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media/image114.jpg" ContentType="image/jpg"/>
  <Override PartName="/ppt/media/image117.jpg" ContentType="image/jpg"/>
  <Override PartName="/ppt/media/image183.jpg" ContentType="image/jpg"/>
  <Override PartName="/ppt/media/image185.jpg" ContentType="image/jpg"/>
  <Override PartName="/ppt/media/image189.jpg" ContentType="image/jpg"/>
  <Override PartName="/ppt/media/image242.jpg" ContentType="image/jpg"/>
  <Override PartName="/ppt/media/image32.jpg" ContentType="image/jpg"/>
  <Override PartName="/ppt/media/image5.jpg" ContentType="image/jpg"/>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7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320" r:id="rId22"/>
    <p:sldId id="321" r:id="rId23"/>
    <p:sldId id="323" r:id="rId24"/>
    <p:sldId id="330" r:id="rId25"/>
    <p:sldId id="322" r:id="rId26"/>
    <p:sldId id="276" r:id="rId27"/>
    <p:sldId id="277" r:id="rId28"/>
    <p:sldId id="278" r:id="rId29"/>
    <p:sldId id="279" r:id="rId30"/>
    <p:sldId id="280" r:id="rId31"/>
    <p:sldId id="281" r:id="rId32"/>
    <p:sldId id="282" r:id="rId33"/>
    <p:sldId id="283" r:id="rId34"/>
    <p:sldId id="324" r:id="rId35"/>
    <p:sldId id="284" r:id="rId36"/>
    <p:sldId id="285" r:id="rId37"/>
    <p:sldId id="286" r:id="rId38"/>
    <p:sldId id="287" r:id="rId39"/>
    <p:sldId id="288" r:id="rId40"/>
    <p:sldId id="289" r:id="rId41"/>
    <p:sldId id="290" r:id="rId42"/>
    <p:sldId id="331" r:id="rId43"/>
    <p:sldId id="291" r:id="rId44"/>
    <p:sldId id="292" r:id="rId45"/>
    <p:sldId id="293" r:id="rId46"/>
    <p:sldId id="294" r:id="rId47"/>
    <p:sldId id="295" r:id="rId48"/>
    <p:sldId id="296" r:id="rId49"/>
    <p:sldId id="297" r:id="rId50"/>
    <p:sldId id="298" r:id="rId51"/>
    <p:sldId id="325" r:id="rId52"/>
    <p:sldId id="326" r:id="rId53"/>
    <p:sldId id="327" r:id="rId54"/>
    <p:sldId id="328" r:id="rId55"/>
    <p:sldId id="299" r:id="rId56"/>
    <p:sldId id="300" r:id="rId57"/>
    <p:sldId id="301" r:id="rId58"/>
    <p:sldId id="302" r:id="rId59"/>
    <p:sldId id="303" r:id="rId60"/>
    <p:sldId id="304" r:id="rId61"/>
    <p:sldId id="305" r:id="rId62"/>
    <p:sldId id="306" r:id="rId63"/>
    <p:sldId id="307" r:id="rId64"/>
    <p:sldId id="308" r:id="rId65"/>
    <p:sldId id="309" r:id="rId66"/>
    <p:sldId id="310" r:id="rId67"/>
    <p:sldId id="311" r:id="rId68"/>
    <p:sldId id="329" r:id="rId69"/>
    <p:sldId id="312" r:id="rId70"/>
    <p:sldId id="313" r:id="rId71"/>
    <p:sldId id="314" r:id="rId72"/>
    <p:sldId id="315" r:id="rId73"/>
    <p:sldId id="316" r:id="rId74"/>
    <p:sldId id="317" r:id="rId75"/>
  </p:sldIdLst>
  <p:sldSz cx="20104100" cy="11309350"/>
  <p:notesSz cx="20104100" cy="11309350"/>
  <p:defaultTextStyle>
    <a:defPPr>
      <a:defRPr kern="0"/>
    </a:defPPr>
  </p:defaultTextStyle>
  <p:extLst>
    <p:ext uri="{521415D9-36F7-43E2-AB2F-B90AF26B5E84}">
      <p14:sectionLst xmlns:p14="http://schemas.microsoft.com/office/powerpoint/2010/main">
        <p14:section name="Guide Intervenant" id="{27E80BB6-9668-4B8E-A1B1-426DC4D87B38}">
          <p14:sldIdLst>
            <p14:sldId id="256"/>
            <p14:sldId id="257"/>
            <p14:sldId id="258"/>
            <p14:sldId id="259"/>
            <p14:sldId id="260"/>
          </p14:sldIdLst>
        </p14:section>
        <p14:section name="Séquence 1 - Les métiers" id="{1406B99F-EFA1-4A2F-B28A-1A37AAF5D2B0}">
          <p14:sldIdLst>
            <p14:sldId id="261"/>
            <p14:sldId id="262"/>
            <p14:sldId id="263"/>
            <p14:sldId id="264"/>
            <p14:sldId id="265"/>
          </p14:sldIdLst>
        </p14:section>
        <p14:section name="Séquence 1 - Activité 1 - Les gestes" id="{F1B4A9C8-DF65-47BB-A144-9AC91DB361D9}">
          <p14:sldIdLst>
            <p14:sldId id="266"/>
            <p14:sldId id="267"/>
            <p14:sldId id="268"/>
            <p14:sldId id="269"/>
          </p14:sldIdLst>
        </p14:section>
        <p14:section name="Séquence 1 - Activité 2 - Je ne suis pas un hacker" id="{C6F304CA-A140-44BA-A439-76FDE1BAB9B6}">
          <p14:sldIdLst>
            <p14:sldId id="270"/>
            <p14:sldId id="271"/>
            <p14:sldId id="272"/>
          </p14:sldIdLst>
        </p14:section>
        <p14:section name="Séquence 1 - Activité 3 - Un ou des métiers" id="{8E40A549-126C-41FA-9626-750AFA1C067D}">
          <p14:sldIdLst>
            <p14:sldId id="273"/>
            <p14:sldId id="274"/>
            <p14:sldId id="275"/>
          </p14:sldIdLst>
        </p14:section>
        <p14:section name="Séquence 1 - Activité 3 - Parcours d'études" id="{430ED523-D2C9-4ED8-8427-00886CB1F12A}">
          <p14:sldIdLst>
            <p14:sldId id="320"/>
            <p14:sldId id="321"/>
            <p14:sldId id="323"/>
            <p14:sldId id="330"/>
            <p14:sldId id="322"/>
          </p14:sldIdLst>
        </p14:section>
        <p14:section name="Séquence 2 - Méfiez-vous des apparences" id="{0D978330-53E3-4848-AA29-DDEA8B90B558}">
          <p14:sldIdLst>
            <p14:sldId id="276"/>
            <p14:sldId id="277"/>
            <p14:sldId id="278"/>
            <p14:sldId id="279"/>
            <p14:sldId id="280"/>
            <p14:sldId id="281"/>
            <p14:sldId id="282"/>
            <p14:sldId id="283"/>
            <p14:sldId id="324"/>
            <p14:sldId id="284"/>
            <p14:sldId id="285"/>
            <p14:sldId id="286"/>
          </p14:sldIdLst>
        </p14:section>
        <p14:section name="Séquence 2 - Activité 2 - Ne laissez pas cybercriminels" id="{0635BCE8-3344-46DE-A7B8-0FED5A8110E4}">
          <p14:sldIdLst>
            <p14:sldId id="287"/>
            <p14:sldId id="288"/>
            <p14:sldId id="289"/>
            <p14:sldId id="290"/>
            <p14:sldId id="331"/>
            <p14:sldId id="291"/>
            <p14:sldId id="292"/>
            <p14:sldId id="293"/>
            <p14:sldId id="294"/>
            <p14:sldId id="295"/>
            <p14:sldId id="296"/>
            <p14:sldId id="297"/>
            <p14:sldId id="298"/>
          </p14:sldIdLst>
        </p14:section>
        <p14:section name="Séquence 2 - Activité 3 - Repérez les contenus Deepfake" id="{07DBB71E-B6EC-4DEF-A0DD-F06AA9C5C0CB}">
          <p14:sldIdLst>
            <p14:sldId id="325"/>
            <p14:sldId id="326"/>
            <p14:sldId id="327"/>
            <p14:sldId id="328"/>
          </p14:sldIdLst>
        </p14:section>
        <p14:section name="Séquence 3 - Protégez vos comptes en ligne" id="{8E7C628A-B3BB-4CBE-8E89-5242A88761C9}">
          <p14:sldIdLst>
            <p14:sldId id="299"/>
            <p14:sldId id="300"/>
            <p14:sldId id="301"/>
          </p14:sldIdLst>
        </p14:section>
        <p14:section name="Séquence 3 - Activité 1 - Un bon mot de passe" id="{1F023EEB-6711-4E38-8AF5-5B1217D0E072}">
          <p14:sldIdLst>
            <p14:sldId id="302"/>
            <p14:sldId id="303"/>
            <p14:sldId id="304"/>
            <p14:sldId id="305"/>
            <p14:sldId id="306"/>
            <p14:sldId id="307"/>
          </p14:sldIdLst>
        </p14:section>
        <p14:section name="Séquence 3 - Activité 2 - Protégez vos comptes en ligne" id="{16858EBE-952C-4782-9A41-5FE6DD030972}">
          <p14:sldIdLst>
            <p14:sldId id="308"/>
            <p14:sldId id="309"/>
            <p14:sldId id="310"/>
            <p14:sldId id="311"/>
            <p14:sldId id="329"/>
            <p14:sldId id="312"/>
            <p14:sldId id="313"/>
          </p14:sldIdLst>
        </p14:section>
        <p14:section name="Des ressources" id="{8798C2DA-BDB8-4B8E-B1D6-96DB1FF8BF10}">
          <p14:sldIdLst>
            <p14:sldId id="314"/>
            <p14:sldId id="315"/>
            <p14:sldId id="316"/>
            <p14:sldId id="31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6E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94660"/>
  </p:normalViewPr>
  <p:slideViewPr>
    <p:cSldViewPr>
      <p:cViewPr varScale="1">
        <p:scale>
          <a:sx n="63" d="100"/>
          <a:sy n="63" d="100"/>
        </p:scale>
        <p:origin x="1038" y="84"/>
      </p:cViewPr>
      <p:guideLst>
        <p:guide orient="horz" pos="2880"/>
        <p:guide pos="2160"/>
      </p:guideLst>
    </p:cSldViewPr>
  </p:slideViewPr>
  <p:notesTextViewPr>
    <p:cViewPr>
      <p:scale>
        <a:sx n="100" d="100"/>
        <a:sy n="100" d="100"/>
      </p:scale>
      <p:origin x="0" y="-39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994B053F-FAA9-4C93-9B28-C068BA775863}" type="datetimeFigureOut">
              <a:rPr lang="fr-FR" smtClean="0"/>
              <a:t>25/06/2024</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5CFE9002-8538-4A9B-9671-6CF84201F2C3}" type="slidenum">
              <a:rPr lang="fr-FR" smtClean="0"/>
              <a:t>‹#›</a:t>
            </a:fld>
            <a:endParaRPr lang="fr-FR"/>
          </a:p>
        </p:txBody>
      </p:sp>
    </p:spTree>
    <p:extLst>
      <p:ext uri="{BB962C8B-B14F-4D97-AF65-F5344CB8AC3E}">
        <p14:creationId xmlns:p14="http://schemas.microsoft.com/office/powerpoint/2010/main" val="6398130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b="1" kern="100" dirty="0">
                <a:effectLst/>
                <a:latin typeface="Calibri" panose="020F0502020204030204" pitchFamily="34" charset="0"/>
                <a:ea typeface="Calibri" panose="020F0502020204030204" pitchFamily="34" charset="0"/>
                <a:cs typeface="Arial" panose="020B0604020202020204" pitchFamily="34" charset="0"/>
              </a:rPr>
              <a:t>Guide Intervenant V2</a:t>
            </a: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anose="05050102010706020507" pitchFamily="18" charset="2"/>
              <a:buChar char=""/>
              <a:tabLst>
                <a:tab pos="457200" algn="l"/>
              </a:tabLst>
            </a:pPr>
            <a:r>
              <a:rPr lang="fr-FR" sz="1800" b="1" kern="100" dirty="0">
                <a:effectLst/>
                <a:latin typeface="Calibri" panose="020F0502020204030204" pitchFamily="34" charset="0"/>
                <a:ea typeface="Calibri" panose="020F0502020204030204" pitchFamily="34" charset="0"/>
                <a:cs typeface="Arial" panose="020B0604020202020204" pitchFamily="34" charset="0"/>
              </a:rPr>
              <a:t>Ajout Slides 21 à 25</a:t>
            </a:r>
            <a:r>
              <a:rPr lang="fr-FR" sz="1800" kern="100" dirty="0">
                <a:effectLst/>
                <a:latin typeface="Calibri" panose="020F0502020204030204" pitchFamily="34" charset="0"/>
                <a:ea typeface="Calibri" panose="020F0502020204030204" pitchFamily="34" charset="0"/>
                <a:cs typeface="Arial" panose="020B0604020202020204" pitchFamily="34" charset="0"/>
              </a:rPr>
              <a:t> : Présentation des études pour accéder aux métiers cybersécurité</a:t>
            </a:r>
          </a:p>
          <a:p>
            <a:pPr marL="342900" lvl="0" indent="-342900">
              <a:buSzPts val="1000"/>
              <a:buFont typeface="Symbol" panose="05050102010706020507" pitchFamily="18" charset="2"/>
              <a:buChar char=""/>
              <a:tabLst>
                <a:tab pos="457200" algn="l"/>
              </a:tabLst>
            </a:pPr>
            <a:r>
              <a:rPr lang="fr-FR" sz="1800" b="1" kern="100" dirty="0">
                <a:effectLst/>
                <a:latin typeface="Calibri" panose="020F0502020204030204" pitchFamily="34" charset="0"/>
                <a:ea typeface="Calibri" panose="020F0502020204030204" pitchFamily="34" charset="0"/>
                <a:cs typeface="Arial" panose="020B0604020202020204" pitchFamily="34" charset="0"/>
              </a:rPr>
              <a:t>Ajout Slide 34</a:t>
            </a:r>
            <a:r>
              <a:rPr lang="fr-FR" sz="1800" kern="100" dirty="0">
                <a:effectLst/>
                <a:latin typeface="Calibri" panose="020F0502020204030204" pitchFamily="34" charset="0"/>
                <a:ea typeface="Calibri" panose="020F0502020204030204" pitchFamily="34" charset="0"/>
                <a:cs typeface="Arial" panose="020B0604020202020204" pitchFamily="34" charset="0"/>
              </a:rPr>
              <a:t> : Focus sur les arnaques au faux support technique Microsoft</a:t>
            </a:r>
          </a:p>
          <a:p>
            <a:pPr marL="342900" lvl="0" indent="-342900">
              <a:buSzPts val="1000"/>
              <a:buFont typeface="Symbol" panose="05050102010706020507" pitchFamily="18" charset="2"/>
              <a:buChar char=""/>
              <a:tabLst>
                <a:tab pos="457200" algn="l"/>
              </a:tabLst>
            </a:pPr>
            <a:r>
              <a:rPr lang="fr-FR" sz="1800" b="1" kern="100" dirty="0">
                <a:effectLst/>
                <a:latin typeface="Calibri" panose="020F0502020204030204" pitchFamily="34" charset="0"/>
                <a:ea typeface="Calibri" panose="020F0502020204030204" pitchFamily="34" charset="0"/>
                <a:cs typeface="Arial" panose="020B0604020202020204" pitchFamily="34" charset="0"/>
              </a:rPr>
              <a:t>Ajout Slides 51 à 54</a:t>
            </a:r>
            <a:r>
              <a:rPr lang="fr-FR" sz="1800" kern="100" dirty="0">
                <a:effectLst/>
                <a:latin typeface="Calibri" panose="020F0502020204030204" pitchFamily="34" charset="0"/>
                <a:ea typeface="Calibri" panose="020F0502020204030204" pitchFamily="34" charset="0"/>
                <a:cs typeface="Arial" panose="020B0604020202020204" pitchFamily="34" charset="0"/>
              </a:rPr>
              <a:t> : S’exercer à reconnaître un texte ou une image générés par une IA</a:t>
            </a:r>
          </a:p>
          <a:p>
            <a:pPr marL="342900" lvl="0" indent="-342900">
              <a:buSzPts val="1000"/>
              <a:buFont typeface="Symbol" panose="05050102010706020507" pitchFamily="18" charset="2"/>
              <a:buChar char=""/>
              <a:tabLst>
                <a:tab pos="457200" algn="l"/>
              </a:tabLst>
            </a:pPr>
            <a:r>
              <a:rPr lang="fr-FR" sz="1800" b="1" kern="100">
                <a:effectLst/>
                <a:latin typeface="Calibri" panose="020F0502020204030204" pitchFamily="34" charset="0"/>
                <a:ea typeface="Calibri" panose="020F0502020204030204" pitchFamily="34" charset="0"/>
                <a:cs typeface="Arial" panose="020B0604020202020204" pitchFamily="34" charset="0"/>
              </a:rPr>
              <a:t>Ajout Slide 68</a:t>
            </a:r>
            <a:r>
              <a:rPr lang="fr-FR" sz="1800" kern="100">
                <a:effectLst/>
                <a:latin typeface="Calibri" panose="020F0502020204030204" pitchFamily="34" charset="0"/>
                <a:ea typeface="Calibri" panose="020F0502020204030204" pitchFamily="34" charset="0"/>
                <a:cs typeface="Arial" panose="020B0604020202020204" pitchFamily="34" charset="0"/>
              </a:rPr>
              <a:t> : Explication du principe d’une passkey</a:t>
            </a:r>
          </a:p>
          <a:p>
            <a:endParaRPr lang="fr-FR"/>
          </a:p>
        </p:txBody>
      </p:sp>
      <p:sp>
        <p:nvSpPr>
          <p:cNvPr id="4" name="Slide Number Placeholder 3"/>
          <p:cNvSpPr>
            <a:spLocks noGrp="1"/>
          </p:cNvSpPr>
          <p:nvPr>
            <p:ph type="sldNum" sz="quarter" idx="5"/>
          </p:nvPr>
        </p:nvSpPr>
        <p:spPr/>
        <p:txBody>
          <a:bodyPr/>
          <a:lstStyle/>
          <a:p>
            <a:fld id="{5CFE9002-8538-4A9B-9671-6CF84201F2C3}" type="slidenum">
              <a:rPr lang="fr-FR" smtClean="0"/>
              <a:t>1</a:t>
            </a:fld>
            <a:endParaRPr lang="fr-FR"/>
          </a:p>
        </p:txBody>
      </p:sp>
    </p:spTree>
    <p:extLst>
      <p:ext uri="{BB962C8B-B14F-4D97-AF65-F5344CB8AC3E}">
        <p14:creationId xmlns:p14="http://schemas.microsoft.com/office/powerpoint/2010/main" val="3280674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CFE9002-8538-4A9B-9671-6CF84201F2C3}" type="slidenum">
              <a:rPr lang="fr-FR" smtClean="0"/>
              <a:t>25</a:t>
            </a:fld>
            <a:endParaRPr lang="fr-FR"/>
          </a:p>
        </p:txBody>
      </p:sp>
    </p:spTree>
    <p:extLst>
      <p:ext uri="{BB962C8B-B14F-4D97-AF65-F5344CB8AC3E}">
        <p14:creationId xmlns:p14="http://schemas.microsoft.com/office/powerpoint/2010/main" val="2729456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507807" y="3505898"/>
            <a:ext cx="17088486" cy="237496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3015615" y="6333236"/>
            <a:ext cx="14072870" cy="282733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2200" b="0" i="1">
                <a:solidFill>
                  <a:srgbClr val="231F20"/>
                </a:solidFill>
                <a:latin typeface="Arial Narrow"/>
                <a:cs typeface="Arial Narrow"/>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6/25/2024</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650" b="0" i="0">
                <a:solidFill>
                  <a:srgbClr val="231F20"/>
                </a:solidFill>
                <a:latin typeface="Calibri"/>
                <a:cs typeface="Calibri"/>
              </a:defRPr>
            </a:lvl1pPr>
          </a:lstStyle>
          <a:p>
            <a:endParaRPr/>
          </a:p>
        </p:txBody>
      </p:sp>
      <p:sp>
        <p:nvSpPr>
          <p:cNvPr id="3" name="Holder 3"/>
          <p:cNvSpPr>
            <a:spLocks noGrp="1"/>
          </p:cNvSpPr>
          <p:nvPr>
            <p:ph sz="half" idx="2"/>
          </p:nvPr>
        </p:nvSpPr>
        <p:spPr>
          <a:xfrm>
            <a:off x="1599816" y="2627441"/>
            <a:ext cx="7884159" cy="6821170"/>
          </a:xfrm>
          <a:prstGeom prst="rect">
            <a:avLst/>
          </a:prstGeom>
        </p:spPr>
        <p:txBody>
          <a:bodyPr wrap="square" lIns="0" tIns="0" rIns="0" bIns="0">
            <a:spAutoFit/>
          </a:bodyPr>
          <a:lstStyle>
            <a:lvl1pPr>
              <a:defRPr sz="1650" b="0" i="0">
                <a:solidFill>
                  <a:srgbClr val="231F20"/>
                </a:solidFill>
                <a:latin typeface="Calibri"/>
                <a:cs typeface="Calibri"/>
              </a:defRPr>
            </a:lvl1pPr>
          </a:lstStyle>
          <a:p>
            <a:endParaRPr/>
          </a:p>
        </p:txBody>
      </p:sp>
      <p:sp>
        <p:nvSpPr>
          <p:cNvPr id="4" name="Holder 4"/>
          <p:cNvSpPr>
            <a:spLocks noGrp="1"/>
          </p:cNvSpPr>
          <p:nvPr>
            <p:ph sz="half" idx="3"/>
          </p:nvPr>
        </p:nvSpPr>
        <p:spPr>
          <a:xfrm>
            <a:off x="10521010" y="2850050"/>
            <a:ext cx="7886065" cy="7082790"/>
          </a:xfrm>
          <a:prstGeom prst="rect">
            <a:avLst/>
          </a:prstGeom>
        </p:spPr>
        <p:txBody>
          <a:bodyPr wrap="square" lIns="0" tIns="0" rIns="0" bIns="0">
            <a:spAutoFit/>
          </a:bodyPr>
          <a:lstStyle>
            <a:lvl1pPr>
              <a:defRPr sz="1650" b="0" i="0">
                <a:solidFill>
                  <a:srgbClr val="231F20"/>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6/25/2024</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335741" y="4365113"/>
            <a:ext cx="5067300" cy="712470"/>
          </a:xfrm>
          <a:custGeom>
            <a:avLst/>
            <a:gdLst/>
            <a:ahLst/>
            <a:cxnLst/>
            <a:rect l="l" t="t" r="r" b="b"/>
            <a:pathLst>
              <a:path w="5067300" h="712470">
                <a:moveTo>
                  <a:pt x="4329957" y="0"/>
                </a:moveTo>
                <a:lnTo>
                  <a:pt x="3982052" y="60"/>
                </a:lnTo>
                <a:lnTo>
                  <a:pt x="3558913" y="1821"/>
                </a:lnTo>
                <a:lnTo>
                  <a:pt x="3000228" y="6298"/>
                </a:lnTo>
                <a:lnTo>
                  <a:pt x="2257837" y="15101"/>
                </a:lnTo>
                <a:lnTo>
                  <a:pt x="1131657" y="33121"/>
                </a:lnTo>
                <a:lnTo>
                  <a:pt x="74050" y="54344"/>
                </a:lnTo>
                <a:lnTo>
                  <a:pt x="16885" y="72131"/>
                </a:lnTo>
                <a:lnTo>
                  <a:pt x="0" y="110940"/>
                </a:lnTo>
                <a:lnTo>
                  <a:pt x="11152" y="160755"/>
                </a:lnTo>
                <a:lnTo>
                  <a:pt x="20485" y="210720"/>
                </a:lnTo>
                <a:lnTo>
                  <a:pt x="27995" y="260807"/>
                </a:lnTo>
                <a:lnTo>
                  <a:pt x="33682" y="310989"/>
                </a:lnTo>
                <a:lnTo>
                  <a:pt x="37543" y="361241"/>
                </a:lnTo>
                <a:lnTo>
                  <a:pt x="39577" y="411535"/>
                </a:lnTo>
                <a:lnTo>
                  <a:pt x="39783" y="461846"/>
                </a:lnTo>
                <a:lnTo>
                  <a:pt x="38158" y="512146"/>
                </a:lnTo>
                <a:lnTo>
                  <a:pt x="34702" y="562410"/>
                </a:lnTo>
                <a:lnTo>
                  <a:pt x="29412" y="612610"/>
                </a:lnTo>
                <a:lnTo>
                  <a:pt x="32447" y="626752"/>
                </a:lnTo>
                <a:lnTo>
                  <a:pt x="43899" y="638446"/>
                </a:lnTo>
                <a:lnTo>
                  <a:pt x="61751" y="646384"/>
                </a:lnTo>
                <a:lnTo>
                  <a:pt x="83986" y="649258"/>
                </a:lnTo>
                <a:lnTo>
                  <a:pt x="253117" y="648898"/>
                </a:lnTo>
                <a:lnTo>
                  <a:pt x="419918" y="649238"/>
                </a:lnTo>
                <a:lnTo>
                  <a:pt x="638922" y="650678"/>
                </a:lnTo>
                <a:lnTo>
                  <a:pt x="854324" y="653114"/>
                </a:lnTo>
                <a:lnTo>
                  <a:pt x="1118982" y="657340"/>
                </a:lnTo>
                <a:lnTo>
                  <a:pt x="1430631" y="663777"/>
                </a:lnTo>
                <a:lnTo>
                  <a:pt x="2730960" y="697397"/>
                </a:lnTo>
                <a:lnTo>
                  <a:pt x="3025328" y="703757"/>
                </a:lnTo>
                <a:lnTo>
                  <a:pt x="3270636" y="707898"/>
                </a:lnTo>
                <a:lnTo>
                  <a:pt x="3467318" y="710251"/>
                </a:lnTo>
                <a:lnTo>
                  <a:pt x="3664720" y="711596"/>
                </a:lnTo>
                <a:lnTo>
                  <a:pt x="3813431" y="711856"/>
                </a:lnTo>
                <a:lnTo>
                  <a:pt x="3962851" y="711409"/>
                </a:lnTo>
                <a:lnTo>
                  <a:pt x="4113110" y="710193"/>
                </a:lnTo>
                <a:lnTo>
                  <a:pt x="4264340" y="708148"/>
                </a:lnTo>
                <a:lnTo>
                  <a:pt x="4416670" y="705213"/>
                </a:lnTo>
                <a:lnTo>
                  <a:pt x="4887589" y="693037"/>
                </a:lnTo>
                <a:lnTo>
                  <a:pt x="4962795" y="687679"/>
                </a:lnTo>
                <a:lnTo>
                  <a:pt x="5026401" y="666252"/>
                </a:lnTo>
                <a:lnTo>
                  <a:pt x="5056513" y="627330"/>
                </a:lnTo>
                <a:lnTo>
                  <a:pt x="5063081" y="582297"/>
                </a:lnTo>
                <a:lnTo>
                  <a:pt x="5064682" y="532480"/>
                </a:lnTo>
                <a:lnTo>
                  <a:pt x="5065864" y="482659"/>
                </a:lnTo>
                <a:lnTo>
                  <a:pt x="5066627" y="432835"/>
                </a:lnTo>
                <a:lnTo>
                  <a:pt x="5066971" y="383010"/>
                </a:lnTo>
                <a:lnTo>
                  <a:pt x="5066897" y="333185"/>
                </a:lnTo>
                <a:lnTo>
                  <a:pt x="5066404" y="283361"/>
                </a:lnTo>
                <a:lnTo>
                  <a:pt x="5065492" y="233539"/>
                </a:lnTo>
                <a:lnTo>
                  <a:pt x="5064161" y="183721"/>
                </a:lnTo>
                <a:lnTo>
                  <a:pt x="5062411" y="133909"/>
                </a:lnTo>
                <a:lnTo>
                  <a:pt x="5060243" y="84102"/>
                </a:lnTo>
                <a:lnTo>
                  <a:pt x="5057657" y="34303"/>
                </a:lnTo>
                <a:lnTo>
                  <a:pt x="5029018" y="7856"/>
                </a:lnTo>
                <a:lnTo>
                  <a:pt x="4814372" y="2855"/>
                </a:lnTo>
                <a:lnTo>
                  <a:pt x="4605502" y="1117"/>
                </a:lnTo>
                <a:lnTo>
                  <a:pt x="4329957" y="0"/>
                </a:lnTo>
                <a:close/>
              </a:path>
            </a:pathLst>
          </a:custGeom>
          <a:solidFill>
            <a:srgbClr val="9BCCC1"/>
          </a:solidFill>
        </p:spPr>
        <p:txBody>
          <a:bodyPr wrap="square" lIns="0" tIns="0" rIns="0" bIns="0" rtlCol="0"/>
          <a:lstStyle/>
          <a:p>
            <a:endParaRPr dirty="0"/>
          </a:p>
        </p:txBody>
      </p:sp>
      <p:sp>
        <p:nvSpPr>
          <p:cNvPr id="17" name="bg object 17"/>
          <p:cNvSpPr/>
          <p:nvPr/>
        </p:nvSpPr>
        <p:spPr>
          <a:xfrm>
            <a:off x="0" y="10623"/>
            <a:ext cx="20104100" cy="6604000"/>
          </a:xfrm>
          <a:custGeom>
            <a:avLst/>
            <a:gdLst/>
            <a:ahLst/>
            <a:cxnLst/>
            <a:rect l="l" t="t" r="r" b="b"/>
            <a:pathLst>
              <a:path w="20104100" h="6604000">
                <a:moveTo>
                  <a:pt x="10508" y="3429000"/>
                </a:moveTo>
                <a:lnTo>
                  <a:pt x="0" y="3429000"/>
                </a:lnTo>
                <a:lnTo>
                  <a:pt x="0" y="6604000"/>
                </a:lnTo>
                <a:lnTo>
                  <a:pt x="143298" y="6604000"/>
                </a:lnTo>
                <a:lnTo>
                  <a:pt x="193943" y="6591300"/>
                </a:lnTo>
                <a:lnTo>
                  <a:pt x="295158" y="6591300"/>
                </a:lnTo>
                <a:lnTo>
                  <a:pt x="345725" y="6578600"/>
                </a:lnTo>
                <a:lnTo>
                  <a:pt x="446771" y="6578600"/>
                </a:lnTo>
                <a:lnTo>
                  <a:pt x="497246" y="6565900"/>
                </a:lnTo>
                <a:lnTo>
                  <a:pt x="547686" y="6565900"/>
                </a:lnTo>
                <a:lnTo>
                  <a:pt x="598091" y="6553200"/>
                </a:lnTo>
                <a:lnTo>
                  <a:pt x="648458" y="6553200"/>
                </a:lnTo>
                <a:lnTo>
                  <a:pt x="698785" y="6540500"/>
                </a:lnTo>
                <a:lnTo>
                  <a:pt x="749071" y="6540500"/>
                </a:lnTo>
                <a:lnTo>
                  <a:pt x="849513" y="6515100"/>
                </a:lnTo>
                <a:lnTo>
                  <a:pt x="899665" y="6515100"/>
                </a:lnTo>
                <a:lnTo>
                  <a:pt x="999823" y="6489700"/>
                </a:lnTo>
                <a:lnTo>
                  <a:pt x="1049825" y="6489700"/>
                </a:lnTo>
                <a:lnTo>
                  <a:pt x="1149669" y="6464300"/>
                </a:lnTo>
                <a:lnTo>
                  <a:pt x="1199506" y="6464300"/>
                </a:lnTo>
                <a:lnTo>
                  <a:pt x="1546631" y="6375400"/>
                </a:lnTo>
                <a:lnTo>
                  <a:pt x="1595952" y="6375400"/>
                </a:lnTo>
                <a:lnTo>
                  <a:pt x="1743472" y="6337300"/>
                </a:lnTo>
                <a:lnTo>
                  <a:pt x="1792492" y="6311900"/>
                </a:lnTo>
                <a:lnTo>
                  <a:pt x="2133319" y="6223000"/>
                </a:lnTo>
                <a:lnTo>
                  <a:pt x="2181656" y="6197600"/>
                </a:lnTo>
                <a:lnTo>
                  <a:pt x="2278050" y="6172200"/>
                </a:lnTo>
                <a:lnTo>
                  <a:pt x="2326103" y="6146800"/>
                </a:lnTo>
                <a:lnTo>
                  <a:pt x="2421912" y="6121400"/>
                </a:lnTo>
                <a:lnTo>
                  <a:pt x="2469665" y="6096000"/>
                </a:lnTo>
                <a:lnTo>
                  <a:pt x="2564857" y="6070600"/>
                </a:lnTo>
                <a:lnTo>
                  <a:pt x="2612294" y="6045200"/>
                </a:lnTo>
                <a:lnTo>
                  <a:pt x="2659622" y="6032500"/>
                </a:lnTo>
                <a:lnTo>
                  <a:pt x="2706839" y="6007100"/>
                </a:lnTo>
                <a:lnTo>
                  <a:pt x="2753945" y="5994400"/>
                </a:lnTo>
                <a:lnTo>
                  <a:pt x="2800936" y="5969000"/>
                </a:lnTo>
                <a:lnTo>
                  <a:pt x="2847812" y="5956300"/>
                </a:lnTo>
                <a:lnTo>
                  <a:pt x="2894570" y="5930900"/>
                </a:lnTo>
                <a:lnTo>
                  <a:pt x="2941209" y="5918200"/>
                </a:lnTo>
                <a:lnTo>
                  <a:pt x="3034122" y="5867400"/>
                </a:lnTo>
                <a:lnTo>
                  <a:pt x="3080394" y="5854700"/>
                </a:lnTo>
                <a:lnTo>
                  <a:pt x="3172556" y="5803900"/>
                </a:lnTo>
                <a:lnTo>
                  <a:pt x="3218444" y="5791200"/>
                </a:lnTo>
                <a:lnTo>
                  <a:pt x="3353318" y="5715000"/>
                </a:lnTo>
                <a:lnTo>
                  <a:pt x="3398031" y="5702300"/>
                </a:lnTo>
                <a:lnTo>
                  <a:pt x="3575738" y="5600700"/>
                </a:lnTo>
                <a:lnTo>
                  <a:pt x="3619893" y="5588000"/>
                </a:lnTo>
                <a:lnTo>
                  <a:pt x="4527790" y="5054600"/>
                </a:lnTo>
                <a:lnTo>
                  <a:pt x="4570346" y="5016500"/>
                </a:lnTo>
                <a:lnTo>
                  <a:pt x="4867298" y="4838700"/>
                </a:lnTo>
                <a:lnTo>
                  <a:pt x="4909620" y="4800600"/>
                </a:lnTo>
                <a:lnTo>
                  <a:pt x="4994219" y="4749800"/>
                </a:lnTo>
                <a:lnTo>
                  <a:pt x="5205584" y="4610100"/>
                </a:lnTo>
                <a:lnTo>
                  <a:pt x="5459389" y="4457700"/>
                </a:lnTo>
                <a:lnTo>
                  <a:pt x="5501748" y="4419600"/>
                </a:lnTo>
                <a:lnTo>
                  <a:pt x="5969942" y="4140200"/>
                </a:lnTo>
                <a:lnTo>
                  <a:pt x="6012784" y="4102100"/>
                </a:lnTo>
                <a:lnTo>
                  <a:pt x="6227941" y="3975100"/>
                </a:lnTo>
                <a:lnTo>
                  <a:pt x="6271181" y="3962400"/>
                </a:lnTo>
                <a:lnTo>
                  <a:pt x="6664134" y="3733800"/>
                </a:lnTo>
                <a:lnTo>
                  <a:pt x="6708269" y="3721100"/>
                </a:lnTo>
                <a:lnTo>
                  <a:pt x="6841320" y="3644900"/>
                </a:lnTo>
                <a:lnTo>
                  <a:pt x="6885894" y="3632200"/>
                </a:lnTo>
                <a:lnTo>
                  <a:pt x="6908240" y="3619500"/>
                </a:lnTo>
                <a:lnTo>
                  <a:pt x="1154961" y="3619500"/>
                </a:lnTo>
                <a:lnTo>
                  <a:pt x="1104414" y="3606800"/>
                </a:lnTo>
                <a:lnTo>
                  <a:pt x="1003480" y="3606800"/>
                </a:lnTo>
                <a:lnTo>
                  <a:pt x="953100" y="3594100"/>
                </a:lnTo>
                <a:lnTo>
                  <a:pt x="852524" y="3594100"/>
                </a:lnTo>
                <a:lnTo>
                  <a:pt x="802334" y="3581400"/>
                </a:lnTo>
                <a:lnTo>
                  <a:pt x="752213" y="3581400"/>
                </a:lnTo>
                <a:lnTo>
                  <a:pt x="702164" y="3568700"/>
                </a:lnTo>
                <a:lnTo>
                  <a:pt x="652190" y="3568700"/>
                </a:lnTo>
                <a:lnTo>
                  <a:pt x="602292" y="3556000"/>
                </a:lnTo>
                <a:lnTo>
                  <a:pt x="552474" y="3556000"/>
                </a:lnTo>
                <a:lnTo>
                  <a:pt x="453088" y="3530600"/>
                </a:lnTo>
                <a:lnTo>
                  <a:pt x="403525" y="3530600"/>
                </a:lnTo>
                <a:lnTo>
                  <a:pt x="10508" y="3429000"/>
                </a:lnTo>
                <a:close/>
              </a:path>
              <a:path w="20104100" h="6604000">
                <a:moveTo>
                  <a:pt x="20104099" y="0"/>
                </a:moveTo>
                <a:lnTo>
                  <a:pt x="8701668" y="0"/>
                </a:lnTo>
                <a:lnTo>
                  <a:pt x="8691189" y="12700"/>
                </a:lnTo>
                <a:lnTo>
                  <a:pt x="8664148" y="50800"/>
                </a:lnTo>
                <a:lnTo>
                  <a:pt x="8636866" y="101600"/>
                </a:lnTo>
                <a:lnTo>
                  <a:pt x="8609346" y="139700"/>
                </a:lnTo>
                <a:lnTo>
                  <a:pt x="8581588" y="190500"/>
                </a:lnTo>
                <a:lnTo>
                  <a:pt x="8553594" y="228600"/>
                </a:lnTo>
                <a:lnTo>
                  <a:pt x="8525364" y="266700"/>
                </a:lnTo>
                <a:lnTo>
                  <a:pt x="8496901" y="317500"/>
                </a:lnTo>
                <a:lnTo>
                  <a:pt x="8468205" y="355600"/>
                </a:lnTo>
                <a:lnTo>
                  <a:pt x="8439277" y="393700"/>
                </a:lnTo>
                <a:lnTo>
                  <a:pt x="8410119" y="444500"/>
                </a:lnTo>
                <a:lnTo>
                  <a:pt x="8380732" y="482600"/>
                </a:lnTo>
                <a:lnTo>
                  <a:pt x="8321274" y="558800"/>
                </a:lnTo>
                <a:lnTo>
                  <a:pt x="8291206" y="609600"/>
                </a:lnTo>
                <a:lnTo>
                  <a:pt x="8230397" y="685800"/>
                </a:lnTo>
                <a:lnTo>
                  <a:pt x="8168700" y="762000"/>
                </a:lnTo>
                <a:lnTo>
                  <a:pt x="8137522" y="812800"/>
                </a:lnTo>
                <a:lnTo>
                  <a:pt x="8106124" y="850900"/>
                </a:lnTo>
                <a:lnTo>
                  <a:pt x="8042679" y="927100"/>
                </a:lnTo>
                <a:lnTo>
                  <a:pt x="7978373" y="1003300"/>
                </a:lnTo>
                <a:lnTo>
                  <a:pt x="7913216" y="1079500"/>
                </a:lnTo>
                <a:lnTo>
                  <a:pt x="7847219" y="1155700"/>
                </a:lnTo>
                <a:lnTo>
                  <a:pt x="7780389" y="1231900"/>
                </a:lnTo>
                <a:lnTo>
                  <a:pt x="7712738" y="1308100"/>
                </a:lnTo>
                <a:lnTo>
                  <a:pt x="7609739" y="1422400"/>
                </a:lnTo>
                <a:lnTo>
                  <a:pt x="7575006" y="1447800"/>
                </a:lnTo>
                <a:lnTo>
                  <a:pt x="7540073" y="1485900"/>
                </a:lnTo>
                <a:lnTo>
                  <a:pt x="7434098" y="1600200"/>
                </a:lnTo>
                <a:lnTo>
                  <a:pt x="7398384" y="1625600"/>
                </a:lnTo>
                <a:lnTo>
                  <a:pt x="7326379" y="1701800"/>
                </a:lnTo>
                <a:lnTo>
                  <a:pt x="7290091" y="1727200"/>
                </a:lnTo>
                <a:lnTo>
                  <a:pt x="7216949" y="1803400"/>
                </a:lnTo>
                <a:lnTo>
                  <a:pt x="7180098" y="1828800"/>
                </a:lnTo>
                <a:lnTo>
                  <a:pt x="7143061" y="1866900"/>
                </a:lnTo>
                <a:lnTo>
                  <a:pt x="7105839" y="1892300"/>
                </a:lnTo>
                <a:lnTo>
                  <a:pt x="7068435" y="1930400"/>
                </a:lnTo>
                <a:lnTo>
                  <a:pt x="7030849" y="1955800"/>
                </a:lnTo>
                <a:lnTo>
                  <a:pt x="6993082" y="1993900"/>
                </a:lnTo>
                <a:lnTo>
                  <a:pt x="6955136" y="2019300"/>
                </a:lnTo>
                <a:lnTo>
                  <a:pt x="6917011" y="2057400"/>
                </a:lnTo>
                <a:lnTo>
                  <a:pt x="6878709" y="2082800"/>
                </a:lnTo>
                <a:lnTo>
                  <a:pt x="6840232" y="2120900"/>
                </a:lnTo>
                <a:lnTo>
                  <a:pt x="6762753" y="2171700"/>
                </a:lnTo>
                <a:lnTo>
                  <a:pt x="6723754" y="2209800"/>
                </a:lnTo>
                <a:lnTo>
                  <a:pt x="6645245" y="2260600"/>
                </a:lnTo>
                <a:lnTo>
                  <a:pt x="6605736" y="2298700"/>
                </a:lnTo>
                <a:lnTo>
                  <a:pt x="6446037" y="2400300"/>
                </a:lnTo>
                <a:lnTo>
                  <a:pt x="6405701" y="2438400"/>
                </a:lnTo>
                <a:lnTo>
                  <a:pt x="6324547" y="2489200"/>
                </a:lnTo>
                <a:lnTo>
                  <a:pt x="5993649" y="2692400"/>
                </a:lnTo>
                <a:lnTo>
                  <a:pt x="5951600" y="2705100"/>
                </a:lnTo>
                <a:lnTo>
                  <a:pt x="5781928" y="2806700"/>
                </a:lnTo>
                <a:lnTo>
                  <a:pt x="5739147" y="2819400"/>
                </a:lnTo>
                <a:lnTo>
                  <a:pt x="5653157" y="2870200"/>
                </a:lnTo>
                <a:lnTo>
                  <a:pt x="5609952" y="2882900"/>
                </a:lnTo>
                <a:lnTo>
                  <a:pt x="5566606" y="2908300"/>
                </a:lnTo>
                <a:lnTo>
                  <a:pt x="5523123" y="2921000"/>
                </a:lnTo>
                <a:lnTo>
                  <a:pt x="5479503" y="2946400"/>
                </a:lnTo>
                <a:lnTo>
                  <a:pt x="5435748" y="2959100"/>
                </a:lnTo>
                <a:lnTo>
                  <a:pt x="5391857" y="2984500"/>
                </a:lnTo>
                <a:lnTo>
                  <a:pt x="5347834" y="2997200"/>
                </a:lnTo>
                <a:lnTo>
                  <a:pt x="5303678" y="3022600"/>
                </a:lnTo>
                <a:lnTo>
                  <a:pt x="5259391" y="3035300"/>
                </a:lnTo>
                <a:lnTo>
                  <a:pt x="5214975" y="3060700"/>
                </a:lnTo>
                <a:lnTo>
                  <a:pt x="5080959" y="3098800"/>
                </a:lnTo>
                <a:lnTo>
                  <a:pt x="5036035" y="3124200"/>
                </a:lnTo>
                <a:lnTo>
                  <a:pt x="4809583" y="3187700"/>
                </a:lnTo>
                <a:lnTo>
                  <a:pt x="4763934" y="3213100"/>
                </a:lnTo>
                <a:lnTo>
                  <a:pt x="4718168" y="3225800"/>
                </a:lnTo>
                <a:lnTo>
                  <a:pt x="4468040" y="3289300"/>
                </a:lnTo>
                <a:lnTo>
                  <a:pt x="4417781" y="3289300"/>
                </a:lnTo>
                <a:lnTo>
                  <a:pt x="4165504" y="3352800"/>
                </a:lnTo>
                <a:lnTo>
                  <a:pt x="4114876" y="3352800"/>
                </a:lnTo>
                <a:lnTo>
                  <a:pt x="4013474" y="3378200"/>
                </a:lnTo>
                <a:lnTo>
                  <a:pt x="3962707" y="3378200"/>
                </a:lnTo>
                <a:lnTo>
                  <a:pt x="3861058" y="3403600"/>
                </a:lnTo>
                <a:lnTo>
                  <a:pt x="3810182" y="3403600"/>
                </a:lnTo>
                <a:lnTo>
                  <a:pt x="3708346" y="3429000"/>
                </a:lnTo>
                <a:lnTo>
                  <a:pt x="3657393" y="3429000"/>
                </a:lnTo>
                <a:lnTo>
                  <a:pt x="3606420" y="3441700"/>
                </a:lnTo>
                <a:lnTo>
                  <a:pt x="3555431" y="3441700"/>
                </a:lnTo>
                <a:lnTo>
                  <a:pt x="3504430" y="3454400"/>
                </a:lnTo>
                <a:lnTo>
                  <a:pt x="3453419" y="3454400"/>
                </a:lnTo>
                <a:lnTo>
                  <a:pt x="3402403" y="3467100"/>
                </a:lnTo>
                <a:lnTo>
                  <a:pt x="3351385" y="3467100"/>
                </a:lnTo>
                <a:lnTo>
                  <a:pt x="3300367" y="3479800"/>
                </a:lnTo>
                <a:lnTo>
                  <a:pt x="3249354" y="3479800"/>
                </a:lnTo>
                <a:lnTo>
                  <a:pt x="3198653" y="3492500"/>
                </a:lnTo>
                <a:lnTo>
                  <a:pt x="3147897" y="3492500"/>
                </a:lnTo>
                <a:lnTo>
                  <a:pt x="3097087" y="3505200"/>
                </a:lnTo>
                <a:lnTo>
                  <a:pt x="3046226" y="3505200"/>
                </a:lnTo>
                <a:lnTo>
                  <a:pt x="2995317" y="3517900"/>
                </a:lnTo>
                <a:lnTo>
                  <a:pt x="2944362" y="3517900"/>
                </a:lnTo>
                <a:lnTo>
                  <a:pt x="2893365" y="3530600"/>
                </a:lnTo>
                <a:lnTo>
                  <a:pt x="2842328" y="3530600"/>
                </a:lnTo>
                <a:lnTo>
                  <a:pt x="2791253" y="3543300"/>
                </a:lnTo>
                <a:lnTo>
                  <a:pt x="2740143" y="3543300"/>
                </a:lnTo>
                <a:lnTo>
                  <a:pt x="2689002" y="3556000"/>
                </a:lnTo>
                <a:lnTo>
                  <a:pt x="2586633" y="3556000"/>
                </a:lnTo>
                <a:lnTo>
                  <a:pt x="2535411" y="3568700"/>
                </a:lnTo>
                <a:lnTo>
                  <a:pt x="2484168" y="3568700"/>
                </a:lnTo>
                <a:lnTo>
                  <a:pt x="2432906" y="3581400"/>
                </a:lnTo>
                <a:lnTo>
                  <a:pt x="2330336" y="3581400"/>
                </a:lnTo>
                <a:lnTo>
                  <a:pt x="2279034" y="3594100"/>
                </a:lnTo>
                <a:lnTo>
                  <a:pt x="2176409" y="3594100"/>
                </a:lnTo>
                <a:lnTo>
                  <a:pt x="2125091" y="3606800"/>
                </a:lnTo>
                <a:lnTo>
                  <a:pt x="1919847" y="3606800"/>
                </a:lnTo>
                <a:lnTo>
                  <a:pt x="1868556" y="3619500"/>
                </a:lnTo>
                <a:lnTo>
                  <a:pt x="6908240" y="3619500"/>
                </a:lnTo>
                <a:lnTo>
                  <a:pt x="6975398" y="3581400"/>
                </a:lnTo>
                <a:lnTo>
                  <a:pt x="7020332" y="3568700"/>
                </a:lnTo>
                <a:lnTo>
                  <a:pt x="7110581" y="3517900"/>
                </a:lnTo>
                <a:lnTo>
                  <a:pt x="7155901" y="3505200"/>
                </a:lnTo>
                <a:lnTo>
                  <a:pt x="7201355" y="3479800"/>
                </a:lnTo>
                <a:lnTo>
                  <a:pt x="7246947" y="3467100"/>
                </a:lnTo>
                <a:lnTo>
                  <a:pt x="7338554" y="3416300"/>
                </a:lnTo>
                <a:lnTo>
                  <a:pt x="7430745" y="3390900"/>
                </a:lnTo>
                <a:lnTo>
                  <a:pt x="7477067" y="3365500"/>
                </a:lnTo>
                <a:lnTo>
                  <a:pt x="7523543" y="3352800"/>
                </a:lnTo>
                <a:lnTo>
                  <a:pt x="7570177" y="3327400"/>
                </a:lnTo>
                <a:lnTo>
                  <a:pt x="7663930" y="3302000"/>
                </a:lnTo>
                <a:lnTo>
                  <a:pt x="7711054" y="3276600"/>
                </a:lnTo>
                <a:lnTo>
                  <a:pt x="7805812" y="3251200"/>
                </a:lnTo>
                <a:lnTo>
                  <a:pt x="7918428" y="3200400"/>
                </a:lnTo>
                <a:lnTo>
                  <a:pt x="7974479" y="3187700"/>
                </a:lnTo>
                <a:lnTo>
                  <a:pt x="8086071" y="3136900"/>
                </a:lnTo>
                <a:lnTo>
                  <a:pt x="8141611" y="3124200"/>
                </a:lnTo>
                <a:lnTo>
                  <a:pt x="8196983" y="3098800"/>
                </a:lnTo>
                <a:lnTo>
                  <a:pt x="8252185" y="3086100"/>
                </a:lnTo>
                <a:lnTo>
                  <a:pt x="8307219" y="3060700"/>
                </a:lnTo>
                <a:lnTo>
                  <a:pt x="8362084" y="3048000"/>
                </a:lnTo>
                <a:lnTo>
                  <a:pt x="8416782" y="3022600"/>
                </a:lnTo>
                <a:lnTo>
                  <a:pt x="8471312" y="3009900"/>
                </a:lnTo>
                <a:lnTo>
                  <a:pt x="8525675" y="2984500"/>
                </a:lnTo>
                <a:lnTo>
                  <a:pt x="8579872" y="2971800"/>
                </a:lnTo>
                <a:lnTo>
                  <a:pt x="8633902" y="2946400"/>
                </a:lnTo>
                <a:lnTo>
                  <a:pt x="8741466" y="2921000"/>
                </a:lnTo>
                <a:lnTo>
                  <a:pt x="8795001" y="2895600"/>
                </a:lnTo>
                <a:lnTo>
                  <a:pt x="8954618" y="2857500"/>
                </a:lnTo>
                <a:lnTo>
                  <a:pt x="9007496" y="2832100"/>
                </a:lnTo>
                <a:lnTo>
                  <a:pt x="9269451" y="2768600"/>
                </a:lnTo>
                <a:lnTo>
                  <a:pt x="9321357" y="2743200"/>
                </a:lnTo>
                <a:lnTo>
                  <a:pt x="9781338" y="2628900"/>
                </a:lnTo>
                <a:lnTo>
                  <a:pt x="9831657" y="2628900"/>
                </a:lnTo>
                <a:lnTo>
                  <a:pt x="10080910" y="2565400"/>
                </a:lnTo>
                <a:lnTo>
                  <a:pt x="10130296" y="2565400"/>
                </a:lnTo>
                <a:lnTo>
                  <a:pt x="10277529" y="2527300"/>
                </a:lnTo>
                <a:lnTo>
                  <a:pt x="10326300" y="2527300"/>
                </a:lnTo>
                <a:lnTo>
                  <a:pt x="10423386" y="2501900"/>
                </a:lnTo>
                <a:lnTo>
                  <a:pt x="10471700" y="2501900"/>
                </a:lnTo>
                <a:lnTo>
                  <a:pt x="10567877" y="2476500"/>
                </a:lnTo>
                <a:lnTo>
                  <a:pt x="10615739" y="2476500"/>
                </a:lnTo>
                <a:lnTo>
                  <a:pt x="10663451" y="2463800"/>
                </a:lnTo>
                <a:lnTo>
                  <a:pt x="10711013" y="2463800"/>
                </a:lnTo>
                <a:lnTo>
                  <a:pt x="10758426" y="2451100"/>
                </a:lnTo>
                <a:lnTo>
                  <a:pt x="10805690" y="2451100"/>
                </a:lnTo>
                <a:lnTo>
                  <a:pt x="10852805" y="2438400"/>
                </a:lnTo>
                <a:lnTo>
                  <a:pt x="10899772" y="2438400"/>
                </a:lnTo>
                <a:lnTo>
                  <a:pt x="10946592" y="2425700"/>
                </a:lnTo>
                <a:lnTo>
                  <a:pt x="10993264" y="2425700"/>
                </a:lnTo>
                <a:lnTo>
                  <a:pt x="11039790" y="2413000"/>
                </a:lnTo>
                <a:lnTo>
                  <a:pt x="11086168" y="2413000"/>
                </a:lnTo>
                <a:lnTo>
                  <a:pt x="11132401" y="2400300"/>
                </a:lnTo>
                <a:lnTo>
                  <a:pt x="11224430" y="2400300"/>
                </a:lnTo>
                <a:lnTo>
                  <a:pt x="11270227" y="2387600"/>
                </a:lnTo>
                <a:lnTo>
                  <a:pt x="11361387" y="2387600"/>
                </a:lnTo>
                <a:lnTo>
                  <a:pt x="11406751" y="2374900"/>
                </a:lnTo>
                <a:lnTo>
                  <a:pt x="11497051" y="2374900"/>
                </a:lnTo>
                <a:lnTo>
                  <a:pt x="11541987" y="2362200"/>
                </a:lnTo>
                <a:lnTo>
                  <a:pt x="11720313" y="2362200"/>
                </a:lnTo>
                <a:lnTo>
                  <a:pt x="11764542" y="2349500"/>
                </a:lnTo>
                <a:lnTo>
                  <a:pt x="11983595" y="2349500"/>
                </a:lnTo>
                <a:lnTo>
                  <a:pt x="12026990" y="2336800"/>
                </a:lnTo>
                <a:lnTo>
                  <a:pt x="20104099" y="2336800"/>
                </a:lnTo>
                <a:lnTo>
                  <a:pt x="20104099" y="0"/>
                </a:lnTo>
                <a:close/>
              </a:path>
              <a:path w="20104100" h="6604000">
                <a:moveTo>
                  <a:pt x="19218457" y="3568700"/>
                </a:moveTo>
                <a:lnTo>
                  <a:pt x="18619472" y="3568700"/>
                </a:lnTo>
                <a:lnTo>
                  <a:pt x="18663207" y="3581400"/>
                </a:lnTo>
                <a:lnTo>
                  <a:pt x="19169567" y="3581400"/>
                </a:lnTo>
                <a:lnTo>
                  <a:pt x="19218457" y="3568700"/>
                </a:lnTo>
                <a:close/>
              </a:path>
              <a:path w="20104100" h="6604000">
                <a:moveTo>
                  <a:pt x="19315617" y="3556000"/>
                </a:moveTo>
                <a:lnTo>
                  <a:pt x="18487132" y="3556000"/>
                </a:lnTo>
                <a:lnTo>
                  <a:pt x="18531437" y="3568700"/>
                </a:lnTo>
                <a:lnTo>
                  <a:pt x="19267139" y="3568700"/>
                </a:lnTo>
                <a:lnTo>
                  <a:pt x="19315617" y="3556000"/>
                </a:lnTo>
                <a:close/>
              </a:path>
              <a:path w="20104100" h="6604000">
                <a:moveTo>
                  <a:pt x="20104099" y="2336800"/>
                </a:moveTo>
                <a:lnTo>
                  <a:pt x="12615239" y="2336800"/>
                </a:lnTo>
                <a:lnTo>
                  <a:pt x="12672148" y="2349500"/>
                </a:lnTo>
                <a:lnTo>
                  <a:pt x="12897308" y="2349500"/>
                </a:lnTo>
                <a:lnTo>
                  <a:pt x="12952984" y="2362200"/>
                </a:lnTo>
                <a:lnTo>
                  <a:pt x="13118554" y="2362200"/>
                </a:lnTo>
                <a:lnTo>
                  <a:pt x="13173261" y="2374900"/>
                </a:lnTo>
                <a:lnTo>
                  <a:pt x="13281960" y="2374900"/>
                </a:lnTo>
                <a:lnTo>
                  <a:pt x="13335953" y="2387600"/>
                </a:lnTo>
                <a:lnTo>
                  <a:pt x="13389709" y="2387600"/>
                </a:lnTo>
                <a:lnTo>
                  <a:pt x="13443231" y="2400300"/>
                </a:lnTo>
                <a:lnTo>
                  <a:pt x="13496518" y="2400300"/>
                </a:lnTo>
                <a:lnTo>
                  <a:pt x="13549573" y="2413000"/>
                </a:lnTo>
                <a:lnTo>
                  <a:pt x="13602395" y="2413000"/>
                </a:lnTo>
                <a:lnTo>
                  <a:pt x="13654987" y="2425700"/>
                </a:lnTo>
                <a:lnTo>
                  <a:pt x="13707348" y="2425700"/>
                </a:lnTo>
                <a:lnTo>
                  <a:pt x="13759482" y="2438400"/>
                </a:lnTo>
                <a:lnTo>
                  <a:pt x="13811387" y="2438400"/>
                </a:lnTo>
                <a:lnTo>
                  <a:pt x="13863066" y="2451100"/>
                </a:lnTo>
                <a:lnTo>
                  <a:pt x="13914519" y="2451100"/>
                </a:lnTo>
                <a:lnTo>
                  <a:pt x="13965747" y="2463800"/>
                </a:lnTo>
                <a:lnTo>
                  <a:pt x="14016752" y="2463800"/>
                </a:lnTo>
                <a:lnTo>
                  <a:pt x="14118096" y="2489200"/>
                </a:lnTo>
                <a:lnTo>
                  <a:pt x="14168438" y="2489200"/>
                </a:lnTo>
                <a:lnTo>
                  <a:pt x="14268463" y="2514600"/>
                </a:lnTo>
                <a:lnTo>
                  <a:pt x="14318150" y="2514600"/>
                </a:lnTo>
                <a:lnTo>
                  <a:pt x="14465918" y="2552700"/>
                </a:lnTo>
                <a:lnTo>
                  <a:pt x="14514747" y="2552700"/>
                </a:lnTo>
                <a:lnTo>
                  <a:pt x="14659966" y="2590800"/>
                </a:lnTo>
                <a:lnTo>
                  <a:pt x="14707954" y="2590800"/>
                </a:lnTo>
                <a:lnTo>
                  <a:pt x="14897841" y="2641600"/>
                </a:lnTo>
                <a:lnTo>
                  <a:pt x="14944802" y="2641600"/>
                </a:lnTo>
                <a:lnTo>
                  <a:pt x="15267923" y="2730500"/>
                </a:lnTo>
                <a:lnTo>
                  <a:pt x="15313295" y="2730500"/>
                </a:lnTo>
                <a:lnTo>
                  <a:pt x="15885886" y="2895600"/>
                </a:lnTo>
                <a:lnTo>
                  <a:pt x="15928642" y="2895600"/>
                </a:lnTo>
                <a:lnTo>
                  <a:pt x="16139757" y="2959100"/>
                </a:lnTo>
                <a:lnTo>
                  <a:pt x="16196041" y="2984500"/>
                </a:lnTo>
                <a:lnTo>
                  <a:pt x="16363017" y="3022600"/>
                </a:lnTo>
                <a:lnTo>
                  <a:pt x="16418058" y="3048000"/>
                </a:lnTo>
                <a:lnTo>
                  <a:pt x="16472796" y="3060700"/>
                </a:lnTo>
                <a:lnTo>
                  <a:pt x="16742009" y="3136900"/>
                </a:lnTo>
                <a:lnTo>
                  <a:pt x="16794975" y="3162300"/>
                </a:lnTo>
                <a:lnTo>
                  <a:pt x="17004006" y="3213100"/>
                </a:lnTo>
                <a:lnTo>
                  <a:pt x="17055568" y="3238500"/>
                </a:lnTo>
                <a:lnTo>
                  <a:pt x="17458452" y="3340100"/>
                </a:lnTo>
                <a:lnTo>
                  <a:pt x="17507650" y="3365500"/>
                </a:lnTo>
                <a:lnTo>
                  <a:pt x="17605300" y="3390900"/>
                </a:lnTo>
                <a:lnTo>
                  <a:pt x="17653757" y="3390900"/>
                </a:lnTo>
                <a:lnTo>
                  <a:pt x="17986326" y="3479800"/>
                </a:lnTo>
                <a:lnTo>
                  <a:pt x="18032921" y="3479800"/>
                </a:lnTo>
                <a:lnTo>
                  <a:pt x="18125449" y="3505200"/>
                </a:lnTo>
                <a:lnTo>
                  <a:pt x="18171388" y="3505200"/>
                </a:lnTo>
                <a:lnTo>
                  <a:pt x="18262628" y="3530600"/>
                </a:lnTo>
                <a:lnTo>
                  <a:pt x="18307934" y="3530600"/>
                </a:lnTo>
                <a:lnTo>
                  <a:pt x="18353036" y="3543300"/>
                </a:lnTo>
                <a:lnTo>
                  <a:pt x="18397934" y="3543300"/>
                </a:lnTo>
                <a:lnTo>
                  <a:pt x="18442632" y="3556000"/>
                </a:lnTo>
                <a:lnTo>
                  <a:pt x="19363893" y="3556000"/>
                </a:lnTo>
                <a:lnTo>
                  <a:pt x="19507563" y="3517900"/>
                </a:lnTo>
                <a:lnTo>
                  <a:pt x="19555081" y="3517900"/>
                </a:lnTo>
                <a:lnTo>
                  <a:pt x="19649582" y="3492500"/>
                </a:lnTo>
                <a:lnTo>
                  <a:pt x="19696575" y="3467100"/>
                </a:lnTo>
                <a:lnTo>
                  <a:pt x="19836570" y="3429000"/>
                </a:lnTo>
                <a:lnTo>
                  <a:pt x="19929124" y="3378200"/>
                </a:lnTo>
                <a:lnTo>
                  <a:pt x="19975181" y="3365500"/>
                </a:lnTo>
                <a:lnTo>
                  <a:pt x="20066877" y="3314700"/>
                </a:lnTo>
                <a:lnTo>
                  <a:pt x="20104099" y="3302000"/>
                </a:lnTo>
                <a:lnTo>
                  <a:pt x="20104099" y="2336800"/>
                </a:lnTo>
                <a:close/>
              </a:path>
            </a:pathLst>
          </a:custGeom>
          <a:solidFill>
            <a:srgbClr val="FFF7D8"/>
          </a:solidFill>
        </p:spPr>
        <p:txBody>
          <a:bodyPr wrap="square" lIns="0" tIns="0" rIns="0" bIns="0" rtlCol="0"/>
          <a:lstStyle/>
          <a:p>
            <a:endParaRPr dirty="0"/>
          </a:p>
        </p:txBody>
      </p:sp>
      <p:sp>
        <p:nvSpPr>
          <p:cNvPr id="18" name="bg object 18"/>
          <p:cNvSpPr/>
          <p:nvPr/>
        </p:nvSpPr>
        <p:spPr>
          <a:xfrm>
            <a:off x="0" y="0"/>
            <a:ext cx="8702040" cy="3627120"/>
          </a:xfrm>
          <a:custGeom>
            <a:avLst/>
            <a:gdLst/>
            <a:ahLst/>
            <a:cxnLst/>
            <a:rect l="l" t="t" r="r" b="b"/>
            <a:pathLst>
              <a:path w="8702040" h="3627120">
                <a:moveTo>
                  <a:pt x="8701665" y="0"/>
                </a:moveTo>
                <a:lnTo>
                  <a:pt x="0" y="0"/>
                </a:lnTo>
                <a:lnTo>
                  <a:pt x="0" y="3433346"/>
                </a:lnTo>
                <a:lnTo>
                  <a:pt x="59269" y="3450128"/>
                </a:lnTo>
                <a:lnTo>
                  <a:pt x="108141" y="3463236"/>
                </a:lnTo>
                <a:lnTo>
                  <a:pt x="157121" y="3475764"/>
                </a:lnTo>
                <a:lnTo>
                  <a:pt x="206204" y="3487721"/>
                </a:lnTo>
                <a:lnTo>
                  <a:pt x="255389" y="3499116"/>
                </a:lnTo>
                <a:lnTo>
                  <a:pt x="304672" y="3509957"/>
                </a:lnTo>
                <a:lnTo>
                  <a:pt x="354051" y="3520254"/>
                </a:lnTo>
                <a:lnTo>
                  <a:pt x="403523" y="3530016"/>
                </a:lnTo>
                <a:lnTo>
                  <a:pt x="453086" y="3539249"/>
                </a:lnTo>
                <a:lnTo>
                  <a:pt x="502736" y="3547964"/>
                </a:lnTo>
                <a:lnTo>
                  <a:pt x="552472" y="3556170"/>
                </a:lnTo>
                <a:lnTo>
                  <a:pt x="602290" y="3563874"/>
                </a:lnTo>
                <a:lnTo>
                  <a:pt x="702162" y="3577813"/>
                </a:lnTo>
                <a:lnTo>
                  <a:pt x="802332" y="3589851"/>
                </a:lnTo>
                <a:lnTo>
                  <a:pt x="902778" y="3600059"/>
                </a:lnTo>
                <a:lnTo>
                  <a:pt x="1003478" y="3608506"/>
                </a:lnTo>
                <a:lnTo>
                  <a:pt x="1104411" y="3615261"/>
                </a:lnTo>
                <a:lnTo>
                  <a:pt x="1205556" y="3620393"/>
                </a:lnTo>
                <a:lnTo>
                  <a:pt x="1306890" y="3623973"/>
                </a:lnTo>
                <a:lnTo>
                  <a:pt x="1408393" y="3626070"/>
                </a:lnTo>
                <a:lnTo>
                  <a:pt x="1510043" y="3626754"/>
                </a:lnTo>
                <a:lnTo>
                  <a:pt x="1663551" y="3625267"/>
                </a:lnTo>
                <a:lnTo>
                  <a:pt x="1817276" y="3620965"/>
                </a:lnTo>
                <a:lnTo>
                  <a:pt x="1971146" y="3614087"/>
                </a:lnTo>
                <a:lnTo>
                  <a:pt x="2176407" y="3601321"/>
                </a:lnTo>
                <a:lnTo>
                  <a:pt x="2432903" y="3580382"/>
                </a:lnTo>
                <a:lnTo>
                  <a:pt x="2791251" y="3543749"/>
                </a:lnTo>
                <a:lnTo>
                  <a:pt x="3504431" y="3455467"/>
                </a:lnTo>
                <a:lnTo>
                  <a:pt x="3759280" y="3419612"/>
                </a:lnTo>
                <a:lnTo>
                  <a:pt x="3962710" y="3387647"/>
                </a:lnTo>
                <a:lnTo>
                  <a:pt x="4114879" y="3361115"/>
                </a:lnTo>
                <a:lnTo>
                  <a:pt x="4266601" y="3331930"/>
                </a:lnTo>
                <a:lnTo>
                  <a:pt x="4367456" y="3310794"/>
                </a:lnTo>
                <a:lnTo>
                  <a:pt x="4468045" y="3288172"/>
                </a:lnTo>
                <a:lnTo>
                  <a:pt x="4568340" y="3263940"/>
                </a:lnTo>
                <a:lnTo>
                  <a:pt x="4668316" y="3237975"/>
                </a:lnTo>
                <a:lnTo>
                  <a:pt x="4763941" y="3211310"/>
                </a:lnTo>
                <a:lnTo>
                  <a:pt x="4855121" y="3184107"/>
                </a:lnTo>
                <a:lnTo>
                  <a:pt x="4945824" y="3155304"/>
                </a:lnTo>
                <a:lnTo>
                  <a:pt x="5036041" y="3124918"/>
                </a:lnTo>
                <a:lnTo>
                  <a:pt x="5125763" y="3092966"/>
                </a:lnTo>
                <a:lnTo>
                  <a:pt x="5214980" y="3059466"/>
                </a:lnTo>
                <a:lnTo>
                  <a:pt x="5303683" y="3024435"/>
                </a:lnTo>
                <a:lnTo>
                  <a:pt x="5391862" y="2987891"/>
                </a:lnTo>
                <a:lnTo>
                  <a:pt x="5479507" y="2949851"/>
                </a:lnTo>
                <a:lnTo>
                  <a:pt x="5566610" y="2910333"/>
                </a:lnTo>
                <a:lnTo>
                  <a:pt x="5653161" y="2869354"/>
                </a:lnTo>
                <a:lnTo>
                  <a:pt x="5739149" y="2826931"/>
                </a:lnTo>
                <a:lnTo>
                  <a:pt x="5781930" y="2805184"/>
                </a:lnTo>
                <a:lnTo>
                  <a:pt x="5824567" y="2783083"/>
                </a:lnTo>
                <a:lnTo>
                  <a:pt x="5867059" y="2760630"/>
                </a:lnTo>
                <a:lnTo>
                  <a:pt x="5909404" y="2737827"/>
                </a:lnTo>
                <a:lnTo>
                  <a:pt x="5951602" y="2714676"/>
                </a:lnTo>
                <a:lnTo>
                  <a:pt x="5993651" y="2691179"/>
                </a:lnTo>
                <a:lnTo>
                  <a:pt x="6035550" y="2667339"/>
                </a:lnTo>
                <a:lnTo>
                  <a:pt x="6077298" y="2643158"/>
                </a:lnTo>
                <a:lnTo>
                  <a:pt x="6118894" y="2618638"/>
                </a:lnTo>
                <a:lnTo>
                  <a:pt x="6160337" y="2593782"/>
                </a:lnTo>
                <a:lnTo>
                  <a:pt x="6201624" y="2568590"/>
                </a:lnTo>
                <a:lnTo>
                  <a:pt x="6242756" y="2543066"/>
                </a:lnTo>
                <a:lnTo>
                  <a:pt x="6283731" y="2517212"/>
                </a:lnTo>
                <a:lnTo>
                  <a:pt x="6324548" y="2491030"/>
                </a:lnTo>
                <a:lnTo>
                  <a:pt x="6365205" y="2464522"/>
                </a:lnTo>
                <a:lnTo>
                  <a:pt x="6405702" y="2437691"/>
                </a:lnTo>
                <a:lnTo>
                  <a:pt x="6446037" y="2410538"/>
                </a:lnTo>
                <a:lnTo>
                  <a:pt x="6486209" y="2383065"/>
                </a:lnTo>
                <a:lnTo>
                  <a:pt x="6526217" y="2355275"/>
                </a:lnTo>
                <a:lnTo>
                  <a:pt x="6566060" y="2327171"/>
                </a:lnTo>
                <a:lnTo>
                  <a:pt x="6605736" y="2298754"/>
                </a:lnTo>
                <a:lnTo>
                  <a:pt x="6645245" y="2270026"/>
                </a:lnTo>
                <a:lnTo>
                  <a:pt x="6684584" y="2240989"/>
                </a:lnTo>
                <a:lnTo>
                  <a:pt x="6723754" y="2211647"/>
                </a:lnTo>
                <a:lnTo>
                  <a:pt x="6762752" y="2182000"/>
                </a:lnTo>
                <a:lnTo>
                  <a:pt x="6801578" y="2152052"/>
                </a:lnTo>
                <a:lnTo>
                  <a:pt x="6840231" y="2121804"/>
                </a:lnTo>
                <a:lnTo>
                  <a:pt x="6878709" y="2091258"/>
                </a:lnTo>
                <a:lnTo>
                  <a:pt x="6917010" y="2060418"/>
                </a:lnTo>
                <a:lnTo>
                  <a:pt x="6955135" y="2029284"/>
                </a:lnTo>
                <a:lnTo>
                  <a:pt x="6993081" y="1997859"/>
                </a:lnTo>
                <a:lnTo>
                  <a:pt x="7030848" y="1966146"/>
                </a:lnTo>
                <a:lnTo>
                  <a:pt x="7068434" y="1934146"/>
                </a:lnTo>
                <a:lnTo>
                  <a:pt x="7105838" y="1901861"/>
                </a:lnTo>
                <a:lnTo>
                  <a:pt x="7143059" y="1869295"/>
                </a:lnTo>
                <a:lnTo>
                  <a:pt x="7180096" y="1836448"/>
                </a:lnTo>
                <a:lnTo>
                  <a:pt x="7216948" y="1803324"/>
                </a:lnTo>
                <a:lnTo>
                  <a:pt x="7253613" y="1769924"/>
                </a:lnTo>
                <a:lnTo>
                  <a:pt x="7290090" y="1736250"/>
                </a:lnTo>
                <a:lnTo>
                  <a:pt x="7326378" y="1702306"/>
                </a:lnTo>
                <a:lnTo>
                  <a:pt x="7362476" y="1668092"/>
                </a:lnTo>
                <a:lnTo>
                  <a:pt x="7398382" y="1633611"/>
                </a:lnTo>
                <a:lnTo>
                  <a:pt x="7434097" y="1598866"/>
                </a:lnTo>
                <a:lnTo>
                  <a:pt x="7469617" y="1563858"/>
                </a:lnTo>
                <a:lnTo>
                  <a:pt x="7504942" y="1528590"/>
                </a:lnTo>
                <a:lnTo>
                  <a:pt x="7540072" y="1493064"/>
                </a:lnTo>
                <a:lnTo>
                  <a:pt x="7575004" y="1457282"/>
                </a:lnTo>
                <a:lnTo>
                  <a:pt x="7609737" y="1421246"/>
                </a:lnTo>
                <a:lnTo>
                  <a:pt x="7644271" y="1384958"/>
                </a:lnTo>
                <a:lnTo>
                  <a:pt x="7678605" y="1348421"/>
                </a:lnTo>
                <a:lnTo>
                  <a:pt x="7712736" y="1311637"/>
                </a:lnTo>
                <a:lnTo>
                  <a:pt x="7746664" y="1274608"/>
                </a:lnTo>
                <a:lnTo>
                  <a:pt x="7780387" y="1237336"/>
                </a:lnTo>
                <a:lnTo>
                  <a:pt x="7813905" y="1199823"/>
                </a:lnTo>
                <a:lnTo>
                  <a:pt x="7847217" y="1162072"/>
                </a:lnTo>
                <a:lnTo>
                  <a:pt x="7880320" y="1124085"/>
                </a:lnTo>
                <a:lnTo>
                  <a:pt x="7913214" y="1085863"/>
                </a:lnTo>
                <a:lnTo>
                  <a:pt x="7945898" y="1047410"/>
                </a:lnTo>
                <a:lnTo>
                  <a:pt x="7978371" y="1008726"/>
                </a:lnTo>
                <a:lnTo>
                  <a:pt x="8010630" y="969816"/>
                </a:lnTo>
                <a:lnTo>
                  <a:pt x="8042676" y="930680"/>
                </a:lnTo>
                <a:lnTo>
                  <a:pt x="8074507" y="891320"/>
                </a:lnTo>
                <a:lnTo>
                  <a:pt x="8106122" y="851740"/>
                </a:lnTo>
                <a:lnTo>
                  <a:pt x="8137519" y="811941"/>
                </a:lnTo>
                <a:lnTo>
                  <a:pt x="8168698" y="771925"/>
                </a:lnTo>
                <a:lnTo>
                  <a:pt x="8199657" y="731695"/>
                </a:lnTo>
                <a:lnTo>
                  <a:pt x="8230395" y="691253"/>
                </a:lnTo>
                <a:lnTo>
                  <a:pt x="8260911" y="650600"/>
                </a:lnTo>
                <a:lnTo>
                  <a:pt x="8291203" y="609740"/>
                </a:lnTo>
                <a:lnTo>
                  <a:pt x="8321271" y="568674"/>
                </a:lnTo>
                <a:lnTo>
                  <a:pt x="8351114" y="527405"/>
                </a:lnTo>
                <a:lnTo>
                  <a:pt x="8380729" y="485934"/>
                </a:lnTo>
                <a:lnTo>
                  <a:pt x="8410117" y="444264"/>
                </a:lnTo>
                <a:lnTo>
                  <a:pt x="8439275" y="402397"/>
                </a:lnTo>
                <a:lnTo>
                  <a:pt x="8468203" y="360335"/>
                </a:lnTo>
                <a:lnTo>
                  <a:pt x="8496899" y="318081"/>
                </a:lnTo>
                <a:lnTo>
                  <a:pt x="8525362" y="275636"/>
                </a:lnTo>
                <a:lnTo>
                  <a:pt x="8553591" y="233003"/>
                </a:lnTo>
                <a:lnTo>
                  <a:pt x="8581586" y="190184"/>
                </a:lnTo>
                <a:lnTo>
                  <a:pt x="8609343" y="147181"/>
                </a:lnTo>
                <a:lnTo>
                  <a:pt x="8636864" y="103997"/>
                </a:lnTo>
                <a:lnTo>
                  <a:pt x="8664145" y="60633"/>
                </a:lnTo>
                <a:lnTo>
                  <a:pt x="8691187" y="17092"/>
                </a:lnTo>
                <a:lnTo>
                  <a:pt x="8701665" y="0"/>
                </a:lnTo>
                <a:close/>
              </a:path>
            </a:pathLst>
          </a:custGeom>
          <a:solidFill>
            <a:srgbClr val="FCEDAA"/>
          </a:solidFill>
        </p:spPr>
        <p:txBody>
          <a:bodyPr wrap="square" lIns="0" tIns="0" rIns="0" bIns="0" rtlCol="0"/>
          <a:lstStyle/>
          <a:p>
            <a:endParaRPr dirty="0"/>
          </a:p>
        </p:txBody>
      </p:sp>
      <p:sp>
        <p:nvSpPr>
          <p:cNvPr id="19" name="bg object 19"/>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dirty="0"/>
          </a:p>
        </p:txBody>
      </p:sp>
      <p:sp>
        <p:nvSpPr>
          <p:cNvPr id="20" name="bg object 20"/>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dirty="0"/>
          </a:p>
        </p:txBody>
      </p:sp>
      <p:sp>
        <p:nvSpPr>
          <p:cNvPr id="2" name="Holder 2"/>
          <p:cNvSpPr>
            <a:spLocks noGrp="1"/>
          </p:cNvSpPr>
          <p:nvPr>
            <p:ph type="title"/>
          </p:nvPr>
        </p:nvSpPr>
        <p:spPr/>
        <p:txBody>
          <a:bodyPr lIns="0" tIns="0" rIns="0" bIns="0"/>
          <a:lstStyle>
            <a:lvl1pPr>
              <a:defRPr sz="5650" b="0" i="0">
                <a:solidFill>
                  <a:srgbClr val="231F20"/>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6/25/2024</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6/25/2024</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795607" y="1678365"/>
            <a:ext cx="14512885" cy="889635"/>
          </a:xfrm>
          <a:prstGeom prst="rect">
            <a:avLst/>
          </a:prstGeom>
        </p:spPr>
        <p:txBody>
          <a:bodyPr wrap="square" lIns="0" tIns="0" rIns="0" bIns="0">
            <a:spAutoFit/>
          </a:bodyPr>
          <a:lstStyle>
            <a:lvl1pPr>
              <a:defRPr sz="5650" b="0" i="0">
                <a:solidFill>
                  <a:srgbClr val="231F20"/>
                </a:solidFill>
                <a:latin typeface="Calibri"/>
                <a:cs typeface="Calibri"/>
              </a:defRPr>
            </a:lvl1pPr>
          </a:lstStyle>
          <a:p>
            <a:endParaRPr/>
          </a:p>
        </p:txBody>
      </p:sp>
      <p:sp>
        <p:nvSpPr>
          <p:cNvPr id="3" name="Holder 3"/>
          <p:cNvSpPr>
            <a:spLocks noGrp="1"/>
          </p:cNvSpPr>
          <p:nvPr>
            <p:ph type="body" idx="1"/>
          </p:nvPr>
        </p:nvSpPr>
        <p:spPr>
          <a:xfrm>
            <a:off x="7337861" y="3965215"/>
            <a:ext cx="10424794" cy="4134484"/>
          </a:xfrm>
          <a:prstGeom prst="rect">
            <a:avLst/>
          </a:prstGeom>
        </p:spPr>
        <p:txBody>
          <a:bodyPr wrap="square" lIns="0" tIns="0" rIns="0" bIns="0">
            <a:spAutoFit/>
          </a:bodyPr>
          <a:lstStyle>
            <a:lvl1pPr>
              <a:defRPr sz="2200" b="0" i="1">
                <a:solidFill>
                  <a:srgbClr val="231F20"/>
                </a:solidFill>
                <a:latin typeface="Arial Narrow"/>
                <a:cs typeface="Arial Narrow"/>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6/25/2024</a:t>
            </a:fld>
            <a:endParaRPr lang="en-US" dirty="0"/>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cyber.gouv.fr/publications/les-profils-de-la-cybersecurite" TargetMode="External"/><Relationship Id="rId2" Type="http://schemas.openxmlformats.org/officeDocument/2006/relationships/image" Target="../media/image9.png"/><Relationship Id="rId1" Type="http://schemas.openxmlformats.org/officeDocument/2006/relationships/slideLayout" Target="../slideLayouts/slideLayout5.xml"/><Relationship Id="rId5" Type="http://schemas.openxmlformats.org/officeDocument/2006/relationships/hyperlink" Target="https://cyber.gouv.fr/publications/lattractivite-des-metiers-de-la-cybersecurite-vues-par-les-professionnels" TargetMode="Externa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secnumacademie.gouv.fr/" TargetMode="External"/><Relationship Id="rId5" Type="http://schemas.openxmlformats.org/officeDocument/2006/relationships/hyperlink" Target="https://www.cybermalveillance.gouv.fr/tous-nos-contenus/actualites/rapport-activite-2021" TargetMode="Externa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hyperlink" Target="https://www.mediametrie.fr/fr/lannee-internet-2021" TargetMode="Externa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1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18.png"/><Relationship Id="rId5" Type="http://schemas.openxmlformats.org/officeDocument/2006/relationships/image" Target="../media/image28.png"/><Relationship Id="rId10" Type="http://schemas.openxmlformats.org/officeDocument/2006/relationships/image" Target="../media/image17.png"/><Relationship Id="rId4" Type="http://schemas.openxmlformats.org/officeDocument/2006/relationships/image" Target="../media/image27.png"/><Relationship Id="rId9" Type="http://schemas.openxmlformats.org/officeDocument/2006/relationships/hyperlink" Target="https://www.ssi.gouv.fr/guide/guide-des-bonnes-pratiques-de-linformatiqu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padlet.com/arnaudjumelet/r0lm1twp4n2563mw" TargetMode="External"/><Relationship Id="rId5" Type="http://schemas.openxmlformats.org/officeDocument/2006/relationships/hyperlink" Target="https://www.eyrolles.com/Entreprise/Livre/je-ne-porte-pas-de-sweat-a-capuche-pourtant-je-travaille-dans-la-cybersecurite-9782749601625/"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9.png"/><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padlet.com/arnaudjumelet/r0lm1twp4n2563mw"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guardia.school/metiers/"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www.ege.fr/sites/ege.fr/files/inline-images/metiersCYBER_EGE2020_web.jpg" TargetMode="External"/><Relationship Id="rId5" Type="http://schemas.openxmlformats.org/officeDocument/2006/relationships/hyperlink" Target="https://www.ssi.gouv.fr/guide/panorama-des-metiers-de-la-cybersecurite/"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9.png"/><Relationship Id="rId7" Type="http://schemas.openxmlformats.org/officeDocument/2006/relationships/image" Target="../media/image18.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hyperlink" Target="https://librairie.studyrama.com/produit/4617/9782759048632/envie-de-cyb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2.png"/><Relationship Id="rId7" Type="http://schemas.openxmlformats.org/officeDocument/2006/relationships/hyperlink" Target="https://librairie.studyrama.com/produit/4617/9782759048632/envie-de-cyber" TargetMode="External"/><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45.png"/><Relationship Id="rId4" Type="http://schemas.openxmlformats.org/officeDocument/2006/relationships/image" Target="../media/image17.png"/><Relationship Id="rId9"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cyber.gouv.fr/secnumedu" TargetMode="External"/><Relationship Id="rId5" Type="http://schemas.openxmlformats.org/officeDocument/2006/relationships/image" Target="../media/image50.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https://support.microsoft.com/fr-fr/windows/prot%C3%A9gez-vous-contre-les-escroqueries-au-support-technique-2ebf91bd-f94c-2a8a-e541-f5c800d18435" TargetMode="Externa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hyperlink" Target="https://www.cybermalveillance.gouv.fr/tous-nos-contenus/fiches-reflexes/arnaques-au-faux-support-technique"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77.png"/><Relationship Id="rId26" Type="http://schemas.openxmlformats.org/officeDocument/2006/relationships/image" Target="../media/image57.png"/><Relationship Id="rId3" Type="http://schemas.openxmlformats.org/officeDocument/2006/relationships/image" Target="../media/image62.png"/><Relationship Id="rId21" Type="http://schemas.openxmlformats.org/officeDocument/2006/relationships/image" Target="../media/image80.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6.png"/><Relationship Id="rId25" Type="http://schemas.openxmlformats.org/officeDocument/2006/relationships/hyperlink" Target="https://www.youtube.com/watch?v=nLgu9s_XocY" TargetMode="External"/><Relationship Id="rId2" Type="http://schemas.openxmlformats.org/officeDocument/2006/relationships/image" Target="../media/image61.png"/><Relationship Id="rId16" Type="http://schemas.openxmlformats.org/officeDocument/2006/relationships/image" Target="../media/image75.png"/><Relationship Id="rId20" Type="http://schemas.openxmlformats.org/officeDocument/2006/relationships/image" Target="../media/image79.png"/><Relationship Id="rId29"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24" Type="http://schemas.openxmlformats.org/officeDocument/2006/relationships/hyperlink" Target="https://www.youtube.com/watch?v=zuJUXDZg_DI" TargetMode="External"/><Relationship Id="rId5" Type="http://schemas.openxmlformats.org/officeDocument/2006/relationships/image" Target="../media/image64.png"/><Relationship Id="rId15" Type="http://schemas.openxmlformats.org/officeDocument/2006/relationships/image" Target="../media/image74.png"/><Relationship Id="rId23" Type="http://schemas.openxmlformats.org/officeDocument/2006/relationships/hyperlink" Target="https://www.boursorama.com/videos/actualites/boursorama-banque-apprenez-a-vous-proteger-de-la-fraude-180616fa048ca8f8de6190d770a2bd97" TargetMode="External"/><Relationship Id="rId28" Type="http://schemas.openxmlformats.org/officeDocument/2006/relationships/image" Target="../media/image59.png"/><Relationship Id="rId10" Type="http://schemas.openxmlformats.org/officeDocument/2006/relationships/image" Target="../media/image69.png"/><Relationship Id="rId19" Type="http://schemas.openxmlformats.org/officeDocument/2006/relationships/image" Target="../media/image78.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 Id="rId22" Type="http://schemas.openxmlformats.org/officeDocument/2006/relationships/image" Target="../media/image81.png"/><Relationship Id="rId27"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60.png"/><Relationship Id="rId3" Type="http://schemas.openxmlformats.org/officeDocument/2006/relationships/image" Target="../media/image62.png"/><Relationship Id="rId21" Type="http://schemas.openxmlformats.org/officeDocument/2006/relationships/image" Target="../media/image98.png"/><Relationship Id="rId7" Type="http://schemas.openxmlformats.org/officeDocument/2006/relationships/image" Target="../media/image86.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59.png"/><Relationship Id="rId2" Type="http://schemas.openxmlformats.org/officeDocument/2006/relationships/image" Target="../media/image82.png"/><Relationship Id="rId16" Type="http://schemas.openxmlformats.org/officeDocument/2006/relationships/image" Target="../media/image94.png"/><Relationship Id="rId20"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70.png"/><Relationship Id="rId24" Type="http://schemas.openxmlformats.org/officeDocument/2006/relationships/image" Target="../media/image58.png"/><Relationship Id="rId5" Type="http://schemas.openxmlformats.org/officeDocument/2006/relationships/image" Target="../media/image84.png"/><Relationship Id="rId15" Type="http://schemas.openxmlformats.org/officeDocument/2006/relationships/image" Target="../media/image93.png"/><Relationship Id="rId23" Type="http://schemas.openxmlformats.org/officeDocument/2006/relationships/image" Target="../media/image57.png"/><Relationship Id="rId10" Type="http://schemas.openxmlformats.org/officeDocument/2006/relationships/image" Target="../media/image89.png"/><Relationship Id="rId19" Type="http://schemas.openxmlformats.org/officeDocument/2006/relationships/image" Target="../media/image97.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2.png"/><Relationship Id="rId22" Type="http://schemas.openxmlformats.org/officeDocument/2006/relationships/image" Target="../media/image99.png"/></Relationships>
</file>

<file path=ppt/slides/_rels/slide3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98.png"/><Relationship Id="rId7" Type="http://schemas.openxmlformats.org/officeDocument/2006/relationships/image" Target="../media/image59.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98.png"/><Relationship Id="rId7" Type="http://schemas.openxmlformats.org/officeDocument/2006/relationships/image" Target="../media/image59.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58.png"/><Relationship Id="rId7" Type="http://schemas.openxmlformats.org/officeDocument/2006/relationships/image" Target="../media/image10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60.png"/><Relationship Id="rId10" Type="http://schemas.openxmlformats.org/officeDocument/2006/relationships/hyperlink" Target="https://www.cybermalveillance.gouv.fr/tous-nos-contenus/fiches-reflexes/arnaques-au-faux-support-technique" TargetMode="External"/><Relationship Id="rId4" Type="http://schemas.openxmlformats.org/officeDocument/2006/relationships/image" Target="../media/image59.png"/><Relationship Id="rId9" Type="http://schemas.openxmlformats.org/officeDocument/2006/relationships/hyperlink" Target="https://www.microsoft.com/fr-fr/concern/scam?rtc=1"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04.png"/><Relationship Id="rId7" Type="http://schemas.openxmlformats.org/officeDocument/2006/relationships/image" Target="../media/image60.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98.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04.png"/><Relationship Id="rId7" Type="http://schemas.openxmlformats.org/officeDocument/2006/relationships/image" Target="../media/image58.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06.png"/><Relationship Id="rId7" Type="http://schemas.openxmlformats.org/officeDocument/2006/relationships/image" Target="../media/image59.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99.png"/></Relationships>
</file>

<file path=ppt/slides/_rels/slide38.xml.rels><?xml version="1.0" encoding="UTF-8" standalone="yes"?>
<Relationships xmlns="http://schemas.openxmlformats.org/package/2006/relationships"><Relationship Id="rId8" Type="http://schemas.openxmlformats.org/officeDocument/2006/relationships/hyperlink" Target="https://www.cybermalveillance.gouv.fr/tous-nos-contenus/fiches-reflexes/hameconnage-phishing" TargetMode="External"/><Relationship Id="rId3" Type="http://schemas.openxmlformats.org/officeDocument/2006/relationships/image" Target="../media/image58.png"/><Relationship Id="rId7" Type="http://schemas.openxmlformats.org/officeDocument/2006/relationships/hyperlink" Target="https://www.cnil.fr/fr/phishing-detecter-un-message-malveillant" TargetMode="External"/><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hyperlink" Target="https://www.youtube.com/watch?v=Vz_P6HDaZlg"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59.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58.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57.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jpg"/><Relationship Id="rId1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3" Type="http://schemas.openxmlformats.org/officeDocument/2006/relationships/image" Target="../media/image117.jp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60.png"/><Relationship Id="rId2" Type="http://schemas.openxmlformats.org/officeDocument/2006/relationships/image" Target="../media/image116.png"/><Relationship Id="rId16"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5" Type="http://schemas.openxmlformats.org/officeDocument/2006/relationships/image" Target="../media/image58.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57.png"/></Relationships>
</file>

<file path=ppt/slides/_rels/slide4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17.jpg"/><Relationship Id="rId7" Type="http://schemas.openxmlformats.org/officeDocument/2006/relationships/image" Target="../media/image5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29.png"/></Relationships>
</file>

<file path=ppt/slides/_rels/slide4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17.jpg"/><Relationship Id="rId7" Type="http://schemas.openxmlformats.org/officeDocument/2006/relationships/image" Target="../media/image59.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29.png"/></Relationships>
</file>

<file path=ppt/slides/_rels/slide4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hyperlink" Target="http://cybermalveillance.gouv.fr/" TargetMode="External"/><Relationship Id="rId7" Type="http://schemas.openxmlformats.org/officeDocument/2006/relationships/image" Target="../media/image131.png"/><Relationship Id="rId12"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0.png"/><Relationship Id="rId11" Type="http://schemas.openxmlformats.org/officeDocument/2006/relationships/image" Target="../media/image59.png"/><Relationship Id="rId5" Type="http://schemas.openxmlformats.org/officeDocument/2006/relationships/hyperlink" Target="http://www.signal-spam.fr/" TargetMode="External"/><Relationship Id="rId10" Type="http://schemas.openxmlformats.org/officeDocument/2006/relationships/image" Target="../media/image58.png"/><Relationship Id="rId4" Type="http://schemas.openxmlformats.org/officeDocument/2006/relationships/hyperlink" Target="mailto:ne-pas-repondre@ministere.gouv.fr" TargetMode="External"/><Relationship Id="rId9"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60.png"/><Relationship Id="rId2"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36.png"/><Relationship Id="rId11" Type="http://schemas.openxmlformats.org/officeDocument/2006/relationships/image" Target="../media/image59.png"/><Relationship Id="rId5" Type="http://schemas.openxmlformats.org/officeDocument/2006/relationships/image" Target="../media/image135.png"/><Relationship Id="rId10" Type="http://schemas.openxmlformats.org/officeDocument/2006/relationships/image" Target="../media/image58.png"/><Relationship Id="rId4" Type="http://schemas.openxmlformats.org/officeDocument/2006/relationships/image" Target="../media/image134.png"/><Relationship Id="rId9" Type="http://schemas.openxmlformats.org/officeDocument/2006/relationships/image" Target="../media/image57.png"/></Relationships>
</file>

<file path=ppt/slides/_rels/slide45.xml.rels><?xml version="1.0" encoding="UTF-8" standalone="yes"?>
<Relationships xmlns="http://schemas.openxmlformats.org/package/2006/relationships"><Relationship Id="rId8" Type="http://schemas.openxmlformats.org/officeDocument/2006/relationships/hyperlink" Target="https://www.schoolofsocialnetworks.org/fr/proteger-ses-donnees-et-ses-appareils-version-enseignants/" TargetMode="External"/><Relationship Id="rId3" Type="http://schemas.openxmlformats.org/officeDocument/2006/relationships/image" Target="../media/image140.png"/><Relationship Id="rId7" Type="http://schemas.openxmlformats.org/officeDocument/2006/relationships/image" Target="../media/image113.png"/><Relationship Id="rId12" Type="http://schemas.openxmlformats.org/officeDocument/2006/relationships/image" Target="../media/image60.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59.png"/><Relationship Id="rId5" Type="http://schemas.openxmlformats.org/officeDocument/2006/relationships/image" Target="../media/image142.png"/><Relationship Id="rId10" Type="http://schemas.openxmlformats.org/officeDocument/2006/relationships/image" Target="../media/image58.png"/><Relationship Id="rId4" Type="http://schemas.openxmlformats.org/officeDocument/2006/relationships/image" Target="../media/image141.png"/><Relationship Id="rId9" Type="http://schemas.openxmlformats.org/officeDocument/2006/relationships/image" Target="../media/image57.png"/></Relationships>
</file>

<file path=ppt/slides/_rels/slide4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140.png"/><Relationship Id="rId7" Type="http://schemas.openxmlformats.org/officeDocument/2006/relationships/image" Target="../media/image113.pn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60.png"/><Relationship Id="rId5" Type="http://schemas.openxmlformats.org/officeDocument/2006/relationships/image" Target="../media/image142.png"/><Relationship Id="rId10" Type="http://schemas.openxmlformats.org/officeDocument/2006/relationships/image" Target="../media/image59.png"/><Relationship Id="rId4" Type="http://schemas.openxmlformats.org/officeDocument/2006/relationships/image" Target="../media/image141.png"/><Relationship Id="rId9" Type="http://schemas.openxmlformats.org/officeDocument/2006/relationships/image" Target="../media/image58.png"/></Relationships>
</file>

<file path=ppt/slides/_rels/slide4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58.png"/><Relationship Id="rId3" Type="http://schemas.openxmlformats.org/officeDocument/2006/relationships/image" Target="../media/image126.png"/><Relationship Id="rId7" Type="http://schemas.openxmlformats.org/officeDocument/2006/relationships/image" Target="../media/image148.png"/><Relationship Id="rId12" Type="http://schemas.openxmlformats.org/officeDocument/2006/relationships/image" Target="../media/image57.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5" Type="http://schemas.openxmlformats.org/officeDocument/2006/relationships/image" Target="../media/image60.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59.png"/></Relationships>
</file>

<file path=ppt/slides/_rels/slide4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49.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5.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3" Type="http://schemas.openxmlformats.org/officeDocument/2006/relationships/image" Target="../media/image168.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 Type="http://schemas.openxmlformats.org/officeDocument/2006/relationships/image" Target="../media/image167.png"/><Relationship Id="rId16" Type="http://schemas.openxmlformats.org/officeDocument/2006/relationships/image" Target="../media/image181.png"/><Relationship Id="rId1" Type="http://schemas.openxmlformats.org/officeDocument/2006/relationships/slideLayout" Target="../slideLayouts/slideLayout5.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hyperlink" Target="https://cnil.fr/fr/intelligence-artificielle/intelligence-artificielle-de-quoi-parle-t-on"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8" Type="http://schemas.openxmlformats.org/officeDocument/2006/relationships/image" Target="../media/image185.jpg"/><Relationship Id="rId13" Type="http://schemas.openxmlformats.org/officeDocument/2006/relationships/image" Target="../media/image190.png"/><Relationship Id="rId3" Type="http://schemas.openxmlformats.org/officeDocument/2006/relationships/image" Target="../media/image58.png"/><Relationship Id="rId7" Type="http://schemas.openxmlformats.org/officeDocument/2006/relationships/image" Target="../media/image184.png"/><Relationship Id="rId12" Type="http://schemas.openxmlformats.org/officeDocument/2006/relationships/image" Target="../media/image189.jp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83.jpg"/><Relationship Id="rId11" Type="http://schemas.openxmlformats.org/officeDocument/2006/relationships/image" Target="../media/image188.png"/><Relationship Id="rId5" Type="http://schemas.openxmlformats.org/officeDocument/2006/relationships/image" Target="../media/image60.png"/><Relationship Id="rId15" Type="http://schemas.openxmlformats.org/officeDocument/2006/relationships/hyperlink" Target="https://www.realornotquiz.com/" TargetMode="External"/><Relationship Id="rId10" Type="http://schemas.openxmlformats.org/officeDocument/2006/relationships/image" Target="../media/image187.png"/><Relationship Id="rId4" Type="http://schemas.openxmlformats.org/officeDocument/2006/relationships/image" Target="../media/image59.png"/><Relationship Id="rId9" Type="http://schemas.openxmlformats.org/officeDocument/2006/relationships/image" Target="../media/image186.png"/><Relationship Id="rId14" Type="http://schemas.openxmlformats.org/officeDocument/2006/relationships/hyperlink" Target="http://www.realornotquiz.com/"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58.png"/><Relationship Id="rId7" Type="http://schemas.openxmlformats.org/officeDocument/2006/relationships/image" Target="../media/image19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9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194.pn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60.png"/><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7.png"/><Relationship Id="rId7" Type="http://schemas.openxmlformats.org/officeDocument/2006/relationships/image" Target="../media/image201.png"/><Relationship Id="rId2"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5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hyperlink" Target="https://www.cnil.fr/fr/les-conseils-de-la-cnil-pour-un-bon-mot-de-passe" TargetMode="External"/><Relationship Id="rId7"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hyperlink" Target="https://www.ssi.gouv.fr/guide/recommandations-relatives-a-lauthentification-multifacteur-et-aux-mots-de-passe/" TargetMode="External"/><Relationship Id="rId5" Type="http://schemas.openxmlformats.org/officeDocument/2006/relationships/hyperlink" Target="https://www.cybermalveillance.gouv.fr/tous-nos-contenus/bonnes-pratiques/mots-de-passe" TargetMode="External"/><Relationship Id="rId4" Type="http://schemas.openxmlformats.org/officeDocument/2006/relationships/hyperlink" Target="https://www.cnil.fr/fr/securite-utilisez-lauthentification-multifacteur-pour-vos-comptes-en-ligne" TargetMode="External"/></Relationships>
</file>

<file path=ppt/slides/_rels/slide59.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10.png"/><Relationship Id="rId7" Type="http://schemas.openxmlformats.org/officeDocument/2006/relationships/image" Target="../media/image207.png"/><Relationship Id="rId2" Type="http://schemas.openxmlformats.org/officeDocument/2006/relationships/image" Target="../media/image209.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image" Target="../media/image220.png"/><Relationship Id="rId13" Type="http://schemas.openxmlformats.org/officeDocument/2006/relationships/image" Target="../media/image225.png"/><Relationship Id="rId18" Type="http://schemas.openxmlformats.org/officeDocument/2006/relationships/image" Target="../media/image207.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image" Target="../media/image224.png"/><Relationship Id="rId17" Type="http://schemas.openxmlformats.org/officeDocument/2006/relationships/image" Target="../media/image229.png"/><Relationship Id="rId2" Type="http://schemas.openxmlformats.org/officeDocument/2006/relationships/image" Target="../media/image214.png"/><Relationship Id="rId16"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image" Target="../media/image218.png"/><Relationship Id="rId11" Type="http://schemas.openxmlformats.org/officeDocument/2006/relationships/image" Target="../media/image223.png"/><Relationship Id="rId5" Type="http://schemas.openxmlformats.org/officeDocument/2006/relationships/image" Target="../media/image217.png"/><Relationship Id="rId15" Type="http://schemas.openxmlformats.org/officeDocument/2006/relationships/image" Target="../media/image227.png"/><Relationship Id="rId10" Type="http://schemas.openxmlformats.org/officeDocument/2006/relationships/image" Target="../media/image222.png"/><Relationship Id="rId19" Type="http://schemas.openxmlformats.org/officeDocument/2006/relationships/image" Target="../media/image208.png"/><Relationship Id="rId4" Type="http://schemas.openxmlformats.org/officeDocument/2006/relationships/image" Target="../media/image216.png"/><Relationship Id="rId9" Type="http://schemas.openxmlformats.org/officeDocument/2006/relationships/image" Target="../media/image221.png"/><Relationship Id="rId14" Type="http://schemas.openxmlformats.org/officeDocument/2006/relationships/image" Target="../media/image226.png"/></Relationships>
</file>

<file path=ppt/slides/_rels/slide61.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08.pn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32.png"/><Relationship Id="rId4" Type="http://schemas.openxmlformats.org/officeDocument/2006/relationships/image" Target="../media/image228.png"/></Relationships>
</file>

<file path=ppt/slides/_rels/slide62.xml.rels><?xml version="1.0" encoding="UTF-8" standalone="yes"?>
<Relationships xmlns="http://schemas.openxmlformats.org/package/2006/relationships"><Relationship Id="rId8" Type="http://schemas.openxmlformats.org/officeDocument/2006/relationships/hyperlink" Target="https://keepass.info/" TargetMode="External"/><Relationship Id="rId3" Type="http://schemas.openxmlformats.org/officeDocument/2006/relationships/image" Target="../media/image234.png"/><Relationship Id="rId7" Type="http://schemas.openxmlformats.org/officeDocument/2006/relationships/image" Target="../media/image232.png"/><Relationship Id="rId12" Type="http://schemas.openxmlformats.org/officeDocument/2006/relationships/image" Target="../media/image208.pn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228.png"/><Relationship Id="rId11" Type="http://schemas.openxmlformats.org/officeDocument/2006/relationships/image" Target="../media/image207.png"/><Relationship Id="rId5" Type="http://schemas.openxmlformats.org/officeDocument/2006/relationships/image" Target="../media/image231.png"/><Relationship Id="rId10" Type="http://schemas.openxmlformats.org/officeDocument/2006/relationships/hyperlink" Target="https://pwsafe.org/" TargetMode="External"/><Relationship Id="rId4" Type="http://schemas.openxmlformats.org/officeDocument/2006/relationships/image" Target="../media/image235.png"/><Relationship Id="rId9" Type="http://schemas.openxmlformats.org/officeDocument/2006/relationships/hyperlink" Target="https://zenyway.com/password-manager/home/fr/index.html"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241.png"/><Relationship Id="rId13" Type="http://schemas.openxmlformats.org/officeDocument/2006/relationships/image" Target="../media/image207.png"/><Relationship Id="rId3" Type="http://schemas.openxmlformats.org/officeDocument/2006/relationships/image" Target="../media/image26.png"/><Relationship Id="rId7" Type="http://schemas.openxmlformats.org/officeDocument/2006/relationships/image" Target="../media/image240.png"/><Relationship Id="rId12" Type="http://schemas.openxmlformats.org/officeDocument/2006/relationships/image" Target="../media/image245.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9.png"/><Relationship Id="rId11" Type="http://schemas.openxmlformats.org/officeDocument/2006/relationships/image" Target="../media/image244.png"/><Relationship Id="rId5" Type="http://schemas.openxmlformats.org/officeDocument/2006/relationships/image" Target="../media/image238.png"/><Relationship Id="rId10" Type="http://schemas.openxmlformats.org/officeDocument/2006/relationships/image" Target="../media/image243.png"/><Relationship Id="rId4" Type="http://schemas.openxmlformats.org/officeDocument/2006/relationships/image" Target="../media/image237.png"/><Relationship Id="rId9" Type="http://schemas.openxmlformats.org/officeDocument/2006/relationships/image" Target="../media/image242.jpg"/><Relationship Id="rId14" Type="http://schemas.openxmlformats.org/officeDocument/2006/relationships/image" Target="../media/image208.png"/></Relationships>
</file>

<file path=ppt/slides/_rels/slide64.xml.rels><?xml version="1.0" encoding="UTF-8" standalone="yes"?>
<Relationships xmlns="http://schemas.openxmlformats.org/package/2006/relationships"><Relationship Id="rId3" Type="http://schemas.openxmlformats.org/officeDocument/2006/relationships/hyperlink" Target="https://www.youtube.com/watch?v=Ha9_XY5XRR8" TargetMode="External"/><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www.cnil.fr/fr/pourquoi-securiser-au-maximum-le-mot-de-passe-de-votre-boite-email" TargetMode="External"/><Relationship Id="rId2" Type="http://schemas.openxmlformats.org/officeDocument/2006/relationships/image" Target="../media/image246.png"/><Relationship Id="rId1" Type="http://schemas.openxmlformats.org/officeDocument/2006/relationships/slideLayout" Target="../slideLayouts/slideLayout2.xml"/><Relationship Id="rId4" Type="http://schemas.openxmlformats.org/officeDocument/2006/relationships/image" Target="../media/image207.png"/></Relationships>
</file>

<file path=ppt/slides/_rels/slide66.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49.png"/></Relationships>
</file>

<file path=ppt/slides/_rels/slide67.xml.rels><?xml version="1.0" encoding="UTF-8" standalone="yes"?>
<Relationships xmlns="http://schemas.openxmlformats.org/package/2006/relationships"><Relationship Id="rId8" Type="http://schemas.openxmlformats.org/officeDocument/2006/relationships/hyperlink" Target="https://fr-fr.facebook.com/help/148233965247823" TargetMode="External"/><Relationship Id="rId13" Type="http://schemas.openxmlformats.org/officeDocument/2006/relationships/image" Target="../media/image207.png"/><Relationship Id="rId3" Type="http://schemas.openxmlformats.org/officeDocument/2006/relationships/image" Target="../media/image251.png"/><Relationship Id="rId7" Type="http://schemas.openxmlformats.org/officeDocument/2006/relationships/hyperlink" Target="https://help.instagram.com/566810106808145" TargetMode="External"/><Relationship Id="rId12" Type="http://schemas.openxmlformats.org/officeDocument/2006/relationships/hyperlink" Target="https://support.tiktok.com/fr/safety-hc/account-and-user-safety/account-safety" TargetMode="External"/><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hyperlink" Target="https://support.google.com/accounts/answer/185839?hl=fr&amp;ref_topic=2954345" TargetMode="External"/><Relationship Id="rId11" Type="http://schemas.openxmlformats.org/officeDocument/2006/relationships/hyperlink" Target="https://support.snapchat.com/fr-FR/a/enable-login-verification" TargetMode="External"/><Relationship Id="rId5" Type="http://schemas.openxmlformats.org/officeDocument/2006/relationships/hyperlink" Target="https://support.microsoft.com/fr-fr/account-billing/connectez-vous-%C3%A0-vos-comptes-%C3%A0-l-aide-de-l-microsoft-authenticator-appeil-de-messagerie-582bdc07-4566-4c97-a7aa-56058122714c" TargetMode="External"/><Relationship Id="rId10" Type="http://schemas.openxmlformats.org/officeDocument/2006/relationships/hyperlink" Target="https://support.microsoft.com/fr-fr/account-billing/proc%C3%A9dure-d-utilisation-de-la-v%C3%A9rification-en-deux-%C3%A9tapes-avec-votre-compte-microsoft-c7910146-672f-01e9-50a0-93b4585e7eb4" TargetMode="External"/><Relationship Id="rId4" Type="http://schemas.openxmlformats.org/officeDocument/2006/relationships/image" Target="../media/image252.png"/><Relationship Id="rId9" Type="http://schemas.openxmlformats.org/officeDocument/2006/relationships/hyperlink" Target="https://support.google.com/accounts/answer/185839?hl=fr&amp;co=GENIE.Platform%3DDesktop"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07.png"/><Relationship Id="rId1" Type="http://schemas.openxmlformats.org/officeDocument/2006/relationships/slideLayout" Target="../slideLayouts/slideLayout2.xml"/><Relationship Id="rId5" Type="http://schemas.openxmlformats.org/officeDocument/2006/relationships/image" Target="../media/image255.png"/><Relationship Id="rId4" Type="http://schemas.openxmlformats.org/officeDocument/2006/relationships/image" Target="../media/image254.png"/></Relationships>
</file>

<file path=ppt/slides/_rels/slide69.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57.png"/><Relationship Id="rId7" Type="http://schemas.openxmlformats.org/officeDocument/2006/relationships/image" Target="../media/image261.png"/><Relationship Id="rId2"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9.png"/><Relationship Id="rId4" Type="http://schemas.openxmlformats.org/officeDocument/2006/relationships/image" Target="../media/image25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8" Type="http://schemas.openxmlformats.org/officeDocument/2006/relationships/hyperlink" Target="https://nam06.safelinks.protection.outlook.com/?url=https%3A%2F%2Fwww.signal-spam.fr%2F&amp;data=04%7C01%7CArnaud.Jumelet%40microsoft.com%7C6e07ef3e3b2445f778d308da007e268d%7C72f988bf86f141af91ab2d7cd011db47%7C1%7C0%7C637822839055738354%7CUnknown%7CTWFpbGZsb3d8eyJWIjoiMC4wLjAwMDAiLCJQIjoiV2luMzIiLCJBTiI6Ik1haWwiLCJXVCI6Mn0%3D%7C3000&amp;sdata=AC6C%2BF0w7AEaqcboQ26C3ecEbW4m2MS1rF0YFY7aJjo%3D&amp;reserved=0" TargetMode="External"/><Relationship Id="rId3" Type="http://schemas.openxmlformats.org/officeDocument/2006/relationships/hyperlink" Target="https://www.service-public.fr/particuliers/vosdroits/R46526" TargetMode="External"/><Relationship Id="rId7" Type="http://schemas.openxmlformats.org/officeDocument/2006/relationships/hyperlink" Target="https://nam06.safelinks.protection.outlook.com/?url=https%3A%2F%2Fwww.internet-signalement.gouv.fr%2FPortailWeb%2Fplanets%2FAccueil!input.action&amp;data=04%7C01%7CArnaud.Jumelet%40microsoft.com%7C6e07ef3e3b2445f778d308da007e268d%7C72f988bf86f141af91ab2d7cd011db47%7C1%7C0%7C637822839055738354%7CUnknown%7CTWFpbGZsb3d8eyJWIjoiMC4wLjAwMDAiLCJQIjoiV2luMzIiLCJBTiI6Ik1haWwiLCJXVCI6Mn0%3D%7C3000&amp;sdata=XmamYDoWZGnAeya5J0q757%2F7d3BTYwcDG6KdEbvNuhc%3D&amp;reserved=0" TargetMode="External"/><Relationship Id="rId12" Type="http://schemas.openxmlformats.org/officeDocument/2006/relationships/hyperlink" Target="https://nam06.safelinks.protection.outlook.com/?url=http%3A%2F%2Fnomoreransom.org%2F&amp;data=04%7C01%7CArnaud.Jumelet%40microsoft.com%7C6e07ef3e3b2445f778d308da007e268d%7C72f988bf86f141af91ab2d7cd011db47%7C1%7C0%7C637822839055738354%7CUnknown%7CTWFpbGZsb3d8eyJWIjoiMC4wLjAwMDAiLCJQIjoiV2luMzIiLCJBTiI6Ik1haWwiLCJXVCI6Mn0%3D%7C3000&amp;sdata=9CMjMEDK174Rr6FbqfpNLgAnM%2FXdrP7zNwOEFDSgPo8%3D&amp;reserved=0" TargetMode="External"/><Relationship Id="rId2" Type="http://schemas.openxmlformats.org/officeDocument/2006/relationships/hyperlink" Target="https://www.gendarmerie.interieur.gouv.fr/zooms/lancement-de-l-application-ma-securite" TargetMode="External"/><Relationship Id="rId1" Type="http://schemas.openxmlformats.org/officeDocument/2006/relationships/slideLayout" Target="../slideLayouts/slideLayout3.xml"/><Relationship Id="rId6" Type="http://schemas.openxmlformats.org/officeDocument/2006/relationships/hyperlink" Target="https://nam06.safelinks.protection.outlook.com/?url=https%3A%2F%2Fwww.cybermalveillance.gouv.fr%2F&amp;data=04%7C01%7CArnaud.Jumelet%40microsoft.com%7C6e07ef3e3b2445f778d308da007e268d%7C72f988bf86f141af91ab2d7cd011db47%7C1%7C0%7C637822839055738354%7CUnknown%7CTWFpbGZsb3d8eyJWIjoiMC4wLjAwMDAiLCJQIjoiV2luMzIiLCJBTiI6Ik1haWwiLCJXVCI6Mn0%3D%7C3000&amp;sdata=qZrWE7Nq86qx8%2FqC5mhF3x3yC0uj4hkanPV5hiqNAHg%3D&amp;reserved=0" TargetMode="External"/><Relationship Id="rId11" Type="http://schemas.openxmlformats.org/officeDocument/2006/relationships/hyperlink" Target="https://nam06.safelinks.protection.outlook.com/?url=https%3A%2F%2Fphishing-initiative.fr%2Fcontrib%2F&amp;data=04%7C01%7CArnaud.Jumelet%40microsoft.com%7C6e07ef3e3b2445f778d308da007e268d%7C72f988bf86f141af91ab2d7cd011db47%7C1%7C0%7C637822839055738354%7CUnknown%7CTWFpbGZsb3d8eyJWIjoiMC4wLjAwMDAiLCJQIjoiV2luMzIiLCJBTiI6Ik1haWwiLCJXVCI6Mn0%3D%7C3000&amp;sdata=s8FScndD6JVp5dxCEiUO%2F%2Fgnk2hSTcto%2Bs3ipVZyEZQ%3D&amp;reserved=0" TargetMode="External"/><Relationship Id="rId5" Type="http://schemas.openxmlformats.org/officeDocument/2006/relationships/hyperlink" Target="https://nam06.safelinks.protection.outlook.com/?url=https%3A%2F%2Fwww.ssi.gouv.fr%2F&amp;data=04%7C01%7CArnaud.Jumelet%40microsoft.com%7C6e07ef3e3b2445f778d308da007e268d%7C72f988bf86f141af91ab2d7cd011db47%7C1%7C0%7C637822839055738354%7CUnknown%7CTWFpbGZsb3d8eyJWIjoiMC4wLjAwMDAiLCJQIjoiV2luMzIiLCJBTiI6Ik1haWwiLCJXVCI6Mn0%3D%7C3000&amp;sdata=h%2BJBjpaaUheQvvtnStVClp3w6%2FWYHZ9RRb1aZ3artmo%3D&amp;reserved=0" TargetMode="External"/><Relationship Id="rId10" Type="http://schemas.openxmlformats.org/officeDocument/2006/relationships/hyperlink" Target="https://nam06.safelinks.protection.outlook.com/?url=https%3A%2F%2Fwww.france-victimes.fr%2F&amp;data=04%7C01%7CArnaud.Jumelet%40microsoft.com%7C6e07ef3e3b2445f778d308da007e268d%7C72f988bf86f141af91ab2d7cd011db47%7C1%7C0%7C637822839055738354%7CUnknown%7CTWFpbGZsb3d8eyJWIjoiMC4wLjAwMDAiLCJQIjoiV2luMzIiLCJBTiI6Ik1haWwiLCJXVCI6Mn0%3D%7C3000&amp;sdata=PKdCW2byC9a7tZjpa3R1I3ZVIoBWkZTR7d9EtFEm6Xc%3D&amp;reserved=0" TargetMode="External"/><Relationship Id="rId4" Type="http://schemas.openxmlformats.org/officeDocument/2006/relationships/hyperlink" Target="https://nam06.safelinks.protection.outlook.com/?url=https%3A%2F%2Fwww.service-public.fr%2Fparticuliers%2Fvosdroits%2FR46526&amp;data=04%7C01%7CArnaud.Jumelet%40microsoft.com%7C6e07ef3e3b2445f778d308da007e268d%7C72f988bf86f141af91ab2d7cd011db47%7C1%7C0%7C637822839055738354%7CUnknown%7CTWFpbGZsb3d8eyJWIjoiMC4wLjAwMDAiLCJQIjoiV2luMzIiLCJBTiI6Ik1haWwiLCJXVCI6Mn0%3D%7C3000&amp;sdata=tnFQ8ha5IPWt5dnBhP6HMHe0nV37nGAoei4cd9VwL38%3D&amp;reserved=0" TargetMode="External"/><Relationship Id="rId9" Type="http://schemas.openxmlformats.org/officeDocument/2006/relationships/hyperlink" Target="https://nam06.safelinks.protection.outlook.com/?url=https%3A%2F%2Fe-enfance.org%2F&amp;data=04%7C01%7CArnaud.Jumelet%40microsoft.com%7C6e07ef3e3b2445f778d308da007e268d%7C72f988bf86f141af91ab2d7cd011db47%7C1%7C0%7C637822839055738354%7CUnknown%7CTWFpbGZsb3d8eyJWIjoiMC4wLjAwMDAiLCJQIjoiV2luMzIiLCJBTiI6Ik1haWwiLCJXVCI6Mn0%3D%7C3000&amp;sdata=GTJskxZ2BpHSPEYfMK85VfaW%2BZv%2BWk5FRpkfHS%2BFwJ8%3D&amp;reserved=0"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263.png"/><Relationship Id="rId1" Type="http://schemas.openxmlformats.org/officeDocument/2006/relationships/slideLayout" Target="../slideLayouts/slideLayout5.xml"/><Relationship Id="rId4" Type="http://schemas.openxmlformats.org/officeDocument/2006/relationships/hyperlink" Target="https://aka.ms/cyberki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hyperlink" Target="https://www.bankinfosecurity.com/blogs/ransomware-payday-average-payments-jump-to-178000-p-2932" TargetMode="External"/><Relationship Id="rId3" Type="http://schemas.openxmlformats.org/officeDocument/2006/relationships/image" Target="../media/image12.png"/><Relationship Id="rId7" Type="http://schemas.openxmlformats.org/officeDocument/2006/relationships/hyperlink" Target="https://cobalt.io/blog/business-cost-of-cybercrime" TargetMode="External"/><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hyperlink" Target="https://cybersecurityventures.com/cybersecurity-spending-2021-2025/" TargetMode="External"/><Relationship Id="rId4" Type="http://schemas.openxmlformats.org/officeDocument/2006/relationships/image" Target="../media/image13.png"/><Relationship Id="rId9" Type="http://schemas.openxmlformats.org/officeDocument/2006/relationships/hyperlink" Target="https://www.ibm.com/downloads/cas/OJDVQGRY"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36218E61-5755-DC74-5212-8845F9B328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5556"/>
            <a:ext cx="20106041" cy="1131490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sp>
        <p:nvSpPr>
          <p:cNvPr id="12" name="object 12"/>
          <p:cNvSpPr/>
          <p:nvPr/>
        </p:nvSpPr>
        <p:spPr>
          <a:xfrm>
            <a:off x="4030661" y="5439747"/>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4030662" y="5439750"/>
            <a:ext cx="5267325" cy="2962910"/>
          </a:xfrm>
          <a:custGeom>
            <a:avLst/>
            <a:gdLst/>
            <a:ahLst/>
            <a:cxnLst/>
            <a:rect l="l" t="t" r="r" b="b"/>
            <a:pathLst>
              <a:path w="5267325" h="2962909">
                <a:moveTo>
                  <a:pt x="5120210" y="2962674"/>
                </a:moveTo>
                <a:lnTo>
                  <a:pt x="146759" y="2962674"/>
                </a:lnTo>
                <a:lnTo>
                  <a:pt x="100311" y="2954718"/>
                </a:lnTo>
                <a:lnTo>
                  <a:pt x="60016" y="2933506"/>
                </a:lnTo>
                <a:lnTo>
                  <a:pt x="28270" y="2901431"/>
                </a:lnTo>
                <a:lnTo>
                  <a:pt x="7466" y="2860891"/>
                </a:lnTo>
                <a:lnTo>
                  <a:pt x="0" y="2814280"/>
                </a:lnTo>
                <a:lnTo>
                  <a:pt x="0" y="148414"/>
                </a:lnTo>
                <a:lnTo>
                  <a:pt x="7565" y="101500"/>
                </a:lnTo>
                <a:lnTo>
                  <a:pt x="28631" y="60758"/>
                </a:lnTo>
                <a:lnTo>
                  <a:pt x="60756" y="28632"/>
                </a:lnTo>
                <a:lnTo>
                  <a:pt x="101494" y="7565"/>
                </a:lnTo>
                <a:lnTo>
                  <a:pt x="148403" y="0"/>
                </a:lnTo>
                <a:lnTo>
                  <a:pt x="5118577" y="0"/>
                </a:lnTo>
                <a:lnTo>
                  <a:pt x="5165491" y="7565"/>
                </a:lnTo>
                <a:lnTo>
                  <a:pt x="5206232" y="28632"/>
                </a:lnTo>
                <a:lnTo>
                  <a:pt x="5238358" y="60758"/>
                </a:lnTo>
                <a:lnTo>
                  <a:pt x="5259426" y="101500"/>
                </a:lnTo>
                <a:lnTo>
                  <a:pt x="5266991" y="148414"/>
                </a:lnTo>
                <a:lnTo>
                  <a:pt x="5266991" y="2814280"/>
                </a:lnTo>
                <a:lnTo>
                  <a:pt x="5259523" y="2860891"/>
                </a:lnTo>
                <a:lnTo>
                  <a:pt x="5238716" y="2901431"/>
                </a:lnTo>
                <a:lnTo>
                  <a:pt x="5206965" y="2933506"/>
                </a:lnTo>
                <a:lnTo>
                  <a:pt x="5166665" y="2954718"/>
                </a:lnTo>
                <a:lnTo>
                  <a:pt x="5120210" y="2962674"/>
                </a:lnTo>
                <a:close/>
              </a:path>
            </a:pathLst>
          </a:custGeom>
          <a:solidFill>
            <a:srgbClr val="ECECEC"/>
          </a:solidFill>
          <a:effectLst>
            <a:outerShdw blurRad="50800" dist="38100" dir="2700000" algn="tl" rotWithShape="0">
              <a:prstClr val="black">
                <a:alpha val="40000"/>
              </a:prstClr>
            </a:outerShdw>
          </a:effectLst>
        </p:spPr>
        <p:txBody>
          <a:bodyPr wrap="square" lIns="0" tIns="0" rIns="0" bIns="0" rtlCol="0"/>
          <a:lstStyle/>
          <a:p>
            <a:endParaRPr dirty="0"/>
          </a:p>
        </p:txBody>
      </p:sp>
      <p:grpSp>
        <p:nvGrpSpPr>
          <p:cNvPr id="65" name="object 65"/>
          <p:cNvGrpSpPr/>
          <p:nvPr/>
        </p:nvGrpSpPr>
        <p:grpSpPr>
          <a:xfrm>
            <a:off x="3988751" y="4350758"/>
            <a:ext cx="13781405" cy="4093845"/>
            <a:chOff x="3988751" y="4350758"/>
            <a:chExt cx="13781405" cy="4093845"/>
          </a:xfrm>
        </p:grpSpPr>
        <p:sp>
          <p:nvSpPr>
            <p:cNvPr id="66" name="object 66"/>
            <p:cNvSpPr/>
            <p:nvPr/>
          </p:nvSpPr>
          <p:spPr>
            <a:xfrm>
              <a:off x="4030661" y="543974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67" name="object 67"/>
            <p:cNvSpPr/>
            <p:nvPr/>
          </p:nvSpPr>
          <p:spPr>
            <a:xfrm>
              <a:off x="8898856" y="4382191"/>
              <a:ext cx="8839835" cy="1538605"/>
            </a:xfrm>
            <a:custGeom>
              <a:avLst/>
              <a:gdLst/>
              <a:ahLst/>
              <a:cxnLst/>
              <a:rect l="l" t="t" r="r" b="b"/>
              <a:pathLst>
                <a:path w="8839835" h="1538604">
                  <a:moveTo>
                    <a:pt x="8482310" y="0"/>
                  </a:moveTo>
                  <a:lnTo>
                    <a:pt x="8276902"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270484"/>
                  </a:lnTo>
                  <a:lnTo>
                    <a:pt x="114972" y="1315156"/>
                  </a:lnTo>
                  <a:lnTo>
                    <a:pt x="100847" y="1358614"/>
                  </a:lnTo>
                  <a:lnTo>
                    <a:pt x="78429" y="1399948"/>
                  </a:lnTo>
                  <a:lnTo>
                    <a:pt x="48633" y="1438251"/>
                  </a:lnTo>
                  <a:lnTo>
                    <a:pt x="12379" y="1472614"/>
                  </a:lnTo>
                  <a:lnTo>
                    <a:pt x="0" y="1492183"/>
                  </a:lnTo>
                  <a:lnTo>
                    <a:pt x="1565" y="1513785"/>
                  </a:lnTo>
                  <a:lnTo>
                    <a:pt x="14679" y="1531261"/>
                  </a:lnTo>
                  <a:lnTo>
                    <a:pt x="36944" y="1538455"/>
                  </a:lnTo>
                  <a:lnTo>
                    <a:pt x="8516591" y="1538487"/>
                  </a:lnTo>
                  <a:lnTo>
                    <a:pt x="8564309" y="1534986"/>
                  </a:lnTo>
                  <a:lnTo>
                    <a:pt x="8609851" y="1524815"/>
                  </a:lnTo>
                  <a:lnTo>
                    <a:pt x="8652719" y="1508475"/>
                  </a:lnTo>
                  <a:lnTo>
                    <a:pt x="8692414" y="1486465"/>
                  </a:lnTo>
                  <a:lnTo>
                    <a:pt x="8728436" y="1459284"/>
                  </a:lnTo>
                  <a:lnTo>
                    <a:pt x="8760287" y="1427433"/>
                  </a:lnTo>
                  <a:lnTo>
                    <a:pt x="8787465" y="1391410"/>
                  </a:lnTo>
                  <a:lnTo>
                    <a:pt x="8809474" y="1351715"/>
                  </a:lnTo>
                  <a:lnTo>
                    <a:pt x="8825812" y="1308848"/>
                  </a:lnTo>
                  <a:lnTo>
                    <a:pt x="8835981" y="1263309"/>
                  </a:lnTo>
                  <a:lnTo>
                    <a:pt x="8839482" y="1215596"/>
                  </a:lnTo>
                  <a:lnTo>
                    <a:pt x="8839482" y="357172"/>
                  </a:lnTo>
                  <a:lnTo>
                    <a:pt x="8836221" y="308706"/>
                  </a:lnTo>
                  <a:lnTo>
                    <a:pt x="8826723" y="262221"/>
                  </a:lnTo>
                  <a:lnTo>
                    <a:pt x="8811414" y="218144"/>
                  </a:lnTo>
                  <a:lnTo>
                    <a:pt x="8790718" y="176900"/>
                  </a:lnTo>
                  <a:lnTo>
                    <a:pt x="8765061" y="138914"/>
                  </a:lnTo>
                  <a:lnTo>
                    <a:pt x="8734869" y="104613"/>
                  </a:lnTo>
                  <a:lnTo>
                    <a:pt x="8700567" y="74421"/>
                  </a:lnTo>
                  <a:lnTo>
                    <a:pt x="8662581" y="48764"/>
                  </a:lnTo>
                  <a:lnTo>
                    <a:pt x="8621337" y="28068"/>
                  </a:lnTo>
                  <a:lnTo>
                    <a:pt x="8577260" y="12758"/>
                  </a:lnTo>
                  <a:lnTo>
                    <a:pt x="8530776" y="3260"/>
                  </a:lnTo>
                  <a:lnTo>
                    <a:pt x="8482310" y="0"/>
                  </a:lnTo>
                  <a:close/>
                </a:path>
              </a:pathLst>
            </a:custGeom>
            <a:solidFill>
              <a:srgbClr val="FFFFFF"/>
            </a:solidFill>
          </p:spPr>
          <p:txBody>
            <a:bodyPr wrap="square" lIns="0" tIns="0" rIns="0" bIns="0" rtlCol="0"/>
            <a:lstStyle/>
            <a:p>
              <a:endParaRPr dirty="0"/>
            </a:p>
          </p:txBody>
        </p:sp>
        <p:sp>
          <p:nvSpPr>
            <p:cNvPr id="68" name="object 68"/>
            <p:cNvSpPr/>
            <p:nvPr/>
          </p:nvSpPr>
          <p:spPr>
            <a:xfrm>
              <a:off x="8898856" y="4382191"/>
              <a:ext cx="8839835" cy="1538605"/>
            </a:xfrm>
            <a:custGeom>
              <a:avLst/>
              <a:gdLst/>
              <a:ahLst/>
              <a:cxnLst/>
              <a:rect l="l" t="t" r="r" b="b"/>
              <a:pathLst>
                <a:path w="8839835" h="1538604">
                  <a:moveTo>
                    <a:pt x="8276902" y="0"/>
                  </a:moveTo>
                  <a:lnTo>
                    <a:pt x="8482310" y="0"/>
                  </a:lnTo>
                  <a:lnTo>
                    <a:pt x="8530776" y="3260"/>
                  </a:lnTo>
                  <a:lnTo>
                    <a:pt x="8577260" y="12758"/>
                  </a:lnTo>
                  <a:lnTo>
                    <a:pt x="8621337" y="28068"/>
                  </a:lnTo>
                  <a:lnTo>
                    <a:pt x="8662581" y="48764"/>
                  </a:lnTo>
                  <a:lnTo>
                    <a:pt x="8700567" y="74421"/>
                  </a:lnTo>
                  <a:lnTo>
                    <a:pt x="8734869" y="104613"/>
                  </a:lnTo>
                  <a:lnTo>
                    <a:pt x="8765061" y="138914"/>
                  </a:lnTo>
                  <a:lnTo>
                    <a:pt x="8790718" y="176900"/>
                  </a:lnTo>
                  <a:lnTo>
                    <a:pt x="8811414" y="218144"/>
                  </a:lnTo>
                  <a:lnTo>
                    <a:pt x="8826723" y="262221"/>
                  </a:lnTo>
                  <a:lnTo>
                    <a:pt x="8836221" y="308706"/>
                  </a:lnTo>
                  <a:lnTo>
                    <a:pt x="8839482" y="357172"/>
                  </a:lnTo>
                  <a:lnTo>
                    <a:pt x="8839482" y="1215596"/>
                  </a:lnTo>
                  <a:lnTo>
                    <a:pt x="8835981" y="1263309"/>
                  </a:lnTo>
                  <a:lnTo>
                    <a:pt x="8825812" y="1308848"/>
                  </a:lnTo>
                  <a:lnTo>
                    <a:pt x="8809474" y="1351715"/>
                  </a:lnTo>
                  <a:lnTo>
                    <a:pt x="8787465" y="1391410"/>
                  </a:lnTo>
                  <a:lnTo>
                    <a:pt x="8760287" y="1427433"/>
                  </a:lnTo>
                  <a:lnTo>
                    <a:pt x="8728436" y="1459284"/>
                  </a:lnTo>
                  <a:lnTo>
                    <a:pt x="8692414" y="1486465"/>
                  </a:lnTo>
                  <a:lnTo>
                    <a:pt x="8652719" y="1508475"/>
                  </a:lnTo>
                  <a:lnTo>
                    <a:pt x="8609851" y="1524815"/>
                  </a:lnTo>
                  <a:lnTo>
                    <a:pt x="8564309" y="1534986"/>
                  </a:lnTo>
                  <a:lnTo>
                    <a:pt x="8516591" y="1538487"/>
                  </a:lnTo>
                  <a:lnTo>
                    <a:pt x="36944" y="1538455"/>
                  </a:lnTo>
                  <a:lnTo>
                    <a:pt x="14679" y="1531261"/>
                  </a:lnTo>
                  <a:lnTo>
                    <a:pt x="1565" y="1513785"/>
                  </a:lnTo>
                  <a:lnTo>
                    <a:pt x="0" y="1492183"/>
                  </a:lnTo>
                  <a:lnTo>
                    <a:pt x="12379" y="1472614"/>
                  </a:lnTo>
                  <a:lnTo>
                    <a:pt x="48633" y="1438251"/>
                  </a:lnTo>
                  <a:lnTo>
                    <a:pt x="78429" y="1399948"/>
                  </a:lnTo>
                  <a:lnTo>
                    <a:pt x="100847" y="1358614"/>
                  </a:lnTo>
                  <a:lnTo>
                    <a:pt x="114972" y="1315156"/>
                  </a:lnTo>
                  <a:lnTo>
                    <a:pt x="119884" y="1270484"/>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8276902" y="0"/>
                  </a:lnTo>
                  <a:close/>
                </a:path>
              </a:pathLst>
            </a:custGeom>
            <a:ln w="62825">
              <a:solidFill>
                <a:srgbClr val="F7D842"/>
              </a:solidFill>
            </a:ln>
          </p:spPr>
          <p:txBody>
            <a:bodyPr wrap="square" lIns="0" tIns="0" rIns="0" bIns="0" rtlCol="0"/>
            <a:lstStyle/>
            <a:p>
              <a:endParaRPr dirty="0"/>
            </a:p>
          </p:txBody>
        </p:sp>
      </p:grpSp>
      <p:sp>
        <p:nvSpPr>
          <p:cNvPr id="70" name="object 70"/>
          <p:cNvSpPr txBox="1"/>
          <p:nvPr/>
        </p:nvSpPr>
        <p:spPr>
          <a:xfrm>
            <a:off x="14471650" y="8920736"/>
            <a:ext cx="4438192" cy="935513"/>
          </a:xfrm>
          <a:prstGeom prst="rect">
            <a:avLst/>
          </a:prstGeom>
        </p:spPr>
        <p:txBody>
          <a:bodyPr vert="horz" wrap="square" lIns="0" tIns="12065" rIns="0" bIns="0" rtlCol="0">
            <a:spAutoFit/>
          </a:bodyPr>
          <a:lstStyle/>
          <a:p>
            <a:pPr marR="6985" algn="r">
              <a:lnSpc>
                <a:spcPts val="3615"/>
              </a:lnSpc>
              <a:spcBef>
                <a:spcPts val="95"/>
              </a:spcBef>
            </a:pPr>
            <a:r>
              <a:rPr lang="fr-FR" sz="3300" b="1" spc="-150" dirty="0">
                <a:solidFill>
                  <a:srgbClr val="231F20"/>
                </a:solidFill>
                <a:latin typeface="Calibri"/>
                <a:cs typeface="Calibri"/>
              </a:rPr>
              <a:t>PASSONS MAINTENANT</a:t>
            </a:r>
            <a:endParaRPr lang="fr-FR" sz="3300" b="1" spc="-150" dirty="0">
              <a:latin typeface="Calibri"/>
              <a:cs typeface="Calibri"/>
            </a:endParaRPr>
          </a:p>
          <a:p>
            <a:pPr marR="5080" algn="r">
              <a:lnSpc>
                <a:spcPts val="3615"/>
              </a:lnSpc>
            </a:pPr>
            <a:r>
              <a:rPr lang="fr-FR" sz="3300" b="1" spc="-150" dirty="0">
                <a:solidFill>
                  <a:srgbClr val="231F20"/>
                </a:solidFill>
                <a:latin typeface="Calibri"/>
                <a:cs typeface="Calibri"/>
              </a:rPr>
              <a:t>AUX ACTIVITÉS</a:t>
            </a:r>
            <a:endParaRPr lang="fr-FR" sz="3300" b="1" spc="-150" dirty="0">
              <a:latin typeface="Calibri"/>
              <a:cs typeface="Calibri"/>
            </a:endParaRPr>
          </a:p>
        </p:txBody>
      </p:sp>
      <p:sp>
        <p:nvSpPr>
          <p:cNvPr id="71" name="object 71"/>
          <p:cNvSpPr txBox="1"/>
          <p:nvPr/>
        </p:nvSpPr>
        <p:spPr>
          <a:xfrm>
            <a:off x="9488927" y="4758884"/>
            <a:ext cx="7804150" cy="741680"/>
          </a:xfrm>
          <a:prstGeom prst="rect">
            <a:avLst/>
          </a:prstGeom>
        </p:spPr>
        <p:txBody>
          <a:bodyPr vert="horz" wrap="square" lIns="0" tIns="0" rIns="0" bIns="0" rtlCol="0">
            <a:spAutoFit/>
          </a:bodyPr>
          <a:lstStyle/>
          <a:p>
            <a:pPr marL="12700" marR="5080">
              <a:lnSpc>
                <a:spcPct val="103899"/>
              </a:lnSpc>
            </a:pPr>
            <a:r>
              <a:rPr sz="2300" spc="65" dirty="0">
                <a:solidFill>
                  <a:srgbClr val="231F20"/>
                </a:solidFill>
                <a:latin typeface="Calibri"/>
                <a:cs typeface="Calibri"/>
              </a:rPr>
              <a:t>Expliquez</a:t>
            </a:r>
            <a:r>
              <a:rPr sz="2300" spc="40" dirty="0">
                <a:solidFill>
                  <a:srgbClr val="231F20"/>
                </a:solidFill>
                <a:latin typeface="Calibri"/>
                <a:cs typeface="Calibri"/>
              </a:rPr>
              <a:t> </a:t>
            </a:r>
            <a:r>
              <a:rPr sz="2300" spc="50" dirty="0">
                <a:solidFill>
                  <a:srgbClr val="231F20"/>
                </a:solidFill>
                <a:latin typeface="Calibri"/>
                <a:cs typeface="Calibri"/>
              </a:rPr>
              <a:t>aux</a:t>
            </a:r>
            <a:r>
              <a:rPr sz="2300" spc="40" dirty="0">
                <a:solidFill>
                  <a:srgbClr val="231F20"/>
                </a:solidFill>
                <a:latin typeface="Calibri"/>
                <a:cs typeface="Calibri"/>
              </a:rPr>
              <a:t> </a:t>
            </a:r>
            <a:r>
              <a:rPr sz="2300" spc="55" dirty="0">
                <a:solidFill>
                  <a:srgbClr val="231F20"/>
                </a:solidFill>
                <a:latin typeface="Calibri"/>
                <a:cs typeface="Calibri"/>
              </a:rPr>
              <a:t>participants</a:t>
            </a:r>
            <a:r>
              <a:rPr sz="2300" spc="40" dirty="0">
                <a:solidFill>
                  <a:srgbClr val="231F20"/>
                </a:solidFill>
                <a:latin typeface="Calibri"/>
                <a:cs typeface="Calibri"/>
              </a:rPr>
              <a:t> </a:t>
            </a:r>
            <a:r>
              <a:rPr sz="2300" dirty="0">
                <a:solidFill>
                  <a:srgbClr val="231F20"/>
                </a:solidFill>
                <a:latin typeface="Calibri"/>
                <a:cs typeface="Calibri"/>
              </a:rPr>
              <a:t>qu’il</a:t>
            </a:r>
            <a:r>
              <a:rPr sz="2300" spc="40" dirty="0">
                <a:solidFill>
                  <a:srgbClr val="231F20"/>
                </a:solidFill>
                <a:latin typeface="Calibri"/>
                <a:cs typeface="Calibri"/>
              </a:rPr>
              <a:t> </a:t>
            </a:r>
            <a:r>
              <a:rPr sz="2300" spc="50" dirty="0">
                <a:solidFill>
                  <a:srgbClr val="231F20"/>
                </a:solidFill>
                <a:latin typeface="Calibri"/>
                <a:cs typeface="Calibri"/>
              </a:rPr>
              <a:t>s’agit</a:t>
            </a:r>
            <a:r>
              <a:rPr sz="2300" spc="40" dirty="0">
                <a:solidFill>
                  <a:srgbClr val="231F20"/>
                </a:solidFill>
                <a:latin typeface="Calibri"/>
                <a:cs typeface="Calibri"/>
              </a:rPr>
              <a:t> </a:t>
            </a:r>
            <a:r>
              <a:rPr sz="2300" dirty="0">
                <a:solidFill>
                  <a:srgbClr val="231F20"/>
                </a:solidFill>
                <a:latin typeface="Calibri"/>
                <a:cs typeface="Calibri"/>
              </a:rPr>
              <a:t>d’un</a:t>
            </a:r>
            <a:r>
              <a:rPr sz="2300" spc="40" dirty="0">
                <a:solidFill>
                  <a:srgbClr val="231F20"/>
                </a:solidFill>
                <a:latin typeface="Calibri"/>
                <a:cs typeface="Calibri"/>
              </a:rPr>
              <a:t> </a:t>
            </a:r>
            <a:r>
              <a:rPr sz="2300" spc="45" dirty="0">
                <a:solidFill>
                  <a:srgbClr val="231F20"/>
                </a:solidFill>
                <a:latin typeface="Calibri"/>
                <a:cs typeface="Calibri"/>
              </a:rPr>
              <a:t>secteur</a:t>
            </a:r>
            <a:r>
              <a:rPr sz="2300" spc="40" dirty="0">
                <a:solidFill>
                  <a:srgbClr val="231F20"/>
                </a:solidFill>
                <a:latin typeface="Calibri"/>
                <a:cs typeface="Calibri"/>
              </a:rPr>
              <a:t> </a:t>
            </a:r>
            <a:r>
              <a:rPr sz="2300" spc="-10" dirty="0">
                <a:solidFill>
                  <a:srgbClr val="231F20"/>
                </a:solidFill>
                <a:latin typeface="Calibri"/>
                <a:cs typeface="Calibri"/>
              </a:rPr>
              <a:t>dynamique. </a:t>
            </a:r>
            <a:r>
              <a:rPr sz="2300" dirty="0">
                <a:solidFill>
                  <a:srgbClr val="231F20"/>
                </a:solidFill>
                <a:latin typeface="Calibri"/>
                <a:cs typeface="Calibri"/>
              </a:rPr>
              <a:t>(source</a:t>
            </a:r>
            <a:r>
              <a:rPr sz="2300" spc="80" dirty="0">
                <a:solidFill>
                  <a:srgbClr val="231F20"/>
                </a:solidFill>
                <a:latin typeface="Calibri"/>
                <a:cs typeface="Calibri"/>
              </a:rPr>
              <a:t> </a:t>
            </a:r>
            <a:r>
              <a:rPr sz="2300" u="sng" spc="130" dirty="0">
                <a:solidFill>
                  <a:srgbClr val="FFC000"/>
                </a:solidFill>
                <a:uFill>
                  <a:solidFill>
                    <a:srgbClr val="FFB542"/>
                  </a:solidFill>
                </a:uFill>
                <a:latin typeface="Calibri"/>
                <a:cs typeface="Calibri"/>
                <a:hlinkClick r:id="rId3">
                  <a:extLst>
                    <a:ext uri="{A12FA001-AC4F-418D-AE19-62706E023703}">
                      <ahyp:hlinkClr xmlns:ahyp="http://schemas.microsoft.com/office/drawing/2018/hyperlinkcolor" val="tx"/>
                    </a:ext>
                  </a:extLst>
                </a:hlinkClick>
              </a:rPr>
              <a:t>ANSSI</a:t>
            </a:r>
            <a:r>
              <a:rPr sz="2300" spc="85" dirty="0">
                <a:solidFill>
                  <a:srgbClr val="FFB542"/>
                </a:solidFill>
                <a:latin typeface="Calibri"/>
                <a:cs typeface="Calibri"/>
              </a:rPr>
              <a:t> </a:t>
            </a:r>
            <a:r>
              <a:rPr sz="2300" spc="75" dirty="0">
                <a:solidFill>
                  <a:srgbClr val="231F20"/>
                </a:solidFill>
                <a:latin typeface="Calibri"/>
                <a:cs typeface="Calibri"/>
              </a:rPr>
              <a:t>/</a:t>
            </a:r>
            <a:r>
              <a:rPr sz="2300" spc="80" dirty="0">
                <a:solidFill>
                  <a:srgbClr val="231F20"/>
                </a:solidFill>
                <a:latin typeface="Calibri"/>
                <a:cs typeface="Calibri"/>
              </a:rPr>
              <a:t> </a:t>
            </a:r>
            <a:r>
              <a:rPr sz="2300" spc="85" dirty="0">
                <a:solidFill>
                  <a:srgbClr val="231F20"/>
                </a:solidFill>
                <a:latin typeface="Calibri"/>
                <a:cs typeface="Calibri"/>
              </a:rPr>
              <a:t>Les </a:t>
            </a:r>
            <a:r>
              <a:rPr sz="2300" dirty="0">
                <a:solidFill>
                  <a:srgbClr val="231F20"/>
                </a:solidFill>
                <a:latin typeface="Calibri"/>
                <a:cs typeface="Calibri"/>
              </a:rPr>
              <a:t>profils</a:t>
            </a:r>
            <a:r>
              <a:rPr sz="2300" spc="8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spc="100" dirty="0">
                <a:solidFill>
                  <a:srgbClr val="231F20"/>
                </a:solidFill>
                <a:latin typeface="Calibri"/>
                <a:cs typeface="Calibri"/>
              </a:rPr>
              <a:t>la</a:t>
            </a:r>
            <a:r>
              <a:rPr sz="2300" spc="80" dirty="0">
                <a:solidFill>
                  <a:srgbClr val="231F20"/>
                </a:solidFill>
                <a:latin typeface="Calibri"/>
                <a:cs typeface="Calibri"/>
              </a:rPr>
              <a:t> </a:t>
            </a:r>
            <a:r>
              <a:rPr sz="2300" spc="45" dirty="0">
                <a:solidFill>
                  <a:srgbClr val="231F20"/>
                </a:solidFill>
                <a:latin typeface="Calibri"/>
                <a:cs typeface="Calibri"/>
              </a:rPr>
              <a:t>cybersécurité</a:t>
            </a:r>
            <a:r>
              <a:rPr sz="2300" spc="85" dirty="0">
                <a:solidFill>
                  <a:srgbClr val="231F20"/>
                </a:solidFill>
                <a:latin typeface="Calibri"/>
                <a:cs typeface="Calibri"/>
              </a:rPr>
              <a:t> </a:t>
            </a:r>
            <a:r>
              <a:rPr sz="2300" spc="90" dirty="0">
                <a:solidFill>
                  <a:srgbClr val="231F20"/>
                </a:solidFill>
                <a:latin typeface="Calibri"/>
                <a:cs typeface="Calibri"/>
              </a:rPr>
              <a:t>-</a:t>
            </a:r>
            <a:r>
              <a:rPr sz="2300" spc="80" dirty="0">
                <a:solidFill>
                  <a:srgbClr val="231F20"/>
                </a:solidFill>
                <a:latin typeface="Calibri"/>
                <a:cs typeface="Calibri"/>
              </a:rPr>
              <a:t> </a:t>
            </a:r>
            <a:r>
              <a:rPr sz="2300" dirty="0">
                <a:solidFill>
                  <a:srgbClr val="231F20"/>
                </a:solidFill>
                <a:latin typeface="Calibri"/>
                <a:cs typeface="Calibri"/>
              </a:rPr>
              <a:t>Enquête</a:t>
            </a:r>
            <a:r>
              <a:rPr sz="2300" spc="85" dirty="0">
                <a:solidFill>
                  <a:srgbClr val="231F20"/>
                </a:solidFill>
                <a:latin typeface="Calibri"/>
                <a:cs typeface="Calibri"/>
              </a:rPr>
              <a:t> </a:t>
            </a:r>
            <a:r>
              <a:rPr sz="2300" spc="65" dirty="0">
                <a:solidFill>
                  <a:srgbClr val="231F20"/>
                </a:solidFill>
                <a:latin typeface="Calibri"/>
                <a:cs typeface="Calibri"/>
              </a:rPr>
              <a:t>2021)</a:t>
            </a:r>
            <a:endParaRPr sz="2300" dirty="0">
              <a:latin typeface="Calibri"/>
              <a:cs typeface="Calibri"/>
            </a:endParaRPr>
          </a:p>
        </p:txBody>
      </p:sp>
      <p:sp>
        <p:nvSpPr>
          <p:cNvPr id="72" name="object 72"/>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
        <p:nvSpPr>
          <p:cNvPr id="73" name="object 15">
            <a:extLst>
              <a:ext uri="{FF2B5EF4-FFF2-40B4-BE49-F238E27FC236}">
                <a16:creationId xmlns:a16="http://schemas.microsoft.com/office/drawing/2014/main" id="{09247064-A7BD-E92E-3AE5-DDEB1F4A6B71}"/>
              </a:ext>
            </a:extLst>
          </p:cNvPr>
          <p:cNvSpPr txBox="1"/>
          <p:nvPr/>
        </p:nvSpPr>
        <p:spPr>
          <a:xfrm>
            <a:off x="4153934" y="847407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pic>
        <p:nvPicPr>
          <p:cNvPr id="74" name="Image 73">
            <a:extLst>
              <a:ext uri="{FF2B5EF4-FFF2-40B4-BE49-F238E27FC236}">
                <a16:creationId xmlns:a16="http://schemas.microsoft.com/office/drawing/2014/main" id="{9E4F54E9-237C-EBF8-4A78-D2DA97480858}"/>
              </a:ext>
            </a:extLst>
          </p:cNvPr>
          <p:cNvPicPr>
            <a:picLocks noChangeAspect="1"/>
          </p:cNvPicPr>
          <p:nvPr/>
        </p:nvPicPr>
        <p:blipFill rotWithShape="1">
          <a:blip r:embed="rId4"/>
          <a:srcRect r="7874"/>
          <a:stretch/>
        </p:blipFill>
        <p:spPr>
          <a:xfrm>
            <a:off x="4298919" y="5628235"/>
            <a:ext cx="4457731" cy="2722015"/>
          </a:xfrm>
          <a:prstGeom prst="rect">
            <a:avLst/>
          </a:prstGeom>
        </p:spPr>
      </p:pic>
      <p:sp>
        <p:nvSpPr>
          <p:cNvPr id="11" name="ZoneTexte 10">
            <a:extLst>
              <a:ext uri="{FF2B5EF4-FFF2-40B4-BE49-F238E27FC236}">
                <a16:creationId xmlns:a16="http://schemas.microsoft.com/office/drawing/2014/main" id="{1E6F3957-0CDA-DA2A-8E74-FAA6C84FD1C7}"/>
              </a:ext>
            </a:extLst>
          </p:cNvPr>
          <p:cNvSpPr txBox="1"/>
          <p:nvPr/>
        </p:nvSpPr>
        <p:spPr>
          <a:xfrm>
            <a:off x="9747250" y="6459537"/>
            <a:ext cx="10051256" cy="1569660"/>
          </a:xfrm>
          <a:prstGeom prst="rect">
            <a:avLst/>
          </a:prstGeom>
          <a:noFill/>
        </p:spPr>
        <p:txBody>
          <a:bodyPr wrap="square">
            <a:spAutoFit/>
          </a:bodyPr>
          <a:lstStyle/>
          <a:p>
            <a:r>
              <a:rPr lang="fr-FR" sz="2400" dirty="0">
                <a:latin typeface="+mn-lt"/>
              </a:rPr>
              <a:t>Pour en savoir plus sur ce secteur consulter également les résultats de l’enquête 2023 de l’Observatoire des métiers de l’ANSSI : </a:t>
            </a:r>
            <a:r>
              <a:rPr lang="fr-FR" sz="2400" dirty="0">
                <a:latin typeface="+mn-lt"/>
                <a:hlinkClick r:id="rId5"/>
              </a:rPr>
              <a:t>https://cyber.gouv.fr/publications/lattractivite-des-metiers-de-la-cybersecurite-vues-par-les-professionnels</a:t>
            </a:r>
            <a:endParaRPr lang="fr-FR" sz="2400" dirty="0">
              <a:latin typeface="+mn-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803923" y="446758"/>
              <a:ext cx="199632" cy="208412"/>
            </a:xfrm>
            <a:prstGeom prst="rect">
              <a:avLst/>
            </a:prstGeom>
          </p:spPr>
        </p:pic>
        <p:pic>
          <p:nvPicPr>
            <p:cNvPr id="8" name="object 8"/>
            <p:cNvPicPr/>
            <p:nvPr/>
          </p:nvPicPr>
          <p:blipFill>
            <a:blip r:embed="rId4" cstate="print"/>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12" name="object 12"/>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grpSp>
        <p:nvGrpSpPr>
          <p:cNvPr id="13" name="object 13"/>
          <p:cNvGrpSpPr/>
          <p:nvPr/>
        </p:nvGrpSpPr>
        <p:grpSpPr>
          <a:xfrm>
            <a:off x="1322959" y="1559883"/>
            <a:ext cx="1341120" cy="1233170"/>
            <a:chOff x="1322959" y="1559883"/>
            <a:chExt cx="1341120" cy="1233170"/>
          </a:xfrm>
        </p:grpSpPr>
        <p:sp>
          <p:nvSpPr>
            <p:cNvPr id="14" name="object 14"/>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5" name="object 15"/>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16" name="object 16"/>
          <p:cNvSpPr txBox="1"/>
          <p:nvPr/>
        </p:nvSpPr>
        <p:spPr>
          <a:xfrm>
            <a:off x="2989876" y="2979729"/>
            <a:ext cx="10452100" cy="2621915"/>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F7D842"/>
                </a:solidFill>
                <a:latin typeface="Calibri"/>
                <a:cs typeface="Calibri"/>
              </a:rPr>
              <a:t>CONTEXTE</a:t>
            </a:r>
            <a:endParaRPr sz="3550" b="1" spc="-150" dirty="0">
              <a:latin typeface="Calibri"/>
              <a:cs typeface="Calibri"/>
            </a:endParaRPr>
          </a:p>
          <a:p>
            <a:pPr marL="12700" algn="just">
              <a:lnSpc>
                <a:spcPct val="100000"/>
              </a:lnSpc>
              <a:spcBef>
                <a:spcPts val="715"/>
              </a:spcBef>
            </a:pPr>
            <a:r>
              <a:rPr lang="fr-FR" sz="2300" spc="85" dirty="0">
                <a:solidFill>
                  <a:srgbClr val="231F20"/>
                </a:solidFill>
                <a:latin typeface="Calibri"/>
                <a:cs typeface="Calibri"/>
              </a:rPr>
              <a:t>Les</a:t>
            </a:r>
            <a:r>
              <a:rPr lang="fr-FR" sz="2300" spc="80" dirty="0">
                <a:solidFill>
                  <a:srgbClr val="231F20"/>
                </a:solidFill>
                <a:latin typeface="Calibri"/>
                <a:cs typeface="Calibri"/>
              </a:rPr>
              <a:t> </a:t>
            </a:r>
            <a:r>
              <a:rPr lang="fr-FR" sz="2300" dirty="0">
                <a:solidFill>
                  <a:srgbClr val="231F20"/>
                </a:solidFill>
                <a:latin typeface="Calibri"/>
                <a:cs typeface="Calibri"/>
              </a:rPr>
              <a:t>cyberattaquants</a:t>
            </a:r>
            <a:r>
              <a:rPr lang="fr-FR" sz="2300" spc="80" dirty="0">
                <a:solidFill>
                  <a:srgbClr val="231F20"/>
                </a:solidFill>
                <a:latin typeface="Calibri"/>
                <a:cs typeface="Calibri"/>
              </a:rPr>
              <a:t> </a:t>
            </a:r>
            <a:r>
              <a:rPr lang="fr-FR" sz="2300" spc="60" dirty="0">
                <a:solidFill>
                  <a:srgbClr val="231F20"/>
                </a:solidFill>
                <a:latin typeface="Calibri"/>
                <a:cs typeface="Calibri"/>
              </a:rPr>
              <a:t>choisissent</a:t>
            </a:r>
            <a:r>
              <a:rPr lang="fr-FR" sz="2300" spc="80" dirty="0">
                <a:solidFill>
                  <a:srgbClr val="231F20"/>
                </a:solidFill>
                <a:latin typeface="Calibri"/>
                <a:cs typeface="Calibri"/>
              </a:rPr>
              <a:t> </a:t>
            </a:r>
            <a:r>
              <a:rPr lang="fr-FR" sz="2300" dirty="0">
                <a:solidFill>
                  <a:srgbClr val="231F20"/>
                </a:solidFill>
                <a:latin typeface="Calibri"/>
                <a:cs typeface="Calibri"/>
              </a:rPr>
              <a:t>souvent</a:t>
            </a:r>
            <a:r>
              <a:rPr lang="fr-FR" sz="2300" spc="95" dirty="0">
                <a:solidFill>
                  <a:srgbClr val="231F20"/>
                </a:solidFill>
                <a:latin typeface="Calibri"/>
                <a:cs typeface="Calibri"/>
              </a:rPr>
              <a:t> </a:t>
            </a:r>
            <a:r>
              <a:rPr lang="fr-FR" sz="2300" b="1" spc="90" dirty="0">
                <a:solidFill>
                  <a:srgbClr val="231F20"/>
                </a:solidFill>
                <a:latin typeface="Calibri"/>
                <a:cs typeface="Calibri"/>
              </a:rPr>
              <a:t>les</a:t>
            </a:r>
            <a:r>
              <a:rPr lang="fr-FR" sz="2300" b="1" spc="80" dirty="0">
                <a:solidFill>
                  <a:srgbClr val="231F20"/>
                </a:solidFill>
                <a:latin typeface="Calibri"/>
                <a:cs typeface="Calibri"/>
              </a:rPr>
              <a:t> </a:t>
            </a:r>
            <a:r>
              <a:rPr lang="fr-FR" sz="2300" b="1" spc="55" dirty="0">
                <a:solidFill>
                  <a:srgbClr val="231F20"/>
                </a:solidFill>
                <a:latin typeface="Calibri"/>
                <a:cs typeface="Calibri"/>
              </a:rPr>
              <a:t>attaques</a:t>
            </a:r>
            <a:r>
              <a:rPr lang="fr-FR" sz="2300" b="1" spc="80" dirty="0">
                <a:solidFill>
                  <a:srgbClr val="231F20"/>
                </a:solidFill>
                <a:latin typeface="Calibri"/>
                <a:cs typeface="Calibri"/>
              </a:rPr>
              <a:t> </a:t>
            </a:r>
            <a:r>
              <a:rPr lang="fr-FR" sz="2300" b="1" spc="90" dirty="0">
                <a:solidFill>
                  <a:srgbClr val="231F20"/>
                </a:solidFill>
                <a:latin typeface="Calibri"/>
                <a:cs typeface="Calibri"/>
              </a:rPr>
              <a:t>les</a:t>
            </a:r>
            <a:r>
              <a:rPr lang="fr-FR" sz="2300" b="1" spc="80" dirty="0">
                <a:solidFill>
                  <a:srgbClr val="231F20"/>
                </a:solidFill>
                <a:latin typeface="Calibri"/>
                <a:cs typeface="Calibri"/>
              </a:rPr>
              <a:t> </a:t>
            </a:r>
            <a:r>
              <a:rPr lang="fr-FR" sz="2300" b="1" spc="85" dirty="0">
                <a:solidFill>
                  <a:srgbClr val="231F20"/>
                </a:solidFill>
                <a:latin typeface="Calibri"/>
                <a:cs typeface="Calibri"/>
              </a:rPr>
              <a:t>plus </a:t>
            </a:r>
            <a:r>
              <a:rPr lang="fr-FR" sz="2300" b="1" spc="105" dirty="0">
                <a:solidFill>
                  <a:srgbClr val="231F20"/>
                </a:solidFill>
                <a:latin typeface="Calibri"/>
                <a:cs typeface="Calibri"/>
              </a:rPr>
              <a:t>faciles</a:t>
            </a:r>
            <a:r>
              <a:rPr lang="fr-FR" sz="2300" b="1" spc="80" dirty="0">
                <a:solidFill>
                  <a:srgbClr val="231F20"/>
                </a:solidFill>
                <a:latin typeface="Calibri"/>
                <a:cs typeface="Calibri"/>
              </a:rPr>
              <a:t> </a:t>
            </a:r>
            <a:r>
              <a:rPr lang="fr-FR" sz="2300" b="1" spc="75" dirty="0">
                <a:solidFill>
                  <a:srgbClr val="231F20"/>
                </a:solidFill>
                <a:latin typeface="Calibri"/>
                <a:cs typeface="Calibri"/>
              </a:rPr>
              <a:t>à</a:t>
            </a:r>
            <a:r>
              <a:rPr lang="fr-FR" sz="2300" b="1" spc="80" dirty="0">
                <a:solidFill>
                  <a:srgbClr val="231F20"/>
                </a:solidFill>
                <a:latin typeface="Calibri"/>
                <a:cs typeface="Calibri"/>
              </a:rPr>
              <a:t> </a:t>
            </a:r>
            <a:r>
              <a:rPr lang="fr-FR" sz="2300" b="1" spc="60" dirty="0">
                <a:solidFill>
                  <a:srgbClr val="231F20"/>
                </a:solidFill>
                <a:latin typeface="Calibri"/>
                <a:cs typeface="Calibri"/>
              </a:rPr>
              <a:t>réaliser.</a:t>
            </a:r>
            <a:endParaRPr lang="fr-FR" sz="2300" b="1" dirty="0">
              <a:latin typeface="Calibri"/>
              <a:cs typeface="Calibri"/>
            </a:endParaRPr>
          </a:p>
          <a:p>
            <a:pPr marL="12700" marR="5080" algn="just">
              <a:lnSpc>
                <a:spcPct val="105200"/>
              </a:lnSpc>
            </a:pPr>
            <a:r>
              <a:rPr lang="fr-FR" sz="2300" dirty="0">
                <a:solidFill>
                  <a:srgbClr val="231F20"/>
                </a:solidFill>
                <a:latin typeface="Calibri"/>
                <a:cs typeface="Calibri"/>
              </a:rPr>
              <a:t>Par</a:t>
            </a:r>
            <a:r>
              <a:rPr lang="fr-FR" sz="2300" spc="90" dirty="0">
                <a:solidFill>
                  <a:srgbClr val="231F20"/>
                </a:solidFill>
                <a:latin typeface="Calibri"/>
                <a:cs typeface="Calibri"/>
              </a:rPr>
              <a:t> </a:t>
            </a:r>
            <a:r>
              <a:rPr lang="fr-FR" sz="2300" dirty="0">
                <a:solidFill>
                  <a:srgbClr val="231F20"/>
                </a:solidFill>
                <a:latin typeface="Calibri"/>
                <a:cs typeface="Calibri"/>
              </a:rPr>
              <a:t>exemple,</a:t>
            </a:r>
            <a:r>
              <a:rPr lang="fr-FR" sz="2300" spc="90" dirty="0">
                <a:solidFill>
                  <a:srgbClr val="231F20"/>
                </a:solidFill>
                <a:latin typeface="Calibri"/>
                <a:cs typeface="Calibri"/>
              </a:rPr>
              <a:t> </a:t>
            </a:r>
            <a:r>
              <a:rPr lang="fr-FR" sz="2300" dirty="0">
                <a:solidFill>
                  <a:srgbClr val="231F20"/>
                </a:solidFill>
                <a:latin typeface="Calibri"/>
                <a:cs typeface="Calibri"/>
              </a:rPr>
              <a:t>un</a:t>
            </a:r>
            <a:r>
              <a:rPr lang="fr-FR" sz="2300" spc="95" dirty="0">
                <a:solidFill>
                  <a:srgbClr val="231F20"/>
                </a:solidFill>
                <a:latin typeface="Calibri"/>
                <a:cs typeface="Calibri"/>
              </a:rPr>
              <a:t> </a:t>
            </a:r>
            <a:r>
              <a:rPr lang="fr-FR" sz="2300" dirty="0">
                <a:solidFill>
                  <a:srgbClr val="231F20"/>
                </a:solidFill>
                <a:latin typeface="Calibri"/>
                <a:cs typeface="Calibri"/>
              </a:rPr>
              <a:t>voleur</a:t>
            </a:r>
            <a:r>
              <a:rPr lang="fr-FR" sz="2300" spc="90" dirty="0">
                <a:solidFill>
                  <a:srgbClr val="231F20"/>
                </a:solidFill>
                <a:latin typeface="Calibri"/>
                <a:cs typeface="Calibri"/>
              </a:rPr>
              <a:t> </a:t>
            </a:r>
            <a:r>
              <a:rPr lang="fr-FR" sz="2300" spc="60" dirty="0">
                <a:solidFill>
                  <a:srgbClr val="231F20"/>
                </a:solidFill>
                <a:latin typeface="Calibri"/>
                <a:cs typeface="Calibri"/>
              </a:rPr>
              <a:t>choisira</a:t>
            </a:r>
            <a:r>
              <a:rPr lang="fr-FR" sz="2300" spc="95" dirty="0">
                <a:solidFill>
                  <a:srgbClr val="231F20"/>
                </a:solidFill>
                <a:latin typeface="Calibri"/>
                <a:cs typeface="Calibri"/>
              </a:rPr>
              <a:t> </a:t>
            </a:r>
            <a:r>
              <a:rPr lang="fr-FR" sz="2300" dirty="0">
                <a:solidFill>
                  <a:srgbClr val="231F20"/>
                </a:solidFill>
                <a:latin typeface="Calibri"/>
                <a:cs typeface="Calibri"/>
              </a:rPr>
              <a:t>d’entrer</a:t>
            </a:r>
            <a:r>
              <a:rPr lang="fr-FR" sz="2300" spc="90" dirty="0">
                <a:solidFill>
                  <a:srgbClr val="231F20"/>
                </a:solidFill>
                <a:latin typeface="Calibri"/>
                <a:cs typeface="Calibri"/>
              </a:rPr>
              <a:t> </a:t>
            </a:r>
            <a:r>
              <a:rPr lang="fr-FR" sz="2300" spc="55" dirty="0">
                <a:solidFill>
                  <a:srgbClr val="231F20"/>
                </a:solidFill>
                <a:latin typeface="Calibri"/>
                <a:cs typeface="Calibri"/>
              </a:rPr>
              <a:t>dans</a:t>
            </a:r>
            <a:r>
              <a:rPr lang="fr-FR" sz="2300" spc="95" dirty="0">
                <a:solidFill>
                  <a:srgbClr val="231F20"/>
                </a:solidFill>
                <a:latin typeface="Calibri"/>
                <a:cs typeface="Calibri"/>
              </a:rPr>
              <a:t> </a:t>
            </a:r>
            <a:r>
              <a:rPr lang="fr-FR" sz="2300" dirty="0">
                <a:solidFill>
                  <a:srgbClr val="231F20"/>
                </a:solidFill>
                <a:latin typeface="Calibri"/>
                <a:cs typeface="Calibri"/>
              </a:rPr>
              <a:t>une</a:t>
            </a:r>
            <a:r>
              <a:rPr lang="fr-FR" sz="2300" spc="90" dirty="0">
                <a:solidFill>
                  <a:srgbClr val="231F20"/>
                </a:solidFill>
                <a:latin typeface="Calibri"/>
                <a:cs typeface="Calibri"/>
              </a:rPr>
              <a:t> </a:t>
            </a:r>
            <a:r>
              <a:rPr lang="fr-FR" sz="2300" dirty="0">
                <a:solidFill>
                  <a:srgbClr val="231F20"/>
                </a:solidFill>
                <a:latin typeface="Calibri"/>
                <a:cs typeface="Calibri"/>
              </a:rPr>
              <a:t>habitation</a:t>
            </a:r>
            <a:r>
              <a:rPr lang="fr-FR" sz="2300" spc="90" dirty="0">
                <a:solidFill>
                  <a:srgbClr val="231F20"/>
                </a:solidFill>
                <a:latin typeface="Calibri"/>
                <a:cs typeface="Calibri"/>
              </a:rPr>
              <a:t> </a:t>
            </a:r>
            <a:r>
              <a:rPr lang="fr-FR" sz="2300" dirty="0">
                <a:solidFill>
                  <a:srgbClr val="231F20"/>
                </a:solidFill>
                <a:latin typeface="Calibri"/>
                <a:cs typeface="Calibri"/>
              </a:rPr>
              <a:t>par</a:t>
            </a:r>
            <a:r>
              <a:rPr lang="fr-FR" sz="2300" spc="95" dirty="0">
                <a:solidFill>
                  <a:srgbClr val="231F20"/>
                </a:solidFill>
                <a:latin typeface="Calibri"/>
                <a:cs typeface="Calibri"/>
              </a:rPr>
              <a:t> </a:t>
            </a:r>
            <a:r>
              <a:rPr lang="fr-FR" sz="2300" dirty="0">
                <a:solidFill>
                  <a:srgbClr val="231F20"/>
                </a:solidFill>
                <a:latin typeface="Calibri"/>
                <a:cs typeface="Calibri"/>
              </a:rPr>
              <a:t>une</a:t>
            </a:r>
            <a:r>
              <a:rPr lang="fr-FR" sz="2300" spc="90" dirty="0">
                <a:solidFill>
                  <a:srgbClr val="231F20"/>
                </a:solidFill>
                <a:latin typeface="Calibri"/>
                <a:cs typeface="Calibri"/>
              </a:rPr>
              <a:t> </a:t>
            </a:r>
            <a:r>
              <a:rPr lang="fr-FR" sz="2300" dirty="0">
                <a:solidFill>
                  <a:srgbClr val="231F20"/>
                </a:solidFill>
                <a:latin typeface="Calibri"/>
                <a:cs typeface="Calibri"/>
              </a:rPr>
              <a:t>fenêtre</a:t>
            </a:r>
            <a:r>
              <a:rPr lang="fr-FR" sz="2300" spc="95" dirty="0">
                <a:solidFill>
                  <a:srgbClr val="231F20"/>
                </a:solidFill>
                <a:latin typeface="Calibri"/>
                <a:cs typeface="Calibri"/>
              </a:rPr>
              <a:t> </a:t>
            </a:r>
            <a:r>
              <a:rPr lang="fr-FR" sz="2300" spc="75" dirty="0">
                <a:solidFill>
                  <a:srgbClr val="231F20"/>
                </a:solidFill>
                <a:latin typeface="Calibri"/>
                <a:cs typeface="Calibri"/>
              </a:rPr>
              <a:t>facile</a:t>
            </a:r>
            <a:r>
              <a:rPr lang="fr-FR" sz="2300" spc="90" dirty="0">
                <a:solidFill>
                  <a:srgbClr val="231F20"/>
                </a:solidFill>
                <a:latin typeface="Calibri"/>
                <a:cs typeface="Calibri"/>
              </a:rPr>
              <a:t> </a:t>
            </a:r>
            <a:r>
              <a:rPr lang="fr-FR" sz="2300" spc="15" dirty="0">
                <a:solidFill>
                  <a:srgbClr val="231F20"/>
                </a:solidFill>
                <a:latin typeface="Calibri"/>
                <a:cs typeface="Calibri"/>
              </a:rPr>
              <a:t>à </a:t>
            </a:r>
            <a:r>
              <a:rPr lang="fr-FR" sz="2300" dirty="0">
                <a:solidFill>
                  <a:srgbClr val="231F20"/>
                </a:solidFill>
                <a:latin typeface="Calibri"/>
                <a:cs typeface="Calibri"/>
              </a:rPr>
              <a:t>ouvrir</a:t>
            </a:r>
            <a:r>
              <a:rPr lang="fr-FR" sz="2300" spc="95" dirty="0">
                <a:solidFill>
                  <a:srgbClr val="231F20"/>
                </a:solidFill>
                <a:latin typeface="Calibri"/>
                <a:cs typeface="Calibri"/>
              </a:rPr>
              <a:t> </a:t>
            </a:r>
            <a:r>
              <a:rPr lang="fr-FR" sz="2300" dirty="0">
                <a:solidFill>
                  <a:srgbClr val="231F20"/>
                </a:solidFill>
                <a:latin typeface="Calibri"/>
                <a:cs typeface="Calibri"/>
              </a:rPr>
              <a:t>plutôt</a:t>
            </a:r>
            <a:r>
              <a:rPr lang="fr-FR" sz="2300" spc="95" dirty="0">
                <a:solidFill>
                  <a:srgbClr val="231F20"/>
                </a:solidFill>
                <a:latin typeface="Calibri"/>
                <a:cs typeface="Calibri"/>
              </a:rPr>
              <a:t> </a:t>
            </a:r>
            <a:r>
              <a:rPr lang="fr-FR" sz="2300" dirty="0">
                <a:solidFill>
                  <a:srgbClr val="231F20"/>
                </a:solidFill>
                <a:latin typeface="Calibri"/>
                <a:cs typeface="Calibri"/>
              </a:rPr>
              <a:t>que</a:t>
            </a:r>
            <a:r>
              <a:rPr lang="fr-FR" sz="2300" spc="95" dirty="0">
                <a:solidFill>
                  <a:srgbClr val="231F20"/>
                </a:solidFill>
                <a:latin typeface="Calibri"/>
                <a:cs typeface="Calibri"/>
              </a:rPr>
              <a:t> </a:t>
            </a:r>
            <a:r>
              <a:rPr lang="fr-FR" sz="2300" dirty="0">
                <a:solidFill>
                  <a:srgbClr val="231F20"/>
                </a:solidFill>
                <a:latin typeface="Calibri"/>
                <a:cs typeface="Calibri"/>
              </a:rPr>
              <a:t>par</a:t>
            </a:r>
            <a:r>
              <a:rPr lang="fr-FR" sz="2300" spc="100" dirty="0">
                <a:solidFill>
                  <a:srgbClr val="231F20"/>
                </a:solidFill>
                <a:latin typeface="Calibri"/>
                <a:cs typeface="Calibri"/>
              </a:rPr>
              <a:t> </a:t>
            </a:r>
            <a:r>
              <a:rPr lang="fr-FR" sz="2300" dirty="0">
                <a:solidFill>
                  <a:srgbClr val="231F20"/>
                </a:solidFill>
                <a:latin typeface="Calibri"/>
                <a:cs typeface="Calibri"/>
              </a:rPr>
              <a:t>une</a:t>
            </a:r>
            <a:r>
              <a:rPr lang="fr-FR" sz="2300" spc="95" dirty="0">
                <a:solidFill>
                  <a:srgbClr val="231F20"/>
                </a:solidFill>
                <a:latin typeface="Calibri"/>
                <a:cs typeface="Calibri"/>
              </a:rPr>
              <a:t> </a:t>
            </a:r>
            <a:r>
              <a:rPr lang="fr-FR" sz="2300" dirty="0">
                <a:solidFill>
                  <a:srgbClr val="231F20"/>
                </a:solidFill>
                <a:latin typeface="Calibri"/>
                <a:cs typeface="Calibri"/>
              </a:rPr>
              <a:t>porte</a:t>
            </a:r>
            <a:r>
              <a:rPr lang="fr-FR" sz="2300" spc="95" dirty="0">
                <a:solidFill>
                  <a:srgbClr val="231F20"/>
                </a:solidFill>
                <a:latin typeface="Calibri"/>
                <a:cs typeface="Calibri"/>
              </a:rPr>
              <a:t> </a:t>
            </a:r>
            <a:r>
              <a:rPr lang="fr-FR" sz="2300" dirty="0">
                <a:solidFill>
                  <a:srgbClr val="231F20"/>
                </a:solidFill>
                <a:latin typeface="Calibri"/>
                <a:cs typeface="Calibri"/>
              </a:rPr>
              <a:t>blindée</a:t>
            </a:r>
            <a:r>
              <a:rPr lang="fr-FR" sz="2300" spc="95" dirty="0">
                <a:solidFill>
                  <a:srgbClr val="231F20"/>
                </a:solidFill>
                <a:latin typeface="Calibri"/>
                <a:cs typeface="Calibri"/>
              </a:rPr>
              <a:t> </a:t>
            </a:r>
            <a:r>
              <a:rPr lang="fr-FR" sz="2300" dirty="0">
                <a:solidFill>
                  <a:srgbClr val="231F20"/>
                </a:solidFill>
                <a:latin typeface="Calibri"/>
                <a:cs typeface="Calibri"/>
              </a:rPr>
              <a:t>avec</a:t>
            </a:r>
            <a:r>
              <a:rPr lang="fr-FR" sz="2300" spc="100" dirty="0">
                <a:solidFill>
                  <a:srgbClr val="231F20"/>
                </a:solidFill>
                <a:latin typeface="Calibri"/>
                <a:cs typeface="Calibri"/>
              </a:rPr>
              <a:t> </a:t>
            </a:r>
            <a:r>
              <a:rPr lang="fr-FR" sz="2300" dirty="0">
                <a:solidFill>
                  <a:srgbClr val="231F20"/>
                </a:solidFill>
                <a:latin typeface="Calibri"/>
                <a:cs typeface="Calibri"/>
              </a:rPr>
              <a:t>un</a:t>
            </a:r>
            <a:r>
              <a:rPr lang="fr-FR" sz="2300" spc="95" dirty="0">
                <a:solidFill>
                  <a:srgbClr val="231F20"/>
                </a:solidFill>
                <a:latin typeface="Calibri"/>
                <a:cs typeface="Calibri"/>
              </a:rPr>
              <a:t> </a:t>
            </a:r>
            <a:r>
              <a:rPr lang="fr-FR" sz="2300" dirty="0">
                <a:solidFill>
                  <a:srgbClr val="231F20"/>
                </a:solidFill>
                <a:latin typeface="Calibri"/>
                <a:cs typeface="Calibri"/>
              </a:rPr>
              <a:t>système</a:t>
            </a:r>
            <a:r>
              <a:rPr lang="fr-FR" sz="2300" spc="95" dirty="0">
                <a:solidFill>
                  <a:srgbClr val="231F20"/>
                </a:solidFill>
                <a:latin typeface="Calibri"/>
                <a:cs typeface="Calibri"/>
              </a:rPr>
              <a:t> </a:t>
            </a:r>
            <a:r>
              <a:rPr lang="fr-FR" sz="2300" dirty="0">
                <a:solidFill>
                  <a:srgbClr val="231F20"/>
                </a:solidFill>
                <a:latin typeface="Calibri"/>
                <a:cs typeface="Calibri"/>
              </a:rPr>
              <a:t>de</a:t>
            </a:r>
            <a:r>
              <a:rPr lang="fr-FR" sz="2300" spc="100" dirty="0">
                <a:solidFill>
                  <a:srgbClr val="231F20"/>
                </a:solidFill>
                <a:latin typeface="Calibri"/>
                <a:cs typeface="Calibri"/>
              </a:rPr>
              <a:t> </a:t>
            </a:r>
            <a:r>
              <a:rPr lang="fr-FR" sz="2300" spc="60" dirty="0">
                <a:solidFill>
                  <a:srgbClr val="231F20"/>
                </a:solidFill>
                <a:latin typeface="Calibri"/>
                <a:cs typeface="Calibri"/>
              </a:rPr>
              <a:t>surveillance.</a:t>
            </a:r>
            <a:r>
              <a:rPr lang="fr-FR" sz="2300" spc="95" dirty="0">
                <a:solidFill>
                  <a:srgbClr val="231F20"/>
                </a:solidFill>
                <a:latin typeface="Calibri"/>
                <a:cs typeface="Calibri"/>
              </a:rPr>
              <a:t> </a:t>
            </a:r>
            <a:r>
              <a:rPr lang="fr-FR" sz="2300" spc="110" dirty="0">
                <a:solidFill>
                  <a:srgbClr val="231F20"/>
                </a:solidFill>
                <a:latin typeface="Calibri"/>
                <a:cs typeface="Calibri"/>
              </a:rPr>
              <a:t>Il</a:t>
            </a:r>
            <a:r>
              <a:rPr lang="fr-FR" sz="2300" spc="95" dirty="0">
                <a:solidFill>
                  <a:srgbClr val="231F20"/>
                </a:solidFill>
                <a:latin typeface="Calibri"/>
                <a:cs typeface="Calibri"/>
              </a:rPr>
              <a:t> </a:t>
            </a:r>
            <a:r>
              <a:rPr lang="fr-FR" sz="2300" dirty="0">
                <a:solidFill>
                  <a:srgbClr val="231F20"/>
                </a:solidFill>
                <a:latin typeface="Calibri"/>
                <a:cs typeface="Calibri"/>
              </a:rPr>
              <a:t>en</a:t>
            </a:r>
            <a:r>
              <a:rPr lang="fr-FR" sz="2300" spc="95" dirty="0">
                <a:solidFill>
                  <a:srgbClr val="231F20"/>
                </a:solidFill>
                <a:latin typeface="Calibri"/>
                <a:cs typeface="Calibri"/>
              </a:rPr>
              <a:t> </a:t>
            </a:r>
            <a:r>
              <a:rPr lang="fr-FR" sz="2300" dirty="0">
                <a:solidFill>
                  <a:srgbClr val="231F20"/>
                </a:solidFill>
                <a:latin typeface="Calibri"/>
                <a:cs typeface="Calibri"/>
              </a:rPr>
              <a:t>est</a:t>
            </a:r>
            <a:r>
              <a:rPr lang="fr-FR" sz="2300" spc="100" dirty="0">
                <a:solidFill>
                  <a:srgbClr val="231F20"/>
                </a:solidFill>
                <a:latin typeface="Calibri"/>
                <a:cs typeface="Calibri"/>
              </a:rPr>
              <a:t> </a:t>
            </a:r>
            <a:r>
              <a:rPr lang="fr-FR" sz="2300" spc="-25" dirty="0">
                <a:solidFill>
                  <a:srgbClr val="231F20"/>
                </a:solidFill>
                <a:latin typeface="Calibri"/>
                <a:cs typeface="Calibri"/>
              </a:rPr>
              <a:t>de </a:t>
            </a:r>
            <a:r>
              <a:rPr lang="fr-FR" sz="2300" dirty="0">
                <a:solidFill>
                  <a:srgbClr val="231F20"/>
                </a:solidFill>
                <a:latin typeface="Calibri"/>
                <a:cs typeface="Calibri"/>
              </a:rPr>
              <a:t>même</a:t>
            </a:r>
            <a:r>
              <a:rPr lang="fr-FR" sz="2300" spc="30" dirty="0">
                <a:solidFill>
                  <a:srgbClr val="231F20"/>
                </a:solidFill>
                <a:latin typeface="Calibri"/>
                <a:cs typeface="Calibri"/>
              </a:rPr>
              <a:t> </a:t>
            </a:r>
            <a:r>
              <a:rPr lang="fr-FR" sz="2300" spc="55" dirty="0">
                <a:solidFill>
                  <a:srgbClr val="231F20"/>
                </a:solidFill>
                <a:latin typeface="Calibri"/>
                <a:cs typeface="Calibri"/>
              </a:rPr>
              <a:t>dans</a:t>
            </a:r>
            <a:r>
              <a:rPr lang="fr-FR" sz="2300" spc="35" dirty="0">
                <a:solidFill>
                  <a:srgbClr val="231F20"/>
                </a:solidFill>
                <a:latin typeface="Calibri"/>
                <a:cs typeface="Calibri"/>
              </a:rPr>
              <a:t> </a:t>
            </a:r>
            <a:r>
              <a:rPr lang="fr-FR" sz="2300" spc="60" dirty="0">
                <a:solidFill>
                  <a:srgbClr val="231F20"/>
                </a:solidFill>
                <a:latin typeface="Calibri"/>
                <a:cs typeface="Calibri"/>
              </a:rPr>
              <a:t>le</a:t>
            </a:r>
            <a:r>
              <a:rPr lang="fr-FR" sz="2300" spc="35" dirty="0">
                <a:solidFill>
                  <a:srgbClr val="231F20"/>
                </a:solidFill>
                <a:latin typeface="Calibri"/>
                <a:cs typeface="Calibri"/>
              </a:rPr>
              <a:t> </a:t>
            </a:r>
            <a:r>
              <a:rPr lang="fr-FR" sz="2300" dirty="0">
                <a:solidFill>
                  <a:srgbClr val="231F20"/>
                </a:solidFill>
                <a:latin typeface="Calibri"/>
                <a:cs typeface="Calibri"/>
              </a:rPr>
              <a:t>monde</a:t>
            </a:r>
            <a:r>
              <a:rPr lang="fr-FR" sz="2300" spc="35" dirty="0">
                <a:solidFill>
                  <a:srgbClr val="231F20"/>
                </a:solidFill>
                <a:latin typeface="Calibri"/>
                <a:cs typeface="Calibri"/>
              </a:rPr>
              <a:t> </a:t>
            </a:r>
            <a:r>
              <a:rPr lang="fr-FR" sz="2300" dirty="0">
                <a:solidFill>
                  <a:srgbClr val="231F20"/>
                </a:solidFill>
                <a:latin typeface="Calibri"/>
                <a:cs typeface="Calibri"/>
              </a:rPr>
              <a:t>numérique.</a:t>
            </a:r>
            <a:r>
              <a:rPr lang="fr-FR" sz="2300" spc="35" dirty="0">
                <a:solidFill>
                  <a:srgbClr val="231F20"/>
                </a:solidFill>
                <a:latin typeface="Calibri"/>
                <a:cs typeface="Calibri"/>
              </a:rPr>
              <a:t> </a:t>
            </a:r>
            <a:r>
              <a:rPr lang="fr-FR" sz="2300" spc="90" dirty="0">
                <a:solidFill>
                  <a:srgbClr val="231F20"/>
                </a:solidFill>
                <a:latin typeface="Calibri"/>
                <a:cs typeface="Calibri"/>
              </a:rPr>
              <a:t>Plus</a:t>
            </a:r>
            <a:r>
              <a:rPr lang="fr-FR" sz="2300" spc="35" dirty="0">
                <a:solidFill>
                  <a:srgbClr val="231F20"/>
                </a:solidFill>
                <a:latin typeface="Calibri"/>
                <a:cs typeface="Calibri"/>
              </a:rPr>
              <a:t> </a:t>
            </a:r>
            <a:r>
              <a:rPr lang="fr-FR" sz="2300" spc="70" dirty="0">
                <a:solidFill>
                  <a:srgbClr val="231F20"/>
                </a:solidFill>
                <a:latin typeface="Calibri"/>
                <a:cs typeface="Calibri"/>
              </a:rPr>
              <a:t>les</a:t>
            </a:r>
            <a:r>
              <a:rPr lang="fr-FR" sz="2300" spc="45" dirty="0">
                <a:solidFill>
                  <a:srgbClr val="231F20"/>
                </a:solidFill>
                <a:latin typeface="Calibri"/>
                <a:cs typeface="Calibri"/>
              </a:rPr>
              <a:t> </a:t>
            </a:r>
            <a:r>
              <a:rPr lang="fr-FR" sz="2300" b="1" spc="50" dirty="0">
                <a:solidFill>
                  <a:srgbClr val="231F20"/>
                </a:solidFill>
                <a:latin typeface="Calibri"/>
                <a:cs typeface="Calibri"/>
              </a:rPr>
              <a:t>mesures</a:t>
            </a:r>
            <a:r>
              <a:rPr lang="fr-FR" sz="2300" b="1" spc="35" dirty="0">
                <a:solidFill>
                  <a:srgbClr val="231F20"/>
                </a:solidFill>
                <a:latin typeface="Calibri"/>
                <a:cs typeface="Calibri"/>
              </a:rPr>
              <a:t> </a:t>
            </a:r>
            <a:r>
              <a:rPr lang="fr-FR" sz="2300" b="1" dirty="0">
                <a:solidFill>
                  <a:srgbClr val="231F20"/>
                </a:solidFill>
                <a:latin typeface="Calibri"/>
                <a:cs typeface="Calibri"/>
              </a:rPr>
              <a:t>de</a:t>
            </a:r>
            <a:r>
              <a:rPr lang="fr-FR" sz="2300" b="1" spc="35" dirty="0">
                <a:solidFill>
                  <a:srgbClr val="231F20"/>
                </a:solidFill>
                <a:latin typeface="Calibri"/>
                <a:cs typeface="Calibri"/>
              </a:rPr>
              <a:t> </a:t>
            </a:r>
            <a:r>
              <a:rPr lang="fr-FR" sz="2300" b="1" spc="75" dirty="0">
                <a:solidFill>
                  <a:srgbClr val="231F20"/>
                </a:solidFill>
                <a:latin typeface="Calibri"/>
                <a:cs typeface="Calibri"/>
              </a:rPr>
              <a:t>sécurité</a:t>
            </a:r>
            <a:r>
              <a:rPr lang="fr-FR" sz="2300" b="1" spc="35" dirty="0">
                <a:solidFill>
                  <a:srgbClr val="231F20"/>
                </a:solidFill>
                <a:latin typeface="Calibri"/>
                <a:cs typeface="Calibri"/>
              </a:rPr>
              <a:t> </a:t>
            </a:r>
            <a:r>
              <a:rPr lang="fr-FR" sz="2300" b="1" spc="55" dirty="0">
                <a:solidFill>
                  <a:srgbClr val="231F20"/>
                </a:solidFill>
                <a:latin typeface="Calibri"/>
                <a:cs typeface="Calibri"/>
              </a:rPr>
              <a:t>élémentaires</a:t>
            </a:r>
            <a:r>
              <a:rPr lang="fr-FR" sz="2300" b="1" spc="45" dirty="0">
                <a:solidFill>
                  <a:srgbClr val="231F20"/>
                </a:solidFill>
                <a:latin typeface="Calibri"/>
                <a:cs typeface="Calibri"/>
              </a:rPr>
              <a:t> </a:t>
            </a:r>
            <a:r>
              <a:rPr lang="fr-FR" sz="2300" dirty="0">
                <a:solidFill>
                  <a:srgbClr val="231F20"/>
                </a:solidFill>
                <a:latin typeface="Calibri"/>
                <a:cs typeface="Calibri"/>
              </a:rPr>
              <a:t>sont</a:t>
            </a:r>
            <a:r>
              <a:rPr lang="fr-FR" sz="2300" spc="35" dirty="0">
                <a:solidFill>
                  <a:srgbClr val="231F20"/>
                </a:solidFill>
                <a:latin typeface="Calibri"/>
                <a:cs typeface="Calibri"/>
              </a:rPr>
              <a:t> </a:t>
            </a:r>
            <a:r>
              <a:rPr lang="fr-FR" sz="2300" spc="-25" dirty="0">
                <a:solidFill>
                  <a:srgbClr val="231F20"/>
                </a:solidFill>
                <a:latin typeface="Calibri"/>
                <a:cs typeface="Calibri"/>
              </a:rPr>
              <a:t>en </a:t>
            </a:r>
            <a:r>
              <a:rPr lang="fr-FR" sz="2300" spc="60" dirty="0">
                <a:solidFill>
                  <a:srgbClr val="231F20"/>
                </a:solidFill>
                <a:latin typeface="Calibri"/>
                <a:cs typeface="Calibri"/>
              </a:rPr>
              <a:t>place</a:t>
            </a:r>
            <a:r>
              <a:rPr lang="fr-FR" sz="2300" spc="105" dirty="0">
                <a:solidFill>
                  <a:srgbClr val="231F20"/>
                </a:solidFill>
                <a:latin typeface="Calibri"/>
                <a:cs typeface="Calibri"/>
              </a:rPr>
              <a:t> </a:t>
            </a:r>
            <a:r>
              <a:rPr lang="fr-FR" sz="2300" dirty="0">
                <a:solidFill>
                  <a:srgbClr val="231F20"/>
                </a:solidFill>
                <a:latin typeface="Calibri"/>
                <a:cs typeface="Calibri"/>
              </a:rPr>
              <a:t>et</a:t>
            </a:r>
            <a:r>
              <a:rPr lang="fr-FR" sz="2300" spc="110" dirty="0">
                <a:solidFill>
                  <a:srgbClr val="231F20"/>
                </a:solidFill>
                <a:latin typeface="Calibri"/>
                <a:cs typeface="Calibri"/>
              </a:rPr>
              <a:t> </a:t>
            </a:r>
            <a:r>
              <a:rPr lang="fr-FR" sz="2300" dirty="0">
                <a:solidFill>
                  <a:srgbClr val="231F20"/>
                </a:solidFill>
                <a:latin typeface="Calibri"/>
                <a:cs typeface="Calibri"/>
              </a:rPr>
              <a:t>moins</a:t>
            </a:r>
            <a:r>
              <a:rPr lang="fr-FR" sz="2300" spc="110" dirty="0">
                <a:solidFill>
                  <a:srgbClr val="231F20"/>
                </a:solidFill>
                <a:latin typeface="Calibri"/>
                <a:cs typeface="Calibri"/>
              </a:rPr>
              <a:t> </a:t>
            </a:r>
            <a:r>
              <a:rPr lang="fr-FR" sz="2300" spc="70" dirty="0">
                <a:solidFill>
                  <a:srgbClr val="231F20"/>
                </a:solidFill>
                <a:latin typeface="Calibri"/>
                <a:cs typeface="Calibri"/>
              </a:rPr>
              <a:t>les</a:t>
            </a:r>
            <a:r>
              <a:rPr lang="fr-FR" sz="2300" spc="110" dirty="0">
                <a:solidFill>
                  <a:srgbClr val="231F20"/>
                </a:solidFill>
                <a:latin typeface="Calibri"/>
                <a:cs typeface="Calibri"/>
              </a:rPr>
              <a:t> </a:t>
            </a:r>
            <a:r>
              <a:rPr lang="fr-FR" sz="2300" spc="50" dirty="0">
                <a:solidFill>
                  <a:srgbClr val="231F20"/>
                </a:solidFill>
                <a:latin typeface="Calibri"/>
                <a:cs typeface="Calibri"/>
              </a:rPr>
              <a:t>risques</a:t>
            </a:r>
            <a:r>
              <a:rPr lang="fr-FR" sz="2300" spc="110" dirty="0">
                <a:solidFill>
                  <a:srgbClr val="231F20"/>
                </a:solidFill>
                <a:latin typeface="Calibri"/>
                <a:cs typeface="Calibri"/>
              </a:rPr>
              <a:t> </a:t>
            </a:r>
            <a:r>
              <a:rPr lang="fr-FR" sz="2300" dirty="0">
                <a:solidFill>
                  <a:srgbClr val="231F20"/>
                </a:solidFill>
                <a:latin typeface="Calibri"/>
                <a:cs typeface="Calibri"/>
              </a:rPr>
              <a:t>de</a:t>
            </a:r>
            <a:r>
              <a:rPr lang="fr-FR" sz="2300" spc="110" dirty="0">
                <a:solidFill>
                  <a:srgbClr val="231F20"/>
                </a:solidFill>
                <a:latin typeface="Calibri"/>
                <a:cs typeface="Calibri"/>
              </a:rPr>
              <a:t> </a:t>
            </a:r>
            <a:r>
              <a:rPr lang="fr-FR" sz="2300" dirty="0">
                <a:solidFill>
                  <a:srgbClr val="231F20"/>
                </a:solidFill>
                <a:latin typeface="Calibri"/>
                <a:cs typeface="Calibri"/>
              </a:rPr>
              <a:t>cyberattaques</a:t>
            </a:r>
            <a:r>
              <a:rPr lang="fr-FR" sz="2300" spc="110" dirty="0">
                <a:solidFill>
                  <a:srgbClr val="231F20"/>
                </a:solidFill>
                <a:latin typeface="Calibri"/>
                <a:cs typeface="Calibri"/>
              </a:rPr>
              <a:t> </a:t>
            </a:r>
            <a:r>
              <a:rPr lang="fr-FR" sz="2300" dirty="0">
                <a:solidFill>
                  <a:srgbClr val="231F20"/>
                </a:solidFill>
                <a:latin typeface="Calibri"/>
                <a:cs typeface="Calibri"/>
              </a:rPr>
              <a:t>sont</a:t>
            </a:r>
            <a:r>
              <a:rPr lang="fr-FR" sz="2300" spc="110" dirty="0">
                <a:solidFill>
                  <a:srgbClr val="231F20"/>
                </a:solidFill>
                <a:latin typeface="Calibri"/>
                <a:cs typeface="Calibri"/>
              </a:rPr>
              <a:t> </a:t>
            </a:r>
            <a:r>
              <a:rPr lang="fr-FR" sz="2300" spc="-10" dirty="0">
                <a:solidFill>
                  <a:srgbClr val="231F20"/>
                </a:solidFill>
                <a:latin typeface="Calibri"/>
                <a:cs typeface="Calibri"/>
              </a:rPr>
              <a:t>élevés.</a:t>
            </a:r>
            <a:endParaRPr lang="fr-FR" sz="2300" dirty="0">
              <a:latin typeface="Calibri"/>
              <a:cs typeface="Calibri"/>
            </a:endParaRPr>
          </a:p>
        </p:txBody>
      </p:sp>
      <p:sp>
        <p:nvSpPr>
          <p:cNvPr id="17" name="object 17"/>
          <p:cNvSpPr txBox="1"/>
          <p:nvPr/>
        </p:nvSpPr>
        <p:spPr>
          <a:xfrm>
            <a:off x="12393238" y="9473431"/>
            <a:ext cx="5909945" cy="1349375"/>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ts val="2655"/>
              </a:lnSpc>
              <a:spcBef>
                <a:spcPts val="480"/>
              </a:spcBef>
            </a:pPr>
            <a:r>
              <a:rPr sz="2300" u="sng" dirty="0">
                <a:solidFill>
                  <a:srgbClr val="205E9E"/>
                </a:solidFill>
                <a:uFill>
                  <a:solidFill>
                    <a:srgbClr val="205E9E"/>
                  </a:solidFill>
                </a:uFill>
                <a:latin typeface="Calibri"/>
                <a:cs typeface="Calibri"/>
                <a:hlinkClick r:id="rId5"/>
              </a:rPr>
              <a:t>Rapport</a:t>
            </a:r>
            <a:r>
              <a:rPr sz="2300" u="sng" spc="125"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d’activité</a:t>
            </a:r>
            <a:r>
              <a:rPr sz="2300" u="sng" spc="125" dirty="0">
                <a:solidFill>
                  <a:srgbClr val="205E9E"/>
                </a:solidFill>
                <a:uFill>
                  <a:solidFill>
                    <a:srgbClr val="205E9E"/>
                  </a:solidFill>
                </a:uFill>
                <a:latin typeface="Calibri"/>
                <a:cs typeface="Calibri"/>
                <a:hlinkClick r:id="rId5"/>
              </a:rPr>
              <a:t> </a:t>
            </a:r>
            <a:r>
              <a:rPr sz="2300" u="sng" spc="65" dirty="0">
                <a:solidFill>
                  <a:srgbClr val="205E9E"/>
                </a:solidFill>
                <a:uFill>
                  <a:solidFill>
                    <a:srgbClr val="205E9E"/>
                  </a:solidFill>
                </a:uFill>
                <a:latin typeface="Calibri"/>
                <a:cs typeface="Calibri"/>
                <a:hlinkClick r:id="rId5"/>
              </a:rPr>
              <a:t>2021</a:t>
            </a:r>
            <a:r>
              <a:rPr sz="2300" u="sng" spc="125" dirty="0">
                <a:solidFill>
                  <a:srgbClr val="205E9E"/>
                </a:solidFill>
                <a:uFill>
                  <a:solidFill>
                    <a:srgbClr val="205E9E"/>
                  </a:solidFill>
                </a:uFill>
                <a:latin typeface="Calibri"/>
                <a:cs typeface="Calibri"/>
                <a:hlinkClick r:id="rId5"/>
              </a:rPr>
              <a:t> </a:t>
            </a:r>
            <a:r>
              <a:rPr sz="2300" u="sng" spc="90" dirty="0">
                <a:solidFill>
                  <a:srgbClr val="205E9E"/>
                </a:solidFill>
                <a:uFill>
                  <a:solidFill>
                    <a:srgbClr val="205E9E"/>
                  </a:solidFill>
                </a:uFill>
                <a:latin typeface="Calibri"/>
                <a:cs typeface="Calibri"/>
                <a:hlinkClick r:id="rId5"/>
              </a:rPr>
              <a:t>-</a:t>
            </a:r>
            <a:r>
              <a:rPr sz="2300" u="sng" spc="125" dirty="0">
                <a:solidFill>
                  <a:srgbClr val="205E9E"/>
                </a:solidFill>
                <a:uFill>
                  <a:solidFill>
                    <a:srgbClr val="205E9E"/>
                  </a:solidFill>
                </a:uFill>
                <a:latin typeface="Calibri"/>
                <a:cs typeface="Calibri"/>
                <a:hlinkClick r:id="rId5"/>
              </a:rPr>
              <a:t> </a:t>
            </a:r>
            <a:r>
              <a:rPr sz="2300" u="sng" spc="45" dirty="0">
                <a:solidFill>
                  <a:srgbClr val="205E9E"/>
                </a:solidFill>
                <a:uFill>
                  <a:solidFill>
                    <a:srgbClr val="205E9E"/>
                  </a:solidFill>
                </a:uFill>
                <a:latin typeface="Calibri"/>
                <a:cs typeface="Calibri"/>
                <a:hlinkClick r:id="rId5"/>
              </a:rPr>
              <a:t>Cybermalveillance</a:t>
            </a:r>
            <a:endParaRPr sz="2300" dirty="0">
              <a:latin typeface="Calibri"/>
              <a:cs typeface="Calibri"/>
            </a:endParaRPr>
          </a:p>
          <a:p>
            <a:pPr marL="12700">
              <a:lnSpc>
                <a:spcPts val="2655"/>
              </a:lnSpc>
            </a:pPr>
            <a:r>
              <a:rPr sz="2300" u="sng" dirty="0">
                <a:solidFill>
                  <a:srgbClr val="205E9E"/>
                </a:solidFill>
                <a:uFill>
                  <a:solidFill>
                    <a:srgbClr val="205E9E"/>
                  </a:solidFill>
                </a:uFill>
                <a:latin typeface="Calibri"/>
                <a:cs typeface="Calibri"/>
                <a:hlinkClick r:id="rId6"/>
              </a:rPr>
              <a:t>MOOC de </a:t>
            </a:r>
            <a:r>
              <a:rPr sz="2300" u="sng" spc="60" dirty="0">
                <a:solidFill>
                  <a:srgbClr val="205E9E"/>
                </a:solidFill>
                <a:uFill>
                  <a:solidFill>
                    <a:srgbClr val="205E9E"/>
                  </a:solidFill>
                </a:uFill>
                <a:latin typeface="Calibri"/>
                <a:cs typeface="Calibri"/>
                <a:hlinkClick r:id="rId6"/>
              </a:rPr>
              <a:t>l’ANSSI</a:t>
            </a:r>
            <a:endParaRPr sz="2300" dirty="0">
              <a:latin typeface="Calibri"/>
              <a:cs typeface="Calibri"/>
            </a:endParaRPr>
          </a:p>
        </p:txBody>
      </p:sp>
      <p:sp>
        <p:nvSpPr>
          <p:cNvPr id="18" name="object 18"/>
          <p:cNvSpPr/>
          <p:nvPr/>
        </p:nvSpPr>
        <p:spPr>
          <a:xfrm>
            <a:off x="11859722" y="9271268"/>
            <a:ext cx="6973570" cy="2037714"/>
          </a:xfrm>
          <a:custGeom>
            <a:avLst/>
            <a:gdLst/>
            <a:ahLst/>
            <a:cxnLst/>
            <a:rect l="l" t="t" r="r" b="b"/>
            <a:pathLst>
              <a:path w="6973569" h="2037715">
                <a:moveTo>
                  <a:pt x="148403" y="0"/>
                </a:moveTo>
                <a:lnTo>
                  <a:pt x="101494" y="7566"/>
                </a:lnTo>
                <a:lnTo>
                  <a:pt x="60756" y="28634"/>
                </a:lnTo>
                <a:lnTo>
                  <a:pt x="28631" y="60760"/>
                </a:lnTo>
                <a:lnTo>
                  <a:pt x="7565" y="101498"/>
                </a:lnTo>
                <a:lnTo>
                  <a:pt x="0" y="148403"/>
                </a:lnTo>
                <a:lnTo>
                  <a:pt x="0" y="2037287"/>
                </a:lnTo>
              </a:path>
              <a:path w="6973569" h="2037715">
                <a:moveTo>
                  <a:pt x="6973358" y="2037287"/>
                </a:moveTo>
                <a:lnTo>
                  <a:pt x="6973358" y="148403"/>
                </a:lnTo>
                <a:lnTo>
                  <a:pt x="6965792" y="101498"/>
                </a:lnTo>
                <a:lnTo>
                  <a:pt x="6944723" y="60760"/>
                </a:lnTo>
                <a:lnTo>
                  <a:pt x="6912597" y="28634"/>
                </a:lnTo>
                <a:lnTo>
                  <a:pt x="6871859" y="7566"/>
                </a:lnTo>
                <a:lnTo>
                  <a:pt x="6824954" y="0"/>
                </a:lnTo>
                <a:lnTo>
                  <a:pt x="148403" y="0"/>
                </a:lnTo>
              </a:path>
            </a:pathLst>
          </a:custGeom>
          <a:ln w="62825">
            <a:solidFill>
              <a:srgbClr val="BCBEC0"/>
            </a:solidFill>
          </a:ln>
        </p:spPr>
        <p:txBody>
          <a:bodyPr wrap="square" lIns="0" tIns="0" rIns="0" bIns="0" rtlCol="0"/>
          <a:lstStyle/>
          <a:p>
            <a:endParaRPr dirty="0"/>
          </a:p>
        </p:txBody>
      </p:sp>
      <p:sp>
        <p:nvSpPr>
          <p:cNvPr id="19" name="object 19"/>
          <p:cNvSpPr txBox="1"/>
          <p:nvPr/>
        </p:nvSpPr>
        <p:spPr>
          <a:xfrm>
            <a:off x="3024682" y="6026947"/>
            <a:ext cx="5720715" cy="1924500"/>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FFB542"/>
                </a:solidFill>
                <a:latin typeface="Calibri"/>
                <a:cs typeface="Calibri"/>
              </a:rPr>
              <a:t>OBJECTIF DE LA SÉQUENCE</a:t>
            </a:r>
            <a:endParaRPr lang="fr-FR" sz="3550" b="1" spc="-150" dirty="0">
              <a:latin typeface="Calibri"/>
              <a:cs typeface="Calibri"/>
            </a:endParaRPr>
          </a:p>
          <a:p>
            <a:pPr marL="487045" marR="455295">
              <a:lnSpc>
                <a:spcPts val="2400"/>
              </a:lnSpc>
              <a:spcBef>
                <a:spcPts val="1590"/>
              </a:spcBef>
            </a:pPr>
            <a:r>
              <a:rPr lang="fr-FR" sz="2300" dirty="0">
                <a:solidFill>
                  <a:srgbClr val="231F20"/>
                </a:solidFill>
                <a:latin typeface="Calibri"/>
                <a:cs typeface="Calibri"/>
              </a:rPr>
              <a:t>S’exercer</a:t>
            </a:r>
            <a:r>
              <a:rPr lang="fr-FR" sz="2300" spc="125" dirty="0">
                <a:solidFill>
                  <a:srgbClr val="231F20"/>
                </a:solidFill>
                <a:latin typeface="Calibri"/>
                <a:cs typeface="Calibri"/>
              </a:rPr>
              <a:t> </a:t>
            </a:r>
            <a:r>
              <a:rPr lang="fr-FR" sz="2300" spc="65" dirty="0">
                <a:solidFill>
                  <a:srgbClr val="231F20"/>
                </a:solidFill>
                <a:latin typeface="Calibri"/>
                <a:cs typeface="Calibri"/>
              </a:rPr>
              <a:t>à</a:t>
            </a:r>
            <a:r>
              <a:rPr lang="fr-FR" sz="2300" spc="125" dirty="0">
                <a:solidFill>
                  <a:srgbClr val="231F20"/>
                </a:solidFill>
                <a:latin typeface="Calibri"/>
                <a:cs typeface="Calibri"/>
              </a:rPr>
              <a:t> </a:t>
            </a:r>
            <a:r>
              <a:rPr lang="fr-FR" sz="2300" dirty="0">
                <a:solidFill>
                  <a:srgbClr val="231F20"/>
                </a:solidFill>
                <a:latin typeface="Calibri"/>
                <a:cs typeface="Calibri"/>
              </a:rPr>
              <a:t>reconnaitre</a:t>
            </a:r>
            <a:r>
              <a:rPr lang="fr-FR" sz="2300" spc="125" dirty="0">
                <a:solidFill>
                  <a:srgbClr val="231F20"/>
                </a:solidFill>
                <a:latin typeface="Calibri"/>
                <a:cs typeface="Calibri"/>
              </a:rPr>
              <a:t> </a:t>
            </a:r>
            <a:r>
              <a:rPr lang="fr-FR" sz="2300" spc="70" dirty="0">
                <a:solidFill>
                  <a:srgbClr val="231F20"/>
                </a:solidFill>
                <a:latin typeface="Calibri"/>
                <a:cs typeface="Calibri"/>
              </a:rPr>
              <a:t>les</a:t>
            </a:r>
            <a:r>
              <a:rPr lang="fr-FR" sz="2300" spc="125" dirty="0">
                <a:solidFill>
                  <a:srgbClr val="231F20"/>
                </a:solidFill>
                <a:latin typeface="Calibri"/>
                <a:cs typeface="Calibri"/>
              </a:rPr>
              <a:t> </a:t>
            </a:r>
            <a:r>
              <a:rPr lang="fr-FR" sz="2300" spc="-10" dirty="0">
                <a:solidFill>
                  <a:srgbClr val="231F20"/>
                </a:solidFill>
                <a:latin typeface="Calibri"/>
                <a:cs typeface="Calibri"/>
              </a:rPr>
              <a:t>bonnes </a:t>
            </a:r>
            <a:r>
              <a:rPr lang="fr-FR" sz="2300" dirty="0">
                <a:solidFill>
                  <a:srgbClr val="231F20"/>
                </a:solidFill>
                <a:latin typeface="Calibri"/>
                <a:cs typeface="Calibri"/>
              </a:rPr>
              <a:t>pratiques</a:t>
            </a:r>
            <a:r>
              <a:rPr lang="fr-FR" sz="2300" spc="120" dirty="0">
                <a:solidFill>
                  <a:srgbClr val="231F20"/>
                </a:solidFill>
                <a:latin typeface="Calibri"/>
                <a:cs typeface="Calibri"/>
              </a:rPr>
              <a:t> </a:t>
            </a:r>
            <a:r>
              <a:rPr lang="fr-FR" sz="2300" dirty="0">
                <a:solidFill>
                  <a:srgbClr val="231F20"/>
                </a:solidFill>
                <a:latin typeface="Calibri"/>
                <a:cs typeface="Calibri"/>
              </a:rPr>
              <a:t>en</a:t>
            </a:r>
            <a:r>
              <a:rPr lang="fr-FR" sz="2300" spc="125" dirty="0">
                <a:solidFill>
                  <a:srgbClr val="231F20"/>
                </a:solidFill>
                <a:latin typeface="Calibri"/>
                <a:cs typeface="Calibri"/>
              </a:rPr>
              <a:t> </a:t>
            </a:r>
            <a:r>
              <a:rPr lang="fr-FR" sz="2300" dirty="0">
                <a:solidFill>
                  <a:srgbClr val="231F20"/>
                </a:solidFill>
                <a:latin typeface="Calibri"/>
                <a:cs typeface="Calibri"/>
              </a:rPr>
              <a:t>matière</a:t>
            </a:r>
            <a:r>
              <a:rPr lang="fr-FR" sz="2300" spc="125" dirty="0">
                <a:solidFill>
                  <a:srgbClr val="231F20"/>
                </a:solidFill>
                <a:latin typeface="Calibri"/>
                <a:cs typeface="Calibri"/>
              </a:rPr>
              <a:t> </a:t>
            </a:r>
            <a:r>
              <a:rPr lang="fr-FR" sz="2300" dirty="0">
                <a:solidFill>
                  <a:srgbClr val="231F20"/>
                </a:solidFill>
                <a:latin typeface="Calibri"/>
                <a:cs typeface="Calibri"/>
              </a:rPr>
              <a:t>de</a:t>
            </a:r>
            <a:r>
              <a:rPr lang="fr-FR" sz="2300" spc="125" dirty="0">
                <a:solidFill>
                  <a:srgbClr val="231F20"/>
                </a:solidFill>
                <a:latin typeface="Calibri"/>
                <a:cs typeface="Calibri"/>
              </a:rPr>
              <a:t> </a:t>
            </a:r>
            <a:r>
              <a:rPr lang="fr-FR" sz="2300" spc="35" dirty="0">
                <a:solidFill>
                  <a:srgbClr val="231F20"/>
                </a:solidFill>
                <a:latin typeface="Calibri"/>
                <a:cs typeface="Calibri"/>
              </a:rPr>
              <a:t>cybersécurité.</a:t>
            </a:r>
            <a:br>
              <a:rPr lang="fr-FR" sz="2300" spc="35" dirty="0">
                <a:solidFill>
                  <a:srgbClr val="231F20"/>
                </a:solidFill>
                <a:latin typeface="Calibri"/>
                <a:cs typeface="Calibri"/>
              </a:rPr>
            </a:br>
            <a:endParaRPr lang="fr-FR" sz="2300" spc="35" dirty="0">
              <a:solidFill>
                <a:srgbClr val="231F20"/>
              </a:solidFill>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3" name="object 25">
            <a:extLst>
              <a:ext uri="{FF2B5EF4-FFF2-40B4-BE49-F238E27FC236}">
                <a16:creationId xmlns:a16="http://schemas.microsoft.com/office/drawing/2014/main" id="{819A59D6-4DEF-B9A7-DE83-4B22B587074D}"/>
              </a:ext>
            </a:extLst>
          </p:cNvPr>
          <p:cNvSpPr/>
          <p:nvPr/>
        </p:nvSpPr>
        <p:spPr>
          <a:xfrm>
            <a:off x="6089650" y="6873875"/>
            <a:ext cx="4985714" cy="2916117"/>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0" name="object 10"/>
          <p:cNvGrpSpPr/>
          <p:nvPr/>
        </p:nvGrpSpPr>
        <p:grpSpPr>
          <a:xfrm>
            <a:off x="6259927" y="5810787"/>
            <a:ext cx="12211277" cy="3961585"/>
            <a:chOff x="6259927" y="5810787"/>
            <a:chExt cx="12211277" cy="3961585"/>
          </a:xfrm>
        </p:grpSpPr>
        <p:sp>
          <p:nvSpPr>
            <p:cNvPr id="12" name="object 12"/>
            <p:cNvSpPr/>
            <p:nvPr/>
          </p:nvSpPr>
          <p:spPr>
            <a:xfrm>
              <a:off x="6297612" y="7068267"/>
              <a:ext cx="4740910" cy="2667000"/>
            </a:xfrm>
            <a:custGeom>
              <a:avLst/>
              <a:gdLst/>
              <a:ahLst/>
              <a:cxnLst/>
              <a:rect l="l" t="t" r="r" b="b"/>
              <a:pathLst>
                <a:path w="4740909" h="2667000">
                  <a:moveTo>
                    <a:pt x="4740300" y="133565"/>
                  </a:moveTo>
                  <a:lnTo>
                    <a:pt x="4733493" y="91351"/>
                  </a:lnTo>
                  <a:lnTo>
                    <a:pt x="4714532" y="54686"/>
                  </a:lnTo>
                  <a:lnTo>
                    <a:pt x="4685614" y="25781"/>
                  </a:lnTo>
                  <a:lnTo>
                    <a:pt x="4648949" y="6819"/>
                  </a:lnTo>
                  <a:lnTo>
                    <a:pt x="4606734" y="0"/>
                  </a:lnTo>
                  <a:lnTo>
                    <a:pt x="133565" y="0"/>
                  </a:lnTo>
                  <a:lnTo>
                    <a:pt x="91351" y="6819"/>
                  </a:lnTo>
                  <a:lnTo>
                    <a:pt x="54686" y="25781"/>
                  </a:lnTo>
                  <a:lnTo>
                    <a:pt x="25768" y="54686"/>
                  </a:lnTo>
                  <a:lnTo>
                    <a:pt x="6807" y="91351"/>
                  </a:lnTo>
                  <a:lnTo>
                    <a:pt x="0" y="133565"/>
                  </a:lnTo>
                  <a:lnTo>
                    <a:pt x="0" y="2532862"/>
                  </a:lnTo>
                  <a:lnTo>
                    <a:pt x="6807" y="2575077"/>
                  </a:lnTo>
                  <a:lnTo>
                    <a:pt x="25768" y="2611729"/>
                  </a:lnTo>
                  <a:lnTo>
                    <a:pt x="54686" y="2640647"/>
                  </a:lnTo>
                  <a:lnTo>
                    <a:pt x="91351" y="2659608"/>
                  </a:lnTo>
                  <a:lnTo>
                    <a:pt x="133565" y="2666415"/>
                  </a:lnTo>
                  <a:lnTo>
                    <a:pt x="4606734" y="2666415"/>
                  </a:lnTo>
                  <a:lnTo>
                    <a:pt x="4648949" y="2659608"/>
                  </a:lnTo>
                  <a:lnTo>
                    <a:pt x="4685614" y="2640647"/>
                  </a:lnTo>
                  <a:lnTo>
                    <a:pt x="4714532" y="2611729"/>
                  </a:lnTo>
                  <a:lnTo>
                    <a:pt x="4733493" y="2575077"/>
                  </a:lnTo>
                  <a:lnTo>
                    <a:pt x="4740300" y="2532862"/>
                  </a:lnTo>
                  <a:lnTo>
                    <a:pt x="4740300" y="133565"/>
                  </a:lnTo>
                  <a:close/>
                </a:path>
              </a:pathLst>
            </a:custGeom>
            <a:solidFill>
              <a:srgbClr val="FFFFFF"/>
            </a:solidFill>
          </p:spPr>
          <p:txBody>
            <a:bodyPr wrap="square" lIns="0" tIns="0" rIns="0" bIns="0" rtlCol="0"/>
            <a:lstStyle/>
            <a:p>
              <a:endParaRPr dirty="0"/>
            </a:p>
          </p:txBody>
        </p:sp>
        <p:pic>
          <p:nvPicPr>
            <p:cNvPr id="13" name="object 13"/>
            <p:cNvPicPr/>
            <p:nvPr/>
          </p:nvPicPr>
          <p:blipFill>
            <a:blip r:embed="rId2" cstate="print"/>
            <a:stretch>
              <a:fillRect/>
            </a:stretch>
          </p:blipFill>
          <p:spPr>
            <a:xfrm>
              <a:off x="6259927" y="5810787"/>
              <a:ext cx="12211277" cy="3961585"/>
            </a:xfrm>
            <a:prstGeom prst="rect">
              <a:avLst/>
            </a:prstGeom>
          </p:spPr>
        </p:pic>
      </p:grpSp>
      <p:sp>
        <p:nvSpPr>
          <p:cNvPr id="14" name="object 14"/>
          <p:cNvSpPr txBox="1"/>
          <p:nvPr/>
        </p:nvSpPr>
        <p:spPr>
          <a:xfrm>
            <a:off x="6181602" y="7981380"/>
            <a:ext cx="5028565" cy="720069"/>
          </a:xfrm>
          <a:prstGeom prst="rect">
            <a:avLst/>
          </a:prstGeom>
        </p:spPr>
        <p:txBody>
          <a:bodyPr vert="horz" wrap="square" lIns="0" tIns="278765" rIns="0" bIns="0" rtlCol="0">
            <a:spAutoFit/>
          </a:bodyPr>
          <a:lstStyle/>
          <a:p>
            <a:pPr marR="75565" algn="ctr">
              <a:lnSpc>
                <a:spcPct val="100000"/>
              </a:lnSpc>
              <a:spcBef>
                <a:spcPts val="2195"/>
              </a:spcBef>
            </a:pPr>
            <a:r>
              <a:rPr lang="fr-FR" sz="2850" b="1" dirty="0">
                <a:solidFill>
                  <a:srgbClr val="1D1D1B"/>
                </a:solidFill>
                <a:latin typeface="Calibri"/>
                <a:cs typeface="Calibri"/>
              </a:rPr>
              <a:t>BONNE</a:t>
            </a:r>
            <a:r>
              <a:rPr lang="fr-FR" sz="2850" b="1" spc="-150" dirty="0">
                <a:solidFill>
                  <a:srgbClr val="1D1D1B"/>
                </a:solidFill>
                <a:latin typeface="Calibri"/>
                <a:cs typeface="Calibri"/>
              </a:rPr>
              <a:t> </a:t>
            </a:r>
            <a:r>
              <a:rPr lang="fr-FR" sz="2850" b="1" spc="-10" dirty="0">
                <a:solidFill>
                  <a:srgbClr val="1D1D1B"/>
                </a:solidFill>
                <a:latin typeface="Calibri"/>
                <a:cs typeface="Calibri"/>
              </a:rPr>
              <a:t>IDÉE</a:t>
            </a:r>
            <a:r>
              <a:rPr lang="fr-FR" sz="2850" b="1" spc="-145" dirty="0">
                <a:solidFill>
                  <a:srgbClr val="1D1D1B"/>
                </a:solidFill>
                <a:latin typeface="Calibri"/>
                <a:cs typeface="Calibri"/>
              </a:rPr>
              <a:t> </a:t>
            </a:r>
            <a:r>
              <a:rPr lang="fr-FR" sz="2850" b="1" dirty="0">
                <a:solidFill>
                  <a:srgbClr val="1D1D1B"/>
                </a:solidFill>
                <a:latin typeface="Calibri"/>
                <a:cs typeface="Calibri"/>
              </a:rPr>
              <a:t>OU</a:t>
            </a:r>
            <a:r>
              <a:rPr lang="fr-FR" sz="2850" b="1" spc="-150" dirty="0">
                <a:solidFill>
                  <a:srgbClr val="1D1D1B"/>
                </a:solidFill>
                <a:latin typeface="Calibri"/>
                <a:cs typeface="Calibri"/>
              </a:rPr>
              <a:t> </a:t>
            </a:r>
            <a:r>
              <a:rPr lang="fr-FR" sz="2850" b="1" spc="75" dirty="0">
                <a:solidFill>
                  <a:srgbClr val="1D1D1B"/>
                </a:solidFill>
                <a:latin typeface="Calibri"/>
                <a:cs typeface="Calibri"/>
              </a:rPr>
              <a:t>PAS</a:t>
            </a:r>
            <a:r>
              <a:rPr lang="fr-FR" sz="2850" b="1" spc="-145" dirty="0">
                <a:solidFill>
                  <a:srgbClr val="1D1D1B"/>
                </a:solidFill>
                <a:latin typeface="Calibri"/>
                <a:cs typeface="Calibri"/>
              </a:rPr>
              <a:t> </a:t>
            </a:r>
            <a:r>
              <a:rPr lang="fr-FR" sz="2850" b="1" spc="-50" dirty="0">
                <a:solidFill>
                  <a:srgbClr val="1D1D1B"/>
                </a:solidFill>
                <a:latin typeface="Calibri"/>
                <a:cs typeface="Calibri"/>
              </a:rPr>
              <a:t>?</a:t>
            </a:r>
            <a:endParaRPr lang="fr-FR" sz="2850" b="1" dirty="0">
              <a:latin typeface="Calibri"/>
              <a:cs typeface="Calibri"/>
            </a:endParaRPr>
          </a:p>
        </p:txBody>
      </p:sp>
      <p:sp>
        <p:nvSpPr>
          <p:cNvPr id="15" name="object 15"/>
          <p:cNvSpPr txBox="1"/>
          <p:nvPr/>
        </p:nvSpPr>
        <p:spPr>
          <a:xfrm>
            <a:off x="7076878" y="7141467"/>
            <a:ext cx="447037" cy="114774"/>
          </a:xfrm>
          <a:prstGeom prst="rect">
            <a:avLst/>
          </a:prstGeom>
        </p:spPr>
        <p:txBody>
          <a:bodyPr vert="horz" wrap="square" lIns="0" tIns="14604" rIns="0" bIns="0" rtlCol="0">
            <a:spAutoFit/>
          </a:bodyPr>
          <a:lstStyle/>
          <a:p>
            <a:pPr marL="12700">
              <a:lnSpc>
                <a:spcPct val="100000"/>
              </a:lnSpc>
              <a:spcBef>
                <a:spcPts val="114"/>
              </a:spcBef>
            </a:pPr>
            <a:r>
              <a:rPr lang="fr-FR" sz="650" dirty="0">
                <a:solidFill>
                  <a:srgbClr val="1C1C1C"/>
                </a:solidFill>
                <a:latin typeface="Calibri"/>
                <a:cs typeface="Calibri"/>
              </a:rPr>
              <a:t>ACTIVITÉ</a:t>
            </a:r>
            <a:r>
              <a:rPr lang="fr-FR" sz="650" spc="275" dirty="0">
                <a:solidFill>
                  <a:srgbClr val="1C1C1C"/>
                </a:solidFill>
                <a:latin typeface="Calibri"/>
                <a:cs typeface="Calibri"/>
              </a:rPr>
              <a:t> </a:t>
            </a:r>
            <a:r>
              <a:rPr lang="fr-FR" sz="650" spc="-50" dirty="0">
                <a:solidFill>
                  <a:srgbClr val="1C1C1C"/>
                </a:solidFill>
                <a:latin typeface="Calibri"/>
                <a:cs typeface="Calibri"/>
              </a:rPr>
              <a:t>1</a:t>
            </a:r>
            <a:endParaRPr lang="fr-FR" sz="650" dirty="0">
              <a:latin typeface="Calibri"/>
              <a:cs typeface="Calibri"/>
            </a:endParaRPr>
          </a:p>
        </p:txBody>
      </p:sp>
      <p:sp>
        <p:nvSpPr>
          <p:cNvPr id="16" name="object 16"/>
          <p:cNvSpPr txBox="1"/>
          <p:nvPr/>
        </p:nvSpPr>
        <p:spPr>
          <a:xfrm>
            <a:off x="11225004" y="6146309"/>
            <a:ext cx="7132846" cy="2646680"/>
          </a:xfrm>
          <a:prstGeom prst="rect">
            <a:avLst/>
          </a:prstGeom>
        </p:spPr>
        <p:txBody>
          <a:bodyPr vert="horz" wrap="square" lIns="0" tIns="43815" rIns="0" bIns="0" rtlCol="0">
            <a:spAutoFit/>
          </a:bodyPr>
          <a:lstStyle/>
          <a:p>
            <a:pPr marL="12700" marR="820419">
              <a:lnSpc>
                <a:spcPts val="2580"/>
              </a:lnSpc>
              <a:spcBef>
                <a:spcPts val="345"/>
              </a:spcBef>
            </a:pPr>
            <a:r>
              <a:rPr sz="2300" b="1" spc="55" dirty="0">
                <a:solidFill>
                  <a:srgbClr val="231F20"/>
                </a:solidFill>
                <a:latin typeface="Calibri"/>
                <a:cs typeface="Calibri"/>
              </a:rPr>
              <a:t>Ensuite,</a:t>
            </a:r>
            <a:r>
              <a:rPr sz="2300" b="1" spc="50" dirty="0">
                <a:solidFill>
                  <a:srgbClr val="231F20"/>
                </a:solidFill>
                <a:latin typeface="Calibri"/>
                <a:cs typeface="Calibri"/>
              </a:rPr>
              <a:t> </a:t>
            </a:r>
            <a:r>
              <a:rPr sz="2300" b="1" dirty="0">
                <a:solidFill>
                  <a:srgbClr val="231F20"/>
                </a:solidFill>
                <a:latin typeface="Calibri"/>
                <a:cs typeface="Calibri"/>
              </a:rPr>
              <a:t>proposez</a:t>
            </a:r>
            <a:r>
              <a:rPr sz="2300" b="1" spc="55" dirty="0">
                <a:solidFill>
                  <a:srgbClr val="231F20"/>
                </a:solidFill>
                <a:latin typeface="Calibri"/>
                <a:cs typeface="Calibri"/>
              </a:rPr>
              <a:t> </a:t>
            </a:r>
            <a:r>
              <a:rPr sz="2300" b="1" spc="60" dirty="0">
                <a:solidFill>
                  <a:srgbClr val="231F20"/>
                </a:solidFill>
                <a:latin typeface="Calibri"/>
                <a:cs typeface="Calibri"/>
              </a:rPr>
              <a:t>le</a:t>
            </a:r>
            <a:r>
              <a:rPr sz="2300" b="1" spc="50" dirty="0">
                <a:solidFill>
                  <a:srgbClr val="231F20"/>
                </a:solidFill>
                <a:latin typeface="Calibri"/>
                <a:cs typeface="Calibri"/>
              </a:rPr>
              <a:t> </a:t>
            </a:r>
            <a:r>
              <a:rPr sz="2300" b="1" spc="55" dirty="0">
                <a:solidFill>
                  <a:srgbClr val="231F20"/>
                </a:solidFill>
                <a:latin typeface="Calibri"/>
                <a:cs typeface="Calibri"/>
              </a:rPr>
              <a:t>quiz </a:t>
            </a:r>
            <a:r>
              <a:rPr sz="2300" b="1" dirty="0">
                <a:solidFill>
                  <a:srgbClr val="231F20"/>
                </a:solidFill>
                <a:latin typeface="Calibri"/>
                <a:cs typeface="Calibri"/>
              </a:rPr>
              <a:t>“Bonne</a:t>
            </a:r>
            <a:r>
              <a:rPr sz="2300" b="1" spc="50" dirty="0">
                <a:solidFill>
                  <a:srgbClr val="231F20"/>
                </a:solidFill>
                <a:latin typeface="Calibri"/>
                <a:cs typeface="Calibri"/>
              </a:rPr>
              <a:t> </a:t>
            </a:r>
            <a:r>
              <a:rPr sz="2300" b="1" dirty="0">
                <a:solidFill>
                  <a:srgbClr val="231F20"/>
                </a:solidFill>
                <a:latin typeface="Calibri"/>
                <a:cs typeface="Calibri"/>
              </a:rPr>
              <a:t>idée</a:t>
            </a:r>
            <a:r>
              <a:rPr sz="2300" b="1" spc="55" dirty="0">
                <a:solidFill>
                  <a:srgbClr val="231F20"/>
                </a:solidFill>
                <a:latin typeface="Calibri"/>
                <a:cs typeface="Calibri"/>
              </a:rPr>
              <a:t> </a:t>
            </a:r>
            <a:r>
              <a:rPr sz="2300" b="1" dirty="0">
                <a:solidFill>
                  <a:srgbClr val="231F20"/>
                </a:solidFill>
                <a:latin typeface="Calibri"/>
                <a:cs typeface="Calibri"/>
              </a:rPr>
              <a:t>ou</a:t>
            </a:r>
            <a:r>
              <a:rPr sz="2300" b="1" spc="55" dirty="0">
                <a:solidFill>
                  <a:srgbClr val="231F20"/>
                </a:solidFill>
                <a:latin typeface="Calibri"/>
                <a:cs typeface="Calibri"/>
              </a:rPr>
              <a:t> </a:t>
            </a:r>
            <a:r>
              <a:rPr sz="2300" b="1" spc="50" dirty="0">
                <a:solidFill>
                  <a:srgbClr val="231F20"/>
                </a:solidFill>
                <a:latin typeface="Calibri"/>
                <a:cs typeface="Calibri"/>
              </a:rPr>
              <a:t>pas </a:t>
            </a:r>
            <a:r>
              <a:rPr sz="2300" b="1" spc="-25" dirty="0">
                <a:solidFill>
                  <a:srgbClr val="231F20"/>
                </a:solidFill>
                <a:latin typeface="Calibri"/>
                <a:cs typeface="Calibri"/>
              </a:rPr>
              <a:t>?” </a:t>
            </a:r>
            <a:r>
              <a:rPr sz="2300" b="1" dirty="0">
                <a:solidFill>
                  <a:srgbClr val="231F20"/>
                </a:solidFill>
                <a:latin typeface="Calibri"/>
                <a:cs typeface="Calibri"/>
              </a:rPr>
              <a:t>après</a:t>
            </a:r>
            <a:r>
              <a:rPr sz="2300" b="1" spc="95" dirty="0">
                <a:solidFill>
                  <a:srgbClr val="231F20"/>
                </a:solidFill>
                <a:latin typeface="Calibri"/>
                <a:cs typeface="Calibri"/>
              </a:rPr>
              <a:t> </a:t>
            </a:r>
            <a:r>
              <a:rPr sz="2300" b="1" dirty="0">
                <a:solidFill>
                  <a:srgbClr val="231F20"/>
                </a:solidFill>
                <a:latin typeface="Calibri"/>
                <a:cs typeface="Calibri"/>
              </a:rPr>
              <a:t>avoir</a:t>
            </a:r>
            <a:r>
              <a:rPr sz="2300" b="1" spc="95" dirty="0">
                <a:solidFill>
                  <a:srgbClr val="231F20"/>
                </a:solidFill>
                <a:latin typeface="Calibri"/>
                <a:cs typeface="Calibri"/>
              </a:rPr>
              <a:t> </a:t>
            </a:r>
            <a:r>
              <a:rPr sz="2300" b="1" dirty="0">
                <a:solidFill>
                  <a:srgbClr val="231F20"/>
                </a:solidFill>
                <a:latin typeface="Calibri"/>
                <a:cs typeface="Calibri"/>
              </a:rPr>
              <a:t>exposé</a:t>
            </a:r>
            <a:r>
              <a:rPr sz="2300" b="1" spc="100" dirty="0">
                <a:solidFill>
                  <a:srgbClr val="231F20"/>
                </a:solidFill>
                <a:latin typeface="Calibri"/>
                <a:cs typeface="Calibri"/>
              </a:rPr>
              <a:t> </a:t>
            </a:r>
            <a:r>
              <a:rPr sz="2300" b="1" spc="60" dirty="0">
                <a:solidFill>
                  <a:srgbClr val="231F20"/>
                </a:solidFill>
                <a:latin typeface="Calibri"/>
                <a:cs typeface="Calibri"/>
              </a:rPr>
              <a:t>le</a:t>
            </a:r>
            <a:r>
              <a:rPr sz="2300" b="1" spc="95" dirty="0">
                <a:solidFill>
                  <a:srgbClr val="231F20"/>
                </a:solidFill>
                <a:latin typeface="Calibri"/>
                <a:cs typeface="Calibri"/>
              </a:rPr>
              <a:t> </a:t>
            </a:r>
            <a:r>
              <a:rPr sz="2300" b="1" dirty="0">
                <a:solidFill>
                  <a:srgbClr val="231F20"/>
                </a:solidFill>
                <a:latin typeface="Calibri"/>
                <a:cs typeface="Calibri"/>
              </a:rPr>
              <a:t>contexte</a:t>
            </a:r>
            <a:r>
              <a:rPr sz="2300" b="1" spc="10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5080">
              <a:lnSpc>
                <a:spcPct val="106000"/>
              </a:lnSpc>
              <a:spcBef>
                <a:spcPts val="600"/>
              </a:spcBef>
            </a:pPr>
            <a:r>
              <a:rPr sz="2300" i="1" spc="-145" dirty="0">
                <a:solidFill>
                  <a:srgbClr val="231F20"/>
                </a:solidFill>
                <a:latin typeface="Arial Narrow"/>
                <a:cs typeface="Arial Narrow"/>
              </a:rPr>
              <a:t>Fin</a:t>
            </a:r>
            <a:r>
              <a:rPr sz="2300" i="1" spc="-155" dirty="0">
                <a:solidFill>
                  <a:srgbClr val="231F20"/>
                </a:solidFill>
                <a:latin typeface="Arial Narrow"/>
                <a:cs typeface="Arial Narrow"/>
              </a:rPr>
              <a:t> </a:t>
            </a:r>
            <a:r>
              <a:rPr sz="2300" i="1" spc="-254" dirty="0">
                <a:solidFill>
                  <a:srgbClr val="231F20"/>
                </a:solidFill>
                <a:latin typeface="Arial Narrow"/>
                <a:cs typeface="Arial Narrow"/>
              </a:rPr>
              <a:t>2021,</a:t>
            </a:r>
            <a:r>
              <a:rPr sz="2300" i="1" spc="-150" dirty="0">
                <a:solidFill>
                  <a:srgbClr val="231F20"/>
                </a:solidFill>
                <a:latin typeface="Arial Narrow"/>
                <a:cs typeface="Arial Narrow"/>
              </a:rPr>
              <a:t> </a:t>
            </a:r>
            <a:r>
              <a:rPr sz="2300" i="1" spc="-190" dirty="0">
                <a:solidFill>
                  <a:srgbClr val="231F20"/>
                </a:solidFill>
                <a:latin typeface="Arial Narrow"/>
                <a:cs typeface="Arial Narrow"/>
              </a:rPr>
              <a:t>92</a:t>
            </a:r>
            <a:r>
              <a:rPr sz="2300" i="1" spc="-150" dirty="0">
                <a:solidFill>
                  <a:srgbClr val="231F20"/>
                </a:solidFill>
                <a:latin typeface="Arial Narrow"/>
                <a:cs typeface="Arial Narrow"/>
              </a:rPr>
              <a:t> </a:t>
            </a:r>
            <a:r>
              <a:rPr sz="2300" i="1" spc="65" dirty="0">
                <a:solidFill>
                  <a:srgbClr val="231F20"/>
                </a:solidFill>
                <a:latin typeface="Arial Narrow"/>
                <a:cs typeface="Arial Narrow"/>
              </a:rPr>
              <a:t>%</a:t>
            </a:r>
            <a:r>
              <a:rPr sz="2300" i="1" spc="-15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50" dirty="0">
                <a:solidFill>
                  <a:srgbClr val="231F20"/>
                </a:solidFill>
                <a:latin typeface="Arial Narrow"/>
                <a:cs typeface="Arial Narrow"/>
              </a:rPr>
              <a:t> </a:t>
            </a:r>
            <a:r>
              <a:rPr sz="2300" i="1" spc="-120" dirty="0">
                <a:solidFill>
                  <a:srgbClr val="231F20"/>
                </a:solidFill>
                <a:latin typeface="Arial Narrow"/>
                <a:cs typeface="Arial Narrow"/>
              </a:rPr>
              <a:t>foyers</a:t>
            </a:r>
            <a:r>
              <a:rPr sz="2300" i="1" spc="-15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50" dirty="0">
                <a:solidFill>
                  <a:srgbClr val="231F20"/>
                </a:solidFill>
                <a:latin typeface="Arial Narrow"/>
                <a:cs typeface="Arial Narrow"/>
              </a:rPr>
              <a:t> </a:t>
            </a:r>
            <a:r>
              <a:rPr sz="2300" i="1" spc="-165" dirty="0">
                <a:solidFill>
                  <a:srgbClr val="231F20"/>
                </a:solidFill>
                <a:latin typeface="Arial Narrow"/>
                <a:cs typeface="Arial Narrow"/>
              </a:rPr>
              <a:t>France</a:t>
            </a:r>
            <a:r>
              <a:rPr sz="2300" i="1" spc="-150" dirty="0">
                <a:solidFill>
                  <a:srgbClr val="231F20"/>
                </a:solidFill>
                <a:latin typeface="Arial Narrow"/>
                <a:cs typeface="Arial Narrow"/>
              </a:rPr>
              <a:t> </a:t>
            </a:r>
            <a:r>
              <a:rPr sz="2300" i="1" spc="-95" dirty="0">
                <a:solidFill>
                  <a:srgbClr val="231F20"/>
                </a:solidFill>
                <a:latin typeface="Arial Narrow"/>
                <a:cs typeface="Arial Narrow"/>
              </a:rPr>
              <a:t>ont</a:t>
            </a:r>
            <a:r>
              <a:rPr sz="2300" i="1" spc="-15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50" dirty="0">
                <a:solidFill>
                  <a:srgbClr val="231F20"/>
                </a:solidFill>
                <a:latin typeface="Arial Narrow"/>
                <a:cs typeface="Arial Narrow"/>
              </a:rPr>
              <a:t> </a:t>
            </a:r>
            <a:r>
              <a:rPr sz="2300" i="1" spc="-140" dirty="0">
                <a:solidFill>
                  <a:srgbClr val="231F20"/>
                </a:solidFill>
                <a:latin typeface="Arial Narrow"/>
                <a:cs typeface="Arial Narrow"/>
              </a:rPr>
              <a:t>connexion</a:t>
            </a:r>
            <a:r>
              <a:rPr sz="2300" i="1" spc="-15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50" dirty="0">
                <a:solidFill>
                  <a:srgbClr val="231F20"/>
                </a:solidFill>
                <a:latin typeface="Arial Narrow"/>
                <a:cs typeface="Arial Narrow"/>
              </a:rPr>
              <a:t> </a:t>
            </a:r>
            <a:r>
              <a:rPr sz="2300" i="1" spc="-110" dirty="0">
                <a:solidFill>
                  <a:srgbClr val="231F20"/>
                </a:solidFill>
                <a:latin typeface="Arial Narrow"/>
                <a:cs typeface="Arial Narrow"/>
              </a:rPr>
              <a:t>Internet,</a:t>
            </a:r>
            <a:r>
              <a:rPr sz="2300" i="1" spc="-150" dirty="0">
                <a:solidFill>
                  <a:srgbClr val="231F20"/>
                </a:solidFill>
                <a:latin typeface="Arial Narrow"/>
                <a:cs typeface="Arial Narrow"/>
              </a:rPr>
              <a:t> </a:t>
            </a:r>
            <a:r>
              <a:rPr sz="2300" i="1" spc="-25" dirty="0">
                <a:solidFill>
                  <a:srgbClr val="231F20"/>
                </a:solidFill>
                <a:latin typeface="Arial Narrow"/>
                <a:cs typeface="Arial Narrow"/>
              </a:rPr>
              <a:t>et</a:t>
            </a:r>
            <a:r>
              <a:rPr sz="2300" i="1" spc="57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75" dirty="0">
                <a:solidFill>
                  <a:srgbClr val="231F20"/>
                </a:solidFill>
                <a:latin typeface="Arial Narrow"/>
                <a:cs typeface="Arial Narrow"/>
              </a:rPr>
              <a:t>passez</a:t>
            </a:r>
            <a:r>
              <a:rPr sz="2300" i="1" spc="-14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85" dirty="0">
                <a:solidFill>
                  <a:srgbClr val="231F20"/>
                </a:solidFill>
                <a:latin typeface="Arial Narrow"/>
                <a:cs typeface="Arial Narrow"/>
              </a:rPr>
              <a:t>moyenne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3</a:t>
            </a:r>
            <a:r>
              <a:rPr sz="2300" i="1" spc="-140" dirty="0">
                <a:solidFill>
                  <a:srgbClr val="231F20"/>
                </a:solidFill>
                <a:latin typeface="Arial Narrow"/>
                <a:cs typeface="Arial Narrow"/>
              </a:rPr>
              <a:t> </a:t>
            </a:r>
            <a:r>
              <a:rPr sz="2300" i="1" spc="-150" dirty="0">
                <a:solidFill>
                  <a:srgbClr val="231F20"/>
                </a:solidFill>
                <a:latin typeface="Arial Narrow"/>
                <a:cs typeface="Arial Narrow"/>
              </a:rPr>
              <a:t>heures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70" dirty="0">
                <a:solidFill>
                  <a:srgbClr val="231F20"/>
                </a:solidFill>
                <a:latin typeface="Arial Narrow"/>
                <a:cs typeface="Arial Narrow"/>
              </a:rPr>
              <a:t>53</a:t>
            </a:r>
            <a:r>
              <a:rPr sz="2300" i="1" spc="-140" dirty="0">
                <a:solidFill>
                  <a:srgbClr val="231F20"/>
                </a:solidFill>
                <a:latin typeface="Arial Narrow"/>
                <a:cs typeface="Arial Narrow"/>
              </a:rPr>
              <a:t> </a:t>
            </a:r>
            <a:r>
              <a:rPr sz="2300" i="1" spc="-125" dirty="0">
                <a:solidFill>
                  <a:srgbClr val="231F20"/>
                </a:solidFill>
                <a:latin typeface="Arial Narrow"/>
                <a:cs typeface="Arial Narrow"/>
              </a:rPr>
              <a:t>minutes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40" dirty="0">
                <a:solidFill>
                  <a:srgbClr val="231F20"/>
                </a:solidFill>
                <a:latin typeface="Arial Narrow"/>
                <a:cs typeface="Arial Narrow"/>
              </a:rPr>
              <a:t> </a:t>
            </a:r>
            <a:r>
              <a:rPr sz="2300" i="1" spc="-90" dirty="0">
                <a:solidFill>
                  <a:srgbClr val="231F20"/>
                </a:solidFill>
                <a:latin typeface="Arial Narrow"/>
                <a:cs typeface="Arial Narrow"/>
              </a:rPr>
              <a:t>jour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80" dirty="0">
                <a:solidFill>
                  <a:srgbClr val="231F20"/>
                </a:solidFill>
                <a:latin typeface="Arial Narrow"/>
                <a:cs typeface="Arial Narrow"/>
              </a:rPr>
              <a:t>surfer</a:t>
            </a:r>
            <a:br>
              <a:rPr lang="fr-FR" sz="2300" i="1" spc="-80" dirty="0">
                <a:solidFill>
                  <a:srgbClr val="231F20"/>
                </a:solidFill>
                <a:latin typeface="Arial Narrow"/>
                <a:cs typeface="Arial Narrow"/>
              </a:rPr>
            </a:br>
            <a:r>
              <a:rPr sz="2300" i="1" spc="-25" dirty="0">
                <a:solidFill>
                  <a:srgbClr val="231F20"/>
                </a:solidFill>
                <a:latin typeface="Arial Narrow"/>
                <a:cs typeface="Arial Narrow"/>
              </a:rPr>
              <a:t>sur </a:t>
            </a:r>
            <a:r>
              <a:rPr sz="2300" i="1" spc="-100" dirty="0">
                <a:solidFill>
                  <a:srgbClr val="231F20"/>
                </a:solidFill>
                <a:latin typeface="Arial Narrow"/>
                <a:cs typeface="Arial Narrow"/>
              </a:rPr>
              <a:t>Internet</a:t>
            </a:r>
            <a:r>
              <a:rPr sz="2300" i="1" spc="-135" dirty="0">
                <a:solidFill>
                  <a:srgbClr val="231F20"/>
                </a:solidFill>
                <a:latin typeface="Arial Narrow"/>
                <a:cs typeface="Arial Narrow"/>
              </a:rPr>
              <a:t> </a:t>
            </a:r>
            <a:r>
              <a:rPr sz="2300" i="1" dirty="0">
                <a:solidFill>
                  <a:srgbClr val="231F20"/>
                </a:solidFill>
                <a:latin typeface="Arial Narrow"/>
                <a:cs typeface="Arial Narrow"/>
              </a:rPr>
              <a:t>!</a:t>
            </a:r>
            <a:r>
              <a:rPr sz="2300" i="1" spc="-130" dirty="0">
                <a:solidFill>
                  <a:srgbClr val="231F20"/>
                </a:solidFill>
                <a:latin typeface="Arial Narrow"/>
                <a:cs typeface="Arial Narrow"/>
              </a:rPr>
              <a:t> </a:t>
            </a:r>
            <a:r>
              <a:rPr sz="2300" i="1" spc="-210" dirty="0">
                <a:solidFill>
                  <a:srgbClr val="231F20"/>
                </a:solidFill>
                <a:latin typeface="Arial Narrow"/>
                <a:cs typeface="Arial Narrow"/>
              </a:rPr>
              <a:t>(15-</a:t>
            </a:r>
            <a:r>
              <a:rPr sz="2300" i="1" spc="-220" dirty="0">
                <a:solidFill>
                  <a:srgbClr val="231F20"/>
                </a:solidFill>
                <a:latin typeface="Arial Narrow"/>
                <a:cs typeface="Arial Narrow"/>
              </a:rPr>
              <a:t>24</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ans</a:t>
            </a:r>
            <a:r>
              <a:rPr sz="2300" i="1" spc="-130" dirty="0">
                <a:solidFill>
                  <a:srgbClr val="231F20"/>
                </a:solidFill>
                <a:latin typeface="Arial Narrow"/>
                <a:cs typeface="Arial Narrow"/>
              </a:rPr>
              <a:t> </a:t>
            </a:r>
            <a:r>
              <a:rPr sz="2300" i="1" spc="220" dirty="0">
                <a:solidFill>
                  <a:srgbClr val="231F20"/>
                </a:solidFill>
                <a:latin typeface="Arial Narrow"/>
                <a:cs typeface="Arial Narrow"/>
              </a:rPr>
              <a:t>/</a:t>
            </a:r>
            <a:r>
              <a:rPr sz="2300" i="1" spc="-130" dirty="0">
                <a:solidFill>
                  <a:srgbClr val="231F20"/>
                </a:solidFill>
                <a:latin typeface="Arial Narrow"/>
                <a:cs typeface="Arial Narrow"/>
              </a:rPr>
              <a:t> </a:t>
            </a:r>
            <a:r>
              <a:rPr sz="2300" i="1" spc="-145" dirty="0">
                <a:solidFill>
                  <a:srgbClr val="205E9E"/>
                </a:solidFill>
                <a:latin typeface="Arial Narrow"/>
                <a:cs typeface="Arial Narrow"/>
                <a:hlinkClick r:id="rId3"/>
              </a:rPr>
              <a:t>Mediametrie</a:t>
            </a:r>
            <a:r>
              <a:rPr sz="2300" i="1" spc="-130" dirty="0">
                <a:solidFill>
                  <a:srgbClr val="205E9E"/>
                </a:solidFill>
                <a:latin typeface="Arial Narrow"/>
                <a:cs typeface="Arial Narrow"/>
                <a:hlinkClick r:id="rId3"/>
              </a:rPr>
              <a:t> </a:t>
            </a:r>
            <a:r>
              <a:rPr sz="2300" i="1" spc="-260" dirty="0">
                <a:solidFill>
                  <a:srgbClr val="231F20"/>
                </a:solidFill>
                <a:latin typeface="Arial Narrow"/>
                <a:cs typeface="Arial Narrow"/>
              </a:rPr>
              <a:t>2021)</a:t>
            </a:r>
            <a:r>
              <a:rPr sz="2300" i="1" spc="-130" dirty="0">
                <a:solidFill>
                  <a:srgbClr val="231F20"/>
                </a:solidFill>
                <a:latin typeface="Arial Narrow"/>
                <a:cs typeface="Arial Narrow"/>
              </a:rPr>
              <a:t> </a:t>
            </a:r>
            <a:r>
              <a:rPr sz="2300" i="1" dirty="0">
                <a:solidFill>
                  <a:srgbClr val="231F20"/>
                </a:solidFill>
                <a:latin typeface="Arial Narrow"/>
                <a:cs typeface="Arial Narrow"/>
              </a:rPr>
              <a:t>!</a:t>
            </a:r>
            <a:r>
              <a:rPr sz="2300" i="1" spc="-130" dirty="0">
                <a:solidFill>
                  <a:srgbClr val="231F20"/>
                </a:solidFill>
                <a:latin typeface="Arial Narrow"/>
                <a:cs typeface="Arial Narrow"/>
              </a:rPr>
              <a:t> </a:t>
            </a:r>
            <a:r>
              <a:rPr sz="2300" i="1" spc="-195" dirty="0">
                <a:solidFill>
                  <a:srgbClr val="231F20"/>
                </a:solidFill>
                <a:latin typeface="Arial Narrow"/>
                <a:cs typeface="Arial Narrow"/>
              </a:rPr>
              <a:t>Mais</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savez-</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40" dirty="0">
                <a:solidFill>
                  <a:srgbClr val="231F20"/>
                </a:solidFill>
                <a:latin typeface="Arial Narrow"/>
                <a:cs typeface="Arial Narrow"/>
              </a:rPr>
              <a:t>quels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25" dirty="0">
                <a:solidFill>
                  <a:srgbClr val="231F20"/>
                </a:solidFill>
                <a:latin typeface="Arial Narrow"/>
                <a:cs typeface="Arial Narrow"/>
              </a:rPr>
              <a:t>les </a:t>
            </a:r>
            <a:r>
              <a:rPr sz="2300" i="1" spc="-145" dirty="0">
                <a:solidFill>
                  <a:srgbClr val="231F20"/>
                </a:solidFill>
                <a:latin typeface="Arial Narrow"/>
                <a:cs typeface="Arial Narrow"/>
              </a:rPr>
              <a:t>gestes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14" dirty="0">
                <a:solidFill>
                  <a:srgbClr val="231F20"/>
                </a:solidFill>
                <a:latin typeface="Arial Narrow"/>
                <a:cs typeface="Arial Narrow"/>
              </a:rPr>
              <a:t>respecter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80" dirty="0">
                <a:solidFill>
                  <a:srgbClr val="231F20"/>
                </a:solidFill>
                <a:latin typeface="Arial Narrow"/>
                <a:cs typeface="Arial Narrow"/>
              </a:rPr>
              <a:t>surfer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a:t>
            </a:r>
            <a:r>
              <a:rPr sz="2300" i="1" spc="-85" dirty="0">
                <a:solidFill>
                  <a:srgbClr val="231F20"/>
                </a:solidFill>
                <a:latin typeface="Arial Narrow"/>
                <a:cs typeface="Arial Narrow"/>
              </a:rPr>
              <a:t>internet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risque</a:t>
            </a:r>
            <a:r>
              <a:rPr sz="2300" i="1" spc="-135" dirty="0">
                <a:solidFill>
                  <a:srgbClr val="231F20"/>
                </a:solidFill>
                <a:latin typeface="Arial Narrow"/>
                <a:cs typeface="Arial Narrow"/>
              </a:rPr>
              <a:t> </a:t>
            </a:r>
            <a:r>
              <a:rPr sz="2300" i="1" spc="-240" dirty="0">
                <a:solidFill>
                  <a:srgbClr val="231F20"/>
                </a:solidFill>
                <a:latin typeface="Arial Narrow"/>
                <a:cs typeface="Arial Narrow"/>
              </a:rPr>
              <a: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90" dirty="0">
                <a:solidFill>
                  <a:srgbClr val="231F20"/>
                </a:solidFill>
                <a:latin typeface="Arial Narrow"/>
                <a:cs typeface="Arial Narrow"/>
              </a:rPr>
              <a:t>tester</a:t>
            </a:r>
            <a:r>
              <a:rPr sz="2300" i="1" spc="-135" dirty="0">
                <a:solidFill>
                  <a:srgbClr val="231F20"/>
                </a:solidFill>
                <a:latin typeface="Arial Narrow"/>
                <a:cs typeface="Arial Narrow"/>
              </a:rPr>
              <a:t> </a:t>
            </a:r>
            <a:r>
              <a:rPr sz="2300" i="1" spc="-25" dirty="0">
                <a:solidFill>
                  <a:srgbClr val="231F20"/>
                </a:solidFill>
                <a:latin typeface="Arial Narrow"/>
                <a:cs typeface="Arial Narrow"/>
              </a:rPr>
              <a:t>vos </a:t>
            </a:r>
            <a:r>
              <a:rPr sz="2300" i="1" spc="-155" dirty="0">
                <a:solidFill>
                  <a:srgbClr val="231F20"/>
                </a:solidFill>
                <a:latin typeface="Arial Narrow"/>
                <a:cs typeface="Arial Narrow"/>
              </a:rPr>
              <a:t>connaissances,</a:t>
            </a:r>
            <a:r>
              <a:rPr sz="2300" i="1" spc="-120" dirty="0">
                <a:solidFill>
                  <a:srgbClr val="231F20"/>
                </a:solidFill>
                <a:latin typeface="Arial Narrow"/>
                <a:cs typeface="Arial Narrow"/>
              </a:rPr>
              <a:t> </a:t>
            </a:r>
            <a:r>
              <a:rPr sz="2300" i="1" spc="-160" dirty="0">
                <a:solidFill>
                  <a:srgbClr val="231F20"/>
                </a:solidFill>
                <a:latin typeface="Arial Narrow"/>
                <a:cs typeface="Arial Narrow"/>
              </a:rPr>
              <a:t>répondez</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0" dirty="0">
                <a:solidFill>
                  <a:srgbClr val="231F20"/>
                </a:solidFill>
                <a:latin typeface="Arial Narrow"/>
                <a:cs typeface="Arial Narrow"/>
              </a:rPr>
              <a:t> </a:t>
            </a:r>
            <a:r>
              <a:rPr sz="2300" i="1" spc="-130" dirty="0">
                <a:solidFill>
                  <a:srgbClr val="231F20"/>
                </a:solidFill>
                <a:latin typeface="Arial Narrow"/>
                <a:cs typeface="Arial Narrow"/>
              </a:rPr>
              <a:t>ce</a:t>
            </a:r>
            <a:r>
              <a:rPr sz="2300" i="1" spc="-120" dirty="0">
                <a:solidFill>
                  <a:srgbClr val="231F20"/>
                </a:solidFill>
                <a:latin typeface="Arial Narrow"/>
                <a:cs typeface="Arial Narrow"/>
              </a:rPr>
              <a:t> </a:t>
            </a:r>
            <a:r>
              <a:rPr sz="2300" i="1" spc="-125" dirty="0">
                <a:solidFill>
                  <a:srgbClr val="231F20"/>
                </a:solidFill>
                <a:latin typeface="Arial Narrow"/>
                <a:cs typeface="Arial Narrow"/>
              </a:rPr>
              <a:t>quiz</a:t>
            </a:r>
            <a:r>
              <a:rPr sz="2300" i="1" spc="-114"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20" name="object 20"/>
          <p:cNvGrpSpPr/>
          <p:nvPr/>
        </p:nvGrpSpPr>
        <p:grpSpPr>
          <a:xfrm>
            <a:off x="1322959" y="1559883"/>
            <a:ext cx="1341120" cy="1233170"/>
            <a:chOff x="1322959" y="1559883"/>
            <a:chExt cx="1341120" cy="1233170"/>
          </a:xfrm>
        </p:grpSpPr>
        <p:sp>
          <p:nvSpPr>
            <p:cNvPr id="21" name="object 21"/>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2" name="object 22"/>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grpSp>
        <p:nvGrpSpPr>
          <p:cNvPr id="23" name="object 23"/>
          <p:cNvGrpSpPr/>
          <p:nvPr/>
        </p:nvGrpSpPr>
        <p:grpSpPr>
          <a:xfrm>
            <a:off x="1364837" y="4828386"/>
            <a:ext cx="5267333" cy="2963260"/>
            <a:chOff x="1364837" y="4828386"/>
            <a:chExt cx="5267333" cy="2963260"/>
          </a:xfrm>
        </p:grpSpPr>
        <p:sp>
          <p:nvSpPr>
            <p:cNvPr id="25" name="object 25"/>
            <p:cNvSpPr/>
            <p:nvPr/>
          </p:nvSpPr>
          <p:spPr>
            <a:xfrm>
              <a:off x="1364845" y="482838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effectLst>
              <a:outerShdw blurRad="50800" dist="38100" dir="2700000" algn="tl" rotWithShape="0">
                <a:prstClr val="black">
                  <a:alpha val="40000"/>
                </a:prstClr>
              </a:outerShdw>
            </a:effectLst>
          </p:spPr>
          <p:txBody>
            <a:bodyPr wrap="square" lIns="0" tIns="0" rIns="0" bIns="0" rtlCol="0"/>
            <a:lstStyle/>
            <a:p>
              <a:endParaRPr dirty="0"/>
            </a:p>
          </p:txBody>
        </p:sp>
        <p:sp>
          <p:nvSpPr>
            <p:cNvPr id="26" name="object 26"/>
            <p:cNvSpPr/>
            <p:nvPr/>
          </p:nvSpPr>
          <p:spPr>
            <a:xfrm>
              <a:off x="1364837" y="5247201"/>
              <a:ext cx="5267325" cy="2544445"/>
            </a:xfrm>
            <a:custGeom>
              <a:avLst/>
              <a:gdLst/>
              <a:ahLst/>
              <a:cxnLst/>
              <a:rect l="l" t="t" r="r" b="b"/>
              <a:pathLst>
                <a:path w="5267325" h="2544445">
                  <a:moveTo>
                    <a:pt x="5018047" y="684041"/>
                  </a:moveTo>
                  <a:lnTo>
                    <a:pt x="123399" y="684041"/>
                  </a:lnTo>
                  <a:lnTo>
                    <a:pt x="171386" y="682998"/>
                  </a:lnTo>
                  <a:lnTo>
                    <a:pt x="218588" y="680568"/>
                  </a:lnTo>
                  <a:lnTo>
                    <a:pt x="265047" y="676804"/>
                  </a:lnTo>
                  <a:lnTo>
                    <a:pt x="310809" y="671760"/>
                  </a:lnTo>
                  <a:lnTo>
                    <a:pt x="355918" y="665488"/>
                  </a:lnTo>
                  <a:lnTo>
                    <a:pt x="400418" y="658042"/>
                  </a:lnTo>
                  <a:lnTo>
                    <a:pt x="444355" y="649477"/>
                  </a:lnTo>
                  <a:lnTo>
                    <a:pt x="487773" y="639844"/>
                  </a:lnTo>
                  <a:lnTo>
                    <a:pt x="530716" y="629197"/>
                  </a:lnTo>
                  <a:lnTo>
                    <a:pt x="573228" y="617590"/>
                  </a:lnTo>
                  <a:lnTo>
                    <a:pt x="615355" y="605076"/>
                  </a:lnTo>
                  <a:lnTo>
                    <a:pt x="657141" y="591708"/>
                  </a:lnTo>
                  <a:lnTo>
                    <a:pt x="698630" y="577539"/>
                  </a:lnTo>
                  <a:lnTo>
                    <a:pt x="739867" y="562624"/>
                  </a:lnTo>
                  <a:lnTo>
                    <a:pt x="780897" y="547015"/>
                  </a:lnTo>
                  <a:lnTo>
                    <a:pt x="821763" y="530766"/>
                  </a:lnTo>
                  <a:lnTo>
                    <a:pt x="862511" y="513930"/>
                  </a:lnTo>
                  <a:lnTo>
                    <a:pt x="903185" y="496560"/>
                  </a:lnTo>
                  <a:lnTo>
                    <a:pt x="943829" y="478711"/>
                  </a:lnTo>
                  <a:lnTo>
                    <a:pt x="1025207" y="441783"/>
                  </a:lnTo>
                  <a:lnTo>
                    <a:pt x="1358445" y="285536"/>
                  </a:lnTo>
                  <a:lnTo>
                    <a:pt x="1445467" y="246474"/>
                  </a:lnTo>
                  <a:lnTo>
                    <a:pt x="1489779" y="227236"/>
                  </a:lnTo>
                  <a:lnTo>
                    <a:pt x="1534686" y="208265"/>
                  </a:lnTo>
                  <a:lnTo>
                    <a:pt x="1580231" y="189614"/>
                  </a:lnTo>
                  <a:lnTo>
                    <a:pt x="1626458" y="171336"/>
                  </a:lnTo>
                  <a:lnTo>
                    <a:pt x="1673413" y="153485"/>
                  </a:lnTo>
                  <a:lnTo>
                    <a:pt x="1721140" y="136115"/>
                  </a:lnTo>
                  <a:lnTo>
                    <a:pt x="1769684" y="119277"/>
                  </a:lnTo>
                  <a:lnTo>
                    <a:pt x="1819089" y="103027"/>
                  </a:lnTo>
                  <a:lnTo>
                    <a:pt x="1869399" y="87416"/>
                  </a:lnTo>
                  <a:lnTo>
                    <a:pt x="1920659" y="72499"/>
                  </a:lnTo>
                  <a:lnTo>
                    <a:pt x="1963260" y="61287"/>
                  </a:lnTo>
                  <a:lnTo>
                    <a:pt x="2007479" y="51115"/>
                  </a:lnTo>
                  <a:lnTo>
                    <a:pt x="2053215" y="41956"/>
                  </a:lnTo>
                  <a:lnTo>
                    <a:pt x="2100365" y="33783"/>
                  </a:lnTo>
                  <a:lnTo>
                    <a:pt x="2148824" y="26567"/>
                  </a:lnTo>
                  <a:lnTo>
                    <a:pt x="2198492" y="20282"/>
                  </a:lnTo>
                  <a:lnTo>
                    <a:pt x="2249264" y="14898"/>
                  </a:lnTo>
                  <a:lnTo>
                    <a:pt x="2301038" y="10390"/>
                  </a:lnTo>
                  <a:lnTo>
                    <a:pt x="2353712" y="6728"/>
                  </a:lnTo>
                  <a:lnTo>
                    <a:pt x="2407182" y="3886"/>
                  </a:lnTo>
                  <a:lnTo>
                    <a:pt x="2461346" y="1836"/>
                  </a:lnTo>
                  <a:lnTo>
                    <a:pt x="2516100" y="549"/>
                  </a:lnTo>
                  <a:lnTo>
                    <a:pt x="2571343" y="0"/>
                  </a:lnTo>
                  <a:lnTo>
                    <a:pt x="2626971" y="158"/>
                  </a:lnTo>
                  <a:lnTo>
                    <a:pt x="2682881" y="998"/>
                  </a:lnTo>
                  <a:lnTo>
                    <a:pt x="2738972" y="2492"/>
                  </a:lnTo>
                  <a:lnTo>
                    <a:pt x="2795138" y="4611"/>
                  </a:lnTo>
                  <a:lnTo>
                    <a:pt x="2851279" y="7328"/>
                  </a:lnTo>
                  <a:lnTo>
                    <a:pt x="2963072" y="14447"/>
                  </a:lnTo>
                  <a:lnTo>
                    <a:pt x="3073528" y="23626"/>
                  </a:lnTo>
                  <a:lnTo>
                    <a:pt x="3181823" y="34644"/>
                  </a:lnTo>
                  <a:lnTo>
                    <a:pt x="3287137" y="47280"/>
                  </a:lnTo>
                  <a:lnTo>
                    <a:pt x="3388646" y="61313"/>
                  </a:lnTo>
                  <a:lnTo>
                    <a:pt x="3485527" y="76522"/>
                  </a:lnTo>
                  <a:lnTo>
                    <a:pt x="3531976" y="84498"/>
                  </a:lnTo>
                  <a:lnTo>
                    <a:pt x="3576960" y="92684"/>
                  </a:lnTo>
                  <a:lnTo>
                    <a:pt x="3620375" y="101054"/>
                  </a:lnTo>
                  <a:lnTo>
                    <a:pt x="3662120" y="109580"/>
                  </a:lnTo>
                  <a:lnTo>
                    <a:pt x="3702091" y="118233"/>
                  </a:lnTo>
                  <a:lnTo>
                    <a:pt x="3740186" y="126987"/>
                  </a:lnTo>
                  <a:lnTo>
                    <a:pt x="3810335" y="144684"/>
                  </a:lnTo>
                  <a:lnTo>
                    <a:pt x="3885511" y="166781"/>
                  </a:lnTo>
                  <a:lnTo>
                    <a:pt x="3928668" y="181223"/>
                  </a:lnTo>
                  <a:lnTo>
                    <a:pt x="3971670" y="196808"/>
                  </a:lnTo>
                  <a:lnTo>
                    <a:pt x="4014530" y="213445"/>
                  </a:lnTo>
                  <a:lnTo>
                    <a:pt x="4057260" y="231041"/>
                  </a:lnTo>
                  <a:lnTo>
                    <a:pt x="4099875" y="249505"/>
                  </a:lnTo>
                  <a:lnTo>
                    <a:pt x="4142387" y="268745"/>
                  </a:lnTo>
                  <a:lnTo>
                    <a:pt x="4184809" y="288669"/>
                  </a:lnTo>
                  <a:lnTo>
                    <a:pt x="4227155" y="309185"/>
                  </a:lnTo>
                  <a:lnTo>
                    <a:pt x="4269438" y="330203"/>
                  </a:lnTo>
                  <a:lnTo>
                    <a:pt x="4607019" y="505365"/>
                  </a:lnTo>
                  <a:lnTo>
                    <a:pt x="4649329" y="526762"/>
                  </a:lnTo>
                  <a:lnTo>
                    <a:pt x="4691709" y="547743"/>
                  </a:lnTo>
                  <a:lnTo>
                    <a:pt x="4734172" y="568215"/>
                  </a:lnTo>
                  <a:lnTo>
                    <a:pt x="4776730" y="588088"/>
                  </a:lnTo>
                  <a:lnTo>
                    <a:pt x="4819397" y="607268"/>
                  </a:lnTo>
                  <a:lnTo>
                    <a:pt x="4862186" y="625666"/>
                  </a:lnTo>
                  <a:lnTo>
                    <a:pt x="4905111" y="643188"/>
                  </a:lnTo>
                  <a:lnTo>
                    <a:pt x="4948184" y="659744"/>
                  </a:lnTo>
                  <a:lnTo>
                    <a:pt x="4991419" y="675240"/>
                  </a:lnTo>
                  <a:lnTo>
                    <a:pt x="5018047" y="684041"/>
                  </a:lnTo>
                  <a:close/>
                </a:path>
                <a:path w="5267325" h="2544445">
                  <a:moveTo>
                    <a:pt x="1822173" y="2543870"/>
                  </a:moveTo>
                  <a:lnTo>
                    <a:pt x="146780" y="2543870"/>
                  </a:lnTo>
                  <a:lnTo>
                    <a:pt x="100326" y="2535913"/>
                  </a:lnTo>
                  <a:lnTo>
                    <a:pt x="60025" y="2514698"/>
                  </a:lnTo>
                  <a:lnTo>
                    <a:pt x="28274" y="2482620"/>
                  </a:lnTo>
                  <a:lnTo>
                    <a:pt x="7467" y="2442077"/>
                  </a:lnTo>
                  <a:lnTo>
                    <a:pt x="0" y="2395466"/>
                  </a:lnTo>
                  <a:lnTo>
                    <a:pt x="0" y="680061"/>
                  </a:lnTo>
                  <a:lnTo>
                    <a:pt x="24886" y="681752"/>
                  </a:lnTo>
                  <a:lnTo>
                    <a:pt x="74580" y="683643"/>
                  </a:lnTo>
                  <a:lnTo>
                    <a:pt x="5018047" y="684041"/>
                  </a:lnTo>
                  <a:lnTo>
                    <a:pt x="5034829" y="689587"/>
                  </a:lnTo>
                  <a:lnTo>
                    <a:pt x="5078427" y="702692"/>
                  </a:lnTo>
                  <a:lnTo>
                    <a:pt x="5122227" y="714462"/>
                  </a:lnTo>
                  <a:lnTo>
                    <a:pt x="5166242" y="724808"/>
                  </a:lnTo>
                  <a:lnTo>
                    <a:pt x="5210484" y="733636"/>
                  </a:lnTo>
                  <a:lnTo>
                    <a:pt x="5254968" y="740855"/>
                  </a:lnTo>
                  <a:lnTo>
                    <a:pt x="5267001" y="742339"/>
                  </a:lnTo>
                  <a:lnTo>
                    <a:pt x="5267001" y="1983519"/>
                  </a:lnTo>
                  <a:lnTo>
                    <a:pt x="3588394" y="1983519"/>
                  </a:lnTo>
                  <a:lnTo>
                    <a:pt x="3540920" y="1983580"/>
                  </a:lnTo>
                  <a:lnTo>
                    <a:pt x="3493368" y="1985081"/>
                  </a:lnTo>
                  <a:lnTo>
                    <a:pt x="3445750" y="1987971"/>
                  </a:lnTo>
                  <a:lnTo>
                    <a:pt x="3398074" y="1992194"/>
                  </a:lnTo>
                  <a:lnTo>
                    <a:pt x="3350350" y="1997698"/>
                  </a:lnTo>
                  <a:lnTo>
                    <a:pt x="3302586" y="2004430"/>
                  </a:lnTo>
                  <a:lnTo>
                    <a:pt x="3254793" y="2012337"/>
                  </a:lnTo>
                  <a:lnTo>
                    <a:pt x="3206979" y="2021364"/>
                  </a:lnTo>
                  <a:lnTo>
                    <a:pt x="3159154" y="2031459"/>
                  </a:lnTo>
                  <a:lnTo>
                    <a:pt x="3111327" y="2042569"/>
                  </a:lnTo>
                  <a:lnTo>
                    <a:pt x="3063508" y="2054640"/>
                  </a:lnTo>
                  <a:lnTo>
                    <a:pt x="3015706" y="2067618"/>
                  </a:lnTo>
                  <a:lnTo>
                    <a:pt x="2967930" y="2081451"/>
                  </a:lnTo>
                  <a:lnTo>
                    <a:pt x="2920189" y="2096086"/>
                  </a:lnTo>
                  <a:lnTo>
                    <a:pt x="2872493" y="2111468"/>
                  </a:lnTo>
                  <a:lnTo>
                    <a:pt x="2824852" y="2127544"/>
                  </a:lnTo>
                  <a:lnTo>
                    <a:pt x="2777274" y="2144263"/>
                  </a:lnTo>
                  <a:lnTo>
                    <a:pt x="2729769" y="2161569"/>
                  </a:lnTo>
                  <a:lnTo>
                    <a:pt x="2682346" y="2179409"/>
                  </a:lnTo>
                  <a:lnTo>
                    <a:pt x="2587784" y="2216482"/>
                  </a:lnTo>
                  <a:lnTo>
                    <a:pt x="2493663" y="2255053"/>
                  </a:lnTo>
                  <a:lnTo>
                    <a:pt x="1942372" y="2494078"/>
                  </a:lnTo>
                  <a:lnTo>
                    <a:pt x="1853426" y="2531201"/>
                  </a:lnTo>
                  <a:lnTo>
                    <a:pt x="1822173" y="2543870"/>
                  </a:lnTo>
                  <a:close/>
                </a:path>
                <a:path w="5267325" h="2544445">
                  <a:moveTo>
                    <a:pt x="4805167" y="2137995"/>
                  </a:moveTo>
                  <a:lnTo>
                    <a:pt x="4752738" y="2137612"/>
                  </a:lnTo>
                  <a:lnTo>
                    <a:pt x="4700330" y="2136211"/>
                  </a:lnTo>
                  <a:lnTo>
                    <a:pt x="4647951" y="2133720"/>
                  </a:lnTo>
                  <a:lnTo>
                    <a:pt x="4595610" y="2130067"/>
                  </a:lnTo>
                  <a:lnTo>
                    <a:pt x="4544279" y="2125314"/>
                  </a:lnTo>
                  <a:lnTo>
                    <a:pt x="4493088" y="2119507"/>
                  </a:lnTo>
                  <a:lnTo>
                    <a:pt x="4442021" y="2112774"/>
                  </a:lnTo>
                  <a:lnTo>
                    <a:pt x="4391060" y="2105242"/>
                  </a:lnTo>
                  <a:lnTo>
                    <a:pt x="4340187" y="2097039"/>
                  </a:lnTo>
                  <a:lnTo>
                    <a:pt x="4289385" y="2088291"/>
                  </a:lnTo>
                  <a:lnTo>
                    <a:pt x="3985088" y="2031494"/>
                  </a:lnTo>
                  <a:lnTo>
                    <a:pt x="3883435" y="2013974"/>
                  </a:lnTo>
                  <a:lnTo>
                    <a:pt x="3832488" y="2006051"/>
                  </a:lnTo>
                  <a:lnTo>
                    <a:pt x="3781438" y="1998856"/>
                  </a:lnTo>
                  <a:lnTo>
                    <a:pt x="3730267" y="1992516"/>
                  </a:lnTo>
                  <a:lnTo>
                    <a:pt x="3683077" y="1987934"/>
                  </a:lnTo>
                  <a:lnTo>
                    <a:pt x="3635784" y="1984953"/>
                  </a:lnTo>
                  <a:lnTo>
                    <a:pt x="3588394" y="1983519"/>
                  </a:lnTo>
                  <a:lnTo>
                    <a:pt x="5267001" y="1983519"/>
                  </a:lnTo>
                  <a:lnTo>
                    <a:pt x="5267001" y="2108419"/>
                  </a:lnTo>
                  <a:lnTo>
                    <a:pt x="5172054" y="2118157"/>
                  </a:lnTo>
                  <a:lnTo>
                    <a:pt x="5067334" y="2127130"/>
                  </a:lnTo>
                  <a:lnTo>
                    <a:pt x="5014925" y="2130768"/>
                  </a:lnTo>
                  <a:lnTo>
                    <a:pt x="4962496" y="2133745"/>
                  </a:lnTo>
                  <a:lnTo>
                    <a:pt x="4910055" y="2135990"/>
                  </a:lnTo>
                  <a:lnTo>
                    <a:pt x="4857609" y="2137430"/>
                  </a:lnTo>
                  <a:lnTo>
                    <a:pt x="4805167" y="2137995"/>
                  </a:lnTo>
                  <a:close/>
                </a:path>
              </a:pathLst>
            </a:custGeom>
            <a:solidFill>
              <a:srgbClr val="F8D943">
                <a:alpha val="29998"/>
              </a:srgbClr>
            </a:solidFill>
          </p:spPr>
          <p:txBody>
            <a:bodyPr wrap="square" lIns="0" tIns="0" rIns="0" bIns="0" rtlCol="0"/>
            <a:lstStyle/>
            <a:p>
              <a:endParaRPr dirty="0"/>
            </a:p>
          </p:txBody>
        </p:sp>
        <p:sp>
          <p:nvSpPr>
            <p:cNvPr id="27" name="object 27"/>
            <p:cNvSpPr/>
            <p:nvPr/>
          </p:nvSpPr>
          <p:spPr>
            <a:xfrm>
              <a:off x="4303913" y="6202634"/>
              <a:ext cx="1064260" cy="274955"/>
            </a:xfrm>
            <a:custGeom>
              <a:avLst/>
              <a:gdLst/>
              <a:ahLst/>
              <a:cxnLst/>
              <a:rect l="l" t="t" r="r" b="b"/>
              <a:pathLst>
                <a:path w="1064260" h="274954">
                  <a:moveTo>
                    <a:pt x="668180" y="274677"/>
                  </a:moveTo>
                  <a:lnTo>
                    <a:pt x="622482" y="274396"/>
                  </a:lnTo>
                  <a:lnTo>
                    <a:pt x="577887" y="273814"/>
                  </a:lnTo>
                  <a:lnTo>
                    <a:pt x="533906" y="272994"/>
                  </a:lnTo>
                  <a:lnTo>
                    <a:pt x="490052" y="271999"/>
                  </a:lnTo>
                  <a:lnTo>
                    <a:pt x="354364" y="268583"/>
                  </a:lnTo>
                  <a:lnTo>
                    <a:pt x="306133" y="267509"/>
                  </a:lnTo>
                  <a:lnTo>
                    <a:pt x="255587" y="266572"/>
                  </a:lnTo>
                  <a:lnTo>
                    <a:pt x="202239" y="265834"/>
                  </a:lnTo>
                  <a:lnTo>
                    <a:pt x="145600" y="265358"/>
                  </a:lnTo>
                  <a:lnTo>
                    <a:pt x="85182" y="265207"/>
                  </a:lnTo>
                  <a:lnTo>
                    <a:pt x="12765" y="265494"/>
                  </a:lnTo>
                  <a:lnTo>
                    <a:pt x="6576" y="259052"/>
                  </a:lnTo>
                  <a:lnTo>
                    <a:pt x="7177" y="251456"/>
                  </a:lnTo>
                  <a:lnTo>
                    <a:pt x="9566" y="199242"/>
                  </a:lnTo>
                  <a:lnTo>
                    <a:pt x="9161" y="141828"/>
                  </a:lnTo>
                  <a:lnTo>
                    <a:pt x="5970" y="84515"/>
                  </a:lnTo>
                  <a:lnTo>
                    <a:pt x="0" y="32605"/>
                  </a:lnTo>
                  <a:lnTo>
                    <a:pt x="496" y="24605"/>
                  </a:lnTo>
                  <a:lnTo>
                    <a:pt x="40649" y="10269"/>
                  </a:lnTo>
                  <a:lnTo>
                    <a:pt x="101910" y="8528"/>
                  </a:lnTo>
                  <a:lnTo>
                    <a:pt x="181924" y="6587"/>
                  </a:lnTo>
                  <a:lnTo>
                    <a:pt x="227945" y="5596"/>
                  </a:lnTo>
                  <a:lnTo>
                    <a:pt x="277430" y="4620"/>
                  </a:lnTo>
                  <a:lnTo>
                    <a:pt x="329972" y="3682"/>
                  </a:lnTo>
                  <a:lnTo>
                    <a:pt x="385163" y="2803"/>
                  </a:lnTo>
                  <a:lnTo>
                    <a:pt x="442596" y="2005"/>
                  </a:lnTo>
                  <a:lnTo>
                    <a:pt x="501862" y="1310"/>
                  </a:lnTo>
                  <a:lnTo>
                    <a:pt x="562554" y="740"/>
                  </a:lnTo>
                  <a:lnTo>
                    <a:pt x="624264" y="317"/>
                  </a:lnTo>
                  <a:lnTo>
                    <a:pt x="686584" y="63"/>
                  </a:lnTo>
                  <a:lnTo>
                    <a:pt x="749106" y="0"/>
                  </a:lnTo>
                  <a:lnTo>
                    <a:pt x="811422" y="148"/>
                  </a:lnTo>
                  <a:lnTo>
                    <a:pt x="873124" y="532"/>
                  </a:lnTo>
                  <a:lnTo>
                    <a:pt x="933805" y="1171"/>
                  </a:lnTo>
                  <a:lnTo>
                    <a:pt x="993057" y="2089"/>
                  </a:lnTo>
                  <a:lnTo>
                    <a:pt x="1056605" y="3458"/>
                  </a:lnTo>
                  <a:lnTo>
                    <a:pt x="1063277" y="66597"/>
                  </a:lnTo>
                  <a:lnTo>
                    <a:pt x="1063994" y="118873"/>
                  </a:lnTo>
                  <a:lnTo>
                    <a:pt x="1063939" y="171155"/>
                  </a:lnTo>
                  <a:lnTo>
                    <a:pt x="1063112" y="223432"/>
                  </a:lnTo>
                  <a:lnTo>
                    <a:pt x="1047048" y="260650"/>
                  </a:lnTo>
                  <a:lnTo>
                    <a:pt x="930294" y="269386"/>
                  </a:lnTo>
                  <a:lnTo>
                    <a:pt x="871761" y="271546"/>
                  </a:lnTo>
                  <a:lnTo>
                    <a:pt x="816771" y="273092"/>
                  </a:lnTo>
                  <a:lnTo>
                    <a:pt x="764837" y="274088"/>
                  </a:lnTo>
                  <a:lnTo>
                    <a:pt x="715469" y="274595"/>
                  </a:lnTo>
                  <a:lnTo>
                    <a:pt x="668180" y="274677"/>
                  </a:lnTo>
                  <a:close/>
                </a:path>
              </a:pathLst>
            </a:custGeom>
            <a:solidFill>
              <a:srgbClr val="F8D943"/>
            </a:solidFill>
          </p:spPr>
          <p:txBody>
            <a:bodyPr wrap="square" lIns="0" tIns="0" rIns="0" bIns="0" rtlCol="0"/>
            <a:lstStyle/>
            <a:p>
              <a:endParaRPr dirty="0"/>
            </a:p>
          </p:txBody>
        </p:sp>
      </p:grpSp>
      <p:sp>
        <p:nvSpPr>
          <p:cNvPr id="28" name="object 28"/>
          <p:cNvSpPr txBox="1"/>
          <p:nvPr/>
        </p:nvSpPr>
        <p:spPr>
          <a:xfrm>
            <a:off x="1238349" y="4701898"/>
            <a:ext cx="5582920" cy="2208425"/>
          </a:xfrm>
          <a:prstGeom prst="rect">
            <a:avLst/>
          </a:prstGeom>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lang="fr-FR" sz="2200" b="1" spc="-150" dirty="0">
              <a:latin typeface="Times New Roman"/>
              <a:cs typeface="Times New Roman"/>
            </a:endParaRPr>
          </a:p>
          <a:p>
            <a:pPr marL="2558415">
              <a:lnSpc>
                <a:spcPts val="1870"/>
              </a:lnSpc>
              <a:spcBef>
                <a:spcPts val="1310"/>
              </a:spcBef>
            </a:pPr>
            <a:r>
              <a:rPr lang="fr-FR" sz="1700" b="1" u="sng" spc="-150" dirty="0">
                <a:solidFill>
                  <a:srgbClr val="1D1D1B"/>
                </a:solidFill>
                <a:uFill>
                  <a:solidFill>
                    <a:srgbClr val="1D1D1B"/>
                  </a:solidFill>
                </a:uFill>
                <a:latin typeface="Calibri"/>
                <a:cs typeface="Calibri"/>
              </a:rPr>
              <a:t>ACTIVITÉ 1</a:t>
            </a:r>
            <a:endParaRPr lang="fr-FR" sz="1700" b="1" spc="-150" dirty="0">
              <a:latin typeface="Calibri"/>
              <a:cs typeface="Calibri"/>
            </a:endParaRPr>
          </a:p>
          <a:p>
            <a:pPr marL="2558415" marR="1334135">
              <a:lnSpc>
                <a:spcPts val="2850"/>
              </a:lnSpc>
              <a:spcBef>
                <a:spcPts val="300"/>
              </a:spcBef>
            </a:pPr>
            <a:r>
              <a:rPr lang="fr-FR" sz="2750" b="1" spc="-150" dirty="0">
                <a:solidFill>
                  <a:srgbClr val="1D1D1B"/>
                </a:solidFill>
                <a:latin typeface="Calibri"/>
                <a:cs typeface="Calibri"/>
              </a:rPr>
              <a:t>LES GESTES DE LA CYBER</a:t>
            </a:r>
            <a:endParaRPr lang="fr-FR" sz="2750" b="1" spc="-150" dirty="0">
              <a:latin typeface="Calibri"/>
              <a:cs typeface="Calibri"/>
            </a:endParaRPr>
          </a:p>
        </p:txBody>
      </p:sp>
      <p:grpSp>
        <p:nvGrpSpPr>
          <p:cNvPr id="29" name="object 29"/>
          <p:cNvGrpSpPr/>
          <p:nvPr/>
        </p:nvGrpSpPr>
        <p:grpSpPr>
          <a:xfrm>
            <a:off x="1322961" y="3398085"/>
            <a:ext cx="13039090" cy="4435475"/>
            <a:chOff x="1322961" y="3398085"/>
            <a:chExt cx="13039090" cy="4435475"/>
          </a:xfrm>
        </p:grpSpPr>
        <p:sp>
          <p:nvSpPr>
            <p:cNvPr id="30" name="object 30"/>
            <p:cNvSpPr/>
            <p:nvPr/>
          </p:nvSpPr>
          <p:spPr>
            <a:xfrm>
              <a:off x="2459577" y="6564830"/>
              <a:ext cx="1178560" cy="558165"/>
            </a:xfrm>
            <a:custGeom>
              <a:avLst/>
              <a:gdLst/>
              <a:ahLst/>
              <a:cxnLst/>
              <a:rect l="l" t="t" r="r" b="b"/>
              <a:pathLst>
                <a:path w="1178560" h="558165">
                  <a:moveTo>
                    <a:pt x="589086" y="557670"/>
                  </a:moveTo>
                  <a:lnTo>
                    <a:pt x="524898" y="556034"/>
                  </a:lnTo>
                  <a:lnTo>
                    <a:pt x="462713" y="551239"/>
                  </a:lnTo>
                  <a:lnTo>
                    <a:pt x="402889" y="543455"/>
                  </a:lnTo>
                  <a:lnTo>
                    <a:pt x="345785" y="532852"/>
                  </a:lnTo>
                  <a:lnTo>
                    <a:pt x="291762"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2" y="38069"/>
                  </a:lnTo>
                  <a:lnTo>
                    <a:pt x="345785" y="24817"/>
                  </a:lnTo>
                  <a:lnTo>
                    <a:pt x="402889" y="14215"/>
                  </a:lnTo>
                  <a:lnTo>
                    <a:pt x="462713" y="6431"/>
                  </a:lnTo>
                  <a:lnTo>
                    <a:pt x="524898"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8D943">
                <a:alpha val="29998"/>
              </a:srgbClr>
            </a:solidFill>
          </p:spPr>
          <p:txBody>
            <a:bodyPr wrap="square" lIns="0" tIns="0" rIns="0" bIns="0" rtlCol="0"/>
            <a:lstStyle/>
            <a:p>
              <a:endParaRPr dirty="0"/>
            </a:p>
          </p:txBody>
        </p:sp>
        <p:sp>
          <p:nvSpPr>
            <p:cNvPr id="31" name="object 31"/>
            <p:cNvSpPr/>
            <p:nvPr/>
          </p:nvSpPr>
          <p:spPr>
            <a:xfrm>
              <a:off x="2636310" y="6569316"/>
              <a:ext cx="824865" cy="418465"/>
            </a:xfrm>
            <a:custGeom>
              <a:avLst/>
              <a:gdLst/>
              <a:ahLst/>
              <a:cxnLst/>
              <a:rect l="l" t="t" r="r" b="b"/>
              <a:pathLst>
                <a:path w="824864" h="418465">
                  <a:moveTo>
                    <a:pt x="412354" y="418245"/>
                  </a:moveTo>
                  <a:lnTo>
                    <a:pt x="351419" y="416129"/>
                  </a:lnTo>
                  <a:lnTo>
                    <a:pt x="293260" y="409981"/>
                  </a:lnTo>
                  <a:lnTo>
                    <a:pt x="238515" y="400104"/>
                  </a:lnTo>
                  <a:lnTo>
                    <a:pt x="187822" y="386800"/>
                  </a:lnTo>
                  <a:lnTo>
                    <a:pt x="141819" y="370370"/>
                  </a:lnTo>
                  <a:lnTo>
                    <a:pt x="101143" y="351116"/>
                  </a:lnTo>
                  <a:lnTo>
                    <a:pt x="66432" y="329341"/>
                  </a:lnTo>
                  <a:lnTo>
                    <a:pt x="17458" y="279433"/>
                  </a:lnTo>
                  <a:lnTo>
                    <a:pt x="0" y="223062"/>
                  </a:lnTo>
                  <a:lnTo>
                    <a:pt x="0" y="0"/>
                  </a:lnTo>
                  <a:lnTo>
                    <a:pt x="824711" y="0"/>
                  </a:lnTo>
                  <a:lnTo>
                    <a:pt x="824711" y="223062"/>
                  </a:lnTo>
                  <a:lnTo>
                    <a:pt x="807252" y="279433"/>
                  </a:lnTo>
                  <a:lnTo>
                    <a:pt x="758277" y="329341"/>
                  </a:lnTo>
                  <a:lnTo>
                    <a:pt x="723566" y="351116"/>
                  </a:lnTo>
                  <a:lnTo>
                    <a:pt x="682890" y="370370"/>
                  </a:lnTo>
                  <a:lnTo>
                    <a:pt x="636886" y="386800"/>
                  </a:lnTo>
                  <a:lnTo>
                    <a:pt x="586193" y="400104"/>
                  </a:lnTo>
                  <a:lnTo>
                    <a:pt x="531448" y="409981"/>
                  </a:lnTo>
                  <a:lnTo>
                    <a:pt x="473289" y="416129"/>
                  </a:lnTo>
                  <a:lnTo>
                    <a:pt x="412354" y="418245"/>
                  </a:lnTo>
                  <a:close/>
                </a:path>
              </a:pathLst>
            </a:custGeom>
            <a:solidFill>
              <a:srgbClr val="FFB543"/>
            </a:solidFill>
          </p:spPr>
          <p:txBody>
            <a:bodyPr wrap="square" lIns="0" tIns="0" rIns="0" bIns="0" rtlCol="0"/>
            <a:lstStyle/>
            <a:p>
              <a:endParaRPr dirty="0"/>
            </a:p>
          </p:txBody>
        </p:sp>
        <p:sp>
          <p:nvSpPr>
            <p:cNvPr id="32" name="object 32"/>
            <p:cNvSpPr/>
            <p:nvPr/>
          </p:nvSpPr>
          <p:spPr>
            <a:xfrm>
              <a:off x="2636309" y="6374135"/>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9" y="8263"/>
                  </a:lnTo>
                  <a:lnTo>
                    <a:pt x="586194" y="18140"/>
                  </a:lnTo>
                  <a:lnTo>
                    <a:pt x="636887" y="31444"/>
                  </a:lnTo>
                  <a:lnTo>
                    <a:pt x="682891" y="47874"/>
                  </a:lnTo>
                  <a:lnTo>
                    <a:pt x="723567" y="67127"/>
                  </a:lnTo>
                  <a:lnTo>
                    <a:pt x="758278" y="88902"/>
                  </a:lnTo>
                  <a:lnTo>
                    <a:pt x="807252" y="138809"/>
                  </a:lnTo>
                  <a:lnTo>
                    <a:pt x="824711" y="195180"/>
                  </a:lnTo>
                  <a:lnTo>
                    <a:pt x="820240" y="224022"/>
                  </a:lnTo>
                  <a:lnTo>
                    <a:pt x="786386" y="277463"/>
                  </a:lnTo>
                  <a:lnTo>
                    <a:pt x="723567" y="323233"/>
                  </a:lnTo>
                  <a:lnTo>
                    <a:pt x="682891" y="342486"/>
                  </a:lnTo>
                  <a:lnTo>
                    <a:pt x="636887" y="358916"/>
                  </a:lnTo>
                  <a:lnTo>
                    <a:pt x="586194" y="372220"/>
                  </a:lnTo>
                  <a:lnTo>
                    <a:pt x="531449" y="382097"/>
                  </a:lnTo>
                  <a:lnTo>
                    <a:pt x="473289" y="388244"/>
                  </a:lnTo>
                  <a:lnTo>
                    <a:pt x="412354" y="390360"/>
                  </a:lnTo>
                  <a:close/>
                </a:path>
              </a:pathLst>
            </a:custGeom>
            <a:solidFill>
              <a:srgbClr val="F8D943"/>
            </a:solidFill>
          </p:spPr>
          <p:txBody>
            <a:bodyPr wrap="square" lIns="0" tIns="0" rIns="0" bIns="0" rtlCol="0"/>
            <a:lstStyle/>
            <a:p>
              <a:endParaRPr dirty="0"/>
            </a:p>
          </p:txBody>
        </p:sp>
        <p:sp>
          <p:nvSpPr>
            <p:cNvPr id="33" name="object 33"/>
            <p:cNvSpPr/>
            <p:nvPr/>
          </p:nvSpPr>
          <p:spPr>
            <a:xfrm>
              <a:off x="2783522" y="6417277"/>
              <a:ext cx="184785" cy="323215"/>
            </a:xfrm>
            <a:custGeom>
              <a:avLst/>
              <a:gdLst/>
              <a:ahLst/>
              <a:cxnLst/>
              <a:rect l="l" t="t" r="r" b="b"/>
              <a:pathLst>
                <a:path w="184785" h="323215">
                  <a:moveTo>
                    <a:pt x="124256" y="292404"/>
                  </a:moveTo>
                  <a:lnTo>
                    <a:pt x="124244" y="278701"/>
                  </a:lnTo>
                  <a:lnTo>
                    <a:pt x="123139" y="264960"/>
                  </a:lnTo>
                  <a:lnTo>
                    <a:pt x="121539" y="251256"/>
                  </a:lnTo>
                  <a:lnTo>
                    <a:pt x="115798" y="198056"/>
                  </a:lnTo>
                  <a:lnTo>
                    <a:pt x="111506" y="144729"/>
                  </a:lnTo>
                  <a:lnTo>
                    <a:pt x="108648" y="91313"/>
                  </a:lnTo>
                  <a:lnTo>
                    <a:pt x="107226" y="37833"/>
                  </a:lnTo>
                  <a:lnTo>
                    <a:pt x="106743" y="28321"/>
                  </a:lnTo>
                  <a:lnTo>
                    <a:pt x="84137" y="1917"/>
                  </a:lnTo>
                  <a:lnTo>
                    <a:pt x="78613" y="2019"/>
                  </a:lnTo>
                  <a:lnTo>
                    <a:pt x="58572" y="3771"/>
                  </a:lnTo>
                  <a:lnTo>
                    <a:pt x="38963" y="8229"/>
                  </a:lnTo>
                  <a:lnTo>
                    <a:pt x="20167" y="15290"/>
                  </a:lnTo>
                  <a:lnTo>
                    <a:pt x="2540" y="24841"/>
                  </a:lnTo>
                  <a:lnTo>
                    <a:pt x="0" y="22948"/>
                  </a:lnTo>
                  <a:lnTo>
                    <a:pt x="4559" y="78892"/>
                  </a:lnTo>
                  <a:lnTo>
                    <a:pt x="6959" y="134962"/>
                  </a:lnTo>
                  <a:lnTo>
                    <a:pt x="7213" y="191096"/>
                  </a:lnTo>
                  <a:lnTo>
                    <a:pt x="5016" y="254622"/>
                  </a:lnTo>
                  <a:lnTo>
                    <a:pt x="5308" y="262039"/>
                  </a:lnTo>
                  <a:lnTo>
                    <a:pt x="32118" y="290741"/>
                  </a:lnTo>
                  <a:lnTo>
                    <a:pt x="69748" y="304596"/>
                  </a:lnTo>
                  <a:lnTo>
                    <a:pt x="108178" y="316153"/>
                  </a:lnTo>
                  <a:lnTo>
                    <a:pt x="113030" y="317398"/>
                  </a:lnTo>
                  <a:lnTo>
                    <a:pt x="119799" y="315493"/>
                  </a:lnTo>
                  <a:lnTo>
                    <a:pt x="121704" y="310426"/>
                  </a:lnTo>
                  <a:lnTo>
                    <a:pt x="122605" y="305981"/>
                  </a:lnTo>
                  <a:lnTo>
                    <a:pt x="124256" y="292404"/>
                  </a:lnTo>
                  <a:close/>
                </a:path>
                <a:path w="184785" h="323215">
                  <a:moveTo>
                    <a:pt x="184480" y="309321"/>
                  </a:moveTo>
                  <a:lnTo>
                    <a:pt x="181229" y="244792"/>
                  </a:lnTo>
                  <a:lnTo>
                    <a:pt x="178422" y="197993"/>
                  </a:lnTo>
                  <a:lnTo>
                    <a:pt x="175120" y="151244"/>
                  </a:lnTo>
                  <a:lnTo>
                    <a:pt x="171069" y="104559"/>
                  </a:lnTo>
                  <a:lnTo>
                    <a:pt x="165989" y="57988"/>
                  </a:lnTo>
                  <a:lnTo>
                    <a:pt x="159664" y="11569"/>
                  </a:lnTo>
                  <a:lnTo>
                    <a:pt x="155689" y="0"/>
                  </a:lnTo>
                  <a:lnTo>
                    <a:pt x="149288" y="2197"/>
                  </a:lnTo>
                  <a:lnTo>
                    <a:pt x="142849" y="25527"/>
                  </a:lnTo>
                  <a:lnTo>
                    <a:pt x="143192" y="32753"/>
                  </a:lnTo>
                  <a:lnTo>
                    <a:pt x="161963" y="318439"/>
                  </a:lnTo>
                  <a:lnTo>
                    <a:pt x="157734" y="318414"/>
                  </a:lnTo>
                  <a:lnTo>
                    <a:pt x="162407" y="322122"/>
                  </a:lnTo>
                  <a:lnTo>
                    <a:pt x="168529" y="322707"/>
                  </a:lnTo>
                  <a:lnTo>
                    <a:pt x="174726" y="320636"/>
                  </a:lnTo>
                  <a:lnTo>
                    <a:pt x="179552" y="316331"/>
                  </a:lnTo>
                  <a:lnTo>
                    <a:pt x="184480" y="309321"/>
                  </a:lnTo>
                  <a:close/>
                </a:path>
              </a:pathLst>
            </a:custGeom>
            <a:solidFill>
              <a:srgbClr val="FFFFFF">
                <a:alpha val="50000"/>
              </a:srgbClr>
            </a:solidFill>
          </p:spPr>
          <p:txBody>
            <a:bodyPr wrap="square" lIns="0" tIns="0" rIns="0" bIns="0" rtlCol="0"/>
            <a:lstStyle/>
            <a:p>
              <a:endParaRPr dirty="0"/>
            </a:p>
          </p:txBody>
        </p:sp>
        <p:sp>
          <p:nvSpPr>
            <p:cNvPr id="34" name="object 34"/>
            <p:cNvSpPr/>
            <p:nvPr/>
          </p:nvSpPr>
          <p:spPr>
            <a:xfrm>
              <a:off x="2538299" y="5875958"/>
              <a:ext cx="1021080" cy="719455"/>
            </a:xfrm>
            <a:custGeom>
              <a:avLst/>
              <a:gdLst/>
              <a:ahLst/>
              <a:cxnLst/>
              <a:rect l="l" t="t" r="r" b="b"/>
              <a:pathLst>
                <a:path w="1021079" h="719454">
                  <a:moveTo>
                    <a:pt x="519029" y="719225"/>
                  </a:moveTo>
                  <a:lnTo>
                    <a:pt x="505198" y="716619"/>
                  </a:lnTo>
                  <a:lnTo>
                    <a:pt x="493228" y="708276"/>
                  </a:lnTo>
                  <a:lnTo>
                    <a:pt x="364116" y="568772"/>
                  </a:lnTo>
                  <a:lnTo>
                    <a:pt x="86366" y="568772"/>
                  </a:lnTo>
                  <a:lnTo>
                    <a:pt x="52749" y="562084"/>
                  </a:lnTo>
                  <a:lnTo>
                    <a:pt x="25296" y="543846"/>
                  </a:lnTo>
                  <a:lnTo>
                    <a:pt x="6787" y="516796"/>
                  </a:lnTo>
                  <a:lnTo>
                    <a:pt x="0" y="483671"/>
                  </a:lnTo>
                  <a:lnTo>
                    <a:pt x="0" y="85100"/>
                  </a:lnTo>
                  <a:lnTo>
                    <a:pt x="6787" y="51975"/>
                  </a:lnTo>
                  <a:lnTo>
                    <a:pt x="25296" y="24925"/>
                  </a:lnTo>
                  <a:lnTo>
                    <a:pt x="52749" y="6687"/>
                  </a:lnTo>
                  <a:lnTo>
                    <a:pt x="86366" y="0"/>
                  </a:lnTo>
                  <a:lnTo>
                    <a:pt x="934364" y="0"/>
                  </a:lnTo>
                  <a:lnTo>
                    <a:pt x="967982" y="6687"/>
                  </a:lnTo>
                  <a:lnTo>
                    <a:pt x="995435" y="24925"/>
                  </a:lnTo>
                  <a:lnTo>
                    <a:pt x="1013944" y="51975"/>
                  </a:lnTo>
                  <a:lnTo>
                    <a:pt x="1020731" y="85100"/>
                  </a:lnTo>
                  <a:lnTo>
                    <a:pt x="1020731" y="483671"/>
                  </a:lnTo>
                  <a:lnTo>
                    <a:pt x="1013944" y="516796"/>
                  </a:lnTo>
                  <a:lnTo>
                    <a:pt x="995435" y="543846"/>
                  </a:lnTo>
                  <a:lnTo>
                    <a:pt x="967982" y="562084"/>
                  </a:lnTo>
                  <a:lnTo>
                    <a:pt x="934364" y="568772"/>
                  </a:lnTo>
                  <a:lnTo>
                    <a:pt x="663704" y="568772"/>
                  </a:lnTo>
                  <a:lnTo>
                    <a:pt x="544414" y="707365"/>
                  </a:lnTo>
                  <a:lnTo>
                    <a:pt x="532755" y="716128"/>
                  </a:lnTo>
                  <a:lnTo>
                    <a:pt x="519029" y="719225"/>
                  </a:lnTo>
                  <a:close/>
                </a:path>
              </a:pathLst>
            </a:custGeom>
            <a:solidFill>
              <a:srgbClr val="FFFFFF"/>
            </a:solidFill>
          </p:spPr>
          <p:txBody>
            <a:bodyPr wrap="square" lIns="0" tIns="0" rIns="0" bIns="0" rtlCol="0"/>
            <a:lstStyle/>
            <a:p>
              <a:endParaRPr dirty="0"/>
            </a:p>
          </p:txBody>
        </p:sp>
        <p:sp>
          <p:nvSpPr>
            <p:cNvPr id="35" name="object 35"/>
            <p:cNvSpPr/>
            <p:nvPr/>
          </p:nvSpPr>
          <p:spPr>
            <a:xfrm>
              <a:off x="2818434" y="5670454"/>
              <a:ext cx="441959" cy="664210"/>
            </a:xfrm>
            <a:custGeom>
              <a:avLst/>
              <a:gdLst/>
              <a:ahLst/>
              <a:cxnLst/>
              <a:rect l="l" t="t" r="r" b="b"/>
              <a:pathLst>
                <a:path w="441960" h="664210">
                  <a:moveTo>
                    <a:pt x="441528" y="627316"/>
                  </a:moveTo>
                  <a:lnTo>
                    <a:pt x="436041" y="606450"/>
                  </a:lnTo>
                  <a:lnTo>
                    <a:pt x="417322" y="566661"/>
                  </a:lnTo>
                  <a:lnTo>
                    <a:pt x="410845" y="541464"/>
                  </a:lnTo>
                  <a:lnTo>
                    <a:pt x="408533" y="512013"/>
                  </a:lnTo>
                  <a:lnTo>
                    <a:pt x="409346" y="483603"/>
                  </a:lnTo>
                  <a:lnTo>
                    <a:pt x="412267" y="461556"/>
                  </a:lnTo>
                  <a:lnTo>
                    <a:pt x="416699" y="428815"/>
                  </a:lnTo>
                  <a:lnTo>
                    <a:pt x="420408" y="377723"/>
                  </a:lnTo>
                  <a:lnTo>
                    <a:pt x="420243" y="326161"/>
                  </a:lnTo>
                  <a:lnTo>
                    <a:pt x="413042" y="291998"/>
                  </a:lnTo>
                  <a:lnTo>
                    <a:pt x="411149" y="290410"/>
                  </a:lnTo>
                  <a:lnTo>
                    <a:pt x="402767" y="262420"/>
                  </a:lnTo>
                  <a:lnTo>
                    <a:pt x="397167" y="248348"/>
                  </a:lnTo>
                  <a:lnTo>
                    <a:pt x="397040" y="245071"/>
                  </a:lnTo>
                  <a:lnTo>
                    <a:pt x="388988" y="188315"/>
                  </a:lnTo>
                  <a:lnTo>
                    <a:pt x="374167" y="132283"/>
                  </a:lnTo>
                  <a:lnTo>
                    <a:pt x="342760" y="70002"/>
                  </a:lnTo>
                  <a:lnTo>
                    <a:pt x="309905" y="25069"/>
                  </a:lnTo>
                  <a:lnTo>
                    <a:pt x="271526" y="0"/>
                  </a:lnTo>
                  <a:lnTo>
                    <a:pt x="257416" y="1054"/>
                  </a:lnTo>
                  <a:lnTo>
                    <a:pt x="248653" y="10464"/>
                  </a:lnTo>
                  <a:lnTo>
                    <a:pt x="245897" y="24777"/>
                  </a:lnTo>
                  <a:lnTo>
                    <a:pt x="246849" y="40068"/>
                  </a:lnTo>
                  <a:lnTo>
                    <a:pt x="246900" y="40360"/>
                  </a:lnTo>
                  <a:lnTo>
                    <a:pt x="228079" y="27851"/>
                  </a:lnTo>
                  <a:lnTo>
                    <a:pt x="204495" y="12928"/>
                  </a:lnTo>
                  <a:lnTo>
                    <a:pt x="191376" y="6743"/>
                  </a:lnTo>
                  <a:lnTo>
                    <a:pt x="174002" y="2413"/>
                  </a:lnTo>
                  <a:lnTo>
                    <a:pt x="156451" y="2260"/>
                  </a:lnTo>
                  <a:lnTo>
                    <a:pt x="142760" y="8610"/>
                  </a:lnTo>
                  <a:lnTo>
                    <a:pt x="137629" y="21285"/>
                  </a:lnTo>
                  <a:lnTo>
                    <a:pt x="140385" y="36639"/>
                  </a:lnTo>
                  <a:lnTo>
                    <a:pt x="147231" y="51562"/>
                  </a:lnTo>
                  <a:lnTo>
                    <a:pt x="154317" y="62966"/>
                  </a:lnTo>
                  <a:lnTo>
                    <a:pt x="170624" y="81889"/>
                  </a:lnTo>
                  <a:lnTo>
                    <a:pt x="191770" y="101866"/>
                  </a:lnTo>
                  <a:lnTo>
                    <a:pt x="214896" y="123926"/>
                  </a:lnTo>
                  <a:lnTo>
                    <a:pt x="237134" y="149110"/>
                  </a:lnTo>
                  <a:lnTo>
                    <a:pt x="262966" y="186436"/>
                  </a:lnTo>
                  <a:lnTo>
                    <a:pt x="271208" y="200063"/>
                  </a:lnTo>
                  <a:lnTo>
                    <a:pt x="229882" y="179108"/>
                  </a:lnTo>
                  <a:lnTo>
                    <a:pt x="177126" y="161137"/>
                  </a:lnTo>
                  <a:lnTo>
                    <a:pt x="142633" y="167589"/>
                  </a:lnTo>
                  <a:lnTo>
                    <a:pt x="107302" y="193382"/>
                  </a:lnTo>
                  <a:lnTo>
                    <a:pt x="69443" y="228320"/>
                  </a:lnTo>
                  <a:lnTo>
                    <a:pt x="27393" y="262178"/>
                  </a:lnTo>
                  <a:lnTo>
                    <a:pt x="14782" y="272440"/>
                  </a:lnTo>
                  <a:lnTo>
                    <a:pt x="6337" y="284099"/>
                  </a:lnTo>
                  <a:lnTo>
                    <a:pt x="3467" y="297116"/>
                  </a:lnTo>
                  <a:lnTo>
                    <a:pt x="7607" y="311429"/>
                  </a:lnTo>
                  <a:lnTo>
                    <a:pt x="17868" y="323227"/>
                  </a:lnTo>
                  <a:lnTo>
                    <a:pt x="31457" y="329082"/>
                  </a:lnTo>
                  <a:lnTo>
                    <a:pt x="46926" y="329450"/>
                  </a:lnTo>
                  <a:lnTo>
                    <a:pt x="62814" y="324739"/>
                  </a:lnTo>
                  <a:lnTo>
                    <a:pt x="97332" y="304800"/>
                  </a:lnTo>
                  <a:lnTo>
                    <a:pt x="131368" y="282321"/>
                  </a:lnTo>
                  <a:lnTo>
                    <a:pt x="161671" y="267271"/>
                  </a:lnTo>
                  <a:lnTo>
                    <a:pt x="205574" y="291198"/>
                  </a:lnTo>
                  <a:lnTo>
                    <a:pt x="230949" y="353936"/>
                  </a:lnTo>
                  <a:lnTo>
                    <a:pt x="234772" y="392722"/>
                  </a:lnTo>
                  <a:lnTo>
                    <a:pt x="228993" y="412826"/>
                  </a:lnTo>
                  <a:lnTo>
                    <a:pt x="214033" y="427926"/>
                  </a:lnTo>
                  <a:lnTo>
                    <a:pt x="194602" y="438975"/>
                  </a:lnTo>
                  <a:lnTo>
                    <a:pt x="175374" y="446925"/>
                  </a:lnTo>
                  <a:lnTo>
                    <a:pt x="150088" y="453263"/>
                  </a:lnTo>
                  <a:lnTo>
                    <a:pt x="118491" y="451878"/>
                  </a:lnTo>
                  <a:lnTo>
                    <a:pt x="89014" y="434378"/>
                  </a:lnTo>
                  <a:lnTo>
                    <a:pt x="70091" y="392366"/>
                  </a:lnTo>
                  <a:lnTo>
                    <a:pt x="66497" y="377012"/>
                  </a:lnTo>
                  <a:lnTo>
                    <a:pt x="61277" y="361035"/>
                  </a:lnTo>
                  <a:lnTo>
                    <a:pt x="54724" y="347179"/>
                  </a:lnTo>
                  <a:lnTo>
                    <a:pt x="47129" y="338188"/>
                  </a:lnTo>
                  <a:lnTo>
                    <a:pt x="34544" y="332282"/>
                  </a:lnTo>
                  <a:lnTo>
                    <a:pt x="19621" y="330403"/>
                  </a:lnTo>
                  <a:lnTo>
                    <a:pt x="6858" y="335254"/>
                  </a:lnTo>
                  <a:lnTo>
                    <a:pt x="787" y="349554"/>
                  </a:lnTo>
                  <a:lnTo>
                    <a:pt x="0" y="372300"/>
                  </a:lnTo>
                  <a:lnTo>
                    <a:pt x="469" y="392709"/>
                  </a:lnTo>
                  <a:lnTo>
                    <a:pt x="6870" y="450786"/>
                  </a:lnTo>
                  <a:lnTo>
                    <a:pt x="17373" y="496671"/>
                  </a:lnTo>
                  <a:lnTo>
                    <a:pt x="38620" y="537730"/>
                  </a:lnTo>
                  <a:lnTo>
                    <a:pt x="77546" y="573443"/>
                  </a:lnTo>
                  <a:lnTo>
                    <a:pt x="130390" y="592023"/>
                  </a:lnTo>
                  <a:lnTo>
                    <a:pt x="163944" y="606666"/>
                  </a:lnTo>
                  <a:lnTo>
                    <a:pt x="188506" y="623684"/>
                  </a:lnTo>
                  <a:lnTo>
                    <a:pt x="214363" y="649389"/>
                  </a:lnTo>
                  <a:lnTo>
                    <a:pt x="249021" y="664057"/>
                  </a:lnTo>
                  <a:lnTo>
                    <a:pt x="295148" y="661708"/>
                  </a:lnTo>
                  <a:lnTo>
                    <a:pt x="339826" y="652145"/>
                  </a:lnTo>
                  <a:lnTo>
                    <a:pt x="370154" y="645198"/>
                  </a:lnTo>
                  <a:lnTo>
                    <a:pt x="423125" y="637489"/>
                  </a:lnTo>
                  <a:lnTo>
                    <a:pt x="441528" y="627316"/>
                  </a:lnTo>
                  <a:close/>
                </a:path>
              </a:pathLst>
            </a:custGeom>
            <a:solidFill>
              <a:srgbClr val="FFB543"/>
            </a:solidFill>
          </p:spPr>
          <p:txBody>
            <a:bodyPr wrap="square" lIns="0" tIns="0" rIns="0" bIns="0" rtlCol="0"/>
            <a:lstStyle/>
            <a:p>
              <a:endParaRPr dirty="0"/>
            </a:p>
          </p:txBody>
        </p:sp>
        <p:sp>
          <p:nvSpPr>
            <p:cNvPr id="36" name="object 36"/>
            <p:cNvSpPr/>
            <p:nvPr/>
          </p:nvSpPr>
          <p:spPr>
            <a:xfrm>
              <a:off x="3039689" y="6658036"/>
              <a:ext cx="375920" cy="113664"/>
            </a:xfrm>
            <a:custGeom>
              <a:avLst/>
              <a:gdLst/>
              <a:ahLst/>
              <a:cxnLst/>
              <a:rect l="l" t="t" r="r" b="b"/>
              <a:pathLst>
                <a:path w="375920" h="113665">
                  <a:moveTo>
                    <a:pt x="183350" y="91919"/>
                  </a:moveTo>
                  <a:lnTo>
                    <a:pt x="103389" y="91919"/>
                  </a:lnTo>
                  <a:lnTo>
                    <a:pt x="106393" y="91519"/>
                  </a:lnTo>
                  <a:lnTo>
                    <a:pt x="156929" y="83345"/>
                  </a:lnTo>
                  <a:lnTo>
                    <a:pt x="214050" y="70374"/>
                  </a:lnTo>
                  <a:lnTo>
                    <a:pt x="260253" y="56126"/>
                  </a:lnTo>
                  <a:lnTo>
                    <a:pt x="303854" y="38331"/>
                  </a:lnTo>
                  <a:lnTo>
                    <a:pt x="344104" y="16061"/>
                  </a:lnTo>
                  <a:lnTo>
                    <a:pt x="365575" y="562"/>
                  </a:lnTo>
                  <a:lnTo>
                    <a:pt x="369553" y="0"/>
                  </a:lnTo>
                  <a:lnTo>
                    <a:pt x="374907" y="5277"/>
                  </a:lnTo>
                  <a:lnTo>
                    <a:pt x="375411" y="10267"/>
                  </a:lnTo>
                  <a:lnTo>
                    <a:pt x="369227" y="15098"/>
                  </a:lnTo>
                  <a:lnTo>
                    <a:pt x="321443" y="44922"/>
                  </a:lnTo>
                  <a:lnTo>
                    <a:pt x="277312" y="64421"/>
                  </a:lnTo>
                  <a:lnTo>
                    <a:pt x="231414" y="79795"/>
                  </a:lnTo>
                  <a:lnTo>
                    <a:pt x="184455" y="91692"/>
                  </a:lnTo>
                  <a:lnTo>
                    <a:pt x="183350" y="91919"/>
                  </a:lnTo>
                  <a:close/>
                </a:path>
                <a:path w="375920" h="113665">
                  <a:moveTo>
                    <a:pt x="105912" y="91579"/>
                  </a:moveTo>
                  <a:lnTo>
                    <a:pt x="106334" y="91519"/>
                  </a:lnTo>
                  <a:lnTo>
                    <a:pt x="105912" y="91579"/>
                  </a:lnTo>
                  <a:close/>
                </a:path>
                <a:path w="375920" h="113665">
                  <a:moveTo>
                    <a:pt x="0" y="113446"/>
                  </a:moveTo>
                  <a:lnTo>
                    <a:pt x="27" y="99729"/>
                  </a:lnTo>
                  <a:lnTo>
                    <a:pt x="8976" y="99603"/>
                  </a:lnTo>
                  <a:lnTo>
                    <a:pt x="31734" y="98620"/>
                  </a:lnTo>
                  <a:lnTo>
                    <a:pt x="72160" y="95492"/>
                  </a:lnTo>
                  <a:lnTo>
                    <a:pt x="105912" y="91579"/>
                  </a:lnTo>
                  <a:lnTo>
                    <a:pt x="103389" y="91919"/>
                  </a:lnTo>
                  <a:lnTo>
                    <a:pt x="183350" y="91919"/>
                  </a:lnTo>
                  <a:lnTo>
                    <a:pt x="162747" y="96165"/>
                  </a:lnTo>
                  <a:lnTo>
                    <a:pt x="119025" y="103494"/>
                  </a:lnTo>
                  <a:lnTo>
                    <a:pt x="65451" y="109848"/>
                  </a:lnTo>
                  <a:lnTo>
                    <a:pt x="25508" y="112752"/>
                  </a:lnTo>
                  <a:lnTo>
                    <a:pt x="17242" y="113201"/>
                  </a:lnTo>
                  <a:lnTo>
                    <a:pt x="0" y="113446"/>
                  </a:lnTo>
                  <a:close/>
                </a:path>
              </a:pathLst>
            </a:custGeom>
            <a:solidFill>
              <a:srgbClr val="FFFFFF"/>
            </a:solidFill>
          </p:spPr>
          <p:txBody>
            <a:bodyPr wrap="square" lIns="0" tIns="0" rIns="0" bIns="0" rtlCol="0"/>
            <a:lstStyle/>
            <a:p>
              <a:endParaRPr dirty="0"/>
            </a:p>
          </p:txBody>
        </p:sp>
        <p:sp>
          <p:nvSpPr>
            <p:cNvPr id="37" name="object 37"/>
            <p:cNvSpPr/>
            <p:nvPr/>
          </p:nvSpPr>
          <p:spPr>
            <a:xfrm>
              <a:off x="1364845" y="482838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19050">
              <a:solidFill>
                <a:schemeClr val="bg1">
                  <a:lumMod val="85000"/>
                </a:schemeClr>
              </a:solidFill>
            </a:ln>
          </p:spPr>
          <p:txBody>
            <a:bodyPr wrap="square" lIns="0" tIns="0" rIns="0" bIns="0" rtlCol="0"/>
            <a:lstStyle/>
            <a:p>
              <a:endParaRPr dirty="0"/>
            </a:p>
          </p:txBody>
        </p:sp>
        <p:sp>
          <p:nvSpPr>
            <p:cNvPr id="38" name="object 38"/>
            <p:cNvSpPr/>
            <p:nvPr/>
          </p:nvSpPr>
          <p:spPr>
            <a:xfrm>
              <a:off x="6233047" y="3429498"/>
              <a:ext cx="8097520" cy="1880235"/>
            </a:xfrm>
            <a:custGeom>
              <a:avLst/>
              <a:gdLst/>
              <a:ahLst/>
              <a:cxnLst/>
              <a:rect l="l" t="t" r="r" b="b"/>
              <a:pathLst>
                <a:path w="8097519" h="1880235">
                  <a:moveTo>
                    <a:pt x="7740286" y="0"/>
                  </a:moveTo>
                  <a:lnTo>
                    <a:pt x="7534868"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1611825"/>
                  </a:lnTo>
                  <a:lnTo>
                    <a:pt x="114977" y="1656493"/>
                  </a:lnTo>
                  <a:lnTo>
                    <a:pt x="100850" y="1699949"/>
                  </a:lnTo>
                  <a:lnTo>
                    <a:pt x="78428" y="1741283"/>
                  </a:lnTo>
                  <a:lnTo>
                    <a:pt x="48630" y="1779585"/>
                  </a:lnTo>
                  <a:lnTo>
                    <a:pt x="12375" y="1813944"/>
                  </a:lnTo>
                  <a:lnTo>
                    <a:pt x="0" y="1833515"/>
                  </a:lnTo>
                  <a:lnTo>
                    <a:pt x="1565" y="1855120"/>
                  </a:lnTo>
                  <a:lnTo>
                    <a:pt x="14676" y="1872600"/>
                  </a:lnTo>
                  <a:lnTo>
                    <a:pt x="36939" y="1879796"/>
                  </a:lnTo>
                  <a:lnTo>
                    <a:pt x="7774557" y="1879817"/>
                  </a:lnTo>
                  <a:lnTo>
                    <a:pt x="7822274" y="1876316"/>
                  </a:lnTo>
                  <a:lnTo>
                    <a:pt x="7867817" y="1866146"/>
                  </a:lnTo>
                  <a:lnTo>
                    <a:pt x="7910685" y="1849807"/>
                  </a:lnTo>
                  <a:lnTo>
                    <a:pt x="7950380" y="1827797"/>
                  </a:lnTo>
                  <a:lnTo>
                    <a:pt x="7986402" y="1800618"/>
                  </a:lnTo>
                  <a:lnTo>
                    <a:pt x="8018252" y="1768767"/>
                  </a:lnTo>
                  <a:lnTo>
                    <a:pt x="8045431" y="1732744"/>
                  </a:lnTo>
                  <a:lnTo>
                    <a:pt x="8067440" y="1693049"/>
                  </a:lnTo>
                  <a:lnTo>
                    <a:pt x="8083778" y="1650182"/>
                  </a:lnTo>
                  <a:lnTo>
                    <a:pt x="8093947" y="1604641"/>
                  </a:lnTo>
                  <a:lnTo>
                    <a:pt x="8097448" y="1556926"/>
                  </a:lnTo>
                  <a:lnTo>
                    <a:pt x="8097448" y="357172"/>
                  </a:lnTo>
                  <a:lnTo>
                    <a:pt x="8094187" y="308706"/>
                  </a:lnTo>
                  <a:lnTo>
                    <a:pt x="8084690" y="262221"/>
                  </a:lnTo>
                  <a:lnTo>
                    <a:pt x="8069381" y="218144"/>
                  </a:lnTo>
                  <a:lnTo>
                    <a:pt x="8048686" y="176900"/>
                  </a:lnTo>
                  <a:lnTo>
                    <a:pt x="8023030" y="138914"/>
                  </a:lnTo>
                  <a:lnTo>
                    <a:pt x="7992840" y="104613"/>
                  </a:lnTo>
                  <a:lnTo>
                    <a:pt x="7958539" y="74421"/>
                  </a:lnTo>
                  <a:lnTo>
                    <a:pt x="7920555" y="48764"/>
                  </a:lnTo>
                  <a:lnTo>
                    <a:pt x="7879312" y="28068"/>
                  </a:lnTo>
                  <a:lnTo>
                    <a:pt x="7835236" y="12758"/>
                  </a:lnTo>
                  <a:lnTo>
                    <a:pt x="7788752" y="3260"/>
                  </a:lnTo>
                  <a:lnTo>
                    <a:pt x="7740286" y="0"/>
                  </a:lnTo>
                  <a:close/>
                </a:path>
              </a:pathLst>
            </a:custGeom>
            <a:solidFill>
              <a:srgbClr val="FFFFFF"/>
            </a:solidFill>
          </p:spPr>
          <p:txBody>
            <a:bodyPr wrap="square" lIns="0" tIns="0" rIns="0" bIns="0" rtlCol="0"/>
            <a:lstStyle/>
            <a:p>
              <a:endParaRPr dirty="0"/>
            </a:p>
          </p:txBody>
        </p:sp>
        <p:sp>
          <p:nvSpPr>
            <p:cNvPr id="39" name="object 39"/>
            <p:cNvSpPr/>
            <p:nvPr/>
          </p:nvSpPr>
          <p:spPr>
            <a:xfrm>
              <a:off x="6233047" y="3429498"/>
              <a:ext cx="8097520" cy="1880235"/>
            </a:xfrm>
            <a:custGeom>
              <a:avLst/>
              <a:gdLst/>
              <a:ahLst/>
              <a:cxnLst/>
              <a:rect l="l" t="t" r="r" b="b"/>
              <a:pathLst>
                <a:path w="8097519" h="1880235">
                  <a:moveTo>
                    <a:pt x="7534868" y="0"/>
                  </a:moveTo>
                  <a:lnTo>
                    <a:pt x="7740286" y="0"/>
                  </a:lnTo>
                  <a:lnTo>
                    <a:pt x="7788752" y="3260"/>
                  </a:lnTo>
                  <a:lnTo>
                    <a:pt x="7835236" y="12758"/>
                  </a:lnTo>
                  <a:lnTo>
                    <a:pt x="7879312" y="28068"/>
                  </a:lnTo>
                  <a:lnTo>
                    <a:pt x="7920555" y="48764"/>
                  </a:lnTo>
                  <a:lnTo>
                    <a:pt x="7958539" y="74421"/>
                  </a:lnTo>
                  <a:lnTo>
                    <a:pt x="7992840" y="104613"/>
                  </a:lnTo>
                  <a:lnTo>
                    <a:pt x="8023030" y="138914"/>
                  </a:lnTo>
                  <a:lnTo>
                    <a:pt x="8048686" y="176900"/>
                  </a:lnTo>
                  <a:lnTo>
                    <a:pt x="8069381" y="218144"/>
                  </a:lnTo>
                  <a:lnTo>
                    <a:pt x="8084690" y="262221"/>
                  </a:lnTo>
                  <a:lnTo>
                    <a:pt x="8094187" y="308706"/>
                  </a:lnTo>
                  <a:lnTo>
                    <a:pt x="8097448" y="357172"/>
                  </a:lnTo>
                  <a:lnTo>
                    <a:pt x="8097448" y="1556926"/>
                  </a:lnTo>
                  <a:lnTo>
                    <a:pt x="8093947" y="1604641"/>
                  </a:lnTo>
                  <a:lnTo>
                    <a:pt x="8083778" y="1650182"/>
                  </a:lnTo>
                  <a:lnTo>
                    <a:pt x="8067440" y="1693049"/>
                  </a:lnTo>
                  <a:lnTo>
                    <a:pt x="8045431" y="1732744"/>
                  </a:lnTo>
                  <a:lnTo>
                    <a:pt x="8018252" y="1768767"/>
                  </a:lnTo>
                  <a:lnTo>
                    <a:pt x="7986402" y="1800618"/>
                  </a:lnTo>
                  <a:lnTo>
                    <a:pt x="7950380" y="1827797"/>
                  </a:lnTo>
                  <a:lnTo>
                    <a:pt x="7910685" y="1849807"/>
                  </a:lnTo>
                  <a:lnTo>
                    <a:pt x="7867817" y="1866146"/>
                  </a:lnTo>
                  <a:lnTo>
                    <a:pt x="7822274" y="1876316"/>
                  </a:lnTo>
                  <a:lnTo>
                    <a:pt x="7774557" y="1879817"/>
                  </a:lnTo>
                  <a:lnTo>
                    <a:pt x="36939" y="1879796"/>
                  </a:lnTo>
                  <a:lnTo>
                    <a:pt x="14676" y="1872600"/>
                  </a:lnTo>
                  <a:lnTo>
                    <a:pt x="1565" y="1855120"/>
                  </a:lnTo>
                  <a:lnTo>
                    <a:pt x="0" y="1833515"/>
                  </a:lnTo>
                  <a:lnTo>
                    <a:pt x="12375" y="1813944"/>
                  </a:lnTo>
                  <a:lnTo>
                    <a:pt x="48630" y="1779585"/>
                  </a:lnTo>
                  <a:lnTo>
                    <a:pt x="78428" y="1741283"/>
                  </a:lnTo>
                  <a:lnTo>
                    <a:pt x="100850" y="1699949"/>
                  </a:lnTo>
                  <a:lnTo>
                    <a:pt x="114977" y="1656493"/>
                  </a:lnTo>
                  <a:lnTo>
                    <a:pt x="119890" y="1611825"/>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7534868" y="0"/>
                  </a:lnTo>
                  <a:close/>
                </a:path>
              </a:pathLst>
            </a:custGeom>
            <a:ln w="62825">
              <a:solidFill>
                <a:srgbClr val="F7D842"/>
              </a:solidFill>
            </a:ln>
          </p:spPr>
          <p:txBody>
            <a:bodyPr wrap="square" lIns="0" tIns="0" rIns="0" bIns="0" rtlCol="0"/>
            <a:lstStyle/>
            <a:p>
              <a:endParaRPr dirty="0"/>
            </a:p>
          </p:txBody>
        </p:sp>
      </p:grpSp>
      <p:sp>
        <p:nvSpPr>
          <p:cNvPr id="41" name="object 41"/>
          <p:cNvSpPr txBox="1"/>
          <p:nvPr/>
        </p:nvSpPr>
        <p:spPr>
          <a:xfrm>
            <a:off x="6823110" y="3658037"/>
            <a:ext cx="6992620" cy="1249045"/>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160" dirty="0">
                <a:solidFill>
                  <a:srgbClr val="231F20"/>
                </a:solidFill>
                <a:latin typeface="Arial Narrow"/>
                <a:cs typeface="Arial Narrow"/>
              </a:rPr>
              <a:t>Est-</a:t>
            </a:r>
            <a:r>
              <a:rPr sz="2300" i="1" spc="-7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qu’un</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cadenas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navigateur</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sécurisé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125" dirty="0">
                <a:solidFill>
                  <a:srgbClr val="231F20"/>
                </a:solidFill>
                <a:latin typeface="Arial Narrow"/>
                <a:cs typeface="Arial Narrow"/>
              </a:rPr>
              <a:t>Est-</a:t>
            </a:r>
            <a:r>
              <a:rPr sz="2300" i="1" spc="-2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110" dirty="0">
                <a:solidFill>
                  <a:srgbClr val="231F20"/>
                </a:solidFill>
                <a:latin typeface="Arial Narrow"/>
                <a:cs typeface="Arial Narrow"/>
              </a:rPr>
              <a:t>risqué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surfer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ordinateur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un </a:t>
            </a:r>
            <a:r>
              <a:rPr sz="2300" i="1" spc="-130" dirty="0">
                <a:solidFill>
                  <a:srgbClr val="231F20"/>
                </a:solidFill>
                <a:latin typeface="Arial Narrow"/>
                <a:cs typeface="Arial Narrow"/>
              </a:rPr>
              <a:t>smartphone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4" name="object 12">
            <a:extLst>
              <a:ext uri="{FF2B5EF4-FFF2-40B4-BE49-F238E27FC236}">
                <a16:creationId xmlns:a16="http://schemas.microsoft.com/office/drawing/2014/main" id="{6600829C-D533-18C0-3D14-AB69F5AA19AF}"/>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grpSp>
        <p:nvGrpSpPr>
          <p:cNvPr id="46" name="object 2">
            <a:extLst>
              <a:ext uri="{FF2B5EF4-FFF2-40B4-BE49-F238E27FC236}">
                <a16:creationId xmlns:a16="http://schemas.microsoft.com/office/drawing/2014/main" id="{032B0156-3E35-88F0-2876-CD1C0D6622A3}"/>
              </a:ext>
            </a:extLst>
          </p:cNvPr>
          <p:cNvGrpSpPr/>
          <p:nvPr/>
        </p:nvGrpSpPr>
        <p:grpSpPr>
          <a:xfrm>
            <a:off x="0" y="0"/>
            <a:ext cx="20104100" cy="1543685"/>
            <a:chOff x="0" y="0"/>
            <a:chExt cx="20104100" cy="1543685"/>
          </a:xfrm>
        </p:grpSpPr>
        <p:sp>
          <p:nvSpPr>
            <p:cNvPr id="47" name="object 3">
              <a:extLst>
                <a:ext uri="{FF2B5EF4-FFF2-40B4-BE49-F238E27FC236}">
                  <a16:creationId xmlns:a16="http://schemas.microsoft.com/office/drawing/2014/main" id="{54279500-B8BD-49D9-931F-F6535FF52F5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8" name="object 4">
              <a:extLst>
                <a:ext uri="{FF2B5EF4-FFF2-40B4-BE49-F238E27FC236}">
                  <a16:creationId xmlns:a16="http://schemas.microsoft.com/office/drawing/2014/main" id="{F2FD287B-4AD8-F3C4-F19B-9C8988C6B938}"/>
                </a:ext>
              </a:extLst>
            </p:cNvPr>
            <p:cNvPicPr/>
            <p:nvPr/>
          </p:nvPicPr>
          <p:blipFill>
            <a:blip r:embed="rId4" cstate="print"/>
            <a:stretch>
              <a:fillRect/>
            </a:stretch>
          </p:blipFill>
          <p:spPr>
            <a:xfrm>
              <a:off x="841786" y="283896"/>
              <a:ext cx="238181" cy="208234"/>
            </a:xfrm>
            <a:prstGeom prst="rect">
              <a:avLst/>
            </a:prstGeom>
          </p:spPr>
        </p:pic>
        <p:sp>
          <p:nvSpPr>
            <p:cNvPr id="49" name="object 5">
              <a:extLst>
                <a:ext uri="{FF2B5EF4-FFF2-40B4-BE49-F238E27FC236}">
                  <a16:creationId xmlns:a16="http://schemas.microsoft.com/office/drawing/2014/main" id="{9B4A5670-5568-2060-EA4C-81D691866C52}"/>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50" name="object 6">
              <a:extLst>
                <a:ext uri="{FF2B5EF4-FFF2-40B4-BE49-F238E27FC236}">
                  <a16:creationId xmlns:a16="http://schemas.microsoft.com/office/drawing/2014/main" id="{2A8F805B-B97D-277E-1AED-6898BCAB0530}"/>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51" name="object 7">
              <a:extLst>
                <a:ext uri="{FF2B5EF4-FFF2-40B4-BE49-F238E27FC236}">
                  <a16:creationId xmlns:a16="http://schemas.microsoft.com/office/drawing/2014/main" id="{47F2F785-5667-9017-4A31-18B2B21DCFBA}"/>
                </a:ext>
              </a:extLst>
            </p:cNvPr>
            <p:cNvPicPr/>
            <p:nvPr/>
          </p:nvPicPr>
          <p:blipFill>
            <a:blip r:embed="rId5" cstate="print"/>
            <a:stretch>
              <a:fillRect/>
            </a:stretch>
          </p:blipFill>
          <p:spPr>
            <a:xfrm>
              <a:off x="803923" y="446758"/>
              <a:ext cx="199632" cy="208412"/>
            </a:xfrm>
            <a:prstGeom prst="rect">
              <a:avLst/>
            </a:prstGeom>
          </p:spPr>
        </p:pic>
        <p:pic>
          <p:nvPicPr>
            <p:cNvPr id="52" name="object 8">
              <a:extLst>
                <a:ext uri="{FF2B5EF4-FFF2-40B4-BE49-F238E27FC236}">
                  <a16:creationId xmlns:a16="http://schemas.microsoft.com/office/drawing/2014/main" id="{DD4CBBB8-D72B-9D65-F128-ECC7AC110A2D}"/>
                </a:ext>
              </a:extLst>
            </p:cNvPr>
            <p:cNvPicPr/>
            <p:nvPr/>
          </p:nvPicPr>
          <p:blipFill>
            <a:blip r:embed="rId6" cstate="print"/>
            <a:stretch>
              <a:fillRect/>
            </a:stretch>
          </p:blipFill>
          <p:spPr>
            <a:xfrm>
              <a:off x="975901" y="251551"/>
              <a:ext cx="164916" cy="79357"/>
            </a:xfrm>
            <a:prstGeom prst="rect">
              <a:avLst/>
            </a:prstGeom>
          </p:spPr>
        </p:pic>
        <p:sp>
          <p:nvSpPr>
            <p:cNvPr id="53" name="object 9">
              <a:extLst>
                <a:ext uri="{FF2B5EF4-FFF2-40B4-BE49-F238E27FC236}">
                  <a16:creationId xmlns:a16="http://schemas.microsoft.com/office/drawing/2014/main" id="{7108ABCC-EA07-C0C6-895D-E82C2A3EA7E1}"/>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54" name="object 10">
              <a:extLst>
                <a:ext uri="{FF2B5EF4-FFF2-40B4-BE49-F238E27FC236}">
                  <a16:creationId xmlns:a16="http://schemas.microsoft.com/office/drawing/2014/main" id="{86571E2E-1E8C-997E-54A9-BBBA50A43BA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55" name="object 11">
            <a:extLst>
              <a:ext uri="{FF2B5EF4-FFF2-40B4-BE49-F238E27FC236}">
                <a16:creationId xmlns:a16="http://schemas.microsoft.com/office/drawing/2014/main" id="{94673180-77FC-8342-7910-62C78A51BC84}"/>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56" name="object 15">
            <a:extLst>
              <a:ext uri="{FF2B5EF4-FFF2-40B4-BE49-F238E27FC236}">
                <a16:creationId xmlns:a16="http://schemas.microsoft.com/office/drawing/2014/main" id="{11D008FE-C0E2-1D77-CAA3-35D3729A2274}"/>
              </a:ext>
            </a:extLst>
          </p:cNvPr>
          <p:cNvSpPr txBox="1"/>
          <p:nvPr/>
        </p:nvSpPr>
        <p:spPr>
          <a:xfrm>
            <a:off x="1446517" y="7938849"/>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82" name="object 25">
            <a:extLst>
              <a:ext uri="{FF2B5EF4-FFF2-40B4-BE49-F238E27FC236}">
                <a16:creationId xmlns:a16="http://schemas.microsoft.com/office/drawing/2014/main" id="{CB3952F9-C3F8-D116-6383-F091A71BE82E}"/>
              </a:ext>
            </a:extLst>
          </p:cNvPr>
          <p:cNvSpPr/>
          <p:nvPr/>
        </p:nvSpPr>
        <p:spPr>
          <a:xfrm>
            <a:off x="763359" y="5666166"/>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81" name="object 25">
            <a:extLst>
              <a:ext uri="{FF2B5EF4-FFF2-40B4-BE49-F238E27FC236}">
                <a16:creationId xmlns:a16="http://schemas.microsoft.com/office/drawing/2014/main" id="{779FEC07-59FA-47EB-3E80-2E4A59546F21}"/>
              </a:ext>
            </a:extLst>
          </p:cNvPr>
          <p:cNvSpPr/>
          <p:nvPr/>
        </p:nvSpPr>
        <p:spPr>
          <a:xfrm>
            <a:off x="9257145" y="8236564"/>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80" name="object 25">
            <a:extLst>
              <a:ext uri="{FF2B5EF4-FFF2-40B4-BE49-F238E27FC236}">
                <a16:creationId xmlns:a16="http://schemas.microsoft.com/office/drawing/2014/main" id="{1396EC69-C3B1-6840-B519-77A2D5C85D64}"/>
              </a:ext>
            </a:extLst>
          </p:cNvPr>
          <p:cNvSpPr/>
          <p:nvPr/>
        </p:nvSpPr>
        <p:spPr>
          <a:xfrm>
            <a:off x="9249998" y="5839819"/>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9" name="object 25">
            <a:extLst>
              <a:ext uri="{FF2B5EF4-FFF2-40B4-BE49-F238E27FC236}">
                <a16:creationId xmlns:a16="http://schemas.microsoft.com/office/drawing/2014/main" id="{1FB1F1D1-9807-43F4-D297-822A88521FCE}"/>
              </a:ext>
            </a:extLst>
          </p:cNvPr>
          <p:cNvSpPr/>
          <p:nvPr/>
        </p:nvSpPr>
        <p:spPr>
          <a:xfrm>
            <a:off x="9161913" y="3310828"/>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8" name="object 25">
            <a:extLst>
              <a:ext uri="{FF2B5EF4-FFF2-40B4-BE49-F238E27FC236}">
                <a16:creationId xmlns:a16="http://schemas.microsoft.com/office/drawing/2014/main" id="{B82F313C-B736-24D5-5F89-6CA19355005B}"/>
              </a:ext>
            </a:extLst>
          </p:cNvPr>
          <p:cNvSpPr/>
          <p:nvPr/>
        </p:nvSpPr>
        <p:spPr>
          <a:xfrm>
            <a:off x="852826" y="3216275"/>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77" name="object 25">
            <a:extLst>
              <a:ext uri="{FF2B5EF4-FFF2-40B4-BE49-F238E27FC236}">
                <a16:creationId xmlns:a16="http://schemas.microsoft.com/office/drawing/2014/main" id="{7FC1D3CA-F46C-51AC-41FC-5340043A1773}"/>
              </a:ext>
            </a:extLst>
          </p:cNvPr>
          <p:cNvSpPr/>
          <p:nvPr/>
        </p:nvSpPr>
        <p:spPr>
          <a:xfrm>
            <a:off x="763359" y="8160553"/>
            <a:ext cx="3569970" cy="2126973"/>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sp>
        <p:nvSpPr>
          <p:cNvPr id="12" name="object 12"/>
          <p:cNvSpPr/>
          <p:nvPr/>
        </p:nvSpPr>
        <p:spPr>
          <a:xfrm>
            <a:off x="981226" y="5892623"/>
            <a:ext cx="3365500" cy="1859983"/>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13" name="object 13"/>
          <p:cNvSpPr/>
          <p:nvPr/>
        </p:nvSpPr>
        <p:spPr>
          <a:xfrm>
            <a:off x="2169728" y="6513695"/>
            <a:ext cx="1701164" cy="276860"/>
          </a:xfrm>
          <a:custGeom>
            <a:avLst/>
            <a:gdLst/>
            <a:ahLst/>
            <a:cxnLst/>
            <a:rect l="l" t="t" r="r" b="b"/>
            <a:pathLst>
              <a:path w="1701164" h="276859">
                <a:moveTo>
                  <a:pt x="1654102" y="276525"/>
                </a:moveTo>
                <a:lnTo>
                  <a:pt x="1616879" y="273330"/>
                </a:lnTo>
                <a:lnTo>
                  <a:pt x="1591052" y="261027"/>
                </a:lnTo>
                <a:lnTo>
                  <a:pt x="1574880" y="245426"/>
                </a:lnTo>
                <a:lnTo>
                  <a:pt x="1566625" y="232338"/>
                </a:lnTo>
                <a:lnTo>
                  <a:pt x="56331" y="232338"/>
                </a:lnTo>
                <a:lnTo>
                  <a:pt x="34404" y="227976"/>
                </a:lnTo>
                <a:lnTo>
                  <a:pt x="16499" y="216082"/>
                </a:lnTo>
                <a:lnTo>
                  <a:pt x="4426" y="198439"/>
                </a:lnTo>
                <a:lnTo>
                  <a:pt x="0" y="176834"/>
                </a:lnTo>
                <a:lnTo>
                  <a:pt x="0" y="55503"/>
                </a:lnTo>
                <a:lnTo>
                  <a:pt x="4426" y="33898"/>
                </a:lnTo>
                <a:lnTo>
                  <a:pt x="16499" y="16256"/>
                </a:lnTo>
                <a:lnTo>
                  <a:pt x="34404" y="4361"/>
                </a:lnTo>
                <a:lnTo>
                  <a:pt x="56331" y="0"/>
                </a:lnTo>
                <a:lnTo>
                  <a:pt x="1644701" y="0"/>
                </a:lnTo>
                <a:lnTo>
                  <a:pt x="1666628" y="4361"/>
                </a:lnTo>
                <a:lnTo>
                  <a:pt x="1684533" y="16256"/>
                </a:lnTo>
                <a:lnTo>
                  <a:pt x="1696606" y="33898"/>
                </a:lnTo>
                <a:lnTo>
                  <a:pt x="1701033" y="55503"/>
                </a:lnTo>
                <a:lnTo>
                  <a:pt x="1701033" y="176834"/>
                </a:lnTo>
                <a:lnTo>
                  <a:pt x="1696606" y="198439"/>
                </a:lnTo>
                <a:lnTo>
                  <a:pt x="1684533" y="216082"/>
                </a:lnTo>
                <a:lnTo>
                  <a:pt x="1666628" y="227976"/>
                </a:lnTo>
                <a:lnTo>
                  <a:pt x="1644701" y="232338"/>
                </a:lnTo>
                <a:lnTo>
                  <a:pt x="1631480" y="232338"/>
                </a:lnTo>
                <a:lnTo>
                  <a:pt x="1635462" y="246683"/>
                </a:lnTo>
                <a:lnTo>
                  <a:pt x="1639146" y="256068"/>
                </a:lnTo>
                <a:lnTo>
                  <a:pt x="1644653" y="264634"/>
                </a:lnTo>
                <a:lnTo>
                  <a:pt x="1654102" y="276525"/>
                </a:lnTo>
                <a:close/>
              </a:path>
            </a:pathLst>
          </a:custGeom>
          <a:solidFill>
            <a:srgbClr val="FCEDAF"/>
          </a:solidFill>
        </p:spPr>
        <p:txBody>
          <a:bodyPr wrap="square" lIns="0" tIns="0" rIns="0" bIns="0" rtlCol="0"/>
          <a:lstStyle/>
          <a:p>
            <a:endParaRPr dirty="0"/>
          </a:p>
        </p:txBody>
      </p:sp>
      <p:sp>
        <p:nvSpPr>
          <p:cNvPr id="14" name="object 14"/>
          <p:cNvSpPr/>
          <p:nvPr/>
        </p:nvSpPr>
        <p:spPr>
          <a:xfrm>
            <a:off x="1834425" y="7210078"/>
            <a:ext cx="2036445" cy="375920"/>
          </a:xfrm>
          <a:custGeom>
            <a:avLst/>
            <a:gdLst/>
            <a:ahLst/>
            <a:cxnLst/>
            <a:rect l="l" t="t" r="r" b="b"/>
            <a:pathLst>
              <a:path w="2036445" h="375920">
                <a:moveTo>
                  <a:pt x="1989404" y="375886"/>
                </a:moveTo>
                <a:lnTo>
                  <a:pt x="1952182" y="372690"/>
                </a:lnTo>
                <a:lnTo>
                  <a:pt x="1926354" y="360387"/>
                </a:lnTo>
                <a:lnTo>
                  <a:pt x="1910182" y="344787"/>
                </a:lnTo>
                <a:lnTo>
                  <a:pt x="1901927" y="331699"/>
                </a:lnTo>
                <a:lnTo>
                  <a:pt x="56331" y="331699"/>
                </a:lnTo>
                <a:lnTo>
                  <a:pt x="34404" y="327337"/>
                </a:lnTo>
                <a:lnTo>
                  <a:pt x="16499" y="315443"/>
                </a:lnTo>
                <a:lnTo>
                  <a:pt x="4426" y="297800"/>
                </a:lnTo>
                <a:lnTo>
                  <a:pt x="0" y="276195"/>
                </a:lnTo>
                <a:lnTo>
                  <a:pt x="0" y="55503"/>
                </a:lnTo>
                <a:lnTo>
                  <a:pt x="4426" y="33898"/>
                </a:lnTo>
                <a:lnTo>
                  <a:pt x="16499" y="16256"/>
                </a:lnTo>
                <a:lnTo>
                  <a:pt x="34404" y="4361"/>
                </a:lnTo>
                <a:lnTo>
                  <a:pt x="56331" y="0"/>
                </a:lnTo>
                <a:lnTo>
                  <a:pt x="1980004" y="0"/>
                </a:lnTo>
                <a:lnTo>
                  <a:pt x="2001930" y="4361"/>
                </a:lnTo>
                <a:lnTo>
                  <a:pt x="2019836" y="16256"/>
                </a:lnTo>
                <a:lnTo>
                  <a:pt x="2031908" y="33898"/>
                </a:lnTo>
                <a:lnTo>
                  <a:pt x="2036335" y="55503"/>
                </a:lnTo>
                <a:lnTo>
                  <a:pt x="2036335" y="276195"/>
                </a:lnTo>
                <a:lnTo>
                  <a:pt x="2031908" y="297800"/>
                </a:lnTo>
                <a:lnTo>
                  <a:pt x="2019836" y="315443"/>
                </a:lnTo>
                <a:lnTo>
                  <a:pt x="2001930" y="327337"/>
                </a:lnTo>
                <a:lnTo>
                  <a:pt x="1980004" y="331699"/>
                </a:lnTo>
                <a:lnTo>
                  <a:pt x="1966782" y="331699"/>
                </a:lnTo>
                <a:lnTo>
                  <a:pt x="1970765" y="346044"/>
                </a:lnTo>
                <a:lnTo>
                  <a:pt x="1974449" y="355429"/>
                </a:lnTo>
                <a:lnTo>
                  <a:pt x="1979955" y="363995"/>
                </a:lnTo>
                <a:lnTo>
                  <a:pt x="1989404" y="375886"/>
                </a:lnTo>
                <a:close/>
              </a:path>
            </a:pathLst>
          </a:custGeom>
          <a:solidFill>
            <a:srgbClr val="F7D842"/>
          </a:solidFill>
        </p:spPr>
        <p:txBody>
          <a:bodyPr wrap="square" lIns="0" tIns="0" rIns="0" bIns="0" rtlCol="0"/>
          <a:lstStyle/>
          <a:p>
            <a:endParaRPr dirty="0"/>
          </a:p>
        </p:txBody>
      </p:sp>
      <p:sp>
        <p:nvSpPr>
          <p:cNvPr id="15" name="object 15"/>
          <p:cNvSpPr/>
          <p:nvPr/>
        </p:nvSpPr>
        <p:spPr>
          <a:xfrm>
            <a:off x="1922664" y="6809722"/>
            <a:ext cx="1948180" cy="381000"/>
          </a:xfrm>
          <a:custGeom>
            <a:avLst/>
            <a:gdLst/>
            <a:ahLst/>
            <a:cxnLst/>
            <a:rect l="l" t="t" r="r" b="b"/>
            <a:pathLst>
              <a:path w="1948179" h="381000">
                <a:moveTo>
                  <a:pt x="1901166" y="380852"/>
                </a:moveTo>
                <a:lnTo>
                  <a:pt x="1863943" y="377657"/>
                </a:lnTo>
                <a:lnTo>
                  <a:pt x="1838115" y="365354"/>
                </a:lnTo>
                <a:lnTo>
                  <a:pt x="1821943" y="349754"/>
                </a:lnTo>
                <a:lnTo>
                  <a:pt x="1813688" y="336666"/>
                </a:lnTo>
                <a:lnTo>
                  <a:pt x="56331" y="336666"/>
                </a:lnTo>
                <a:lnTo>
                  <a:pt x="34404" y="332304"/>
                </a:lnTo>
                <a:lnTo>
                  <a:pt x="16498" y="320410"/>
                </a:lnTo>
                <a:lnTo>
                  <a:pt x="4426" y="302767"/>
                </a:lnTo>
                <a:lnTo>
                  <a:pt x="0" y="281162"/>
                </a:lnTo>
                <a:lnTo>
                  <a:pt x="0" y="55503"/>
                </a:lnTo>
                <a:lnTo>
                  <a:pt x="4426" y="33898"/>
                </a:lnTo>
                <a:lnTo>
                  <a:pt x="16498" y="16256"/>
                </a:lnTo>
                <a:lnTo>
                  <a:pt x="34404" y="4361"/>
                </a:lnTo>
                <a:lnTo>
                  <a:pt x="56331" y="0"/>
                </a:lnTo>
                <a:lnTo>
                  <a:pt x="1891765" y="0"/>
                </a:lnTo>
                <a:lnTo>
                  <a:pt x="1913691" y="4361"/>
                </a:lnTo>
                <a:lnTo>
                  <a:pt x="1931597" y="16256"/>
                </a:lnTo>
                <a:lnTo>
                  <a:pt x="1943670" y="33898"/>
                </a:lnTo>
                <a:lnTo>
                  <a:pt x="1948096" y="55503"/>
                </a:lnTo>
                <a:lnTo>
                  <a:pt x="1948096" y="281162"/>
                </a:lnTo>
                <a:lnTo>
                  <a:pt x="1943670" y="302767"/>
                </a:lnTo>
                <a:lnTo>
                  <a:pt x="1931597" y="320410"/>
                </a:lnTo>
                <a:lnTo>
                  <a:pt x="1913691" y="332304"/>
                </a:lnTo>
                <a:lnTo>
                  <a:pt x="1891765" y="336666"/>
                </a:lnTo>
                <a:lnTo>
                  <a:pt x="1878544" y="336666"/>
                </a:lnTo>
                <a:lnTo>
                  <a:pt x="1882526" y="351012"/>
                </a:lnTo>
                <a:lnTo>
                  <a:pt x="1886210" y="360397"/>
                </a:lnTo>
                <a:lnTo>
                  <a:pt x="1891716" y="368963"/>
                </a:lnTo>
                <a:lnTo>
                  <a:pt x="1901166" y="380852"/>
                </a:lnTo>
                <a:close/>
              </a:path>
            </a:pathLst>
          </a:custGeom>
          <a:solidFill>
            <a:srgbClr val="FCEDAF"/>
          </a:solidFill>
        </p:spPr>
        <p:txBody>
          <a:bodyPr wrap="square" lIns="0" tIns="0" rIns="0" bIns="0" rtlCol="0"/>
          <a:lstStyle/>
          <a:p>
            <a:endParaRPr dirty="0"/>
          </a:p>
        </p:txBody>
      </p:sp>
      <p:sp>
        <p:nvSpPr>
          <p:cNvPr id="16" name="object 16"/>
          <p:cNvSpPr txBox="1"/>
          <p:nvPr/>
        </p:nvSpPr>
        <p:spPr>
          <a:xfrm>
            <a:off x="1885840" y="7162317"/>
            <a:ext cx="1929764" cy="236220"/>
          </a:xfrm>
          <a:prstGeom prst="rect">
            <a:avLst/>
          </a:prstGeom>
        </p:spPr>
        <p:txBody>
          <a:bodyPr vert="horz" wrap="square" lIns="0" tIns="16510" rIns="0" bIns="0" rtlCol="0">
            <a:spAutoFit/>
          </a:bodyPr>
          <a:lstStyle/>
          <a:p>
            <a:pPr marL="38100">
              <a:lnSpc>
                <a:spcPct val="100000"/>
              </a:lnSpc>
              <a:spcBef>
                <a:spcPts val="130"/>
              </a:spcBef>
            </a:pPr>
            <a:r>
              <a:rPr sz="2025" baseline="-12345" dirty="0">
                <a:solidFill>
                  <a:srgbClr val="FFFFFF"/>
                </a:solidFill>
                <a:latin typeface="Calibri"/>
                <a:cs typeface="Calibri"/>
              </a:rPr>
              <a:t>C</a:t>
            </a:r>
            <a:r>
              <a:rPr sz="2025" spc="97" baseline="-12345" dirty="0">
                <a:solidFill>
                  <a:srgbClr val="FFFFFF"/>
                </a:solidFill>
                <a:latin typeface="Calibri"/>
                <a:cs typeface="Calibri"/>
              </a:rPr>
              <a:t> </a:t>
            </a:r>
            <a:r>
              <a:rPr sz="600" dirty="0">
                <a:solidFill>
                  <a:srgbClr val="231F20"/>
                </a:solidFill>
                <a:latin typeface="Calibri"/>
                <a:cs typeface="Calibri"/>
              </a:rPr>
              <a:t>N’ouvrez</a:t>
            </a:r>
            <a:r>
              <a:rPr sz="600" spc="70" dirty="0">
                <a:solidFill>
                  <a:srgbClr val="231F20"/>
                </a:solidFill>
                <a:latin typeface="Calibri"/>
                <a:cs typeface="Calibri"/>
              </a:rPr>
              <a:t> </a:t>
            </a:r>
            <a:r>
              <a:rPr sz="600" dirty="0">
                <a:solidFill>
                  <a:srgbClr val="231F20"/>
                </a:solidFill>
                <a:latin typeface="Calibri"/>
                <a:cs typeface="Calibri"/>
              </a:rPr>
              <a:t>pas</a:t>
            </a:r>
            <a:r>
              <a:rPr sz="600" spc="70" dirty="0">
                <a:solidFill>
                  <a:srgbClr val="231F20"/>
                </a:solidFill>
                <a:latin typeface="Calibri"/>
                <a:cs typeface="Calibri"/>
              </a:rPr>
              <a:t> </a:t>
            </a:r>
            <a:r>
              <a:rPr sz="600" dirty="0">
                <a:solidFill>
                  <a:srgbClr val="231F20"/>
                </a:solidFill>
                <a:latin typeface="Calibri"/>
                <a:cs typeface="Calibri"/>
              </a:rPr>
              <a:t>la</a:t>
            </a:r>
            <a:r>
              <a:rPr sz="600" spc="75" dirty="0">
                <a:solidFill>
                  <a:srgbClr val="231F20"/>
                </a:solidFill>
                <a:latin typeface="Calibri"/>
                <a:cs typeface="Calibri"/>
              </a:rPr>
              <a:t> </a:t>
            </a:r>
            <a:r>
              <a:rPr sz="600" dirty="0">
                <a:solidFill>
                  <a:srgbClr val="231F20"/>
                </a:solidFill>
                <a:latin typeface="Calibri"/>
                <a:cs typeface="Calibri"/>
              </a:rPr>
              <a:t>pièce</a:t>
            </a:r>
            <a:r>
              <a:rPr sz="600" spc="70" dirty="0">
                <a:solidFill>
                  <a:srgbClr val="231F20"/>
                </a:solidFill>
                <a:latin typeface="Calibri"/>
                <a:cs typeface="Calibri"/>
              </a:rPr>
              <a:t> </a:t>
            </a:r>
            <a:r>
              <a:rPr sz="600" dirty="0">
                <a:solidFill>
                  <a:srgbClr val="231F20"/>
                </a:solidFill>
                <a:latin typeface="Calibri"/>
                <a:cs typeface="Calibri"/>
              </a:rPr>
              <a:t>jointe</a:t>
            </a:r>
            <a:r>
              <a:rPr sz="600" spc="70" dirty="0">
                <a:solidFill>
                  <a:srgbClr val="231F20"/>
                </a:solidFill>
                <a:latin typeface="Calibri"/>
                <a:cs typeface="Calibri"/>
              </a:rPr>
              <a:t> </a:t>
            </a:r>
            <a:r>
              <a:rPr sz="600" dirty="0">
                <a:solidFill>
                  <a:srgbClr val="231F20"/>
                </a:solidFill>
                <a:latin typeface="Calibri"/>
                <a:cs typeface="Calibri"/>
              </a:rPr>
              <a:t>et</a:t>
            </a:r>
            <a:r>
              <a:rPr sz="600" spc="70" dirty="0">
                <a:solidFill>
                  <a:srgbClr val="231F20"/>
                </a:solidFill>
                <a:latin typeface="Calibri"/>
                <a:cs typeface="Calibri"/>
              </a:rPr>
              <a:t> </a:t>
            </a:r>
            <a:r>
              <a:rPr sz="600" dirty="0">
                <a:solidFill>
                  <a:srgbClr val="231F20"/>
                </a:solidFill>
                <a:latin typeface="Calibri"/>
                <a:cs typeface="Calibri"/>
              </a:rPr>
              <a:t>vous</a:t>
            </a:r>
            <a:r>
              <a:rPr sz="600" spc="70" dirty="0">
                <a:solidFill>
                  <a:srgbClr val="231F20"/>
                </a:solidFill>
                <a:latin typeface="Calibri"/>
                <a:cs typeface="Calibri"/>
              </a:rPr>
              <a:t> </a:t>
            </a:r>
            <a:r>
              <a:rPr sz="600" dirty="0">
                <a:solidFill>
                  <a:srgbClr val="231F20"/>
                </a:solidFill>
                <a:latin typeface="Calibri"/>
                <a:cs typeface="Calibri"/>
              </a:rPr>
              <a:t>vous</a:t>
            </a:r>
            <a:r>
              <a:rPr sz="600" spc="70" dirty="0">
                <a:solidFill>
                  <a:srgbClr val="231F20"/>
                </a:solidFill>
                <a:latin typeface="Calibri"/>
                <a:cs typeface="Calibri"/>
              </a:rPr>
              <a:t> </a:t>
            </a:r>
            <a:r>
              <a:rPr sz="600" spc="-10" dirty="0">
                <a:solidFill>
                  <a:srgbClr val="231F20"/>
                </a:solidFill>
                <a:latin typeface="Calibri"/>
                <a:cs typeface="Calibri"/>
              </a:rPr>
              <a:t>connectez</a:t>
            </a:r>
            <a:endParaRPr sz="600" dirty="0">
              <a:latin typeface="Calibri"/>
              <a:cs typeface="Calibri"/>
            </a:endParaRPr>
          </a:p>
        </p:txBody>
      </p:sp>
      <p:sp>
        <p:nvSpPr>
          <p:cNvPr id="17" name="object 17"/>
          <p:cNvSpPr txBox="1"/>
          <p:nvPr/>
        </p:nvSpPr>
        <p:spPr>
          <a:xfrm>
            <a:off x="2764005" y="7368258"/>
            <a:ext cx="1027430"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directement</a:t>
            </a:r>
            <a:r>
              <a:rPr sz="600" spc="114" dirty="0">
                <a:solidFill>
                  <a:srgbClr val="231F20"/>
                </a:solidFill>
                <a:latin typeface="Calibri"/>
                <a:cs typeface="Calibri"/>
              </a:rPr>
              <a:t> </a:t>
            </a:r>
            <a:r>
              <a:rPr sz="600" dirty="0">
                <a:solidFill>
                  <a:srgbClr val="231F20"/>
                </a:solidFill>
                <a:latin typeface="Calibri"/>
                <a:cs typeface="Calibri"/>
              </a:rPr>
              <a:t>sur</a:t>
            </a:r>
            <a:r>
              <a:rPr sz="600" spc="120" dirty="0">
                <a:solidFill>
                  <a:srgbClr val="231F20"/>
                </a:solidFill>
                <a:latin typeface="Calibri"/>
                <a:cs typeface="Calibri"/>
              </a:rPr>
              <a:t> </a:t>
            </a:r>
            <a:r>
              <a:rPr sz="600" dirty="0">
                <a:solidFill>
                  <a:srgbClr val="231F20"/>
                </a:solidFill>
                <a:latin typeface="Calibri"/>
                <a:cs typeface="Calibri"/>
              </a:rPr>
              <a:t>votre</a:t>
            </a:r>
            <a:r>
              <a:rPr sz="600" spc="120" dirty="0">
                <a:solidFill>
                  <a:srgbClr val="231F20"/>
                </a:solidFill>
                <a:latin typeface="Calibri"/>
                <a:cs typeface="Calibri"/>
              </a:rPr>
              <a:t> </a:t>
            </a:r>
            <a:r>
              <a:rPr sz="600" spc="-10" dirty="0">
                <a:solidFill>
                  <a:srgbClr val="231F20"/>
                </a:solidFill>
                <a:latin typeface="Calibri"/>
                <a:cs typeface="Calibri"/>
              </a:rPr>
              <a:t>compte</a:t>
            </a:r>
            <a:endParaRPr sz="600" dirty="0">
              <a:latin typeface="Calibri"/>
              <a:cs typeface="Calibri"/>
            </a:endParaRPr>
          </a:p>
        </p:txBody>
      </p:sp>
      <p:sp>
        <p:nvSpPr>
          <p:cNvPr id="18" name="object 18"/>
          <p:cNvSpPr txBox="1"/>
          <p:nvPr/>
        </p:nvSpPr>
        <p:spPr>
          <a:xfrm>
            <a:off x="1977642" y="6761962"/>
            <a:ext cx="1838960" cy="236220"/>
          </a:xfrm>
          <a:prstGeom prst="rect">
            <a:avLst/>
          </a:prstGeom>
        </p:spPr>
        <p:txBody>
          <a:bodyPr vert="horz" wrap="square" lIns="0" tIns="16510" rIns="0" bIns="0" rtlCol="0">
            <a:spAutoFit/>
          </a:bodyPr>
          <a:lstStyle/>
          <a:p>
            <a:pPr marL="38100">
              <a:lnSpc>
                <a:spcPct val="100000"/>
              </a:lnSpc>
              <a:spcBef>
                <a:spcPts val="130"/>
              </a:spcBef>
            </a:pPr>
            <a:r>
              <a:rPr sz="2025" spc="-67" baseline="-12345" dirty="0">
                <a:solidFill>
                  <a:srgbClr val="FFB542"/>
                </a:solidFill>
                <a:latin typeface="Calibri"/>
                <a:cs typeface="Calibri"/>
              </a:rPr>
              <a:t>B</a:t>
            </a:r>
            <a:r>
              <a:rPr sz="2025" spc="150" baseline="-12345" dirty="0">
                <a:solidFill>
                  <a:srgbClr val="FFB542"/>
                </a:solidFill>
                <a:latin typeface="Calibri"/>
                <a:cs typeface="Calibri"/>
              </a:rPr>
              <a:t> </a:t>
            </a:r>
            <a:r>
              <a:rPr sz="600" dirty="0">
                <a:solidFill>
                  <a:srgbClr val="231F20"/>
                </a:solidFill>
                <a:latin typeface="Calibri"/>
                <a:cs typeface="Calibri"/>
              </a:rPr>
              <a:t>Hésitez</a:t>
            </a:r>
            <a:r>
              <a:rPr sz="600" spc="90" dirty="0">
                <a:solidFill>
                  <a:srgbClr val="231F20"/>
                </a:solidFill>
                <a:latin typeface="Calibri"/>
                <a:cs typeface="Calibri"/>
              </a:rPr>
              <a:t> </a:t>
            </a:r>
            <a:r>
              <a:rPr sz="600" dirty="0">
                <a:solidFill>
                  <a:srgbClr val="231F20"/>
                </a:solidFill>
                <a:latin typeface="Calibri"/>
                <a:cs typeface="Calibri"/>
              </a:rPr>
              <a:t>à</a:t>
            </a:r>
            <a:r>
              <a:rPr sz="600" spc="90" dirty="0">
                <a:solidFill>
                  <a:srgbClr val="231F20"/>
                </a:solidFill>
                <a:latin typeface="Calibri"/>
                <a:cs typeface="Calibri"/>
              </a:rPr>
              <a:t> </a:t>
            </a:r>
            <a:r>
              <a:rPr sz="600" dirty="0">
                <a:solidFill>
                  <a:srgbClr val="231F20"/>
                </a:solidFill>
                <a:latin typeface="Calibri"/>
                <a:cs typeface="Calibri"/>
              </a:rPr>
              <a:t>ouvrir</a:t>
            </a:r>
            <a:r>
              <a:rPr sz="600" spc="90" dirty="0">
                <a:solidFill>
                  <a:srgbClr val="231F20"/>
                </a:solidFill>
                <a:latin typeface="Calibri"/>
                <a:cs typeface="Calibri"/>
              </a:rPr>
              <a:t> </a:t>
            </a:r>
            <a:r>
              <a:rPr sz="600" dirty="0">
                <a:solidFill>
                  <a:srgbClr val="231F20"/>
                </a:solidFill>
                <a:latin typeface="Calibri"/>
                <a:cs typeface="Calibri"/>
              </a:rPr>
              <a:t>la</a:t>
            </a:r>
            <a:r>
              <a:rPr sz="600" spc="90" dirty="0">
                <a:solidFill>
                  <a:srgbClr val="231F20"/>
                </a:solidFill>
                <a:latin typeface="Calibri"/>
                <a:cs typeface="Calibri"/>
              </a:rPr>
              <a:t> </a:t>
            </a:r>
            <a:r>
              <a:rPr sz="600" dirty="0">
                <a:solidFill>
                  <a:srgbClr val="231F20"/>
                </a:solidFill>
                <a:latin typeface="Calibri"/>
                <a:cs typeface="Calibri"/>
              </a:rPr>
              <a:t>pièce</a:t>
            </a:r>
            <a:r>
              <a:rPr sz="600" spc="90" dirty="0">
                <a:solidFill>
                  <a:srgbClr val="231F20"/>
                </a:solidFill>
                <a:latin typeface="Calibri"/>
                <a:cs typeface="Calibri"/>
              </a:rPr>
              <a:t> </a:t>
            </a:r>
            <a:r>
              <a:rPr sz="600" dirty="0">
                <a:solidFill>
                  <a:srgbClr val="231F20"/>
                </a:solidFill>
                <a:latin typeface="Calibri"/>
                <a:cs typeface="Calibri"/>
              </a:rPr>
              <a:t>jointe</a:t>
            </a:r>
            <a:r>
              <a:rPr sz="600" spc="90" dirty="0">
                <a:solidFill>
                  <a:srgbClr val="231F20"/>
                </a:solidFill>
                <a:latin typeface="Calibri"/>
                <a:cs typeface="Calibri"/>
              </a:rPr>
              <a:t> </a:t>
            </a:r>
            <a:r>
              <a:rPr sz="600" dirty="0">
                <a:solidFill>
                  <a:srgbClr val="231F20"/>
                </a:solidFill>
                <a:latin typeface="Calibri"/>
                <a:cs typeface="Calibri"/>
              </a:rPr>
              <a:t>mais</a:t>
            </a:r>
            <a:r>
              <a:rPr sz="600" spc="90" dirty="0">
                <a:solidFill>
                  <a:srgbClr val="231F20"/>
                </a:solidFill>
                <a:latin typeface="Calibri"/>
                <a:cs typeface="Calibri"/>
              </a:rPr>
              <a:t> </a:t>
            </a:r>
            <a:r>
              <a:rPr sz="600" dirty="0">
                <a:solidFill>
                  <a:srgbClr val="231F20"/>
                </a:solidFill>
                <a:latin typeface="Calibri"/>
                <a:cs typeface="Calibri"/>
              </a:rPr>
              <a:t>êtes</a:t>
            </a:r>
            <a:r>
              <a:rPr sz="600" spc="90" dirty="0">
                <a:solidFill>
                  <a:srgbClr val="231F20"/>
                </a:solidFill>
                <a:latin typeface="Calibri"/>
                <a:cs typeface="Calibri"/>
              </a:rPr>
              <a:t> </a:t>
            </a:r>
            <a:r>
              <a:rPr sz="600" spc="-10" dirty="0">
                <a:solidFill>
                  <a:srgbClr val="231F20"/>
                </a:solidFill>
                <a:latin typeface="Calibri"/>
                <a:cs typeface="Calibri"/>
              </a:rPr>
              <a:t>rassuré</a:t>
            </a:r>
            <a:endParaRPr sz="600" dirty="0">
              <a:latin typeface="Calibri"/>
              <a:cs typeface="Calibri"/>
            </a:endParaRPr>
          </a:p>
        </p:txBody>
      </p:sp>
      <p:sp>
        <p:nvSpPr>
          <p:cNvPr id="19" name="object 19"/>
          <p:cNvSpPr txBox="1"/>
          <p:nvPr/>
        </p:nvSpPr>
        <p:spPr>
          <a:xfrm>
            <a:off x="3041117" y="6967902"/>
            <a:ext cx="749935"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par</a:t>
            </a:r>
            <a:r>
              <a:rPr sz="600" spc="70" dirty="0">
                <a:solidFill>
                  <a:srgbClr val="231F20"/>
                </a:solidFill>
                <a:latin typeface="Calibri"/>
                <a:cs typeface="Calibri"/>
              </a:rPr>
              <a:t> </a:t>
            </a:r>
            <a:r>
              <a:rPr sz="600" dirty="0">
                <a:solidFill>
                  <a:srgbClr val="231F20"/>
                </a:solidFill>
                <a:latin typeface="Calibri"/>
                <a:cs typeface="Calibri"/>
              </a:rPr>
              <a:t>le</a:t>
            </a:r>
            <a:r>
              <a:rPr sz="600" spc="75" dirty="0">
                <a:solidFill>
                  <a:srgbClr val="231F20"/>
                </a:solidFill>
                <a:latin typeface="Calibri"/>
                <a:cs typeface="Calibri"/>
              </a:rPr>
              <a:t> </a:t>
            </a:r>
            <a:r>
              <a:rPr sz="600" dirty="0">
                <a:solidFill>
                  <a:srgbClr val="231F20"/>
                </a:solidFill>
                <a:latin typeface="Calibri"/>
                <a:cs typeface="Calibri"/>
              </a:rPr>
              <a:t>logo</a:t>
            </a:r>
            <a:r>
              <a:rPr sz="600" spc="70" dirty="0">
                <a:solidFill>
                  <a:srgbClr val="231F20"/>
                </a:solidFill>
                <a:latin typeface="Calibri"/>
                <a:cs typeface="Calibri"/>
              </a:rPr>
              <a:t> </a:t>
            </a:r>
            <a:r>
              <a:rPr sz="600" spc="-10" dirty="0">
                <a:solidFill>
                  <a:srgbClr val="231F20"/>
                </a:solidFill>
                <a:latin typeface="Calibri"/>
                <a:cs typeface="Calibri"/>
              </a:rPr>
              <a:t>Instagram</a:t>
            </a:r>
            <a:endParaRPr sz="600" dirty="0">
              <a:latin typeface="Calibri"/>
              <a:cs typeface="Calibri"/>
            </a:endParaRPr>
          </a:p>
        </p:txBody>
      </p:sp>
      <p:pic>
        <p:nvPicPr>
          <p:cNvPr id="20" name="object 20"/>
          <p:cNvPicPr/>
          <p:nvPr/>
        </p:nvPicPr>
        <p:blipFill>
          <a:blip r:embed="rId2" cstate="print"/>
          <a:stretch>
            <a:fillRect/>
          </a:stretch>
        </p:blipFill>
        <p:spPr>
          <a:xfrm>
            <a:off x="3421511" y="7503832"/>
            <a:ext cx="105634" cy="128355"/>
          </a:xfrm>
          <a:prstGeom prst="rect">
            <a:avLst/>
          </a:prstGeom>
        </p:spPr>
      </p:pic>
      <p:sp>
        <p:nvSpPr>
          <p:cNvPr id="21" name="object 21"/>
          <p:cNvSpPr txBox="1"/>
          <p:nvPr/>
        </p:nvSpPr>
        <p:spPr>
          <a:xfrm>
            <a:off x="1392954" y="6225365"/>
            <a:ext cx="2541905" cy="476884"/>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Vous</a:t>
            </a:r>
            <a:r>
              <a:rPr sz="600" spc="185" dirty="0">
                <a:solidFill>
                  <a:srgbClr val="231F20"/>
                </a:solidFill>
                <a:latin typeface="Calibri"/>
                <a:cs typeface="Calibri"/>
              </a:rPr>
              <a:t> </a:t>
            </a:r>
            <a:r>
              <a:rPr sz="600" spc="45" dirty="0">
                <a:solidFill>
                  <a:srgbClr val="231F20"/>
                </a:solidFill>
                <a:latin typeface="Calibri"/>
                <a:cs typeface="Calibri"/>
              </a:rPr>
              <a:t>recevez</a:t>
            </a:r>
            <a:r>
              <a:rPr sz="600" spc="185" dirty="0">
                <a:solidFill>
                  <a:srgbClr val="231F20"/>
                </a:solidFill>
                <a:latin typeface="Calibri"/>
                <a:cs typeface="Calibri"/>
              </a:rPr>
              <a:t> </a:t>
            </a:r>
            <a:r>
              <a:rPr sz="600" dirty="0">
                <a:solidFill>
                  <a:srgbClr val="231F20"/>
                </a:solidFill>
                <a:latin typeface="Calibri"/>
                <a:cs typeface="Calibri"/>
              </a:rPr>
              <a:t>un</a:t>
            </a:r>
            <a:r>
              <a:rPr sz="600" spc="185" dirty="0">
                <a:solidFill>
                  <a:srgbClr val="231F20"/>
                </a:solidFill>
                <a:latin typeface="Calibri"/>
                <a:cs typeface="Calibri"/>
              </a:rPr>
              <a:t> </a:t>
            </a:r>
            <a:r>
              <a:rPr sz="600" spc="60" dirty="0">
                <a:solidFill>
                  <a:srgbClr val="231F20"/>
                </a:solidFill>
                <a:latin typeface="Calibri"/>
                <a:cs typeface="Calibri"/>
              </a:rPr>
              <a:t>mail</a:t>
            </a:r>
            <a:r>
              <a:rPr sz="600" spc="185" dirty="0">
                <a:solidFill>
                  <a:srgbClr val="231F20"/>
                </a:solidFill>
                <a:latin typeface="Calibri"/>
                <a:cs typeface="Calibri"/>
              </a:rPr>
              <a:t> </a:t>
            </a:r>
            <a:r>
              <a:rPr sz="600" spc="50" dirty="0">
                <a:solidFill>
                  <a:srgbClr val="231F20"/>
                </a:solidFill>
                <a:latin typeface="Calibri"/>
                <a:cs typeface="Calibri"/>
              </a:rPr>
              <a:t>portant</a:t>
            </a:r>
            <a:r>
              <a:rPr sz="600" spc="185" dirty="0">
                <a:solidFill>
                  <a:srgbClr val="231F20"/>
                </a:solidFill>
                <a:latin typeface="Calibri"/>
                <a:cs typeface="Calibri"/>
              </a:rPr>
              <a:t> </a:t>
            </a:r>
            <a:r>
              <a:rPr sz="600" spc="50" dirty="0">
                <a:solidFill>
                  <a:srgbClr val="231F20"/>
                </a:solidFill>
                <a:latin typeface="Calibri"/>
                <a:cs typeface="Calibri"/>
              </a:rPr>
              <a:t>sur</a:t>
            </a:r>
            <a:r>
              <a:rPr sz="600" spc="185" dirty="0">
                <a:solidFill>
                  <a:srgbClr val="231F20"/>
                </a:solidFill>
                <a:latin typeface="Calibri"/>
                <a:cs typeface="Calibri"/>
              </a:rPr>
              <a:t> </a:t>
            </a:r>
            <a:r>
              <a:rPr sz="600" spc="55" dirty="0">
                <a:solidFill>
                  <a:srgbClr val="231F20"/>
                </a:solidFill>
                <a:latin typeface="Calibri"/>
                <a:cs typeface="Calibri"/>
              </a:rPr>
              <a:t>la</a:t>
            </a:r>
            <a:r>
              <a:rPr sz="600" spc="185" dirty="0">
                <a:solidFill>
                  <a:srgbClr val="231F20"/>
                </a:solidFill>
                <a:latin typeface="Calibri"/>
                <a:cs typeface="Calibri"/>
              </a:rPr>
              <a:t> </a:t>
            </a:r>
            <a:r>
              <a:rPr sz="600" spc="55" dirty="0">
                <a:solidFill>
                  <a:srgbClr val="231F20"/>
                </a:solidFill>
                <a:latin typeface="Calibri"/>
                <a:cs typeface="Calibri"/>
              </a:rPr>
              <a:t>fermeture</a:t>
            </a:r>
            <a:r>
              <a:rPr sz="600" spc="185" dirty="0">
                <a:solidFill>
                  <a:srgbClr val="231F20"/>
                </a:solidFill>
                <a:latin typeface="Calibri"/>
                <a:cs typeface="Calibri"/>
              </a:rPr>
              <a:t> </a:t>
            </a:r>
            <a:r>
              <a:rPr sz="600" dirty="0">
                <a:solidFill>
                  <a:srgbClr val="231F20"/>
                </a:solidFill>
                <a:latin typeface="Calibri"/>
                <a:cs typeface="Calibri"/>
              </a:rPr>
              <a:t>de</a:t>
            </a:r>
            <a:r>
              <a:rPr sz="600" spc="185" dirty="0">
                <a:solidFill>
                  <a:srgbClr val="231F20"/>
                </a:solidFill>
                <a:latin typeface="Calibri"/>
                <a:cs typeface="Calibri"/>
              </a:rPr>
              <a:t> </a:t>
            </a:r>
            <a:r>
              <a:rPr sz="600" dirty="0">
                <a:solidFill>
                  <a:srgbClr val="231F20"/>
                </a:solidFill>
                <a:latin typeface="Calibri"/>
                <a:cs typeface="Calibri"/>
              </a:rPr>
              <a:t>votre</a:t>
            </a:r>
            <a:r>
              <a:rPr sz="600" spc="190" dirty="0">
                <a:solidFill>
                  <a:srgbClr val="231F20"/>
                </a:solidFill>
                <a:latin typeface="Calibri"/>
                <a:cs typeface="Calibri"/>
              </a:rPr>
              <a:t> </a:t>
            </a:r>
            <a:r>
              <a:rPr sz="600" spc="40" dirty="0">
                <a:solidFill>
                  <a:srgbClr val="231F20"/>
                </a:solidFill>
                <a:latin typeface="Calibri"/>
                <a:cs typeface="Calibri"/>
              </a:rPr>
              <a:t>compte</a:t>
            </a:r>
            <a:r>
              <a:rPr sz="600" spc="500" dirty="0">
                <a:solidFill>
                  <a:srgbClr val="231F20"/>
                </a:solidFill>
                <a:latin typeface="Calibri"/>
                <a:cs typeface="Calibri"/>
              </a:rPr>
              <a:t> </a:t>
            </a:r>
            <a:r>
              <a:rPr sz="600" dirty="0">
                <a:solidFill>
                  <a:srgbClr val="231F20"/>
                </a:solidFill>
                <a:latin typeface="Calibri"/>
                <a:cs typeface="Calibri"/>
              </a:rPr>
              <a:t>Instagram.</a:t>
            </a:r>
            <a:r>
              <a:rPr sz="600" spc="229" dirty="0">
                <a:solidFill>
                  <a:srgbClr val="231F20"/>
                </a:solidFill>
                <a:latin typeface="Calibri"/>
                <a:cs typeface="Calibri"/>
              </a:rPr>
              <a:t> </a:t>
            </a:r>
            <a:r>
              <a:rPr sz="600" dirty="0">
                <a:solidFill>
                  <a:srgbClr val="231F20"/>
                </a:solidFill>
                <a:latin typeface="Calibri"/>
                <a:cs typeface="Calibri"/>
              </a:rPr>
              <a:t>Ce</a:t>
            </a:r>
            <a:r>
              <a:rPr sz="600" spc="235" dirty="0">
                <a:solidFill>
                  <a:srgbClr val="231F20"/>
                </a:solidFill>
                <a:latin typeface="Calibri"/>
                <a:cs typeface="Calibri"/>
              </a:rPr>
              <a:t> </a:t>
            </a:r>
            <a:r>
              <a:rPr sz="600" dirty="0">
                <a:solidFill>
                  <a:srgbClr val="231F20"/>
                </a:solidFill>
                <a:latin typeface="Calibri"/>
                <a:cs typeface="Calibri"/>
              </a:rPr>
              <a:t>mail</a:t>
            </a:r>
            <a:r>
              <a:rPr sz="600" spc="235" dirty="0">
                <a:solidFill>
                  <a:srgbClr val="231F20"/>
                </a:solidFill>
                <a:latin typeface="Calibri"/>
                <a:cs typeface="Calibri"/>
              </a:rPr>
              <a:t> </a:t>
            </a:r>
            <a:r>
              <a:rPr sz="600" dirty="0">
                <a:solidFill>
                  <a:srgbClr val="231F20"/>
                </a:solidFill>
                <a:latin typeface="Calibri"/>
                <a:cs typeface="Calibri"/>
              </a:rPr>
              <a:t>contient</a:t>
            </a:r>
            <a:r>
              <a:rPr sz="600" spc="229" dirty="0">
                <a:solidFill>
                  <a:srgbClr val="231F20"/>
                </a:solidFill>
                <a:latin typeface="Calibri"/>
                <a:cs typeface="Calibri"/>
              </a:rPr>
              <a:t> </a:t>
            </a:r>
            <a:r>
              <a:rPr sz="600" dirty="0">
                <a:solidFill>
                  <a:srgbClr val="231F20"/>
                </a:solidFill>
                <a:latin typeface="Calibri"/>
                <a:cs typeface="Calibri"/>
              </a:rPr>
              <a:t>le</a:t>
            </a:r>
            <a:r>
              <a:rPr sz="600" spc="235" dirty="0">
                <a:solidFill>
                  <a:srgbClr val="231F20"/>
                </a:solidFill>
                <a:latin typeface="Calibri"/>
                <a:cs typeface="Calibri"/>
              </a:rPr>
              <a:t> </a:t>
            </a:r>
            <a:r>
              <a:rPr sz="600" dirty="0">
                <a:solidFill>
                  <a:srgbClr val="231F20"/>
                </a:solidFill>
                <a:latin typeface="Calibri"/>
                <a:cs typeface="Calibri"/>
              </a:rPr>
              <a:t>logo</a:t>
            </a:r>
            <a:r>
              <a:rPr sz="600" spc="235" dirty="0">
                <a:solidFill>
                  <a:srgbClr val="231F20"/>
                </a:solidFill>
                <a:latin typeface="Calibri"/>
                <a:cs typeface="Calibri"/>
              </a:rPr>
              <a:t> </a:t>
            </a:r>
            <a:r>
              <a:rPr sz="600" dirty="0">
                <a:solidFill>
                  <a:srgbClr val="231F20"/>
                </a:solidFill>
                <a:latin typeface="Calibri"/>
                <a:cs typeface="Calibri"/>
              </a:rPr>
              <a:t>Instagram</a:t>
            </a:r>
            <a:r>
              <a:rPr sz="600" spc="235" dirty="0">
                <a:solidFill>
                  <a:srgbClr val="231F20"/>
                </a:solidFill>
                <a:latin typeface="Calibri"/>
                <a:cs typeface="Calibri"/>
              </a:rPr>
              <a:t> </a:t>
            </a:r>
            <a:r>
              <a:rPr sz="600" dirty="0">
                <a:solidFill>
                  <a:srgbClr val="231F20"/>
                </a:solidFill>
                <a:latin typeface="Calibri"/>
                <a:cs typeface="Calibri"/>
              </a:rPr>
              <a:t>et</a:t>
            </a:r>
            <a:r>
              <a:rPr sz="600" spc="229" dirty="0">
                <a:solidFill>
                  <a:srgbClr val="231F20"/>
                </a:solidFill>
                <a:latin typeface="Calibri"/>
                <a:cs typeface="Calibri"/>
              </a:rPr>
              <a:t> </a:t>
            </a:r>
            <a:r>
              <a:rPr sz="600" dirty="0">
                <a:solidFill>
                  <a:srgbClr val="231F20"/>
                </a:solidFill>
                <a:latin typeface="Calibri"/>
                <a:cs typeface="Calibri"/>
              </a:rPr>
              <a:t>comporte</a:t>
            </a:r>
            <a:r>
              <a:rPr sz="600" spc="235" dirty="0">
                <a:solidFill>
                  <a:srgbClr val="231F20"/>
                </a:solidFill>
                <a:latin typeface="Calibri"/>
                <a:cs typeface="Calibri"/>
              </a:rPr>
              <a:t> </a:t>
            </a:r>
            <a:r>
              <a:rPr sz="600" dirty="0">
                <a:solidFill>
                  <a:srgbClr val="231F20"/>
                </a:solidFill>
                <a:latin typeface="Calibri"/>
                <a:cs typeface="Calibri"/>
              </a:rPr>
              <a:t>une</a:t>
            </a:r>
            <a:r>
              <a:rPr sz="600" spc="225" dirty="0">
                <a:solidFill>
                  <a:srgbClr val="231F20"/>
                </a:solidFill>
                <a:latin typeface="Calibri"/>
                <a:cs typeface="Calibri"/>
              </a:rPr>
              <a:t> </a:t>
            </a:r>
            <a:r>
              <a:rPr sz="600" spc="-10" dirty="0">
                <a:solidFill>
                  <a:srgbClr val="231F20"/>
                </a:solidFill>
                <a:latin typeface="Calibri"/>
                <a:cs typeface="Calibri"/>
              </a:rPr>
              <a:t>pièce</a:t>
            </a:r>
            <a:r>
              <a:rPr sz="600" spc="500" dirty="0">
                <a:solidFill>
                  <a:srgbClr val="231F20"/>
                </a:solidFill>
                <a:latin typeface="Calibri"/>
                <a:cs typeface="Calibri"/>
              </a:rPr>
              <a:t> </a:t>
            </a:r>
            <a:r>
              <a:rPr sz="600" dirty="0">
                <a:solidFill>
                  <a:srgbClr val="231F20"/>
                </a:solidFill>
                <a:latin typeface="Calibri"/>
                <a:cs typeface="Calibri"/>
              </a:rPr>
              <a:t>jointe.</a:t>
            </a:r>
            <a:r>
              <a:rPr sz="600" spc="90" dirty="0">
                <a:solidFill>
                  <a:srgbClr val="231F20"/>
                </a:solidFill>
                <a:latin typeface="Calibri"/>
                <a:cs typeface="Calibri"/>
              </a:rPr>
              <a:t> </a:t>
            </a:r>
            <a:r>
              <a:rPr sz="600" dirty="0">
                <a:solidFill>
                  <a:srgbClr val="231F20"/>
                </a:solidFill>
                <a:latin typeface="Calibri"/>
                <a:cs typeface="Calibri"/>
              </a:rPr>
              <a:t>Vous</a:t>
            </a:r>
            <a:r>
              <a:rPr sz="600" spc="90"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L="861694">
              <a:lnSpc>
                <a:spcPts val="1405"/>
              </a:lnSpc>
            </a:pPr>
            <a:r>
              <a:rPr sz="2025" baseline="-12345" dirty="0">
                <a:solidFill>
                  <a:srgbClr val="FFB542"/>
                </a:solidFill>
                <a:latin typeface="Calibri"/>
                <a:cs typeface="Calibri"/>
              </a:rPr>
              <a:t>A</a:t>
            </a:r>
            <a:r>
              <a:rPr sz="2025" spc="104" baseline="-12345" dirty="0">
                <a:solidFill>
                  <a:srgbClr val="FFB542"/>
                </a:solidFill>
                <a:latin typeface="Calibri"/>
                <a:cs typeface="Calibri"/>
              </a:rPr>
              <a:t> </a:t>
            </a:r>
            <a:r>
              <a:rPr sz="600" dirty="0">
                <a:solidFill>
                  <a:srgbClr val="231F20"/>
                </a:solidFill>
                <a:latin typeface="Calibri"/>
                <a:cs typeface="Calibri"/>
              </a:rPr>
              <a:t>Ouvrez</a:t>
            </a:r>
            <a:r>
              <a:rPr sz="600" spc="70" dirty="0">
                <a:solidFill>
                  <a:srgbClr val="231F20"/>
                </a:solidFill>
                <a:latin typeface="Calibri"/>
                <a:cs typeface="Calibri"/>
              </a:rPr>
              <a:t> </a:t>
            </a:r>
            <a:r>
              <a:rPr sz="600" dirty="0">
                <a:solidFill>
                  <a:srgbClr val="231F20"/>
                </a:solidFill>
                <a:latin typeface="Calibri"/>
                <a:cs typeface="Calibri"/>
              </a:rPr>
              <a:t>la</a:t>
            </a:r>
            <a:r>
              <a:rPr sz="600" spc="70" dirty="0">
                <a:solidFill>
                  <a:srgbClr val="231F20"/>
                </a:solidFill>
                <a:latin typeface="Calibri"/>
                <a:cs typeface="Calibri"/>
              </a:rPr>
              <a:t> </a:t>
            </a:r>
            <a:r>
              <a:rPr sz="600" dirty="0">
                <a:solidFill>
                  <a:srgbClr val="231F20"/>
                </a:solidFill>
                <a:latin typeface="Calibri"/>
                <a:cs typeface="Calibri"/>
              </a:rPr>
              <a:t>pièce</a:t>
            </a:r>
            <a:r>
              <a:rPr sz="600" spc="75" dirty="0">
                <a:solidFill>
                  <a:srgbClr val="231F20"/>
                </a:solidFill>
                <a:latin typeface="Calibri"/>
                <a:cs typeface="Calibri"/>
              </a:rPr>
              <a:t> </a:t>
            </a:r>
            <a:r>
              <a:rPr sz="600" dirty="0">
                <a:solidFill>
                  <a:srgbClr val="231F20"/>
                </a:solidFill>
                <a:latin typeface="Calibri"/>
                <a:cs typeface="Calibri"/>
              </a:rPr>
              <a:t>jointe</a:t>
            </a:r>
            <a:r>
              <a:rPr sz="600" spc="70" dirty="0">
                <a:solidFill>
                  <a:srgbClr val="231F20"/>
                </a:solidFill>
                <a:latin typeface="Calibri"/>
                <a:cs typeface="Calibri"/>
              </a:rPr>
              <a:t> </a:t>
            </a:r>
            <a:r>
              <a:rPr sz="600" dirty="0">
                <a:solidFill>
                  <a:srgbClr val="231F20"/>
                </a:solidFill>
                <a:latin typeface="Calibri"/>
                <a:cs typeface="Calibri"/>
              </a:rPr>
              <a:t>pour</a:t>
            </a:r>
            <a:r>
              <a:rPr sz="600" spc="75" dirty="0">
                <a:solidFill>
                  <a:srgbClr val="231F20"/>
                </a:solidFill>
                <a:latin typeface="Calibri"/>
                <a:cs typeface="Calibri"/>
              </a:rPr>
              <a:t> </a:t>
            </a:r>
            <a:r>
              <a:rPr sz="600" dirty="0">
                <a:solidFill>
                  <a:srgbClr val="231F20"/>
                </a:solidFill>
                <a:latin typeface="Calibri"/>
                <a:cs typeface="Calibri"/>
              </a:rPr>
              <a:t>en</a:t>
            </a:r>
            <a:r>
              <a:rPr sz="600" spc="70" dirty="0">
                <a:solidFill>
                  <a:srgbClr val="231F20"/>
                </a:solidFill>
                <a:latin typeface="Calibri"/>
                <a:cs typeface="Calibri"/>
              </a:rPr>
              <a:t> </a:t>
            </a:r>
            <a:r>
              <a:rPr sz="600" dirty="0">
                <a:solidFill>
                  <a:srgbClr val="231F20"/>
                </a:solidFill>
                <a:latin typeface="Calibri"/>
                <a:cs typeface="Calibri"/>
              </a:rPr>
              <a:t>savoir</a:t>
            </a:r>
            <a:r>
              <a:rPr sz="600" spc="70" dirty="0">
                <a:solidFill>
                  <a:srgbClr val="231F20"/>
                </a:solidFill>
                <a:latin typeface="Calibri"/>
                <a:cs typeface="Calibri"/>
              </a:rPr>
              <a:t> </a:t>
            </a:r>
            <a:r>
              <a:rPr sz="600" spc="-20" dirty="0">
                <a:solidFill>
                  <a:srgbClr val="231F20"/>
                </a:solidFill>
                <a:latin typeface="Calibri"/>
                <a:cs typeface="Calibri"/>
              </a:rPr>
              <a:t>plus</a:t>
            </a:r>
            <a:endParaRPr sz="600" dirty="0">
              <a:latin typeface="Calibri"/>
              <a:cs typeface="Calibri"/>
            </a:endParaRPr>
          </a:p>
        </p:txBody>
      </p:sp>
      <p:sp>
        <p:nvSpPr>
          <p:cNvPr id="22" name="object 22"/>
          <p:cNvSpPr/>
          <p:nvPr/>
        </p:nvSpPr>
        <p:spPr>
          <a:xfrm>
            <a:off x="1168978" y="6027280"/>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23" name="object 23"/>
          <p:cNvSpPr txBox="1"/>
          <p:nvPr/>
        </p:nvSpPr>
        <p:spPr>
          <a:xfrm>
            <a:off x="1530714" y="5940902"/>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sp>
        <p:nvSpPr>
          <p:cNvPr id="25" name="object 25"/>
          <p:cNvSpPr/>
          <p:nvPr/>
        </p:nvSpPr>
        <p:spPr>
          <a:xfrm>
            <a:off x="2192972" y="6027286"/>
            <a:ext cx="1000760" cy="17780"/>
          </a:xfrm>
          <a:custGeom>
            <a:avLst/>
            <a:gdLst/>
            <a:ahLst/>
            <a:cxnLst/>
            <a:rect l="l" t="t" r="r" b="b"/>
            <a:pathLst>
              <a:path w="1000760" h="17779">
                <a:moveTo>
                  <a:pt x="1000480" y="13868"/>
                </a:moveTo>
                <a:lnTo>
                  <a:pt x="998296" y="13868"/>
                </a:lnTo>
                <a:lnTo>
                  <a:pt x="998296" y="3784"/>
                </a:lnTo>
                <a:lnTo>
                  <a:pt x="1000353" y="3784"/>
                </a:lnTo>
                <a:lnTo>
                  <a:pt x="1000353" y="0"/>
                </a:lnTo>
                <a:lnTo>
                  <a:pt x="0" y="0"/>
                </a:lnTo>
                <a:lnTo>
                  <a:pt x="0" y="3784"/>
                </a:lnTo>
                <a:lnTo>
                  <a:pt x="0" y="13868"/>
                </a:lnTo>
                <a:lnTo>
                  <a:pt x="0" y="17653"/>
                </a:lnTo>
                <a:lnTo>
                  <a:pt x="1000480" y="17653"/>
                </a:lnTo>
                <a:lnTo>
                  <a:pt x="1000480" y="13868"/>
                </a:lnTo>
                <a:close/>
              </a:path>
            </a:pathLst>
          </a:custGeom>
          <a:solidFill>
            <a:srgbClr val="FCF4D8"/>
          </a:solidFill>
        </p:spPr>
        <p:txBody>
          <a:bodyPr wrap="square" lIns="0" tIns="0" rIns="0" bIns="0" rtlCol="0"/>
          <a:lstStyle/>
          <a:p>
            <a:endParaRPr dirty="0"/>
          </a:p>
        </p:txBody>
      </p:sp>
      <p:sp>
        <p:nvSpPr>
          <p:cNvPr id="26" name="object 26"/>
          <p:cNvSpPr/>
          <p:nvPr/>
        </p:nvSpPr>
        <p:spPr>
          <a:xfrm>
            <a:off x="2184571" y="6027280"/>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27" name="object 27"/>
          <p:cNvSpPr/>
          <p:nvPr/>
        </p:nvSpPr>
        <p:spPr>
          <a:xfrm>
            <a:off x="3208566" y="6027286"/>
            <a:ext cx="1024890" cy="17780"/>
          </a:xfrm>
          <a:custGeom>
            <a:avLst/>
            <a:gdLst/>
            <a:ahLst/>
            <a:cxnLst/>
            <a:rect l="l" t="t" r="r" b="b"/>
            <a:pathLst>
              <a:path w="1024889" h="17779">
                <a:moveTo>
                  <a:pt x="1024483" y="3784"/>
                </a:moveTo>
                <a:lnTo>
                  <a:pt x="1022426" y="3784"/>
                </a:lnTo>
                <a:lnTo>
                  <a:pt x="1022426" y="0"/>
                </a:lnTo>
                <a:lnTo>
                  <a:pt x="0" y="0"/>
                </a:lnTo>
                <a:lnTo>
                  <a:pt x="0" y="3784"/>
                </a:lnTo>
                <a:lnTo>
                  <a:pt x="0" y="13868"/>
                </a:lnTo>
                <a:lnTo>
                  <a:pt x="0" y="17653"/>
                </a:lnTo>
                <a:lnTo>
                  <a:pt x="1022299" y="17653"/>
                </a:lnTo>
                <a:lnTo>
                  <a:pt x="1022299" y="13868"/>
                </a:lnTo>
                <a:lnTo>
                  <a:pt x="1024483" y="13868"/>
                </a:lnTo>
                <a:lnTo>
                  <a:pt x="1024483" y="3784"/>
                </a:lnTo>
                <a:close/>
              </a:path>
            </a:pathLst>
          </a:custGeom>
          <a:solidFill>
            <a:srgbClr val="FCF4D8"/>
          </a:solidFill>
        </p:spPr>
        <p:txBody>
          <a:bodyPr wrap="square" lIns="0" tIns="0" rIns="0" bIns="0" rtlCol="0"/>
          <a:lstStyle/>
          <a:p>
            <a:endParaRPr dirty="0"/>
          </a:p>
        </p:txBody>
      </p:sp>
      <p:sp>
        <p:nvSpPr>
          <p:cNvPr id="28" name="object 28"/>
          <p:cNvSpPr/>
          <p:nvPr/>
        </p:nvSpPr>
        <p:spPr>
          <a:xfrm>
            <a:off x="3191269" y="6027279"/>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29" name="object 29"/>
          <p:cNvSpPr/>
          <p:nvPr/>
        </p:nvSpPr>
        <p:spPr>
          <a:xfrm>
            <a:off x="2163899" y="6012841"/>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30" name="object 30"/>
          <p:cNvSpPr/>
          <p:nvPr/>
        </p:nvSpPr>
        <p:spPr>
          <a:xfrm>
            <a:off x="2159452" y="6008460"/>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31" name="object 31"/>
          <p:cNvSpPr/>
          <p:nvPr/>
        </p:nvSpPr>
        <p:spPr>
          <a:xfrm>
            <a:off x="3176617" y="6012841"/>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32" name="object 32"/>
          <p:cNvSpPr/>
          <p:nvPr/>
        </p:nvSpPr>
        <p:spPr>
          <a:xfrm>
            <a:off x="3172170" y="6008460"/>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33" name="object 33"/>
          <p:cNvPicPr/>
          <p:nvPr/>
        </p:nvPicPr>
        <p:blipFill>
          <a:blip r:embed="rId3" cstate="print"/>
          <a:stretch>
            <a:fillRect/>
          </a:stretch>
        </p:blipFill>
        <p:spPr>
          <a:xfrm>
            <a:off x="1076757" y="5995021"/>
            <a:ext cx="109080" cy="73020"/>
          </a:xfrm>
          <a:prstGeom prst="rect">
            <a:avLst/>
          </a:prstGeom>
        </p:spPr>
      </p:pic>
      <p:sp>
        <p:nvSpPr>
          <p:cNvPr id="34" name="object 34"/>
          <p:cNvSpPr/>
          <p:nvPr/>
        </p:nvSpPr>
        <p:spPr>
          <a:xfrm>
            <a:off x="981226" y="5892624"/>
            <a:ext cx="3365500" cy="1821944"/>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36" name="object 36"/>
          <p:cNvSpPr/>
          <p:nvPr/>
        </p:nvSpPr>
        <p:spPr>
          <a:xfrm>
            <a:off x="981226" y="8350096"/>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37" name="object 37"/>
          <p:cNvSpPr/>
          <p:nvPr/>
        </p:nvSpPr>
        <p:spPr>
          <a:xfrm>
            <a:off x="1947862" y="9033274"/>
            <a:ext cx="1923414" cy="875030"/>
          </a:xfrm>
          <a:custGeom>
            <a:avLst/>
            <a:gdLst/>
            <a:ahLst/>
            <a:cxnLst/>
            <a:rect l="l" t="t" r="r" b="b"/>
            <a:pathLst>
              <a:path w="1923414" h="875029">
                <a:moveTo>
                  <a:pt x="1922894" y="652526"/>
                </a:moveTo>
                <a:lnTo>
                  <a:pt x="1918462" y="630923"/>
                </a:lnTo>
                <a:lnTo>
                  <a:pt x="1906397" y="613283"/>
                </a:lnTo>
                <a:lnTo>
                  <a:pt x="1888490" y="601383"/>
                </a:lnTo>
                <a:lnTo>
                  <a:pt x="1866557" y="597027"/>
                </a:lnTo>
                <a:lnTo>
                  <a:pt x="56337" y="597027"/>
                </a:lnTo>
                <a:lnTo>
                  <a:pt x="34404" y="601383"/>
                </a:lnTo>
                <a:lnTo>
                  <a:pt x="16510" y="613283"/>
                </a:lnTo>
                <a:lnTo>
                  <a:pt x="4432" y="630923"/>
                </a:lnTo>
                <a:lnTo>
                  <a:pt x="0" y="652526"/>
                </a:lnTo>
                <a:lnTo>
                  <a:pt x="0" y="775093"/>
                </a:lnTo>
                <a:lnTo>
                  <a:pt x="4432" y="796696"/>
                </a:lnTo>
                <a:lnTo>
                  <a:pt x="16510" y="814349"/>
                </a:lnTo>
                <a:lnTo>
                  <a:pt x="34404" y="826236"/>
                </a:lnTo>
                <a:lnTo>
                  <a:pt x="56337" y="830605"/>
                </a:lnTo>
                <a:lnTo>
                  <a:pt x="1788490" y="830605"/>
                </a:lnTo>
                <a:lnTo>
                  <a:pt x="1796745" y="843686"/>
                </a:lnTo>
                <a:lnTo>
                  <a:pt x="1812912" y="859294"/>
                </a:lnTo>
                <a:lnTo>
                  <a:pt x="1838744" y="871588"/>
                </a:lnTo>
                <a:lnTo>
                  <a:pt x="1875967" y="874788"/>
                </a:lnTo>
                <a:lnTo>
                  <a:pt x="1866506" y="862901"/>
                </a:lnTo>
                <a:lnTo>
                  <a:pt x="1861007" y="854329"/>
                </a:lnTo>
                <a:lnTo>
                  <a:pt x="1857324" y="844943"/>
                </a:lnTo>
                <a:lnTo>
                  <a:pt x="1853336" y="830605"/>
                </a:lnTo>
                <a:lnTo>
                  <a:pt x="1866557" y="830605"/>
                </a:lnTo>
                <a:lnTo>
                  <a:pt x="1888490" y="826236"/>
                </a:lnTo>
                <a:lnTo>
                  <a:pt x="1906397" y="814349"/>
                </a:lnTo>
                <a:lnTo>
                  <a:pt x="1918462" y="796696"/>
                </a:lnTo>
                <a:lnTo>
                  <a:pt x="1922894" y="775093"/>
                </a:lnTo>
                <a:lnTo>
                  <a:pt x="1922894" y="652526"/>
                </a:lnTo>
                <a:close/>
              </a:path>
              <a:path w="1923414" h="875029">
                <a:moveTo>
                  <a:pt x="1922894" y="55499"/>
                </a:moveTo>
                <a:lnTo>
                  <a:pt x="1918462" y="33896"/>
                </a:lnTo>
                <a:lnTo>
                  <a:pt x="1906397" y="16256"/>
                </a:lnTo>
                <a:lnTo>
                  <a:pt x="1888490" y="4356"/>
                </a:lnTo>
                <a:lnTo>
                  <a:pt x="1866557" y="0"/>
                </a:lnTo>
                <a:lnTo>
                  <a:pt x="278193" y="0"/>
                </a:lnTo>
                <a:lnTo>
                  <a:pt x="256260" y="4356"/>
                </a:lnTo>
                <a:lnTo>
                  <a:pt x="238353" y="16256"/>
                </a:lnTo>
                <a:lnTo>
                  <a:pt x="226288" y="33896"/>
                </a:lnTo>
                <a:lnTo>
                  <a:pt x="221856" y="55499"/>
                </a:lnTo>
                <a:lnTo>
                  <a:pt x="221856" y="176834"/>
                </a:lnTo>
                <a:lnTo>
                  <a:pt x="226288" y="198437"/>
                </a:lnTo>
                <a:lnTo>
                  <a:pt x="238353" y="216077"/>
                </a:lnTo>
                <a:lnTo>
                  <a:pt x="256260" y="227977"/>
                </a:lnTo>
                <a:lnTo>
                  <a:pt x="278193" y="232333"/>
                </a:lnTo>
                <a:lnTo>
                  <a:pt x="1788490" y="232333"/>
                </a:lnTo>
                <a:lnTo>
                  <a:pt x="1796745" y="245427"/>
                </a:lnTo>
                <a:lnTo>
                  <a:pt x="1812912" y="261023"/>
                </a:lnTo>
                <a:lnTo>
                  <a:pt x="1838744" y="273329"/>
                </a:lnTo>
                <a:lnTo>
                  <a:pt x="1875967" y="276529"/>
                </a:lnTo>
                <a:lnTo>
                  <a:pt x="1866506" y="264629"/>
                </a:lnTo>
                <a:lnTo>
                  <a:pt x="1861007" y="256070"/>
                </a:lnTo>
                <a:lnTo>
                  <a:pt x="1857324" y="246684"/>
                </a:lnTo>
                <a:lnTo>
                  <a:pt x="1853336" y="232333"/>
                </a:lnTo>
                <a:lnTo>
                  <a:pt x="1866557" y="232333"/>
                </a:lnTo>
                <a:lnTo>
                  <a:pt x="1888490" y="227977"/>
                </a:lnTo>
                <a:lnTo>
                  <a:pt x="1906397" y="216077"/>
                </a:lnTo>
                <a:lnTo>
                  <a:pt x="1918462" y="198437"/>
                </a:lnTo>
                <a:lnTo>
                  <a:pt x="1922894" y="176834"/>
                </a:lnTo>
                <a:lnTo>
                  <a:pt x="1922894" y="55499"/>
                </a:lnTo>
                <a:close/>
              </a:path>
            </a:pathLst>
          </a:custGeom>
          <a:solidFill>
            <a:srgbClr val="FCEDAF"/>
          </a:solidFill>
        </p:spPr>
        <p:txBody>
          <a:bodyPr wrap="square" lIns="0" tIns="0" rIns="0" bIns="0" rtlCol="0"/>
          <a:lstStyle/>
          <a:p>
            <a:endParaRPr dirty="0"/>
          </a:p>
        </p:txBody>
      </p:sp>
      <p:sp>
        <p:nvSpPr>
          <p:cNvPr id="38" name="object 38"/>
          <p:cNvSpPr/>
          <p:nvPr/>
        </p:nvSpPr>
        <p:spPr>
          <a:xfrm>
            <a:off x="3098337" y="9329295"/>
            <a:ext cx="772795" cy="273050"/>
          </a:xfrm>
          <a:custGeom>
            <a:avLst/>
            <a:gdLst/>
            <a:ahLst/>
            <a:cxnLst/>
            <a:rect l="l" t="t" r="r" b="b"/>
            <a:pathLst>
              <a:path w="772795" h="273050">
                <a:moveTo>
                  <a:pt x="725493" y="272799"/>
                </a:moveTo>
                <a:lnTo>
                  <a:pt x="688270" y="269604"/>
                </a:lnTo>
                <a:lnTo>
                  <a:pt x="662442" y="257301"/>
                </a:lnTo>
                <a:lnTo>
                  <a:pt x="646270" y="241700"/>
                </a:lnTo>
                <a:lnTo>
                  <a:pt x="638015"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716092" y="0"/>
                </a:lnTo>
                <a:lnTo>
                  <a:pt x="738019" y="4361"/>
                </a:lnTo>
                <a:lnTo>
                  <a:pt x="755924" y="16256"/>
                </a:lnTo>
                <a:lnTo>
                  <a:pt x="767997" y="33898"/>
                </a:lnTo>
                <a:lnTo>
                  <a:pt x="772423" y="55503"/>
                </a:lnTo>
                <a:lnTo>
                  <a:pt x="772423" y="173108"/>
                </a:lnTo>
                <a:lnTo>
                  <a:pt x="767997" y="194713"/>
                </a:lnTo>
                <a:lnTo>
                  <a:pt x="755924" y="212356"/>
                </a:lnTo>
                <a:lnTo>
                  <a:pt x="738019" y="224250"/>
                </a:lnTo>
                <a:lnTo>
                  <a:pt x="716092" y="228612"/>
                </a:lnTo>
                <a:lnTo>
                  <a:pt x="702871" y="228612"/>
                </a:lnTo>
                <a:lnTo>
                  <a:pt x="706853" y="242957"/>
                </a:lnTo>
                <a:lnTo>
                  <a:pt x="710537" y="252342"/>
                </a:lnTo>
                <a:lnTo>
                  <a:pt x="716043" y="260908"/>
                </a:lnTo>
                <a:lnTo>
                  <a:pt x="725493" y="272799"/>
                </a:lnTo>
                <a:close/>
              </a:path>
            </a:pathLst>
          </a:custGeom>
          <a:solidFill>
            <a:srgbClr val="F7D842"/>
          </a:solidFill>
        </p:spPr>
        <p:txBody>
          <a:bodyPr wrap="square" lIns="0" tIns="0" rIns="0" bIns="0" rtlCol="0"/>
          <a:lstStyle/>
          <a:p>
            <a:endParaRPr dirty="0"/>
          </a:p>
        </p:txBody>
      </p:sp>
      <p:sp>
        <p:nvSpPr>
          <p:cNvPr id="41" name="object 41"/>
          <p:cNvSpPr/>
          <p:nvPr/>
        </p:nvSpPr>
        <p:spPr>
          <a:xfrm>
            <a:off x="9401498" y="5892623"/>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42" name="object 42"/>
          <p:cNvSpPr/>
          <p:nvPr/>
        </p:nvSpPr>
        <p:spPr>
          <a:xfrm>
            <a:off x="11546745" y="6513695"/>
            <a:ext cx="744855" cy="276860"/>
          </a:xfrm>
          <a:custGeom>
            <a:avLst/>
            <a:gdLst/>
            <a:ahLst/>
            <a:cxnLst/>
            <a:rect l="l" t="t" r="r" b="b"/>
            <a:pathLst>
              <a:path w="744854" h="276859">
                <a:moveTo>
                  <a:pt x="697357" y="276525"/>
                </a:moveTo>
                <a:lnTo>
                  <a:pt x="660134" y="273330"/>
                </a:lnTo>
                <a:lnTo>
                  <a:pt x="634306" y="261027"/>
                </a:lnTo>
                <a:lnTo>
                  <a:pt x="618134" y="245426"/>
                </a:lnTo>
                <a:lnTo>
                  <a:pt x="609879" y="232338"/>
                </a:lnTo>
                <a:lnTo>
                  <a:pt x="56331" y="232338"/>
                </a:lnTo>
                <a:lnTo>
                  <a:pt x="34404" y="227976"/>
                </a:lnTo>
                <a:lnTo>
                  <a:pt x="16499" y="216082"/>
                </a:lnTo>
                <a:lnTo>
                  <a:pt x="4426" y="198439"/>
                </a:lnTo>
                <a:lnTo>
                  <a:pt x="0" y="176834"/>
                </a:lnTo>
                <a:lnTo>
                  <a:pt x="0" y="55503"/>
                </a:lnTo>
                <a:lnTo>
                  <a:pt x="4426" y="33898"/>
                </a:lnTo>
                <a:lnTo>
                  <a:pt x="16499" y="16256"/>
                </a:lnTo>
                <a:lnTo>
                  <a:pt x="34404" y="4361"/>
                </a:lnTo>
                <a:lnTo>
                  <a:pt x="56331" y="0"/>
                </a:lnTo>
                <a:lnTo>
                  <a:pt x="687956" y="0"/>
                </a:lnTo>
                <a:lnTo>
                  <a:pt x="709882" y="4361"/>
                </a:lnTo>
                <a:lnTo>
                  <a:pt x="727788" y="16256"/>
                </a:lnTo>
                <a:lnTo>
                  <a:pt x="739860" y="33898"/>
                </a:lnTo>
                <a:lnTo>
                  <a:pt x="744287" y="55503"/>
                </a:lnTo>
                <a:lnTo>
                  <a:pt x="744287" y="176834"/>
                </a:lnTo>
                <a:lnTo>
                  <a:pt x="739860" y="198439"/>
                </a:lnTo>
                <a:lnTo>
                  <a:pt x="727788" y="216082"/>
                </a:lnTo>
                <a:lnTo>
                  <a:pt x="709882" y="227976"/>
                </a:lnTo>
                <a:lnTo>
                  <a:pt x="687956" y="232338"/>
                </a:lnTo>
                <a:lnTo>
                  <a:pt x="674734" y="232338"/>
                </a:lnTo>
                <a:lnTo>
                  <a:pt x="678717" y="246683"/>
                </a:lnTo>
                <a:lnTo>
                  <a:pt x="682401" y="256068"/>
                </a:lnTo>
                <a:lnTo>
                  <a:pt x="687907" y="264634"/>
                </a:lnTo>
                <a:lnTo>
                  <a:pt x="697357" y="276525"/>
                </a:lnTo>
                <a:close/>
              </a:path>
            </a:pathLst>
          </a:custGeom>
          <a:solidFill>
            <a:srgbClr val="FCEDAF"/>
          </a:solidFill>
        </p:spPr>
        <p:txBody>
          <a:bodyPr wrap="square" lIns="0" tIns="0" rIns="0" bIns="0" rtlCol="0"/>
          <a:lstStyle/>
          <a:p>
            <a:endParaRPr dirty="0"/>
          </a:p>
        </p:txBody>
      </p:sp>
      <p:sp>
        <p:nvSpPr>
          <p:cNvPr id="43" name="object 43"/>
          <p:cNvSpPr/>
          <p:nvPr/>
        </p:nvSpPr>
        <p:spPr>
          <a:xfrm>
            <a:off x="10078223" y="7210078"/>
            <a:ext cx="2212975" cy="375920"/>
          </a:xfrm>
          <a:custGeom>
            <a:avLst/>
            <a:gdLst/>
            <a:ahLst/>
            <a:cxnLst/>
            <a:rect l="l" t="t" r="r" b="b"/>
            <a:pathLst>
              <a:path w="2212975" h="375920">
                <a:moveTo>
                  <a:pt x="2165878" y="375886"/>
                </a:moveTo>
                <a:lnTo>
                  <a:pt x="2128655" y="372690"/>
                </a:lnTo>
                <a:lnTo>
                  <a:pt x="2102828" y="360387"/>
                </a:lnTo>
                <a:lnTo>
                  <a:pt x="2086656" y="344787"/>
                </a:lnTo>
                <a:lnTo>
                  <a:pt x="2078401" y="331699"/>
                </a:lnTo>
                <a:lnTo>
                  <a:pt x="56331" y="331699"/>
                </a:lnTo>
                <a:lnTo>
                  <a:pt x="34404" y="327337"/>
                </a:lnTo>
                <a:lnTo>
                  <a:pt x="16498" y="315443"/>
                </a:lnTo>
                <a:lnTo>
                  <a:pt x="4426" y="297800"/>
                </a:lnTo>
                <a:lnTo>
                  <a:pt x="0" y="276195"/>
                </a:lnTo>
                <a:lnTo>
                  <a:pt x="0" y="55503"/>
                </a:lnTo>
                <a:lnTo>
                  <a:pt x="4426" y="33898"/>
                </a:lnTo>
                <a:lnTo>
                  <a:pt x="16498" y="16256"/>
                </a:lnTo>
                <a:lnTo>
                  <a:pt x="34404" y="4361"/>
                </a:lnTo>
                <a:lnTo>
                  <a:pt x="56331" y="0"/>
                </a:lnTo>
                <a:lnTo>
                  <a:pt x="2156477" y="0"/>
                </a:lnTo>
                <a:lnTo>
                  <a:pt x="2178404" y="4361"/>
                </a:lnTo>
                <a:lnTo>
                  <a:pt x="2196310" y="16256"/>
                </a:lnTo>
                <a:lnTo>
                  <a:pt x="2208382" y="33898"/>
                </a:lnTo>
                <a:lnTo>
                  <a:pt x="2212809" y="55503"/>
                </a:lnTo>
                <a:lnTo>
                  <a:pt x="2212809" y="276195"/>
                </a:lnTo>
                <a:lnTo>
                  <a:pt x="2208382" y="297800"/>
                </a:lnTo>
                <a:lnTo>
                  <a:pt x="2196310" y="315443"/>
                </a:lnTo>
                <a:lnTo>
                  <a:pt x="2178404" y="327337"/>
                </a:lnTo>
                <a:lnTo>
                  <a:pt x="2156477" y="331699"/>
                </a:lnTo>
                <a:lnTo>
                  <a:pt x="2143256" y="331699"/>
                </a:lnTo>
                <a:lnTo>
                  <a:pt x="2147238" y="346044"/>
                </a:lnTo>
                <a:lnTo>
                  <a:pt x="2150922" y="355429"/>
                </a:lnTo>
                <a:lnTo>
                  <a:pt x="2156429" y="363995"/>
                </a:lnTo>
                <a:lnTo>
                  <a:pt x="2165878" y="375886"/>
                </a:lnTo>
                <a:close/>
              </a:path>
            </a:pathLst>
          </a:custGeom>
          <a:solidFill>
            <a:srgbClr val="F7D842"/>
          </a:solidFill>
        </p:spPr>
        <p:txBody>
          <a:bodyPr wrap="square" lIns="0" tIns="0" rIns="0" bIns="0" rtlCol="0"/>
          <a:lstStyle/>
          <a:p>
            <a:endParaRPr dirty="0"/>
          </a:p>
        </p:txBody>
      </p:sp>
      <p:sp>
        <p:nvSpPr>
          <p:cNvPr id="44" name="object 44"/>
          <p:cNvSpPr/>
          <p:nvPr/>
        </p:nvSpPr>
        <p:spPr>
          <a:xfrm>
            <a:off x="10254697" y="6809722"/>
            <a:ext cx="2036445" cy="381000"/>
          </a:xfrm>
          <a:custGeom>
            <a:avLst/>
            <a:gdLst/>
            <a:ahLst/>
            <a:cxnLst/>
            <a:rect l="l" t="t" r="r" b="b"/>
            <a:pathLst>
              <a:path w="2036445" h="381000">
                <a:moveTo>
                  <a:pt x="1989404" y="380852"/>
                </a:moveTo>
                <a:lnTo>
                  <a:pt x="1952182" y="377657"/>
                </a:lnTo>
                <a:lnTo>
                  <a:pt x="1926354" y="365354"/>
                </a:lnTo>
                <a:lnTo>
                  <a:pt x="1910182" y="349754"/>
                </a:lnTo>
                <a:lnTo>
                  <a:pt x="1901927" y="336666"/>
                </a:lnTo>
                <a:lnTo>
                  <a:pt x="56331" y="336666"/>
                </a:lnTo>
                <a:lnTo>
                  <a:pt x="34404" y="332304"/>
                </a:lnTo>
                <a:lnTo>
                  <a:pt x="16499" y="320410"/>
                </a:lnTo>
                <a:lnTo>
                  <a:pt x="4426" y="302767"/>
                </a:lnTo>
                <a:lnTo>
                  <a:pt x="0" y="281162"/>
                </a:lnTo>
                <a:lnTo>
                  <a:pt x="0" y="55503"/>
                </a:lnTo>
                <a:lnTo>
                  <a:pt x="4426" y="33898"/>
                </a:lnTo>
                <a:lnTo>
                  <a:pt x="16499" y="16256"/>
                </a:lnTo>
                <a:lnTo>
                  <a:pt x="34404" y="4361"/>
                </a:lnTo>
                <a:lnTo>
                  <a:pt x="56331" y="0"/>
                </a:lnTo>
                <a:lnTo>
                  <a:pt x="1980004" y="0"/>
                </a:lnTo>
                <a:lnTo>
                  <a:pt x="2001930" y="4361"/>
                </a:lnTo>
                <a:lnTo>
                  <a:pt x="2019836" y="16256"/>
                </a:lnTo>
                <a:lnTo>
                  <a:pt x="2031908" y="33898"/>
                </a:lnTo>
                <a:lnTo>
                  <a:pt x="2036335" y="55503"/>
                </a:lnTo>
                <a:lnTo>
                  <a:pt x="2036335" y="281162"/>
                </a:lnTo>
                <a:lnTo>
                  <a:pt x="2031908" y="302767"/>
                </a:lnTo>
                <a:lnTo>
                  <a:pt x="2019836" y="320410"/>
                </a:lnTo>
                <a:lnTo>
                  <a:pt x="2001930" y="332304"/>
                </a:lnTo>
                <a:lnTo>
                  <a:pt x="1980004" y="336666"/>
                </a:lnTo>
                <a:lnTo>
                  <a:pt x="1966782" y="336666"/>
                </a:lnTo>
                <a:lnTo>
                  <a:pt x="1970765" y="351012"/>
                </a:lnTo>
                <a:lnTo>
                  <a:pt x="1974449" y="360397"/>
                </a:lnTo>
                <a:lnTo>
                  <a:pt x="1979955" y="368963"/>
                </a:lnTo>
                <a:lnTo>
                  <a:pt x="1989404" y="380852"/>
                </a:lnTo>
                <a:close/>
              </a:path>
            </a:pathLst>
          </a:custGeom>
          <a:solidFill>
            <a:srgbClr val="FCEDAF"/>
          </a:solidFill>
        </p:spPr>
        <p:txBody>
          <a:bodyPr wrap="square" lIns="0" tIns="0" rIns="0" bIns="0" rtlCol="0"/>
          <a:lstStyle/>
          <a:p>
            <a:endParaRPr dirty="0"/>
          </a:p>
        </p:txBody>
      </p:sp>
      <p:sp>
        <p:nvSpPr>
          <p:cNvPr id="45" name="object 45"/>
          <p:cNvSpPr txBox="1"/>
          <p:nvPr/>
        </p:nvSpPr>
        <p:spPr>
          <a:xfrm>
            <a:off x="9813226" y="6225365"/>
            <a:ext cx="2542540" cy="476884"/>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Que</a:t>
            </a:r>
            <a:r>
              <a:rPr sz="600" spc="204" dirty="0">
                <a:solidFill>
                  <a:srgbClr val="231F20"/>
                </a:solidFill>
                <a:latin typeface="Calibri"/>
                <a:cs typeface="Calibri"/>
              </a:rPr>
              <a:t> </a:t>
            </a:r>
            <a:r>
              <a:rPr sz="600" dirty="0">
                <a:solidFill>
                  <a:srgbClr val="231F20"/>
                </a:solidFill>
                <a:latin typeface="Calibri"/>
                <a:cs typeface="Calibri"/>
              </a:rPr>
              <a:t>faire</a:t>
            </a:r>
            <a:r>
              <a:rPr sz="600" spc="210" dirty="0">
                <a:solidFill>
                  <a:srgbClr val="231F20"/>
                </a:solidFill>
                <a:latin typeface="Calibri"/>
                <a:cs typeface="Calibri"/>
              </a:rPr>
              <a:t> </a:t>
            </a:r>
            <a:r>
              <a:rPr sz="600" dirty="0">
                <a:solidFill>
                  <a:srgbClr val="231F20"/>
                </a:solidFill>
                <a:latin typeface="Calibri"/>
                <a:cs typeface="Calibri"/>
              </a:rPr>
              <a:t>si</a:t>
            </a:r>
            <a:r>
              <a:rPr sz="600" spc="204" dirty="0">
                <a:solidFill>
                  <a:srgbClr val="231F20"/>
                </a:solidFill>
                <a:latin typeface="Calibri"/>
                <a:cs typeface="Calibri"/>
              </a:rPr>
              <a:t> </a:t>
            </a:r>
            <a:r>
              <a:rPr sz="600" dirty="0">
                <a:solidFill>
                  <a:srgbClr val="231F20"/>
                </a:solidFill>
                <a:latin typeface="Calibri"/>
                <a:cs typeface="Calibri"/>
              </a:rPr>
              <a:t>un</a:t>
            </a:r>
            <a:r>
              <a:rPr sz="600" spc="210" dirty="0">
                <a:solidFill>
                  <a:srgbClr val="231F20"/>
                </a:solidFill>
                <a:latin typeface="Calibri"/>
                <a:cs typeface="Calibri"/>
              </a:rPr>
              <a:t> </a:t>
            </a:r>
            <a:r>
              <a:rPr sz="600" dirty="0">
                <a:solidFill>
                  <a:srgbClr val="231F20"/>
                </a:solidFill>
                <a:latin typeface="Calibri"/>
                <a:cs typeface="Calibri"/>
              </a:rPr>
              <a:t>message</a:t>
            </a:r>
            <a:r>
              <a:rPr sz="600" spc="204" dirty="0">
                <a:solidFill>
                  <a:srgbClr val="231F20"/>
                </a:solidFill>
                <a:latin typeface="Calibri"/>
                <a:cs typeface="Calibri"/>
              </a:rPr>
              <a:t> </a:t>
            </a:r>
            <a:r>
              <a:rPr sz="600" dirty="0">
                <a:solidFill>
                  <a:srgbClr val="231F20"/>
                </a:solidFill>
                <a:latin typeface="Calibri"/>
                <a:cs typeface="Calibri"/>
              </a:rPr>
              <a:t>bloquant</a:t>
            </a:r>
            <a:r>
              <a:rPr sz="600" spc="210" dirty="0">
                <a:solidFill>
                  <a:srgbClr val="231F20"/>
                </a:solidFill>
                <a:latin typeface="Calibri"/>
                <a:cs typeface="Calibri"/>
              </a:rPr>
              <a:t> </a:t>
            </a:r>
            <a:r>
              <a:rPr sz="600" dirty="0">
                <a:solidFill>
                  <a:srgbClr val="231F20"/>
                </a:solidFill>
                <a:latin typeface="Calibri"/>
                <a:cs typeface="Calibri"/>
              </a:rPr>
              <a:t>votre</a:t>
            </a:r>
            <a:r>
              <a:rPr sz="600" spc="204" dirty="0">
                <a:solidFill>
                  <a:srgbClr val="231F20"/>
                </a:solidFill>
                <a:latin typeface="Calibri"/>
                <a:cs typeface="Calibri"/>
              </a:rPr>
              <a:t> </a:t>
            </a:r>
            <a:r>
              <a:rPr sz="600" dirty="0">
                <a:solidFill>
                  <a:srgbClr val="231F20"/>
                </a:solidFill>
                <a:latin typeface="Calibri"/>
                <a:cs typeface="Calibri"/>
              </a:rPr>
              <a:t>ordinateur</a:t>
            </a:r>
            <a:r>
              <a:rPr sz="600" spc="210" dirty="0">
                <a:solidFill>
                  <a:srgbClr val="231F20"/>
                </a:solidFill>
                <a:latin typeface="Calibri"/>
                <a:cs typeface="Calibri"/>
              </a:rPr>
              <a:t> </a:t>
            </a:r>
            <a:r>
              <a:rPr sz="600" dirty="0">
                <a:solidFill>
                  <a:srgbClr val="231F20"/>
                </a:solidFill>
                <a:latin typeface="Calibri"/>
                <a:cs typeface="Calibri"/>
              </a:rPr>
              <a:t>apparaît,</a:t>
            </a:r>
            <a:r>
              <a:rPr sz="600" spc="210" dirty="0">
                <a:solidFill>
                  <a:srgbClr val="231F20"/>
                </a:solidFill>
                <a:latin typeface="Calibri"/>
                <a:cs typeface="Calibri"/>
              </a:rPr>
              <a:t> </a:t>
            </a:r>
            <a:r>
              <a:rPr sz="600" spc="-10" dirty="0">
                <a:solidFill>
                  <a:srgbClr val="231F20"/>
                </a:solidFill>
                <a:latin typeface="Calibri"/>
                <a:cs typeface="Calibri"/>
              </a:rPr>
              <a:t>signalant</a:t>
            </a:r>
            <a:r>
              <a:rPr sz="600" spc="500" dirty="0">
                <a:solidFill>
                  <a:srgbClr val="231F20"/>
                </a:solidFill>
                <a:latin typeface="Calibri"/>
                <a:cs typeface="Calibri"/>
              </a:rPr>
              <a:t> </a:t>
            </a:r>
            <a:r>
              <a:rPr sz="600" dirty="0">
                <a:solidFill>
                  <a:srgbClr val="231F20"/>
                </a:solidFill>
                <a:latin typeface="Calibri"/>
                <a:cs typeface="Calibri"/>
              </a:rPr>
              <a:t>un</a:t>
            </a:r>
            <a:r>
              <a:rPr sz="600" spc="100" dirty="0">
                <a:solidFill>
                  <a:srgbClr val="231F20"/>
                </a:solidFill>
                <a:latin typeface="Calibri"/>
                <a:cs typeface="Calibri"/>
              </a:rPr>
              <a:t> </a:t>
            </a:r>
            <a:r>
              <a:rPr sz="600" dirty="0">
                <a:solidFill>
                  <a:srgbClr val="231F20"/>
                </a:solidFill>
                <a:latin typeface="Calibri"/>
                <a:cs typeface="Calibri"/>
              </a:rPr>
              <a:t>problème</a:t>
            </a:r>
            <a:r>
              <a:rPr sz="600" spc="105" dirty="0">
                <a:solidFill>
                  <a:srgbClr val="231F20"/>
                </a:solidFill>
                <a:latin typeface="Calibri"/>
                <a:cs typeface="Calibri"/>
              </a:rPr>
              <a:t> </a:t>
            </a:r>
            <a:r>
              <a:rPr sz="600" dirty="0">
                <a:solidFill>
                  <a:srgbClr val="231F20"/>
                </a:solidFill>
                <a:latin typeface="Calibri"/>
                <a:cs typeface="Calibri"/>
              </a:rPr>
              <a:t>technique</a:t>
            </a:r>
            <a:r>
              <a:rPr sz="600" spc="105" dirty="0">
                <a:solidFill>
                  <a:srgbClr val="231F20"/>
                </a:solidFill>
                <a:latin typeface="Calibri"/>
                <a:cs typeface="Calibri"/>
              </a:rPr>
              <a:t> </a:t>
            </a:r>
            <a:r>
              <a:rPr sz="600" dirty="0">
                <a:solidFill>
                  <a:srgbClr val="231F20"/>
                </a:solidFill>
                <a:latin typeface="Calibri"/>
                <a:cs typeface="Calibri"/>
              </a:rPr>
              <a:t>grave,</a:t>
            </a:r>
            <a:r>
              <a:rPr sz="600" spc="100" dirty="0">
                <a:solidFill>
                  <a:srgbClr val="231F20"/>
                </a:solidFill>
                <a:latin typeface="Calibri"/>
                <a:cs typeface="Calibri"/>
              </a:rPr>
              <a:t> </a:t>
            </a:r>
            <a:r>
              <a:rPr sz="600" dirty="0">
                <a:solidFill>
                  <a:srgbClr val="231F20"/>
                </a:solidFill>
                <a:latin typeface="Calibri"/>
                <a:cs typeface="Calibri"/>
              </a:rPr>
              <a:t>un</a:t>
            </a:r>
            <a:r>
              <a:rPr sz="600" spc="105" dirty="0">
                <a:solidFill>
                  <a:srgbClr val="231F20"/>
                </a:solidFill>
                <a:latin typeface="Calibri"/>
                <a:cs typeface="Calibri"/>
              </a:rPr>
              <a:t> </a:t>
            </a:r>
            <a:r>
              <a:rPr sz="600" dirty="0">
                <a:solidFill>
                  <a:srgbClr val="231F20"/>
                </a:solidFill>
                <a:latin typeface="Calibri"/>
                <a:cs typeface="Calibri"/>
              </a:rPr>
              <a:t>risque</a:t>
            </a:r>
            <a:r>
              <a:rPr sz="600" spc="105" dirty="0">
                <a:solidFill>
                  <a:srgbClr val="231F20"/>
                </a:solidFill>
                <a:latin typeface="Calibri"/>
                <a:cs typeface="Calibri"/>
              </a:rPr>
              <a:t> </a:t>
            </a:r>
            <a:r>
              <a:rPr sz="600" dirty="0">
                <a:solidFill>
                  <a:srgbClr val="231F20"/>
                </a:solidFill>
                <a:latin typeface="Calibri"/>
                <a:cs typeface="Calibri"/>
              </a:rPr>
              <a:t>de</a:t>
            </a:r>
            <a:r>
              <a:rPr sz="600" spc="100" dirty="0">
                <a:solidFill>
                  <a:srgbClr val="231F20"/>
                </a:solidFill>
                <a:latin typeface="Calibri"/>
                <a:cs typeface="Calibri"/>
              </a:rPr>
              <a:t> </a:t>
            </a:r>
            <a:r>
              <a:rPr sz="600" dirty="0">
                <a:solidFill>
                  <a:srgbClr val="231F20"/>
                </a:solidFill>
                <a:latin typeface="Calibri"/>
                <a:cs typeface="Calibri"/>
              </a:rPr>
              <a:t>perte</a:t>
            </a:r>
            <a:r>
              <a:rPr sz="600" spc="105" dirty="0">
                <a:solidFill>
                  <a:srgbClr val="231F20"/>
                </a:solidFill>
                <a:latin typeface="Calibri"/>
                <a:cs typeface="Calibri"/>
              </a:rPr>
              <a:t> </a:t>
            </a:r>
            <a:r>
              <a:rPr sz="600" dirty="0">
                <a:solidFill>
                  <a:srgbClr val="231F20"/>
                </a:solidFill>
                <a:latin typeface="Calibri"/>
                <a:cs typeface="Calibri"/>
              </a:rPr>
              <a:t>de</a:t>
            </a:r>
            <a:r>
              <a:rPr sz="600" spc="105" dirty="0">
                <a:solidFill>
                  <a:srgbClr val="231F20"/>
                </a:solidFill>
                <a:latin typeface="Calibri"/>
                <a:cs typeface="Calibri"/>
              </a:rPr>
              <a:t> </a:t>
            </a:r>
            <a:r>
              <a:rPr sz="600" dirty="0">
                <a:solidFill>
                  <a:srgbClr val="231F20"/>
                </a:solidFill>
                <a:latin typeface="Calibri"/>
                <a:cs typeface="Calibri"/>
              </a:rPr>
              <a:t>vos</a:t>
            </a:r>
            <a:r>
              <a:rPr sz="600" spc="105" dirty="0">
                <a:solidFill>
                  <a:srgbClr val="231F20"/>
                </a:solidFill>
                <a:latin typeface="Calibri"/>
                <a:cs typeface="Calibri"/>
              </a:rPr>
              <a:t> </a:t>
            </a:r>
            <a:r>
              <a:rPr sz="600" dirty="0">
                <a:solidFill>
                  <a:srgbClr val="231F20"/>
                </a:solidFill>
                <a:latin typeface="Calibri"/>
                <a:cs typeface="Calibri"/>
              </a:rPr>
              <a:t>données</a:t>
            </a:r>
            <a:r>
              <a:rPr sz="600" spc="100" dirty="0">
                <a:solidFill>
                  <a:srgbClr val="231F20"/>
                </a:solidFill>
                <a:latin typeface="Calibri"/>
                <a:cs typeface="Calibri"/>
              </a:rPr>
              <a:t> </a:t>
            </a:r>
            <a:r>
              <a:rPr sz="600" dirty="0">
                <a:solidFill>
                  <a:srgbClr val="231F20"/>
                </a:solidFill>
                <a:latin typeface="Calibri"/>
                <a:cs typeface="Calibri"/>
              </a:rPr>
              <a:t>ou</a:t>
            </a:r>
            <a:r>
              <a:rPr sz="600" spc="105" dirty="0">
                <a:solidFill>
                  <a:srgbClr val="231F20"/>
                </a:solidFill>
                <a:latin typeface="Calibri"/>
                <a:cs typeface="Calibri"/>
              </a:rPr>
              <a:t> </a:t>
            </a:r>
            <a:r>
              <a:rPr sz="600" spc="-20" dirty="0">
                <a:solidFill>
                  <a:srgbClr val="231F20"/>
                </a:solidFill>
                <a:latin typeface="Calibri"/>
                <a:cs typeface="Calibri"/>
              </a:rPr>
              <a:t>bien</a:t>
            </a:r>
            <a:r>
              <a:rPr sz="600" spc="500" dirty="0">
                <a:solidFill>
                  <a:srgbClr val="231F20"/>
                </a:solidFill>
                <a:latin typeface="Calibri"/>
                <a:cs typeface="Calibri"/>
              </a:rPr>
              <a:t> </a:t>
            </a:r>
            <a:r>
              <a:rPr sz="600" dirty="0">
                <a:solidFill>
                  <a:srgbClr val="231F20"/>
                </a:solidFill>
                <a:latin typeface="Calibri"/>
                <a:cs typeface="Calibri"/>
              </a:rPr>
              <a:t>la</a:t>
            </a:r>
            <a:r>
              <a:rPr sz="600" spc="114" dirty="0">
                <a:solidFill>
                  <a:srgbClr val="231F20"/>
                </a:solidFill>
                <a:latin typeface="Calibri"/>
                <a:cs typeface="Calibri"/>
              </a:rPr>
              <a:t> </a:t>
            </a:r>
            <a:r>
              <a:rPr sz="600" dirty="0">
                <a:solidFill>
                  <a:srgbClr val="231F20"/>
                </a:solidFill>
                <a:latin typeface="Calibri"/>
                <a:cs typeface="Calibri"/>
              </a:rPr>
              <a:t>présence</a:t>
            </a:r>
            <a:r>
              <a:rPr sz="600" spc="114" dirty="0">
                <a:solidFill>
                  <a:srgbClr val="231F20"/>
                </a:solidFill>
                <a:latin typeface="Calibri"/>
                <a:cs typeface="Calibri"/>
              </a:rPr>
              <a:t> </a:t>
            </a:r>
            <a:r>
              <a:rPr sz="600" dirty="0">
                <a:solidFill>
                  <a:srgbClr val="231F20"/>
                </a:solidFill>
                <a:latin typeface="Calibri"/>
                <a:cs typeface="Calibri"/>
              </a:rPr>
              <a:t>de</a:t>
            </a:r>
            <a:r>
              <a:rPr sz="600" spc="114" dirty="0">
                <a:solidFill>
                  <a:srgbClr val="231F20"/>
                </a:solidFill>
                <a:latin typeface="Calibri"/>
                <a:cs typeface="Calibri"/>
              </a:rPr>
              <a:t> </a:t>
            </a:r>
            <a:r>
              <a:rPr sz="600" dirty="0">
                <a:solidFill>
                  <a:srgbClr val="231F20"/>
                </a:solidFill>
                <a:latin typeface="Calibri"/>
                <a:cs typeface="Calibri"/>
              </a:rPr>
              <a:t>nombreux</a:t>
            </a:r>
            <a:r>
              <a:rPr sz="600" spc="114" dirty="0">
                <a:solidFill>
                  <a:srgbClr val="231F20"/>
                </a:solidFill>
                <a:latin typeface="Calibri"/>
                <a:cs typeface="Calibri"/>
              </a:rPr>
              <a:t> </a:t>
            </a:r>
            <a:r>
              <a:rPr sz="600" dirty="0">
                <a:solidFill>
                  <a:srgbClr val="231F20"/>
                </a:solidFill>
                <a:latin typeface="Calibri"/>
                <a:cs typeface="Calibri"/>
              </a:rPr>
              <a:t>virus</a:t>
            </a:r>
            <a:r>
              <a:rPr sz="600" spc="114"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R="148590" algn="r">
              <a:lnSpc>
                <a:spcPts val="1405"/>
              </a:lnSpc>
            </a:pPr>
            <a:r>
              <a:rPr sz="2025" baseline="-12345" dirty="0">
                <a:solidFill>
                  <a:srgbClr val="FFB542"/>
                </a:solidFill>
                <a:latin typeface="Calibri"/>
                <a:cs typeface="Calibri"/>
              </a:rPr>
              <a:t>A</a:t>
            </a:r>
            <a:r>
              <a:rPr sz="2025" spc="7" baseline="-12345" dirty="0">
                <a:solidFill>
                  <a:srgbClr val="FFB542"/>
                </a:solidFill>
                <a:latin typeface="Calibri"/>
                <a:cs typeface="Calibri"/>
              </a:rPr>
              <a:t> </a:t>
            </a:r>
            <a:r>
              <a:rPr sz="600" dirty="0">
                <a:solidFill>
                  <a:srgbClr val="231F20"/>
                </a:solidFill>
                <a:latin typeface="Calibri"/>
                <a:cs typeface="Calibri"/>
              </a:rPr>
              <a:t>Ne</a:t>
            </a:r>
            <a:r>
              <a:rPr sz="600" spc="40" dirty="0">
                <a:solidFill>
                  <a:srgbClr val="231F20"/>
                </a:solidFill>
                <a:latin typeface="Calibri"/>
                <a:cs typeface="Calibri"/>
              </a:rPr>
              <a:t> </a:t>
            </a:r>
            <a:r>
              <a:rPr sz="600" dirty="0">
                <a:solidFill>
                  <a:srgbClr val="231F20"/>
                </a:solidFill>
                <a:latin typeface="Calibri"/>
                <a:cs typeface="Calibri"/>
              </a:rPr>
              <a:t>rien</a:t>
            </a:r>
            <a:r>
              <a:rPr sz="600" spc="35" dirty="0">
                <a:solidFill>
                  <a:srgbClr val="231F20"/>
                </a:solidFill>
                <a:latin typeface="Calibri"/>
                <a:cs typeface="Calibri"/>
              </a:rPr>
              <a:t> </a:t>
            </a:r>
            <a:r>
              <a:rPr sz="600" spc="-10" dirty="0">
                <a:solidFill>
                  <a:srgbClr val="231F20"/>
                </a:solidFill>
                <a:latin typeface="Calibri"/>
                <a:cs typeface="Calibri"/>
              </a:rPr>
              <a:t>faire</a:t>
            </a:r>
            <a:endParaRPr sz="600" dirty="0">
              <a:latin typeface="Calibri"/>
              <a:cs typeface="Calibri"/>
            </a:endParaRPr>
          </a:p>
        </p:txBody>
      </p:sp>
      <p:sp>
        <p:nvSpPr>
          <p:cNvPr id="46" name="object 46"/>
          <p:cNvSpPr txBox="1"/>
          <p:nvPr/>
        </p:nvSpPr>
        <p:spPr>
          <a:xfrm>
            <a:off x="10148261" y="7162317"/>
            <a:ext cx="2089150" cy="236220"/>
          </a:xfrm>
          <a:prstGeom prst="rect">
            <a:avLst/>
          </a:prstGeom>
        </p:spPr>
        <p:txBody>
          <a:bodyPr vert="horz" wrap="square" lIns="0" tIns="16510" rIns="0" bIns="0" rtlCol="0">
            <a:spAutoFit/>
          </a:bodyPr>
          <a:lstStyle/>
          <a:p>
            <a:pPr marL="38100">
              <a:lnSpc>
                <a:spcPct val="100000"/>
              </a:lnSpc>
              <a:spcBef>
                <a:spcPts val="130"/>
              </a:spcBef>
            </a:pPr>
            <a:r>
              <a:rPr sz="2025" baseline="-12345" dirty="0">
                <a:solidFill>
                  <a:srgbClr val="FFFFFF"/>
                </a:solidFill>
                <a:latin typeface="Calibri"/>
                <a:cs typeface="Calibri"/>
              </a:rPr>
              <a:t>C</a:t>
            </a:r>
            <a:r>
              <a:rPr sz="2025" spc="112" baseline="-12345" dirty="0">
                <a:solidFill>
                  <a:srgbClr val="FFFFFF"/>
                </a:solidFill>
                <a:latin typeface="Calibri"/>
                <a:cs typeface="Calibri"/>
              </a:rPr>
              <a:t> </a:t>
            </a:r>
            <a:r>
              <a:rPr sz="600" dirty="0">
                <a:solidFill>
                  <a:srgbClr val="231F20"/>
                </a:solidFill>
                <a:latin typeface="Calibri"/>
                <a:cs typeface="Calibri"/>
              </a:rPr>
              <a:t>Tenter</a:t>
            </a:r>
            <a:r>
              <a:rPr sz="600" spc="75" dirty="0">
                <a:solidFill>
                  <a:srgbClr val="231F20"/>
                </a:solidFill>
                <a:latin typeface="Calibri"/>
                <a:cs typeface="Calibri"/>
              </a:rPr>
              <a:t> </a:t>
            </a:r>
            <a:r>
              <a:rPr sz="600" dirty="0">
                <a:solidFill>
                  <a:srgbClr val="231F20"/>
                </a:solidFill>
                <a:latin typeface="Calibri"/>
                <a:cs typeface="Calibri"/>
              </a:rPr>
              <a:t>de</a:t>
            </a:r>
            <a:r>
              <a:rPr sz="600" spc="75" dirty="0">
                <a:solidFill>
                  <a:srgbClr val="231F20"/>
                </a:solidFill>
                <a:latin typeface="Calibri"/>
                <a:cs typeface="Calibri"/>
              </a:rPr>
              <a:t> </a:t>
            </a:r>
            <a:r>
              <a:rPr sz="600" dirty="0">
                <a:solidFill>
                  <a:srgbClr val="231F20"/>
                </a:solidFill>
                <a:latin typeface="Calibri"/>
                <a:cs typeface="Calibri"/>
              </a:rPr>
              <a:t>redémarrer</a:t>
            </a:r>
            <a:r>
              <a:rPr sz="600" spc="75" dirty="0">
                <a:solidFill>
                  <a:srgbClr val="231F20"/>
                </a:solidFill>
                <a:latin typeface="Calibri"/>
                <a:cs typeface="Calibri"/>
              </a:rPr>
              <a:t> </a:t>
            </a:r>
            <a:r>
              <a:rPr sz="600" dirty="0">
                <a:solidFill>
                  <a:srgbClr val="231F20"/>
                </a:solidFill>
                <a:latin typeface="Calibri"/>
                <a:cs typeface="Calibri"/>
              </a:rPr>
              <a:t>votre</a:t>
            </a:r>
            <a:r>
              <a:rPr sz="600" spc="75" dirty="0">
                <a:solidFill>
                  <a:srgbClr val="231F20"/>
                </a:solidFill>
                <a:latin typeface="Calibri"/>
                <a:cs typeface="Calibri"/>
              </a:rPr>
              <a:t> </a:t>
            </a:r>
            <a:r>
              <a:rPr sz="600" dirty="0">
                <a:solidFill>
                  <a:srgbClr val="231F20"/>
                </a:solidFill>
                <a:latin typeface="Calibri"/>
                <a:cs typeface="Calibri"/>
              </a:rPr>
              <a:t>ordinateur</a:t>
            </a:r>
            <a:r>
              <a:rPr sz="600" spc="75" dirty="0">
                <a:solidFill>
                  <a:srgbClr val="231F20"/>
                </a:solidFill>
                <a:latin typeface="Calibri"/>
                <a:cs typeface="Calibri"/>
              </a:rPr>
              <a:t> </a:t>
            </a:r>
            <a:r>
              <a:rPr sz="600" dirty="0">
                <a:solidFill>
                  <a:srgbClr val="231F20"/>
                </a:solidFill>
                <a:latin typeface="Calibri"/>
                <a:cs typeface="Calibri"/>
              </a:rPr>
              <a:t>et,</a:t>
            </a:r>
            <a:r>
              <a:rPr sz="600" spc="70" dirty="0">
                <a:solidFill>
                  <a:srgbClr val="231F20"/>
                </a:solidFill>
                <a:latin typeface="Calibri"/>
                <a:cs typeface="Calibri"/>
              </a:rPr>
              <a:t> </a:t>
            </a:r>
            <a:r>
              <a:rPr sz="600" dirty="0">
                <a:solidFill>
                  <a:srgbClr val="231F20"/>
                </a:solidFill>
                <a:latin typeface="Calibri"/>
                <a:cs typeface="Calibri"/>
              </a:rPr>
              <a:t>si</a:t>
            </a:r>
            <a:r>
              <a:rPr sz="600" spc="75" dirty="0">
                <a:solidFill>
                  <a:srgbClr val="231F20"/>
                </a:solidFill>
                <a:latin typeface="Calibri"/>
                <a:cs typeface="Calibri"/>
              </a:rPr>
              <a:t> </a:t>
            </a:r>
            <a:r>
              <a:rPr sz="600" dirty="0">
                <a:solidFill>
                  <a:srgbClr val="231F20"/>
                </a:solidFill>
                <a:latin typeface="Calibri"/>
                <a:cs typeface="Calibri"/>
              </a:rPr>
              <a:t>le</a:t>
            </a:r>
            <a:r>
              <a:rPr sz="600" spc="75" dirty="0">
                <a:solidFill>
                  <a:srgbClr val="231F20"/>
                </a:solidFill>
                <a:latin typeface="Calibri"/>
                <a:cs typeface="Calibri"/>
              </a:rPr>
              <a:t> </a:t>
            </a:r>
            <a:r>
              <a:rPr sz="600" spc="-10" dirty="0">
                <a:solidFill>
                  <a:srgbClr val="231F20"/>
                </a:solidFill>
                <a:latin typeface="Calibri"/>
                <a:cs typeface="Calibri"/>
              </a:rPr>
              <a:t>problème</a:t>
            </a:r>
            <a:endParaRPr sz="600" dirty="0">
              <a:latin typeface="Calibri"/>
              <a:cs typeface="Calibri"/>
            </a:endParaRPr>
          </a:p>
        </p:txBody>
      </p:sp>
      <p:sp>
        <p:nvSpPr>
          <p:cNvPr id="47" name="object 47"/>
          <p:cNvSpPr txBox="1"/>
          <p:nvPr/>
        </p:nvSpPr>
        <p:spPr>
          <a:xfrm>
            <a:off x="10918687" y="7368258"/>
            <a:ext cx="1292860"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persiste,</a:t>
            </a:r>
            <a:r>
              <a:rPr sz="600" spc="100" dirty="0">
                <a:solidFill>
                  <a:srgbClr val="231F20"/>
                </a:solidFill>
                <a:latin typeface="Calibri"/>
                <a:cs typeface="Calibri"/>
              </a:rPr>
              <a:t> </a:t>
            </a:r>
            <a:r>
              <a:rPr sz="600" dirty="0">
                <a:solidFill>
                  <a:srgbClr val="231F20"/>
                </a:solidFill>
                <a:latin typeface="Calibri"/>
                <a:cs typeface="Calibri"/>
              </a:rPr>
              <a:t>demander</a:t>
            </a:r>
            <a:r>
              <a:rPr sz="600" spc="105" dirty="0">
                <a:solidFill>
                  <a:srgbClr val="231F20"/>
                </a:solidFill>
                <a:latin typeface="Calibri"/>
                <a:cs typeface="Calibri"/>
              </a:rPr>
              <a:t> </a:t>
            </a:r>
            <a:r>
              <a:rPr sz="600" dirty="0">
                <a:solidFill>
                  <a:srgbClr val="231F20"/>
                </a:solidFill>
                <a:latin typeface="Calibri"/>
                <a:cs typeface="Calibri"/>
              </a:rPr>
              <a:t>de</a:t>
            </a:r>
            <a:r>
              <a:rPr sz="600" spc="105" dirty="0">
                <a:solidFill>
                  <a:srgbClr val="231F20"/>
                </a:solidFill>
                <a:latin typeface="Calibri"/>
                <a:cs typeface="Calibri"/>
              </a:rPr>
              <a:t> </a:t>
            </a:r>
            <a:r>
              <a:rPr sz="600" dirty="0">
                <a:solidFill>
                  <a:srgbClr val="231F20"/>
                </a:solidFill>
                <a:latin typeface="Calibri"/>
                <a:cs typeface="Calibri"/>
              </a:rPr>
              <a:t>l’aide</a:t>
            </a:r>
            <a:r>
              <a:rPr sz="600" spc="100" dirty="0">
                <a:solidFill>
                  <a:srgbClr val="231F20"/>
                </a:solidFill>
                <a:latin typeface="Calibri"/>
                <a:cs typeface="Calibri"/>
              </a:rPr>
              <a:t> </a:t>
            </a:r>
            <a:r>
              <a:rPr sz="600" dirty="0">
                <a:solidFill>
                  <a:srgbClr val="231F20"/>
                </a:solidFill>
                <a:latin typeface="Calibri"/>
                <a:cs typeface="Calibri"/>
              </a:rPr>
              <a:t>à</a:t>
            </a:r>
            <a:r>
              <a:rPr sz="600" spc="105" dirty="0">
                <a:solidFill>
                  <a:srgbClr val="231F20"/>
                </a:solidFill>
                <a:latin typeface="Calibri"/>
                <a:cs typeface="Calibri"/>
              </a:rPr>
              <a:t> </a:t>
            </a:r>
            <a:r>
              <a:rPr sz="600" dirty="0">
                <a:solidFill>
                  <a:srgbClr val="231F20"/>
                </a:solidFill>
                <a:latin typeface="Calibri"/>
                <a:cs typeface="Calibri"/>
              </a:rPr>
              <a:t>un</a:t>
            </a:r>
            <a:r>
              <a:rPr sz="600" spc="105" dirty="0">
                <a:solidFill>
                  <a:srgbClr val="231F20"/>
                </a:solidFill>
                <a:latin typeface="Calibri"/>
                <a:cs typeface="Calibri"/>
              </a:rPr>
              <a:t> </a:t>
            </a:r>
            <a:r>
              <a:rPr sz="600" spc="-25" dirty="0">
                <a:solidFill>
                  <a:srgbClr val="231F20"/>
                </a:solidFill>
                <a:latin typeface="Calibri"/>
                <a:cs typeface="Calibri"/>
              </a:rPr>
              <a:t>ami</a:t>
            </a:r>
            <a:endParaRPr sz="600" dirty="0">
              <a:latin typeface="Calibri"/>
              <a:cs typeface="Calibri"/>
            </a:endParaRPr>
          </a:p>
        </p:txBody>
      </p:sp>
      <p:sp>
        <p:nvSpPr>
          <p:cNvPr id="48" name="object 48"/>
          <p:cNvSpPr txBox="1"/>
          <p:nvPr/>
        </p:nvSpPr>
        <p:spPr>
          <a:xfrm>
            <a:off x="10325954" y="6761962"/>
            <a:ext cx="1910714" cy="236220"/>
          </a:xfrm>
          <a:prstGeom prst="rect">
            <a:avLst/>
          </a:prstGeom>
        </p:spPr>
        <p:txBody>
          <a:bodyPr vert="horz" wrap="square" lIns="0" tIns="16510" rIns="0" bIns="0" rtlCol="0">
            <a:spAutoFit/>
          </a:bodyPr>
          <a:lstStyle/>
          <a:p>
            <a:pPr marL="38100">
              <a:lnSpc>
                <a:spcPct val="100000"/>
              </a:lnSpc>
              <a:spcBef>
                <a:spcPts val="130"/>
              </a:spcBef>
            </a:pPr>
            <a:r>
              <a:rPr sz="2025" spc="-67" baseline="-12345" dirty="0">
                <a:solidFill>
                  <a:srgbClr val="FFB542"/>
                </a:solidFill>
                <a:latin typeface="Calibri"/>
                <a:cs typeface="Calibri"/>
              </a:rPr>
              <a:t>B</a:t>
            </a:r>
            <a:r>
              <a:rPr sz="2025" spc="187" baseline="-12345" dirty="0">
                <a:solidFill>
                  <a:srgbClr val="FFB542"/>
                </a:solidFill>
                <a:latin typeface="Calibri"/>
                <a:cs typeface="Calibri"/>
              </a:rPr>
              <a:t> </a:t>
            </a:r>
            <a:r>
              <a:rPr sz="600" dirty="0">
                <a:solidFill>
                  <a:srgbClr val="231F20"/>
                </a:solidFill>
                <a:latin typeface="Calibri"/>
                <a:cs typeface="Calibri"/>
              </a:rPr>
              <a:t>Contacter</a:t>
            </a:r>
            <a:r>
              <a:rPr sz="600" spc="100" dirty="0">
                <a:solidFill>
                  <a:srgbClr val="231F20"/>
                </a:solidFill>
                <a:latin typeface="Calibri"/>
                <a:cs typeface="Calibri"/>
              </a:rPr>
              <a:t> </a:t>
            </a:r>
            <a:r>
              <a:rPr sz="600" dirty="0">
                <a:solidFill>
                  <a:srgbClr val="231F20"/>
                </a:solidFill>
                <a:latin typeface="Calibri"/>
                <a:cs typeface="Calibri"/>
              </a:rPr>
              <a:t>le</a:t>
            </a:r>
            <a:r>
              <a:rPr sz="600" spc="105" dirty="0">
                <a:solidFill>
                  <a:srgbClr val="231F20"/>
                </a:solidFill>
                <a:latin typeface="Calibri"/>
                <a:cs typeface="Calibri"/>
              </a:rPr>
              <a:t> </a:t>
            </a:r>
            <a:r>
              <a:rPr sz="600" dirty="0">
                <a:solidFill>
                  <a:srgbClr val="231F20"/>
                </a:solidFill>
                <a:latin typeface="Calibri"/>
                <a:cs typeface="Calibri"/>
              </a:rPr>
              <a:t>support</a:t>
            </a:r>
            <a:r>
              <a:rPr sz="600" spc="105" dirty="0">
                <a:solidFill>
                  <a:srgbClr val="231F20"/>
                </a:solidFill>
                <a:latin typeface="Calibri"/>
                <a:cs typeface="Calibri"/>
              </a:rPr>
              <a:t> </a:t>
            </a:r>
            <a:r>
              <a:rPr sz="600" dirty="0">
                <a:solidFill>
                  <a:srgbClr val="231F20"/>
                </a:solidFill>
                <a:latin typeface="Calibri"/>
                <a:cs typeface="Calibri"/>
              </a:rPr>
              <a:t>technique</a:t>
            </a:r>
            <a:r>
              <a:rPr sz="600" spc="100" dirty="0">
                <a:solidFill>
                  <a:srgbClr val="231F20"/>
                </a:solidFill>
                <a:latin typeface="Calibri"/>
                <a:cs typeface="Calibri"/>
              </a:rPr>
              <a:t> </a:t>
            </a:r>
            <a:r>
              <a:rPr sz="600" dirty="0">
                <a:solidFill>
                  <a:srgbClr val="231F20"/>
                </a:solidFill>
                <a:latin typeface="Calibri"/>
                <a:cs typeface="Calibri"/>
              </a:rPr>
              <a:t>au</a:t>
            </a:r>
            <a:r>
              <a:rPr sz="600" spc="105" dirty="0">
                <a:solidFill>
                  <a:srgbClr val="231F20"/>
                </a:solidFill>
                <a:latin typeface="Calibri"/>
                <a:cs typeface="Calibri"/>
              </a:rPr>
              <a:t> </a:t>
            </a:r>
            <a:r>
              <a:rPr sz="600" dirty="0">
                <a:solidFill>
                  <a:srgbClr val="231F20"/>
                </a:solidFill>
                <a:latin typeface="Calibri"/>
                <a:cs typeface="Calibri"/>
              </a:rPr>
              <a:t>numéro</a:t>
            </a:r>
            <a:r>
              <a:rPr sz="600" spc="100" dirty="0">
                <a:solidFill>
                  <a:srgbClr val="231F20"/>
                </a:solidFill>
                <a:latin typeface="Calibri"/>
                <a:cs typeface="Calibri"/>
              </a:rPr>
              <a:t> </a:t>
            </a:r>
            <a:r>
              <a:rPr sz="600" spc="-10" dirty="0">
                <a:solidFill>
                  <a:srgbClr val="231F20"/>
                </a:solidFill>
                <a:latin typeface="Calibri"/>
                <a:cs typeface="Calibri"/>
              </a:rPr>
              <a:t>indiqué</a:t>
            </a:r>
            <a:endParaRPr sz="600" dirty="0">
              <a:latin typeface="Calibri"/>
              <a:cs typeface="Calibri"/>
            </a:endParaRPr>
          </a:p>
        </p:txBody>
      </p:sp>
      <p:sp>
        <p:nvSpPr>
          <p:cNvPr id="49" name="object 49"/>
          <p:cNvSpPr txBox="1"/>
          <p:nvPr/>
        </p:nvSpPr>
        <p:spPr>
          <a:xfrm>
            <a:off x="11394391" y="6967902"/>
            <a:ext cx="817244"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sur</a:t>
            </a:r>
            <a:r>
              <a:rPr sz="600" spc="110" dirty="0">
                <a:solidFill>
                  <a:srgbClr val="231F20"/>
                </a:solidFill>
                <a:latin typeface="Calibri"/>
                <a:cs typeface="Calibri"/>
              </a:rPr>
              <a:t> </a:t>
            </a:r>
            <a:r>
              <a:rPr sz="600" dirty="0">
                <a:solidFill>
                  <a:srgbClr val="231F20"/>
                </a:solidFill>
                <a:latin typeface="Calibri"/>
                <a:cs typeface="Calibri"/>
              </a:rPr>
              <a:t>le</a:t>
            </a:r>
            <a:r>
              <a:rPr sz="600" spc="114" dirty="0">
                <a:solidFill>
                  <a:srgbClr val="231F20"/>
                </a:solidFill>
                <a:latin typeface="Calibri"/>
                <a:cs typeface="Calibri"/>
              </a:rPr>
              <a:t> </a:t>
            </a:r>
            <a:r>
              <a:rPr sz="600" dirty="0">
                <a:solidFill>
                  <a:srgbClr val="231F20"/>
                </a:solidFill>
                <a:latin typeface="Calibri"/>
                <a:cs typeface="Calibri"/>
              </a:rPr>
              <a:t>message</a:t>
            </a:r>
            <a:r>
              <a:rPr sz="600" spc="114" dirty="0">
                <a:solidFill>
                  <a:srgbClr val="231F20"/>
                </a:solidFill>
                <a:latin typeface="Calibri"/>
                <a:cs typeface="Calibri"/>
              </a:rPr>
              <a:t> </a:t>
            </a:r>
            <a:r>
              <a:rPr sz="600" spc="-10" dirty="0">
                <a:solidFill>
                  <a:srgbClr val="231F20"/>
                </a:solidFill>
                <a:latin typeface="Calibri"/>
                <a:cs typeface="Calibri"/>
              </a:rPr>
              <a:t>d’erreur</a:t>
            </a:r>
            <a:endParaRPr sz="600" dirty="0">
              <a:latin typeface="Calibri"/>
              <a:cs typeface="Calibri"/>
            </a:endParaRPr>
          </a:p>
        </p:txBody>
      </p:sp>
      <p:grpSp>
        <p:nvGrpSpPr>
          <p:cNvPr id="50" name="object 50"/>
          <p:cNvGrpSpPr/>
          <p:nvPr/>
        </p:nvGrpSpPr>
        <p:grpSpPr>
          <a:xfrm>
            <a:off x="9589250" y="6027280"/>
            <a:ext cx="2502535" cy="1586865"/>
            <a:chOff x="9589250" y="6027280"/>
            <a:chExt cx="2502535" cy="1586865"/>
          </a:xfrm>
        </p:grpSpPr>
        <p:pic>
          <p:nvPicPr>
            <p:cNvPr id="51" name="object 51"/>
            <p:cNvPicPr/>
            <p:nvPr/>
          </p:nvPicPr>
          <p:blipFill>
            <a:blip r:embed="rId4" cstate="print"/>
            <a:stretch>
              <a:fillRect/>
            </a:stretch>
          </p:blipFill>
          <p:spPr>
            <a:xfrm>
              <a:off x="11986030" y="7485354"/>
              <a:ext cx="105634" cy="128355"/>
            </a:xfrm>
            <a:prstGeom prst="rect">
              <a:avLst/>
            </a:prstGeom>
          </p:spPr>
        </p:pic>
        <p:sp>
          <p:nvSpPr>
            <p:cNvPr id="52" name="object 52"/>
            <p:cNvSpPr/>
            <p:nvPr/>
          </p:nvSpPr>
          <p:spPr>
            <a:xfrm>
              <a:off x="9589250" y="6027280"/>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53" name="object 53"/>
          <p:cNvSpPr txBox="1"/>
          <p:nvPr/>
        </p:nvSpPr>
        <p:spPr>
          <a:xfrm>
            <a:off x="9950986" y="5940902"/>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sp>
        <p:nvSpPr>
          <p:cNvPr id="55" name="object 55"/>
          <p:cNvSpPr/>
          <p:nvPr/>
        </p:nvSpPr>
        <p:spPr>
          <a:xfrm>
            <a:off x="10613251" y="6027286"/>
            <a:ext cx="1000760" cy="17780"/>
          </a:xfrm>
          <a:custGeom>
            <a:avLst/>
            <a:gdLst/>
            <a:ahLst/>
            <a:cxnLst/>
            <a:rect l="l" t="t" r="r" b="b"/>
            <a:pathLst>
              <a:path w="1000759" h="17779">
                <a:moveTo>
                  <a:pt x="1000467" y="13868"/>
                </a:moveTo>
                <a:lnTo>
                  <a:pt x="998283" y="13868"/>
                </a:lnTo>
                <a:lnTo>
                  <a:pt x="998283" y="3784"/>
                </a:lnTo>
                <a:lnTo>
                  <a:pt x="1000353" y="3784"/>
                </a:lnTo>
                <a:lnTo>
                  <a:pt x="1000353" y="0"/>
                </a:lnTo>
                <a:lnTo>
                  <a:pt x="0" y="0"/>
                </a:lnTo>
                <a:lnTo>
                  <a:pt x="0" y="3784"/>
                </a:lnTo>
                <a:lnTo>
                  <a:pt x="0" y="13868"/>
                </a:lnTo>
                <a:lnTo>
                  <a:pt x="0" y="17653"/>
                </a:lnTo>
                <a:lnTo>
                  <a:pt x="1000467" y="17653"/>
                </a:lnTo>
                <a:lnTo>
                  <a:pt x="1000467" y="13868"/>
                </a:lnTo>
                <a:close/>
              </a:path>
            </a:pathLst>
          </a:custGeom>
          <a:solidFill>
            <a:srgbClr val="FCF4D8"/>
          </a:solidFill>
        </p:spPr>
        <p:txBody>
          <a:bodyPr wrap="square" lIns="0" tIns="0" rIns="0" bIns="0" rtlCol="0"/>
          <a:lstStyle/>
          <a:p>
            <a:endParaRPr dirty="0"/>
          </a:p>
        </p:txBody>
      </p:sp>
      <p:sp>
        <p:nvSpPr>
          <p:cNvPr id="56" name="object 56"/>
          <p:cNvSpPr/>
          <p:nvPr/>
        </p:nvSpPr>
        <p:spPr>
          <a:xfrm>
            <a:off x="10604842" y="6027280"/>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57" name="object 57"/>
          <p:cNvSpPr/>
          <p:nvPr/>
        </p:nvSpPr>
        <p:spPr>
          <a:xfrm>
            <a:off x="11628832" y="6027286"/>
            <a:ext cx="1024890" cy="17780"/>
          </a:xfrm>
          <a:custGeom>
            <a:avLst/>
            <a:gdLst/>
            <a:ahLst/>
            <a:cxnLst/>
            <a:rect l="l" t="t" r="r" b="b"/>
            <a:pathLst>
              <a:path w="1024890" h="17779">
                <a:moveTo>
                  <a:pt x="1024496" y="3784"/>
                </a:moveTo>
                <a:lnTo>
                  <a:pt x="1022426" y="3784"/>
                </a:lnTo>
                <a:lnTo>
                  <a:pt x="1022426" y="0"/>
                </a:lnTo>
                <a:lnTo>
                  <a:pt x="0" y="0"/>
                </a:lnTo>
                <a:lnTo>
                  <a:pt x="0" y="3784"/>
                </a:lnTo>
                <a:lnTo>
                  <a:pt x="0" y="13868"/>
                </a:lnTo>
                <a:lnTo>
                  <a:pt x="0" y="17653"/>
                </a:lnTo>
                <a:lnTo>
                  <a:pt x="1022311" y="17653"/>
                </a:lnTo>
                <a:lnTo>
                  <a:pt x="1022311" y="13868"/>
                </a:lnTo>
                <a:lnTo>
                  <a:pt x="1024496" y="13868"/>
                </a:lnTo>
                <a:lnTo>
                  <a:pt x="1024496" y="3784"/>
                </a:lnTo>
                <a:close/>
              </a:path>
            </a:pathLst>
          </a:custGeom>
          <a:solidFill>
            <a:srgbClr val="FCF4D8"/>
          </a:solidFill>
        </p:spPr>
        <p:txBody>
          <a:bodyPr wrap="square" lIns="0" tIns="0" rIns="0" bIns="0" rtlCol="0"/>
          <a:lstStyle/>
          <a:p>
            <a:endParaRPr dirty="0"/>
          </a:p>
        </p:txBody>
      </p:sp>
      <p:sp>
        <p:nvSpPr>
          <p:cNvPr id="58" name="object 58"/>
          <p:cNvSpPr/>
          <p:nvPr/>
        </p:nvSpPr>
        <p:spPr>
          <a:xfrm>
            <a:off x="11611541" y="6027279"/>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59" name="object 59"/>
          <p:cNvSpPr/>
          <p:nvPr/>
        </p:nvSpPr>
        <p:spPr>
          <a:xfrm>
            <a:off x="10584171" y="6012841"/>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60" name="object 60"/>
          <p:cNvSpPr/>
          <p:nvPr/>
        </p:nvSpPr>
        <p:spPr>
          <a:xfrm>
            <a:off x="10579724" y="6008460"/>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61" name="object 61"/>
          <p:cNvSpPr/>
          <p:nvPr/>
        </p:nvSpPr>
        <p:spPr>
          <a:xfrm>
            <a:off x="11596889" y="6012841"/>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62" name="object 62"/>
          <p:cNvSpPr/>
          <p:nvPr/>
        </p:nvSpPr>
        <p:spPr>
          <a:xfrm>
            <a:off x="11592442" y="6008460"/>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63" name="object 63"/>
          <p:cNvPicPr/>
          <p:nvPr/>
        </p:nvPicPr>
        <p:blipFill>
          <a:blip r:embed="rId3" cstate="print"/>
          <a:stretch>
            <a:fillRect/>
          </a:stretch>
        </p:blipFill>
        <p:spPr>
          <a:xfrm>
            <a:off x="9497028" y="5995021"/>
            <a:ext cx="109080" cy="73020"/>
          </a:xfrm>
          <a:prstGeom prst="rect">
            <a:avLst/>
          </a:prstGeom>
        </p:spPr>
      </p:pic>
      <p:sp>
        <p:nvSpPr>
          <p:cNvPr id="64" name="object 64"/>
          <p:cNvSpPr/>
          <p:nvPr/>
        </p:nvSpPr>
        <p:spPr>
          <a:xfrm>
            <a:off x="9401498" y="5892623"/>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66" name="object 66"/>
          <p:cNvSpPr/>
          <p:nvPr/>
        </p:nvSpPr>
        <p:spPr>
          <a:xfrm>
            <a:off x="9401498" y="8350096"/>
            <a:ext cx="3365500" cy="1892935"/>
          </a:xfrm>
          <a:custGeom>
            <a:avLst/>
            <a:gdLst/>
            <a:ahLst/>
            <a:cxnLst/>
            <a:rect l="l" t="t" r="r" b="b"/>
            <a:pathLst>
              <a:path w="3365500" h="1892934">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67" name="object 67"/>
          <p:cNvSpPr/>
          <p:nvPr/>
        </p:nvSpPr>
        <p:spPr>
          <a:xfrm>
            <a:off x="11832719" y="9395867"/>
            <a:ext cx="458470" cy="276860"/>
          </a:xfrm>
          <a:custGeom>
            <a:avLst/>
            <a:gdLst/>
            <a:ahLst/>
            <a:cxnLst/>
            <a:rect l="l" t="t" r="r" b="b"/>
            <a:pathLst>
              <a:path w="458470" h="276859">
                <a:moveTo>
                  <a:pt x="411383" y="276525"/>
                </a:moveTo>
                <a:lnTo>
                  <a:pt x="374160" y="273330"/>
                </a:lnTo>
                <a:lnTo>
                  <a:pt x="348332" y="261027"/>
                </a:lnTo>
                <a:lnTo>
                  <a:pt x="332160" y="245426"/>
                </a:lnTo>
                <a:lnTo>
                  <a:pt x="323905"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401982" y="0"/>
                </a:lnTo>
                <a:lnTo>
                  <a:pt x="423908" y="4361"/>
                </a:lnTo>
                <a:lnTo>
                  <a:pt x="441814" y="16256"/>
                </a:lnTo>
                <a:lnTo>
                  <a:pt x="453886" y="33898"/>
                </a:lnTo>
                <a:lnTo>
                  <a:pt x="458313" y="55503"/>
                </a:lnTo>
                <a:lnTo>
                  <a:pt x="458313" y="176834"/>
                </a:lnTo>
                <a:lnTo>
                  <a:pt x="453886" y="198439"/>
                </a:lnTo>
                <a:lnTo>
                  <a:pt x="441814" y="216082"/>
                </a:lnTo>
                <a:lnTo>
                  <a:pt x="423908" y="227976"/>
                </a:lnTo>
                <a:lnTo>
                  <a:pt x="401982" y="232338"/>
                </a:lnTo>
                <a:lnTo>
                  <a:pt x="388760" y="232338"/>
                </a:lnTo>
                <a:lnTo>
                  <a:pt x="392743" y="246683"/>
                </a:lnTo>
                <a:lnTo>
                  <a:pt x="396427" y="256068"/>
                </a:lnTo>
                <a:lnTo>
                  <a:pt x="401933" y="264634"/>
                </a:lnTo>
                <a:lnTo>
                  <a:pt x="411383" y="276525"/>
                </a:lnTo>
                <a:close/>
              </a:path>
            </a:pathLst>
          </a:custGeom>
          <a:solidFill>
            <a:srgbClr val="FCEDAF"/>
          </a:solidFill>
        </p:spPr>
        <p:txBody>
          <a:bodyPr wrap="square" lIns="0" tIns="0" rIns="0" bIns="0" rtlCol="0"/>
          <a:lstStyle/>
          <a:p>
            <a:endParaRPr dirty="0"/>
          </a:p>
        </p:txBody>
      </p:sp>
      <p:sp>
        <p:nvSpPr>
          <p:cNvPr id="68" name="object 68"/>
          <p:cNvSpPr/>
          <p:nvPr/>
        </p:nvSpPr>
        <p:spPr>
          <a:xfrm>
            <a:off x="11833742" y="9691894"/>
            <a:ext cx="457834" cy="273050"/>
          </a:xfrm>
          <a:custGeom>
            <a:avLst/>
            <a:gdLst/>
            <a:ahLst/>
            <a:cxnLst/>
            <a:rect l="l" t="t" r="r" b="b"/>
            <a:pathLst>
              <a:path w="457834" h="273050">
                <a:moveTo>
                  <a:pt x="410360" y="272799"/>
                </a:moveTo>
                <a:lnTo>
                  <a:pt x="373137" y="269604"/>
                </a:lnTo>
                <a:lnTo>
                  <a:pt x="347309" y="257301"/>
                </a:lnTo>
                <a:lnTo>
                  <a:pt x="331137" y="241700"/>
                </a:lnTo>
                <a:lnTo>
                  <a:pt x="322883"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400959" y="0"/>
                </a:lnTo>
                <a:lnTo>
                  <a:pt x="422886" y="4361"/>
                </a:lnTo>
                <a:lnTo>
                  <a:pt x="440791" y="16256"/>
                </a:lnTo>
                <a:lnTo>
                  <a:pt x="452864" y="33898"/>
                </a:lnTo>
                <a:lnTo>
                  <a:pt x="457291" y="55503"/>
                </a:lnTo>
                <a:lnTo>
                  <a:pt x="457291" y="173108"/>
                </a:lnTo>
                <a:lnTo>
                  <a:pt x="452864" y="194713"/>
                </a:lnTo>
                <a:lnTo>
                  <a:pt x="440791" y="212356"/>
                </a:lnTo>
                <a:lnTo>
                  <a:pt x="422886" y="224250"/>
                </a:lnTo>
                <a:lnTo>
                  <a:pt x="400959" y="228612"/>
                </a:lnTo>
                <a:lnTo>
                  <a:pt x="387738" y="228612"/>
                </a:lnTo>
                <a:lnTo>
                  <a:pt x="391720" y="242957"/>
                </a:lnTo>
                <a:lnTo>
                  <a:pt x="395404" y="252342"/>
                </a:lnTo>
                <a:lnTo>
                  <a:pt x="400910" y="260908"/>
                </a:lnTo>
                <a:lnTo>
                  <a:pt x="410360" y="272799"/>
                </a:lnTo>
                <a:close/>
              </a:path>
            </a:pathLst>
          </a:custGeom>
          <a:solidFill>
            <a:srgbClr val="F7D842"/>
          </a:solidFill>
        </p:spPr>
        <p:txBody>
          <a:bodyPr wrap="square" lIns="0" tIns="0" rIns="0" bIns="0" rtlCol="0"/>
          <a:lstStyle/>
          <a:p>
            <a:endParaRPr dirty="0"/>
          </a:p>
        </p:txBody>
      </p:sp>
      <p:sp>
        <p:nvSpPr>
          <p:cNvPr id="69" name="object 69"/>
          <p:cNvSpPr txBox="1"/>
          <p:nvPr/>
        </p:nvSpPr>
        <p:spPr>
          <a:xfrm>
            <a:off x="2000256" y="8899796"/>
            <a:ext cx="1816735" cy="918844"/>
          </a:xfrm>
          <a:prstGeom prst="rect">
            <a:avLst/>
          </a:prstGeom>
        </p:spPr>
        <p:txBody>
          <a:bodyPr vert="horz" wrap="square" lIns="0" tIns="102235" rIns="0" bIns="0" rtlCol="0">
            <a:spAutoFit/>
          </a:bodyPr>
          <a:lstStyle/>
          <a:p>
            <a:pPr marR="30480" algn="r">
              <a:lnSpc>
                <a:spcPct val="100000"/>
              </a:lnSpc>
              <a:spcBef>
                <a:spcPts val="805"/>
              </a:spcBef>
            </a:pPr>
            <a:r>
              <a:rPr sz="2025" baseline="-12345" dirty="0">
                <a:solidFill>
                  <a:srgbClr val="FFB542"/>
                </a:solidFill>
                <a:latin typeface="Calibri"/>
                <a:cs typeface="Calibri"/>
              </a:rPr>
              <a:t>A</a:t>
            </a:r>
            <a:r>
              <a:rPr sz="2025" spc="127" baseline="-12345" dirty="0">
                <a:solidFill>
                  <a:srgbClr val="FFB542"/>
                </a:solidFill>
                <a:latin typeface="Calibri"/>
                <a:cs typeface="Calibri"/>
              </a:rPr>
              <a:t> </a:t>
            </a:r>
            <a:r>
              <a:rPr sz="600" dirty="0">
                <a:solidFill>
                  <a:srgbClr val="231F20"/>
                </a:solidFill>
                <a:latin typeface="Calibri"/>
                <a:cs typeface="Calibri"/>
              </a:rPr>
              <a:t>Appuyez</a:t>
            </a:r>
            <a:r>
              <a:rPr sz="600" spc="80" dirty="0">
                <a:solidFill>
                  <a:srgbClr val="231F20"/>
                </a:solidFill>
                <a:latin typeface="Calibri"/>
                <a:cs typeface="Calibri"/>
              </a:rPr>
              <a:t> </a:t>
            </a:r>
            <a:r>
              <a:rPr sz="600" dirty="0">
                <a:solidFill>
                  <a:srgbClr val="231F20"/>
                </a:solidFill>
                <a:latin typeface="Calibri"/>
                <a:cs typeface="Calibri"/>
              </a:rPr>
              <a:t>sur</a:t>
            </a:r>
            <a:r>
              <a:rPr sz="600" spc="80" dirty="0">
                <a:solidFill>
                  <a:srgbClr val="231F20"/>
                </a:solidFill>
                <a:latin typeface="Calibri"/>
                <a:cs typeface="Calibri"/>
              </a:rPr>
              <a:t> </a:t>
            </a:r>
            <a:r>
              <a:rPr sz="600" dirty="0">
                <a:solidFill>
                  <a:srgbClr val="231F20"/>
                </a:solidFill>
                <a:latin typeface="Calibri"/>
                <a:cs typeface="Calibri"/>
              </a:rPr>
              <a:t>le</a:t>
            </a:r>
            <a:r>
              <a:rPr sz="600" spc="80" dirty="0">
                <a:solidFill>
                  <a:srgbClr val="231F20"/>
                </a:solidFill>
                <a:latin typeface="Calibri"/>
                <a:cs typeface="Calibri"/>
              </a:rPr>
              <a:t> </a:t>
            </a:r>
            <a:r>
              <a:rPr sz="600" dirty="0">
                <a:solidFill>
                  <a:srgbClr val="231F20"/>
                </a:solidFill>
                <a:latin typeface="Calibri"/>
                <a:cs typeface="Calibri"/>
              </a:rPr>
              <a:t>lien</a:t>
            </a:r>
            <a:r>
              <a:rPr sz="600" spc="80" dirty="0">
                <a:solidFill>
                  <a:srgbClr val="231F20"/>
                </a:solidFill>
                <a:latin typeface="Calibri"/>
                <a:cs typeface="Calibri"/>
              </a:rPr>
              <a:t> </a:t>
            </a:r>
            <a:r>
              <a:rPr sz="600" dirty="0">
                <a:solidFill>
                  <a:srgbClr val="231F20"/>
                </a:solidFill>
                <a:latin typeface="Calibri"/>
                <a:cs typeface="Calibri"/>
              </a:rPr>
              <a:t>contenu</a:t>
            </a:r>
            <a:r>
              <a:rPr sz="600" spc="80" dirty="0">
                <a:solidFill>
                  <a:srgbClr val="231F20"/>
                </a:solidFill>
                <a:latin typeface="Calibri"/>
                <a:cs typeface="Calibri"/>
              </a:rPr>
              <a:t> </a:t>
            </a:r>
            <a:r>
              <a:rPr sz="600" dirty="0">
                <a:solidFill>
                  <a:srgbClr val="231F20"/>
                </a:solidFill>
                <a:latin typeface="Calibri"/>
                <a:cs typeface="Calibri"/>
              </a:rPr>
              <a:t>dans</a:t>
            </a:r>
            <a:r>
              <a:rPr sz="600" spc="80" dirty="0">
                <a:solidFill>
                  <a:srgbClr val="231F20"/>
                </a:solidFill>
                <a:latin typeface="Calibri"/>
                <a:cs typeface="Calibri"/>
              </a:rPr>
              <a:t> </a:t>
            </a:r>
            <a:r>
              <a:rPr sz="600" dirty="0">
                <a:solidFill>
                  <a:srgbClr val="231F20"/>
                </a:solidFill>
                <a:latin typeface="Calibri"/>
                <a:cs typeface="Calibri"/>
              </a:rPr>
              <a:t>le</a:t>
            </a:r>
            <a:r>
              <a:rPr sz="600" spc="85" dirty="0">
                <a:solidFill>
                  <a:srgbClr val="231F20"/>
                </a:solidFill>
                <a:latin typeface="Calibri"/>
                <a:cs typeface="Calibri"/>
              </a:rPr>
              <a:t> </a:t>
            </a:r>
            <a:r>
              <a:rPr sz="600" spc="-25" dirty="0">
                <a:solidFill>
                  <a:srgbClr val="231F20"/>
                </a:solidFill>
                <a:latin typeface="Calibri"/>
                <a:cs typeface="Calibri"/>
              </a:rPr>
              <a:t>SMS</a:t>
            </a:r>
            <a:endParaRPr sz="600" dirty="0">
              <a:latin typeface="Calibri"/>
              <a:cs typeface="Calibri"/>
            </a:endParaRPr>
          </a:p>
          <a:p>
            <a:pPr marR="30480" algn="r">
              <a:lnSpc>
                <a:spcPct val="100000"/>
              </a:lnSpc>
              <a:spcBef>
                <a:spcPts val="710"/>
              </a:spcBef>
            </a:pPr>
            <a:r>
              <a:rPr sz="2025" spc="-67" baseline="-12345" dirty="0">
                <a:solidFill>
                  <a:srgbClr val="FFFFFF"/>
                </a:solidFill>
                <a:latin typeface="Calibri"/>
                <a:cs typeface="Calibri"/>
              </a:rPr>
              <a:t>B</a:t>
            </a:r>
            <a:r>
              <a:rPr sz="2025" spc="60" baseline="-12345" dirty="0">
                <a:solidFill>
                  <a:srgbClr val="FFFFFF"/>
                </a:solidFill>
                <a:latin typeface="Calibri"/>
                <a:cs typeface="Calibri"/>
              </a:rPr>
              <a:t> </a:t>
            </a:r>
            <a:r>
              <a:rPr sz="600" dirty="0">
                <a:solidFill>
                  <a:srgbClr val="231F20"/>
                </a:solidFill>
                <a:latin typeface="Calibri"/>
                <a:cs typeface="Calibri"/>
              </a:rPr>
              <a:t>Ne</a:t>
            </a:r>
            <a:r>
              <a:rPr sz="600" spc="55" dirty="0">
                <a:solidFill>
                  <a:srgbClr val="231F20"/>
                </a:solidFill>
                <a:latin typeface="Calibri"/>
                <a:cs typeface="Calibri"/>
              </a:rPr>
              <a:t> </a:t>
            </a:r>
            <a:r>
              <a:rPr sz="600" dirty="0">
                <a:solidFill>
                  <a:srgbClr val="231F20"/>
                </a:solidFill>
                <a:latin typeface="Calibri"/>
                <a:cs typeface="Calibri"/>
              </a:rPr>
              <a:t>faites</a:t>
            </a:r>
            <a:r>
              <a:rPr sz="600" spc="55" dirty="0">
                <a:solidFill>
                  <a:srgbClr val="231F20"/>
                </a:solidFill>
                <a:latin typeface="Calibri"/>
                <a:cs typeface="Calibri"/>
              </a:rPr>
              <a:t> </a:t>
            </a:r>
            <a:r>
              <a:rPr sz="600" spc="-20" dirty="0">
                <a:solidFill>
                  <a:srgbClr val="231F20"/>
                </a:solidFill>
                <a:latin typeface="Calibri"/>
                <a:cs typeface="Calibri"/>
              </a:rPr>
              <a:t>rien</a:t>
            </a:r>
            <a:endParaRPr sz="600" dirty="0">
              <a:latin typeface="Calibri"/>
              <a:cs typeface="Calibri"/>
            </a:endParaRPr>
          </a:p>
          <a:p>
            <a:pPr marR="30480" algn="r">
              <a:lnSpc>
                <a:spcPct val="100000"/>
              </a:lnSpc>
              <a:spcBef>
                <a:spcPts val="750"/>
              </a:spcBef>
            </a:pPr>
            <a:r>
              <a:rPr sz="2025" baseline="-12345" dirty="0">
                <a:solidFill>
                  <a:srgbClr val="FFB542"/>
                </a:solidFill>
                <a:latin typeface="Calibri"/>
                <a:cs typeface="Calibri"/>
              </a:rPr>
              <a:t>C</a:t>
            </a:r>
            <a:r>
              <a:rPr sz="2025" spc="112" baseline="-12345" dirty="0">
                <a:solidFill>
                  <a:srgbClr val="FFB542"/>
                </a:solidFill>
                <a:latin typeface="Calibri"/>
                <a:cs typeface="Calibri"/>
              </a:rPr>
              <a:t> </a:t>
            </a:r>
            <a:r>
              <a:rPr sz="600" dirty="0">
                <a:solidFill>
                  <a:srgbClr val="231F20"/>
                </a:solidFill>
                <a:latin typeface="Calibri"/>
                <a:cs typeface="Calibri"/>
              </a:rPr>
              <a:t>Appelez</a:t>
            </a:r>
            <a:r>
              <a:rPr sz="600" spc="75" dirty="0">
                <a:solidFill>
                  <a:srgbClr val="231F20"/>
                </a:solidFill>
                <a:latin typeface="Calibri"/>
                <a:cs typeface="Calibri"/>
              </a:rPr>
              <a:t> </a:t>
            </a:r>
            <a:r>
              <a:rPr sz="600" dirty="0">
                <a:solidFill>
                  <a:srgbClr val="231F20"/>
                </a:solidFill>
                <a:latin typeface="Calibri"/>
                <a:cs typeface="Calibri"/>
              </a:rPr>
              <a:t>le</a:t>
            </a:r>
            <a:r>
              <a:rPr sz="600" spc="75" dirty="0">
                <a:solidFill>
                  <a:srgbClr val="231F20"/>
                </a:solidFill>
                <a:latin typeface="Calibri"/>
                <a:cs typeface="Calibri"/>
              </a:rPr>
              <a:t> </a:t>
            </a:r>
            <a:r>
              <a:rPr sz="600" dirty="0">
                <a:solidFill>
                  <a:srgbClr val="231F20"/>
                </a:solidFill>
                <a:latin typeface="Calibri"/>
                <a:cs typeface="Calibri"/>
              </a:rPr>
              <a:t>numéro</a:t>
            </a:r>
            <a:r>
              <a:rPr sz="600" spc="80" dirty="0">
                <a:solidFill>
                  <a:srgbClr val="231F20"/>
                </a:solidFill>
                <a:latin typeface="Calibri"/>
                <a:cs typeface="Calibri"/>
              </a:rPr>
              <a:t> </a:t>
            </a:r>
            <a:r>
              <a:rPr sz="600" dirty="0">
                <a:solidFill>
                  <a:srgbClr val="231F20"/>
                </a:solidFill>
                <a:latin typeface="Calibri"/>
                <a:cs typeface="Calibri"/>
              </a:rPr>
              <a:t>de</a:t>
            </a:r>
            <a:r>
              <a:rPr sz="600" spc="75" dirty="0">
                <a:solidFill>
                  <a:srgbClr val="231F20"/>
                </a:solidFill>
                <a:latin typeface="Calibri"/>
                <a:cs typeface="Calibri"/>
              </a:rPr>
              <a:t> </a:t>
            </a:r>
            <a:r>
              <a:rPr sz="600" dirty="0">
                <a:solidFill>
                  <a:srgbClr val="231F20"/>
                </a:solidFill>
                <a:latin typeface="Calibri"/>
                <a:cs typeface="Calibri"/>
              </a:rPr>
              <a:t>téléphone</a:t>
            </a:r>
            <a:r>
              <a:rPr sz="600" spc="75" dirty="0">
                <a:solidFill>
                  <a:srgbClr val="231F20"/>
                </a:solidFill>
                <a:latin typeface="Calibri"/>
                <a:cs typeface="Calibri"/>
              </a:rPr>
              <a:t> </a:t>
            </a:r>
            <a:r>
              <a:rPr sz="600" dirty="0">
                <a:solidFill>
                  <a:srgbClr val="231F20"/>
                </a:solidFill>
                <a:latin typeface="Calibri"/>
                <a:cs typeface="Calibri"/>
              </a:rPr>
              <a:t>de</a:t>
            </a:r>
            <a:r>
              <a:rPr sz="600" spc="75" dirty="0">
                <a:solidFill>
                  <a:srgbClr val="231F20"/>
                </a:solidFill>
                <a:latin typeface="Calibri"/>
                <a:cs typeface="Calibri"/>
              </a:rPr>
              <a:t> </a:t>
            </a:r>
            <a:r>
              <a:rPr sz="600" spc="-10" dirty="0">
                <a:solidFill>
                  <a:srgbClr val="231F20"/>
                </a:solidFill>
                <a:latin typeface="Calibri"/>
                <a:cs typeface="Calibri"/>
              </a:rPr>
              <a:t>l’expéditeur</a:t>
            </a:r>
            <a:endParaRPr sz="600" dirty="0">
              <a:latin typeface="Calibri"/>
              <a:cs typeface="Calibri"/>
            </a:endParaRPr>
          </a:p>
        </p:txBody>
      </p:sp>
      <p:sp>
        <p:nvSpPr>
          <p:cNvPr id="70" name="object 70"/>
          <p:cNvSpPr txBox="1"/>
          <p:nvPr/>
        </p:nvSpPr>
        <p:spPr>
          <a:xfrm>
            <a:off x="1418338" y="8744936"/>
            <a:ext cx="2492375" cy="208279"/>
          </a:xfrm>
          <a:prstGeom prst="rect">
            <a:avLst/>
          </a:prstGeom>
        </p:spPr>
        <p:txBody>
          <a:bodyPr vert="horz" wrap="square" lIns="0" tIns="21590" rIns="0" bIns="0" rtlCol="0">
            <a:spAutoFit/>
          </a:bodyPr>
          <a:lstStyle/>
          <a:p>
            <a:pPr marL="12700" marR="5080">
              <a:lnSpc>
                <a:spcPts val="690"/>
              </a:lnSpc>
              <a:spcBef>
                <a:spcPts val="170"/>
              </a:spcBef>
            </a:pPr>
            <a:r>
              <a:rPr sz="600" dirty="0">
                <a:solidFill>
                  <a:srgbClr val="231F20"/>
                </a:solidFill>
                <a:latin typeface="Calibri"/>
                <a:cs typeface="Calibri"/>
              </a:rPr>
              <a:t>Vous</a:t>
            </a:r>
            <a:r>
              <a:rPr sz="600" spc="200" dirty="0">
                <a:solidFill>
                  <a:srgbClr val="231F20"/>
                </a:solidFill>
                <a:latin typeface="Calibri"/>
                <a:cs typeface="Calibri"/>
              </a:rPr>
              <a:t> </a:t>
            </a:r>
            <a:r>
              <a:rPr sz="600" dirty="0">
                <a:solidFill>
                  <a:srgbClr val="231F20"/>
                </a:solidFill>
                <a:latin typeface="Calibri"/>
                <a:cs typeface="Calibri"/>
              </a:rPr>
              <a:t>recevez</a:t>
            </a:r>
            <a:r>
              <a:rPr sz="600" spc="200" dirty="0">
                <a:solidFill>
                  <a:srgbClr val="231F20"/>
                </a:solidFill>
                <a:latin typeface="Calibri"/>
                <a:cs typeface="Calibri"/>
              </a:rPr>
              <a:t> </a:t>
            </a:r>
            <a:r>
              <a:rPr sz="600" dirty="0">
                <a:solidFill>
                  <a:srgbClr val="231F20"/>
                </a:solidFill>
                <a:latin typeface="Calibri"/>
                <a:cs typeface="Calibri"/>
              </a:rPr>
              <a:t>un</a:t>
            </a:r>
            <a:r>
              <a:rPr sz="600" spc="200" dirty="0">
                <a:solidFill>
                  <a:srgbClr val="231F20"/>
                </a:solidFill>
                <a:latin typeface="Calibri"/>
                <a:cs typeface="Calibri"/>
              </a:rPr>
              <a:t> </a:t>
            </a:r>
            <a:r>
              <a:rPr sz="600" spc="50" dirty="0">
                <a:solidFill>
                  <a:srgbClr val="231F20"/>
                </a:solidFill>
                <a:latin typeface="Calibri"/>
                <a:cs typeface="Calibri"/>
              </a:rPr>
              <a:t>SMS</a:t>
            </a:r>
            <a:r>
              <a:rPr sz="600" spc="200" dirty="0">
                <a:solidFill>
                  <a:srgbClr val="231F20"/>
                </a:solidFill>
                <a:latin typeface="Calibri"/>
                <a:cs typeface="Calibri"/>
              </a:rPr>
              <a:t> </a:t>
            </a:r>
            <a:r>
              <a:rPr sz="600" dirty="0">
                <a:solidFill>
                  <a:srgbClr val="231F20"/>
                </a:solidFill>
                <a:latin typeface="Calibri"/>
                <a:cs typeface="Calibri"/>
              </a:rPr>
              <a:t>vous</a:t>
            </a:r>
            <a:r>
              <a:rPr sz="600" spc="200" dirty="0">
                <a:solidFill>
                  <a:srgbClr val="231F20"/>
                </a:solidFill>
                <a:latin typeface="Calibri"/>
                <a:cs typeface="Calibri"/>
              </a:rPr>
              <a:t> </a:t>
            </a:r>
            <a:r>
              <a:rPr sz="600" dirty="0">
                <a:solidFill>
                  <a:srgbClr val="231F20"/>
                </a:solidFill>
                <a:latin typeface="Calibri"/>
                <a:cs typeface="Calibri"/>
              </a:rPr>
              <a:t>indiquant</a:t>
            </a:r>
            <a:r>
              <a:rPr sz="600" spc="200" dirty="0">
                <a:solidFill>
                  <a:srgbClr val="231F20"/>
                </a:solidFill>
                <a:latin typeface="Calibri"/>
                <a:cs typeface="Calibri"/>
              </a:rPr>
              <a:t> </a:t>
            </a:r>
            <a:r>
              <a:rPr sz="600" dirty="0">
                <a:solidFill>
                  <a:srgbClr val="231F20"/>
                </a:solidFill>
                <a:latin typeface="Calibri"/>
                <a:cs typeface="Calibri"/>
              </a:rPr>
              <a:t>que</a:t>
            </a:r>
            <a:r>
              <a:rPr sz="600" spc="200" dirty="0">
                <a:solidFill>
                  <a:srgbClr val="231F20"/>
                </a:solidFill>
                <a:latin typeface="Calibri"/>
                <a:cs typeface="Calibri"/>
              </a:rPr>
              <a:t> </a:t>
            </a:r>
            <a:r>
              <a:rPr sz="600" dirty="0">
                <a:solidFill>
                  <a:srgbClr val="231F20"/>
                </a:solidFill>
                <a:latin typeface="Calibri"/>
                <a:cs typeface="Calibri"/>
              </a:rPr>
              <a:t>votre</a:t>
            </a:r>
            <a:r>
              <a:rPr sz="600" spc="200" dirty="0">
                <a:solidFill>
                  <a:srgbClr val="231F20"/>
                </a:solidFill>
                <a:latin typeface="Calibri"/>
                <a:cs typeface="Calibri"/>
              </a:rPr>
              <a:t> </a:t>
            </a:r>
            <a:r>
              <a:rPr sz="600" dirty="0">
                <a:solidFill>
                  <a:srgbClr val="231F20"/>
                </a:solidFill>
                <a:latin typeface="Calibri"/>
                <a:cs typeface="Calibri"/>
              </a:rPr>
              <a:t>colis</a:t>
            </a:r>
            <a:r>
              <a:rPr sz="600" spc="200" dirty="0">
                <a:solidFill>
                  <a:srgbClr val="231F20"/>
                </a:solidFill>
                <a:latin typeface="Calibri"/>
                <a:cs typeface="Calibri"/>
              </a:rPr>
              <a:t> </a:t>
            </a:r>
            <a:r>
              <a:rPr sz="600" dirty="0">
                <a:solidFill>
                  <a:srgbClr val="231F20"/>
                </a:solidFill>
                <a:latin typeface="Calibri"/>
                <a:cs typeface="Calibri"/>
              </a:rPr>
              <a:t>arrive</a:t>
            </a:r>
            <a:r>
              <a:rPr sz="600" spc="200" dirty="0">
                <a:solidFill>
                  <a:srgbClr val="231F20"/>
                </a:solidFill>
                <a:latin typeface="Calibri"/>
                <a:cs typeface="Calibri"/>
              </a:rPr>
              <a:t> </a:t>
            </a:r>
            <a:r>
              <a:rPr sz="600" dirty="0">
                <a:solidFill>
                  <a:srgbClr val="231F20"/>
                </a:solidFill>
                <a:latin typeface="Calibri"/>
                <a:cs typeface="Calibri"/>
              </a:rPr>
              <a:t>mais</a:t>
            </a:r>
            <a:r>
              <a:rPr sz="600" spc="200" dirty="0">
                <a:solidFill>
                  <a:srgbClr val="231F20"/>
                </a:solidFill>
                <a:latin typeface="Calibri"/>
                <a:cs typeface="Calibri"/>
              </a:rPr>
              <a:t> </a:t>
            </a:r>
            <a:r>
              <a:rPr sz="600" spc="-10" dirty="0">
                <a:solidFill>
                  <a:srgbClr val="231F20"/>
                </a:solidFill>
                <a:latin typeface="Calibri"/>
                <a:cs typeface="Calibri"/>
              </a:rPr>
              <a:t>qu’il</a:t>
            </a:r>
            <a:r>
              <a:rPr sz="600" spc="500" dirty="0">
                <a:solidFill>
                  <a:srgbClr val="231F20"/>
                </a:solidFill>
                <a:latin typeface="Calibri"/>
                <a:cs typeface="Calibri"/>
              </a:rPr>
              <a:t> </a:t>
            </a:r>
            <a:r>
              <a:rPr sz="600" dirty="0">
                <a:solidFill>
                  <a:srgbClr val="231F20"/>
                </a:solidFill>
                <a:latin typeface="Calibri"/>
                <a:cs typeface="Calibri"/>
              </a:rPr>
              <a:t>faut</a:t>
            </a:r>
            <a:r>
              <a:rPr sz="600" spc="114" dirty="0">
                <a:solidFill>
                  <a:srgbClr val="231F20"/>
                </a:solidFill>
                <a:latin typeface="Calibri"/>
                <a:cs typeface="Calibri"/>
              </a:rPr>
              <a:t> </a:t>
            </a:r>
            <a:r>
              <a:rPr sz="600" dirty="0">
                <a:solidFill>
                  <a:srgbClr val="231F20"/>
                </a:solidFill>
                <a:latin typeface="Calibri"/>
                <a:cs typeface="Calibri"/>
              </a:rPr>
              <a:t>mettre</a:t>
            </a:r>
            <a:r>
              <a:rPr sz="600" spc="120" dirty="0">
                <a:solidFill>
                  <a:srgbClr val="231F20"/>
                </a:solidFill>
                <a:latin typeface="Calibri"/>
                <a:cs typeface="Calibri"/>
              </a:rPr>
              <a:t> </a:t>
            </a:r>
            <a:r>
              <a:rPr sz="600" dirty="0">
                <a:solidFill>
                  <a:srgbClr val="231F20"/>
                </a:solidFill>
                <a:latin typeface="Calibri"/>
                <a:cs typeface="Calibri"/>
              </a:rPr>
              <a:t>à</a:t>
            </a:r>
            <a:r>
              <a:rPr sz="600" spc="120" dirty="0">
                <a:solidFill>
                  <a:srgbClr val="231F20"/>
                </a:solidFill>
                <a:latin typeface="Calibri"/>
                <a:cs typeface="Calibri"/>
              </a:rPr>
              <a:t> </a:t>
            </a:r>
            <a:r>
              <a:rPr sz="600" dirty="0">
                <a:solidFill>
                  <a:srgbClr val="231F20"/>
                </a:solidFill>
                <a:latin typeface="Calibri"/>
                <a:cs typeface="Calibri"/>
              </a:rPr>
              <a:t>jour</a:t>
            </a:r>
            <a:r>
              <a:rPr sz="600" spc="120" dirty="0">
                <a:solidFill>
                  <a:srgbClr val="231F20"/>
                </a:solidFill>
                <a:latin typeface="Calibri"/>
                <a:cs typeface="Calibri"/>
              </a:rPr>
              <a:t> </a:t>
            </a:r>
            <a:r>
              <a:rPr sz="600" dirty="0">
                <a:solidFill>
                  <a:srgbClr val="231F20"/>
                </a:solidFill>
                <a:latin typeface="Calibri"/>
                <a:cs typeface="Calibri"/>
              </a:rPr>
              <a:t>vos</a:t>
            </a:r>
            <a:r>
              <a:rPr sz="600" spc="120" dirty="0">
                <a:solidFill>
                  <a:srgbClr val="231F20"/>
                </a:solidFill>
                <a:latin typeface="Calibri"/>
                <a:cs typeface="Calibri"/>
              </a:rPr>
              <a:t> </a:t>
            </a:r>
            <a:r>
              <a:rPr sz="600" dirty="0">
                <a:solidFill>
                  <a:srgbClr val="231F20"/>
                </a:solidFill>
                <a:latin typeface="Calibri"/>
                <a:cs typeface="Calibri"/>
              </a:rPr>
              <a:t>coordonnées</a:t>
            </a:r>
            <a:r>
              <a:rPr sz="600" spc="120" dirty="0">
                <a:solidFill>
                  <a:srgbClr val="231F20"/>
                </a:solidFill>
                <a:latin typeface="Calibri"/>
                <a:cs typeface="Calibri"/>
              </a:rPr>
              <a:t> </a:t>
            </a:r>
            <a:r>
              <a:rPr sz="600" dirty="0">
                <a:solidFill>
                  <a:srgbClr val="231F20"/>
                </a:solidFill>
                <a:latin typeface="Calibri"/>
                <a:cs typeface="Calibri"/>
              </a:rPr>
              <a:t>de</a:t>
            </a:r>
            <a:r>
              <a:rPr sz="600" spc="120" dirty="0">
                <a:solidFill>
                  <a:srgbClr val="231F20"/>
                </a:solidFill>
                <a:latin typeface="Calibri"/>
                <a:cs typeface="Calibri"/>
              </a:rPr>
              <a:t> </a:t>
            </a:r>
            <a:r>
              <a:rPr sz="600" dirty="0">
                <a:solidFill>
                  <a:srgbClr val="231F20"/>
                </a:solidFill>
                <a:latin typeface="Calibri"/>
                <a:cs typeface="Calibri"/>
              </a:rPr>
              <a:t>livraison.</a:t>
            </a:r>
            <a:r>
              <a:rPr sz="600" spc="120" dirty="0">
                <a:solidFill>
                  <a:srgbClr val="231F20"/>
                </a:solidFill>
                <a:latin typeface="Calibri"/>
                <a:cs typeface="Calibri"/>
              </a:rPr>
              <a:t> </a:t>
            </a:r>
            <a:r>
              <a:rPr sz="600" dirty="0">
                <a:solidFill>
                  <a:srgbClr val="231F20"/>
                </a:solidFill>
                <a:latin typeface="Calibri"/>
                <a:cs typeface="Calibri"/>
              </a:rPr>
              <a:t>Vous</a:t>
            </a:r>
            <a:r>
              <a:rPr sz="600" spc="120"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p:txBody>
      </p:sp>
      <p:grpSp>
        <p:nvGrpSpPr>
          <p:cNvPr id="71" name="object 71"/>
          <p:cNvGrpSpPr/>
          <p:nvPr/>
        </p:nvGrpSpPr>
        <p:grpSpPr>
          <a:xfrm>
            <a:off x="1168978" y="8484753"/>
            <a:ext cx="2518410" cy="1146175"/>
            <a:chOff x="1168978" y="8484753"/>
            <a:chExt cx="2518410" cy="1146175"/>
          </a:xfrm>
        </p:grpSpPr>
        <p:pic>
          <p:nvPicPr>
            <p:cNvPr id="72" name="object 72"/>
            <p:cNvPicPr/>
            <p:nvPr/>
          </p:nvPicPr>
          <p:blipFill>
            <a:blip r:embed="rId4" cstate="print"/>
            <a:stretch>
              <a:fillRect/>
            </a:stretch>
          </p:blipFill>
          <p:spPr>
            <a:xfrm>
              <a:off x="3581599" y="9501982"/>
              <a:ext cx="105634" cy="128355"/>
            </a:xfrm>
            <a:prstGeom prst="rect">
              <a:avLst/>
            </a:prstGeom>
          </p:spPr>
        </p:pic>
        <p:sp>
          <p:nvSpPr>
            <p:cNvPr id="73" name="object 73"/>
            <p:cNvSpPr/>
            <p:nvPr/>
          </p:nvSpPr>
          <p:spPr>
            <a:xfrm>
              <a:off x="1168978" y="8484753"/>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74" name="object 74"/>
          <p:cNvSpPr txBox="1"/>
          <p:nvPr/>
        </p:nvSpPr>
        <p:spPr>
          <a:xfrm>
            <a:off x="1530714" y="839837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75" name="object 75"/>
          <p:cNvGrpSpPr/>
          <p:nvPr/>
        </p:nvGrpSpPr>
        <p:grpSpPr>
          <a:xfrm>
            <a:off x="967829" y="3435156"/>
            <a:ext cx="3378897" cy="6807875"/>
            <a:chOff x="967829" y="3435156"/>
            <a:chExt cx="3378897" cy="6807875"/>
          </a:xfrm>
        </p:grpSpPr>
        <p:sp>
          <p:nvSpPr>
            <p:cNvPr id="77" name="object 77"/>
            <p:cNvSpPr/>
            <p:nvPr/>
          </p:nvSpPr>
          <p:spPr>
            <a:xfrm>
              <a:off x="967829" y="3435156"/>
              <a:ext cx="3365500" cy="1892935"/>
            </a:xfrm>
            <a:custGeom>
              <a:avLst/>
              <a:gdLst/>
              <a:ahLst/>
              <a:cxnLst/>
              <a:rect l="l" t="t" r="r" b="b"/>
              <a:pathLst>
                <a:path w="3365500" h="1892935">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78" name="object 78"/>
            <p:cNvSpPr/>
            <p:nvPr/>
          </p:nvSpPr>
          <p:spPr>
            <a:xfrm>
              <a:off x="1417659" y="4129506"/>
              <a:ext cx="2440305" cy="276860"/>
            </a:xfrm>
            <a:custGeom>
              <a:avLst/>
              <a:gdLst/>
              <a:ahLst/>
              <a:cxnLst/>
              <a:rect l="l" t="t" r="r" b="b"/>
              <a:pathLst>
                <a:path w="2440304" h="276860">
                  <a:moveTo>
                    <a:pt x="2392774" y="276525"/>
                  </a:moveTo>
                  <a:lnTo>
                    <a:pt x="2355551" y="273330"/>
                  </a:lnTo>
                  <a:lnTo>
                    <a:pt x="2329724" y="261027"/>
                  </a:lnTo>
                  <a:lnTo>
                    <a:pt x="2313552" y="245426"/>
                  </a:lnTo>
                  <a:lnTo>
                    <a:pt x="2305297"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2383374" y="0"/>
                  </a:lnTo>
                  <a:lnTo>
                    <a:pt x="2405300" y="4361"/>
                  </a:lnTo>
                  <a:lnTo>
                    <a:pt x="2423206" y="16256"/>
                  </a:lnTo>
                  <a:lnTo>
                    <a:pt x="2435278" y="33898"/>
                  </a:lnTo>
                  <a:lnTo>
                    <a:pt x="2439705" y="55503"/>
                  </a:lnTo>
                  <a:lnTo>
                    <a:pt x="2439705" y="176834"/>
                  </a:lnTo>
                  <a:lnTo>
                    <a:pt x="2435278" y="198439"/>
                  </a:lnTo>
                  <a:lnTo>
                    <a:pt x="2423206" y="216082"/>
                  </a:lnTo>
                  <a:lnTo>
                    <a:pt x="2405300" y="227976"/>
                  </a:lnTo>
                  <a:lnTo>
                    <a:pt x="2383374" y="232338"/>
                  </a:lnTo>
                  <a:lnTo>
                    <a:pt x="2370152" y="232338"/>
                  </a:lnTo>
                  <a:lnTo>
                    <a:pt x="2374135" y="246683"/>
                  </a:lnTo>
                  <a:lnTo>
                    <a:pt x="2377818" y="256068"/>
                  </a:lnTo>
                  <a:lnTo>
                    <a:pt x="2383325" y="264634"/>
                  </a:lnTo>
                  <a:lnTo>
                    <a:pt x="2392774" y="276525"/>
                  </a:lnTo>
                  <a:close/>
                </a:path>
              </a:pathLst>
            </a:custGeom>
            <a:solidFill>
              <a:srgbClr val="FCEDAF"/>
            </a:solidFill>
          </p:spPr>
          <p:txBody>
            <a:bodyPr wrap="square" lIns="0" tIns="0" rIns="0" bIns="0" rtlCol="0"/>
            <a:lstStyle/>
            <a:p>
              <a:endParaRPr dirty="0"/>
            </a:p>
          </p:txBody>
        </p:sp>
        <p:sp>
          <p:nvSpPr>
            <p:cNvPr id="79" name="object 79"/>
            <p:cNvSpPr/>
            <p:nvPr/>
          </p:nvSpPr>
          <p:spPr>
            <a:xfrm>
              <a:off x="1644555" y="4825889"/>
              <a:ext cx="2212975" cy="276860"/>
            </a:xfrm>
            <a:custGeom>
              <a:avLst/>
              <a:gdLst/>
              <a:ahLst/>
              <a:cxnLst/>
              <a:rect l="l" t="t" r="r" b="b"/>
              <a:pathLst>
                <a:path w="2212975" h="276860">
                  <a:moveTo>
                    <a:pt x="2165878" y="276525"/>
                  </a:moveTo>
                  <a:lnTo>
                    <a:pt x="2128655" y="273330"/>
                  </a:lnTo>
                  <a:lnTo>
                    <a:pt x="2102828" y="261027"/>
                  </a:lnTo>
                  <a:lnTo>
                    <a:pt x="2086656" y="245426"/>
                  </a:lnTo>
                  <a:lnTo>
                    <a:pt x="2078401"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2156477" y="0"/>
                  </a:lnTo>
                  <a:lnTo>
                    <a:pt x="2178404" y="4361"/>
                  </a:lnTo>
                  <a:lnTo>
                    <a:pt x="2196310" y="16256"/>
                  </a:lnTo>
                  <a:lnTo>
                    <a:pt x="2208382" y="33898"/>
                  </a:lnTo>
                  <a:lnTo>
                    <a:pt x="2212809" y="55503"/>
                  </a:lnTo>
                  <a:lnTo>
                    <a:pt x="2212809" y="176834"/>
                  </a:lnTo>
                  <a:lnTo>
                    <a:pt x="2208382" y="198439"/>
                  </a:lnTo>
                  <a:lnTo>
                    <a:pt x="2196310" y="216082"/>
                  </a:lnTo>
                  <a:lnTo>
                    <a:pt x="2178404" y="227976"/>
                  </a:lnTo>
                  <a:lnTo>
                    <a:pt x="2156477" y="232338"/>
                  </a:lnTo>
                  <a:lnTo>
                    <a:pt x="2143256" y="232338"/>
                  </a:lnTo>
                  <a:lnTo>
                    <a:pt x="2147238" y="246683"/>
                  </a:lnTo>
                  <a:lnTo>
                    <a:pt x="2150922" y="256068"/>
                  </a:lnTo>
                  <a:lnTo>
                    <a:pt x="2156429" y="264634"/>
                  </a:lnTo>
                  <a:lnTo>
                    <a:pt x="2165878" y="276525"/>
                  </a:lnTo>
                  <a:close/>
                </a:path>
              </a:pathLst>
            </a:custGeom>
            <a:solidFill>
              <a:srgbClr val="F7D842"/>
            </a:solidFill>
          </p:spPr>
          <p:txBody>
            <a:bodyPr wrap="square" lIns="0" tIns="0" rIns="0" bIns="0" rtlCol="0"/>
            <a:lstStyle/>
            <a:p>
              <a:endParaRPr dirty="0"/>
            </a:p>
          </p:txBody>
        </p:sp>
        <p:sp>
          <p:nvSpPr>
            <p:cNvPr id="80" name="object 80"/>
            <p:cNvSpPr/>
            <p:nvPr/>
          </p:nvSpPr>
          <p:spPr>
            <a:xfrm>
              <a:off x="1745398" y="4425533"/>
              <a:ext cx="2112010" cy="381000"/>
            </a:xfrm>
            <a:custGeom>
              <a:avLst/>
              <a:gdLst/>
              <a:ahLst/>
              <a:cxnLst/>
              <a:rect l="l" t="t" r="r" b="b"/>
              <a:pathLst>
                <a:path w="2112010" h="381000">
                  <a:moveTo>
                    <a:pt x="2065035" y="380852"/>
                  </a:moveTo>
                  <a:lnTo>
                    <a:pt x="2027812" y="377657"/>
                  </a:lnTo>
                  <a:lnTo>
                    <a:pt x="2001985" y="365354"/>
                  </a:lnTo>
                  <a:lnTo>
                    <a:pt x="1985813" y="349754"/>
                  </a:lnTo>
                  <a:lnTo>
                    <a:pt x="1977558" y="336666"/>
                  </a:lnTo>
                  <a:lnTo>
                    <a:pt x="56331" y="336666"/>
                  </a:lnTo>
                  <a:lnTo>
                    <a:pt x="34404" y="332304"/>
                  </a:lnTo>
                  <a:lnTo>
                    <a:pt x="16498" y="320410"/>
                  </a:lnTo>
                  <a:lnTo>
                    <a:pt x="4426" y="302767"/>
                  </a:lnTo>
                  <a:lnTo>
                    <a:pt x="0" y="281162"/>
                  </a:lnTo>
                  <a:lnTo>
                    <a:pt x="0" y="55503"/>
                  </a:lnTo>
                  <a:lnTo>
                    <a:pt x="4426" y="33898"/>
                  </a:lnTo>
                  <a:lnTo>
                    <a:pt x="16498" y="16256"/>
                  </a:lnTo>
                  <a:lnTo>
                    <a:pt x="34404" y="4361"/>
                  </a:lnTo>
                  <a:lnTo>
                    <a:pt x="56331" y="0"/>
                  </a:lnTo>
                  <a:lnTo>
                    <a:pt x="2055635" y="0"/>
                  </a:lnTo>
                  <a:lnTo>
                    <a:pt x="2077561" y="4361"/>
                  </a:lnTo>
                  <a:lnTo>
                    <a:pt x="2095467" y="16256"/>
                  </a:lnTo>
                  <a:lnTo>
                    <a:pt x="2107539" y="33898"/>
                  </a:lnTo>
                  <a:lnTo>
                    <a:pt x="2111966" y="55503"/>
                  </a:lnTo>
                  <a:lnTo>
                    <a:pt x="2111966" y="281162"/>
                  </a:lnTo>
                  <a:lnTo>
                    <a:pt x="2107539" y="302767"/>
                  </a:lnTo>
                  <a:lnTo>
                    <a:pt x="2095467" y="320410"/>
                  </a:lnTo>
                  <a:lnTo>
                    <a:pt x="2077561" y="332304"/>
                  </a:lnTo>
                  <a:lnTo>
                    <a:pt x="2055635" y="336666"/>
                  </a:lnTo>
                  <a:lnTo>
                    <a:pt x="2042413" y="336666"/>
                  </a:lnTo>
                  <a:lnTo>
                    <a:pt x="2046396" y="351012"/>
                  </a:lnTo>
                  <a:lnTo>
                    <a:pt x="2050079" y="360397"/>
                  </a:lnTo>
                  <a:lnTo>
                    <a:pt x="2055586" y="368963"/>
                  </a:lnTo>
                  <a:lnTo>
                    <a:pt x="2065035" y="380852"/>
                  </a:lnTo>
                  <a:close/>
                </a:path>
              </a:pathLst>
            </a:custGeom>
            <a:solidFill>
              <a:srgbClr val="FCEDAF"/>
            </a:solidFill>
          </p:spPr>
          <p:txBody>
            <a:bodyPr wrap="square" lIns="0" tIns="0" rIns="0" bIns="0" rtlCol="0"/>
            <a:lstStyle/>
            <a:p>
              <a:endParaRPr dirty="0"/>
            </a:p>
          </p:txBody>
        </p:sp>
        <p:sp>
          <p:nvSpPr>
            <p:cNvPr id="81" name="object 81"/>
            <p:cNvSpPr/>
            <p:nvPr/>
          </p:nvSpPr>
          <p:spPr>
            <a:xfrm>
              <a:off x="2192972" y="8484761"/>
              <a:ext cx="1000760" cy="17780"/>
            </a:xfrm>
            <a:custGeom>
              <a:avLst/>
              <a:gdLst/>
              <a:ahLst/>
              <a:cxnLst/>
              <a:rect l="l" t="t" r="r" b="b"/>
              <a:pathLst>
                <a:path w="1000760" h="17779">
                  <a:moveTo>
                    <a:pt x="1000480" y="13868"/>
                  </a:moveTo>
                  <a:lnTo>
                    <a:pt x="998296" y="13868"/>
                  </a:lnTo>
                  <a:lnTo>
                    <a:pt x="998296" y="3784"/>
                  </a:lnTo>
                  <a:lnTo>
                    <a:pt x="1000353" y="3784"/>
                  </a:lnTo>
                  <a:lnTo>
                    <a:pt x="1000353" y="0"/>
                  </a:lnTo>
                  <a:lnTo>
                    <a:pt x="0" y="0"/>
                  </a:lnTo>
                  <a:lnTo>
                    <a:pt x="0" y="3784"/>
                  </a:lnTo>
                  <a:lnTo>
                    <a:pt x="0" y="13868"/>
                  </a:lnTo>
                  <a:lnTo>
                    <a:pt x="0" y="17640"/>
                  </a:lnTo>
                  <a:lnTo>
                    <a:pt x="1000480" y="17640"/>
                  </a:lnTo>
                  <a:lnTo>
                    <a:pt x="1000480" y="13868"/>
                  </a:lnTo>
                  <a:close/>
                </a:path>
              </a:pathLst>
            </a:custGeom>
            <a:solidFill>
              <a:srgbClr val="FCF4D8"/>
            </a:solidFill>
          </p:spPr>
          <p:txBody>
            <a:bodyPr wrap="square" lIns="0" tIns="0" rIns="0" bIns="0" rtlCol="0"/>
            <a:lstStyle/>
            <a:p>
              <a:endParaRPr dirty="0"/>
            </a:p>
          </p:txBody>
        </p:sp>
        <p:sp>
          <p:nvSpPr>
            <p:cNvPr id="82" name="object 82"/>
            <p:cNvSpPr/>
            <p:nvPr/>
          </p:nvSpPr>
          <p:spPr>
            <a:xfrm>
              <a:off x="2184571" y="8484753"/>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83" name="object 83"/>
            <p:cNvSpPr/>
            <p:nvPr/>
          </p:nvSpPr>
          <p:spPr>
            <a:xfrm>
              <a:off x="3208566" y="8484761"/>
              <a:ext cx="1024890" cy="17780"/>
            </a:xfrm>
            <a:custGeom>
              <a:avLst/>
              <a:gdLst/>
              <a:ahLst/>
              <a:cxnLst/>
              <a:rect l="l" t="t" r="r" b="b"/>
              <a:pathLst>
                <a:path w="1024889" h="17779">
                  <a:moveTo>
                    <a:pt x="1024483" y="3784"/>
                  </a:moveTo>
                  <a:lnTo>
                    <a:pt x="1022426" y="3784"/>
                  </a:lnTo>
                  <a:lnTo>
                    <a:pt x="1022426" y="0"/>
                  </a:lnTo>
                  <a:lnTo>
                    <a:pt x="0" y="0"/>
                  </a:lnTo>
                  <a:lnTo>
                    <a:pt x="0" y="3784"/>
                  </a:lnTo>
                  <a:lnTo>
                    <a:pt x="0" y="13868"/>
                  </a:lnTo>
                  <a:lnTo>
                    <a:pt x="0" y="17640"/>
                  </a:lnTo>
                  <a:lnTo>
                    <a:pt x="1022299" y="17640"/>
                  </a:lnTo>
                  <a:lnTo>
                    <a:pt x="1022299" y="13868"/>
                  </a:lnTo>
                  <a:lnTo>
                    <a:pt x="1024483" y="13868"/>
                  </a:lnTo>
                  <a:lnTo>
                    <a:pt x="1024483" y="3784"/>
                  </a:lnTo>
                  <a:close/>
                </a:path>
              </a:pathLst>
            </a:custGeom>
            <a:solidFill>
              <a:srgbClr val="FCF4D8"/>
            </a:solidFill>
          </p:spPr>
          <p:txBody>
            <a:bodyPr wrap="square" lIns="0" tIns="0" rIns="0" bIns="0" rtlCol="0"/>
            <a:lstStyle/>
            <a:p>
              <a:endParaRPr dirty="0"/>
            </a:p>
          </p:txBody>
        </p:sp>
        <p:sp>
          <p:nvSpPr>
            <p:cNvPr id="84" name="object 84"/>
            <p:cNvSpPr/>
            <p:nvPr/>
          </p:nvSpPr>
          <p:spPr>
            <a:xfrm>
              <a:off x="3191269" y="8484752"/>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85" name="object 85"/>
            <p:cNvSpPr/>
            <p:nvPr/>
          </p:nvSpPr>
          <p:spPr>
            <a:xfrm>
              <a:off x="2163899" y="8470313"/>
              <a:ext cx="47625" cy="46990"/>
            </a:xfrm>
            <a:custGeom>
              <a:avLst/>
              <a:gdLst/>
              <a:ahLst/>
              <a:cxnLst/>
              <a:rect l="l" t="t" r="r" b="b"/>
              <a:pathLst>
                <a:path w="47625" h="46990">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86" name="object 86"/>
            <p:cNvSpPr/>
            <p:nvPr/>
          </p:nvSpPr>
          <p:spPr>
            <a:xfrm>
              <a:off x="2159452" y="8465933"/>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87" name="object 87"/>
            <p:cNvSpPr/>
            <p:nvPr/>
          </p:nvSpPr>
          <p:spPr>
            <a:xfrm>
              <a:off x="3176617" y="8470313"/>
              <a:ext cx="47625" cy="46990"/>
            </a:xfrm>
            <a:custGeom>
              <a:avLst/>
              <a:gdLst/>
              <a:ahLst/>
              <a:cxnLst/>
              <a:rect l="l" t="t" r="r" b="b"/>
              <a:pathLst>
                <a:path w="47625" h="46990">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88" name="object 88"/>
            <p:cNvSpPr/>
            <p:nvPr/>
          </p:nvSpPr>
          <p:spPr>
            <a:xfrm>
              <a:off x="3172170" y="8465933"/>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89" name="object 89"/>
            <p:cNvPicPr/>
            <p:nvPr/>
          </p:nvPicPr>
          <p:blipFill>
            <a:blip r:embed="rId5" cstate="print"/>
            <a:stretch>
              <a:fillRect/>
            </a:stretch>
          </p:blipFill>
          <p:spPr>
            <a:xfrm>
              <a:off x="1076757" y="8452494"/>
              <a:ext cx="109080" cy="73020"/>
            </a:xfrm>
            <a:prstGeom prst="rect">
              <a:avLst/>
            </a:prstGeom>
          </p:spPr>
        </p:pic>
        <p:sp>
          <p:nvSpPr>
            <p:cNvPr id="90" name="object 90"/>
            <p:cNvSpPr/>
            <p:nvPr/>
          </p:nvSpPr>
          <p:spPr>
            <a:xfrm>
              <a:off x="981226" y="8350096"/>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grpSp>
      <p:sp>
        <p:nvSpPr>
          <p:cNvPr id="91" name="object 91"/>
          <p:cNvSpPr txBox="1"/>
          <p:nvPr/>
        </p:nvSpPr>
        <p:spPr>
          <a:xfrm>
            <a:off x="9813226" y="8746759"/>
            <a:ext cx="2543175" cy="1133475"/>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Vous</a:t>
            </a:r>
            <a:r>
              <a:rPr sz="600" spc="204" dirty="0">
                <a:solidFill>
                  <a:srgbClr val="231F20"/>
                </a:solidFill>
                <a:latin typeface="Calibri"/>
                <a:cs typeface="Calibri"/>
              </a:rPr>
              <a:t> </a:t>
            </a:r>
            <a:r>
              <a:rPr sz="600" dirty="0">
                <a:solidFill>
                  <a:srgbClr val="231F20"/>
                </a:solidFill>
                <a:latin typeface="Calibri"/>
                <a:cs typeface="Calibri"/>
              </a:rPr>
              <a:t>êtes</a:t>
            </a:r>
            <a:r>
              <a:rPr sz="600" spc="210" dirty="0">
                <a:solidFill>
                  <a:srgbClr val="231F20"/>
                </a:solidFill>
                <a:latin typeface="Calibri"/>
                <a:cs typeface="Calibri"/>
              </a:rPr>
              <a:t> </a:t>
            </a:r>
            <a:r>
              <a:rPr sz="600" dirty="0">
                <a:solidFill>
                  <a:srgbClr val="231F20"/>
                </a:solidFill>
                <a:latin typeface="Calibri"/>
                <a:cs typeface="Calibri"/>
              </a:rPr>
              <a:t>à</a:t>
            </a:r>
            <a:r>
              <a:rPr sz="600" spc="204" dirty="0">
                <a:solidFill>
                  <a:srgbClr val="231F20"/>
                </a:solidFill>
                <a:latin typeface="Calibri"/>
                <a:cs typeface="Calibri"/>
              </a:rPr>
              <a:t> </a:t>
            </a:r>
            <a:r>
              <a:rPr sz="600" dirty="0">
                <a:solidFill>
                  <a:srgbClr val="231F20"/>
                </a:solidFill>
                <a:latin typeface="Calibri"/>
                <a:cs typeface="Calibri"/>
              </a:rPr>
              <a:t>l’aéroport</a:t>
            </a:r>
            <a:r>
              <a:rPr sz="600" spc="210" dirty="0">
                <a:solidFill>
                  <a:srgbClr val="231F20"/>
                </a:solidFill>
                <a:latin typeface="Calibri"/>
                <a:cs typeface="Calibri"/>
              </a:rPr>
              <a:t> </a:t>
            </a:r>
            <a:r>
              <a:rPr sz="600" dirty="0">
                <a:solidFill>
                  <a:srgbClr val="231F20"/>
                </a:solidFill>
                <a:latin typeface="Calibri"/>
                <a:cs typeface="Calibri"/>
              </a:rPr>
              <a:t>avant</a:t>
            </a:r>
            <a:r>
              <a:rPr sz="600" spc="210" dirty="0">
                <a:solidFill>
                  <a:srgbClr val="231F20"/>
                </a:solidFill>
                <a:latin typeface="Calibri"/>
                <a:cs typeface="Calibri"/>
              </a:rPr>
              <a:t> </a:t>
            </a:r>
            <a:r>
              <a:rPr sz="600" dirty="0">
                <a:solidFill>
                  <a:srgbClr val="231F20"/>
                </a:solidFill>
                <a:latin typeface="Calibri"/>
                <a:cs typeface="Calibri"/>
              </a:rPr>
              <a:t>d’embarquer</a:t>
            </a:r>
            <a:r>
              <a:rPr sz="600" spc="204" dirty="0">
                <a:solidFill>
                  <a:srgbClr val="231F20"/>
                </a:solidFill>
                <a:latin typeface="Calibri"/>
                <a:cs typeface="Calibri"/>
              </a:rPr>
              <a:t> </a:t>
            </a:r>
            <a:r>
              <a:rPr sz="600" dirty="0">
                <a:solidFill>
                  <a:srgbClr val="231F20"/>
                </a:solidFill>
                <a:latin typeface="Calibri"/>
                <a:cs typeface="Calibri"/>
              </a:rPr>
              <a:t>pour</a:t>
            </a:r>
            <a:r>
              <a:rPr sz="600" spc="210" dirty="0">
                <a:solidFill>
                  <a:srgbClr val="231F20"/>
                </a:solidFill>
                <a:latin typeface="Calibri"/>
                <a:cs typeface="Calibri"/>
              </a:rPr>
              <a:t> </a:t>
            </a:r>
            <a:r>
              <a:rPr sz="600" dirty="0">
                <a:solidFill>
                  <a:srgbClr val="231F20"/>
                </a:solidFill>
                <a:latin typeface="Calibri"/>
                <a:cs typeface="Calibri"/>
              </a:rPr>
              <a:t>votre</a:t>
            </a:r>
            <a:r>
              <a:rPr sz="600" spc="210" dirty="0">
                <a:solidFill>
                  <a:srgbClr val="231F20"/>
                </a:solidFill>
                <a:latin typeface="Calibri"/>
                <a:cs typeface="Calibri"/>
              </a:rPr>
              <a:t> </a:t>
            </a:r>
            <a:r>
              <a:rPr sz="600" dirty="0">
                <a:solidFill>
                  <a:srgbClr val="231F20"/>
                </a:solidFill>
                <a:latin typeface="Calibri"/>
                <a:cs typeface="Calibri"/>
              </a:rPr>
              <a:t>vol.</a:t>
            </a:r>
            <a:r>
              <a:rPr sz="600" spc="204" dirty="0">
                <a:solidFill>
                  <a:srgbClr val="231F20"/>
                </a:solidFill>
                <a:latin typeface="Calibri"/>
                <a:cs typeface="Calibri"/>
              </a:rPr>
              <a:t> </a:t>
            </a:r>
            <a:r>
              <a:rPr sz="600" dirty="0">
                <a:solidFill>
                  <a:srgbClr val="231F20"/>
                </a:solidFill>
                <a:latin typeface="Calibri"/>
                <a:cs typeface="Calibri"/>
              </a:rPr>
              <a:t>Vous</a:t>
            </a:r>
            <a:r>
              <a:rPr sz="600" spc="210" dirty="0">
                <a:solidFill>
                  <a:srgbClr val="231F20"/>
                </a:solidFill>
                <a:latin typeface="Calibri"/>
                <a:cs typeface="Calibri"/>
              </a:rPr>
              <a:t> </a:t>
            </a:r>
            <a:r>
              <a:rPr sz="600" spc="-10" dirty="0">
                <a:solidFill>
                  <a:srgbClr val="231F20"/>
                </a:solidFill>
                <a:latin typeface="Calibri"/>
                <a:cs typeface="Calibri"/>
              </a:rPr>
              <a:t>n’avez</a:t>
            </a:r>
            <a:r>
              <a:rPr sz="600" spc="500" dirty="0">
                <a:solidFill>
                  <a:srgbClr val="231F20"/>
                </a:solidFill>
                <a:latin typeface="Calibri"/>
                <a:cs typeface="Calibri"/>
              </a:rPr>
              <a:t> </a:t>
            </a:r>
            <a:r>
              <a:rPr sz="600" dirty="0">
                <a:solidFill>
                  <a:srgbClr val="231F20"/>
                </a:solidFill>
                <a:latin typeface="Calibri"/>
                <a:cs typeface="Calibri"/>
              </a:rPr>
              <a:t>plus</a:t>
            </a:r>
            <a:r>
              <a:rPr sz="600" spc="155" dirty="0">
                <a:solidFill>
                  <a:srgbClr val="231F20"/>
                </a:solidFill>
                <a:latin typeface="Calibri"/>
                <a:cs typeface="Calibri"/>
              </a:rPr>
              <a:t> </a:t>
            </a:r>
            <a:r>
              <a:rPr sz="600" dirty="0">
                <a:solidFill>
                  <a:srgbClr val="231F20"/>
                </a:solidFill>
                <a:latin typeface="Calibri"/>
                <a:cs typeface="Calibri"/>
              </a:rPr>
              <a:t>de</a:t>
            </a:r>
            <a:r>
              <a:rPr sz="600" spc="160" dirty="0">
                <a:solidFill>
                  <a:srgbClr val="231F20"/>
                </a:solidFill>
                <a:latin typeface="Calibri"/>
                <a:cs typeface="Calibri"/>
              </a:rPr>
              <a:t> </a:t>
            </a:r>
            <a:r>
              <a:rPr sz="600" dirty="0">
                <a:solidFill>
                  <a:srgbClr val="231F20"/>
                </a:solidFill>
                <a:latin typeface="Calibri"/>
                <a:cs typeface="Calibri"/>
              </a:rPr>
              <a:t>batterie</a:t>
            </a:r>
            <a:r>
              <a:rPr sz="600" spc="160" dirty="0">
                <a:solidFill>
                  <a:srgbClr val="231F20"/>
                </a:solidFill>
                <a:latin typeface="Calibri"/>
                <a:cs typeface="Calibri"/>
              </a:rPr>
              <a:t> </a:t>
            </a:r>
            <a:r>
              <a:rPr sz="600" dirty="0">
                <a:solidFill>
                  <a:srgbClr val="231F20"/>
                </a:solidFill>
                <a:latin typeface="Calibri"/>
                <a:cs typeface="Calibri"/>
              </a:rPr>
              <a:t>sur</a:t>
            </a:r>
            <a:r>
              <a:rPr sz="600" spc="160" dirty="0">
                <a:solidFill>
                  <a:srgbClr val="231F20"/>
                </a:solidFill>
                <a:latin typeface="Calibri"/>
                <a:cs typeface="Calibri"/>
              </a:rPr>
              <a:t> </a:t>
            </a:r>
            <a:r>
              <a:rPr sz="600" dirty="0">
                <a:solidFill>
                  <a:srgbClr val="231F20"/>
                </a:solidFill>
                <a:latin typeface="Calibri"/>
                <a:cs typeface="Calibri"/>
              </a:rPr>
              <a:t>votre</a:t>
            </a:r>
            <a:r>
              <a:rPr sz="600" spc="160" dirty="0">
                <a:solidFill>
                  <a:srgbClr val="231F20"/>
                </a:solidFill>
                <a:latin typeface="Calibri"/>
                <a:cs typeface="Calibri"/>
              </a:rPr>
              <a:t> </a:t>
            </a:r>
            <a:r>
              <a:rPr sz="600" dirty="0">
                <a:solidFill>
                  <a:srgbClr val="231F20"/>
                </a:solidFill>
                <a:latin typeface="Calibri"/>
                <a:cs typeface="Calibri"/>
              </a:rPr>
              <a:t>téléphone.</a:t>
            </a:r>
            <a:r>
              <a:rPr sz="600" spc="160" dirty="0">
                <a:solidFill>
                  <a:srgbClr val="231F20"/>
                </a:solidFill>
                <a:latin typeface="Calibri"/>
                <a:cs typeface="Calibri"/>
              </a:rPr>
              <a:t> </a:t>
            </a:r>
            <a:r>
              <a:rPr sz="600" dirty="0">
                <a:solidFill>
                  <a:srgbClr val="231F20"/>
                </a:solidFill>
                <a:latin typeface="Calibri"/>
                <a:cs typeface="Calibri"/>
              </a:rPr>
              <a:t>Il</a:t>
            </a:r>
            <a:r>
              <a:rPr sz="600" spc="160" dirty="0">
                <a:solidFill>
                  <a:srgbClr val="231F20"/>
                </a:solidFill>
                <a:latin typeface="Calibri"/>
                <a:cs typeface="Calibri"/>
              </a:rPr>
              <a:t> </a:t>
            </a:r>
            <a:r>
              <a:rPr sz="600" dirty="0">
                <a:solidFill>
                  <a:srgbClr val="231F20"/>
                </a:solidFill>
                <a:latin typeface="Calibri"/>
                <a:cs typeface="Calibri"/>
              </a:rPr>
              <a:t>y</a:t>
            </a:r>
            <a:r>
              <a:rPr sz="600" spc="160" dirty="0">
                <a:solidFill>
                  <a:srgbClr val="231F20"/>
                </a:solidFill>
                <a:latin typeface="Calibri"/>
                <a:cs typeface="Calibri"/>
              </a:rPr>
              <a:t> </a:t>
            </a:r>
            <a:r>
              <a:rPr sz="600" dirty="0">
                <a:solidFill>
                  <a:srgbClr val="231F20"/>
                </a:solidFill>
                <a:latin typeface="Calibri"/>
                <a:cs typeface="Calibri"/>
              </a:rPr>
              <a:t>a</a:t>
            </a:r>
            <a:r>
              <a:rPr sz="600" spc="160" dirty="0">
                <a:solidFill>
                  <a:srgbClr val="231F20"/>
                </a:solidFill>
                <a:latin typeface="Calibri"/>
                <a:cs typeface="Calibri"/>
              </a:rPr>
              <a:t> </a:t>
            </a:r>
            <a:r>
              <a:rPr sz="600" dirty="0">
                <a:solidFill>
                  <a:srgbClr val="231F20"/>
                </a:solidFill>
                <a:latin typeface="Calibri"/>
                <a:cs typeface="Calibri"/>
              </a:rPr>
              <a:t>des</a:t>
            </a:r>
            <a:r>
              <a:rPr sz="600" spc="160" dirty="0">
                <a:solidFill>
                  <a:srgbClr val="231F20"/>
                </a:solidFill>
                <a:latin typeface="Calibri"/>
                <a:cs typeface="Calibri"/>
              </a:rPr>
              <a:t> </a:t>
            </a:r>
            <a:r>
              <a:rPr sz="600" dirty="0">
                <a:solidFill>
                  <a:srgbClr val="231F20"/>
                </a:solidFill>
                <a:latin typeface="Calibri"/>
                <a:cs typeface="Calibri"/>
              </a:rPr>
              <a:t>ordinateurs</a:t>
            </a:r>
            <a:r>
              <a:rPr sz="600" spc="160" dirty="0">
                <a:solidFill>
                  <a:srgbClr val="231F20"/>
                </a:solidFill>
                <a:latin typeface="Calibri"/>
                <a:cs typeface="Calibri"/>
              </a:rPr>
              <a:t> </a:t>
            </a:r>
            <a:r>
              <a:rPr sz="600" dirty="0">
                <a:solidFill>
                  <a:srgbClr val="231F20"/>
                </a:solidFill>
                <a:latin typeface="Calibri"/>
                <a:cs typeface="Calibri"/>
              </a:rPr>
              <a:t>publics</a:t>
            </a:r>
            <a:r>
              <a:rPr sz="600" spc="160" dirty="0">
                <a:solidFill>
                  <a:srgbClr val="231F20"/>
                </a:solidFill>
                <a:latin typeface="Calibri"/>
                <a:cs typeface="Calibri"/>
              </a:rPr>
              <a:t> </a:t>
            </a:r>
            <a:r>
              <a:rPr sz="600" dirty="0">
                <a:solidFill>
                  <a:srgbClr val="231F20"/>
                </a:solidFill>
                <a:latin typeface="Calibri"/>
                <a:cs typeface="Calibri"/>
              </a:rPr>
              <a:t>à</a:t>
            </a:r>
            <a:r>
              <a:rPr sz="600" spc="160" dirty="0">
                <a:solidFill>
                  <a:srgbClr val="231F20"/>
                </a:solidFill>
                <a:latin typeface="Calibri"/>
                <a:cs typeface="Calibri"/>
              </a:rPr>
              <a:t> </a:t>
            </a:r>
            <a:r>
              <a:rPr sz="600" spc="-25" dirty="0">
                <a:solidFill>
                  <a:srgbClr val="231F20"/>
                </a:solidFill>
                <a:latin typeface="Calibri"/>
                <a:cs typeface="Calibri"/>
              </a:rPr>
              <a:t>la</a:t>
            </a:r>
            <a:r>
              <a:rPr sz="600" spc="500" dirty="0">
                <a:solidFill>
                  <a:srgbClr val="231F20"/>
                </a:solidFill>
                <a:latin typeface="Calibri"/>
                <a:cs typeface="Calibri"/>
              </a:rPr>
              <a:t> </a:t>
            </a:r>
            <a:r>
              <a:rPr sz="600" dirty="0">
                <a:solidFill>
                  <a:srgbClr val="231F20"/>
                </a:solidFill>
                <a:latin typeface="Calibri"/>
                <a:cs typeface="Calibri"/>
              </a:rPr>
              <a:t>disposition</a:t>
            </a:r>
            <a:r>
              <a:rPr sz="600" spc="150" dirty="0">
                <a:solidFill>
                  <a:srgbClr val="231F20"/>
                </a:solidFill>
                <a:latin typeface="Calibri"/>
                <a:cs typeface="Calibri"/>
              </a:rPr>
              <a:t> </a:t>
            </a:r>
            <a:r>
              <a:rPr sz="600" dirty="0">
                <a:solidFill>
                  <a:srgbClr val="231F20"/>
                </a:solidFill>
                <a:latin typeface="Calibri"/>
                <a:cs typeface="Calibri"/>
              </a:rPr>
              <a:t>des</a:t>
            </a:r>
            <a:r>
              <a:rPr sz="600" spc="155" dirty="0">
                <a:solidFill>
                  <a:srgbClr val="231F20"/>
                </a:solidFill>
                <a:latin typeface="Calibri"/>
                <a:cs typeface="Calibri"/>
              </a:rPr>
              <a:t> </a:t>
            </a:r>
            <a:r>
              <a:rPr sz="600" dirty="0">
                <a:solidFill>
                  <a:srgbClr val="231F20"/>
                </a:solidFill>
                <a:latin typeface="Calibri"/>
                <a:cs typeface="Calibri"/>
              </a:rPr>
              <a:t>passagers</a:t>
            </a:r>
            <a:r>
              <a:rPr sz="600" spc="150" dirty="0">
                <a:solidFill>
                  <a:srgbClr val="231F20"/>
                </a:solidFill>
                <a:latin typeface="Calibri"/>
                <a:cs typeface="Calibri"/>
              </a:rPr>
              <a:t> </a:t>
            </a:r>
            <a:r>
              <a:rPr sz="600" dirty="0">
                <a:solidFill>
                  <a:srgbClr val="231F20"/>
                </a:solidFill>
                <a:latin typeface="Calibri"/>
                <a:cs typeface="Calibri"/>
              </a:rPr>
              <a:t>pour</a:t>
            </a:r>
            <a:r>
              <a:rPr sz="600" spc="155" dirty="0">
                <a:solidFill>
                  <a:srgbClr val="231F20"/>
                </a:solidFill>
                <a:latin typeface="Calibri"/>
                <a:cs typeface="Calibri"/>
              </a:rPr>
              <a:t> </a:t>
            </a:r>
            <a:r>
              <a:rPr sz="600" dirty="0">
                <a:solidFill>
                  <a:srgbClr val="231F20"/>
                </a:solidFill>
                <a:latin typeface="Calibri"/>
                <a:cs typeface="Calibri"/>
              </a:rPr>
              <a:t>naviguer</a:t>
            </a:r>
            <a:r>
              <a:rPr sz="600" spc="155" dirty="0">
                <a:solidFill>
                  <a:srgbClr val="231F20"/>
                </a:solidFill>
                <a:latin typeface="Calibri"/>
                <a:cs typeface="Calibri"/>
              </a:rPr>
              <a:t> </a:t>
            </a:r>
            <a:r>
              <a:rPr sz="600" dirty="0">
                <a:solidFill>
                  <a:srgbClr val="231F20"/>
                </a:solidFill>
                <a:latin typeface="Calibri"/>
                <a:cs typeface="Calibri"/>
              </a:rPr>
              <a:t>sur</a:t>
            </a:r>
            <a:r>
              <a:rPr sz="600" spc="150" dirty="0">
                <a:solidFill>
                  <a:srgbClr val="231F20"/>
                </a:solidFill>
                <a:latin typeface="Calibri"/>
                <a:cs typeface="Calibri"/>
              </a:rPr>
              <a:t> </a:t>
            </a:r>
            <a:r>
              <a:rPr sz="600" dirty="0">
                <a:solidFill>
                  <a:srgbClr val="231F20"/>
                </a:solidFill>
                <a:latin typeface="Calibri"/>
                <a:cs typeface="Calibri"/>
              </a:rPr>
              <a:t>Internet.</a:t>
            </a:r>
            <a:r>
              <a:rPr sz="600" spc="155" dirty="0">
                <a:solidFill>
                  <a:srgbClr val="231F20"/>
                </a:solidFill>
                <a:latin typeface="Calibri"/>
                <a:cs typeface="Calibri"/>
              </a:rPr>
              <a:t> </a:t>
            </a:r>
            <a:r>
              <a:rPr sz="600" dirty="0">
                <a:solidFill>
                  <a:srgbClr val="231F20"/>
                </a:solidFill>
                <a:latin typeface="Calibri"/>
                <a:cs typeface="Calibri"/>
              </a:rPr>
              <a:t>Vous</a:t>
            </a:r>
            <a:r>
              <a:rPr sz="600" spc="155" dirty="0">
                <a:solidFill>
                  <a:srgbClr val="231F20"/>
                </a:solidFill>
                <a:latin typeface="Calibri"/>
                <a:cs typeface="Calibri"/>
              </a:rPr>
              <a:t> </a:t>
            </a:r>
            <a:r>
              <a:rPr sz="600" dirty="0">
                <a:solidFill>
                  <a:srgbClr val="231F20"/>
                </a:solidFill>
                <a:latin typeface="Calibri"/>
                <a:cs typeface="Calibri"/>
              </a:rPr>
              <a:t>voulez</a:t>
            </a:r>
            <a:r>
              <a:rPr sz="600" spc="150" dirty="0">
                <a:solidFill>
                  <a:srgbClr val="231F20"/>
                </a:solidFill>
                <a:latin typeface="Calibri"/>
                <a:cs typeface="Calibri"/>
              </a:rPr>
              <a:t> </a:t>
            </a:r>
            <a:r>
              <a:rPr sz="600" spc="-10" dirty="0">
                <a:solidFill>
                  <a:srgbClr val="231F20"/>
                </a:solidFill>
                <a:latin typeface="Calibri"/>
                <a:cs typeface="Calibri"/>
              </a:rPr>
              <a:t>passer</a:t>
            </a:r>
            <a:r>
              <a:rPr sz="600" spc="500" dirty="0">
                <a:solidFill>
                  <a:srgbClr val="231F20"/>
                </a:solidFill>
                <a:latin typeface="Calibri"/>
                <a:cs typeface="Calibri"/>
              </a:rPr>
              <a:t> </a:t>
            </a:r>
            <a:r>
              <a:rPr sz="600" dirty="0">
                <a:solidFill>
                  <a:srgbClr val="231F20"/>
                </a:solidFill>
                <a:latin typeface="Calibri"/>
                <a:cs typeface="Calibri"/>
              </a:rPr>
              <a:t>le</a:t>
            </a:r>
            <a:r>
              <a:rPr sz="600" spc="100" dirty="0">
                <a:solidFill>
                  <a:srgbClr val="231F20"/>
                </a:solidFill>
                <a:latin typeface="Calibri"/>
                <a:cs typeface="Calibri"/>
              </a:rPr>
              <a:t> </a:t>
            </a:r>
            <a:r>
              <a:rPr sz="600" dirty="0">
                <a:solidFill>
                  <a:srgbClr val="231F20"/>
                </a:solidFill>
                <a:latin typeface="Calibri"/>
                <a:cs typeface="Calibri"/>
              </a:rPr>
              <a:t>temps</a:t>
            </a:r>
            <a:r>
              <a:rPr sz="600" spc="105" dirty="0">
                <a:solidFill>
                  <a:srgbClr val="231F20"/>
                </a:solidFill>
                <a:latin typeface="Calibri"/>
                <a:cs typeface="Calibri"/>
              </a:rPr>
              <a:t> </a:t>
            </a:r>
            <a:r>
              <a:rPr sz="600" dirty="0">
                <a:solidFill>
                  <a:srgbClr val="231F20"/>
                </a:solidFill>
                <a:latin typeface="Calibri"/>
                <a:cs typeface="Calibri"/>
              </a:rPr>
              <a:t>et</a:t>
            </a:r>
            <a:r>
              <a:rPr sz="600" spc="100" dirty="0">
                <a:solidFill>
                  <a:srgbClr val="231F20"/>
                </a:solidFill>
                <a:latin typeface="Calibri"/>
                <a:cs typeface="Calibri"/>
              </a:rPr>
              <a:t> </a:t>
            </a:r>
            <a:r>
              <a:rPr sz="600" dirty="0">
                <a:solidFill>
                  <a:srgbClr val="231F20"/>
                </a:solidFill>
                <a:latin typeface="Calibri"/>
                <a:cs typeface="Calibri"/>
              </a:rPr>
              <a:t>aller</a:t>
            </a:r>
            <a:r>
              <a:rPr sz="600" spc="105" dirty="0">
                <a:solidFill>
                  <a:srgbClr val="231F20"/>
                </a:solidFill>
                <a:latin typeface="Calibri"/>
                <a:cs typeface="Calibri"/>
              </a:rPr>
              <a:t> </a:t>
            </a:r>
            <a:r>
              <a:rPr sz="600" dirty="0">
                <a:solidFill>
                  <a:srgbClr val="231F20"/>
                </a:solidFill>
                <a:latin typeface="Calibri"/>
                <a:cs typeface="Calibri"/>
              </a:rPr>
              <a:t>sur</a:t>
            </a:r>
            <a:r>
              <a:rPr sz="600" spc="100" dirty="0">
                <a:solidFill>
                  <a:srgbClr val="231F20"/>
                </a:solidFill>
                <a:latin typeface="Calibri"/>
                <a:cs typeface="Calibri"/>
              </a:rPr>
              <a:t> </a:t>
            </a:r>
            <a:r>
              <a:rPr sz="600" dirty="0">
                <a:solidFill>
                  <a:srgbClr val="231F20"/>
                </a:solidFill>
                <a:latin typeface="Calibri"/>
                <a:cs typeface="Calibri"/>
              </a:rPr>
              <a:t>votre</a:t>
            </a:r>
            <a:r>
              <a:rPr sz="600" spc="105" dirty="0">
                <a:solidFill>
                  <a:srgbClr val="231F20"/>
                </a:solidFill>
                <a:latin typeface="Calibri"/>
                <a:cs typeface="Calibri"/>
              </a:rPr>
              <a:t> </a:t>
            </a:r>
            <a:r>
              <a:rPr sz="600" dirty="0">
                <a:solidFill>
                  <a:srgbClr val="231F20"/>
                </a:solidFill>
                <a:latin typeface="Calibri"/>
                <a:cs typeface="Calibri"/>
              </a:rPr>
              <a:t>réseau</a:t>
            </a:r>
            <a:r>
              <a:rPr sz="600" spc="105" dirty="0">
                <a:solidFill>
                  <a:srgbClr val="231F20"/>
                </a:solidFill>
                <a:latin typeface="Calibri"/>
                <a:cs typeface="Calibri"/>
              </a:rPr>
              <a:t> </a:t>
            </a:r>
            <a:r>
              <a:rPr sz="600" dirty="0">
                <a:solidFill>
                  <a:srgbClr val="231F20"/>
                </a:solidFill>
                <a:latin typeface="Calibri"/>
                <a:cs typeface="Calibri"/>
              </a:rPr>
              <a:t>social</a:t>
            </a:r>
            <a:r>
              <a:rPr sz="600" spc="100" dirty="0">
                <a:solidFill>
                  <a:srgbClr val="231F20"/>
                </a:solidFill>
                <a:latin typeface="Calibri"/>
                <a:cs typeface="Calibri"/>
              </a:rPr>
              <a:t> </a:t>
            </a:r>
            <a:r>
              <a:rPr sz="600" spc="-10" dirty="0">
                <a:solidFill>
                  <a:srgbClr val="231F20"/>
                </a:solidFill>
                <a:latin typeface="Calibri"/>
                <a:cs typeface="Calibri"/>
              </a:rPr>
              <a:t>favori.</a:t>
            </a:r>
            <a:endParaRPr sz="600" dirty="0">
              <a:latin typeface="Calibri"/>
              <a:cs typeface="Calibri"/>
            </a:endParaRPr>
          </a:p>
          <a:p>
            <a:pPr marL="38100" algn="just">
              <a:lnSpc>
                <a:spcPts val="705"/>
              </a:lnSpc>
              <a:spcBef>
                <a:spcPts val="45"/>
              </a:spcBef>
            </a:pPr>
            <a:r>
              <a:rPr sz="600" dirty="0">
                <a:solidFill>
                  <a:srgbClr val="231F20"/>
                </a:solidFill>
                <a:latin typeface="Calibri"/>
                <a:cs typeface="Calibri"/>
              </a:rPr>
              <a:t>Vous</a:t>
            </a:r>
            <a:r>
              <a:rPr sz="600" spc="180" dirty="0">
                <a:solidFill>
                  <a:srgbClr val="231F20"/>
                </a:solidFill>
                <a:latin typeface="Calibri"/>
                <a:cs typeface="Calibri"/>
              </a:rPr>
              <a:t> </a:t>
            </a:r>
            <a:r>
              <a:rPr sz="600" dirty="0">
                <a:solidFill>
                  <a:srgbClr val="231F20"/>
                </a:solidFill>
                <a:latin typeface="Calibri"/>
                <a:cs typeface="Calibri"/>
              </a:rPr>
              <a:t>lancez</a:t>
            </a:r>
            <a:r>
              <a:rPr sz="600" spc="180" dirty="0">
                <a:solidFill>
                  <a:srgbClr val="231F20"/>
                </a:solidFill>
                <a:latin typeface="Calibri"/>
                <a:cs typeface="Calibri"/>
              </a:rPr>
              <a:t> </a:t>
            </a:r>
            <a:r>
              <a:rPr sz="600" dirty="0">
                <a:solidFill>
                  <a:srgbClr val="231F20"/>
                </a:solidFill>
                <a:latin typeface="Calibri"/>
                <a:cs typeface="Calibri"/>
              </a:rPr>
              <a:t>un</a:t>
            </a:r>
            <a:r>
              <a:rPr sz="600" spc="180" dirty="0">
                <a:solidFill>
                  <a:srgbClr val="231F20"/>
                </a:solidFill>
                <a:latin typeface="Calibri"/>
                <a:cs typeface="Calibri"/>
              </a:rPr>
              <a:t> </a:t>
            </a:r>
            <a:r>
              <a:rPr sz="600" dirty="0">
                <a:solidFill>
                  <a:srgbClr val="231F20"/>
                </a:solidFill>
                <a:latin typeface="Calibri"/>
                <a:cs typeface="Calibri"/>
              </a:rPr>
              <a:t>navigateur</a:t>
            </a:r>
            <a:r>
              <a:rPr sz="600" spc="185" dirty="0">
                <a:solidFill>
                  <a:srgbClr val="231F20"/>
                </a:solidFill>
                <a:latin typeface="Calibri"/>
                <a:cs typeface="Calibri"/>
              </a:rPr>
              <a:t> </a:t>
            </a:r>
            <a:r>
              <a:rPr sz="600" dirty="0">
                <a:solidFill>
                  <a:srgbClr val="231F20"/>
                </a:solidFill>
                <a:latin typeface="Calibri"/>
                <a:cs typeface="Calibri"/>
              </a:rPr>
              <a:t>en</a:t>
            </a:r>
            <a:r>
              <a:rPr sz="600" spc="180" dirty="0">
                <a:solidFill>
                  <a:srgbClr val="231F20"/>
                </a:solidFill>
                <a:latin typeface="Calibri"/>
                <a:cs typeface="Calibri"/>
              </a:rPr>
              <a:t> </a:t>
            </a:r>
            <a:r>
              <a:rPr sz="600" dirty="0">
                <a:solidFill>
                  <a:srgbClr val="231F20"/>
                </a:solidFill>
                <a:latin typeface="Calibri"/>
                <a:cs typeface="Calibri"/>
              </a:rPr>
              <a:t>mode</a:t>
            </a:r>
            <a:r>
              <a:rPr sz="600" spc="180" dirty="0">
                <a:solidFill>
                  <a:srgbClr val="231F20"/>
                </a:solidFill>
                <a:latin typeface="Calibri"/>
                <a:cs typeface="Calibri"/>
              </a:rPr>
              <a:t> </a:t>
            </a:r>
            <a:r>
              <a:rPr sz="600" dirty="0">
                <a:solidFill>
                  <a:srgbClr val="231F20"/>
                </a:solidFill>
                <a:latin typeface="Calibri"/>
                <a:cs typeface="Calibri"/>
              </a:rPr>
              <a:t>privé,</a:t>
            </a:r>
            <a:r>
              <a:rPr sz="600" spc="185" dirty="0">
                <a:solidFill>
                  <a:srgbClr val="231F20"/>
                </a:solidFill>
                <a:latin typeface="Calibri"/>
                <a:cs typeface="Calibri"/>
              </a:rPr>
              <a:t> </a:t>
            </a:r>
            <a:r>
              <a:rPr sz="600" dirty="0">
                <a:solidFill>
                  <a:srgbClr val="231F20"/>
                </a:solidFill>
                <a:latin typeface="Calibri"/>
                <a:cs typeface="Calibri"/>
              </a:rPr>
              <a:t>puis</a:t>
            </a:r>
            <a:r>
              <a:rPr sz="600" spc="180" dirty="0">
                <a:solidFill>
                  <a:srgbClr val="231F20"/>
                </a:solidFill>
                <a:latin typeface="Calibri"/>
                <a:cs typeface="Calibri"/>
              </a:rPr>
              <a:t> </a:t>
            </a:r>
            <a:r>
              <a:rPr sz="600" dirty="0">
                <a:solidFill>
                  <a:srgbClr val="231F20"/>
                </a:solidFill>
                <a:latin typeface="Calibri"/>
                <a:cs typeface="Calibri"/>
              </a:rPr>
              <a:t>vous</a:t>
            </a:r>
            <a:r>
              <a:rPr sz="600" spc="180" dirty="0">
                <a:solidFill>
                  <a:srgbClr val="231F20"/>
                </a:solidFill>
                <a:latin typeface="Calibri"/>
                <a:cs typeface="Calibri"/>
              </a:rPr>
              <a:t> </a:t>
            </a:r>
            <a:r>
              <a:rPr sz="600" dirty="0">
                <a:solidFill>
                  <a:srgbClr val="231F20"/>
                </a:solidFill>
                <a:latin typeface="Calibri"/>
                <a:cs typeface="Calibri"/>
              </a:rPr>
              <a:t>vous</a:t>
            </a:r>
            <a:r>
              <a:rPr sz="600" spc="180" dirty="0">
                <a:solidFill>
                  <a:srgbClr val="231F20"/>
                </a:solidFill>
                <a:latin typeface="Calibri"/>
                <a:cs typeface="Calibri"/>
              </a:rPr>
              <a:t> </a:t>
            </a:r>
            <a:r>
              <a:rPr sz="600" spc="-10" dirty="0">
                <a:solidFill>
                  <a:srgbClr val="231F20"/>
                </a:solidFill>
                <a:latin typeface="Calibri"/>
                <a:cs typeface="Calibri"/>
              </a:rPr>
              <a:t>authentifiez</a:t>
            </a:r>
            <a:endParaRPr sz="600" dirty="0">
              <a:latin typeface="Calibri"/>
              <a:cs typeface="Calibri"/>
            </a:endParaRPr>
          </a:p>
          <a:p>
            <a:pPr marL="38100" algn="just">
              <a:lnSpc>
                <a:spcPts val="705"/>
              </a:lnSpc>
            </a:pPr>
            <a:r>
              <a:rPr sz="600" dirty="0">
                <a:solidFill>
                  <a:srgbClr val="231F20"/>
                </a:solidFill>
                <a:latin typeface="Calibri"/>
                <a:cs typeface="Calibri"/>
              </a:rPr>
              <a:t>avec</a:t>
            </a:r>
            <a:r>
              <a:rPr sz="600" spc="95" dirty="0">
                <a:solidFill>
                  <a:srgbClr val="231F20"/>
                </a:solidFill>
                <a:latin typeface="Calibri"/>
                <a:cs typeface="Calibri"/>
              </a:rPr>
              <a:t> </a:t>
            </a:r>
            <a:r>
              <a:rPr sz="600" dirty="0">
                <a:solidFill>
                  <a:srgbClr val="231F20"/>
                </a:solidFill>
                <a:latin typeface="Calibri"/>
                <a:cs typeface="Calibri"/>
              </a:rPr>
              <a:t>votre</a:t>
            </a:r>
            <a:r>
              <a:rPr sz="600" spc="95" dirty="0">
                <a:solidFill>
                  <a:srgbClr val="231F20"/>
                </a:solidFill>
                <a:latin typeface="Calibri"/>
                <a:cs typeface="Calibri"/>
              </a:rPr>
              <a:t> </a:t>
            </a:r>
            <a:r>
              <a:rPr sz="600" dirty="0">
                <a:solidFill>
                  <a:srgbClr val="231F20"/>
                </a:solidFill>
                <a:latin typeface="Calibri"/>
                <a:cs typeface="Calibri"/>
              </a:rPr>
              <a:t>mot</a:t>
            </a:r>
            <a:r>
              <a:rPr sz="600" spc="95" dirty="0">
                <a:solidFill>
                  <a:srgbClr val="231F20"/>
                </a:solidFill>
                <a:latin typeface="Calibri"/>
                <a:cs typeface="Calibri"/>
              </a:rPr>
              <a:t> </a:t>
            </a:r>
            <a:r>
              <a:rPr sz="600" dirty="0">
                <a:solidFill>
                  <a:srgbClr val="231F20"/>
                </a:solidFill>
                <a:latin typeface="Calibri"/>
                <a:cs typeface="Calibri"/>
              </a:rPr>
              <a:t>de</a:t>
            </a:r>
            <a:r>
              <a:rPr sz="600" spc="100" dirty="0">
                <a:solidFill>
                  <a:srgbClr val="231F20"/>
                </a:solidFill>
                <a:latin typeface="Calibri"/>
                <a:cs typeface="Calibri"/>
              </a:rPr>
              <a:t> </a:t>
            </a:r>
            <a:r>
              <a:rPr sz="600" dirty="0">
                <a:solidFill>
                  <a:srgbClr val="231F20"/>
                </a:solidFill>
                <a:latin typeface="Calibri"/>
                <a:cs typeface="Calibri"/>
              </a:rPr>
              <a:t>passe</a:t>
            </a:r>
            <a:r>
              <a:rPr sz="600" spc="95" dirty="0">
                <a:solidFill>
                  <a:srgbClr val="231F20"/>
                </a:solidFill>
                <a:latin typeface="Calibri"/>
                <a:cs typeface="Calibri"/>
              </a:rPr>
              <a:t> </a:t>
            </a:r>
            <a:r>
              <a:rPr sz="600" dirty="0">
                <a:solidFill>
                  <a:srgbClr val="231F20"/>
                </a:solidFill>
                <a:latin typeface="Calibri"/>
                <a:cs typeface="Calibri"/>
              </a:rPr>
              <a:t>pour</a:t>
            </a:r>
            <a:r>
              <a:rPr sz="600" spc="95" dirty="0">
                <a:solidFill>
                  <a:srgbClr val="231F20"/>
                </a:solidFill>
                <a:latin typeface="Calibri"/>
                <a:cs typeface="Calibri"/>
              </a:rPr>
              <a:t> </a:t>
            </a:r>
            <a:r>
              <a:rPr sz="600" dirty="0">
                <a:solidFill>
                  <a:srgbClr val="231F20"/>
                </a:solidFill>
                <a:latin typeface="Calibri"/>
                <a:cs typeface="Calibri"/>
              </a:rPr>
              <a:t>accéder</a:t>
            </a:r>
            <a:r>
              <a:rPr sz="600" spc="95" dirty="0">
                <a:solidFill>
                  <a:srgbClr val="231F20"/>
                </a:solidFill>
                <a:latin typeface="Calibri"/>
                <a:cs typeface="Calibri"/>
              </a:rPr>
              <a:t> </a:t>
            </a:r>
            <a:r>
              <a:rPr sz="600" dirty="0">
                <a:solidFill>
                  <a:srgbClr val="231F20"/>
                </a:solidFill>
                <a:latin typeface="Calibri"/>
                <a:cs typeface="Calibri"/>
              </a:rPr>
              <a:t>à</a:t>
            </a:r>
            <a:r>
              <a:rPr sz="600" spc="100" dirty="0">
                <a:solidFill>
                  <a:srgbClr val="231F20"/>
                </a:solidFill>
                <a:latin typeface="Calibri"/>
                <a:cs typeface="Calibri"/>
              </a:rPr>
              <a:t> </a:t>
            </a:r>
            <a:r>
              <a:rPr sz="600" dirty="0">
                <a:solidFill>
                  <a:srgbClr val="231F20"/>
                </a:solidFill>
                <a:latin typeface="Calibri"/>
                <a:cs typeface="Calibri"/>
              </a:rPr>
              <a:t>votre</a:t>
            </a:r>
            <a:r>
              <a:rPr sz="600" spc="95" dirty="0">
                <a:solidFill>
                  <a:srgbClr val="231F20"/>
                </a:solidFill>
                <a:latin typeface="Calibri"/>
                <a:cs typeface="Calibri"/>
              </a:rPr>
              <a:t> </a:t>
            </a:r>
            <a:r>
              <a:rPr sz="600" spc="-10" dirty="0">
                <a:solidFill>
                  <a:srgbClr val="231F20"/>
                </a:solidFill>
                <a:latin typeface="Calibri"/>
                <a:cs typeface="Calibri"/>
              </a:rPr>
              <a:t>profil.</a:t>
            </a:r>
            <a:endParaRPr sz="600" dirty="0">
              <a:latin typeface="Calibri"/>
              <a:cs typeface="Calibri"/>
            </a:endParaRPr>
          </a:p>
          <a:p>
            <a:pPr marL="38100" algn="just">
              <a:lnSpc>
                <a:spcPts val="560"/>
              </a:lnSpc>
              <a:spcBef>
                <a:spcPts val="80"/>
              </a:spcBef>
            </a:pPr>
            <a:r>
              <a:rPr sz="600" dirty="0">
                <a:solidFill>
                  <a:srgbClr val="231F20"/>
                </a:solidFill>
                <a:latin typeface="Calibri"/>
                <a:cs typeface="Calibri"/>
              </a:rPr>
              <a:t>Est-ce</a:t>
            </a:r>
            <a:r>
              <a:rPr sz="600" spc="165" dirty="0">
                <a:solidFill>
                  <a:srgbClr val="231F20"/>
                </a:solidFill>
                <a:latin typeface="Calibri"/>
                <a:cs typeface="Calibri"/>
              </a:rPr>
              <a:t> </a:t>
            </a:r>
            <a:r>
              <a:rPr sz="600" dirty="0">
                <a:solidFill>
                  <a:srgbClr val="231F20"/>
                </a:solidFill>
                <a:latin typeface="Calibri"/>
                <a:cs typeface="Calibri"/>
              </a:rPr>
              <a:t>sans</a:t>
            </a:r>
            <a:r>
              <a:rPr sz="600" spc="170" dirty="0">
                <a:solidFill>
                  <a:srgbClr val="231F20"/>
                </a:solidFill>
                <a:latin typeface="Calibri"/>
                <a:cs typeface="Calibri"/>
              </a:rPr>
              <a:t> </a:t>
            </a:r>
            <a:r>
              <a:rPr sz="600" dirty="0">
                <a:solidFill>
                  <a:srgbClr val="231F20"/>
                </a:solidFill>
                <a:latin typeface="Calibri"/>
                <a:cs typeface="Calibri"/>
              </a:rPr>
              <a:t>risque</a:t>
            </a:r>
            <a:r>
              <a:rPr sz="600" spc="170"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L="2138045">
              <a:lnSpc>
                <a:spcPts val="1460"/>
              </a:lnSpc>
            </a:pPr>
            <a:r>
              <a:rPr sz="2025" baseline="-12345" dirty="0">
                <a:solidFill>
                  <a:srgbClr val="FFB542"/>
                </a:solidFill>
                <a:latin typeface="Calibri"/>
                <a:cs typeface="Calibri"/>
              </a:rPr>
              <a:t>A</a:t>
            </a:r>
            <a:r>
              <a:rPr sz="2025" spc="-120" baseline="-12345" dirty="0">
                <a:solidFill>
                  <a:srgbClr val="FFB542"/>
                </a:solidFill>
                <a:latin typeface="Calibri"/>
                <a:cs typeface="Calibri"/>
              </a:rPr>
              <a:t> </a:t>
            </a:r>
            <a:r>
              <a:rPr sz="600" spc="-25" dirty="0">
                <a:solidFill>
                  <a:srgbClr val="231F20"/>
                </a:solidFill>
                <a:latin typeface="Calibri"/>
                <a:cs typeface="Calibri"/>
              </a:rPr>
              <a:t>Oui</a:t>
            </a:r>
            <a:endParaRPr sz="600" dirty="0">
              <a:latin typeface="Calibri"/>
              <a:cs typeface="Calibri"/>
            </a:endParaRPr>
          </a:p>
          <a:p>
            <a:pPr marL="2124710">
              <a:lnSpc>
                <a:spcPct val="100000"/>
              </a:lnSpc>
              <a:spcBef>
                <a:spcPts val="710"/>
              </a:spcBef>
            </a:pPr>
            <a:r>
              <a:rPr sz="2025" spc="-67" baseline="-12345" dirty="0">
                <a:solidFill>
                  <a:srgbClr val="FFFFFF"/>
                </a:solidFill>
                <a:latin typeface="Calibri"/>
                <a:cs typeface="Calibri"/>
              </a:rPr>
              <a:t>B</a:t>
            </a:r>
            <a:r>
              <a:rPr sz="2025" spc="-82" baseline="-12345" dirty="0">
                <a:solidFill>
                  <a:srgbClr val="FFFFFF"/>
                </a:solidFill>
                <a:latin typeface="Calibri"/>
                <a:cs typeface="Calibri"/>
              </a:rPr>
              <a:t> </a:t>
            </a:r>
            <a:r>
              <a:rPr sz="600" spc="-25" dirty="0">
                <a:solidFill>
                  <a:srgbClr val="231F20"/>
                </a:solidFill>
                <a:latin typeface="Calibri"/>
                <a:cs typeface="Calibri"/>
              </a:rPr>
              <a:t>Non</a:t>
            </a:r>
            <a:endParaRPr sz="600" dirty="0">
              <a:latin typeface="Calibri"/>
              <a:cs typeface="Calibri"/>
            </a:endParaRPr>
          </a:p>
        </p:txBody>
      </p:sp>
      <p:grpSp>
        <p:nvGrpSpPr>
          <p:cNvPr id="92" name="object 92"/>
          <p:cNvGrpSpPr/>
          <p:nvPr/>
        </p:nvGrpSpPr>
        <p:grpSpPr>
          <a:xfrm>
            <a:off x="9589250" y="8484753"/>
            <a:ext cx="2677160" cy="1522730"/>
            <a:chOff x="9589250" y="8484753"/>
            <a:chExt cx="2677160" cy="1522730"/>
          </a:xfrm>
        </p:grpSpPr>
        <p:pic>
          <p:nvPicPr>
            <p:cNvPr id="93" name="object 93"/>
            <p:cNvPicPr/>
            <p:nvPr/>
          </p:nvPicPr>
          <p:blipFill>
            <a:blip r:embed="rId4" cstate="print"/>
            <a:stretch>
              <a:fillRect/>
            </a:stretch>
          </p:blipFill>
          <p:spPr>
            <a:xfrm>
              <a:off x="12160157" y="9878712"/>
              <a:ext cx="105634" cy="128355"/>
            </a:xfrm>
            <a:prstGeom prst="rect">
              <a:avLst/>
            </a:prstGeom>
          </p:spPr>
        </p:pic>
        <p:sp>
          <p:nvSpPr>
            <p:cNvPr id="94" name="object 94"/>
            <p:cNvSpPr/>
            <p:nvPr/>
          </p:nvSpPr>
          <p:spPr>
            <a:xfrm>
              <a:off x="9589250" y="8484753"/>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grpSp>
      <p:sp>
        <p:nvSpPr>
          <p:cNvPr id="95" name="object 95"/>
          <p:cNvSpPr txBox="1"/>
          <p:nvPr/>
        </p:nvSpPr>
        <p:spPr>
          <a:xfrm>
            <a:off x="9950986" y="839837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96" name="object 96"/>
          <p:cNvGrpSpPr/>
          <p:nvPr/>
        </p:nvGrpSpPr>
        <p:grpSpPr>
          <a:xfrm>
            <a:off x="9374739" y="5896949"/>
            <a:ext cx="9712960" cy="4605655"/>
            <a:chOff x="9374739" y="5896949"/>
            <a:chExt cx="9712960" cy="4605655"/>
          </a:xfrm>
        </p:grpSpPr>
        <p:sp>
          <p:nvSpPr>
            <p:cNvPr id="97" name="object 97"/>
            <p:cNvSpPr/>
            <p:nvPr/>
          </p:nvSpPr>
          <p:spPr>
            <a:xfrm>
              <a:off x="10613250" y="8484761"/>
              <a:ext cx="1000760" cy="17780"/>
            </a:xfrm>
            <a:custGeom>
              <a:avLst/>
              <a:gdLst/>
              <a:ahLst/>
              <a:cxnLst/>
              <a:rect l="l" t="t" r="r" b="b"/>
              <a:pathLst>
                <a:path w="1000759" h="17779">
                  <a:moveTo>
                    <a:pt x="1000467" y="13868"/>
                  </a:moveTo>
                  <a:lnTo>
                    <a:pt x="998283" y="13868"/>
                  </a:lnTo>
                  <a:lnTo>
                    <a:pt x="998283" y="3784"/>
                  </a:lnTo>
                  <a:lnTo>
                    <a:pt x="1000353" y="3784"/>
                  </a:lnTo>
                  <a:lnTo>
                    <a:pt x="1000353" y="0"/>
                  </a:lnTo>
                  <a:lnTo>
                    <a:pt x="0" y="0"/>
                  </a:lnTo>
                  <a:lnTo>
                    <a:pt x="0" y="3784"/>
                  </a:lnTo>
                  <a:lnTo>
                    <a:pt x="0" y="13868"/>
                  </a:lnTo>
                  <a:lnTo>
                    <a:pt x="0" y="17640"/>
                  </a:lnTo>
                  <a:lnTo>
                    <a:pt x="1000467" y="17640"/>
                  </a:lnTo>
                  <a:lnTo>
                    <a:pt x="1000467" y="13868"/>
                  </a:lnTo>
                  <a:close/>
                </a:path>
              </a:pathLst>
            </a:custGeom>
            <a:solidFill>
              <a:srgbClr val="FCF4D8"/>
            </a:solidFill>
          </p:spPr>
          <p:txBody>
            <a:bodyPr wrap="square" lIns="0" tIns="0" rIns="0" bIns="0" rtlCol="0"/>
            <a:lstStyle/>
            <a:p>
              <a:endParaRPr dirty="0"/>
            </a:p>
          </p:txBody>
        </p:sp>
        <p:sp>
          <p:nvSpPr>
            <p:cNvPr id="98" name="object 98"/>
            <p:cNvSpPr/>
            <p:nvPr/>
          </p:nvSpPr>
          <p:spPr>
            <a:xfrm>
              <a:off x="10604842" y="8484753"/>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99" name="object 99"/>
            <p:cNvSpPr/>
            <p:nvPr/>
          </p:nvSpPr>
          <p:spPr>
            <a:xfrm>
              <a:off x="11628831" y="8484761"/>
              <a:ext cx="1024890" cy="17780"/>
            </a:xfrm>
            <a:custGeom>
              <a:avLst/>
              <a:gdLst/>
              <a:ahLst/>
              <a:cxnLst/>
              <a:rect l="l" t="t" r="r" b="b"/>
              <a:pathLst>
                <a:path w="1024890" h="17779">
                  <a:moveTo>
                    <a:pt x="1024496" y="3784"/>
                  </a:moveTo>
                  <a:lnTo>
                    <a:pt x="1022426" y="3784"/>
                  </a:lnTo>
                  <a:lnTo>
                    <a:pt x="1022426" y="0"/>
                  </a:lnTo>
                  <a:lnTo>
                    <a:pt x="0" y="0"/>
                  </a:lnTo>
                  <a:lnTo>
                    <a:pt x="0" y="3784"/>
                  </a:lnTo>
                  <a:lnTo>
                    <a:pt x="0" y="13868"/>
                  </a:lnTo>
                  <a:lnTo>
                    <a:pt x="0" y="17640"/>
                  </a:lnTo>
                  <a:lnTo>
                    <a:pt x="1022311" y="17640"/>
                  </a:lnTo>
                  <a:lnTo>
                    <a:pt x="1022311" y="13868"/>
                  </a:lnTo>
                  <a:lnTo>
                    <a:pt x="1024496" y="13868"/>
                  </a:lnTo>
                  <a:lnTo>
                    <a:pt x="1024496" y="3784"/>
                  </a:lnTo>
                  <a:close/>
                </a:path>
              </a:pathLst>
            </a:custGeom>
            <a:solidFill>
              <a:srgbClr val="FCF4D8"/>
            </a:solidFill>
          </p:spPr>
          <p:txBody>
            <a:bodyPr wrap="square" lIns="0" tIns="0" rIns="0" bIns="0" rtlCol="0"/>
            <a:lstStyle/>
            <a:p>
              <a:endParaRPr dirty="0"/>
            </a:p>
          </p:txBody>
        </p:sp>
        <p:sp>
          <p:nvSpPr>
            <p:cNvPr id="100" name="object 100"/>
            <p:cNvSpPr/>
            <p:nvPr/>
          </p:nvSpPr>
          <p:spPr>
            <a:xfrm>
              <a:off x="11611540" y="8484752"/>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01" name="object 101"/>
            <p:cNvSpPr/>
            <p:nvPr/>
          </p:nvSpPr>
          <p:spPr>
            <a:xfrm>
              <a:off x="10584170" y="8470313"/>
              <a:ext cx="47625" cy="46990"/>
            </a:xfrm>
            <a:custGeom>
              <a:avLst/>
              <a:gdLst/>
              <a:ahLst/>
              <a:cxnLst/>
              <a:rect l="l" t="t" r="r" b="b"/>
              <a:pathLst>
                <a:path w="47625" h="46990">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02" name="object 102"/>
            <p:cNvSpPr/>
            <p:nvPr/>
          </p:nvSpPr>
          <p:spPr>
            <a:xfrm>
              <a:off x="10579723" y="8465933"/>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03" name="object 103"/>
            <p:cNvSpPr/>
            <p:nvPr/>
          </p:nvSpPr>
          <p:spPr>
            <a:xfrm>
              <a:off x="11596888" y="8470313"/>
              <a:ext cx="47625" cy="46990"/>
            </a:xfrm>
            <a:custGeom>
              <a:avLst/>
              <a:gdLst/>
              <a:ahLst/>
              <a:cxnLst/>
              <a:rect l="l" t="t" r="r" b="b"/>
              <a:pathLst>
                <a:path w="47625" h="46990">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04" name="object 104"/>
            <p:cNvSpPr/>
            <p:nvPr/>
          </p:nvSpPr>
          <p:spPr>
            <a:xfrm>
              <a:off x="11592441" y="8465933"/>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05" name="object 105"/>
            <p:cNvPicPr/>
            <p:nvPr/>
          </p:nvPicPr>
          <p:blipFill>
            <a:blip r:embed="rId5" cstate="print"/>
            <a:stretch>
              <a:fillRect/>
            </a:stretch>
          </p:blipFill>
          <p:spPr>
            <a:xfrm>
              <a:off x="9497028" y="8452494"/>
              <a:ext cx="109080" cy="73020"/>
            </a:xfrm>
            <a:prstGeom prst="rect">
              <a:avLst/>
            </a:prstGeom>
          </p:spPr>
        </p:pic>
        <p:sp>
          <p:nvSpPr>
            <p:cNvPr id="106" name="object 106"/>
            <p:cNvSpPr/>
            <p:nvPr/>
          </p:nvSpPr>
          <p:spPr>
            <a:xfrm>
              <a:off x="9401497" y="8350096"/>
              <a:ext cx="3365500" cy="1892935"/>
            </a:xfrm>
            <a:custGeom>
              <a:avLst/>
              <a:gdLst/>
              <a:ahLst/>
              <a:cxnLst/>
              <a:rect l="l" t="t" r="r" b="b"/>
              <a:pathLst>
                <a:path w="3365500" h="1892934">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07" name="object 107"/>
            <p:cNvSpPr/>
            <p:nvPr/>
          </p:nvSpPr>
          <p:spPr>
            <a:xfrm>
              <a:off x="12612632" y="5924529"/>
              <a:ext cx="6447790" cy="2312035"/>
            </a:xfrm>
            <a:custGeom>
              <a:avLst/>
              <a:gdLst/>
              <a:ahLst/>
              <a:cxnLst/>
              <a:rect l="l" t="t" r="r" b="b"/>
              <a:pathLst>
                <a:path w="6447790" h="2312034">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08" name="object 108"/>
            <p:cNvSpPr/>
            <p:nvPr/>
          </p:nvSpPr>
          <p:spPr>
            <a:xfrm>
              <a:off x="12612632" y="5924529"/>
              <a:ext cx="6447790" cy="2312035"/>
            </a:xfrm>
            <a:custGeom>
              <a:avLst/>
              <a:gdLst/>
              <a:ahLst/>
              <a:cxnLst/>
              <a:rect l="l" t="t" r="r" b="b"/>
              <a:pathLst>
                <a:path w="6447790" h="2312034">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762385" y="2311866"/>
                  </a:lnTo>
                  <a:lnTo>
                    <a:pt x="5800074"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19674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sp>
          <p:nvSpPr>
            <p:cNvPr id="109" name="object 109"/>
            <p:cNvSpPr/>
            <p:nvPr/>
          </p:nvSpPr>
          <p:spPr>
            <a:xfrm>
              <a:off x="12612632" y="8496494"/>
              <a:ext cx="6447790" cy="1978025"/>
            </a:xfrm>
            <a:custGeom>
              <a:avLst/>
              <a:gdLst/>
              <a:ahLst/>
              <a:cxnLst/>
              <a:rect l="l" t="t" r="r" b="b"/>
              <a:pathLst>
                <a:path w="6447790" h="1978025">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567439"/>
                  </a:lnTo>
                  <a:lnTo>
                    <a:pt x="141629" y="1615314"/>
                  </a:lnTo>
                  <a:lnTo>
                    <a:pt x="149718" y="1661567"/>
                  </a:lnTo>
                  <a:lnTo>
                    <a:pt x="162823" y="1705890"/>
                  </a:lnTo>
                  <a:lnTo>
                    <a:pt x="180635" y="1747974"/>
                  </a:lnTo>
                  <a:lnTo>
                    <a:pt x="202845" y="1787512"/>
                  </a:lnTo>
                  <a:lnTo>
                    <a:pt x="229147" y="1824195"/>
                  </a:lnTo>
                  <a:lnTo>
                    <a:pt x="259230" y="1857716"/>
                  </a:lnTo>
                  <a:lnTo>
                    <a:pt x="292787" y="1887767"/>
                  </a:lnTo>
                  <a:lnTo>
                    <a:pt x="329509" y="1914040"/>
                  </a:lnTo>
                  <a:lnTo>
                    <a:pt x="369088" y="1936226"/>
                  </a:lnTo>
                  <a:lnTo>
                    <a:pt x="411216" y="1954018"/>
                  </a:lnTo>
                  <a:lnTo>
                    <a:pt x="455583" y="1967108"/>
                  </a:lnTo>
                  <a:lnTo>
                    <a:pt x="501882" y="1975188"/>
                  </a:lnTo>
                  <a:lnTo>
                    <a:pt x="549805" y="1977950"/>
                  </a:lnTo>
                  <a:lnTo>
                    <a:pt x="6036423" y="1977950"/>
                  </a:lnTo>
                  <a:lnTo>
                    <a:pt x="6084345" y="1975188"/>
                  </a:lnTo>
                  <a:lnTo>
                    <a:pt x="6130644" y="1967108"/>
                  </a:lnTo>
                  <a:lnTo>
                    <a:pt x="6175010" y="1954018"/>
                  </a:lnTo>
                  <a:lnTo>
                    <a:pt x="6217136" y="1936226"/>
                  </a:lnTo>
                  <a:lnTo>
                    <a:pt x="6256713" y="1914040"/>
                  </a:lnTo>
                  <a:lnTo>
                    <a:pt x="6293433" y="1887767"/>
                  </a:lnTo>
                  <a:lnTo>
                    <a:pt x="6326987" y="1857716"/>
                  </a:lnTo>
                  <a:lnTo>
                    <a:pt x="6357069" y="1824195"/>
                  </a:lnTo>
                  <a:lnTo>
                    <a:pt x="6383368" y="1787512"/>
                  </a:lnTo>
                  <a:lnTo>
                    <a:pt x="6405576" y="1747974"/>
                  </a:lnTo>
                  <a:lnTo>
                    <a:pt x="6423387" y="1705890"/>
                  </a:lnTo>
                  <a:lnTo>
                    <a:pt x="6436490" y="1661567"/>
                  </a:lnTo>
                  <a:lnTo>
                    <a:pt x="6444578" y="1615314"/>
                  </a:lnTo>
                  <a:lnTo>
                    <a:pt x="6447342" y="1567439"/>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10" name="object 110"/>
            <p:cNvSpPr/>
            <p:nvPr/>
          </p:nvSpPr>
          <p:spPr>
            <a:xfrm>
              <a:off x="12612632" y="8496494"/>
              <a:ext cx="6447790" cy="1978025"/>
            </a:xfrm>
            <a:custGeom>
              <a:avLst/>
              <a:gdLst/>
              <a:ahLst/>
              <a:cxnLst/>
              <a:rect l="l" t="t" r="r" b="b"/>
              <a:pathLst>
                <a:path w="6447790" h="1978025">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567439"/>
                  </a:lnTo>
                  <a:lnTo>
                    <a:pt x="141629" y="1615314"/>
                  </a:lnTo>
                  <a:lnTo>
                    <a:pt x="149718" y="1661567"/>
                  </a:lnTo>
                  <a:lnTo>
                    <a:pt x="162823" y="1705890"/>
                  </a:lnTo>
                  <a:lnTo>
                    <a:pt x="180635" y="1747974"/>
                  </a:lnTo>
                  <a:lnTo>
                    <a:pt x="202845" y="1787512"/>
                  </a:lnTo>
                  <a:lnTo>
                    <a:pt x="229147" y="1824195"/>
                  </a:lnTo>
                  <a:lnTo>
                    <a:pt x="259230" y="1857716"/>
                  </a:lnTo>
                  <a:lnTo>
                    <a:pt x="292787" y="1887767"/>
                  </a:lnTo>
                  <a:lnTo>
                    <a:pt x="329509" y="1914040"/>
                  </a:lnTo>
                  <a:lnTo>
                    <a:pt x="369088" y="1936226"/>
                  </a:lnTo>
                  <a:lnTo>
                    <a:pt x="411216" y="1954018"/>
                  </a:lnTo>
                  <a:lnTo>
                    <a:pt x="455583" y="1967108"/>
                  </a:lnTo>
                  <a:lnTo>
                    <a:pt x="501882" y="1975188"/>
                  </a:lnTo>
                  <a:lnTo>
                    <a:pt x="549805" y="1977950"/>
                  </a:lnTo>
                  <a:lnTo>
                    <a:pt x="762385" y="1977950"/>
                  </a:lnTo>
                  <a:lnTo>
                    <a:pt x="5800074" y="1977950"/>
                  </a:lnTo>
                  <a:lnTo>
                    <a:pt x="6036423" y="1977950"/>
                  </a:lnTo>
                  <a:lnTo>
                    <a:pt x="6084345" y="1975188"/>
                  </a:lnTo>
                  <a:lnTo>
                    <a:pt x="6130644" y="1967108"/>
                  </a:lnTo>
                  <a:lnTo>
                    <a:pt x="6175010" y="1954018"/>
                  </a:lnTo>
                  <a:lnTo>
                    <a:pt x="6217136" y="1936226"/>
                  </a:lnTo>
                  <a:lnTo>
                    <a:pt x="6256713" y="1914040"/>
                  </a:lnTo>
                  <a:lnTo>
                    <a:pt x="6293433" y="1887767"/>
                  </a:lnTo>
                  <a:lnTo>
                    <a:pt x="6326987" y="1857716"/>
                  </a:lnTo>
                  <a:lnTo>
                    <a:pt x="6357069" y="1824195"/>
                  </a:lnTo>
                  <a:lnTo>
                    <a:pt x="6383368" y="1787512"/>
                  </a:lnTo>
                  <a:lnTo>
                    <a:pt x="6405576" y="1747974"/>
                  </a:lnTo>
                  <a:lnTo>
                    <a:pt x="6423387" y="1705890"/>
                  </a:lnTo>
                  <a:lnTo>
                    <a:pt x="6436490" y="1661567"/>
                  </a:lnTo>
                  <a:lnTo>
                    <a:pt x="6444578" y="1615314"/>
                  </a:lnTo>
                  <a:lnTo>
                    <a:pt x="6447342" y="1567439"/>
                  </a:lnTo>
                  <a:lnTo>
                    <a:pt x="6447342" y="1633541"/>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111" name="object 111"/>
          <p:cNvSpPr txBox="1"/>
          <p:nvPr/>
        </p:nvSpPr>
        <p:spPr>
          <a:xfrm>
            <a:off x="1696267" y="4778128"/>
            <a:ext cx="2106295" cy="236220"/>
          </a:xfrm>
          <a:prstGeom prst="rect">
            <a:avLst/>
          </a:prstGeom>
        </p:spPr>
        <p:txBody>
          <a:bodyPr vert="horz" wrap="square" lIns="0" tIns="16510" rIns="0" bIns="0" rtlCol="0">
            <a:spAutoFit/>
          </a:bodyPr>
          <a:lstStyle/>
          <a:p>
            <a:pPr marL="38100">
              <a:lnSpc>
                <a:spcPct val="100000"/>
              </a:lnSpc>
              <a:spcBef>
                <a:spcPts val="130"/>
              </a:spcBef>
            </a:pPr>
            <a:r>
              <a:rPr sz="2025" baseline="-12345" dirty="0">
                <a:solidFill>
                  <a:srgbClr val="FFFFFF"/>
                </a:solidFill>
                <a:latin typeface="Calibri"/>
                <a:cs typeface="Calibri"/>
              </a:rPr>
              <a:t>C</a:t>
            </a:r>
            <a:r>
              <a:rPr sz="2025" spc="120" baseline="-12345" dirty="0">
                <a:solidFill>
                  <a:srgbClr val="FFFFFF"/>
                </a:solidFill>
                <a:latin typeface="Calibri"/>
                <a:cs typeface="Calibri"/>
              </a:rPr>
              <a:t> </a:t>
            </a:r>
            <a:r>
              <a:rPr sz="600" dirty="0">
                <a:solidFill>
                  <a:srgbClr val="231F20"/>
                </a:solidFill>
                <a:latin typeface="Calibri"/>
                <a:cs typeface="Calibri"/>
              </a:rPr>
              <a:t>Non,</a:t>
            </a:r>
            <a:r>
              <a:rPr sz="600" spc="80" dirty="0">
                <a:solidFill>
                  <a:srgbClr val="231F20"/>
                </a:solidFill>
                <a:latin typeface="Calibri"/>
                <a:cs typeface="Calibri"/>
              </a:rPr>
              <a:t> </a:t>
            </a:r>
            <a:r>
              <a:rPr sz="600" dirty="0">
                <a:solidFill>
                  <a:srgbClr val="231F20"/>
                </a:solidFill>
                <a:latin typeface="Calibri"/>
                <a:cs typeface="Calibri"/>
              </a:rPr>
              <a:t>chaque</a:t>
            </a:r>
            <a:r>
              <a:rPr sz="600" spc="80" dirty="0">
                <a:solidFill>
                  <a:srgbClr val="231F20"/>
                </a:solidFill>
                <a:latin typeface="Calibri"/>
                <a:cs typeface="Calibri"/>
              </a:rPr>
              <a:t> </a:t>
            </a:r>
            <a:r>
              <a:rPr sz="600" dirty="0">
                <a:solidFill>
                  <a:srgbClr val="231F20"/>
                </a:solidFill>
                <a:latin typeface="Calibri"/>
                <a:cs typeface="Calibri"/>
              </a:rPr>
              <a:t>service</a:t>
            </a:r>
            <a:r>
              <a:rPr sz="600" spc="80" dirty="0">
                <a:solidFill>
                  <a:srgbClr val="231F20"/>
                </a:solidFill>
                <a:latin typeface="Calibri"/>
                <a:cs typeface="Calibri"/>
              </a:rPr>
              <a:t> </a:t>
            </a:r>
            <a:r>
              <a:rPr sz="600" dirty="0">
                <a:solidFill>
                  <a:srgbClr val="231F20"/>
                </a:solidFill>
                <a:latin typeface="Calibri"/>
                <a:cs typeface="Calibri"/>
              </a:rPr>
              <a:t>doit</a:t>
            </a:r>
            <a:r>
              <a:rPr sz="600" spc="80" dirty="0">
                <a:solidFill>
                  <a:srgbClr val="231F20"/>
                </a:solidFill>
                <a:latin typeface="Calibri"/>
                <a:cs typeface="Calibri"/>
              </a:rPr>
              <a:t> </a:t>
            </a:r>
            <a:r>
              <a:rPr sz="600" dirty="0">
                <a:solidFill>
                  <a:srgbClr val="231F20"/>
                </a:solidFill>
                <a:latin typeface="Calibri"/>
                <a:cs typeface="Calibri"/>
              </a:rPr>
              <a:t>avoir</a:t>
            </a:r>
            <a:r>
              <a:rPr sz="600" spc="75" dirty="0">
                <a:solidFill>
                  <a:srgbClr val="231F20"/>
                </a:solidFill>
                <a:latin typeface="Calibri"/>
                <a:cs typeface="Calibri"/>
              </a:rPr>
              <a:t> </a:t>
            </a:r>
            <a:r>
              <a:rPr sz="600" dirty="0">
                <a:solidFill>
                  <a:srgbClr val="231F20"/>
                </a:solidFill>
                <a:latin typeface="Calibri"/>
                <a:cs typeface="Calibri"/>
              </a:rPr>
              <a:t>un</a:t>
            </a:r>
            <a:r>
              <a:rPr sz="600" spc="80" dirty="0">
                <a:solidFill>
                  <a:srgbClr val="231F20"/>
                </a:solidFill>
                <a:latin typeface="Calibri"/>
                <a:cs typeface="Calibri"/>
              </a:rPr>
              <a:t> </a:t>
            </a:r>
            <a:r>
              <a:rPr sz="600" dirty="0">
                <a:solidFill>
                  <a:srgbClr val="231F20"/>
                </a:solidFill>
                <a:latin typeface="Calibri"/>
                <a:cs typeface="Calibri"/>
              </a:rPr>
              <a:t>mot</a:t>
            </a:r>
            <a:r>
              <a:rPr sz="600" spc="80" dirty="0">
                <a:solidFill>
                  <a:srgbClr val="231F20"/>
                </a:solidFill>
                <a:latin typeface="Calibri"/>
                <a:cs typeface="Calibri"/>
              </a:rPr>
              <a:t> </a:t>
            </a:r>
            <a:r>
              <a:rPr sz="600" dirty="0">
                <a:solidFill>
                  <a:srgbClr val="231F20"/>
                </a:solidFill>
                <a:latin typeface="Calibri"/>
                <a:cs typeface="Calibri"/>
              </a:rPr>
              <a:t>de</a:t>
            </a:r>
            <a:r>
              <a:rPr sz="600" spc="80" dirty="0">
                <a:solidFill>
                  <a:srgbClr val="231F20"/>
                </a:solidFill>
                <a:latin typeface="Calibri"/>
                <a:cs typeface="Calibri"/>
              </a:rPr>
              <a:t> </a:t>
            </a:r>
            <a:r>
              <a:rPr sz="600" dirty="0">
                <a:solidFill>
                  <a:srgbClr val="231F20"/>
                </a:solidFill>
                <a:latin typeface="Calibri"/>
                <a:cs typeface="Calibri"/>
              </a:rPr>
              <a:t>passe</a:t>
            </a:r>
            <a:r>
              <a:rPr sz="600" spc="80" dirty="0">
                <a:solidFill>
                  <a:srgbClr val="231F20"/>
                </a:solidFill>
                <a:latin typeface="Calibri"/>
                <a:cs typeface="Calibri"/>
              </a:rPr>
              <a:t> </a:t>
            </a:r>
            <a:r>
              <a:rPr sz="600" spc="-10" dirty="0">
                <a:solidFill>
                  <a:srgbClr val="231F20"/>
                </a:solidFill>
                <a:latin typeface="Calibri"/>
                <a:cs typeface="Calibri"/>
              </a:rPr>
              <a:t>différent</a:t>
            </a:r>
            <a:endParaRPr sz="600" dirty="0">
              <a:latin typeface="Calibri"/>
              <a:cs typeface="Calibri"/>
            </a:endParaRPr>
          </a:p>
        </p:txBody>
      </p:sp>
      <p:sp>
        <p:nvSpPr>
          <p:cNvPr id="112" name="object 112"/>
          <p:cNvSpPr txBox="1"/>
          <p:nvPr/>
        </p:nvSpPr>
        <p:spPr>
          <a:xfrm>
            <a:off x="1801522" y="4377773"/>
            <a:ext cx="2001520" cy="236220"/>
          </a:xfrm>
          <a:prstGeom prst="rect">
            <a:avLst/>
          </a:prstGeom>
        </p:spPr>
        <p:txBody>
          <a:bodyPr vert="horz" wrap="square" lIns="0" tIns="16510" rIns="0" bIns="0" rtlCol="0">
            <a:spAutoFit/>
          </a:bodyPr>
          <a:lstStyle/>
          <a:p>
            <a:pPr marL="38100">
              <a:lnSpc>
                <a:spcPct val="100000"/>
              </a:lnSpc>
              <a:spcBef>
                <a:spcPts val="130"/>
              </a:spcBef>
            </a:pPr>
            <a:r>
              <a:rPr sz="2025" spc="-67" baseline="-12345" dirty="0">
                <a:solidFill>
                  <a:srgbClr val="FFB542"/>
                </a:solidFill>
                <a:latin typeface="Calibri"/>
                <a:cs typeface="Calibri"/>
              </a:rPr>
              <a:t>B</a:t>
            </a:r>
            <a:r>
              <a:rPr sz="2025" spc="150" baseline="-12345" dirty="0">
                <a:solidFill>
                  <a:srgbClr val="FFB542"/>
                </a:solidFill>
                <a:latin typeface="Calibri"/>
                <a:cs typeface="Calibri"/>
              </a:rPr>
              <a:t> </a:t>
            </a:r>
            <a:r>
              <a:rPr sz="600" dirty="0">
                <a:solidFill>
                  <a:srgbClr val="231F20"/>
                </a:solidFill>
                <a:latin typeface="Calibri"/>
                <a:cs typeface="Calibri"/>
              </a:rPr>
              <a:t>Oui,</a:t>
            </a:r>
            <a:r>
              <a:rPr sz="600" spc="85" dirty="0">
                <a:solidFill>
                  <a:srgbClr val="231F20"/>
                </a:solidFill>
                <a:latin typeface="Calibri"/>
                <a:cs typeface="Calibri"/>
              </a:rPr>
              <a:t> </a:t>
            </a:r>
            <a:r>
              <a:rPr sz="600" dirty="0">
                <a:solidFill>
                  <a:srgbClr val="231F20"/>
                </a:solidFill>
                <a:latin typeface="Calibri"/>
                <a:cs typeface="Calibri"/>
              </a:rPr>
              <a:t>mais</a:t>
            </a:r>
            <a:r>
              <a:rPr sz="600" spc="90" dirty="0">
                <a:solidFill>
                  <a:srgbClr val="231F20"/>
                </a:solidFill>
                <a:latin typeface="Calibri"/>
                <a:cs typeface="Calibri"/>
              </a:rPr>
              <a:t> </a:t>
            </a:r>
            <a:r>
              <a:rPr sz="600" dirty="0">
                <a:solidFill>
                  <a:srgbClr val="231F20"/>
                </a:solidFill>
                <a:latin typeface="Calibri"/>
                <a:cs typeface="Calibri"/>
              </a:rPr>
              <a:t>uniquement</a:t>
            </a:r>
            <a:r>
              <a:rPr sz="600" spc="90" dirty="0">
                <a:solidFill>
                  <a:srgbClr val="231F20"/>
                </a:solidFill>
                <a:latin typeface="Calibri"/>
                <a:cs typeface="Calibri"/>
              </a:rPr>
              <a:t> </a:t>
            </a:r>
            <a:r>
              <a:rPr sz="600" dirty="0">
                <a:solidFill>
                  <a:srgbClr val="231F20"/>
                </a:solidFill>
                <a:latin typeface="Calibri"/>
                <a:cs typeface="Calibri"/>
              </a:rPr>
              <a:t>si</a:t>
            </a:r>
            <a:r>
              <a:rPr sz="600" spc="90" dirty="0">
                <a:solidFill>
                  <a:srgbClr val="231F20"/>
                </a:solidFill>
                <a:latin typeface="Calibri"/>
                <a:cs typeface="Calibri"/>
              </a:rPr>
              <a:t> </a:t>
            </a:r>
            <a:r>
              <a:rPr sz="600" dirty="0">
                <a:solidFill>
                  <a:srgbClr val="231F20"/>
                </a:solidFill>
                <a:latin typeface="Calibri"/>
                <a:cs typeface="Calibri"/>
              </a:rPr>
              <a:t>le</a:t>
            </a:r>
            <a:r>
              <a:rPr sz="600" spc="90" dirty="0">
                <a:solidFill>
                  <a:srgbClr val="231F20"/>
                </a:solidFill>
                <a:latin typeface="Calibri"/>
                <a:cs typeface="Calibri"/>
              </a:rPr>
              <a:t> </a:t>
            </a:r>
            <a:r>
              <a:rPr sz="600" dirty="0">
                <a:solidFill>
                  <a:srgbClr val="231F20"/>
                </a:solidFill>
                <a:latin typeface="Calibri"/>
                <a:cs typeface="Calibri"/>
              </a:rPr>
              <a:t>mot</a:t>
            </a:r>
            <a:r>
              <a:rPr sz="600" spc="85" dirty="0">
                <a:solidFill>
                  <a:srgbClr val="231F20"/>
                </a:solidFill>
                <a:latin typeface="Calibri"/>
                <a:cs typeface="Calibri"/>
              </a:rPr>
              <a:t> </a:t>
            </a:r>
            <a:r>
              <a:rPr sz="600" dirty="0">
                <a:solidFill>
                  <a:srgbClr val="231F20"/>
                </a:solidFill>
                <a:latin typeface="Calibri"/>
                <a:cs typeface="Calibri"/>
              </a:rPr>
              <a:t>de</a:t>
            </a:r>
            <a:r>
              <a:rPr sz="600" spc="90" dirty="0">
                <a:solidFill>
                  <a:srgbClr val="231F20"/>
                </a:solidFill>
                <a:latin typeface="Calibri"/>
                <a:cs typeface="Calibri"/>
              </a:rPr>
              <a:t> </a:t>
            </a:r>
            <a:r>
              <a:rPr sz="600" dirty="0">
                <a:solidFill>
                  <a:srgbClr val="231F20"/>
                </a:solidFill>
                <a:latin typeface="Calibri"/>
                <a:cs typeface="Calibri"/>
              </a:rPr>
              <a:t>passe</a:t>
            </a:r>
            <a:r>
              <a:rPr sz="600" spc="90" dirty="0">
                <a:solidFill>
                  <a:srgbClr val="231F20"/>
                </a:solidFill>
                <a:latin typeface="Calibri"/>
                <a:cs typeface="Calibri"/>
              </a:rPr>
              <a:t> </a:t>
            </a:r>
            <a:r>
              <a:rPr sz="600" dirty="0">
                <a:solidFill>
                  <a:srgbClr val="231F20"/>
                </a:solidFill>
                <a:latin typeface="Calibri"/>
                <a:cs typeface="Calibri"/>
              </a:rPr>
              <a:t>contient</a:t>
            </a:r>
            <a:r>
              <a:rPr sz="600" spc="90" dirty="0">
                <a:solidFill>
                  <a:srgbClr val="231F20"/>
                </a:solidFill>
                <a:latin typeface="Calibri"/>
                <a:cs typeface="Calibri"/>
              </a:rPr>
              <a:t> </a:t>
            </a:r>
            <a:r>
              <a:rPr sz="600" spc="-25" dirty="0">
                <a:solidFill>
                  <a:srgbClr val="231F20"/>
                </a:solidFill>
                <a:latin typeface="Calibri"/>
                <a:cs typeface="Calibri"/>
              </a:rPr>
              <a:t>des</a:t>
            </a:r>
            <a:endParaRPr sz="600" dirty="0">
              <a:latin typeface="Calibri"/>
              <a:cs typeface="Calibri"/>
            </a:endParaRPr>
          </a:p>
        </p:txBody>
      </p:sp>
      <p:sp>
        <p:nvSpPr>
          <p:cNvPr id="113" name="object 113"/>
          <p:cNvSpPr txBox="1"/>
          <p:nvPr/>
        </p:nvSpPr>
        <p:spPr>
          <a:xfrm>
            <a:off x="3078393" y="4583713"/>
            <a:ext cx="699770" cy="120650"/>
          </a:xfrm>
          <a:prstGeom prst="rect">
            <a:avLst/>
          </a:prstGeom>
        </p:spPr>
        <p:txBody>
          <a:bodyPr vert="horz" wrap="square" lIns="0" tIns="15240" rIns="0" bIns="0" rtlCol="0">
            <a:spAutoFit/>
          </a:bodyPr>
          <a:lstStyle/>
          <a:p>
            <a:pPr marL="12700">
              <a:lnSpc>
                <a:spcPct val="100000"/>
              </a:lnSpc>
              <a:spcBef>
                <a:spcPts val="120"/>
              </a:spcBef>
            </a:pPr>
            <a:r>
              <a:rPr sz="600" dirty="0">
                <a:solidFill>
                  <a:srgbClr val="231F20"/>
                </a:solidFill>
                <a:latin typeface="Calibri"/>
                <a:cs typeface="Calibri"/>
              </a:rPr>
              <a:t>caractères</a:t>
            </a:r>
            <a:r>
              <a:rPr sz="600" spc="235" dirty="0">
                <a:solidFill>
                  <a:srgbClr val="231F20"/>
                </a:solidFill>
                <a:latin typeface="Calibri"/>
                <a:cs typeface="Calibri"/>
              </a:rPr>
              <a:t> </a:t>
            </a:r>
            <a:r>
              <a:rPr sz="600" spc="-10" dirty="0">
                <a:solidFill>
                  <a:srgbClr val="231F20"/>
                </a:solidFill>
                <a:latin typeface="Calibri"/>
                <a:cs typeface="Calibri"/>
              </a:rPr>
              <a:t>spéciaux</a:t>
            </a:r>
            <a:endParaRPr sz="600" dirty="0">
              <a:latin typeface="Calibri"/>
              <a:cs typeface="Calibri"/>
            </a:endParaRPr>
          </a:p>
        </p:txBody>
      </p:sp>
      <p:pic>
        <p:nvPicPr>
          <p:cNvPr id="114" name="object 114"/>
          <p:cNvPicPr/>
          <p:nvPr/>
        </p:nvPicPr>
        <p:blipFill>
          <a:blip r:embed="rId4" cstate="print"/>
          <a:stretch>
            <a:fillRect/>
          </a:stretch>
        </p:blipFill>
        <p:spPr>
          <a:xfrm>
            <a:off x="3408114" y="5014073"/>
            <a:ext cx="105634" cy="128355"/>
          </a:xfrm>
          <a:prstGeom prst="rect">
            <a:avLst/>
          </a:prstGeom>
        </p:spPr>
      </p:pic>
      <p:sp>
        <p:nvSpPr>
          <p:cNvPr id="115" name="object 115"/>
          <p:cNvSpPr txBox="1"/>
          <p:nvPr/>
        </p:nvSpPr>
        <p:spPr>
          <a:xfrm>
            <a:off x="1379558" y="3767896"/>
            <a:ext cx="2543810" cy="549910"/>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Pensez-vous</a:t>
            </a:r>
            <a:r>
              <a:rPr sz="600" spc="175" dirty="0">
                <a:solidFill>
                  <a:srgbClr val="231F20"/>
                </a:solidFill>
                <a:latin typeface="Calibri"/>
                <a:cs typeface="Calibri"/>
              </a:rPr>
              <a:t> </a:t>
            </a:r>
            <a:r>
              <a:rPr sz="600" dirty="0">
                <a:solidFill>
                  <a:srgbClr val="231F20"/>
                </a:solidFill>
                <a:latin typeface="Calibri"/>
                <a:cs typeface="Calibri"/>
              </a:rPr>
              <a:t>qu’un</a:t>
            </a:r>
            <a:r>
              <a:rPr sz="600" spc="175" dirty="0">
                <a:solidFill>
                  <a:srgbClr val="231F20"/>
                </a:solidFill>
                <a:latin typeface="Calibri"/>
                <a:cs typeface="Calibri"/>
              </a:rPr>
              <a:t> </a:t>
            </a:r>
            <a:r>
              <a:rPr sz="600" dirty="0">
                <a:solidFill>
                  <a:srgbClr val="231F20"/>
                </a:solidFill>
                <a:latin typeface="Calibri"/>
                <a:cs typeface="Calibri"/>
              </a:rPr>
              <a:t>bon</a:t>
            </a:r>
            <a:r>
              <a:rPr sz="600" spc="180" dirty="0">
                <a:solidFill>
                  <a:srgbClr val="231F20"/>
                </a:solidFill>
                <a:latin typeface="Calibri"/>
                <a:cs typeface="Calibri"/>
              </a:rPr>
              <a:t> </a:t>
            </a:r>
            <a:r>
              <a:rPr sz="600" dirty="0">
                <a:solidFill>
                  <a:srgbClr val="231F20"/>
                </a:solidFill>
                <a:latin typeface="Calibri"/>
                <a:cs typeface="Calibri"/>
              </a:rPr>
              <a:t>mot</a:t>
            </a:r>
            <a:r>
              <a:rPr sz="600" spc="175" dirty="0">
                <a:solidFill>
                  <a:srgbClr val="231F20"/>
                </a:solidFill>
                <a:latin typeface="Calibri"/>
                <a:cs typeface="Calibri"/>
              </a:rPr>
              <a:t> </a:t>
            </a:r>
            <a:r>
              <a:rPr sz="600" dirty="0">
                <a:solidFill>
                  <a:srgbClr val="231F20"/>
                </a:solidFill>
                <a:latin typeface="Calibri"/>
                <a:cs typeface="Calibri"/>
              </a:rPr>
              <a:t>de</a:t>
            </a:r>
            <a:r>
              <a:rPr sz="600" spc="175" dirty="0">
                <a:solidFill>
                  <a:srgbClr val="231F20"/>
                </a:solidFill>
                <a:latin typeface="Calibri"/>
                <a:cs typeface="Calibri"/>
              </a:rPr>
              <a:t> </a:t>
            </a:r>
            <a:r>
              <a:rPr sz="600" dirty="0">
                <a:solidFill>
                  <a:srgbClr val="231F20"/>
                </a:solidFill>
                <a:latin typeface="Calibri"/>
                <a:cs typeface="Calibri"/>
              </a:rPr>
              <a:t>passe</a:t>
            </a:r>
            <a:r>
              <a:rPr sz="600" spc="180" dirty="0">
                <a:solidFill>
                  <a:srgbClr val="231F20"/>
                </a:solidFill>
                <a:latin typeface="Calibri"/>
                <a:cs typeface="Calibri"/>
              </a:rPr>
              <a:t> </a:t>
            </a:r>
            <a:r>
              <a:rPr sz="600" dirty="0">
                <a:solidFill>
                  <a:srgbClr val="231F20"/>
                </a:solidFill>
                <a:latin typeface="Calibri"/>
                <a:cs typeface="Calibri"/>
              </a:rPr>
              <a:t>puisse</a:t>
            </a:r>
            <a:r>
              <a:rPr sz="600" spc="175" dirty="0">
                <a:solidFill>
                  <a:srgbClr val="231F20"/>
                </a:solidFill>
                <a:latin typeface="Calibri"/>
                <a:cs typeface="Calibri"/>
              </a:rPr>
              <a:t> </a:t>
            </a:r>
            <a:r>
              <a:rPr sz="600" dirty="0">
                <a:solidFill>
                  <a:srgbClr val="231F20"/>
                </a:solidFill>
                <a:latin typeface="Calibri"/>
                <a:cs typeface="Calibri"/>
              </a:rPr>
              <a:t>être</a:t>
            </a:r>
            <a:r>
              <a:rPr sz="600" spc="175" dirty="0">
                <a:solidFill>
                  <a:srgbClr val="231F20"/>
                </a:solidFill>
                <a:latin typeface="Calibri"/>
                <a:cs typeface="Calibri"/>
              </a:rPr>
              <a:t> </a:t>
            </a:r>
            <a:r>
              <a:rPr sz="600" dirty="0">
                <a:solidFill>
                  <a:srgbClr val="231F20"/>
                </a:solidFill>
                <a:latin typeface="Calibri"/>
                <a:cs typeface="Calibri"/>
              </a:rPr>
              <a:t>utilisé</a:t>
            </a:r>
            <a:r>
              <a:rPr sz="600" spc="180" dirty="0">
                <a:solidFill>
                  <a:srgbClr val="231F20"/>
                </a:solidFill>
                <a:latin typeface="Calibri"/>
                <a:cs typeface="Calibri"/>
              </a:rPr>
              <a:t> </a:t>
            </a:r>
            <a:r>
              <a:rPr sz="600" dirty="0">
                <a:solidFill>
                  <a:srgbClr val="231F20"/>
                </a:solidFill>
                <a:latin typeface="Calibri"/>
                <a:cs typeface="Calibri"/>
              </a:rPr>
              <a:t>pour</a:t>
            </a:r>
            <a:r>
              <a:rPr sz="600" spc="185" dirty="0">
                <a:solidFill>
                  <a:srgbClr val="231F20"/>
                </a:solidFill>
                <a:latin typeface="Calibri"/>
                <a:cs typeface="Calibri"/>
              </a:rPr>
              <a:t> </a:t>
            </a:r>
            <a:r>
              <a:rPr sz="600" spc="-10" dirty="0">
                <a:solidFill>
                  <a:srgbClr val="231F20"/>
                </a:solidFill>
                <a:latin typeface="Calibri"/>
                <a:cs typeface="Calibri"/>
              </a:rPr>
              <a:t>plusieurs</a:t>
            </a:r>
            <a:r>
              <a:rPr sz="600" spc="500" dirty="0">
                <a:solidFill>
                  <a:srgbClr val="231F20"/>
                </a:solidFill>
                <a:latin typeface="Calibri"/>
                <a:cs typeface="Calibri"/>
              </a:rPr>
              <a:t> </a:t>
            </a:r>
            <a:r>
              <a:rPr sz="600" dirty="0">
                <a:solidFill>
                  <a:srgbClr val="231F20"/>
                </a:solidFill>
                <a:latin typeface="Calibri"/>
                <a:cs typeface="Calibri"/>
              </a:rPr>
              <a:t>services</a:t>
            </a:r>
            <a:r>
              <a:rPr sz="600" spc="270" dirty="0">
                <a:solidFill>
                  <a:srgbClr val="231F20"/>
                </a:solidFill>
                <a:latin typeface="Calibri"/>
                <a:cs typeface="Calibri"/>
              </a:rPr>
              <a:t> </a:t>
            </a:r>
            <a:r>
              <a:rPr sz="600" dirty="0">
                <a:solidFill>
                  <a:srgbClr val="231F20"/>
                </a:solidFill>
                <a:latin typeface="Calibri"/>
                <a:cs typeface="Calibri"/>
              </a:rPr>
              <a:t>(boîtes</a:t>
            </a:r>
            <a:r>
              <a:rPr sz="600" spc="270" dirty="0">
                <a:solidFill>
                  <a:srgbClr val="231F20"/>
                </a:solidFill>
                <a:latin typeface="Calibri"/>
                <a:cs typeface="Calibri"/>
              </a:rPr>
              <a:t> </a:t>
            </a:r>
            <a:r>
              <a:rPr sz="600" dirty="0">
                <a:solidFill>
                  <a:srgbClr val="231F20"/>
                </a:solidFill>
                <a:latin typeface="Calibri"/>
                <a:cs typeface="Calibri"/>
              </a:rPr>
              <a:t>mail,</a:t>
            </a:r>
            <a:r>
              <a:rPr sz="600" spc="270" dirty="0">
                <a:solidFill>
                  <a:srgbClr val="231F20"/>
                </a:solidFill>
                <a:latin typeface="Calibri"/>
                <a:cs typeface="Calibri"/>
              </a:rPr>
              <a:t> </a:t>
            </a:r>
            <a:r>
              <a:rPr sz="600" dirty="0">
                <a:solidFill>
                  <a:srgbClr val="231F20"/>
                </a:solidFill>
                <a:latin typeface="Calibri"/>
                <a:cs typeface="Calibri"/>
              </a:rPr>
              <a:t>réseaux</a:t>
            </a:r>
            <a:r>
              <a:rPr sz="600" spc="275" dirty="0">
                <a:solidFill>
                  <a:srgbClr val="231F20"/>
                </a:solidFill>
                <a:latin typeface="Calibri"/>
                <a:cs typeface="Calibri"/>
              </a:rPr>
              <a:t> </a:t>
            </a:r>
            <a:r>
              <a:rPr sz="600" dirty="0">
                <a:solidFill>
                  <a:srgbClr val="231F20"/>
                </a:solidFill>
                <a:latin typeface="Calibri"/>
                <a:cs typeface="Calibri"/>
              </a:rPr>
              <a:t>sociaux,</a:t>
            </a:r>
            <a:r>
              <a:rPr sz="600" spc="270" dirty="0">
                <a:solidFill>
                  <a:srgbClr val="231F20"/>
                </a:solidFill>
                <a:latin typeface="Calibri"/>
                <a:cs typeface="Calibri"/>
              </a:rPr>
              <a:t> </a:t>
            </a:r>
            <a:r>
              <a:rPr sz="600" dirty="0">
                <a:solidFill>
                  <a:srgbClr val="231F20"/>
                </a:solidFill>
                <a:latin typeface="Calibri"/>
                <a:cs typeface="Calibri"/>
              </a:rPr>
              <a:t>banque,</a:t>
            </a:r>
            <a:r>
              <a:rPr sz="600" spc="270" dirty="0">
                <a:solidFill>
                  <a:srgbClr val="231F20"/>
                </a:solidFill>
                <a:latin typeface="Calibri"/>
                <a:cs typeface="Calibri"/>
              </a:rPr>
              <a:t> </a:t>
            </a:r>
            <a:r>
              <a:rPr sz="600" dirty="0">
                <a:solidFill>
                  <a:srgbClr val="231F20"/>
                </a:solidFill>
                <a:latin typeface="Calibri"/>
                <a:cs typeface="Calibri"/>
              </a:rPr>
              <a:t>sites</a:t>
            </a:r>
            <a:r>
              <a:rPr sz="600" spc="275" dirty="0">
                <a:solidFill>
                  <a:srgbClr val="231F20"/>
                </a:solidFill>
                <a:latin typeface="Calibri"/>
                <a:cs typeface="Calibri"/>
              </a:rPr>
              <a:t> </a:t>
            </a:r>
            <a:r>
              <a:rPr sz="600" dirty="0">
                <a:solidFill>
                  <a:srgbClr val="231F20"/>
                </a:solidFill>
                <a:latin typeface="Calibri"/>
                <a:cs typeface="Calibri"/>
              </a:rPr>
              <a:t>de</a:t>
            </a:r>
            <a:r>
              <a:rPr sz="600" spc="270" dirty="0">
                <a:solidFill>
                  <a:srgbClr val="231F20"/>
                </a:solidFill>
                <a:latin typeface="Calibri"/>
                <a:cs typeface="Calibri"/>
              </a:rPr>
              <a:t> </a:t>
            </a:r>
            <a:r>
              <a:rPr sz="600" dirty="0">
                <a:solidFill>
                  <a:srgbClr val="231F20"/>
                </a:solidFill>
                <a:latin typeface="Calibri"/>
                <a:cs typeface="Calibri"/>
              </a:rPr>
              <a:t>e-</a:t>
            </a:r>
            <a:r>
              <a:rPr sz="600" spc="-10" dirty="0">
                <a:solidFill>
                  <a:srgbClr val="231F20"/>
                </a:solidFill>
                <a:latin typeface="Calibri"/>
                <a:cs typeface="Calibri"/>
              </a:rPr>
              <a:t>commerce,</a:t>
            </a:r>
            <a:r>
              <a:rPr sz="600" spc="500" dirty="0">
                <a:solidFill>
                  <a:srgbClr val="231F20"/>
                </a:solidFill>
                <a:latin typeface="Calibri"/>
                <a:cs typeface="Calibri"/>
              </a:rPr>
              <a:t> </a:t>
            </a:r>
            <a:r>
              <a:rPr sz="600" dirty="0">
                <a:solidFill>
                  <a:srgbClr val="231F20"/>
                </a:solidFill>
                <a:latin typeface="Calibri"/>
                <a:cs typeface="Calibri"/>
              </a:rPr>
              <a:t>administrations…)</a:t>
            </a:r>
            <a:r>
              <a:rPr sz="600" spc="195"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L="147955">
              <a:lnSpc>
                <a:spcPct val="100000"/>
              </a:lnSpc>
              <a:spcBef>
                <a:spcPts val="360"/>
              </a:spcBef>
            </a:pPr>
            <a:r>
              <a:rPr sz="2025" baseline="-12345" dirty="0">
                <a:solidFill>
                  <a:srgbClr val="FFB542"/>
                </a:solidFill>
                <a:latin typeface="Calibri"/>
                <a:cs typeface="Calibri"/>
              </a:rPr>
              <a:t>A</a:t>
            </a:r>
            <a:r>
              <a:rPr sz="2025" spc="120" baseline="-12345" dirty="0">
                <a:solidFill>
                  <a:srgbClr val="FFB542"/>
                </a:solidFill>
                <a:latin typeface="Calibri"/>
                <a:cs typeface="Calibri"/>
              </a:rPr>
              <a:t> </a:t>
            </a:r>
            <a:r>
              <a:rPr sz="600" dirty="0">
                <a:solidFill>
                  <a:srgbClr val="231F20"/>
                </a:solidFill>
                <a:latin typeface="Calibri"/>
                <a:cs typeface="Calibri"/>
              </a:rPr>
              <a:t>Oui,</a:t>
            </a:r>
            <a:r>
              <a:rPr sz="600" spc="80" dirty="0">
                <a:solidFill>
                  <a:srgbClr val="231F20"/>
                </a:solidFill>
                <a:latin typeface="Calibri"/>
                <a:cs typeface="Calibri"/>
              </a:rPr>
              <a:t> </a:t>
            </a:r>
            <a:r>
              <a:rPr sz="600" dirty="0">
                <a:solidFill>
                  <a:srgbClr val="231F20"/>
                </a:solidFill>
                <a:latin typeface="Calibri"/>
                <a:cs typeface="Calibri"/>
              </a:rPr>
              <a:t>quand</a:t>
            </a:r>
            <a:r>
              <a:rPr sz="600" spc="80" dirty="0">
                <a:solidFill>
                  <a:srgbClr val="231F20"/>
                </a:solidFill>
                <a:latin typeface="Calibri"/>
                <a:cs typeface="Calibri"/>
              </a:rPr>
              <a:t> </a:t>
            </a:r>
            <a:r>
              <a:rPr sz="600" dirty="0">
                <a:solidFill>
                  <a:srgbClr val="231F20"/>
                </a:solidFill>
                <a:latin typeface="Calibri"/>
                <a:cs typeface="Calibri"/>
              </a:rPr>
              <a:t>les</a:t>
            </a:r>
            <a:r>
              <a:rPr sz="600" spc="80" dirty="0">
                <a:solidFill>
                  <a:srgbClr val="231F20"/>
                </a:solidFill>
                <a:latin typeface="Calibri"/>
                <a:cs typeface="Calibri"/>
              </a:rPr>
              <a:t> </a:t>
            </a:r>
            <a:r>
              <a:rPr sz="600" dirty="0">
                <a:solidFill>
                  <a:srgbClr val="231F20"/>
                </a:solidFill>
                <a:latin typeface="Calibri"/>
                <a:cs typeface="Calibri"/>
              </a:rPr>
              <a:t>services</a:t>
            </a:r>
            <a:r>
              <a:rPr sz="600" spc="80" dirty="0">
                <a:solidFill>
                  <a:srgbClr val="231F20"/>
                </a:solidFill>
                <a:latin typeface="Calibri"/>
                <a:cs typeface="Calibri"/>
              </a:rPr>
              <a:t> </a:t>
            </a:r>
            <a:r>
              <a:rPr sz="600" dirty="0">
                <a:solidFill>
                  <a:srgbClr val="231F20"/>
                </a:solidFill>
                <a:latin typeface="Calibri"/>
                <a:cs typeface="Calibri"/>
              </a:rPr>
              <a:t>n’ont</a:t>
            </a:r>
            <a:r>
              <a:rPr sz="600" spc="80" dirty="0">
                <a:solidFill>
                  <a:srgbClr val="231F20"/>
                </a:solidFill>
                <a:latin typeface="Calibri"/>
                <a:cs typeface="Calibri"/>
              </a:rPr>
              <a:t> </a:t>
            </a:r>
            <a:r>
              <a:rPr sz="600" dirty="0">
                <a:solidFill>
                  <a:srgbClr val="231F20"/>
                </a:solidFill>
                <a:latin typeface="Calibri"/>
                <a:cs typeface="Calibri"/>
              </a:rPr>
              <a:t>rien</a:t>
            </a:r>
            <a:r>
              <a:rPr sz="600" spc="80" dirty="0">
                <a:solidFill>
                  <a:srgbClr val="231F20"/>
                </a:solidFill>
                <a:latin typeface="Calibri"/>
                <a:cs typeface="Calibri"/>
              </a:rPr>
              <a:t> </a:t>
            </a:r>
            <a:r>
              <a:rPr sz="600" dirty="0">
                <a:solidFill>
                  <a:srgbClr val="231F20"/>
                </a:solidFill>
                <a:latin typeface="Calibri"/>
                <a:cs typeface="Calibri"/>
              </a:rPr>
              <a:t>à</a:t>
            </a:r>
            <a:r>
              <a:rPr sz="600" spc="80" dirty="0">
                <a:solidFill>
                  <a:srgbClr val="231F20"/>
                </a:solidFill>
                <a:latin typeface="Calibri"/>
                <a:cs typeface="Calibri"/>
              </a:rPr>
              <a:t> </a:t>
            </a:r>
            <a:r>
              <a:rPr sz="600" dirty="0">
                <a:solidFill>
                  <a:srgbClr val="231F20"/>
                </a:solidFill>
                <a:latin typeface="Calibri"/>
                <a:cs typeface="Calibri"/>
              </a:rPr>
              <a:t>voir</a:t>
            </a:r>
            <a:r>
              <a:rPr sz="600" spc="80" dirty="0">
                <a:solidFill>
                  <a:srgbClr val="231F20"/>
                </a:solidFill>
                <a:latin typeface="Calibri"/>
                <a:cs typeface="Calibri"/>
              </a:rPr>
              <a:t> </a:t>
            </a:r>
            <a:r>
              <a:rPr sz="600" dirty="0">
                <a:solidFill>
                  <a:srgbClr val="231F20"/>
                </a:solidFill>
                <a:latin typeface="Calibri"/>
                <a:cs typeface="Calibri"/>
              </a:rPr>
              <a:t>les</a:t>
            </a:r>
            <a:r>
              <a:rPr sz="600" spc="75" dirty="0">
                <a:solidFill>
                  <a:srgbClr val="231F20"/>
                </a:solidFill>
                <a:latin typeface="Calibri"/>
                <a:cs typeface="Calibri"/>
              </a:rPr>
              <a:t> </a:t>
            </a:r>
            <a:r>
              <a:rPr sz="600" dirty="0">
                <a:solidFill>
                  <a:srgbClr val="231F20"/>
                </a:solidFill>
                <a:latin typeface="Calibri"/>
                <a:cs typeface="Calibri"/>
              </a:rPr>
              <a:t>uns</a:t>
            </a:r>
            <a:r>
              <a:rPr sz="600" spc="80" dirty="0">
                <a:solidFill>
                  <a:srgbClr val="231F20"/>
                </a:solidFill>
                <a:latin typeface="Calibri"/>
                <a:cs typeface="Calibri"/>
              </a:rPr>
              <a:t> </a:t>
            </a:r>
            <a:r>
              <a:rPr sz="600" dirty="0">
                <a:solidFill>
                  <a:srgbClr val="231F20"/>
                </a:solidFill>
                <a:latin typeface="Calibri"/>
                <a:cs typeface="Calibri"/>
              </a:rPr>
              <a:t>avec</a:t>
            </a:r>
            <a:r>
              <a:rPr sz="600" spc="80" dirty="0">
                <a:solidFill>
                  <a:srgbClr val="231F20"/>
                </a:solidFill>
                <a:latin typeface="Calibri"/>
                <a:cs typeface="Calibri"/>
              </a:rPr>
              <a:t> </a:t>
            </a:r>
            <a:r>
              <a:rPr sz="600" dirty="0">
                <a:solidFill>
                  <a:srgbClr val="231F20"/>
                </a:solidFill>
                <a:latin typeface="Calibri"/>
                <a:cs typeface="Calibri"/>
              </a:rPr>
              <a:t>les</a:t>
            </a:r>
            <a:r>
              <a:rPr sz="600" spc="80" dirty="0">
                <a:solidFill>
                  <a:srgbClr val="231F20"/>
                </a:solidFill>
                <a:latin typeface="Calibri"/>
                <a:cs typeface="Calibri"/>
              </a:rPr>
              <a:t> </a:t>
            </a:r>
            <a:r>
              <a:rPr sz="600" spc="-10" dirty="0">
                <a:solidFill>
                  <a:srgbClr val="231F20"/>
                </a:solidFill>
                <a:latin typeface="Calibri"/>
                <a:cs typeface="Calibri"/>
              </a:rPr>
              <a:t>autres</a:t>
            </a:r>
            <a:endParaRPr sz="600" dirty="0">
              <a:latin typeface="Calibri"/>
              <a:cs typeface="Calibri"/>
            </a:endParaRPr>
          </a:p>
        </p:txBody>
      </p:sp>
      <p:sp>
        <p:nvSpPr>
          <p:cNvPr id="116" name="object 116"/>
          <p:cNvSpPr/>
          <p:nvPr/>
        </p:nvSpPr>
        <p:spPr>
          <a:xfrm>
            <a:off x="1155582" y="3569812"/>
            <a:ext cx="1024255" cy="17780"/>
          </a:xfrm>
          <a:custGeom>
            <a:avLst/>
            <a:gdLst/>
            <a:ahLst/>
            <a:cxnLst/>
            <a:rect l="l" t="t" r="r" b="b"/>
            <a:pathLst>
              <a:path w="1024255"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117" name="object 117"/>
          <p:cNvSpPr txBox="1"/>
          <p:nvPr/>
        </p:nvSpPr>
        <p:spPr>
          <a:xfrm>
            <a:off x="1517318" y="348343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118" name="object 118"/>
          <p:cNvGrpSpPr/>
          <p:nvPr/>
        </p:nvGrpSpPr>
        <p:grpSpPr>
          <a:xfrm>
            <a:off x="940841" y="3249951"/>
            <a:ext cx="8064500" cy="4468495"/>
            <a:chOff x="940841" y="3249951"/>
            <a:chExt cx="8064500" cy="4468495"/>
          </a:xfrm>
        </p:grpSpPr>
        <p:sp>
          <p:nvSpPr>
            <p:cNvPr id="119" name="object 119"/>
            <p:cNvSpPr/>
            <p:nvPr/>
          </p:nvSpPr>
          <p:spPr>
            <a:xfrm>
              <a:off x="2179574" y="3569823"/>
              <a:ext cx="1000760" cy="17780"/>
            </a:xfrm>
            <a:custGeom>
              <a:avLst/>
              <a:gdLst/>
              <a:ahLst/>
              <a:cxnLst/>
              <a:rect l="l" t="t" r="r" b="b"/>
              <a:pathLst>
                <a:path w="1000760" h="17779">
                  <a:moveTo>
                    <a:pt x="1000480" y="13855"/>
                  </a:moveTo>
                  <a:lnTo>
                    <a:pt x="998296" y="13855"/>
                  </a:lnTo>
                  <a:lnTo>
                    <a:pt x="998296" y="3771"/>
                  </a:lnTo>
                  <a:lnTo>
                    <a:pt x="1000353" y="3771"/>
                  </a:lnTo>
                  <a:lnTo>
                    <a:pt x="1000353" y="0"/>
                  </a:lnTo>
                  <a:lnTo>
                    <a:pt x="0" y="0"/>
                  </a:lnTo>
                  <a:lnTo>
                    <a:pt x="0" y="3771"/>
                  </a:lnTo>
                  <a:lnTo>
                    <a:pt x="0" y="13855"/>
                  </a:lnTo>
                  <a:lnTo>
                    <a:pt x="0" y="17640"/>
                  </a:lnTo>
                  <a:lnTo>
                    <a:pt x="1000480" y="17640"/>
                  </a:lnTo>
                  <a:lnTo>
                    <a:pt x="1000480" y="13855"/>
                  </a:lnTo>
                  <a:close/>
                </a:path>
              </a:pathLst>
            </a:custGeom>
            <a:solidFill>
              <a:srgbClr val="FCF4D8"/>
            </a:solidFill>
          </p:spPr>
          <p:txBody>
            <a:bodyPr wrap="square" lIns="0" tIns="0" rIns="0" bIns="0" rtlCol="0"/>
            <a:lstStyle/>
            <a:p>
              <a:endParaRPr dirty="0"/>
            </a:p>
          </p:txBody>
        </p:sp>
        <p:sp>
          <p:nvSpPr>
            <p:cNvPr id="120" name="object 120"/>
            <p:cNvSpPr/>
            <p:nvPr/>
          </p:nvSpPr>
          <p:spPr>
            <a:xfrm>
              <a:off x="2171174" y="3569812"/>
              <a:ext cx="8890" cy="17780"/>
            </a:xfrm>
            <a:custGeom>
              <a:avLst/>
              <a:gdLst/>
              <a:ahLst/>
              <a:cxnLst/>
              <a:rect l="l" t="t" r="r" b="b"/>
              <a:pathLst>
                <a:path w="8889"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121" name="object 121"/>
            <p:cNvSpPr/>
            <p:nvPr/>
          </p:nvSpPr>
          <p:spPr>
            <a:xfrm>
              <a:off x="3195167" y="3569823"/>
              <a:ext cx="1024890" cy="17780"/>
            </a:xfrm>
            <a:custGeom>
              <a:avLst/>
              <a:gdLst/>
              <a:ahLst/>
              <a:cxnLst/>
              <a:rect l="l" t="t" r="r" b="b"/>
              <a:pathLst>
                <a:path w="1024889" h="17779">
                  <a:moveTo>
                    <a:pt x="1024483" y="3771"/>
                  </a:moveTo>
                  <a:lnTo>
                    <a:pt x="1022426" y="3771"/>
                  </a:lnTo>
                  <a:lnTo>
                    <a:pt x="1022426" y="0"/>
                  </a:lnTo>
                  <a:lnTo>
                    <a:pt x="0" y="0"/>
                  </a:lnTo>
                  <a:lnTo>
                    <a:pt x="0" y="3771"/>
                  </a:lnTo>
                  <a:lnTo>
                    <a:pt x="0" y="13855"/>
                  </a:lnTo>
                  <a:lnTo>
                    <a:pt x="0" y="17640"/>
                  </a:lnTo>
                  <a:lnTo>
                    <a:pt x="1022299" y="17640"/>
                  </a:lnTo>
                  <a:lnTo>
                    <a:pt x="1022299" y="13855"/>
                  </a:lnTo>
                  <a:lnTo>
                    <a:pt x="1024483" y="13855"/>
                  </a:lnTo>
                  <a:lnTo>
                    <a:pt x="1024483" y="3771"/>
                  </a:lnTo>
                  <a:close/>
                </a:path>
              </a:pathLst>
            </a:custGeom>
            <a:solidFill>
              <a:srgbClr val="FCF4D8"/>
            </a:solidFill>
          </p:spPr>
          <p:txBody>
            <a:bodyPr wrap="square" lIns="0" tIns="0" rIns="0" bIns="0" rtlCol="0"/>
            <a:lstStyle/>
            <a:p>
              <a:endParaRPr dirty="0"/>
            </a:p>
          </p:txBody>
        </p:sp>
        <p:sp>
          <p:nvSpPr>
            <p:cNvPr id="122" name="object 122"/>
            <p:cNvSpPr/>
            <p:nvPr/>
          </p:nvSpPr>
          <p:spPr>
            <a:xfrm>
              <a:off x="3177873" y="3569811"/>
              <a:ext cx="17780" cy="17780"/>
            </a:xfrm>
            <a:custGeom>
              <a:avLst/>
              <a:gdLst/>
              <a:ahLst/>
              <a:cxnLst/>
              <a:rect l="l" t="t" r="r" b="b"/>
              <a:pathLst>
                <a:path w="17780"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23" name="object 123"/>
            <p:cNvSpPr/>
            <p:nvPr/>
          </p:nvSpPr>
          <p:spPr>
            <a:xfrm>
              <a:off x="2150502" y="3555373"/>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24" name="object 124"/>
            <p:cNvSpPr/>
            <p:nvPr/>
          </p:nvSpPr>
          <p:spPr>
            <a:xfrm>
              <a:off x="2146055" y="3550992"/>
              <a:ext cx="56515" cy="55244"/>
            </a:xfrm>
            <a:custGeom>
              <a:avLst/>
              <a:gdLst/>
              <a:ahLst/>
              <a:cxnLst/>
              <a:rect l="l" t="t" r="r" b="b"/>
              <a:pathLst>
                <a:path w="56514"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4"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25" name="object 125"/>
            <p:cNvSpPr/>
            <p:nvPr/>
          </p:nvSpPr>
          <p:spPr>
            <a:xfrm>
              <a:off x="3163220" y="3555373"/>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26" name="object 126"/>
            <p:cNvSpPr/>
            <p:nvPr/>
          </p:nvSpPr>
          <p:spPr>
            <a:xfrm>
              <a:off x="3158774" y="3550992"/>
              <a:ext cx="56515" cy="55244"/>
            </a:xfrm>
            <a:custGeom>
              <a:avLst/>
              <a:gdLst/>
              <a:ahLst/>
              <a:cxnLst/>
              <a:rect l="l" t="t" r="r" b="b"/>
              <a:pathLst>
                <a:path w="56514"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4"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27" name="object 127"/>
            <p:cNvPicPr/>
            <p:nvPr/>
          </p:nvPicPr>
          <p:blipFill>
            <a:blip r:embed="rId5" cstate="print"/>
            <a:stretch>
              <a:fillRect/>
            </a:stretch>
          </p:blipFill>
          <p:spPr>
            <a:xfrm>
              <a:off x="1063360" y="3537553"/>
              <a:ext cx="109080" cy="73020"/>
            </a:xfrm>
            <a:prstGeom prst="rect">
              <a:avLst/>
            </a:prstGeom>
          </p:spPr>
        </p:pic>
        <p:sp>
          <p:nvSpPr>
            <p:cNvPr id="128" name="object 128"/>
            <p:cNvSpPr/>
            <p:nvPr/>
          </p:nvSpPr>
          <p:spPr>
            <a:xfrm>
              <a:off x="967829" y="3435156"/>
              <a:ext cx="3365500" cy="1892935"/>
            </a:xfrm>
            <a:custGeom>
              <a:avLst/>
              <a:gdLst/>
              <a:ahLst/>
              <a:cxnLst/>
              <a:rect l="l" t="t" r="r" b="b"/>
              <a:pathLst>
                <a:path w="3365500" h="1892935">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29" name="object 129"/>
            <p:cNvSpPr/>
            <p:nvPr/>
          </p:nvSpPr>
          <p:spPr>
            <a:xfrm>
              <a:off x="4067609" y="3277573"/>
              <a:ext cx="4889500" cy="1644650"/>
            </a:xfrm>
            <a:custGeom>
              <a:avLst/>
              <a:gdLst/>
              <a:ahLst/>
              <a:cxnLst/>
              <a:rect l="l" t="t" r="r" b="b"/>
              <a:pathLst>
                <a:path w="4889500" h="164465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4478167" y="1644033"/>
                  </a:lnTo>
                  <a:lnTo>
                    <a:pt x="4526089" y="1641272"/>
                  </a:lnTo>
                  <a:lnTo>
                    <a:pt x="4572387" y="1633192"/>
                  </a:lnTo>
                  <a:lnTo>
                    <a:pt x="4616754" y="1620102"/>
                  </a:lnTo>
                  <a:lnTo>
                    <a:pt x="4658879" y="1602310"/>
                  </a:lnTo>
                  <a:lnTo>
                    <a:pt x="4698456" y="1580123"/>
                  </a:lnTo>
                  <a:lnTo>
                    <a:pt x="4735177" y="1553851"/>
                  </a:lnTo>
                  <a:lnTo>
                    <a:pt x="4768731" y="1523800"/>
                  </a:lnTo>
                  <a:lnTo>
                    <a:pt x="4798812" y="1490279"/>
                  </a:lnTo>
                  <a:lnTo>
                    <a:pt x="4825111" y="1453595"/>
                  </a:lnTo>
                  <a:lnTo>
                    <a:pt x="4847320" y="1414058"/>
                  </a:lnTo>
                  <a:lnTo>
                    <a:pt x="4865130" y="1371973"/>
                  </a:lnTo>
                  <a:lnTo>
                    <a:pt x="4878234" y="1327651"/>
                  </a:lnTo>
                  <a:lnTo>
                    <a:pt x="4886322" y="1281398"/>
                  </a:lnTo>
                  <a:lnTo>
                    <a:pt x="4889086" y="1233522"/>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30" name="object 130"/>
            <p:cNvSpPr/>
            <p:nvPr/>
          </p:nvSpPr>
          <p:spPr>
            <a:xfrm>
              <a:off x="4067609" y="3277573"/>
              <a:ext cx="4889500" cy="1644650"/>
            </a:xfrm>
            <a:custGeom>
              <a:avLst/>
              <a:gdLst/>
              <a:ahLst/>
              <a:cxnLst/>
              <a:rect l="l" t="t" r="r" b="b"/>
              <a:pathLst>
                <a:path w="4889500" h="164465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762395" y="1644033"/>
                  </a:lnTo>
                  <a:lnTo>
                    <a:pt x="4241818" y="1644033"/>
                  </a:lnTo>
                  <a:lnTo>
                    <a:pt x="4478167" y="1644033"/>
                  </a:lnTo>
                  <a:lnTo>
                    <a:pt x="4526089" y="1641272"/>
                  </a:lnTo>
                  <a:lnTo>
                    <a:pt x="4572387" y="1633192"/>
                  </a:lnTo>
                  <a:lnTo>
                    <a:pt x="4616754" y="1620102"/>
                  </a:lnTo>
                  <a:lnTo>
                    <a:pt x="4658879" y="1602310"/>
                  </a:lnTo>
                  <a:lnTo>
                    <a:pt x="4698456" y="1580123"/>
                  </a:lnTo>
                  <a:lnTo>
                    <a:pt x="4735177" y="1553851"/>
                  </a:lnTo>
                  <a:lnTo>
                    <a:pt x="4768731" y="1523800"/>
                  </a:lnTo>
                  <a:lnTo>
                    <a:pt x="4798812" y="1490279"/>
                  </a:lnTo>
                  <a:lnTo>
                    <a:pt x="4825111" y="1453595"/>
                  </a:lnTo>
                  <a:lnTo>
                    <a:pt x="4847320" y="1414058"/>
                  </a:lnTo>
                  <a:lnTo>
                    <a:pt x="4865130" y="1371973"/>
                  </a:lnTo>
                  <a:lnTo>
                    <a:pt x="4878234" y="1327651"/>
                  </a:lnTo>
                  <a:lnTo>
                    <a:pt x="4886322" y="1281398"/>
                  </a:lnTo>
                  <a:lnTo>
                    <a:pt x="4889086" y="1233522"/>
                  </a:lnTo>
                  <a:lnTo>
                    <a:pt x="4889086" y="1299625"/>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sp>
          <p:nvSpPr>
            <p:cNvPr id="131" name="object 131"/>
            <p:cNvSpPr/>
            <p:nvPr/>
          </p:nvSpPr>
          <p:spPr>
            <a:xfrm>
              <a:off x="4088550" y="5156261"/>
              <a:ext cx="4889500" cy="2534920"/>
            </a:xfrm>
            <a:custGeom>
              <a:avLst/>
              <a:gdLst/>
              <a:ahLst/>
              <a:cxnLst/>
              <a:rect l="l" t="t" r="r" b="b"/>
              <a:pathLst>
                <a:path w="4889500" h="253492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32" name="object 132"/>
            <p:cNvSpPr/>
            <p:nvPr/>
          </p:nvSpPr>
          <p:spPr>
            <a:xfrm>
              <a:off x="4088550" y="5156261"/>
              <a:ext cx="4889500" cy="2534920"/>
            </a:xfrm>
            <a:custGeom>
              <a:avLst/>
              <a:gdLst/>
              <a:ahLst/>
              <a:cxnLst/>
              <a:rect l="l" t="t" r="r" b="b"/>
              <a:pathLst>
                <a:path w="4889500" h="253492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95" y="2534477"/>
                  </a:lnTo>
                  <a:lnTo>
                    <a:pt x="4241818"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2190058"/>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grpSp>
      <p:grpSp>
        <p:nvGrpSpPr>
          <p:cNvPr id="133" name="object 133"/>
          <p:cNvGrpSpPr/>
          <p:nvPr/>
        </p:nvGrpSpPr>
        <p:grpSpPr>
          <a:xfrm>
            <a:off x="9388103" y="3435156"/>
            <a:ext cx="3365500" cy="1892935"/>
            <a:chOff x="9388103" y="3435156"/>
            <a:chExt cx="3365500" cy="1892935"/>
          </a:xfrm>
        </p:grpSpPr>
        <p:sp>
          <p:nvSpPr>
            <p:cNvPr id="135" name="object 135"/>
            <p:cNvSpPr/>
            <p:nvPr/>
          </p:nvSpPr>
          <p:spPr>
            <a:xfrm>
              <a:off x="9388103" y="3435156"/>
              <a:ext cx="3365500" cy="1892935"/>
            </a:xfrm>
            <a:custGeom>
              <a:avLst/>
              <a:gdLst/>
              <a:ahLst/>
              <a:cxnLst/>
              <a:rect l="l" t="t" r="r" b="b"/>
              <a:pathLst>
                <a:path w="3365500" h="1892935">
                  <a:moveTo>
                    <a:pt x="3270193" y="0"/>
                  </a:moveTo>
                  <a:lnTo>
                    <a:pt x="94813" y="0"/>
                  </a:ln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close/>
                </a:path>
              </a:pathLst>
            </a:custGeom>
            <a:solidFill>
              <a:srgbClr val="FFFFFF"/>
            </a:solidFill>
          </p:spPr>
          <p:txBody>
            <a:bodyPr wrap="square" lIns="0" tIns="0" rIns="0" bIns="0" rtlCol="0"/>
            <a:lstStyle/>
            <a:p>
              <a:endParaRPr dirty="0"/>
            </a:p>
          </p:txBody>
        </p:sp>
        <p:sp>
          <p:nvSpPr>
            <p:cNvPr id="136" name="object 136"/>
            <p:cNvSpPr/>
            <p:nvPr/>
          </p:nvSpPr>
          <p:spPr>
            <a:xfrm>
              <a:off x="11819324" y="4431247"/>
              <a:ext cx="458470" cy="276860"/>
            </a:xfrm>
            <a:custGeom>
              <a:avLst/>
              <a:gdLst/>
              <a:ahLst/>
              <a:cxnLst/>
              <a:rect l="l" t="t" r="r" b="b"/>
              <a:pathLst>
                <a:path w="458470" h="276860">
                  <a:moveTo>
                    <a:pt x="411383" y="276525"/>
                  </a:moveTo>
                  <a:lnTo>
                    <a:pt x="374160" y="273330"/>
                  </a:lnTo>
                  <a:lnTo>
                    <a:pt x="348332" y="261027"/>
                  </a:lnTo>
                  <a:lnTo>
                    <a:pt x="332160" y="245426"/>
                  </a:lnTo>
                  <a:lnTo>
                    <a:pt x="323905" y="232338"/>
                  </a:lnTo>
                  <a:lnTo>
                    <a:pt x="56331" y="232338"/>
                  </a:lnTo>
                  <a:lnTo>
                    <a:pt x="34404" y="227976"/>
                  </a:lnTo>
                  <a:lnTo>
                    <a:pt x="16498" y="216082"/>
                  </a:lnTo>
                  <a:lnTo>
                    <a:pt x="4426" y="198439"/>
                  </a:lnTo>
                  <a:lnTo>
                    <a:pt x="0" y="176834"/>
                  </a:lnTo>
                  <a:lnTo>
                    <a:pt x="0" y="55503"/>
                  </a:lnTo>
                  <a:lnTo>
                    <a:pt x="4426" y="33898"/>
                  </a:lnTo>
                  <a:lnTo>
                    <a:pt x="16498" y="16256"/>
                  </a:lnTo>
                  <a:lnTo>
                    <a:pt x="34404" y="4361"/>
                  </a:lnTo>
                  <a:lnTo>
                    <a:pt x="56331" y="0"/>
                  </a:lnTo>
                  <a:lnTo>
                    <a:pt x="401982" y="0"/>
                  </a:lnTo>
                  <a:lnTo>
                    <a:pt x="423908" y="4361"/>
                  </a:lnTo>
                  <a:lnTo>
                    <a:pt x="441814" y="16256"/>
                  </a:lnTo>
                  <a:lnTo>
                    <a:pt x="453886" y="33898"/>
                  </a:lnTo>
                  <a:lnTo>
                    <a:pt x="458313" y="55503"/>
                  </a:lnTo>
                  <a:lnTo>
                    <a:pt x="458313" y="176834"/>
                  </a:lnTo>
                  <a:lnTo>
                    <a:pt x="453886" y="198439"/>
                  </a:lnTo>
                  <a:lnTo>
                    <a:pt x="441814" y="216082"/>
                  </a:lnTo>
                  <a:lnTo>
                    <a:pt x="423908" y="227976"/>
                  </a:lnTo>
                  <a:lnTo>
                    <a:pt x="401982" y="232338"/>
                  </a:lnTo>
                  <a:lnTo>
                    <a:pt x="388760" y="232338"/>
                  </a:lnTo>
                  <a:lnTo>
                    <a:pt x="392743" y="246683"/>
                  </a:lnTo>
                  <a:lnTo>
                    <a:pt x="396427" y="256068"/>
                  </a:lnTo>
                  <a:lnTo>
                    <a:pt x="401933" y="264634"/>
                  </a:lnTo>
                  <a:lnTo>
                    <a:pt x="411383" y="276525"/>
                  </a:lnTo>
                  <a:close/>
                </a:path>
              </a:pathLst>
            </a:custGeom>
            <a:solidFill>
              <a:srgbClr val="FCEDAF"/>
            </a:solidFill>
          </p:spPr>
          <p:txBody>
            <a:bodyPr wrap="square" lIns="0" tIns="0" rIns="0" bIns="0" rtlCol="0"/>
            <a:lstStyle/>
            <a:p>
              <a:endParaRPr dirty="0"/>
            </a:p>
          </p:txBody>
        </p:sp>
        <p:sp>
          <p:nvSpPr>
            <p:cNvPr id="137" name="object 137"/>
            <p:cNvSpPr/>
            <p:nvPr/>
          </p:nvSpPr>
          <p:spPr>
            <a:xfrm>
              <a:off x="11820346" y="4727273"/>
              <a:ext cx="457834" cy="273050"/>
            </a:xfrm>
            <a:custGeom>
              <a:avLst/>
              <a:gdLst/>
              <a:ahLst/>
              <a:cxnLst/>
              <a:rect l="l" t="t" r="r" b="b"/>
              <a:pathLst>
                <a:path w="457834" h="273050">
                  <a:moveTo>
                    <a:pt x="410360" y="272799"/>
                  </a:moveTo>
                  <a:lnTo>
                    <a:pt x="373137" y="269604"/>
                  </a:lnTo>
                  <a:lnTo>
                    <a:pt x="347309" y="257301"/>
                  </a:lnTo>
                  <a:lnTo>
                    <a:pt x="331137" y="241700"/>
                  </a:lnTo>
                  <a:lnTo>
                    <a:pt x="322883" y="228612"/>
                  </a:lnTo>
                  <a:lnTo>
                    <a:pt x="56331" y="228612"/>
                  </a:lnTo>
                  <a:lnTo>
                    <a:pt x="34404" y="224250"/>
                  </a:lnTo>
                  <a:lnTo>
                    <a:pt x="16498" y="212356"/>
                  </a:lnTo>
                  <a:lnTo>
                    <a:pt x="4426" y="194713"/>
                  </a:lnTo>
                  <a:lnTo>
                    <a:pt x="0" y="173108"/>
                  </a:lnTo>
                  <a:lnTo>
                    <a:pt x="0" y="55503"/>
                  </a:lnTo>
                  <a:lnTo>
                    <a:pt x="4426" y="33898"/>
                  </a:lnTo>
                  <a:lnTo>
                    <a:pt x="16498" y="16256"/>
                  </a:lnTo>
                  <a:lnTo>
                    <a:pt x="34404" y="4361"/>
                  </a:lnTo>
                  <a:lnTo>
                    <a:pt x="56331" y="0"/>
                  </a:lnTo>
                  <a:lnTo>
                    <a:pt x="400959" y="0"/>
                  </a:lnTo>
                  <a:lnTo>
                    <a:pt x="422886" y="4361"/>
                  </a:lnTo>
                  <a:lnTo>
                    <a:pt x="440791" y="16256"/>
                  </a:lnTo>
                  <a:lnTo>
                    <a:pt x="452864" y="33898"/>
                  </a:lnTo>
                  <a:lnTo>
                    <a:pt x="457291" y="55503"/>
                  </a:lnTo>
                  <a:lnTo>
                    <a:pt x="457291" y="173108"/>
                  </a:lnTo>
                  <a:lnTo>
                    <a:pt x="452864" y="194713"/>
                  </a:lnTo>
                  <a:lnTo>
                    <a:pt x="440791" y="212356"/>
                  </a:lnTo>
                  <a:lnTo>
                    <a:pt x="422886" y="224250"/>
                  </a:lnTo>
                  <a:lnTo>
                    <a:pt x="400959" y="228612"/>
                  </a:lnTo>
                  <a:lnTo>
                    <a:pt x="387738" y="228612"/>
                  </a:lnTo>
                  <a:lnTo>
                    <a:pt x="391720" y="242957"/>
                  </a:lnTo>
                  <a:lnTo>
                    <a:pt x="395404" y="252342"/>
                  </a:lnTo>
                  <a:lnTo>
                    <a:pt x="400910" y="260908"/>
                  </a:lnTo>
                  <a:lnTo>
                    <a:pt x="410360" y="272799"/>
                  </a:lnTo>
                  <a:close/>
                </a:path>
              </a:pathLst>
            </a:custGeom>
            <a:solidFill>
              <a:srgbClr val="F7D842"/>
            </a:solidFill>
          </p:spPr>
          <p:txBody>
            <a:bodyPr wrap="square" lIns="0" tIns="0" rIns="0" bIns="0" rtlCol="0"/>
            <a:lstStyle/>
            <a:p>
              <a:endParaRPr dirty="0"/>
            </a:p>
          </p:txBody>
        </p:sp>
      </p:grpSp>
      <p:sp>
        <p:nvSpPr>
          <p:cNvPr id="138" name="object 138"/>
          <p:cNvSpPr txBox="1"/>
          <p:nvPr/>
        </p:nvSpPr>
        <p:spPr>
          <a:xfrm>
            <a:off x="11912040" y="4714894"/>
            <a:ext cx="114935" cy="236220"/>
          </a:xfrm>
          <a:prstGeom prst="rect">
            <a:avLst/>
          </a:prstGeom>
        </p:spPr>
        <p:txBody>
          <a:bodyPr vert="horz" wrap="square" lIns="0" tIns="16510" rIns="0" bIns="0" rtlCol="0">
            <a:spAutoFit/>
          </a:bodyPr>
          <a:lstStyle/>
          <a:p>
            <a:pPr marL="12700">
              <a:lnSpc>
                <a:spcPct val="100000"/>
              </a:lnSpc>
              <a:spcBef>
                <a:spcPts val="130"/>
              </a:spcBef>
            </a:pPr>
            <a:r>
              <a:rPr sz="1350" spc="-30" dirty="0">
                <a:solidFill>
                  <a:srgbClr val="FFFFFF"/>
                </a:solidFill>
                <a:latin typeface="Calibri"/>
                <a:cs typeface="Calibri"/>
              </a:rPr>
              <a:t>B</a:t>
            </a:r>
            <a:endParaRPr sz="1350" dirty="0">
              <a:latin typeface="Calibri"/>
              <a:cs typeface="Calibri"/>
            </a:endParaRPr>
          </a:p>
        </p:txBody>
      </p:sp>
      <p:sp>
        <p:nvSpPr>
          <p:cNvPr id="139" name="object 139"/>
          <p:cNvSpPr txBox="1"/>
          <p:nvPr/>
        </p:nvSpPr>
        <p:spPr>
          <a:xfrm>
            <a:off x="12032813" y="4775907"/>
            <a:ext cx="165735" cy="120650"/>
          </a:xfrm>
          <a:prstGeom prst="rect">
            <a:avLst/>
          </a:prstGeom>
        </p:spPr>
        <p:txBody>
          <a:bodyPr vert="horz" wrap="square" lIns="0" tIns="15240" rIns="0" bIns="0" rtlCol="0">
            <a:spAutoFit/>
          </a:bodyPr>
          <a:lstStyle/>
          <a:p>
            <a:pPr marL="12700">
              <a:lnSpc>
                <a:spcPct val="100000"/>
              </a:lnSpc>
              <a:spcBef>
                <a:spcPts val="120"/>
              </a:spcBef>
            </a:pPr>
            <a:r>
              <a:rPr sz="600" spc="-25" dirty="0">
                <a:solidFill>
                  <a:srgbClr val="231F20"/>
                </a:solidFill>
                <a:latin typeface="Calibri"/>
                <a:cs typeface="Calibri"/>
              </a:rPr>
              <a:t>Non</a:t>
            </a:r>
            <a:endParaRPr sz="600" dirty="0">
              <a:latin typeface="Calibri"/>
              <a:cs typeface="Calibri"/>
            </a:endParaRPr>
          </a:p>
        </p:txBody>
      </p:sp>
      <p:pic>
        <p:nvPicPr>
          <p:cNvPr id="140" name="object 140"/>
          <p:cNvPicPr/>
          <p:nvPr/>
        </p:nvPicPr>
        <p:blipFill>
          <a:blip r:embed="rId4" cstate="print"/>
          <a:stretch>
            <a:fillRect/>
          </a:stretch>
        </p:blipFill>
        <p:spPr>
          <a:xfrm>
            <a:off x="12171972" y="4914091"/>
            <a:ext cx="105634" cy="128355"/>
          </a:xfrm>
          <a:prstGeom prst="rect">
            <a:avLst/>
          </a:prstGeom>
        </p:spPr>
      </p:pic>
      <p:sp>
        <p:nvSpPr>
          <p:cNvPr id="141" name="object 141"/>
          <p:cNvSpPr txBox="1"/>
          <p:nvPr/>
        </p:nvSpPr>
        <p:spPr>
          <a:xfrm>
            <a:off x="9799830" y="3831819"/>
            <a:ext cx="2541270" cy="787400"/>
          </a:xfrm>
          <a:prstGeom prst="rect">
            <a:avLst/>
          </a:prstGeom>
        </p:spPr>
        <p:txBody>
          <a:bodyPr vert="horz" wrap="square" lIns="0" tIns="21590" rIns="0" bIns="0" rtlCol="0">
            <a:spAutoFit/>
          </a:bodyPr>
          <a:lstStyle/>
          <a:p>
            <a:pPr marL="38100" marR="30480" algn="just">
              <a:lnSpc>
                <a:spcPts val="690"/>
              </a:lnSpc>
              <a:spcBef>
                <a:spcPts val="170"/>
              </a:spcBef>
            </a:pPr>
            <a:r>
              <a:rPr sz="600" dirty="0">
                <a:solidFill>
                  <a:srgbClr val="231F20"/>
                </a:solidFill>
                <a:latin typeface="Calibri"/>
                <a:cs typeface="Calibri"/>
              </a:rPr>
              <a:t>Vous</a:t>
            </a:r>
            <a:r>
              <a:rPr sz="600" spc="114" dirty="0">
                <a:solidFill>
                  <a:srgbClr val="231F20"/>
                </a:solidFill>
                <a:latin typeface="Calibri"/>
                <a:cs typeface="Calibri"/>
              </a:rPr>
              <a:t> </a:t>
            </a:r>
            <a:r>
              <a:rPr sz="600" dirty="0">
                <a:solidFill>
                  <a:srgbClr val="231F20"/>
                </a:solidFill>
                <a:latin typeface="Calibri"/>
                <a:cs typeface="Calibri"/>
              </a:rPr>
              <a:t>recevez</a:t>
            </a:r>
            <a:r>
              <a:rPr sz="600" spc="120" dirty="0">
                <a:solidFill>
                  <a:srgbClr val="231F20"/>
                </a:solidFill>
                <a:latin typeface="Calibri"/>
                <a:cs typeface="Calibri"/>
              </a:rPr>
              <a:t> </a:t>
            </a:r>
            <a:r>
              <a:rPr sz="600" dirty="0">
                <a:solidFill>
                  <a:srgbClr val="231F20"/>
                </a:solidFill>
                <a:latin typeface="Calibri"/>
                <a:cs typeface="Calibri"/>
              </a:rPr>
              <a:t>un</a:t>
            </a:r>
            <a:r>
              <a:rPr sz="600" spc="114" dirty="0">
                <a:solidFill>
                  <a:srgbClr val="231F20"/>
                </a:solidFill>
                <a:latin typeface="Calibri"/>
                <a:cs typeface="Calibri"/>
              </a:rPr>
              <a:t> </a:t>
            </a:r>
            <a:r>
              <a:rPr sz="600" dirty="0">
                <a:solidFill>
                  <a:srgbClr val="231F20"/>
                </a:solidFill>
                <a:latin typeface="Calibri"/>
                <a:cs typeface="Calibri"/>
              </a:rPr>
              <a:t>mail</a:t>
            </a:r>
            <a:r>
              <a:rPr sz="600" spc="120" dirty="0">
                <a:solidFill>
                  <a:srgbClr val="231F20"/>
                </a:solidFill>
                <a:latin typeface="Calibri"/>
                <a:cs typeface="Calibri"/>
              </a:rPr>
              <a:t> </a:t>
            </a:r>
            <a:r>
              <a:rPr sz="600" dirty="0">
                <a:solidFill>
                  <a:srgbClr val="231F20"/>
                </a:solidFill>
                <a:latin typeface="Calibri"/>
                <a:cs typeface="Calibri"/>
              </a:rPr>
              <a:t>vous</a:t>
            </a:r>
            <a:r>
              <a:rPr sz="600" spc="120" dirty="0">
                <a:solidFill>
                  <a:srgbClr val="231F20"/>
                </a:solidFill>
                <a:latin typeface="Calibri"/>
                <a:cs typeface="Calibri"/>
              </a:rPr>
              <a:t> </a:t>
            </a:r>
            <a:r>
              <a:rPr sz="600" dirty="0">
                <a:solidFill>
                  <a:srgbClr val="231F20"/>
                </a:solidFill>
                <a:latin typeface="Calibri"/>
                <a:cs typeface="Calibri"/>
              </a:rPr>
              <a:t>informant</a:t>
            </a:r>
            <a:r>
              <a:rPr sz="600" spc="114" dirty="0">
                <a:solidFill>
                  <a:srgbClr val="231F20"/>
                </a:solidFill>
                <a:latin typeface="Calibri"/>
                <a:cs typeface="Calibri"/>
              </a:rPr>
              <a:t> </a:t>
            </a:r>
            <a:r>
              <a:rPr sz="600" dirty="0">
                <a:solidFill>
                  <a:srgbClr val="231F20"/>
                </a:solidFill>
                <a:latin typeface="Calibri"/>
                <a:cs typeface="Calibri"/>
              </a:rPr>
              <a:t>que</a:t>
            </a:r>
            <a:r>
              <a:rPr sz="600" spc="120" dirty="0">
                <a:solidFill>
                  <a:srgbClr val="231F20"/>
                </a:solidFill>
                <a:latin typeface="Calibri"/>
                <a:cs typeface="Calibri"/>
              </a:rPr>
              <a:t> </a:t>
            </a:r>
            <a:r>
              <a:rPr sz="600" dirty="0">
                <a:solidFill>
                  <a:srgbClr val="231F20"/>
                </a:solidFill>
                <a:latin typeface="Calibri"/>
                <a:cs typeface="Calibri"/>
              </a:rPr>
              <a:t>des</a:t>
            </a:r>
            <a:r>
              <a:rPr sz="600" spc="120" dirty="0">
                <a:solidFill>
                  <a:srgbClr val="231F20"/>
                </a:solidFill>
                <a:latin typeface="Calibri"/>
                <a:cs typeface="Calibri"/>
              </a:rPr>
              <a:t> </a:t>
            </a:r>
            <a:r>
              <a:rPr sz="600" dirty="0">
                <a:solidFill>
                  <a:srgbClr val="231F20"/>
                </a:solidFill>
                <a:latin typeface="Calibri"/>
                <a:cs typeface="Calibri"/>
              </a:rPr>
              <a:t>photos</a:t>
            </a:r>
            <a:r>
              <a:rPr sz="600" spc="114" dirty="0">
                <a:solidFill>
                  <a:srgbClr val="231F20"/>
                </a:solidFill>
                <a:latin typeface="Calibri"/>
                <a:cs typeface="Calibri"/>
              </a:rPr>
              <a:t> </a:t>
            </a:r>
            <a:r>
              <a:rPr sz="600" dirty="0">
                <a:solidFill>
                  <a:srgbClr val="231F20"/>
                </a:solidFill>
                <a:latin typeface="Calibri"/>
                <a:cs typeface="Calibri"/>
              </a:rPr>
              <a:t>où</a:t>
            </a:r>
            <a:r>
              <a:rPr sz="600" spc="120" dirty="0">
                <a:solidFill>
                  <a:srgbClr val="231F20"/>
                </a:solidFill>
                <a:latin typeface="Calibri"/>
                <a:cs typeface="Calibri"/>
              </a:rPr>
              <a:t> </a:t>
            </a:r>
            <a:r>
              <a:rPr sz="600" dirty="0">
                <a:solidFill>
                  <a:srgbClr val="231F20"/>
                </a:solidFill>
                <a:latin typeface="Calibri"/>
                <a:cs typeface="Calibri"/>
              </a:rPr>
              <a:t>vous</a:t>
            </a:r>
            <a:r>
              <a:rPr sz="600" spc="114" dirty="0">
                <a:solidFill>
                  <a:srgbClr val="231F20"/>
                </a:solidFill>
                <a:latin typeface="Calibri"/>
                <a:cs typeface="Calibri"/>
              </a:rPr>
              <a:t> </a:t>
            </a:r>
            <a:r>
              <a:rPr sz="600" dirty="0">
                <a:solidFill>
                  <a:srgbClr val="231F20"/>
                </a:solidFill>
                <a:latin typeface="Calibri"/>
                <a:cs typeface="Calibri"/>
              </a:rPr>
              <a:t>êtes</a:t>
            </a:r>
            <a:r>
              <a:rPr sz="600" spc="120" dirty="0">
                <a:solidFill>
                  <a:srgbClr val="231F20"/>
                </a:solidFill>
                <a:latin typeface="Calibri"/>
                <a:cs typeface="Calibri"/>
              </a:rPr>
              <a:t> </a:t>
            </a:r>
            <a:r>
              <a:rPr sz="600" spc="-20" dirty="0">
                <a:solidFill>
                  <a:srgbClr val="231F20"/>
                </a:solidFill>
                <a:latin typeface="Calibri"/>
                <a:cs typeface="Calibri"/>
              </a:rPr>
              <a:t>tagué</a:t>
            </a:r>
            <a:r>
              <a:rPr sz="600" spc="500" dirty="0">
                <a:solidFill>
                  <a:srgbClr val="231F20"/>
                </a:solidFill>
                <a:latin typeface="Calibri"/>
                <a:cs typeface="Calibri"/>
              </a:rPr>
              <a:t> </a:t>
            </a:r>
            <a:r>
              <a:rPr sz="600" dirty="0">
                <a:solidFill>
                  <a:srgbClr val="231F20"/>
                </a:solidFill>
                <a:latin typeface="Calibri"/>
                <a:cs typeface="Calibri"/>
              </a:rPr>
              <a:t>sont</a:t>
            </a:r>
            <a:r>
              <a:rPr sz="600" spc="140" dirty="0">
                <a:solidFill>
                  <a:srgbClr val="231F20"/>
                </a:solidFill>
                <a:latin typeface="Calibri"/>
                <a:cs typeface="Calibri"/>
              </a:rPr>
              <a:t> </a:t>
            </a:r>
            <a:r>
              <a:rPr sz="600" dirty="0">
                <a:solidFill>
                  <a:srgbClr val="231F20"/>
                </a:solidFill>
                <a:latin typeface="Calibri"/>
                <a:cs typeface="Calibri"/>
              </a:rPr>
              <a:t>disponibles.</a:t>
            </a:r>
            <a:r>
              <a:rPr sz="600" spc="150" dirty="0">
                <a:solidFill>
                  <a:srgbClr val="231F20"/>
                </a:solidFill>
                <a:latin typeface="Calibri"/>
                <a:cs typeface="Calibri"/>
              </a:rPr>
              <a:t> </a:t>
            </a:r>
            <a:r>
              <a:rPr sz="600" dirty="0">
                <a:solidFill>
                  <a:srgbClr val="231F20"/>
                </a:solidFill>
                <a:latin typeface="Calibri"/>
                <a:cs typeface="Calibri"/>
              </a:rPr>
              <a:t>Le</a:t>
            </a:r>
            <a:r>
              <a:rPr sz="600" spc="150" dirty="0">
                <a:solidFill>
                  <a:srgbClr val="231F20"/>
                </a:solidFill>
                <a:latin typeface="Calibri"/>
                <a:cs typeface="Calibri"/>
              </a:rPr>
              <a:t> </a:t>
            </a:r>
            <a:r>
              <a:rPr sz="600" dirty="0">
                <a:solidFill>
                  <a:srgbClr val="231F20"/>
                </a:solidFill>
                <a:latin typeface="Calibri"/>
                <a:cs typeface="Calibri"/>
              </a:rPr>
              <a:t>site</a:t>
            </a:r>
            <a:r>
              <a:rPr sz="600" spc="150" dirty="0">
                <a:solidFill>
                  <a:srgbClr val="231F20"/>
                </a:solidFill>
                <a:latin typeface="Calibri"/>
                <a:cs typeface="Calibri"/>
              </a:rPr>
              <a:t> </a:t>
            </a:r>
            <a:r>
              <a:rPr sz="600" dirty="0">
                <a:solidFill>
                  <a:srgbClr val="231F20"/>
                </a:solidFill>
                <a:latin typeface="Calibri"/>
                <a:cs typeface="Calibri"/>
              </a:rPr>
              <a:t>web</a:t>
            </a:r>
            <a:r>
              <a:rPr sz="600" spc="150" dirty="0">
                <a:solidFill>
                  <a:srgbClr val="231F20"/>
                </a:solidFill>
                <a:latin typeface="Calibri"/>
                <a:cs typeface="Calibri"/>
              </a:rPr>
              <a:t> </a:t>
            </a:r>
            <a:r>
              <a:rPr sz="600" dirty="0">
                <a:solidFill>
                  <a:srgbClr val="231F20"/>
                </a:solidFill>
                <a:latin typeface="Calibri"/>
                <a:cs typeface="Calibri"/>
              </a:rPr>
              <a:t>vous</a:t>
            </a:r>
            <a:r>
              <a:rPr sz="600" spc="140" dirty="0">
                <a:solidFill>
                  <a:srgbClr val="231F20"/>
                </a:solidFill>
                <a:latin typeface="Calibri"/>
                <a:cs typeface="Calibri"/>
              </a:rPr>
              <a:t> </a:t>
            </a:r>
            <a:r>
              <a:rPr sz="600" dirty="0">
                <a:solidFill>
                  <a:srgbClr val="231F20"/>
                </a:solidFill>
                <a:latin typeface="Calibri"/>
                <a:cs typeface="Calibri"/>
              </a:rPr>
              <a:t>demande</a:t>
            </a:r>
            <a:r>
              <a:rPr sz="600" spc="150" dirty="0">
                <a:solidFill>
                  <a:srgbClr val="231F20"/>
                </a:solidFill>
                <a:latin typeface="Calibri"/>
                <a:cs typeface="Calibri"/>
              </a:rPr>
              <a:t> </a:t>
            </a:r>
            <a:r>
              <a:rPr sz="600" dirty="0">
                <a:solidFill>
                  <a:srgbClr val="231F20"/>
                </a:solidFill>
                <a:latin typeface="Calibri"/>
                <a:cs typeface="Calibri"/>
              </a:rPr>
              <a:t>de</a:t>
            </a:r>
            <a:r>
              <a:rPr sz="600" spc="150" dirty="0">
                <a:solidFill>
                  <a:srgbClr val="231F20"/>
                </a:solidFill>
                <a:latin typeface="Calibri"/>
                <a:cs typeface="Calibri"/>
              </a:rPr>
              <a:t> </a:t>
            </a:r>
            <a:r>
              <a:rPr sz="600" dirty="0">
                <a:solidFill>
                  <a:srgbClr val="231F20"/>
                </a:solidFill>
                <a:latin typeface="Calibri"/>
                <a:cs typeface="Calibri"/>
              </a:rPr>
              <a:t>saisir</a:t>
            </a:r>
            <a:r>
              <a:rPr sz="600" spc="150" dirty="0">
                <a:solidFill>
                  <a:srgbClr val="231F20"/>
                </a:solidFill>
                <a:latin typeface="Calibri"/>
                <a:cs typeface="Calibri"/>
              </a:rPr>
              <a:t> </a:t>
            </a:r>
            <a:r>
              <a:rPr sz="600" dirty="0">
                <a:solidFill>
                  <a:srgbClr val="231F20"/>
                </a:solidFill>
                <a:latin typeface="Calibri"/>
                <a:cs typeface="Calibri"/>
              </a:rPr>
              <a:t>votre</a:t>
            </a:r>
            <a:r>
              <a:rPr sz="600" spc="150" dirty="0">
                <a:solidFill>
                  <a:srgbClr val="231F20"/>
                </a:solidFill>
                <a:latin typeface="Calibri"/>
                <a:cs typeface="Calibri"/>
              </a:rPr>
              <a:t> </a:t>
            </a:r>
            <a:r>
              <a:rPr sz="600" dirty="0">
                <a:solidFill>
                  <a:srgbClr val="231F20"/>
                </a:solidFill>
                <a:latin typeface="Calibri"/>
                <a:cs typeface="Calibri"/>
              </a:rPr>
              <a:t>identifiant</a:t>
            </a:r>
            <a:r>
              <a:rPr sz="600" spc="150" dirty="0">
                <a:solidFill>
                  <a:srgbClr val="231F20"/>
                </a:solidFill>
                <a:latin typeface="Calibri"/>
                <a:cs typeface="Calibri"/>
              </a:rPr>
              <a:t> </a:t>
            </a:r>
            <a:r>
              <a:rPr sz="600" spc="-25" dirty="0">
                <a:solidFill>
                  <a:srgbClr val="231F20"/>
                </a:solidFill>
                <a:latin typeface="Calibri"/>
                <a:cs typeface="Calibri"/>
              </a:rPr>
              <a:t>et</a:t>
            </a:r>
            <a:r>
              <a:rPr sz="600" spc="500" dirty="0">
                <a:solidFill>
                  <a:srgbClr val="231F20"/>
                </a:solidFill>
                <a:latin typeface="Calibri"/>
                <a:cs typeface="Calibri"/>
              </a:rPr>
              <a:t> </a:t>
            </a:r>
            <a:r>
              <a:rPr sz="600" dirty="0">
                <a:solidFill>
                  <a:srgbClr val="231F20"/>
                </a:solidFill>
                <a:latin typeface="Calibri"/>
                <a:cs typeface="Calibri"/>
              </a:rPr>
              <a:t>votre</a:t>
            </a:r>
            <a:r>
              <a:rPr sz="600" spc="25" dirty="0">
                <a:solidFill>
                  <a:srgbClr val="231F20"/>
                </a:solidFill>
                <a:latin typeface="Calibri"/>
                <a:cs typeface="Calibri"/>
              </a:rPr>
              <a:t> </a:t>
            </a:r>
            <a:r>
              <a:rPr sz="600" dirty="0">
                <a:solidFill>
                  <a:srgbClr val="231F20"/>
                </a:solidFill>
                <a:latin typeface="Calibri"/>
                <a:cs typeface="Calibri"/>
              </a:rPr>
              <a:t>mot</a:t>
            </a:r>
            <a:r>
              <a:rPr sz="600" spc="30" dirty="0">
                <a:solidFill>
                  <a:srgbClr val="231F20"/>
                </a:solidFill>
                <a:latin typeface="Calibri"/>
                <a:cs typeface="Calibri"/>
              </a:rPr>
              <a:t> </a:t>
            </a:r>
            <a:r>
              <a:rPr sz="600" dirty="0">
                <a:solidFill>
                  <a:srgbClr val="231F20"/>
                </a:solidFill>
                <a:latin typeface="Calibri"/>
                <a:cs typeface="Calibri"/>
              </a:rPr>
              <a:t>de</a:t>
            </a:r>
            <a:r>
              <a:rPr sz="600" spc="30" dirty="0">
                <a:solidFill>
                  <a:srgbClr val="231F20"/>
                </a:solidFill>
                <a:latin typeface="Calibri"/>
                <a:cs typeface="Calibri"/>
              </a:rPr>
              <a:t> </a:t>
            </a:r>
            <a:r>
              <a:rPr sz="600" dirty="0">
                <a:solidFill>
                  <a:srgbClr val="231F20"/>
                </a:solidFill>
                <a:latin typeface="Calibri"/>
                <a:cs typeface="Calibri"/>
              </a:rPr>
              <a:t>passe</a:t>
            </a:r>
            <a:r>
              <a:rPr sz="600" spc="25" dirty="0">
                <a:solidFill>
                  <a:srgbClr val="231F20"/>
                </a:solidFill>
                <a:latin typeface="Calibri"/>
                <a:cs typeface="Calibri"/>
              </a:rPr>
              <a:t> </a:t>
            </a:r>
            <a:r>
              <a:rPr sz="600" dirty="0">
                <a:solidFill>
                  <a:srgbClr val="231F20"/>
                </a:solidFill>
                <a:latin typeface="Calibri"/>
                <a:cs typeface="Calibri"/>
              </a:rPr>
              <a:t>Facebook.</a:t>
            </a:r>
            <a:r>
              <a:rPr sz="600" spc="30" dirty="0">
                <a:solidFill>
                  <a:srgbClr val="231F20"/>
                </a:solidFill>
                <a:latin typeface="Calibri"/>
                <a:cs typeface="Calibri"/>
              </a:rPr>
              <a:t> </a:t>
            </a:r>
            <a:r>
              <a:rPr sz="600" dirty="0">
                <a:solidFill>
                  <a:srgbClr val="231F20"/>
                </a:solidFill>
                <a:latin typeface="Calibri"/>
                <a:cs typeface="Calibri"/>
              </a:rPr>
              <a:t>Il</a:t>
            </a:r>
            <a:r>
              <a:rPr sz="600" spc="30" dirty="0">
                <a:solidFill>
                  <a:srgbClr val="231F20"/>
                </a:solidFill>
                <a:latin typeface="Calibri"/>
                <a:cs typeface="Calibri"/>
              </a:rPr>
              <a:t> </a:t>
            </a:r>
            <a:r>
              <a:rPr sz="600" dirty="0">
                <a:solidFill>
                  <a:srgbClr val="231F20"/>
                </a:solidFill>
                <a:latin typeface="Calibri"/>
                <a:cs typeface="Calibri"/>
              </a:rPr>
              <a:t>semble</a:t>
            </a:r>
            <a:r>
              <a:rPr sz="600" spc="25" dirty="0">
                <a:solidFill>
                  <a:srgbClr val="231F20"/>
                </a:solidFill>
                <a:latin typeface="Calibri"/>
                <a:cs typeface="Calibri"/>
              </a:rPr>
              <a:t> </a:t>
            </a:r>
            <a:r>
              <a:rPr sz="600" dirty="0">
                <a:solidFill>
                  <a:srgbClr val="231F20"/>
                </a:solidFill>
                <a:latin typeface="Calibri"/>
                <a:cs typeface="Calibri"/>
              </a:rPr>
              <a:t>que</a:t>
            </a:r>
            <a:r>
              <a:rPr sz="600" spc="30" dirty="0">
                <a:solidFill>
                  <a:srgbClr val="231F20"/>
                </a:solidFill>
                <a:latin typeface="Calibri"/>
                <a:cs typeface="Calibri"/>
              </a:rPr>
              <a:t> </a:t>
            </a:r>
            <a:r>
              <a:rPr sz="600" dirty="0">
                <a:solidFill>
                  <a:srgbClr val="231F20"/>
                </a:solidFill>
                <a:latin typeface="Calibri"/>
                <a:cs typeface="Calibri"/>
              </a:rPr>
              <a:t>le</a:t>
            </a:r>
            <a:r>
              <a:rPr sz="600" spc="25" dirty="0">
                <a:solidFill>
                  <a:srgbClr val="231F20"/>
                </a:solidFill>
                <a:latin typeface="Calibri"/>
                <a:cs typeface="Calibri"/>
              </a:rPr>
              <a:t> </a:t>
            </a:r>
            <a:r>
              <a:rPr sz="600" dirty="0">
                <a:solidFill>
                  <a:srgbClr val="231F20"/>
                </a:solidFill>
                <a:latin typeface="Calibri"/>
                <a:cs typeface="Calibri"/>
              </a:rPr>
              <a:t>site</a:t>
            </a:r>
            <a:r>
              <a:rPr sz="600" spc="30" dirty="0">
                <a:solidFill>
                  <a:srgbClr val="231F20"/>
                </a:solidFill>
                <a:latin typeface="Calibri"/>
                <a:cs typeface="Calibri"/>
              </a:rPr>
              <a:t> </a:t>
            </a:r>
            <a:r>
              <a:rPr sz="600" dirty="0">
                <a:solidFill>
                  <a:srgbClr val="231F20"/>
                </a:solidFill>
                <a:latin typeface="Calibri"/>
                <a:cs typeface="Calibri"/>
              </a:rPr>
              <a:t>web</a:t>
            </a:r>
            <a:r>
              <a:rPr sz="600" spc="30" dirty="0">
                <a:solidFill>
                  <a:srgbClr val="231F20"/>
                </a:solidFill>
                <a:latin typeface="Calibri"/>
                <a:cs typeface="Calibri"/>
              </a:rPr>
              <a:t> </a:t>
            </a:r>
            <a:r>
              <a:rPr sz="600" dirty="0">
                <a:solidFill>
                  <a:srgbClr val="231F20"/>
                </a:solidFill>
                <a:latin typeface="Calibri"/>
                <a:cs typeface="Calibri"/>
              </a:rPr>
              <a:t>possède</a:t>
            </a:r>
            <a:r>
              <a:rPr sz="600" spc="25" dirty="0">
                <a:solidFill>
                  <a:srgbClr val="231F20"/>
                </a:solidFill>
                <a:latin typeface="Calibri"/>
                <a:cs typeface="Calibri"/>
              </a:rPr>
              <a:t> </a:t>
            </a:r>
            <a:r>
              <a:rPr sz="600" dirty="0">
                <a:solidFill>
                  <a:srgbClr val="231F20"/>
                </a:solidFill>
                <a:latin typeface="Calibri"/>
                <a:cs typeface="Calibri"/>
              </a:rPr>
              <a:t>un</a:t>
            </a:r>
            <a:r>
              <a:rPr sz="600" spc="30" dirty="0">
                <a:solidFill>
                  <a:srgbClr val="231F20"/>
                </a:solidFill>
                <a:latin typeface="Calibri"/>
                <a:cs typeface="Calibri"/>
              </a:rPr>
              <a:t> </a:t>
            </a:r>
            <a:r>
              <a:rPr sz="600" spc="-10" dirty="0">
                <a:solidFill>
                  <a:srgbClr val="231F20"/>
                </a:solidFill>
                <a:latin typeface="Calibri"/>
                <a:cs typeface="Calibri"/>
              </a:rPr>
              <a:t>certificat</a:t>
            </a:r>
            <a:r>
              <a:rPr sz="600" spc="500" dirty="0">
                <a:solidFill>
                  <a:srgbClr val="231F20"/>
                </a:solidFill>
                <a:latin typeface="Calibri"/>
                <a:cs typeface="Calibri"/>
              </a:rPr>
              <a:t> </a:t>
            </a:r>
            <a:r>
              <a:rPr sz="600" dirty="0">
                <a:solidFill>
                  <a:srgbClr val="231F20"/>
                </a:solidFill>
                <a:latin typeface="Calibri"/>
                <a:cs typeface="Calibri"/>
              </a:rPr>
              <a:t>légitime</a:t>
            </a:r>
            <a:r>
              <a:rPr sz="600" spc="95" dirty="0">
                <a:solidFill>
                  <a:srgbClr val="231F20"/>
                </a:solidFill>
                <a:latin typeface="Calibri"/>
                <a:cs typeface="Calibri"/>
              </a:rPr>
              <a:t> </a:t>
            </a:r>
            <a:r>
              <a:rPr sz="600" dirty="0">
                <a:solidFill>
                  <a:srgbClr val="231F20"/>
                </a:solidFill>
                <a:latin typeface="Calibri"/>
                <a:cs typeface="Calibri"/>
              </a:rPr>
              <a:t>avec</a:t>
            </a:r>
            <a:r>
              <a:rPr sz="600" spc="95" dirty="0">
                <a:solidFill>
                  <a:srgbClr val="231F20"/>
                </a:solidFill>
                <a:latin typeface="Calibri"/>
                <a:cs typeface="Calibri"/>
              </a:rPr>
              <a:t> </a:t>
            </a:r>
            <a:r>
              <a:rPr sz="600" dirty="0">
                <a:solidFill>
                  <a:srgbClr val="231F20"/>
                </a:solidFill>
                <a:latin typeface="Calibri"/>
                <a:cs typeface="Calibri"/>
              </a:rPr>
              <a:t>un</a:t>
            </a:r>
            <a:r>
              <a:rPr sz="600" spc="95" dirty="0">
                <a:solidFill>
                  <a:srgbClr val="231F20"/>
                </a:solidFill>
                <a:latin typeface="Calibri"/>
                <a:cs typeface="Calibri"/>
              </a:rPr>
              <a:t> </a:t>
            </a:r>
            <a:r>
              <a:rPr sz="600" dirty="0">
                <a:solidFill>
                  <a:srgbClr val="231F20"/>
                </a:solidFill>
                <a:latin typeface="Calibri"/>
                <a:cs typeface="Calibri"/>
              </a:rPr>
              <a:t>cadenas</a:t>
            </a:r>
            <a:r>
              <a:rPr sz="600" spc="100" dirty="0">
                <a:solidFill>
                  <a:srgbClr val="231F20"/>
                </a:solidFill>
                <a:latin typeface="Calibri"/>
                <a:cs typeface="Calibri"/>
              </a:rPr>
              <a:t> </a:t>
            </a:r>
            <a:r>
              <a:rPr sz="600" dirty="0">
                <a:solidFill>
                  <a:srgbClr val="231F20"/>
                </a:solidFill>
                <a:latin typeface="Calibri"/>
                <a:cs typeface="Calibri"/>
              </a:rPr>
              <a:t>à</a:t>
            </a:r>
            <a:r>
              <a:rPr sz="600" spc="95" dirty="0">
                <a:solidFill>
                  <a:srgbClr val="231F20"/>
                </a:solidFill>
                <a:latin typeface="Calibri"/>
                <a:cs typeface="Calibri"/>
              </a:rPr>
              <a:t> </a:t>
            </a:r>
            <a:r>
              <a:rPr sz="600" dirty="0">
                <a:solidFill>
                  <a:srgbClr val="231F20"/>
                </a:solidFill>
                <a:latin typeface="Calibri"/>
                <a:cs typeface="Calibri"/>
              </a:rPr>
              <a:t>côté</a:t>
            </a:r>
            <a:r>
              <a:rPr sz="600" spc="95" dirty="0">
                <a:solidFill>
                  <a:srgbClr val="231F20"/>
                </a:solidFill>
                <a:latin typeface="Calibri"/>
                <a:cs typeface="Calibri"/>
              </a:rPr>
              <a:t> </a:t>
            </a:r>
            <a:r>
              <a:rPr sz="600" dirty="0">
                <a:solidFill>
                  <a:srgbClr val="231F20"/>
                </a:solidFill>
                <a:latin typeface="Calibri"/>
                <a:cs typeface="Calibri"/>
              </a:rPr>
              <a:t>de</a:t>
            </a:r>
            <a:r>
              <a:rPr sz="600" spc="95" dirty="0">
                <a:solidFill>
                  <a:srgbClr val="231F20"/>
                </a:solidFill>
                <a:latin typeface="Calibri"/>
                <a:cs typeface="Calibri"/>
              </a:rPr>
              <a:t> </a:t>
            </a:r>
            <a:r>
              <a:rPr sz="600" dirty="0">
                <a:solidFill>
                  <a:srgbClr val="231F20"/>
                </a:solidFill>
                <a:latin typeface="Calibri"/>
                <a:cs typeface="Calibri"/>
              </a:rPr>
              <a:t>la</a:t>
            </a:r>
            <a:r>
              <a:rPr sz="600" spc="100" dirty="0">
                <a:solidFill>
                  <a:srgbClr val="231F20"/>
                </a:solidFill>
                <a:latin typeface="Calibri"/>
                <a:cs typeface="Calibri"/>
              </a:rPr>
              <a:t> </a:t>
            </a:r>
            <a:r>
              <a:rPr sz="600" dirty="0">
                <a:solidFill>
                  <a:srgbClr val="231F20"/>
                </a:solidFill>
                <a:latin typeface="Calibri"/>
                <a:cs typeface="Calibri"/>
              </a:rPr>
              <a:t>barre</a:t>
            </a:r>
            <a:r>
              <a:rPr sz="600" spc="95" dirty="0">
                <a:solidFill>
                  <a:srgbClr val="231F20"/>
                </a:solidFill>
                <a:latin typeface="Calibri"/>
                <a:cs typeface="Calibri"/>
              </a:rPr>
              <a:t> </a:t>
            </a:r>
            <a:r>
              <a:rPr sz="600" spc="-10" dirty="0">
                <a:solidFill>
                  <a:srgbClr val="231F20"/>
                </a:solidFill>
                <a:latin typeface="Calibri"/>
                <a:cs typeface="Calibri"/>
              </a:rPr>
              <a:t>d’adresse.</a:t>
            </a:r>
            <a:endParaRPr sz="600" dirty="0">
              <a:latin typeface="Calibri"/>
              <a:cs typeface="Calibri"/>
            </a:endParaRPr>
          </a:p>
          <a:p>
            <a:pPr marL="38100" algn="just">
              <a:lnSpc>
                <a:spcPct val="100000"/>
              </a:lnSpc>
              <a:spcBef>
                <a:spcPts val="45"/>
              </a:spcBef>
            </a:pPr>
            <a:r>
              <a:rPr sz="600" dirty="0">
                <a:solidFill>
                  <a:srgbClr val="231F20"/>
                </a:solidFill>
                <a:latin typeface="Calibri"/>
                <a:cs typeface="Calibri"/>
              </a:rPr>
              <a:t>Vous</a:t>
            </a:r>
            <a:r>
              <a:rPr sz="600" spc="120" dirty="0">
                <a:solidFill>
                  <a:srgbClr val="231F20"/>
                </a:solidFill>
                <a:latin typeface="Calibri"/>
                <a:cs typeface="Calibri"/>
              </a:rPr>
              <a:t> </a:t>
            </a:r>
            <a:r>
              <a:rPr sz="600" dirty="0">
                <a:solidFill>
                  <a:srgbClr val="231F20"/>
                </a:solidFill>
                <a:latin typeface="Calibri"/>
                <a:cs typeface="Calibri"/>
              </a:rPr>
              <a:t>saisissez</a:t>
            </a:r>
            <a:r>
              <a:rPr sz="600" spc="120" dirty="0">
                <a:solidFill>
                  <a:srgbClr val="231F20"/>
                </a:solidFill>
                <a:latin typeface="Calibri"/>
                <a:cs typeface="Calibri"/>
              </a:rPr>
              <a:t> </a:t>
            </a:r>
            <a:r>
              <a:rPr sz="600" dirty="0">
                <a:solidFill>
                  <a:srgbClr val="231F20"/>
                </a:solidFill>
                <a:latin typeface="Calibri"/>
                <a:cs typeface="Calibri"/>
              </a:rPr>
              <a:t>votre</a:t>
            </a:r>
            <a:r>
              <a:rPr sz="600" spc="120" dirty="0">
                <a:solidFill>
                  <a:srgbClr val="231F20"/>
                </a:solidFill>
                <a:latin typeface="Calibri"/>
                <a:cs typeface="Calibri"/>
              </a:rPr>
              <a:t> </a:t>
            </a:r>
            <a:r>
              <a:rPr sz="600" dirty="0">
                <a:solidFill>
                  <a:srgbClr val="231F20"/>
                </a:solidFill>
                <a:latin typeface="Calibri"/>
                <a:cs typeface="Calibri"/>
              </a:rPr>
              <a:t>identifiant</a:t>
            </a:r>
            <a:r>
              <a:rPr sz="600" spc="125" dirty="0">
                <a:solidFill>
                  <a:srgbClr val="231F20"/>
                </a:solidFill>
                <a:latin typeface="Calibri"/>
                <a:cs typeface="Calibri"/>
              </a:rPr>
              <a:t> </a:t>
            </a:r>
            <a:r>
              <a:rPr sz="600" dirty="0">
                <a:solidFill>
                  <a:srgbClr val="231F20"/>
                </a:solidFill>
                <a:latin typeface="Calibri"/>
                <a:cs typeface="Calibri"/>
              </a:rPr>
              <a:t>et</a:t>
            </a:r>
            <a:r>
              <a:rPr sz="600" spc="120" dirty="0">
                <a:solidFill>
                  <a:srgbClr val="231F20"/>
                </a:solidFill>
                <a:latin typeface="Calibri"/>
                <a:cs typeface="Calibri"/>
              </a:rPr>
              <a:t> </a:t>
            </a:r>
            <a:r>
              <a:rPr sz="600" dirty="0">
                <a:solidFill>
                  <a:srgbClr val="231F20"/>
                </a:solidFill>
                <a:latin typeface="Calibri"/>
                <a:cs typeface="Calibri"/>
              </a:rPr>
              <a:t>votre</a:t>
            </a:r>
            <a:r>
              <a:rPr sz="600" spc="120" dirty="0">
                <a:solidFill>
                  <a:srgbClr val="231F20"/>
                </a:solidFill>
                <a:latin typeface="Calibri"/>
                <a:cs typeface="Calibri"/>
              </a:rPr>
              <a:t> </a:t>
            </a:r>
            <a:r>
              <a:rPr sz="600" dirty="0">
                <a:solidFill>
                  <a:srgbClr val="231F20"/>
                </a:solidFill>
                <a:latin typeface="Calibri"/>
                <a:cs typeface="Calibri"/>
              </a:rPr>
              <a:t>mot</a:t>
            </a:r>
            <a:r>
              <a:rPr sz="600" spc="125" dirty="0">
                <a:solidFill>
                  <a:srgbClr val="231F20"/>
                </a:solidFill>
                <a:latin typeface="Calibri"/>
                <a:cs typeface="Calibri"/>
              </a:rPr>
              <a:t> </a:t>
            </a:r>
            <a:r>
              <a:rPr sz="600" dirty="0">
                <a:solidFill>
                  <a:srgbClr val="231F20"/>
                </a:solidFill>
                <a:latin typeface="Calibri"/>
                <a:cs typeface="Calibri"/>
              </a:rPr>
              <a:t>de</a:t>
            </a:r>
            <a:r>
              <a:rPr sz="600" spc="120" dirty="0">
                <a:solidFill>
                  <a:srgbClr val="231F20"/>
                </a:solidFill>
                <a:latin typeface="Calibri"/>
                <a:cs typeface="Calibri"/>
              </a:rPr>
              <a:t> </a:t>
            </a:r>
            <a:r>
              <a:rPr sz="600" dirty="0">
                <a:solidFill>
                  <a:srgbClr val="231F20"/>
                </a:solidFill>
                <a:latin typeface="Calibri"/>
                <a:cs typeface="Calibri"/>
              </a:rPr>
              <a:t>passe</a:t>
            </a:r>
            <a:r>
              <a:rPr sz="600" spc="120" dirty="0">
                <a:solidFill>
                  <a:srgbClr val="231F20"/>
                </a:solidFill>
                <a:latin typeface="Calibri"/>
                <a:cs typeface="Calibri"/>
              </a:rPr>
              <a:t> </a:t>
            </a:r>
            <a:r>
              <a:rPr sz="600" dirty="0">
                <a:solidFill>
                  <a:srgbClr val="231F20"/>
                </a:solidFill>
                <a:latin typeface="Calibri"/>
                <a:cs typeface="Calibri"/>
              </a:rPr>
              <a:t>sur</a:t>
            </a:r>
            <a:r>
              <a:rPr sz="600" spc="125" dirty="0">
                <a:solidFill>
                  <a:srgbClr val="231F20"/>
                </a:solidFill>
                <a:latin typeface="Calibri"/>
                <a:cs typeface="Calibri"/>
              </a:rPr>
              <a:t> </a:t>
            </a:r>
            <a:r>
              <a:rPr sz="600" dirty="0">
                <a:solidFill>
                  <a:srgbClr val="231F20"/>
                </a:solidFill>
                <a:latin typeface="Calibri"/>
                <a:cs typeface="Calibri"/>
              </a:rPr>
              <a:t>le</a:t>
            </a:r>
            <a:r>
              <a:rPr sz="600" spc="120" dirty="0">
                <a:solidFill>
                  <a:srgbClr val="231F20"/>
                </a:solidFill>
                <a:latin typeface="Calibri"/>
                <a:cs typeface="Calibri"/>
              </a:rPr>
              <a:t> </a:t>
            </a:r>
            <a:r>
              <a:rPr sz="600" dirty="0">
                <a:solidFill>
                  <a:srgbClr val="231F20"/>
                </a:solidFill>
                <a:latin typeface="Calibri"/>
                <a:cs typeface="Calibri"/>
              </a:rPr>
              <a:t>site</a:t>
            </a:r>
            <a:r>
              <a:rPr sz="600" spc="120" dirty="0">
                <a:solidFill>
                  <a:srgbClr val="231F20"/>
                </a:solidFill>
                <a:latin typeface="Calibri"/>
                <a:cs typeface="Calibri"/>
              </a:rPr>
              <a:t> </a:t>
            </a:r>
            <a:r>
              <a:rPr sz="600" spc="-20" dirty="0">
                <a:solidFill>
                  <a:srgbClr val="231F20"/>
                </a:solidFill>
                <a:latin typeface="Calibri"/>
                <a:cs typeface="Calibri"/>
              </a:rPr>
              <a:t>web.</a:t>
            </a:r>
            <a:endParaRPr sz="600" dirty="0">
              <a:latin typeface="Calibri"/>
              <a:cs typeface="Calibri"/>
            </a:endParaRPr>
          </a:p>
          <a:p>
            <a:pPr marL="38100" algn="just">
              <a:lnSpc>
                <a:spcPts val="710"/>
              </a:lnSpc>
              <a:spcBef>
                <a:spcPts val="80"/>
              </a:spcBef>
            </a:pPr>
            <a:r>
              <a:rPr sz="600" dirty="0">
                <a:solidFill>
                  <a:srgbClr val="231F20"/>
                </a:solidFill>
                <a:latin typeface="Calibri"/>
                <a:cs typeface="Calibri"/>
              </a:rPr>
              <a:t>Est-ce</a:t>
            </a:r>
            <a:r>
              <a:rPr sz="600" spc="95" dirty="0">
                <a:solidFill>
                  <a:srgbClr val="231F20"/>
                </a:solidFill>
                <a:latin typeface="Calibri"/>
                <a:cs typeface="Calibri"/>
              </a:rPr>
              <a:t> </a:t>
            </a:r>
            <a:r>
              <a:rPr sz="600" dirty="0">
                <a:solidFill>
                  <a:srgbClr val="231F20"/>
                </a:solidFill>
                <a:latin typeface="Calibri"/>
                <a:cs typeface="Calibri"/>
              </a:rPr>
              <a:t>une</a:t>
            </a:r>
            <a:r>
              <a:rPr sz="600" spc="95" dirty="0">
                <a:solidFill>
                  <a:srgbClr val="231F20"/>
                </a:solidFill>
                <a:latin typeface="Calibri"/>
                <a:cs typeface="Calibri"/>
              </a:rPr>
              <a:t> </a:t>
            </a:r>
            <a:r>
              <a:rPr sz="600" dirty="0">
                <a:solidFill>
                  <a:srgbClr val="231F20"/>
                </a:solidFill>
                <a:latin typeface="Calibri"/>
                <a:cs typeface="Calibri"/>
              </a:rPr>
              <a:t>bonne</a:t>
            </a:r>
            <a:r>
              <a:rPr sz="600" spc="95" dirty="0">
                <a:solidFill>
                  <a:srgbClr val="231F20"/>
                </a:solidFill>
                <a:latin typeface="Calibri"/>
                <a:cs typeface="Calibri"/>
              </a:rPr>
              <a:t> </a:t>
            </a:r>
            <a:r>
              <a:rPr sz="600" dirty="0">
                <a:solidFill>
                  <a:srgbClr val="231F20"/>
                </a:solidFill>
                <a:latin typeface="Calibri"/>
                <a:cs typeface="Calibri"/>
              </a:rPr>
              <a:t>idée</a:t>
            </a:r>
            <a:r>
              <a:rPr sz="600" spc="95" dirty="0">
                <a:solidFill>
                  <a:srgbClr val="231F20"/>
                </a:solidFill>
                <a:latin typeface="Calibri"/>
                <a:cs typeface="Calibri"/>
              </a:rPr>
              <a:t> </a:t>
            </a:r>
            <a:r>
              <a:rPr sz="600" dirty="0">
                <a:solidFill>
                  <a:srgbClr val="231F20"/>
                </a:solidFill>
                <a:latin typeface="Calibri"/>
                <a:cs typeface="Calibri"/>
              </a:rPr>
              <a:t>ou</a:t>
            </a:r>
            <a:r>
              <a:rPr sz="600" spc="100" dirty="0">
                <a:solidFill>
                  <a:srgbClr val="231F20"/>
                </a:solidFill>
                <a:latin typeface="Calibri"/>
                <a:cs typeface="Calibri"/>
              </a:rPr>
              <a:t> </a:t>
            </a:r>
            <a:r>
              <a:rPr sz="600" dirty="0">
                <a:solidFill>
                  <a:srgbClr val="231F20"/>
                </a:solidFill>
                <a:latin typeface="Calibri"/>
                <a:cs typeface="Calibri"/>
              </a:rPr>
              <a:t>pas</a:t>
            </a:r>
            <a:r>
              <a:rPr sz="600" spc="95" dirty="0">
                <a:solidFill>
                  <a:srgbClr val="231F20"/>
                </a:solidFill>
                <a:latin typeface="Calibri"/>
                <a:cs typeface="Calibri"/>
              </a:rPr>
              <a:t> </a:t>
            </a:r>
            <a:r>
              <a:rPr sz="600" spc="-50" dirty="0">
                <a:solidFill>
                  <a:srgbClr val="231F20"/>
                </a:solidFill>
                <a:latin typeface="Calibri"/>
                <a:cs typeface="Calibri"/>
              </a:rPr>
              <a:t>?</a:t>
            </a:r>
            <a:endParaRPr sz="600" dirty="0">
              <a:latin typeface="Calibri"/>
              <a:cs typeface="Calibri"/>
            </a:endParaRPr>
          </a:p>
          <a:p>
            <a:pPr marR="147955" algn="r">
              <a:lnSpc>
                <a:spcPts val="1610"/>
              </a:lnSpc>
            </a:pPr>
            <a:r>
              <a:rPr sz="2025" baseline="-12345" dirty="0">
                <a:solidFill>
                  <a:srgbClr val="FFB542"/>
                </a:solidFill>
                <a:latin typeface="Calibri"/>
                <a:cs typeface="Calibri"/>
              </a:rPr>
              <a:t>A</a:t>
            </a:r>
            <a:r>
              <a:rPr sz="2025" spc="-120" baseline="-12345" dirty="0">
                <a:solidFill>
                  <a:srgbClr val="FFB542"/>
                </a:solidFill>
                <a:latin typeface="Calibri"/>
                <a:cs typeface="Calibri"/>
              </a:rPr>
              <a:t> </a:t>
            </a:r>
            <a:r>
              <a:rPr sz="600" spc="-25" dirty="0">
                <a:solidFill>
                  <a:srgbClr val="231F20"/>
                </a:solidFill>
                <a:latin typeface="Calibri"/>
                <a:cs typeface="Calibri"/>
              </a:rPr>
              <a:t>Oui</a:t>
            </a:r>
            <a:endParaRPr sz="600" dirty="0">
              <a:latin typeface="Calibri"/>
              <a:cs typeface="Calibri"/>
            </a:endParaRPr>
          </a:p>
        </p:txBody>
      </p:sp>
      <p:sp>
        <p:nvSpPr>
          <p:cNvPr id="142" name="object 142"/>
          <p:cNvSpPr/>
          <p:nvPr/>
        </p:nvSpPr>
        <p:spPr>
          <a:xfrm>
            <a:off x="9575855" y="3569812"/>
            <a:ext cx="1024255" cy="17780"/>
          </a:xfrm>
          <a:custGeom>
            <a:avLst/>
            <a:gdLst/>
            <a:ahLst/>
            <a:cxnLst/>
            <a:rect l="l" t="t" r="r" b="b"/>
            <a:pathLst>
              <a:path w="1024254" h="17779">
                <a:moveTo>
                  <a:pt x="1024000" y="17527"/>
                </a:moveTo>
                <a:lnTo>
                  <a:pt x="0" y="17527"/>
                </a:lnTo>
                <a:lnTo>
                  <a:pt x="0" y="0"/>
                </a:lnTo>
                <a:lnTo>
                  <a:pt x="1024000" y="0"/>
                </a:lnTo>
                <a:lnTo>
                  <a:pt x="1024000" y="17527"/>
                </a:lnTo>
                <a:close/>
              </a:path>
            </a:pathLst>
          </a:custGeom>
          <a:solidFill>
            <a:srgbClr val="F7D842"/>
          </a:solidFill>
        </p:spPr>
        <p:txBody>
          <a:bodyPr wrap="square" lIns="0" tIns="0" rIns="0" bIns="0" rtlCol="0"/>
          <a:lstStyle/>
          <a:p>
            <a:endParaRPr dirty="0"/>
          </a:p>
        </p:txBody>
      </p:sp>
      <p:sp>
        <p:nvSpPr>
          <p:cNvPr id="143" name="object 143"/>
          <p:cNvSpPr txBox="1"/>
          <p:nvPr/>
        </p:nvSpPr>
        <p:spPr>
          <a:xfrm>
            <a:off x="9937591" y="3483434"/>
            <a:ext cx="260985"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1C1C1C"/>
                </a:solidFill>
                <a:latin typeface="Calibri"/>
                <a:cs typeface="Calibri"/>
              </a:rPr>
              <a:t>activité</a:t>
            </a:r>
            <a:r>
              <a:rPr sz="450" spc="229" dirty="0">
                <a:solidFill>
                  <a:srgbClr val="1C1C1C"/>
                </a:solidFill>
                <a:latin typeface="Calibri"/>
                <a:cs typeface="Calibri"/>
              </a:rPr>
              <a:t> </a:t>
            </a:r>
            <a:r>
              <a:rPr sz="450" spc="-50" dirty="0">
                <a:solidFill>
                  <a:srgbClr val="1C1C1C"/>
                </a:solidFill>
                <a:latin typeface="Calibri"/>
                <a:cs typeface="Calibri"/>
              </a:rPr>
              <a:t>1</a:t>
            </a:r>
            <a:endParaRPr sz="450" dirty="0">
              <a:latin typeface="Calibri"/>
              <a:cs typeface="Calibri"/>
            </a:endParaRPr>
          </a:p>
        </p:txBody>
      </p:sp>
      <p:grpSp>
        <p:nvGrpSpPr>
          <p:cNvPr id="144" name="object 144"/>
          <p:cNvGrpSpPr/>
          <p:nvPr/>
        </p:nvGrpSpPr>
        <p:grpSpPr>
          <a:xfrm>
            <a:off x="9388102" y="3144009"/>
            <a:ext cx="9672320" cy="2534920"/>
            <a:chOff x="9388102" y="3144009"/>
            <a:chExt cx="9672320" cy="2534920"/>
          </a:xfrm>
        </p:grpSpPr>
        <p:sp>
          <p:nvSpPr>
            <p:cNvPr id="145" name="object 145"/>
            <p:cNvSpPr/>
            <p:nvPr/>
          </p:nvSpPr>
          <p:spPr>
            <a:xfrm>
              <a:off x="10599852" y="3569823"/>
              <a:ext cx="1000760" cy="17780"/>
            </a:xfrm>
            <a:custGeom>
              <a:avLst/>
              <a:gdLst/>
              <a:ahLst/>
              <a:cxnLst/>
              <a:rect l="l" t="t" r="r" b="b"/>
              <a:pathLst>
                <a:path w="1000759" h="17779">
                  <a:moveTo>
                    <a:pt x="1000467" y="13855"/>
                  </a:moveTo>
                  <a:lnTo>
                    <a:pt x="998283" y="13855"/>
                  </a:lnTo>
                  <a:lnTo>
                    <a:pt x="998283" y="3771"/>
                  </a:lnTo>
                  <a:lnTo>
                    <a:pt x="1000353" y="3771"/>
                  </a:lnTo>
                  <a:lnTo>
                    <a:pt x="1000353" y="0"/>
                  </a:lnTo>
                  <a:lnTo>
                    <a:pt x="0" y="0"/>
                  </a:lnTo>
                  <a:lnTo>
                    <a:pt x="0" y="3771"/>
                  </a:lnTo>
                  <a:lnTo>
                    <a:pt x="0" y="13855"/>
                  </a:lnTo>
                  <a:lnTo>
                    <a:pt x="0" y="17640"/>
                  </a:lnTo>
                  <a:lnTo>
                    <a:pt x="1000467" y="17640"/>
                  </a:lnTo>
                  <a:lnTo>
                    <a:pt x="1000467" y="13855"/>
                  </a:lnTo>
                  <a:close/>
                </a:path>
              </a:pathLst>
            </a:custGeom>
            <a:solidFill>
              <a:srgbClr val="FCF4D8"/>
            </a:solidFill>
          </p:spPr>
          <p:txBody>
            <a:bodyPr wrap="square" lIns="0" tIns="0" rIns="0" bIns="0" rtlCol="0"/>
            <a:lstStyle/>
            <a:p>
              <a:endParaRPr dirty="0"/>
            </a:p>
          </p:txBody>
        </p:sp>
        <p:sp>
          <p:nvSpPr>
            <p:cNvPr id="146" name="object 146"/>
            <p:cNvSpPr/>
            <p:nvPr/>
          </p:nvSpPr>
          <p:spPr>
            <a:xfrm>
              <a:off x="10591446" y="3569812"/>
              <a:ext cx="8890" cy="17780"/>
            </a:xfrm>
            <a:custGeom>
              <a:avLst/>
              <a:gdLst/>
              <a:ahLst/>
              <a:cxnLst/>
              <a:rect l="l" t="t" r="r" b="b"/>
              <a:pathLst>
                <a:path w="8890" h="17779">
                  <a:moveTo>
                    <a:pt x="8408" y="17527"/>
                  </a:moveTo>
                  <a:lnTo>
                    <a:pt x="0" y="17527"/>
                  </a:lnTo>
                  <a:lnTo>
                    <a:pt x="0" y="0"/>
                  </a:lnTo>
                  <a:lnTo>
                    <a:pt x="8408" y="0"/>
                  </a:lnTo>
                  <a:lnTo>
                    <a:pt x="8408" y="17527"/>
                  </a:lnTo>
                  <a:close/>
                </a:path>
              </a:pathLst>
            </a:custGeom>
            <a:solidFill>
              <a:srgbClr val="F9E27A"/>
            </a:solidFill>
          </p:spPr>
          <p:txBody>
            <a:bodyPr wrap="square" lIns="0" tIns="0" rIns="0" bIns="0" rtlCol="0"/>
            <a:lstStyle/>
            <a:p>
              <a:endParaRPr dirty="0"/>
            </a:p>
          </p:txBody>
        </p:sp>
        <p:sp>
          <p:nvSpPr>
            <p:cNvPr id="147" name="object 147"/>
            <p:cNvSpPr/>
            <p:nvPr/>
          </p:nvSpPr>
          <p:spPr>
            <a:xfrm>
              <a:off x="11615445" y="3569823"/>
              <a:ext cx="1024890" cy="17780"/>
            </a:xfrm>
            <a:custGeom>
              <a:avLst/>
              <a:gdLst/>
              <a:ahLst/>
              <a:cxnLst/>
              <a:rect l="l" t="t" r="r" b="b"/>
              <a:pathLst>
                <a:path w="1024890" h="17779">
                  <a:moveTo>
                    <a:pt x="1024483" y="3771"/>
                  </a:moveTo>
                  <a:lnTo>
                    <a:pt x="1022426" y="3771"/>
                  </a:lnTo>
                  <a:lnTo>
                    <a:pt x="1022426" y="0"/>
                  </a:lnTo>
                  <a:lnTo>
                    <a:pt x="0" y="0"/>
                  </a:lnTo>
                  <a:lnTo>
                    <a:pt x="0" y="3771"/>
                  </a:lnTo>
                  <a:lnTo>
                    <a:pt x="0" y="13855"/>
                  </a:lnTo>
                  <a:lnTo>
                    <a:pt x="0" y="17640"/>
                  </a:lnTo>
                  <a:lnTo>
                    <a:pt x="1022299" y="17640"/>
                  </a:lnTo>
                  <a:lnTo>
                    <a:pt x="1022299" y="13855"/>
                  </a:lnTo>
                  <a:lnTo>
                    <a:pt x="1024483" y="13855"/>
                  </a:lnTo>
                  <a:lnTo>
                    <a:pt x="1024483" y="3771"/>
                  </a:lnTo>
                  <a:close/>
                </a:path>
              </a:pathLst>
            </a:custGeom>
            <a:solidFill>
              <a:srgbClr val="FCF4D8"/>
            </a:solidFill>
          </p:spPr>
          <p:txBody>
            <a:bodyPr wrap="square" lIns="0" tIns="0" rIns="0" bIns="0" rtlCol="0"/>
            <a:lstStyle/>
            <a:p>
              <a:endParaRPr dirty="0"/>
            </a:p>
          </p:txBody>
        </p:sp>
        <p:sp>
          <p:nvSpPr>
            <p:cNvPr id="148" name="object 148"/>
            <p:cNvSpPr/>
            <p:nvPr/>
          </p:nvSpPr>
          <p:spPr>
            <a:xfrm>
              <a:off x="11598145" y="3569811"/>
              <a:ext cx="17780" cy="17780"/>
            </a:xfrm>
            <a:custGeom>
              <a:avLst/>
              <a:gdLst/>
              <a:ahLst/>
              <a:cxnLst/>
              <a:rect l="l" t="t" r="r" b="b"/>
              <a:pathLst>
                <a:path w="17779" h="17779">
                  <a:moveTo>
                    <a:pt x="17300" y="17527"/>
                  </a:moveTo>
                  <a:lnTo>
                    <a:pt x="3980" y="17527"/>
                  </a:lnTo>
                  <a:lnTo>
                    <a:pt x="0" y="13603"/>
                  </a:lnTo>
                  <a:lnTo>
                    <a:pt x="0" y="3924"/>
                  </a:lnTo>
                  <a:lnTo>
                    <a:pt x="3980" y="0"/>
                  </a:lnTo>
                  <a:lnTo>
                    <a:pt x="17300" y="0"/>
                  </a:lnTo>
                  <a:lnTo>
                    <a:pt x="17300" y="17527"/>
                  </a:lnTo>
                  <a:close/>
                </a:path>
              </a:pathLst>
            </a:custGeom>
            <a:solidFill>
              <a:srgbClr val="FCF2C4"/>
            </a:solidFill>
          </p:spPr>
          <p:txBody>
            <a:bodyPr wrap="square" lIns="0" tIns="0" rIns="0" bIns="0" rtlCol="0"/>
            <a:lstStyle/>
            <a:p>
              <a:endParaRPr dirty="0"/>
            </a:p>
          </p:txBody>
        </p:sp>
        <p:sp>
          <p:nvSpPr>
            <p:cNvPr id="149" name="object 149"/>
            <p:cNvSpPr/>
            <p:nvPr/>
          </p:nvSpPr>
          <p:spPr>
            <a:xfrm>
              <a:off x="10570775" y="3555373"/>
              <a:ext cx="47625" cy="46990"/>
            </a:xfrm>
            <a:custGeom>
              <a:avLst/>
              <a:gdLst/>
              <a:ahLst/>
              <a:cxnLst/>
              <a:rect l="l" t="t" r="r" b="b"/>
              <a:pathLst>
                <a:path w="47625" h="46989">
                  <a:moveTo>
                    <a:pt x="23547" y="46402"/>
                  </a:moveTo>
                  <a:lnTo>
                    <a:pt x="14390" y="44576"/>
                  </a:lnTo>
                  <a:lnTo>
                    <a:pt x="6904" y="39599"/>
                  </a:lnTo>
                  <a:lnTo>
                    <a:pt x="1853" y="32224"/>
                  </a:lnTo>
                  <a:lnTo>
                    <a:pt x="0" y="23202"/>
                  </a:lnTo>
                  <a:lnTo>
                    <a:pt x="1853" y="14179"/>
                  </a:lnTo>
                  <a:lnTo>
                    <a:pt x="6904" y="6803"/>
                  </a:lnTo>
                  <a:lnTo>
                    <a:pt x="14390" y="1826"/>
                  </a:lnTo>
                  <a:lnTo>
                    <a:pt x="23547" y="0"/>
                  </a:lnTo>
                  <a:lnTo>
                    <a:pt x="32703" y="1826"/>
                  </a:lnTo>
                  <a:lnTo>
                    <a:pt x="40189" y="6803"/>
                  </a:lnTo>
                  <a:lnTo>
                    <a:pt x="45240" y="14179"/>
                  </a:lnTo>
                  <a:lnTo>
                    <a:pt x="47094" y="23202"/>
                  </a:lnTo>
                  <a:lnTo>
                    <a:pt x="45240" y="32224"/>
                  </a:lnTo>
                  <a:lnTo>
                    <a:pt x="40189" y="39599"/>
                  </a:lnTo>
                  <a:lnTo>
                    <a:pt x="32703" y="44576"/>
                  </a:lnTo>
                  <a:lnTo>
                    <a:pt x="23547" y="46402"/>
                  </a:lnTo>
                  <a:close/>
                </a:path>
              </a:pathLst>
            </a:custGeom>
            <a:solidFill>
              <a:srgbClr val="FCEDAF"/>
            </a:solidFill>
          </p:spPr>
          <p:txBody>
            <a:bodyPr wrap="square" lIns="0" tIns="0" rIns="0" bIns="0" rtlCol="0"/>
            <a:lstStyle/>
            <a:p>
              <a:endParaRPr dirty="0"/>
            </a:p>
          </p:txBody>
        </p:sp>
        <p:sp>
          <p:nvSpPr>
            <p:cNvPr id="150" name="object 150"/>
            <p:cNvSpPr/>
            <p:nvPr/>
          </p:nvSpPr>
          <p:spPr>
            <a:xfrm>
              <a:off x="10566328" y="3550992"/>
              <a:ext cx="56515" cy="55244"/>
            </a:xfrm>
            <a:custGeom>
              <a:avLst/>
              <a:gdLst/>
              <a:ahLst/>
              <a:cxnLst/>
              <a:rect l="l" t="t" r="r" b="b"/>
              <a:pathLst>
                <a:path w="56515" h="55245">
                  <a:moveTo>
                    <a:pt x="27994" y="55166"/>
                  </a:moveTo>
                  <a:lnTo>
                    <a:pt x="17107" y="52995"/>
                  </a:lnTo>
                  <a:lnTo>
                    <a:pt x="8208" y="47078"/>
                  </a:lnTo>
                  <a:lnTo>
                    <a:pt x="2203" y="38309"/>
                  </a:lnTo>
                  <a:lnTo>
                    <a:pt x="0" y="27582"/>
                  </a:lnTo>
                  <a:lnTo>
                    <a:pt x="2203" y="16857"/>
                  </a:lnTo>
                  <a:lnTo>
                    <a:pt x="8208" y="8088"/>
                  </a:lnTo>
                  <a:lnTo>
                    <a:pt x="17107" y="2171"/>
                  </a:lnTo>
                  <a:lnTo>
                    <a:pt x="27994" y="0"/>
                  </a:lnTo>
                  <a:lnTo>
                    <a:pt x="38880" y="2171"/>
                  </a:lnTo>
                  <a:lnTo>
                    <a:pt x="47779" y="8088"/>
                  </a:lnTo>
                  <a:lnTo>
                    <a:pt x="48241"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1" y="46403"/>
                  </a:lnTo>
                  <a:lnTo>
                    <a:pt x="47779" y="47078"/>
                  </a:lnTo>
                  <a:lnTo>
                    <a:pt x="38880" y="52995"/>
                  </a:lnTo>
                  <a:lnTo>
                    <a:pt x="27994" y="55166"/>
                  </a:lnTo>
                  <a:close/>
                </a:path>
                <a:path w="56515" h="55245">
                  <a:moveTo>
                    <a:pt x="48241" y="46403"/>
                  </a:moveTo>
                  <a:lnTo>
                    <a:pt x="27994" y="46403"/>
                  </a:lnTo>
                  <a:lnTo>
                    <a:pt x="35428" y="44924"/>
                  </a:lnTo>
                  <a:lnTo>
                    <a:pt x="41499" y="40890"/>
                  </a:lnTo>
                  <a:lnTo>
                    <a:pt x="45593" y="34907"/>
                  </a:lnTo>
                  <a:lnTo>
                    <a:pt x="47094" y="27582"/>
                  </a:lnTo>
                  <a:lnTo>
                    <a:pt x="45593" y="20257"/>
                  </a:lnTo>
                  <a:lnTo>
                    <a:pt x="41499" y="14275"/>
                  </a:lnTo>
                  <a:lnTo>
                    <a:pt x="35428" y="10242"/>
                  </a:lnTo>
                  <a:lnTo>
                    <a:pt x="27994" y="8763"/>
                  </a:lnTo>
                  <a:lnTo>
                    <a:pt x="48241" y="8763"/>
                  </a:lnTo>
                  <a:lnTo>
                    <a:pt x="53784" y="16857"/>
                  </a:lnTo>
                  <a:lnTo>
                    <a:pt x="55988" y="27582"/>
                  </a:lnTo>
                  <a:lnTo>
                    <a:pt x="53784" y="38309"/>
                  </a:lnTo>
                  <a:lnTo>
                    <a:pt x="48241" y="46403"/>
                  </a:lnTo>
                  <a:close/>
                </a:path>
              </a:pathLst>
            </a:custGeom>
            <a:solidFill>
              <a:srgbClr val="FFFFFF"/>
            </a:solidFill>
          </p:spPr>
          <p:txBody>
            <a:bodyPr wrap="square" lIns="0" tIns="0" rIns="0" bIns="0" rtlCol="0"/>
            <a:lstStyle/>
            <a:p>
              <a:endParaRPr dirty="0"/>
            </a:p>
          </p:txBody>
        </p:sp>
        <p:sp>
          <p:nvSpPr>
            <p:cNvPr id="151" name="object 151"/>
            <p:cNvSpPr/>
            <p:nvPr/>
          </p:nvSpPr>
          <p:spPr>
            <a:xfrm>
              <a:off x="11583493" y="3555373"/>
              <a:ext cx="47625" cy="46990"/>
            </a:xfrm>
            <a:custGeom>
              <a:avLst/>
              <a:gdLst/>
              <a:ahLst/>
              <a:cxnLst/>
              <a:rect l="l" t="t" r="r" b="b"/>
              <a:pathLst>
                <a:path w="47625" h="46989">
                  <a:moveTo>
                    <a:pt x="23545" y="46402"/>
                  </a:moveTo>
                  <a:lnTo>
                    <a:pt x="14389" y="44576"/>
                  </a:lnTo>
                  <a:lnTo>
                    <a:pt x="6904" y="39599"/>
                  </a:lnTo>
                  <a:lnTo>
                    <a:pt x="1853" y="32224"/>
                  </a:lnTo>
                  <a:lnTo>
                    <a:pt x="0" y="23202"/>
                  </a:lnTo>
                  <a:lnTo>
                    <a:pt x="1853" y="14179"/>
                  </a:lnTo>
                  <a:lnTo>
                    <a:pt x="6904" y="6803"/>
                  </a:lnTo>
                  <a:lnTo>
                    <a:pt x="14389" y="1826"/>
                  </a:lnTo>
                  <a:lnTo>
                    <a:pt x="23545" y="0"/>
                  </a:lnTo>
                  <a:lnTo>
                    <a:pt x="32702" y="1826"/>
                  </a:lnTo>
                  <a:lnTo>
                    <a:pt x="40188" y="6803"/>
                  </a:lnTo>
                  <a:lnTo>
                    <a:pt x="45239" y="14179"/>
                  </a:lnTo>
                  <a:lnTo>
                    <a:pt x="47092" y="23202"/>
                  </a:lnTo>
                  <a:lnTo>
                    <a:pt x="45239" y="32224"/>
                  </a:lnTo>
                  <a:lnTo>
                    <a:pt x="40188" y="39599"/>
                  </a:lnTo>
                  <a:lnTo>
                    <a:pt x="32702" y="44576"/>
                  </a:lnTo>
                  <a:lnTo>
                    <a:pt x="23545" y="46402"/>
                  </a:lnTo>
                  <a:close/>
                </a:path>
              </a:pathLst>
            </a:custGeom>
            <a:solidFill>
              <a:srgbClr val="FCEDAF"/>
            </a:solidFill>
          </p:spPr>
          <p:txBody>
            <a:bodyPr wrap="square" lIns="0" tIns="0" rIns="0" bIns="0" rtlCol="0"/>
            <a:lstStyle/>
            <a:p>
              <a:endParaRPr dirty="0"/>
            </a:p>
          </p:txBody>
        </p:sp>
        <p:sp>
          <p:nvSpPr>
            <p:cNvPr id="152" name="object 152"/>
            <p:cNvSpPr/>
            <p:nvPr/>
          </p:nvSpPr>
          <p:spPr>
            <a:xfrm>
              <a:off x="11579046" y="3550992"/>
              <a:ext cx="56515" cy="55244"/>
            </a:xfrm>
            <a:custGeom>
              <a:avLst/>
              <a:gdLst/>
              <a:ahLst/>
              <a:cxnLst/>
              <a:rect l="l" t="t" r="r" b="b"/>
              <a:pathLst>
                <a:path w="56515" h="55245">
                  <a:moveTo>
                    <a:pt x="27994" y="55166"/>
                  </a:moveTo>
                  <a:lnTo>
                    <a:pt x="17107" y="52995"/>
                  </a:lnTo>
                  <a:lnTo>
                    <a:pt x="8207" y="47078"/>
                  </a:lnTo>
                  <a:lnTo>
                    <a:pt x="2203" y="38309"/>
                  </a:lnTo>
                  <a:lnTo>
                    <a:pt x="0" y="27582"/>
                  </a:lnTo>
                  <a:lnTo>
                    <a:pt x="2203" y="16857"/>
                  </a:lnTo>
                  <a:lnTo>
                    <a:pt x="8207" y="8088"/>
                  </a:lnTo>
                  <a:lnTo>
                    <a:pt x="17107" y="2171"/>
                  </a:lnTo>
                  <a:lnTo>
                    <a:pt x="27994" y="0"/>
                  </a:lnTo>
                  <a:lnTo>
                    <a:pt x="38879" y="2171"/>
                  </a:lnTo>
                  <a:lnTo>
                    <a:pt x="47778" y="8088"/>
                  </a:lnTo>
                  <a:lnTo>
                    <a:pt x="48240" y="8763"/>
                  </a:lnTo>
                  <a:lnTo>
                    <a:pt x="27994" y="8763"/>
                  </a:lnTo>
                  <a:lnTo>
                    <a:pt x="20558" y="10242"/>
                  </a:lnTo>
                  <a:lnTo>
                    <a:pt x="14487" y="14275"/>
                  </a:lnTo>
                  <a:lnTo>
                    <a:pt x="10394" y="20257"/>
                  </a:lnTo>
                  <a:lnTo>
                    <a:pt x="8893" y="27582"/>
                  </a:lnTo>
                  <a:lnTo>
                    <a:pt x="10394" y="34907"/>
                  </a:lnTo>
                  <a:lnTo>
                    <a:pt x="14487" y="40890"/>
                  </a:lnTo>
                  <a:lnTo>
                    <a:pt x="20558" y="44924"/>
                  </a:lnTo>
                  <a:lnTo>
                    <a:pt x="27994" y="46403"/>
                  </a:lnTo>
                  <a:lnTo>
                    <a:pt x="48240" y="46403"/>
                  </a:lnTo>
                  <a:lnTo>
                    <a:pt x="47778" y="47078"/>
                  </a:lnTo>
                  <a:lnTo>
                    <a:pt x="38879" y="52995"/>
                  </a:lnTo>
                  <a:lnTo>
                    <a:pt x="27994" y="55166"/>
                  </a:lnTo>
                  <a:close/>
                </a:path>
                <a:path w="56515" h="55245">
                  <a:moveTo>
                    <a:pt x="48240" y="46403"/>
                  </a:moveTo>
                  <a:lnTo>
                    <a:pt x="27994" y="46403"/>
                  </a:lnTo>
                  <a:lnTo>
                    <a:pt x="35428" y="44924"/>
                  </a:lnTo>
                  <a:lnTo>
                    <a:pt x="41498" y="40890"/>
                  </a:lnTo>
                  <a:lnTo>
                    <a:pt x="45591" y="34907"/>
                  </a:lnTo>
                  <a:lnTo>
                    <a:pt x="47092" y="27582"/>
                  </a:lnTo>
                  <a:lnTo>
                    <a:pt x="45591" y="20257"/>
                  </a:lnTo>
                  <a:lnTo>
                    <a:pt x="41498" y="14275"/>
                  </a:lnTo>
                  <a:lnTo>
                    <a:pt x="35428" y="10242"/>
                  </a:lnTo>
                  <a:lnTo>
                    <a:pt x="27994" y="8763"/>
                  </a:lnTo>
                  <a:lnTo>
                    <a:pt x="48240" y="8763"/>
                  </a:lnTo>
                  <a:lnTo>
                    <a:pt x="53783" y="16857"/>
                  </a:lnTo>
                  <a:lnTo>
                    <a:pt x="55986" y="27582"/>
                  </a:lnTo>
                  <a:lnTo>
                    <a:pt x="53783" y="38309"/>
                  </a:lnTo>
                  <a:lnTo>
                    <a:pt x="48240" y="46403"/>
                  </a:lnTo>
                  <a:close/>
                </a:path>
              </a:pathLst>
            </a:custGeom>
            <a:solidFill>
              <a:srgbClr val="FFFFFF"/>
            </a:solidFill>
          </p:spPr>
          <p:txBody>
            <a:bodyPr wrap="square" lIns="0" tIns="0" rIns="0" bIns="0" rtlCol="0"/>
            <a:lstStyle/>
            <a:p>
              <a:endParaRPr dirty="0"/>
            </a:p>
          </p:txBody>
        </p:sp>
        <p:pic>
          <p:nvPicPr>
            <p:cNvPr id="153" name="object 153"/>
            <p:cNvPicPr/>
            <p:nvPr/>
          </p:nvPicPr>
          <p:blipFill>
            <a:blip r:embed="rId5" cstate="print"/>
            <a:stretch>
              <a:fillRect/>
            </a:stretch>
          </p:blipFill>
          <p:spPr>
            <a:xfrm>
              <a:off x="9483633" y="3537553"/>
              <a:ext cx="109080" cy="73020"/>
            </a:xfrm>
            <a:prstGeom prst="rect">
              <a:avLst/>
            </a:prstGeom>
          </p:spPr>
        </p:pic>
        <p:sp>
          <p:nvSpPr>
            <p:cNvPr id="154" name="object 154"/>
            <p:cNvSpPr/>
            <p:nvPr/>
          </p:nvSpPr>
          <p:spPr>
            <a:xfrm>
              <a:off x="9388102" y="3435156"/>
              <a:ext cx="3365500" cy="1892935"/>
            </a:xfrm>
            <a:custGeom>
              <a:avLst/>
              <a:gdLst/>
              <a:ahLst/>
              <a:cxnLst/>
              <a:rect l="l" t="t" r="r" b="b"/>
              <a:pathLst>
                <a:path w="3365500" h="1892935">
                  <a:moveTo>
                    <a:pt x="94813" y="0"/>
                  </a:moveTo>
                  <a:lnTo>
                    <a:pt x="57907" y="7450"/>
                  </a:lnTo>
                  <a:lnTo>
                    <a:pt x="27770" y="27770"/>
                  </a:lnTo>
                  <a:lnTo>
                    <a:pt x="7450" y="57907"/>
                  </a:lnTo>
                  <a:lnTo>
                    <a:pt x="0" y="94813"/>
                  </a:lnTo>
                  <a:lnTo>
                    <a:pt x="0" y="1798008"/>
                  </a:lnTo>
                  <a:lnTo>
                    <a:pt x="7450" y="1834914"/>
                  </a:lnTo>
                  <a:lnTo>
                    <a:pt x="27770" y="1865051"/>
                  </a:lnTo>
                  <a:lnTo>
                    <a:pt x="57907" y="1885371"/>
                  </a:lnTo>
                  <a:lnTo>
                    <a:pt x="94813" y="1892821"/>
                  </a:lnTo>
                  <a:lnTo>
                    <a:pt x="3270193" y="1892821"/>
                  </a:lnTo>
                  <a:lnTo>
                    <a:pt x="3307099" y="1885371"/>
                  </a:lnTo>
                  <a:lnTo>
                    <a:pt x="3337237" y="1865051"/>
                  </a:lnTo>
                  <a:lnTo>
                    <a:pt x="3357556" y="1834914"/>
                  </a:lnTo>
                  <a:lnTo>
                    <a:pt x="3365007" y="1798008"/>
                  </a:lnTo>
                  <a:lnTo>
                    <a:pt x="3365007" y="94813"/>
                  </a:lnTo>
                  <a:lnTo>
                    <a:pt x="3357556" y="57907"/>
                  </a:lnTo>
                  <a:lnTo>
                    <a:pt x="3337237" y="27770"/>
                  </a:lnTo>
                  <a:lnTo>
                    <a:pt x="3307099" y="7450"/>
                  </a:lnTo>
                  <a:lnTo>
                    <a:pt x="3270193" y="0"/>
                  </a:lnTo>
                  <a:lnTo>
                    <a:pt x="94813" y="0"/>
                  </a:lnTo>
                  <a:close/>
                </a:path>
              </a:pathLst>
            </a:custGeom>
            <a:ln w="53516">
              <a:solidFill>
                <a:srgbClr val="FFFFFF"/>
              </a:solidFill>
            </a:ln>
          </p:spPr>
          <p:txBody>
            <a:bodyPr wrap="square" lIns="0" tIns="0" rIns="0" bIns="0" rtlCol="0"/>
            <a:lstStyle/>
            <a:p>
              <a:endParaRPr dirty="0"/>
            </a:p>
          </p:txBody>
        </p:sp>
        <p:sp>
          <p:nvSpPr>
            <p:cNvPr id="155" name="object 155"/>
            <p:cNvSpPr/>
            <p:nvPr/>
          </p:nvSpPr>
          <p:spPr>
            <a:xfrm>
              <a:off x="12612632" y="3144009"/>
              <a:ext cx="6447790" cy="2534920"/>
            </a:xfrm>
            <a:custGeom>
              <a:avLst/>
              <a:gdLst/>
              <a:ahLst/>
              <a:cxnLst/>
              <a:rect l="l" t="t" r="r" b="b"/>
              <a:pathLst>
                <a:path w="6447790" h="2534920">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6036423" y="2534477"/>
                  </a:lnTo>
                  <a:lnTo>
                    <a:pt x="6084345" y="2531715"/>
                  </a:lnTo>
                  <a:lnTo>
                    <a:pt x="6130644" y="2523635"/>
                  </a:lnTo>
                  <a:lnTo>
                    <a:pt x="6175010" y="2510545"/>
                  </a:lnTo>
                  <a:lnTo>
                    <a:pt x="6217136" y="2492752"/>
                  </a:lnTo>
                  <a:lnTo>
                    <a:pt x="6256713" y="2470564"/>
                  </a:lnTo>
                  <a:lnTo>
                    <a:pt x="6293433" y="2444291"/>
                  </a:lnTo>
                  <a:lnTo>
                    <a:pt x="6326987" y="2414239"/>
                  </a:lnTo>
                  <a:lnTo>
                    <a:pt x="6357069" y="2380717"/>
                  </a:lnTo>
                  <a:lnTo>
                    <a:pt x="6383368" y="2344032"/>
                  </a:lnTo>
                  <a:lnTo>
                    <a:pt x="6405576" y="2304493"/>
                  </a:lnTo>
                  <a:lnTo>
                    <a:pt x="6423387" y="2262408"/>
                  </a:lnTo>
                  <a:lnTo>
                    <a:pt x="6436490" y="2218085"/>
                  </a:lnTo>
                  <a:lnTo>
                    <a:pt x="6444578" y="2171831"/>
                  </a:lnTo>
                  <a:lnTo>
                    <a:pt x="6447342" y="2123956"/>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156" name="object 156"/>
            <p:cNvSpPr/>
            <p:nvPr/>
          </p:nvSpPr>
          <p:spPr>
            <a:xfrm>
              <a:off x="12612632" y="3144009"/>
              <a:ext cx="6447790" cy="2534920"/>
            </a:xfrm>
            <a:custGeom>
              <a:avLst/>
              <a:gdLst/>
              <a:ahLst/>
              <a:cxnLst/>
              <a:rect l="l" t="t" r="r" b="b"/>
              <a:pathLst>
                <a:path w="6447790" h="2534920">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85" y="2534477"/>
                  </a:lnTo>
                  <a:lnTo>
                    <a:pt x="5800074" y="2534477"/>
                  </a:lnTo>
                  <a:lnTo>
                    <a:pt x="6036423" y="2534477"/>
                  </a:lnTo>
                  <a:lnTo>
                    <a:pt x="6084345" y="2531715"/>
                  </a:lnTo>
                  <a:lnTo>
                    <a:pt x="6130644" y="2523635"/>
                  </a:lnTo>
                  <a:lnTo>
                    <a:pt x="6175010" y="2510545"/>
                  </a:lnTo>
                  <a:lnTo>
                    <a:pt x="6217136" y="2492752"/>
                  </a:lnTo>
                  <a:lnTo>
                    <a:pt x="6256713" y="2470564"/>
                  </a:lnTo>
                  <a:lnTo>
                    <a:pt x="6293433" y="2444291"/>
                  </a:lnTo>
                  <a:lnTo>
                    <a:pt x="6326987" y="2414239"/>
                  </a:lnTo>
                  <a:lnTo>
                    <a:pt x="6357069" y="2380717"/>
                  </a:lnTo>
                  <a:lnTo>
                    <a:pt x="6383368" y="2344032"/>
                  </a:lnTo>
                  <a:lnTo>
                    <a:pt x="6405576" y="2304493"/>
                  </a:lnTo>
                  <a:lnTo>
                    <a:pt x="6423387" y="2262408"/>
                  </a:lnTo>
                  <a:lnTo>
                    <a:pt x="6436490" y="2218085"/>
                  </a:lnTo>
                  <a:lnTo>
                    <a:pt x="6444578" y="2171831"/>
                  </a:lnTo>
                  <a:lnTo>
                    <a:pt x="6447342" y="2123956"/>
                  </a:lnTo>
                  <a:lnTo>
                    <a:pt x="6447342" y="21900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157" name="object 157"/>
          <p:cNvSpPr txBox="1"/>
          <p:nvPr/>
        </p:nvSpPr>
        <p:spPr>
          <a:xfrm>
            <a:off x="4518114" y="5466975"/>
            <a:ext cx="4254500" cy="1884045"/>
          </a:xfrm>
          <a:prstGeom prst="rect">
            <a:avLst/>
          </a:prstGeom>
        </p:spPr>
        <p:txBody>
          <a:bodyPr vert="horz" wrap="square" lIns="0" tIns="12065" rIns="0" bIns="0" rtlCol="0">
            <a:spAutoFit/>
          </a:bodyPr>
          <a:lstStyle/>
          <a:p>
            <a:pPr marL="12700" marR="5080">
              <a:lnSpc>
                <a:spcPct val="106000"/>
              </a:lnSpc>
              <a:spcBef>
                <a:spcPts val="95"/>
              </a:spcBef>
            </a:pPr>
            <a:r>
              <a:rPr sz="2300" i="1" spc="-235" dirty="0">
                <a:solidFill>
                  <a:srgbClr val="231F20"/>
                </a:solidFill>
                <a:latin typeface="Arial Narrow"/>
                <a:cs typeface="Arial Narrow"/>
              </a:rPr>
              <a:t>Ne</a:t>
            </a:r>
            <a:r>
              <a:rPr sz="2300" i="1" spc="-145" dirty="0">
                <a:solidFill>
                  <a:srgbClr val="231F20"/>
                </a:solidFill>
                <a:latin typeface="Arial Narrow"/>
                <a:cs typeface="Arial Narrow"/>
              </a:rPr>
              <a:t> </a:t>
            </a:r>
            <a:r>
              <a:rPr sz="2300" i="1" spc="-125" dirty="0">
                <a:solidFill>
                  <a:srgbClr val="231F20"/>
                </a:solidFill>
                <a:latin typeface="Arial Narrow"/>
                <a:cs typeface="Arial Narrow"/>
              </a:rPr>
              <a:t>cliquez</a:t>
            </a:r>
            <a:r>
              <a:rPr sz="2300" i="1" spc="-145" dirty="0">
                <a:solidFill>
                  <a:srgbClr val="231F20"/>
                </a:solidFill>
                <a:latin typeface="Arial Narrow"/>
                <a:cs typeface="Arial Narrow"/>
              </a:rPr>
              <a:t> </a:t>
            </a:r>
            <a:r>
              <a:rPr sz="2300" i="1" spc="-114" dirty="0">
                <a:solidFill>
                  <a:srgbClr val="231F20"/>
                </a:solidFill>
                <a:latin typeface="Arial Narrow"/>
                <a:cs typeface="Arial Narrow"/>
              </a:rPr>
              <a:t>jamais</a:t>
            </a:r>
            <a:r>
              <a:rPr sz="2300" i="1" spc="-14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4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5" dirty="0">
                <a:solidFill>
                  <a:srgbClr val="231F20"/>
                </a:solidFill>
                <a:latin typeface="Arial Narrow"/>
                <a:cs typeface="Arial Narrow"/>
              </a:rPr>
              <a:t> </a:t>
            </a:r>
            <a:r>
              <a:rPr sz="2300" i="1" spc="-10" dirty="0">
                <a:solidFill>
                  <a:srgbClr val="231F20"/>
                </a:solidFill>
                <a:latin typeface="Arial Narrow"/>
                <a:cs typeface="Arial Narrow"/>
              </a:rPr>
              <a:t>pièce </a:t>
            </a:r>
            <a:r>
              <a:rPr sz="2300" i="1" spc="-85" dirty="0">
                <a:solidFill>
                  <a:srgbClr val="231F20"/>
                </a:solidFill>
                <a:latin typeface="Arial Narrow"/>
                <a:cs typeface="Arial Narrow"/>
              </a:rPr>
              <a:t>jointe</a:t>
            </a:r>
            <a:r>
              <a:rPr sz="2300" i="1" spc="-140" dirty="0">
                <a:solidFill>
                  <a:srgbClr val="231F20"/>
                </a:solidFill>
                <a:latin typeface="Arial Narrow"/>
                <a:cs typeface="Arial Narrow"/>
              </a:rPr>
              <a:t> </a:t>
            </a:r>
            <a:r>
              <a:rPr sz="2300" i="1" spc="-110" dirty="0">
                <a:solidFill>
                  <a:srgbClr val="231F20"/>
                </a:solidFill>
                <a:latin typeface="Arial Narrow"/>
                <a:cs typeface="Arial Narrow"/>
              </a:rPr>
              <a:t>dont</a:t>
            </a:r>
            <a:r>
              <a:rPr sz="2300" i="1" spc="-135" dirty="0">
                <a:solidFill>
                  <a:srgbClr val="231F20"/>
                </a:solidFill>
                <a:latin typeface="Arial Narrow"/>
                <a:cs typeface="Arial Narrow"/>
              </a:rPr>
              <a:t> </a:t>
            </a:r>
            <a:r>
              <a:rPr sz="2300" i="1" spc="-125" dirty="0">
                <a:solidFill>
                  <a:srgbClr val="231F20"/>
                </a:solidFill>
                <a:latin typeface="Arial Narrow"/>
                <a:cs typeface="Arial Narrow"/>
              </a:rPr>
              <a:t>l’origine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10" dirty="0">
                <a:solidFill>
                  <a:srgbClr val="231F20"/>
                </a:solidFill>
                <a:latin typeface="Arial Narrow"/>
                <a:cs typeface="Arial Narrow"/>
              </a:rPr>
              <a:t>nature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10" dirty="0">
                <a:solidFill>
                  <a:srgbClr val="231F20"/>
                </a:solidFill>
                <a:latin typeface="Arial Narrow"/>
                <a:cs typeface="Arial Narrow"/>
              </a:rPr>
              <a:t>semblent </a:t>
            </a:r>
            <a:r>
              <a:rPr sz="2300" i="1" spc="-150" dirty="0">
                <a:solidFill>
                  <a:srgbClr val="231F20"/>
                </a:solidFill>
                <a:latin typeface="Arial Narrow"/>
                <a:cs typeface="Arial Narrow"/>
              </a:rPr>
              <a:t>douteuses.</a:t>
            </a:r>
            <a:r>
              <a:rPr sz="2300" i="1" spc="-140" dirty="0">
                <a:solidFill>
                  <a:srgbClr val="231F20"/>
                </a:solidFill>
                <a:latin typeface="Arial Narrow"/>
                <a:cs typeface="Arial Narrow"/>
              </a:rPr>
              <a:t> </a:t>
            </a:r>
            <a:r>
              <a:rPr sz="2300" i="1" spc="-265" dirty="0">
                <a:solidFill>
                  <a:srgbClr val="231F20"/>
                </a:solidFill>
                <a:latin typeface="Arial Narrow"/>
                <a:cs typeface="Arial Narrow"/>
              </a:rPr>
              <a:t>Au</a:t>
            </a:r>
            <a:r>
              <a:rPr sz="2300" i="1" spc="-125" dirty="0">
                <a:solidFill>
                  <a:srgbClr val="231F20"/>
                </a:solidFill>
                <a:latin typeface="Arial Narrow"/>
                <a:cs typeface="Arial Narrow"/>
              </a:rPr>
              <a:t> </a:t>
            </a:r>
            <a:r>
              <a:rPr sz="2300" i="1" spc="-130" dirty="0">
                <a:solidFill>
                  <a:srgbClr val="231F20"/>
                </a:solidFill>
                <a:latin typeface="Arial Narrow"/>
                <a:cs typeface="Arial Narrow"/>
              </a:rPr>
              <a:t>moindre </a:t>
            </a:r>
            <a:r>
              <a:rPr sz="2300" i="1" spc="-145" dirty="0">
                <a:solidFill>
                  <a:srgbClr val="231F20"/>
                </a:solidFill>
                <a:latin typeface="Arial Narrow"/>
                <a:cs typeface="Arial Narrow"/>
              </a:rPr>
              <a:t>doute,</a:t>
            </a:r>
            <a:r>
              <a:rPr sz="2300" i="1" spc="-125" dirty="0">
                <a:solidFill>
                  <a:srgbClr val="231F20"/>
                </a:solidFill>
                <a:latin typeface="Arial Narrow"/>
                <a:cs typeface="Arial Narrow"/>
              </a:rPr>
              <a:t> </a:t>
            </a:r>
            <a:r>
              <a:rPr sz="2300" i="1" spc="-10" dirty="0">
                <a:solidFill>
                  <a:srgbClr val="231F20"/>
                </a:solidFill>
                <a:latin typeface="Arial Narrow"/>
                <a:cs typeface="Arial Narrow"/>
              </a:rPr>
              <a:t>privilégiez </a:t>
            </a:r>
            <a:r>
              <a:rPr sz="2300" i="1" spc="-155" dirty="0">
                <a:solidFill>
                  <a:srgbClr val="231F20"/>
                </a:solidFill>
                <a:latin typeface="Arial Narrow"/>
                <a:cs typeface="Arial Narrow"/>
              </a:rPr>
              <a:t>l’accès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au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95" dirty="0">
                <a:solidFill>
                  <a:srgbClr val="231F20"/>
                </a:solidFill>
                <a:latin typeface="Arial Narrow"/>
                <a:cs typeface="Arial Narrow"/>
              </a:rPr>
              <a:t>tapant</a:t>
            </a:r>
            <a:r>
              <a:rPr sz="2300" i="1" spc="-140" dirty="0">
                <a:solidFill>
                  <a:srgbClr val="231F20"/>
                </a:solidFill>
                <a:latin typeface="Arial Narrow"/>
                <a:cs typeface="Arial Narrow"/>
              </a:rPr>
              <a:t> </a:t>
            </a:r>
            <a:r>
              <a:rPr sz="2300" i="1" spc="-10" dirty="0">
                <a:solidFill>
                  <a:srgbClr val="231F20"/>
                </a:solidFill>
                <a:latin typeface="Arial Narrow"/>
                <a:cs typeface="Arial Narrow"/>
              </a:rPr>
              <a:t>directement </a:t>
            </a:r>
            <a:r>
              <a:rPr sz="2300" i="1" spc="-165" dirty="0">
                <a:solidFill>
                  <a:srgbClr val="231F20"/>
                </a:solidFill>
                <a:latin typeface="Arial Narrow"/>
                <a:cs typeface="Arial Narrow"/>
              </a:rPr>
              <a:t>l’adresse</a:t>
            </a:r>
            <a:r>
              <a:rPr sz="2300" i="1" spc="-150" dirty="0">
                <a:solidFill>
                  <a:srgbClr val="231F20"/>
                </a:solidFill>
                <a:latin typeface="Arial Narrow"/>
                <a:cs typeface="Arial Narrow"/>
              </a:rPr>
              <a:t> dans</a:t>
            </a:r>
            <a:r>
              <a:rPr sz="2300" i="1" spc="-145" dirty="0">
                <a:solidFill>
                  <a:srgbClr val="231F20"/>
                </a:solidFill>
                <a:latin typeface="Arial Narrow"/>
                <a:cs typeface="Arial Narrow"/>
              </a:rPr>
              <a:t> </a:t>
            </a:r>
            <a:r>
              <a:rPr sz="2300" i="1" spc="-90" dirty="0">
                <a:solidFill>
                  <a:srgbClr val="231F20"/>
                </a:solidFill>
                <a:latin typeface="Arial Narrow"/>
                <a:cs typeface="Arial Narrow"/>
              </a:rPr>
              <a:t>la</a:t>
            </a:r>
            <a:r>
              <a:rPr sz="2300" i="1" spc="-145" dirty="0">
                <a:solidFill>
                  <a:srgbClr val="231F20"/>
                </a:solidFill>
                <a:latin typeface="Arial Narrow"/>
                <a:cs typeface="Arial Narrow"/>
              </a:rPr>
              <a:t> </a:t>
            </a:r>
            <a:r>
              <a:rPr sz="2300" i="1" spc="-110" dirty="0">
                <a:solidFill>
                  <a:srgbClr val="231F20"/>
                </a:solidFill>
                <a:latin typeface="Arial Narrow"/>
                <a:cs typeface="Arial Narrow"/>
              </a:rPr>
              <a:t>barre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20" dirty="0">
                <a:solidFill>
                  <a:srgbClr val="231F20"/>
                </a:solidFill>
                <a:latin typeface="Arial Narrow"/>
                <a:cs typeface="Arial Narrow"/>
              </a:rPr>
              <a:t>recherche.</a:t>
            </a:r>
            <a:endParaRPr sz="2300" dirty="0">
              <a:latin typeface="Arial Narrow"/>
              <a:cs typeface="Arial Narrow"/>
            </a:endParaRPr>
          </a:p>
        </p:txBody>
      </p:sp>
      <p:sp>
        <p:nvSpPr>
          <p:cNvPr id="158" name="object 158"/>
          <p:cNvSpPr txBox="1"/>
          <p:nvPr/>
        </p:nvSpPr>
        <p:spPr>
          <a:xfrm>
            <a:off x="4540375" y="3472514"/>
            <a:ext cx="3891915" cy="1140460"/>
          </a:xfrm>
          <a:prstGeom prst="rect">
            <a:avLst/>
          </a:prstGeom>
        </p:spPr>
        <p:txBody>
          <a:bodyPr vert="horz" wrap="square" lIns="0" tIns="12065" rIns="0" bIns="0" rtlCol="0">
            <a:spAutoFit/>
          </a:bodyPr>
          <a:lstStyle/>
          <a:p>
            <a:pPr marL="12700" marR="5080">
              <a:lnSpc>
                <a:spcPct val="106000"/>
              </a:lnSpc>
              <a:spcBef>
                <a:spcPts val="95"/>
              </a:spcBef>
            </a:pPr>
            <a:r>
              <a:rPr sz="2300" i="1" spc="-204"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service</a:t>
            </a:r>
            <a:r>
              <a:rPr sz="2300" i="1" spc="-135" dirty="0">
                <a:solidFill>
                  <a:srgbClr val="231F20"/>
                </a:solidFill>
                <a:latin typeface="Arial Narrow"/>
                <a:cs typeface="Arial Narrow"/>
              </a:rPr>
              <a:t> </a:t>
            </a:r>
            <a:r>
              <a:rPr sz="2300" i="1" spc="-75" dirty="0">
                <a:solidFill>
                  <a:srgbClr val="231F20"/>
                </a:solidFill>
                <a:latin typeface="Arial Narrow"/>
                <a:cs typeface="Arial Narrow"/>
              </a:rPr>
              <a:t>doit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avoir</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passe </a:t>
            </a:r>
            <a:r>
              <a:rPr sz="2300" i="1" spc="-75" dirty="0">
                <a:solidFill>
                  <a:srgbClr val="231F20"/>
                </a:solidFill>
                <a:latin typeface="Arial Narrow"/>
                <a:cs typeface="Arial Narrow"/>
              </a:rPr>
              <a:t>différent</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90" dirty="0">
                <a:solidFill>
                  <a:srgbClr val="231F20"/>
                </a:solidFill>
                <a:latin typeface="Arial Narrow"/>
                <a:cs typeface="Arial Narrow"/>
              </a:rPr>
              <a:t>éviter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25" dirty="0">
                <a:solidFill>
                  <a:srgbClr val="231F20"/>
                </a:solidFill>
                <a:latin typeface="Arial Narrow"/>
                <a:cs typeface="Arial Narrow"/>
              </a:rPr>
              <a:t>risques </a:t>
            </a:r>
            <a:r>
              <a:rPr sz="2300" i="1" spc="-10" dirty="0">
                <a:solidFill>
                  <a:srgbClr val="231F20"/>
                </a:solidFill>
                <a:latin typeface="Arial Narrow"/>
                <a:cs typeface="Arial Narrow"/>
              </a:rPr>
              <a:t>d’une </a:t>
            </a:r>
            <a:r>
              <a:rPr sz="2300" i="1" spc="-135" dirty="0">
                <a:solidFill>
                  <a:srgbClr val="231F20"/>
                </a:solidFill>
                <a:latin typeface="Arial Narrow"/>
                <a:cs typeface="Arial Narrow"/>
              </a:rPr>
              <a:t>compromission</a:t>
            </a:r>
            <a:r>
              <a:rPr sz="2300" i="1" spc="-114" dirty="0">
                <a:solidFill>
                  <a:srgbClr val="231F20"/>
                </a:solidFill>
                <a:latin typeface="Arial Narrow"/>
                <a:cs typeface="Arial Narrow"/>
              </a:rPr>
              <a:t> </a:t>
            </a:r>
            <a:r>
              <a:rPr sz="2300" i="1" spc="-160" dirty="0">
                <a:solidFill>
                  <a:srgbClr val="231F20"/>
                </a:solidFill>
                <a:latin typeface="Arial Narrow"/>
                <a:cs typeface="Arial Narrow"/>
              </a:rPr>
              <a:t>en</a:t>
            </a:r>
            <a:r>
              <a:rPr sz="2300" i="1" spc="-114" dirty="0">
                <a:solidFill>
                  <a:srgbClr val="231F20"/>
                </a:solidFill>
                <a:latin typeface="Arial Narrow"/>
                <a:cs typeface="Arial Narrow"/>
              </a:rPr>
              <a:t> </a:t>
            </a:r>
            <a:r>
              <a:rPr sz="2300" i="1" spc="-10" dirty="0">
                <a:solidFill>
                  <a:srgbClr val="231F20"/>
                </a:solidFill>
                <a:latin typeface="Arial Narrow"/>
                <a:cs typeface="Arial Narrow"/>
              </a:rPr>
              <a:t>cascade.</a:t>
            </a:r>
            <a:endParaRPr sz="2300" dirty="0">
              <a:latin typeface="Arial Narrow"/>
              <a:cs typeface="Arial Narrow"/>
            </a:endParaRPr>
          </a:p>
        </p:txBody>
      </p:sp>
      <p:sp>
        <p:nvSpPr>
          <p:cNvPr id="159" name="object 159"/>
          <p:cNvSpPr txBox="1"/>
          <p:nvPr/>
        </p:nvSpPr>
        <p:spPr>
          <a:xfrm>
            <a:off x="13171041" y="8666380"/>
            <a:ext cx="5545455" cy="1511935"/>
          </a:xfrm>
          <a:prstGeom prst="rect">
            <a:avLst/>
          </a:prstGeom>
        </p:spPr>
        <p:txBody>
          <a:bodyPr vert="horz" wrap="square" lIns="0" tIns="12065" rIns="0" bIns="0" rtlCol="0">
            <a:spAutoFit/>
          </a:bodyPr>
          <a:lstStyle/>
          <a:p>
            <a:pPr marL="12700" marR="5080">
              <a:lnSpc>
                <a:spcPct val="106000"/>
              </a:lnSpc>
              <a:spcBef>
                <a:spcPts val="95"/>
              </a:spcBef>
            </a:pPr>
            <a:r>
              <a:rPr sz="2300" i="1" spc="-65" dirty="0">
                <a:solidFill>
                  <a:srgbClr val="231F20"/>
                </a:solidFill>
                <a:latin typeface="Arial Narrow"/>
                <a:cs typeface="Arial Narrow"/>
              </a:rPr>
              <a:t>Il</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10" dirty="0">
                <a:solidFill>
                  <a:srgbClr val="231F20"/>
                </a:solidFill>
                <a:latin typeface="Arial Narrow"/>
                <a:cs typeface="Arial Narrow"/>
              </a:rPr>
              <a:t>risqué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40" dirty="0">
                <a:solidFill>
                  <a:srgbClr val="231F20"/>
                </a:solidFill>
                <a:latin typeface="Arial Narrow"/>
                <a:cs typeface="Arial Narrow"/>
              </a:rPr>
              <a:t> comptes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10" dirty="0">
                <a:solidFill>
                  <a:srgbClr val="231F20"/>
                </a:solidFill>
                <a:latin typeface="Arial Narrow"/>
                <a:cs typeface="Arial Narrow"/>
              </a:rPr>
              <a:t>depuis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14" dirty="0">
                <a:solidFill>
                  <a:srgbClr val="231F20"/>
                </a:solidFill>
                <a:latin typeface="Arial Narrow"/>
                <a:cs typeface="Arial Narrow"/>
              </a:rPr>
              <a:t>appareil</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95" dirty="0">
                <a:solidFill>
                  <a:srgbClr val="231F20"/>
                </a:solidFill>
                <a:latin typeface="Arial Narrow"/>
                <a:cs typeface="Arial Narrow"/>
              </a:rPr>
              <a:t>appartient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185" dirty="0">
                <a:solidFill>
                  <a:srgbClr val="231F20"/>
                </a:solidFill>
                <a:latin typeface="Arial Narrow"/>
                <a:cs typeface="Arial Narrow"/>
              </a:rPr>
              <a:t>Les</a:t>
            </a:r>
            <a:r>
              <a:rPr sz="2300" i="1" spc="-140" dirty="0">
                <a:solidFill>
                  <a:srgbClr val="231F20"/>
                </a:solidFill>
                <a:latin typeface="Arial Narrow"/>
                <a:cs typeface="Arial Narrow"/>
              </a:rPr>
              <a:t> </a:t>
            </a:r>
            <a:r>
              <a:rPr sz="2300" i="1" spc="-130" dirty="0">
                <a:solidFill>
                  <a:srgbClr val="231F20"/>
                </a:solidFill>
                <a:latin typeface="Arial Narrow"/>
                <a:cs typeface="Arial Narrow"/>
              </a:rPr>
              <a:t>touches</a:t>
            </a:r>
            <a:r>
              <a:rPr sz="2300" i="1" spc="-135" dirty="0">
                <a:solidFill>
                  <a:srgbClr val="231F20"/>
                </a:solidFill>
                <a:latin typeface="Arial Narrow"/>
                <a:cs typeface="Arial Narrow"/>
              </a:rPr>
              <a:t> </a:t>
            </a:r>
            <a:r>
              <a:rPr sz="2300" i="1" spc="-10" dirty="0">
                <a:solidFill>
                  <a:srgbClr val="231F20"/>
                </a:solidFill>
                <a:latin typeface="Arial Narrow"/>
                <a:cs typeface="Arial Narrow"/>
              </a:rPr>
              <a:t>tapées </a:t>
            </a:r>
            <a:r>
              <a:rPr sz="2300" i="1" spc="-135" dirty="0">
                <a:solidFill>
                  <a:srgbClr val="231F20"/>
                </a:solidFill>
                <a:latin typeface="Arial Narrow"/>
                <a:cs typeface="Arial Narrow"/>
              </a:rPr>
              <a:t>au </a:t>
            </a:r>
            <a:r>
              <a:rPr sz="2300" i="1" spc="-95" dirty="0">
                <a:solidFill>
                  <a:srgbClr val="231F20"/>
                </a:solidFill>
                <a:latin typeface="Arial Narrow"/>
                <a:cs typeface="Arial Narrow"/>
              </a:rPr>
              <a:t>clavier</a:t>
            </a:r>
            <a:r>
              <a:rPr sz="2300" i="1" spc="-130" dirty="0">
                <a:solidFill>
                  <a:srgbClr val="231F20"/>
                </a:solidFill>
                <a:latin typeface="Arial Narrow"/>
                <a:cs typeface="Arial Narrow"/>
              </a:rPr>
              <a:t> </a:t>
            </a:r>
            <a:r>
              <a:rPr sz="2300" i="1" spc="-105" dirty="0">
                <a:solidFill>
                  <a:srgbClr val="231F20"/>
                </a:solidFill>
                <a:latin typeface="Arial Narrow"/>
                <a:cs typeface="Arial Narrow"/>
              </a:rPr>
              <a:t>pourraient</a:t>
            </a:r>
            <a:r>
              <a:rPr sz="2300" i="1" spc="-130"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125" dirty="0">
                <a:solidFill>
                  <a:srgbClr val="231F20"/>
                </a:solidFill>
                <a:latin typeface="Arial Narrow"/>
                <a:cs typeface="Arial Narrow"/>
              </a:rPr>
              <a:t>enregistrées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 dirty="0">
                <a:solidFill>
                  <a:srgbClr val="231F20"/>
                </a:solidFill>
                <a:latin typeface="Arial Narrow"/>
                <a:cs typeface="Arial Narrow"/>
              </a:rPr>
              <a:t>logiciel </a:t>
            </a:r>
            <a:r>
              <a:rPr sz="2300" i="1" spc="-110" dirty="0">
                <a:solidFill>
                  <a:srgbClr val="231F20"/>
                </a:solidFill>
                <a:latin typeface="Arial Narrow"/>
                <a:cs typeface="Arial Narrow"/>
              </a:rPr>
              <a:t>malveillant</a:t>
            </a:r>
            <a:r>
              <a:rPr sz="2300" i="1" spc="-135" dirty="0">
                <a:solidFill>
                  <a:srgbClr val="231F20"/>
                </a:solidFill>
                <a:latin typeface="Arial Narrow"/>
                <a:cs typeface="Arial Narrow"/>
              </a:rPr>
              <a:t> </a:t>
            </a:r>
            <a:r>
              <a:rPr sz="2300" i="1" spc="-85" dirty="0">
                <a:solidFill>
                  <a:srgbClr val="231F20"/>
                </a:solidFill>
                <a:latin typeface="Arial Narrow"/>
                <a:cs typeface="Arial Narrow"/>
              </a:rPr>
              <a:t>pourrait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voler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secrets</a:t>
            </a:r>
            <a:r>
              <a:rPr sz="2300" i="1" spc="-130" dirty="0">
                <a:solidFill>
                  <a:srgbClr val="231F20"/>
                </a:solidFill>
                <a:latin typeface="Arial Narrow"/>
                <a:cs typeface="Arial Narrow"/>
              </a:rPr>
              <a:t> </a:t>
            </a:r>
            <a:r>
              <a:rPr sz="2300" i="1" spc="-90" dirty="0">
                <a:solidFill>
                  <a:srgbClr val="231F20"/>
                </a:solidFill>
                <a:latin typeface="Arial Narrow"/>
                <a:cs typeface="Arial Narrow"/>
              </a:rPr>
              <a:t>d’authentification.</a:t>
            </a:r>
            <a:endParaRPr sz="2300" dirty="0">
              <a:latin typeface="Arial Narrow"/>
              <a:cs typeface="Arial Narrow"/>
            </a:endParaRPr>
          </a:p>
        </p:txBody>
      </p:sp>
      <p:sp>
        <p:nvSpPr>
          <p:cNvPr id="160" name="object 160"/>
          <p:cNvSpPr txBox="1"/>
          <p:nvPr/>
        </p:nvSpPr>
        <p:spPr>
          <a:xfrm>
            <a:off x="13133316" y="6104571"/>
            <a:ext cx="5419090" cy="1884045"/>
          </a:xfrm>
          <a:prstGeom prst="rect">
            <a:avLst/>
          </a:prstGeom>
        </p:spPr>
        <p:txBody>
          <a:bodyPr vert="horz" wrap="square" lIns="0" tIns="12065" rIns="0" bIns="0" rtlCol="0">
            <a:spAutoFit/>
          </a:bodyPr>
          <a:lstStyle/>
          <a:p>
            <a:pPr marL="12700" marR="5080">
              <a:lnSpc>
                <a:spcPct val="106000"/>
              </a:lnSpc>
              <a:spcBef>
                <a:spcPts val="95"/>
              </a:spcBef>
            </a:pPr>
            <a:r>
              <a:rPr sz="2300" i="1" spc="-18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faux</a:t>
            </a:r>
            <a:r>
              <a:rPr sz="2300" i="1" spc="-120"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20" dirty="0">
                <a:solidFill>
                  <a:srgbClr val="231F20"/>
                </a:solidFill>
                <a:latin typeface="Arial Narrow"/>
                <a:cs typeface="Arial Narrow"/>
              </a:rPr>
              <a:t> </a:t>
            </a:r>
            <a:r>
              <a:rPr sz="2300" i="1" spc="-140" dirty="0">
                <a:solidFill>
                  <a:srgbClr val="231F20"/>
                </a:solidFill>
                <a:latin typeface="Arial Narrow"/>
                <a:cs typeface="Arial Narrow"/>
              </a:rPr>
              <a:t>d’erreur</a:t>
            </a:r>
            <a:r>
              <a:rPr sz="2300" i="1" spc="-12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45" dirty="0">
                <a:solidFill>
                  <a:srgbClr val="231F20"/>
                </a:solidFill>
                <a:latin typeface="Arial Narrow"/>
                <a:cs typeface="Arial Narrow"/>
              </a:rPr>
              <a:t>généralement</a:t>
            </a:r>
            <a:r>
              <a:rPr sz="2300" i="1" spc="-120" dirty="0">
                <a:solidFill>
                  <a:srgbClr val="231F20"/>
                </a:solidFill>
                <a:latin typeface="Arial Narrow"/>
                <a:cs typeface="Arial Narrow"/>
              </a:rPr>
              <a:t> </a:t>
            </a:r>
            <a:r>
              <a:rPr sz="2300" i="1" spc="-155" dirty="0">
                <a:solidFill>
                  <a:srgbClr val="231F20"/>
                </a:solidFill>
                <a:latin typeface="Arial Narrow"/>
                <a:cs typeface="Arial Narrow"/>
              </a:rPr>
              <a:t>générés</a:t>
            </a:r>
            <a:r>
              <a:rPr sz="2300" i="1" spc="-120" dirty="0">
                <a:solidFill>
                  <a:srgbClr val="231F20"/>
                </a:solidFill>
                <a:latin typeface="Arial Narrow"/>
                <a:cs typeface="Arial Narrow"/>
              </a:rPr>
              <a:t> </a:t>
            </a:r>
            <a:r>
              <a:rPr sz="2300" i="1" spc="-25" dirty="0">
                <a:solidFill>
                  <a:srgbClr val="231F20"/>
                </a:solidFill>
                <a:latin typeface="Arial Narrow"/>
                <a:cs typeface="Arial Narrow"/>
              </a:rPr>
              <a:t>par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30" dirty="0">
                <a:solidFill>
                  <a:srgbClr val="231F20"/>
                </a:solidFill>
                <a:latin typeface="Arial Narrow"/>
                <a:cs typeface="Arial Narrow"/>
              </a:rPr>
              <a:t> </a:t>
            </a:r>
            <a:r>
              <a:rPr sz="2300" i="1" spc="-110" dirty="0">
                <a:solidFill>
                  <a:srgbClr val="231F20"/>
                </a:solidFill>
                <a:latin typeface="Arial Narrow"/>
                <a:cs typeface="Arial Narrow"/>
              </a:rPr>
              <a:t>malveillant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compromis. </a:t>
            </a:r>
            <a:r>
              <a:rPr sz="2300" i="1" spc="-254" dirty="0">
                <a:solidFill>
                  <a:srgbClr val="231F20"/>
                </a:solidFill>
                <a:latin typeface="Arial Narrow"/>
                <a:cs typeface="Arial Narrow"/>
              </a:rPr>
              <a:t>Ces</a:t>
            </a:r>
            <a:r>
              <a:rPr sz="2300" i="1" spc="-130" dirty="0">
                <a:solidFill>
                  <a:srgbClr val="231F20"/>
                </a:solidFill>
                <a:latin typeface="Arial Narrow"/>
                <a:cs typeface="Arial Narrow"/>
              </a:rPr>
              <a:t> </a:t>
            </a:r>
            <a:r>
              <a:rPr sz="2300" i="1" spc="-110" dirty="0">
                <a:solidFill>
                  <a:srgbClr val="231F20"/>
                </a:solidFill>
                <a:latin typeface="Arial Narrow"/>
                <a:cs typeface="Arial Narrow"/>
              </a:rPr>
              <a:t>fenêtres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pop-</a:t>
            </a:r>
            <a:r>
              <a:rPr sz="2300" i="1" spc="-25" dirty="0">
                <a:solidFill>
                  <a:srgbClr val="231F20"/>
                </a:solidFill>
                <a:latin typeface="Arial Narrow"/>
                <a:cs typeface="Arial Narrow"/>
              </a:rPr>
              <a:t>up </a:t>
            </a:r>
            <a:r>
              <a:rPr sz="2300" i="1" spc="-145" dirty="0">
                <a:solidFill>
                  <a:srgbClr val="231F20"/>
                </a:solidFill>
                <a:latin typeface="Arial Narrow"/>
                <a:cs typeface="Arial Narrow"/>
              </a:rPr>
              <a:t>peuvent</a:t>
            </a:r>
            <a:r>
              <a:rPr sz="2300" i="1" spc="-125" dirty="0">
                <a:solidFill>
                  <a:srgbClr val="231F20"/>
                </a:solidFill>
                <a:latin typeface="Arial Narrow"/>
                <a:cs typeface="Arial Narrow"/>
              </a:rPr>
              <a:t> apparaître </a:t>
            </a:r>
            <a:r>
              <a:rPr sz="2300" i="1" spc="-120" dirty="0">
                <a:solidFill>
                  <a:srgbClr val="231F20"/>
                </a:solidFill>
                <a:latin typeface="Arial Narrow"/>
                <a:cs typeface="Arial Narrow"/>
              </a:rPr>
              <a:t>pour </a:t>
            </a:r>
            <a:r>
              <a:rPr sz="2300" i="1" spc="-130" dirty="0">
                <a:solidFill>
                  <a:srgbClr val="231F20"/>
                </a:solidFill>
                <a:latin typeface="Arial Narrow"/>
                <a:cs typeface="Arial Narrow"/>
              </a:rPr>
              <a:t>bloquer</a:t>
            </a:r>
            <a:r>
              <a:rPr sz="2300" i="1" spc="-125" dirty="0">
                <a:solidFill>
                  <a:srgbClr val="231F20"/>
                </a:solidFill>
                <a:latin typeface="Arial Narrow"/>
                <a:cs typeface="Arial Narrow"/>
              </a:rPr>
              <a:t> </a:t>
            </a:r>
            <a:r>
              <a:rPr sz="2300" i="1" spc="-155" dirty="0">
                <a:solidFill>
                  <a:srgbClr val="231F20"/>
                </a:solidFill>
                <a:latin typeface="Arial Narrow"/>
                <a:cs typeface="Arial Narrow"/>
              </a:rPr>
              <a:t>l’accès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40" dirty="0">
                <a:solidFill>
                  <a:srgbClr val="231F20"/>
                </a:solidFill>
                <a:latin typeface="Arial Narrow"/>
                <a:cs typeface="Arial Narrow"/>
              </a:rPr>
              <a:t>ordinateur, </a:t>
            </a:r>
            <a:r>
              <a:rPr sz="2300" i="1" spc="-125" dirty="0">
                <a:solidFill>
                  <a:srgbClr val="231F20"/>
                </a:solidFill>
                <a:latin typeface="Arial Narrow"/>
                <a:cs typeface="Arial Narrow"/>
              </a:rPr>
              <a:t>mais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30" dirty="0">
                <a:solidFill>
                  <a:srgbClr val="231F20"/>
                </a:solidFill>
                <a:latin typeface="Arial Narrow"/>
                <a:cs typeface="Arial Narrow"/>
              </a:rPr>
              <a:t>fait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redémarrer</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ordinateur</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30" dirty="0">
                <a:solidFill>
                  <a:srgbClr val="231F20"/>
                </a:solidFill>
                <a:latin typeface="Arial Narrow"/>
                <a:cs typeface="Arial Narrow"/>
              </a:rPr>
              <a:t> </a:t>
            </a:r>
            <a:r>
              <a:rPr sz="2300" i="1" spc="-60" dirty="0">
                <a:solidFill>
                  <a:srgbClr val="231F20"/>
                </a:solidFill>
                <a:latin typeface="Arial Narrow"/>
                <a:cs typeface="Arial Narrow"/>
              </a:rPr>
              <a:t>suffire</a:t>
            </a:r>
            <a:r>
              <a:rPr sz="2300" i="1" spc="-130" dirty="0">
                <a:solidFill>
                  <a:srgbClr val="231F20"/>
                </a:solidFill>
                <a:latin typeface="Arial Narrow"/>
                <a:cs typeface="Arial Narrow"/>
              </a:rPr>
              <a:t> </a:t>
            </a:r>
            <a:r>
              <a:rPr sz="2300" i="1" spc="-50" dirty="0">
                <a:solidFill>
                  <a:srgbClr val="231F20"/>
                </a:solidFill>
                <a:latin typeface="Arial Narrow"/>
                <a:cs typeface="Arial Narrow"/>
              </a:rPr>
              <a:t>à </a:t>
            </a:r>
            <a:r>
              <a:rPr sz="2300" i="1" spc="-140" dirty="0">
                <a:solidFill>
                  <a:srgbClr val="231F20"/>
                </a:solidFill>
                <a:latin typeface="Arial Narrow"/>
                <a:cs typeface="Arial Narrow"/>
              </a:rPr>
              <a:t>résoudre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30" dirty="0">
                <a:solidFill>
                  <a:srgbClr val="231F20"/>
                </a:solidFill>
                <a:latin typeface="Arial Narrow"/>
                <a:cs typeface="Arial Narrow"/>
              </a:rPr>
              <a:t>problème.</a:t>
            </a:r>
            <a:endParaRPr sz="2300" dirty="0">
              <a:latin typeface="Arial Narrow"/>
              <a:cs typeface="Arial Narrow"/>
            </a:endParaRPr>
          </a:p>
        </p:txBody>
      </p:sp>
      <p:sp>
        <p:nvSpPr>
          <p:cNvPr id="161" name="object 161"/>
          <p:cNvSpPr txBox="1"/>
          <p:nvPr/>
        </p:nvSpPr>
        <p:spPr>
          <a:xfrm>
            <a:off x="13125898" y="3432293"/>
            <a:ext cx="5351145" cy="1884045"/>
          </a:xfrm>
          <a:prstGeom prst="rect">
            <a:avLst/>
          </a:prstGeom>
        </p:spPr>
        <p:txBody>
          <a:bodyPr vert="horz" wrap="square" lIns="0" tIns="12065" rIns="0" bIns="0" rtlCol="0">
            <a:spAutoFit/>
          </a:bodyPr>
          <a:lstStyle/>
          <a:p>
            <a:pPr marL="12700" marR="5080">
              <a:lnSpc>
                <a:spcPct val="106000"/>
              </a:lnSpc>
              <a:spcBef>
                <a:spcPts val="95"/>
              </a:spcBef>
            </a:pPr>
            <a:r>
              <a:rPr sz="2300" i="1" spc="-2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50" dirty="0">
                <a:solidFill>
                  <a:srgbClr val="231F20"/>
                </a:solidFill>
                <a:latin typeface="Arial Narrow"/>
                <a:cs typeface="Arial Narrow"/>
              </a:rPr>
              <a:t>cadenas</a:t>
            </a:r>
            <a:r>
              <a:rPr sz="2300" i="1" spc="-140" dirty="0">
                <a:solidFill>
                  <a:srgbClr val="231F20"/>
                </a:solidFill>
                <a:latin typeface="Arial Narrow"/>
                <a:cs typeface="Arial Narrow"/>
              </a:rPr>
              <a:t> </a:t>
            </a:r>
            <a:r>
              <a:rPr sz="2300" i="1" spc="-95" dirty="0">
                <a:solidFill>
                  <a:srgbClr val="231F20"/>
                </a:solidFill>
                <a:latin typeface="Arial Narrow"/>
                <a:cs typeface="Arial Narrow"/>
              </a:rPr>
              <a:t>s’affichant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110" dirty="0">
                <a:solidFill>
                  <a:srgbClr val="231F20"/>
                </a:solidFill>
                <a:latin typeface="Arial Narrow"/>
                <a:cs typeface="Arial Narrow"/>
              </a:rPr>
              <a:t>barre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d’adresse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a:t>
            </a:r>
            <a:r>
              <a:rPr sz="2300" i="1" spc="-10" dirty="0">
                <a:solidFill>
                  <a:srgbClr val="231F20"/>
                </a:solidFill>
                <a:latin typeface="Arial Narrow"/>
                <a:cs typeface="Arial Narrow"/>
              </a:rPr>
              <a:t>signifie </a:t>
            </a:r>
            <a:r>
              <a:rPr sz="2300" i="1" spc="-140" dirty="0">
                <a:solidFill>
                  <a:srgbClr val="231F20"/>
                </a:solidFill>
                <a:latin typeface="Arial Narrow"/>
                <a:cs typeface="Arial Narrow"/>
              </a:rPr>
              <a:t>pas </a:t>
            </a:r>
            <a:r>
              <a:rPr sz="2300" i="1" spc="-155" dirty="0">
                <a:solidFill>
                  <a:srgbClr val="231F20"/>
                </a:solidFill>
                <a:latin typeface="Arial Narrow"/>
                <a:cs typeface="Arial Narrow"/>
              </a:rPr>
              <a:t>que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30" dirty="0">
                <a:solidFill>
                  <a:srgbClr val="231F20"/>
                </a:solidFill>
                <a:latin typeface="Arial Narrow"/>
                <a:cs typeface="Arial Narrow"/>
              </a:rPr>
              <a:t>sécurisé.</a:t>
            </a:r>
            <a:r>
              <a:rPr sz="2300" i="1" spc="-140" dirty="0">
                <a:solidFill>
                  <a:srgbClr val="231F20"/>
                </a:solidFill>
                <a:latin typeface="Arial Narrow"/>
                <a:cs typeface="Arial Narrow"/>
              </a:rPr>
              <a:t> </a:t>
            </a:r>
            <a:r>
              <a:rPr sz="2300" i="1" spc="-265" dirty="0">
                <a:solidFill>
                  <a:srgbClr val="231F20"/>
                </a:solidFill>
                <a:latin typeface="Arial Narrow"/>
                <a:cs typeface="Arial Narrow"/>
              </a:rPr>
              <a:t>Au</a:t>
            </a:r>
            <a:r>
              <a:rPr sz="2300" i="1" spc="-135" dirty="0">
                <a:solidFill>
                  <a:srgbClr val="231F20"/>
                </a:solidFill>
                <a:latin typeface="Arial Narrow"/>
                <a:cs typeface="Arial Narrow"/>
              </a:rPr>
              <a:t> </a:t>
            </a:r>
            <a:r>
              <a:rPr sz="2300" i="1" spc="-130" dirty="0">
                <a:solidFill>
                  <a:srgbClr val="231F20"/>
                </a:solidFill>
                <a:latin typeface="Arial Narrow"/>
                <a:cs typeface="Arial Narrow"/>
              </a:rPr>
              <a:t>moindre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doute,</a:t>
            </a:r>
            <a:r>
              <a:rPr sz="2300" i="1" spc="-135" dirty="0">
                <a:solidFill>
                  <a:srgbClr val="231F20"/>
                </a:solidFill>
                <a:latin typeface="Arial Narrow"/>
                <a:cs typeface="Arial Narrow"/>
              </a:rPr>
              <a:t> </a:t>
            </a:r>
            <a:r>
              <a:rPr sz="2300" i="1" spc="-10" dirty="0">
                <a:solidFill>
                  <a:srgbClr val="231F20"/>
                </a:solidFill>
                <a:latin typeface="Arial Narrow"/>
                <a:cs typeface="Arial Narrow"/>
              </a:rPr>
              <a:t>privilégiez </a:t>
            </a:r>
            <a:r>
              <a:rPr sz="2300" i="1" spc="-155" dirty="0">
                <a:solidFill>
                  <a:srgbClr val="231F20"/>
                </a:solidFill>
                <a:latin typeface="Arial Narrow"/>
                <a:cs typeface="Arial Narrow"/>
              </a:rPr>
              <a:t>l’accès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au</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95" dirty="0">
                <a:solidFill>
                  <a:srgbClr val="231F20"/>
                </a:solidFill>
                <a:latin typeface="Arial Narrow"/>
                <a:cs typeface="Arial Narrow"/>
              </a:rPr>
              <a:t>tapant</a:t>
            </a:r>
            <a:r>
              <a:rPr sz="2300" i="1" spc="-130" dirty="0">
                <a:solidFill>
                  <a:srgbClr val="231F20"/>
                </a:solidFill>
                <a:latin typeface="Arial Narrow"/>
                <a:cs typeface="Arial Narrow"/>
              </a:rPr>
              <a:t> </a:t>
            </a:r>
            <a:r>
              <a:rPr sz="2300" i="1" spc="-114" dirty="0">
                <a:solidFill>
                  <a:srgbClr val="231F20"/>
                </a:solidFill>
                <a:latin typeface="Arial Narrow"/>
                <a:cs typeface="Arial Narrow"/>
              </a:rPr>
              <a:t>directement</a:t>
            </a:r>
            <a:r>
              <a:rPr sz="2300" i="1" spc="-130" dirty="0">
                <a:solidFill>
                  <a:srgbClr val="231F20"/>
                </a:solidFill>
                <a:latin typeface="Arial Narrow"/>
                <a:cs typeface="Arial Narrow"/>
              </a:rPr>
              <a:t> </a:t>
            </a:r>
            <a:r>
              <a:rPr sz="2300" i="1" spc="-165" dirty="0">
                <a:solidFill>
                  <a:srgbClr val="231F20"/>
                </a:solidFill>
                <a:latin typeface="Arial Narrow"/>
                <a:cs typeface="Arial Narrow"/>
              </a:rPr>
              <a:t>l’adresse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25" dirty="0">
                <a:solidFill>
                  <a:srgbClr val="231F20"/>
                </a:solidFill>
                <a:latin typeface="Arial Narrow"/>
                <a:cs typeface="Arial Narrow"/>
              </a:rPr>
              <a:t>la </a:t>
            </a:r>
            <a:r>
              <a:rPr sz="2300" i="1" spc="-110" dirty="0">
                <a:solidFill>
                  <a:srgbClr val="231F20"/>
                </a:solidFill>
                <a:latin typeface="Arial Narrow"/>
                <a:cs typeface="Arial Narrow"/>
              </a:rPr>
              <a:t>barre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recherche.</a:t>
            </a:r>
            <a:r>
              <a:rPr sz="2300" i="1" spc="-125" dirty="0">
                <a:solidFill>
                  <a:srgbClr val="231F20"/>
                </a:solidFill>
                <a:latin typeface="Arial Narrow"/>
                <a:cs typeface="Arial Narrow"/>
              </a:rPr>
              <a:t> </a:t>
            </a:r>
            <a:r>
              <a:rPr sz="2300" i="1" spc="-175" dirty="0">
                <a:solidFill>
                  <a:srgbClr val="231F20"/>
                </a:solidFill>
                <a:latin typeface="Arial Narrow"/>
                <a:cs typeface="Arial Narrow"/>
              </a:rPr>
              <a:t>Sinon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risquez</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divulguer</a:t>
            </a:r>
            <a:r>
              <a:rPr sz="2300" i="1" spc="-130" dirty="0">
                <a:solidFill>
                  <a:srgbClr val="231F20"/>
                </a:solidFill>
                <a:latin typeface="Arial Narrow"/>
                <a:cs typeface="Arial Narrow"/>
              </a:rPr>
              <a:t> </a:t>
            </a:r>
            <a:r>
              <a:rPr sz="2300" i="1" spc="-10" dirty="0">
                <a:solidFill>
                  <a:srgbClr val="231F20"/>
                </a:solidFill>
                <a:latin typeface="Arial Narrow"/>
                <a:cs typeface="Arial Narrow"/>
              </a:rPr>
              <a:t>votre </a:t>
            </a:r>
            <a:r>
              <a:rPr sz="2300" i="1" spc="-105" dirty="0">
                <a:solidFill>
                  <a:srgbClr val="231F20"/>
                </a:solidFill>
                <a:latin typeface="Arial Narrow"/>
                <a:cs typeface="Arial Narrow"/>
              </a:rPr>
              <a:t>mot</a:t>
            </a:r>
            <a:r>
              <a:rPr sz="2300" i="1" spc="-15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5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5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5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50" dirty="0">
                <a:solidFill>
                  <a:srgbClr val="231F20"/>
                </a:solidFill>
                <a:latin typeface="Arial Narrow"/>
                <a:cs typeface="Arial Narrow"/>
              </a:rPr>
              <a:t> </a:t>
            </a:r>
            <a:r>
              <a:rPr sz="2300" i="1" spc="-10" dirty="0">
                <a:solidFill>
                  <a:srgbClr val="231F20"/>
                </a:solidFill>
                <a:latin typeface="Arial Narrow"/>
                <a:cs typeface="Arial Narrow"/>
              </a:rPr>
              <a:t>fraudeur.</a:t>
            </a:r>
            <a:endParaRPr sz="2300" dirty="0">
              <a:latin typeface="Arial Narrow"/>
              <a:cs typeface="Arial Narrow"/>
            </a:endParaRPr>
          </a:p>
        </p:txBody>
      </p:sp>
      <p:grpSp>
        <p:nvGrpSpPr>
          <p:cNvPr id="165" name="object 165"/>
          <p:cNvGrpSpPr/>
          <p:nvPr/>
        </p:nvGrpSpPr>
        <p:grpSpPr>
          <a:xfrm>
            <a:off x="1322959" y="1559883"/>
            <a:ext cx="1341120" cy="1233170"/>
            <a:chOff x="1322959" y="1559883"/>
            <a:chExt cx="1341120" cy="1233170"/>
          </a:xfrm>
        </p:grpSpPr>
        <p:sp>
          <p:nvSpPr>
            <p:cNvPr id="166" name="object 166"/>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67" name="object 167"/>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grpSp>
        <p:nvGrpSpPr>
          <p:cNvPr id="168" name="object 168"/>
          <p:cNvGrpSpPr/>
          <p:nvPr/>
        </p:nvGrpSpPr>
        <p:grpSpPr>
          <a:xfrm>
            <a:off x="4040028" y="7875289"/>
            <a:ext cx="4944745" cy="2590165"/>
            <a:chOff x="4040028" y="7875289"/>
            <a:chExt cx="4944745" cy="2590165"/>
          </a:xfrm>
        </p:grpSpPr>
        <p:sp>
          <p:nvSpPr>
            <p:cNvPr id="169" name="object 169"/>
            <p:cNvSpPr/>
            <p:nvPr/>
          </p:nvSpPr>
          <p:spPr>
            <a:xfrm>
              <a:off x="4067609" y="7902870"/>
              <a:ext cx="4889500" cy="2534920"/>
            </a:xfrm>
            <a:custGeom>
              <a:avLst/>
              <a:gdLst/>
              <a:ahLst/>
              <a:cxnLst/>
              <a:rect l="l" t="t" r="r" b="b"/>
              <a:pathLst>
                <a:path w="4889500" h="2534920">
                  <a:moveTo>
                    <a:pt x="4478167"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0" y="798687"/>
                  </a:lnTo>
                  <a:lnTo>
                    <a:pt x="0" y="799651"/>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solidFill>
              <a:srgbClr val="FFFFFF"/>
            </a:solidFill>
          </p:spPr>
          <p:txBody>
            <a:bodyPr wrap="square" lIns="0" tIns="0" rIns="0" bIns="0" rtlCol="0"/>
            <a:lstStyle/>
            <a:p>
              <a:endParaRPr dirty="0"/>
            </a:p>
          </p:txBody>
        </p:sp>
        <p:sp>
          <p:nvSpPr>
            <p:cNvPr id="170" name="object 170"/>
            <p:cNvSpPr/>
            <p:nvPr/>
          </p:nvSpPr>
          <p:spPr>
            <a:xfrm>
              <a:off x="4067609" y="7902870"/>
              <a:ext cx="4889500" cy="2534920"/>
            </a:xfrm>
            <a:custGeom>
              <a:avLst/>
              <a:gdLst/>
              <a:ahLst/>
              <a:cxnLst/>
              <a:rect l="l" t="t" r="r" b="b"/>
              <a:pathLst>
                <a:path w="4889500" h="2534920">
                  <a:moveTo>
                    <a:pt x="4478167" y="0"/>
                  </a:moveTo>
                  <a:lnTo>
                    <a:pt x="4241818"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4" y="760685"/>
                  </a:lnTo>
                  <a:lnTo>
                    <a:pt x="8340" y="771038"/>
                  </a:lnTo>
                  <a:lnTo>
                    <a:pt x="1906" y="784074"/>
                  </a:lnTo>
                  <a:lnTo>
                    <a:pt x="20" y="798446"/>
                  </a:lnTo>
                  <a:lnTo>
                    <a:pt x="0" y="798687"/>
                  </a:lnTo>
                  <a:lnTo>
                    <a:pt x="20" y="798928"/>
                  </a:lnTo>
                  <a:lnTo>
                    <a:pt x="0" y="799169"/>
                  </a:lnTo>
                  <a:lnTo>
                    <a:pt x="20" y="799410"/>
                  </a:lnTo>
                  <a:lnTo>
                    <a:pt x="0" y="799651"/>
                  </a:lnTo>
                  <a:lnTo>
                    <a:pt x="20" y="799902"/>
                  </a:lnTo>
                  <a:lnTo>
                    <a:pt x="1906" y="814273"/>
                  </a:lnTo>
                  <a:lnTo>
                    <a:pt x="8340" y="827305"/>
                  </a:lnTo>
                  <a:lnTo>
                    <a:pt x="18794" y="837654"/>
                  </a:lnTo>
                  <a:lnTo>
                    <a:pt x="32742" y="843974"/>
                  </a:lnTo>
                  <a:lnTo>
                    <a:pt x="68744" y="881905"/>
                  </a:lnTo>
                  <a:lnTo>
                    <a:pt x="98183" y="923376"/>
                  </a:lnTo>
                  <a:lnTo>
                    <a:pt x="120233" y="967579"/>
                  </a:lnTo>
                  <a:lnTo>
                    <a:pt x="134069" y="1013707"/>
                  </a:lnTo>
                  <a:lnTo>
                    <a:pt x="138864" y="1060951"/>
                  </a:lnTo>
                  <a:lnTo>
                    <a:pt x="138864" y="2123956"/>
                  </a:lnTo>
                  <a:lnTo>
                    <a:pt x="141629" y="2171831"/>
                  </a:lnTo>
                  <a:lnTo>
                    <a:pt x="149718" y="2218085"/>
                  </a:lnTo>
                  <a:lnTo>
                    <a:pt x="162823" y="2262408"/>
                  </a:lnTo>
                  <a:lnTo>
                    <a:pt x="180635" y="2304493"/>
                  </a:lnTo>
                  <a:lnTo>
                    <a:pt x="202845" y="2344032"/>
                  </a:lnTo>
                  <a:lnTo>
                    <a:pt x="229147" y="2380717"/>
                  </a:lnTo>
                  <a:lnTo>
                    <a:pt x="259230" y="2414239"/>
                  </a:lnTo>
                  <a:lnTo>
                    <a:pt x="292787" y="2444291"/>
                  </a:lnTo>
                  <a:lnTo>
                    <a:pt x="329509" y="2470564"/>
                  </a:lnTo>
                  <a:lnTo>
                    <a:pt x="369088" y="2492752"/>
                  </a:lnTo>
                  <a:lnTo>
                    <a:pt x="411216" y="2510545"/>
                  </a:lnTo>
                  <a:lnTo>
                    <a:pt x="455583" y="2523635"/>
                  </a:lnTo>
                  <a:lnTo>
                    <a:pt x="501882" y="2531715"/>
                  </a:lnTo>
                  <a:lnTo>
                    <a:pt x="549805" y="2534477"/>
                  </a:lnTo>
                  <a:lnTo>
                    <a:pt x="762395" y="2534477"/>
                  </a:lnTo>
                  <a:lnTo>
                    <a:pt x="4241818" y="2534477"/>
                  </a:lnTo>
                  <a:lnTo>
                    <a:pt x="4478167" y="2534477"/>
                  </a:lnTo>
                  <a:lnTo>
                    <a:pt x="4526089" y="2531715"/>
                  </a:lnTo>
                  <a:lnTo>
                    <a:pt x="4572387" y="2523635"/>
                  </a:lnTo>
                  <a:lnTo>
                    <a:pt x="4616754" y="2510545"/>
                  </a:lnTo>
                  <a:lnTo>
                    <a:pt x="4658879" y="2492752"/>
                  </a:lnTo>
                  <a:lnTo>
                    <a:pt x="4698456" y="2470564"/>
                  </a:lnTo>
                  <a:lnTo>
                    <a:pt x="4735177" y="2444291"/>
                  </a:lnTo>
                  <a:lnTo>
                    <a:pt x="4768731" y="2414239"/>
                  </a:lnTo>
                  <a:lnTo>
                    <a:pt x="4798812" y="2380717"/>
                  </a:lnTo>
                  <a:lnTo>
                    <a:pt x="4825111" y="2344032"/>
                  </a:lnTo>
                  <a:lnTo>
                    <a:pt x="4847320" y="2304493"/>
                  </a:lnTo>
                  <a:lnTo>
                    <a:pt x="4865130" y="2262408"/>
                  </a:lnTo>
                  <a:lnTo>
                    <a:pt x="4878234" y="2218085"/>
                  </a:lnTo>
                  <a:lnTo>
                    <a:pt x="4886322" y="2171831"/>
                  </a:lnTo>
                  <a:lnTo>
                    <a:pt x="4889086" y="2123956"/>
                  </a:lnTo>
                  <a:lnTo>
                    <a:pt x="4889086" y="2190058"/>
                  </a:lnTo>
                  <a:lnTo>
                    <a:pt x="4889086" y="654514"/>
                  </a:lnTo>
                  <a:lnTo>
                    <a:pt x="4889086" y="410521"/>
                  </a:lnTo>
                  <a:lnTo>
                    <a:pt x="4886322" y="362645"/>
                  </a:lnTo>
                  <a:lnTo>
                    <a:pt x="4878234" y="316392"/>
                  </a:lnTo>
                  <a:lnTo>
                    <a:pt x="4865130" y="272069"/>
                  </a:lnTo>
                  <a:lnTo>
                    <a:pt x="4847320" y="229983"/>
                  </a:lnTo>
                  <a:lnTo>
                    <a:pt x="4825111" y="190445"/>
                  </a:lnTo>
                  <a:lnTo>
                    <a:pt x="4798812" y="153760"/>
                  </a:lnTo>
                  <a:lnTo>
                    <a:pt x="4768731" y="120238"/>
                  </a:lnTo>
                  <a:lnTo>
                    <a:pt x="4735177" y="90186"/>
                  </a:lnTo>
                  <a:lnTo>
                    <a:pt x="4698456" y="63912"/>
                  </a:lnTo>
                  <a:lnTo>
                    <a:pt x="4658879" y="41725"/>
                  </a:lnTo>
                  <a:lnTo>
                    <a:pt x="4616754" y="23932"/>
                  </a:lnTo>
                  <a:lnTo>
                    <a:pt x="4572387" y="10842"/>
                  </a:lnTo>
                  <a:lnTo>
                    <a:pt x="4526089" y="2761"/>
                  </a:lnTo>
                  <a:lnTo>
                    <a:pt x="4478167" y="0"/>
                  </a:lnTo>
                  <a:close/>
                </a:path>
              </a:pathLst>
            </a:custGeom>
            <a:ln w="55160">
              <a:solidFill>
                <a:srgbClr val="F7D842"/>
              </a:solidFill>
            </a:ln>
          </p:spPr>
          <p:txBody>
            <a:bodyPr wrap="square" lIns="0" tIns="0" rIns="0" bIns="0" rtlCol="0"/>
            <a:lstStyle/>
            <a:p>
              <a:endParaRPr dirty="0"/>
            </a:p>
          </p:txBody>
        </p:sp>
      </p:grpSp>
      <p:sp>
        <p:nvSpPr>
          <p:cNvPr id="171" name="object 171"/>
          <p:cNvSpPr txBox="1"/>
          <p:nvPr/>
        </p:nvSpPr>
        <p:spPr>
          <a:xfrm>
            <a:off x="4509374" y="8186522"/>
            <a:ext cx="4093210" cy="1884045"/>
          </a:xfrm>
          <a:prstGeom prst="rect">
            <a:avLst/>
          </a:prstGeom>
        </p:spPr>
        <p:txBody>
          <a:bodyPr vert="horz" wrap="square" lIns="0" tIns="12065" rIns="0" bIns="0" rtlCol="0">
            <a:spAutoFit/>
          </a:bodyPr>
          <a:lstStyle/>
          <a:p>
            <a:pPr marL="12700" marR="5080">
              <a:lnSpc>
                <a:spcPct val="106000"/>
              </a:lnSpc>
              <a:spcBef>
                <a:spcPts val="95"/>
              </a:spcBef>
            </a:pPr>
            <a:r>
              <a:rPr sz="2300" i="1" spc="-150" dirty="0">
                <a:solidFill>
                  <a:srgbClr val="231F20"/>
                </a:solidFill>
                <a:latin typeface="Arial Narrow"/>
                <a:cs typeface="Arial Narrow"/>
              </a:rPr>
              <a:t>Faites</a:t>
            </a:r>
            <a:r>
              <a:rPr sz="2300" i="1" spc="-160" dirty="0">
                <a:solidFill>
                  <a:srgbClr val="231F20"/>
                </a:solidFill>
                <a:latin typeface="Arial Narrow"/>
                <a:cs typeface="Arial Narrow"/>
              </a:rPr>
              <a:t> </a:t>
            </a:r>
            <a:r>
              <a:rPr sz="2300" i="1" spc="-100" dirty="0">
                <a:solidFill>
                  <a:srgbClr val="231F20"/>
                </a:solidFill>
                <a:latin typeface="Arial Narrow"/>
                <a:cs typeface="Arial Narrow"/>
              </a:rPr>
              <a:t>attention</a:t>
            </a:r>
            <a:r>
              <a:rPr sz="2300" i="1" spc="-155" dirty="0">
                <a:solidFill>
                  <a:srgbClr val="231F20"/>
                </a:solidFill>
                <a:latin typeface="Arial Narrow"/>
                <a:cs typeface="Arial Narrow"/>
              </a:rPr>
              <a:t> </a:t>
            </a:r>
            <a:r>
              <a:rPr sz="2300" i="1" spc="-160" dirty="0">
                <a:solidFill>
                  <a:srgbClr val="231F20"/>
                </a:solidFill>
                <a:latin typeface="Arial Narrow"/>
                <a:cs typeface="Arial Narrow"/>
              </a:rPr>
              <a:t>aux</a:t>
            </a:r>
            <a:r>
              <a:rPr sz="2300" i="1" spc="-155" dirty="0">
                <a:solidFill>
                  <a:srgbClr val="231F20"/>
                </a:solidFill>
                <a:latin typeface="Arial Narrow"/>
                <a:cs typeface="Arial Narrow"/>
              </a:rPr>
              <a:t> </a:t>
            </a:r>
            <a:r>
              <a:rPr sz="2300" i="1" spc="-190" dirty="0">
                <a:solidFill>
                  <a:srgbClr val="231F20"/>
                </a:solidFill>
                <a:latin typeface="Arial Narrow"/>
                <a:cs typeface="Arial Narrow"/>
              </a:rPr>
              <a:t>messages</a:t>
            </a:r>
            <a:r>
              <a:rPr sz="2300" i="1" spc="-155" dirty="0">
                <a:solidFill>
                  <a:srgbClr val="231F20"/>
                </a:solidFill>
                <a:latin typeface="Arial Narrow"/>
                <a:cs typeface="Arial Narrow"/>
              </a:rPr>
              <a:t> </a:t>
            </a:r>
            <a:r>
              <a:rPr sz="2300" i="1" spc="-100" dirty="0">
                <a:solidFill>
                  <a:srgbClr val="231F20"/>
                </a:solidFill>
                <a:latin typeface="Arial Narrow"/>
                <a:cs typeface="Arial Narrow"/>
              </a:rPr>
              <a:t>qui</a:t>
            </a:r>
            <a:r>
              <a:rPr sz="2300" i="1" spc="-160" dirty="0">
                <a:solidFill>
                  <a:srgbClr val="231F20"/>
                </a:solidFill>
                <a:latin typeface="Arial Narrow"/>
                <a:cs typeface="Arial Narrow"/>
              </a:rPr>
              <a:t> </a:t>
            </a:r>
            <a:r>
              <a:rPr sz="2300" i="1" spc="-100" dirty="0">
                <a:solidFill>
                  <a:srgbClr val="231F20"/>
                </a:solidFill>
                <a:latin typeface="Arial Narrow"/>
                <a:cs typeface="Arial Narrow"/>
              </a:rPr>
              <a:t>ont</a:t>
            </a:r>
            <a:r>
              <a:rPr sz="2300" i="1" spc="-155" dirty="0">
                <a:solidFill>
                  <a:srgbClr val="231F20"/>
                </a:solidFill>
                <a:latin typeface="Arial Narrow"/>
                <a:cs typeface="Arial Narrow"/>
              </a:rPr>
              <a:t> </a:t>
            </a:r>
            <a:r>
              <a:rPr sz="2300" i="1" spc="-10" dirty="0">
                <a:solidFill>
                  <a:srgbClr val="231F20"/>
                </a:solidFill>
                <a:latin typeface="Arial Narrow"/>
                <a:cs typeface="Arial Narrow"/>
              </a:rPr>
              <a:t>l’air </a:t>
            </a:r>
            <a:r>
              <a:rPr sz="2300" i="1" spc="-135" dirty="0">
                <a:solidFill>
                  <a:srgbClr val="231F20"/>
                </a:solidFill>
                <a:latin typeface="Arial Narrow"/>
                <a:cs typeface="Arial Narrow"/>
              </a:rPr>
              <a:t>urgents.</a:t>
            </a:r>
            <a:r>
              <a:rPr sz="2300" i="1" spc="-160" dirty="0">
                <a:solidFill>
                  <a:srgbClr val="231F20"/>
                </a:solidFill>
                <a:latin typeface="Arial Narrow"/>
                <a:cs typeface="Arial Narrow"/>
              </a:rPr>
              <a:t> </a:t>
            </a:r>
            <a:r>
              <a:rPr sz="2300" i="1" spc="-180" dirty="0">
                <a:solidFill>
                  <a:srgbClr val="231F20"/>
                </a:solidFill>
                <a:latin typeface="Arial Narrow"/>
                <a:cs typeface="Arial Narrow"/>
              </a:rPr>
              <a:t>Si</a:t>
            </a:r>
            <a:r>
              <a:rPr sz="2300" i="1" spc="-160" dirty="0">
                <a:solidFill>
                  <a:srgbClr val="231F20"/>
                </a:solidFill>
                <a:latin typeface="Arial Narrow"/>
                <a:cs typeface="Arial Narrow"/>
              </a:rPr>
              <a:t> </a:t>
            </a:r>
            <a:r>
              <a:rPr sz="2300" i="1" spc="-165" dirty="0">
                <a:solidFill>
                  <a:srgbClr val="231F20"/>
                </a:solidFill>
                <a:latin typeface="Arial Narrow"/>
                <a:cs typeface="Arial Narrow"/>
              </a:rPr>
              <a:t>vous</a:t>
            </a:r>
            <a:r>
              <a:rPr sz="2300" i="1" spc="-155" dirty="0">
                <a:solidFill>
                  <a:srgbClr val="231F20"/>
                </a:solidFill>
                <a:latin typeface="Arial Narrow"/>
                <a:cs typeface="Arial Narrow"/>
              </a:rPr>
              <a:t> </a:t>
            </a:r>
            <a:r>
              <a:rPr sz="2300" i="1" spc="-145" dirty="0">
                <a:solidFill>
                  <a:srgbClr val="231F20"/>
                </a:solidFill>
                <a:latin typeface="Arial Narrow"/>
                <a:cs typeface="Arial Narrow"/>
              </a:rPr>
              <a:t>aviez</a:t>
            </a:r>
            <a:r>
              <a:rPr sz="2300" i="1" spc="-160" dirty="0">
                <a:solidFill>
                  <a:srgbClr val="231F20"/>
                </a:solidFill>
                <a:latin typeface="Arial Narrow"/>
                <a:cs typeface="Arial Narrow"/>
              </a:rPr>
              <a:t> </a:t>
            </a:r>
            <a:r>
              <a:rPr sz="2300" i="1" spc="-175" dirty="0">
                <a:solidFill>
                  <a:srgbClr val="231F20"/>
                </a:solidFill>
                <a:latin typeface="Arial Narrow"/>
                <a:cs typeface="Arial Narrow"/>
              </a:rPr>
              <a:t>commandé</a:t>
            </a:r>
            <a:r>
              <a:rPr sz="2300" i="1" spc="-155" dirty="0">
                <a:solidFill>
                  <a:srgbClr val="231F20"/>
                </a:solidFill>
                <a:latin typeface="Arial Narrow"/>
                <a:cs typeface="Arial Narrow"/>
              </a:rPr>
              <a:t> </a:t>
            </a:r>
            <a:r>
              <a:rPr sz="2300" i="1" spc="-10" dirty="0">
                <a:solidFill>
                  <a:srgbClr val="231F20"/>
                </a:solidFill>
                <a:latin typeface="Arial Narrow"/>
                <a:cs typeface="Arial Narrow"/>
              </a:rPr>
              <a:t>quelque </a:t>
            </a:r>
            <a:r>
              <a:rPr sz="2300" i="1" spc="-175" dirty="0">
                <a:solidFill>
                  <a:srgbClr val="231F20"/>
                </a:solidFill>
                <a:latin typeface="Arial Narrow"/>
                <a:cs typeface="Arial Narrow"/>
              </a:rPr>
              <a:t>chose,</a:t>
            </a:r>
            <a:r>
              <a:rPr sz="2300" i="1" spc="-150" dirty="0">
                <a:solidFill>
                  <a:srgbClr val="231F20"/>
                </a:solidFill>
                <a:latin typeface="Arial Narrow"/>
                <a:cs typeface="Arial Narrow"/>
              </a:rPr>
              <a:t> </a:t>
            </a:r>
            <a:r>
              <a:rPr sz="2300" i="1" spc="-165" dirty="0">
                <a:solidFill>
                  <a:srgbClr val="231F20"/>
                </a:solidFill>
                <a:latin typeface="Arial Narrow"/>
                <a:cs typeface="Arial Narrow"/>
              </a:rPr>
              <a:t>vous</a:t>
            </a:r>
            <a:r>
              <a:rPr sz="2300" i="1" spc="-150" dirty="0">
                <a:solidFill>
                  <a:srgbClr val="231F20"/>
                </a:solidFill>
                <a:latin typeface="Arial Narrow"/>
                <a:cs typeface="Arial Narrow"/>
              </a:rPr>
              <a:t> </a:t>
            </a:r>
            <a:r>
              <a:rPr sz="2300" i="1" spc="-125" dirty="0">
                <a:solidFill>
                  <a:srgbClr val="231F20"/>
                </a:solidFill>
                <a:latin typeface="Arial Narrow"/>
                <a:cs typeface="Arial Narrow"/>
              </a:rPr>
              <a:t>auriez</a:t>
            </a:r>
            <a:r>
              <a:rPr sz="2300" i="1" spc="-150" dirty="0">
                <a:solidFill>
                  <a:srgbClr val="231F20"/>
                </a:solidFill>
                <a:latin typeface="Arial Narrow"/>
                <a:cs typeface="Arial Narrow"/>
              </a:rPr>
              <a:t> </a:t>
            </a:r>
            <a:r>
              <a:rPr sz="2300" i="1" spc="-140" dirty="0">
                <a:solidFill>
                  <a:srgbClr val="231F20"/>
                </a:solidFill>
                <a:latin typeface="Arial Narrow"/>
                <a:cs typeface="Arial Narrow"/>
              </a:rPr>
              <a:t>déjà</a:t>
            </a:r>
            <a:r>
              <a:rPr sz="2300" i="1" spc="-150" dirty="0">
                <a:solidFill>
                  <a:srgbClr val="231F20"/>
                </a:solidFill>
                <a:latin typeface="Arial Narrow"/>
                <a:cs typeface="Arial Narrow"/>
              </a:rPr>
              <a:t> </a:t>
            </a:r>
            <a:r>
              <a:rPr sz="2300" i="1" spc="-155" dirty="0">
                <a:solidFill>
                  <a:srgbClr val="231F20"/>
                </a:solidFill>
                <a:latin typeface="Arial Narrow"/>
                <a:cs typeface="Arial Narrow"/>
              </a:rPr>
              <a:t>renseigné</a:t>
            </a:r>
            <a:r>
              <a:rPr sz="2300" i="1" spc="-150" dirty="0">
                <a:solidFill>
                  <a:srgbClr val="231F20"/>
                </a:solidFill>
                <a:latin typeface="Arial Narrow"/>
                <a:cs typeface="Arial Narrow"/>
              </a:rPr>
              <a:t> </a:t>
            </a:r>
            <a:r>
              <a:rPr sz="2300" i="1" spc="-10" dirty="0">
                <a:solidFill>
                  <a:srgbClr val="231F20"/>
                </a:solidFill>
                <a:latin typeface="Arial Narrow"/>
                <a:cs typeface="Arial Narrow"/>
              </a:rPr>
              <a:t>votre </a:t>
            </a:r>
            <a:r>
              <a:rPr sz="2300" i="1" spc="-170" dirty="0">
                <a:solidFill>
                  <a:srgbClr val="231F20"/>
                </a:solidFill>
                <a:latin typeface="Arial Narrow"/>
                <a:cs typeface="Arial Narrow"/>
              </a:rPr>
              <a:t>adresse</a:t>
            </a:r>
            <a:r>
              <a:rPr sz="2300" i="1" spc="-160" dirty="0">
                <a:solidFill>
                  <a:srgbClr val="231F20"/>
                </a:solidFill>
                <a:latin typeface="Arial Narrow"/>
                <a:cs typeface="Arial Narrow"/>
              </a:rPr>
              <a:t> </a:t>
            </a:r>
            <a:r>
              <a:rPr sz="2300" i="1" spc="-145" dirty="0">
                <a:solidFill>
                  <a:srgbClr val="231F20"/>
                </a:solidFill>
                <a:latin typeface="Arial Narrow"/>
                <a:cs typeface="Arial Narrow"/>
              </a:rPr>
              <a:t>postale.</a:t>
            </a:r>
            <a:r>
              <a:rPr sz="2300" i="1" spc="-155" dirty="0">
                <a:solidFill>
                  <a:srgbClr val="231F20"/>
                </a:solidFill>
                <a:latin typeface="Arial Narrow"/>
                <a:cs typeface="Arial Narrow"/>
              </a:rPr>
              <a:t> </a:t>
            </a:r>
            <a:r>
              <a:rPr sz="2300" i="1" spc="-240" dirty="0">
                <a:solidFill>
                  <a:srgbClr val="231F20"/>
                </a:solidFill>
                <a:latin typeface="Arial Narrow"/>
                <a:cs typeface="Arial Narrow"/>
              </a:rPr>
              <a:t>Ne</a:t>
            </a:r>
            <a:r>
              <a:rPr sz="2300" i="1" spc="-155" dirty="0">
                <a:solidFill>
                  <a:srgbClr val="231F20"/>
                </a:solidFill>
                <a:latin typeface="Arial Narrow"/>
                <a:cs typeface="Arial Narrow"/>
              </a:rPr>
              <a:t> </a:t>
            </a:r>
            <a:r>
              <a:rPr sz="2300" i="1" spc="-135" dirty="0">
                <a:solidFill>
                  <a:srgbClr val="231F20"/>
                </a:solidFill>
                <a:latin typeface="Arial Narrow"/>
                <a:cs typeface="Arial Narrow"/>
              </a:rPr>
              <a:t>cliquez</a:t>
            </a:r>
            <a:r>
              <a:rPr sz="2300" i="1" spc="-155" dirty="0">
                <a:solidFill>
                  <a:srgbClr val="231F20"/>
                </a:solidFill>
                <a:latin typeface="Arial Narrow"/>
                <a:cs typeface="Arial Narrow"/>
              </a:rPr>
              <a:t> </a:t>
            </a:r>
            <a:r>
              <a:rPr sz="2300" i="1" spc="-150" dirty="0">
                <a:solidFill>
                  <a:srgbClr val="231F20"/>
                </a:solidFill>
                <a:latin typeface="Arial Narrow"/>
                <a:cs typeface="Arial Narrow"/>
              </a:rPr>
              <a:t>pas</a:t>
            </a:r>
            <a:r>
              <a:rPr sz="2300" i="1" spc="-155" dirty="0">
                <a:solidFill>
                  <a:srgbClr val="231F20"/>
                </a:solidFill>
                <a:latin typeface="Arial Narrow"/>
                <a:cs typeface="Arial Narrow"/>
              </a:rPr>
              <a:t> </a:t>
            </a:r>
            <a:r>
              <a:rPr sz="2300" i="1" spc="-110" dirty="0">
                <a:solidFill>
                  <a:srgbClr val="231F20"/>
                </a:solidFill>
                <a:latin typeface="Arial Narrow"/>
                <a:cs typeface="Arial Narrow"/>
              </a:rPr>
              <a:t>sur</a:t>
            </a:r>
            <a:r>
              <a:rPr sz="2300" i="1" spc="-155" dirty="0">
                <a:solidFill>
                  <a:srgbClr val="231F20"/>
                </a:solidFill>
                <a:latin typeface="Arial Narrow"/>
                <a:cs typeface="Arial Narrow"/>
              </a:rPr>
              <a:t> </a:t>
            </a:r>
            <a:r>
              <a:rPr sz="2300" i="1" spc="-25" dirty="0">
                <a:solidFill>
                  <a:srgbClr val="231F20"/>
                </a:solidFill>
                <a:latin typeface="Arial Narrow"/>
                <a:cs typeface="Arial Narrow"/>
              </a:rPr>
              <a:t>ces </a:t>
            </a:r>
            <a:r>
              <a:rPr sz="2300" i="1" spc="-229" dirty="0">
                <a:solidFill>
                  <a:srgbClr val="231F20"/>
                </a:solidFill>
                <a:latin typeface="Arial Narrow"/>
                <a:cs typeface="Arial Narrow"/>
              </a:rPr>
              <a:t>messages</a:t>
            </a:r>
            <a:r>
              <a:rPr sz="2300" i="1" spc="-250" dirty="0">
                <a:solidFill>
                  <a:srgbClr val="231F20"/>
                </a:solidFill>
                <a:latin typeface="Arial Narrow"/>
                <a:cs typeface="Arial Narrow"/>
              </a:rPr>
              <a:t> </a:t>
            </a:r>
            <a:r>
              <a:rPr sz="2300" i="1" spc="-100" dirty="0">
                <a:solidFill>
                  <a:srgbClr val="231F20"/>
                </a:solidFill>
                <a:latin typeface="Arial Narrow"/>
                <a:cs typeface="Arial Narrow"/>
              </a:rPr>
              <a:t>et</a:t>
            </a:r>
            <a:r>
              <a:rPr sz="2300" i="1" spc="-250" dirty="0">
                <a:solidFill>
                  <a:srgbClr val="231F20"/>
                </a:solidFill>
                <a:latin typeface="Arial Narrow"/>
                <a:cs typeface="Arial Narrow"/>
              </a:rPr>
              <a:t> </a:t>
            </a:r>
            <a:r>
              <a:rPr sz="2300" i="1" spc="-185" dirty="0">
                <a:solidFill>
                  <a:srgbClr val="231F20"/>
                </a:solidFill>
                <a:latin typeface="Arial Narrow"/>
                <a:cs typeface="Arial Narrow"/>
              </a:rPr>
              <a:t>ne</a:t>
            </a:r>
            <a:r>
              <a:rPr sz="2300" i="1" spc="-245" dirty="0">
                <a:solidFill>
                  <a:srgbClr val="231F20"/>
                </a:solidFill>
                <a:latin typeface="Arial Narrow"/>
                <a:cs typeface="Arial Narrow"/>
              </a:rPr>
              <a:t> </a:t>
            </a:r>
            <a:r>
              <a:rPr sz="2300" i="1" spc="-220" dirty="0">
                <a:solidFill>
                  <a:srgbClr val="231F20"/>
                </a:solidFill>
                <a:latin typeface="Arial Narrow"/>
                <a:cs typeface="Arial Narrow"/>
              </a:rPr>
              <a:t>composez</a:t>
            </a:r>
            <a:r>
              <a:rPr sz="2300" i="1" spc="-250" dirty="0">
                <a:solidFill>
                  <a:srgbClr val="231F20"/>
                </a:solidFill>
                <a:latin typeface="Arial Narrow"/>
                <a:cs typeface="Arial Narrow"/>
              </a:rPr>
              <a:t> </a:t>
            </a:r>
            <a:r>
              <a:rPr sz="2300" i="1" spc="-180" dirty="0">
                <a:solidFill>
                  <a:srgbClr val="231F20"/>
                </a:solidFill>
                <a:latin typeface="Arial Narrow"/>
                <a:cs typeface="Arial Narrow"/>
              </a:rPr>
              <a:t>pas</a:t>
            </a:r>
            <a:r>
              <a:rPr sz="2300" i="1" spc="-250" dirty="0">
                <a:solidFill>
                  <a:srgbClr val="231F20"/>
                </a:solidFill>
                <a:latin typeface="Arial Narrow"/>
                <a:cs typeface="Arial Narrow"/>
              </a:rPr>
              <a:t> </a:t>
            </a:r>
            <a:r>
              <a:rPr sz="2300" i="1" spc="-140" dirty="0">
                <a:solidFill>
                  <a:srgbClr val="231F20"/>
                </a:solidFill>
                <a:latin typeface="Arial Narrow"/>
                <a:cs typeface="Arial Narrow"/>
              </a:rPr>
              <a:t>le</a:t>
            </a:r>
            <a:r>
              <a:rPr sz="2300" i="1" spc="-245" dirty="0">
                <a:solidFill>
                  <a:srgbClr val="231F20"/>
                </a:solidFill>
                <a:latin typeface="Arial Narrow"/>
                <a:cs typeface="Arial Narrow"/>
              </a:rPr>
              <a:t> </a:t>
            </a:r>
            <a:r>
              <a:rPr sz="2300" i="1" spc="-200" dirty="0">
                <a:solidFill>
                  <a:srgbClr val="231F20"/>
                </a:solidFill>
                <a:latin typeface="Arial Narrow"/>
                <a:cs typeface="Arial Narrow"/>
              </a:rPr>
              <a:t>numéro</a:t>
            </a:r>
            <a:r>
              <a:rPr sz="2300" i="1" spc="-250" dirty="0">
                <a:solidFill>
                  <a:srgbClr val="231F20"/>
                </a:solidFill>
                <a:latin typeface="Arial Narrow"/>
                <a:cs typeface="Arial Narrow"/>
              </a:rPr>
              <a:t> </a:t>
            </a:r>
            <a:r>
              <a:rPr sz="2300" i="1" spc="-114" dirty="0">
                <a:solidFill>
                  <a:srgbClr val="231F20"/>
                </a:solidFill>
                <a:latin typeface="Arial Narrow"/>
                <a:cs typeface="Arial Narrow"/>
              </a:rPr>
              <a:t>fourni.</a:t>
            </a:r>
            <a:endParaRPr sz="2300" dirty="0">
              <a:latin typeface="Arial Narrow"/>
              <a:cs typeface="Arial Narrow"/>
            </a:endParaRPr>
          </a:p>
        </p:txBody>
      </p:sp>
      <p:grpSp>
        <p:nvGrpSpPr>
          <p:cNvPr id="183" name="object 2">
            <a:extLst>
              <a:ext uri="{FF2B5EF4-FFF2-40B4-BE49-F238E27FC236}">
                <a16:creationId xmlns:a16="http://schemas.microsoft.com/office/drawing/2014/main" id="{E43DC61B-A928-C062-D93F-6C483D2EF33E}"/>
              </a:ext>
            </a:extLst>
          </p:cNvPr>
          <p:cNvGrpSpPr/>
          <p:nvPr/>
        </p:nvGrpSpPr>
        <p:grpSpPr>
          <a:xfrm>
            <a:off x="0" y="0"/>
            <a:ext cx="20104100" cy="1543685"/>
            <a:chOff x="0" y="0"/>
            <a:chExt cx="20104100" cy="1543685"/>
          </a:xfrm>
        </p:grpSpPr>
        <p:sp>
          <p:nvSpPr>
            <p:cNvPr id="184" name="object 3">
              <a:extLst>
                <a:ext uri="{FF2B5EF4-FFF2-40B4-BE49-F238E27FC236}">
                  <a16:creationId xmlns:a16="http://schemas.microsoft.com/office/drawing/2014/main" id="{48C3A7A3-244E-1BD3-06A3-909DC6D673E0}"/>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85" name="object 4">
              <a:extLst>
                <a:ext uri="{FF2B5EF4-FFF2-40B4-BE49-F238E27FC236}">
                  <a16:creationId xmlns:a16="http://schemas.microsoft.com/office/drawing/2014/main" id="{86515F82-2841-DE87-2DE7-1342532DEA6C}"/>
                </a:ext>
              </a:extLst>
            </p:cNvPr>
            <p:cNvPicPr/>
            <p:nvPr/>
          </p:nvPicPr>
          <p:blipFill>
            <a:blip r:embed="rId6" cstate="print"/>
            <a:stretch>
              <a:fillRect/>
            </a:stretch>
          </p:blipFill>
          <p:spPr>
            <a:xfrm>
              <a:off x="841786" y="283896"/>
              <a:ext cx="238181" cy="208234"/>
            </a:xfrm>
            <a:prstGeom prst="rect">
              <a:avLst/>
            </a:prstGeom>
          </p:spPr>
        </p:pic>
        <p:sp>
          <p:nvSpPr>
            <p:cNvPr id="186" name="object 5">
              <a:extLst>
                <a:ext uri="{FF2B5EF4-FFF2-40B4-BE49-F238E27FC236}">
                  <a16:creationId xmlns:a16="http://schemas.microsoft.com/office/drawing/2014/main" id="{348A94DA-AA60-FD51-363F-415AADE51D94}"/>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87" name="object 6">
              <a:extLst>
                <a:ext uri="{FF2B5EF4-FFF2-40B4-BE49-F238E27FC236}">
                  <a16:creationId xmlns:a16="http://schemas.microsoft.com/office/drawing/2014/main" id="{BF3168D8-AC94-034E-6B7D-D42E9FC45DFF}"/>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88" name="object 7">
              <a:extLst>
                <a:ext uri="{FF2B5EF4-FFF2-40B4-BE49-F238E27FC236}">
                  <a16:creationId xmlns:a16="http://schemas.microsoft.com/office/drawing/2014/main" id="{CC2E7C43-40E4-1429-B20E-4DFF946E6940}"/>
                </a:ext>
              </a:extLst>
            </p:cNvPr>
            <p:cNvPicPr/>
            <p:nvPr/>
          </p:nvPicPr>
          <p:blipFill>
            <a:blip r:embed="rId7" cstate="print"/>
            <a:stretch>
              <a:fillRect/>
            </a:stretch>
          </p:blipFill>
          <p:spPr>
            <a:xfrm>
              <a:off x="803923" y="446758"/>
              <a:ext cx="199632" cy="208412"/>
            </a:xfrm>
            <a:prstGeom prst="rect">
              <a:avLst/>
            </a:prstGeom>
          </p:spPr>
        </p:pic>
        <p:pic>
          <p:nvPicPr>
            <p:cNvPr id="189" name="object 8">
              <a:extLst>
                <a:ext uri="{FF2B5EF4-FFF2-40B4-BE49-F238E27FC236}">
                  <a16:creationId xmlns:a16="http://schemas.microsoft.com/office/drawing/2014/main" id="{B6F3B237-A355-30C0-D6F5-79D69ACC0D8B}"/>
                </a:ext>
              </a:extLst>
            </p:cNvPr>
            <p:cNvPicPr/>
            <p:nvPr/>
          </p:nvPicPr>
          <p:blipFill>
            <a:blip r:embed="rId8" cstate="print"/>
            <a:stretch>
              <a:fillRect/>
            </a:stretch>
          </p:blipFill>
          <p:spPr>
            <a:xfrm>
              <a:off x="975901" y="251551"/>
              <a:ext cx="164916" cy="79357"/>
            </a:xfrm>
            <a:prstGeom prst="rect">
              <a:avLst/>
            </a:prstGeom>
          </p:spPr>
        </p:pic>
        <p:sp>
          <p:nvSpPr>
            <p:cNvPr id="190" name="object 9">
              <a:extLst>
                <a:ext uri="{FF2B5EF4-FFF2-40B4-BE49-F238E27FC236}">
                  <a16:creationId xmlns:a16="http://schemas.microsoft.com/office/drawing/2014/main" id="{B6B54B37-2AAE-7500-37C5-524D6B19841A}"/>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91" name="object 10">
              <a:extLst>
                <a:ext uri="{FF2B5EF4-FFF2-40B4-BE49-F238E27FC236}">
                  <a16:creationId xmlns:a16="http://schemas.microsoft.com/office/drawing/2014/main" id="{005A9D5D-EA52-E40E-14E5-269EB458412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92" name="object 11">
            <a:extLst>
              <a:ext uri="{FF2B5EF4-FFF2-40B4-BE49-F238E27FC236}">
                <a16:creationId xmlns:a16="http://schemas.microsoft.com/office/drawing/2014/main" id="{4CADD458-6377-5288-3253-9160EAF3426B}"/>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196" name="object 12">
            <a:extLst>
              <a:ext uri="{FF2B5EF4-FFF2-40B4-BE49-F238E27FC236}">
                <a16:creationId xmlns:a16="http://schemas.microsoft.com/office/drawing/2014/main" id="{BD57FB8D-AFE5-09D1-7454-C90409D97A44}"/>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 name="Groupe 70">
            <a:extLst>
              <a:ext uri="{FF2B5EF4-FFF2-40B4-BE49-F238E27FC236}">
                <a16:creationId xmlns:a16="http://schemas.microsoft.com/office/drawing/2014/main" id="{658736F7-71C0-C6F3-57C6-CA792EF50F7B}"/>
              </a:ext>
            </a:extLst>
          </p:cNvPr>
          <p:cNvGrpSpPr/>
          <p:nvPr/>
        </p:nvGrpSpPr>
        <p:grpSpPr>
          <a:xfrm>
            <a:off x="5865833" y="6599263"/>
            <a:ext cx="5507578" cy="3551212"/>
            <a:chOff x="5865833" y="6599263"/>
            <a:chExt cx="5507578" cy="3551212"/>
          </a:xfrm>
        </p:grpSpPr>
        <p:sp>
          <p:nvSpPr>
            <p:cNvPr id="67" name="object 25">
              <a:extLst>
                <a:ext uri="{FF2B5EF4-FFF2-40B4-BE49-F238E27FC236}">
                  <a16:creationId xmlns:a16="http://schemas.microsoft.com/office/drawing/2014/main" id="{AE2DC7AD-9965-CDE7-5F7D-0475D2F86E28}"/>
                </a:ext>
              </a:extLst>
            </p:cNvPr>
            <p:cNvSpPr/>
            <p:nvPr/>
          </p:nvSpPr>
          <p:spPr>
            <a:xfrm>
              <a:off x="5865833" y="6599263"/>
              <a:ext cx="5507578" cy="3551212"/>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68" name="Groupe 67">
              <a:extLst>
                <a:ext uri="{FF2B5EF4-FFF2-40B4-BE49-F238E27FC236}">
                  <a16:creationId xmlns:a16="http://schemas.microsoft.com/office/drawing/2014/main" id="{474C44EA-443C-555B-2722-C3B430E056F2}"/>
                </a:ext>
              </a:extLst>
            </p:cNvPr>
            <p:cNvGrpSpPr/>
            <p:nvPr/>
          </p:nvGrpSpPr>
          <p:grpSpPr>
            <a:xfrm>
              <a:off x="6003859" y="6958384"/>
              <a:ext cx="5267325" cy="2962910"/>
              <a:chOff x="6003859" y="6958384"/>
              <a:chExt cx="5267325" cy="2962910"/>
            </a:xfrm>
          </p:grpSpPr>
          <p:grpSp>
            <p:nvGrpSpPr>
              <p:cNvPr id="10" name="object 10"/>
              <p:cNvGrpSpPr/>
              <p:nvPr/>
            </p:nvGrpSpPr>
            <p:grpSpPr>
              <a:xfrm>
                <a:off x="6003859" y="6958384"/>
                <a:ext cx="5267325" cy="2962910"/>
                <a:chOff x="6003859" y="6958384"/>
                <a:chExt cx="5267325" cy="2962910"/>
              </a:xfrm>
            </p:grpSpPr>
            <p:sp>
              <p:nvSpPr>
                <p:cNvPr id="12" name="object 12"/>
                <p:cNvSpPr/>
                <p:nvPr/>
              </p:nvSpPr>
              <p:spPr>
                <a:xfrm>
                  <a:off x="6003859" y="695838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8469903" y="8003558"/>
                  <a:ext cx="347980" cy="156845"/>
                </a:xfrm>
                <a:custGeom>
                  <a:avLst/>
                  <a:gdLst/>
                  <a:ahLst/>
                  <a:cxnLst/>
                  <a:rect l="l" t="t" r="r" b="b"/>
                  <a:pathLst>
                    <a:path w="347979" h="156845">
                      <a:moveTo>
                        <a:pt x="173805" y="156745"/>
                      </a:moveTo>
                      <a:lnTo>
                        <a:pt x="106150" y="150280"/>
                      </a:lnTo>
                      <a:lnTo>
                        <a:pt x="50904" y="132649"/>
                      </a:lnTo>
                      <a:lnTo>
                        <a:pt x="13657" y="106498"/>
                      </a:lnTo>
                      <a:lnTo>
                        <a:pt x="0" y="74475"/>
                      </a:lnTo>
                      <a:lnTo>
                        <a:pt x="7306" y="50799"/>
                      </a:lnTo>
                      <a:lnTo>
                        <a:pt x="27806" y="29822"/>
                      </a:lnTo>
                      <a:lnTo>
                        <a:pt x="59374" y="12554"/>
                      </a:lnTo>
                      <a:lnTo>
                        <a:pt x="99881" y="0"/>
                      </a:lnTo>
                      <a:lnTo>
                        <a:pt x="99881" y="3429"/>
                      </a:lnTo>
                      <a:lnTo>
                        <a:pt x="99302" y="2222"/>
                      </a:lnTo>
                      <a:lnTo>
                        <a:pt x="98238" y="4630"/>
                      </a:lnTo>
                      <a:lnTo>
                        <a:pt x="97431" y="10051"/>
                      </a:lnTo>
                      <a:lnTo>
                        <a:pt x="99881" y="11603"/>
                      </a:lnTo>
                      <a:lnTo>
                        <a:pt x="99881" y="25978"/>
                      </a:lnTo>
                      <a:lnTo>
                        <a:pt x="100009" y="36907"/>
                      </a:lnTo>
                      <a:lnTo>
                        <a:pt x="99302" y="35445"/>
                      </a:lnTo>
                      <a:lnTo>
                        <a:pt x="98238" y="37837"/>
                      </a:lnTo>
                      <a:lnTo>
                        <a:pt x="97431" y="43266"/>
                      </a:lnTo>
                      <a:lnTo>
                        <a:pt x="99881" y="44827"/>
                      </a:lnTo>
                      <a:lnTo>
                        <a:pt x="99881" y="54313"/>
                      </a:lnTo>
                      <a:lnTo>
                        <a:pt x="105677" y="71632"/>
                      </a:lnTo>
                      <a:lnTo>
                        <a:pt x="121617" y="85824"/>
                      </a:lnTo>
                      <a:lnTo>
                        <a:pt x="145303" y="95445"/>
                      </a:lnTo>
                      <a:lnTo>
                        <a:pt x="174340" y="99055"/>
                      </a:lnTo>
                      <a:lnTo>
                        <a:pt x="174763" y="99055"/>
                      </a:lnTo>
                      <a:lnTo>
                        <a:pt x="203392" y="95656"/>
                      </a:lnTo>
                      <a:lnTo>
                        <a:pt x="226861" y="86373"/>
                      </a:lnTo>
                      <a:lnTo>
                        <a:pt x="242862" y="72572"/>
                      </a:lnTo>
                      <a:lnTo>
                        <a:pt x="249311" y="54957"/>
                      </a:lnTo>
                      <a:lnTo>
                        <a:pt x="249206" y="50028"/>
                      </a:lnTo>
                      <a:lnTo>
                        <a:pt x="249222" y="45740"/>
                      </a:lnTo>
                      <a:lnTo>
                        <a:pt x="249634" y="44371"/>
                      </a:lnTo>
                      <a:lnTo>
                        <a:pt x="248866" y="42275"/>
                      </a:lnTo>
                      <a:lnTo>
                        <a:pt x="249097" y="25978"/>
                      </a:lnTo>
                      <a:lnTo>
                        <a:pt x="249097" y="22368"/>
                      </a:lnTo>
                      <a:lnTo>
                        <a:pt x="249311" y="21742"/>
                      </a:lnTo>
                      <a:lnTo>
                        <a:pt x="249206" y="16815"/>
                      </a:lnTo>
                      <a:lnTo>
                        <a:pt x="249222" y="12810"/>
                      </a:lnTo>
                      <a:lnTo>
                        <a:pt x="249540" y="11494"/>
                      </a:lnTo>
                      <a:lnTo>
                        <a:pt x="249097" y="9787"/>
                      </a:lnTo>
                      <a:lnTo>
                        <a:pt x="289078" y="12907"/>
                      </a:lnTo>
                      <a:lnTo>
                        <a:pt x="340412" y="50973"/>
                      </a:lnTo>
                      <a:lnTo>
                        <a:pt x="347608" y="74475"/>
                      </a:lnTo>
                      <a:lnTo>
                        <a:pt x="333949" y="106498"/>
                      </a:lnTo>
                      <a:lnTo>
                        <a:pt x="296701" y="132649"/>
                      </a:lnTo>
                      <a:lnTo>
                        <a:pt x="241455" y="150280"/>
                      </a:lnTo>
                      <a:lnTo>
                        <a:pt x="173805" y="156745"/>
                      </a:lnTo>
                      <a:close/>
                    </a:path>
                  </a:pathLst>
                </a:custGeom>
                <a:solidFill>
                  <a:srgbClr val="EDEDED"/>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8567333" y="7918496"/>
                  <a:ext cx="152856" cy="184117"/>
                </a:xfrm>
                <a:prstGeom prst="rect">
                  <a:avLst/>
                </a:prstGeom>
              </p:spPr>
            </p:pic>
            <p:sp>
              <p:nvSpPr>
                <p:cNvPr id="15" name="object 15"/>
                <p:cNvSpPr/>
                <p:nvPr/>
              </p:nvSpPr>
              <p:spPr>
                <a:xfrm>
                  <a:off x="8459038" y="7516717"/>
                  <a:ext cx="385445" cy="440055"/>
                </a:xfrm>
                <a:custGeom>
                  <a:avLst/>
                  <a:gdLst/>
                  <a:ahLst/>
                  <a:cxnLst/>
                  <a:rect l="l" t="t" r="r" b="b"/>
                  <a:pathLst>
                    <a:path w="385445" h="440054">
                      <a:moveTo>
                        <a:pt x="385216" y="189776"/>
                      </a:moveTo>
                      <a:lnTo>
                        <a:pt x="380123" y="146253"/>
                      </a:lnTo>
                      <a:lnTo>
                        <a:pt x="365633" y="106311"/>
                      </a:lnTo>
                      <a:lnTo>
                        <a:pt x="342900" y="71081"/>
                      </a:lnTo>
                      <a:lnTo>
                        <a:pt x="313067" y="41694"/>
                      </a:lnTo>
                      <a:lnTo>
                        <a:pt x="277304" y="19291"/>
                      </a:lnTo>
                      <a:lnTo>
                        <a:pt x="236766" y="5003"/>
                      </a:lnTo>
                      <a:lnTo>
                        <a:pt x="192595" y="0"/>
                      </a:lnTo>
                      <a:lnTo>
                        <a:pt x="148437" y="5003"/>
                      </a:lnTo>
                      <a:lnTo>
                        <a:pt x="107899" y="19291"/>
                      </a:lnTo>
                      <a:lnTo>
                        <a:pt x="72136" y="41694"/>
                      </a:lnTo>
                      <a:lnTo>
                        <a:pt x="42316" y="71081"/>
                      </a:lnTo>
                      <a:lnTo>
                        <a:pt x="19570" y="106311"/>
                      </a:lnTo>
                      <a:lnTo>
                        <a:pt x="5080" y="146253"/>
                      </a:lnTo>
                      <a:lnTo>
                        <a:pt x="0" y="189776"/>
                      </a:lnTo>
                      <a:lnTo>
                        <a:pt x="5080" y="233286"/>
                      </a:lnTo>
                      <a:lnTo>
                        <a:pt x="19570" y="273227"/>
                      </a:lnTo>
                      <a:lnTo>
                        <a:pt x="42316" y="308470"/>
                      </a:lnTo>
                      <a:lnTo>
                        <a:pt x="57010" y="322961"/>
                      </a:lnTo>
                      <a:lnTo>
                        <a:pt x="55372" y="322910"/>
                      </a:lnTo>
                      <a:lnTo>
                        <a:pt x="87401" y="355434"/>
                      </a:lnTo>
                      <a:lnTo>
                        <a:pt x="103962" y="378460"/>
                      </a:lnTo>
                      <a:lnTo>
                        <a:pt x="110363" y="402945"/>
                      </a:lnTo>
                      <a:lnTo>
                        <a:pt x="111912" y="439889"/>
                      </a:lnTo>
                      <a:lnTo>
                        <a:pt x="260172" y="439889"/>
                      </a:lnTo>
                      <a:lnTo>
                        <a:pt x="272948" y="392303"/>
                      </a:lnTo>
                      <a:lnTo>
                        <a:pt x="298145" y="347726"/>
                      </a:lnTo>
                      <a:lnTo>
                        <a:pt x="313067" y="337858"/>
                      </a:lnTo>
                      <a:lnTo>
                        <a:pt x="317106" y="333883"/>
                      </a:lnTo>
                      <a:lnTo>
                        <a:pt x="322211" y="330149"/>
                      </a:lnTo>
                      <a:lnTo>
                        <a:pt x="320916" y="330123"/>
                      </a:lnTo>
                      <a:lnTo>
                        <a:pt x="342900" y="308470"/>
                      </a:lnTo>
                      <a:lnTo>
                        <a:pt x="365633" y="273227"/>
                      </a:lnTo>
                      <a:lnTo>
                        <a:pt x="380123" y="233286"/>
                      </a:lnTo>
                      <a:lnTo>
                        <a:pt x="385216" y="189776"/>
                      </a:lnTo>
                      <a:close/>
                    </a:path>
                  </a:pathLst>
                </a:custGeom>
                <a:solidFill>
                  <a:srgbClr val="F7D842"/>
                </a:solidFill>
              </p:spPr>
              <p:txBody>
                <a:bodyPr wrap="square" lIns="0" tIns="0" rIns="0" bIns="0" rtlCol="0"/>
                <a:lstStyle/>
                <a:p>
                  <a:endParaRPr dirty="0"/>
                </a:p>
              </p:txBody>
            </p:sp>
            <p:sp>
              <p:nvSpPr>
                <p:cNvPr id="16" name="object 16"/>
                <p:cNvSpPr/>
                <p:nvPr/>
              </p:nvSpPr>
              <p:spPr>
                <a:xfrm>
                  <a:off x="8489620" y="7547980"/>
                  <a:ext cx="283845" cy="242570"/>
                </a:xfrm>
                <a:custGeom>
                  <a:avLst/>
                  <a:gdLst/>
                  <a:ahLst/>
                  <a:cxnLst/>
                  <a:rect l="l" t="t" r="r" b="b"/>
                  <a:pathLst>
                    <a:path w="283845" h="242570">
                      <a:moveTo>
                        <a:pt x="125247" y="242514"/>
                      </a:moveTo>
                      <a:lnTo>
                        <a:pt x="70189" y="237147"/>
                      </a:lnTo>
                      <a:lnTo>
                        <a:pt x="31078" y="219125"/>
                      </a:lnTo>
                      <a:lnTo>
                        <a:pt x="7740" y="185564"/>
                      </a:lnTo>
                      <a:lnTo>
                        <a:pt x="0" y="133581"/>
                      </a:lnTo>
                      <a:lnTo>
                        <a:pt x="8836" y="87861"/>
                      </a:lnTo>
                      <a:lnTo>
                        <a:pt x="33014" y="50754"/>
                      </a:lnTo>
                      <a:lnTo>
                        <a:pt x="69035" y="23150"/>
                      </a:lnTo>
                      <a:lnTo>
                        <a:pt x="113400" y="5935"/>
                      </a:lnTo>
                      <a:lnTo>
                        <a:pt x="162610" y="0"/>
                      </a:lnTo>
                      <a:lnTo>
                        <a:pt x="216952" y="8697"/>
                      </a:lnTo>
                      <a:lnTo>
                        <a:pt x="254499" y="34047"/>
                      </a:lnTo>
                      <a:lnTo>
                        <a:pt x="276275" y="74937"/>
                      </a:lnTo>
                      <a:lnTo>
                        <a:pt x="283306" y="130253"/>
                      </a:lnTo>
                      <a:lnTo>
                        <a:pt x="274943" y="173755"/>
                      </a:lnTo>
                      <a:lnTo>
                        <a:pt x="251895" y="205574"/>
                      </a:lnTo>
                      <a:lnTo>
                        <a:pt x="217222" y="226868"/>
                      </a:lnTo>
                      <a:lnTo>
                        <a:pt x="173986" y="238796"/>
                      </a:lnTo>
                      <a:lnTo>
                        <a:pt x="125247" y="242514"/>
                      </a:lnTo>
                      <a:close/>
                    </a:path>
                  </a:pathLst>
                </a:custGeom>
                <a:solidFill>
                  <a:srgbClr val="FCEDA0"/>
                </a:solidFill>
              </p:spPr>
              <p:txBody>
                <a:bodyPr wrap="square" lIns="0" tIns="0" rIns="0" bIns="0" rtlCol="0"/>
                <a:lstStyle/>
                <a:p>
                  <a:endParaRPr dirty="0"/>
                </a:p>
              </p:txBody>
            </p:sp>
            <p:pic>
              <p:nvPicPr>
                <p:cNvPr id="17" name="object 17"/>
                <p:cNvPicPr/>
                <p:nvPr/>
              </p:nvPicPr>
              <p:blipFill>
                <a:blip r:embed="rId3" cstate="print"/>
                <a:stretch>
                  <a:fillRect/>
                </a:stretch>
              </p:blipFill>
              <p:spPr>
                <a:xfrm>
                  <a:off x="8512041" y="7589023"/>
                  <a:ext cx="80646" cy="86582"/>
                </a:xfrm>
                <a:prstGeom prst="rect">
                  <a:avLst/>
                </a:prstGeom>
              </p:spPr>
            </p:pic>
            <p:pic>
              <p:nvPicPr>
                <p:cNvPr id="18" name="object 18"/>
                <p:cNvPicPr/>
                <p:nvPr/>
              </p:nvPicPr>
              <p:blipFill>
                <a:blip r:embed="rId4" cstate="print"/>
                <a:stretch>
                  <a:fillRect/>
                </a:stretch>
              </p:blipFill>
              <p:spPr>
                <a:xfrm>
                  <a:off x="8570955" y="7804594"/>
                  <a:ext cx="148261" cy="190041"/>
                </a:xfrm>
                <a:prstGeom prst="rect">
                  <a:avLst/>
                </a:prstGeom>
              </p:spPr>
            </p:pic>
            <p:sp>
              <p:nvSpPr>
                <p:cNvPr id="19" name="object 19"/>
                <p:cNvSpPr/>
                <p:nvPr/>
              </p:nvSpPr>
              <p:spPr>
                <a:xfrm>
                  <a:off x="8927713" y="7612534"/>
                  <a:ext cx="116205" cy="46355"/>
                </a:xfrm>
                <a:custGeom>
                  <a:avLst/>
                  <a:gdLst/>
                  <a:ahLst/>
                  <a:cxnLst/>
                  <a:rect l="l" t="t" r="r" b="b"/>
                  <a:pathLst>
                    <a:path w="116204" h="46354">
                      <a:moveTo>
                        <a:pt x="8831" y="45735"/>
                      </a:moveTo>
                      <a:lnTo>
                        <a:pt x="2998" y="42646"/>
                      </a:lnTo>
                      <a:lnTo>
                        <a:pt x="0" y="31903"/>
                      </a:lnTo>
                      <a:lnTo>
                        <a:pt x="3296" y="25893"/>
                      </a:lnTo>
                      <a:lnTo>
                        <a:pt x="107033" y="0"/>
                      </a:lnTo>
                      <a:lnTo>
                        <a:pt x="112866" y="3091"/>
                      </a:lnTo>
                      <a:lnTo>
                        <a:pt x="115862" y="13831"/>
                      </a:lnTo>
                      <a:lnTo>
                        <a:pt x="112565" y="19847"/>
                      </a:lnTo>
                      <a:lnTo>
                        <a:pt x="14316" y="44366"/>
                      </a:lnTo>
                      <a:lnTo>
                        <a:pt x="8831" y="45735"/>
                      </a:lnTo>
                      <a:close/>
                    </a:path>
                  </a:pathLst>
                </a:custGeom>
                <a:solidFill>
                  <a:srgbClr val="FCEDAF"/>
                </a:solidFill>
              </p:spPr>
              <p:txBody>
                <a:bodyPr wrap="square" lIns="0" tIns="0" rIns="0" bIns="0" rtlCol="0"/>
                <a:lstStyle/>
                <a:p>
                  <a:endParaRPr dirty="0"/>
                </a:p>
              </p:txBody>
            </p:sp>
            <p:pic>
              <p:nvPicPr>
                <p:cNvPr id="20" name="object 20"/>
                <p:cNvPicPr/>
                <p:nvPr/>
              </p:nvPicPr>
              <p:blipFill>
                <a:blip r:embed="rId5" cstate="print"/>
                <a:stretch>
                  <a:fillRect/>
                </a:stretch>
              </p:blipFill>
              <p:spPr>
                <a:xfrm>
                  <a:off x="8920463" y="7797109"/>
                  <a:ext cx="136448" cy="81501"/>
                </a:xfrm>
                <a:prstGeom prst="rect">
                  <a:avLst/>
                </a:prstGeom>
              </p:spPr>
            </p:pic>
            <p:sp>
              <p:nvSpPr>
                <p:cNvPr id="21" name="object 21"/>
                <p:cNvSpPr/>
                <p:nvPr/>
              </p:nvSpPr>
              <p:spPr>
                <a:xfrm>
                  <a:off x="6840867" y="7332224"/>
                  <a:ext cx="3592829" cy="2146935"/>
                </a:xfrm>
                <a:custGeom>
                  <a:avLst/>
                  <a:gdLst/>
                  <a:ahLst/>
                  <a:cxnLst/>
                  <a:rect l="l" t="t" r="r" b="b"/>
                  <a:pathLst>
                    <a:path w="3592829" h="2146934">
                      <a:moveTo>
                        <a:pt x="1509293" y="406222"/>
                      </a:moveTo>
                      <a:lnTo>
                        <a:pt x="1508785" y="395058"/>
                      </a:lnTo>
                      <a:lnTo>
                        <a:pt x="1504454" y="390740"/>
                      </a:lnTo>
                      <a:lnTo>
                        <a:pt x="1498600" y="390525"/>
                      </a:lnTo>
                      <a:lnTo>
                        <a:pt x="1383372" y="386207"/>
                      </a:lnTo>
                      <a:lnTo>
                        <a:pt x="1378153" y="391287"/>
                      </a:lnTo>
                      <a:lnTo>
                        <a:pt x="1378661" y="402450"/>
                      </a:lnTo>
                      <a:lnTo>
                        <a:pt x="1382979" y="406768"/>
                      </a:lnTo>
                      <a:lnTo>
                        <a:pt x="1504073" y="411302"/>
                      </a:lnTo>
                      <a:lnTo>
                        <a:pt x="1509293" y="406222"/>
                      </a:lnTo>
                      <a:close/>
                    </a:path>
                    <a:path w="3592829" h="2146934">
                      <a:moveTo>
                        <a:pt x="1521421" y="315683"/>
                      </a:moveTo>
                      <a:lnTo>
                        <a:pt x="1520088" y="308571"/>
                      </a:lnTo>
                      <a:lnTo>
                        <a:pt x="1514995" y="306133"/>
                      </a:lnTo>
                      <a:lnTo>
                        <a:pt x="1439113" y="269659"/>
                      </a:lnTo>
                      <a:lnTo>
                        <a:pt x="1432890" y="270738"/>
                      </a:lnTo>
                      <a:lnTo>
                        <a:pt x="1427200" y="280301"/>
                      </a:lnTo>
                      <a:lnTo>
                        <a:pt x="1428546" y="287413"/>
                      </a:lnTo>
                      <a:lnTo>
                        <a:pt x="1509522" y="326326"/>
                      </a:lnTo>
                      <a:lnTo>
                        <a:pt x="1515745" y="325259"/>
                      </a:lnTo>
                      <a:lnTo>
                        <a:pt x="1521421" y="315683"/>
                      </a:lnTo>
                      <a:close/>
                    </a:path>
                    <a:path w="3592829" h="2146934">
                      <a:moveTo>
                        <a:pt x="1550339" y="500862"/>
                      </a:moveTo>
                      <a:lnTo>
                        <a:pt x="1544218" y="491515"/>
                      </a:lnTo>
                      <a:lnTo>
                        <a:pt x="1537982" y="489496"/>
                      </a:lnTo>
                      <a:lnTo>
                        <a:pt x="1532966" y="492455"/>
                      </a:lnTo>
                      <a:lnTo>
                        <a:pt x="1480045" y="523811"/>
                      </a:lnTo>
                      <a:lnTo>
                        <a:pt x="1477899" y="530402"/>
                      </a:lnTo>
                      <a:lnTo>
                        <a:pt x="1484007" y="539750"/>
                      </a:lnTo>
                      <a:lnTo>
                        <a:pt x="1490256" y="541782"/>
                      </a:lnTo>
                      <a:lnTo>
                        <a:pt x="1548193" y="507453"/>
                      </a:lnTo>
                      <a:lnTo>
                        <a:pt x="1550339" y="500862"/>
                      </a:lnTo>
                      <a:close/>
                    </a:path>
                    <a:path w="3592829" h="2146934">
                      <a:moveTo>
                        <a:pt x="1761934" y="110007"/>
                      </a:moveTo>
                      <a:lnTo>
                        <a:pt x="1761286" y="104279"/>
                      </a:lnTo>
                      <a:lnTo>
                        <a:pt x="1749983" y="5232"/>
                      </a:lnTo>
                      <a:lnTo>
                        <a:pt x="1746224" y="0"/>
                      </a:lnTo>
                      <a:lnTo>
                        <a:pt x="1735010" y="495"/>
                      </a:lnTo>
                      <a:lnTo>
                        <a:pt x="1729054" y="4826"/>
                      </a:lnTo>
                      <a:lnTo>
                        <a:pt x="1741017" y="109601"/>
                      </a:lnTo>
                      <a:lnTo>
                        <a:pt x="1744776" y="114833"/>
                      </a:lnTo>
                      <a:lnTo>
                        <a:pt x="1755978" y="114338"/>
                      </a:lnTo>
                      <a:lnTo>
                        <a:pt x="1761934" y="110007"/>
                      </a:lnTo>
                      <a:close/>
                    </a:path>
                    <a:path w="3592829" h="2146934">
                      <a:moveTo>
                        <a:pt x="1852625" y="71501"/>
                      </a:moveTo>
                      <a:lnTo>
                        <a:pt x="1852574" y="68884"/>
                      </a:lnTo>
                      <a:lnTo>
                        <a:pt x="1849805" y="64236"/>
                      </a:lnTo>
                      <a:lnTo>
                        <a:pt x="1847329" y="62191"/>
                      </a:lnTo>
                      <a:lnTo>
                        <a:pt x="1842173" y="61036"/>
                      </a:lnTo>
                      <a:lnTo>
                        <a:pt x="1839163" y="61163"/>
                      </a:lnTo>
                      <a:lnTo>
                        <a:pt x="1834629" y="64046"/>
                      </a:lnTo>
                      <a:lnTo>
                        <a:pt x="1832457" y="66217"/>
                      </a:lnTo>
                      <a:lnTo>
                        <a:pt x="1826704" y="98793"/>
                      </a:lnTo>
                      <a:lnTo>
                        <a:pt x="1826742" y="101409"/>
                      </a:lnTo>
                      <a:lnTo>
                        <a:pt x="1829511" y="106070"/>
                      </a:lnTo>
                      <a:lnTo>
                        <a:pt x="1832000" y="108102"/>
                      </a:lnTo>
                      <a:lnTo>
                        <a:pt x="1837156" y="109258"/>
                      </a:lnTo>
                      <a:lnTo>
                        <a:pt x="1840153" y="109131"/>
                      </a:lnTo>
                      <a:lnTo>
                        <a:pt x="1844687" y="106248"/>
                      </a:lnTo>
                      <a:lnTo>
                        <a:pt x="1846872" y="104076"/>
                      </a:lnTo>
                      <a:lnTo>
                        <a:pt x="1847329" y="101473"/>
                      </a:lnTo>
                      <a:lnTo>
                        <a:pt x="1852625" y="71501"/>
                      </a:lnTo>
                      <a:close/>
                    </a:path>
                    <a:path w="3592829" h="2146934">
                      <a:moveTo>
                        <a:pt x="2154339" y="404787"/>
                      </a:moveTo>
                      <a:lnTo>
                        <a:pt x="2153831" y="393623"/>
                      </a:lnTo>
                      <a:lnTo>
                        <a:pt x="2149500" y="389293"/>
                      </a:lnTo>
                      <a:lnTo>
                        <a:pt x="2110206" y="387896"/>
                      </a:lnTo>
                      <a:lnTo>
                        <a:pt x="2104974" y="392950"/>
                      </a:lnTo>
                      <a:lnTo>
                        <a:pt x="2105482" y="404114"/>
                      </a:lnTo>
                      <a:lnTo>
                        <a:pt x="2109813" y="408444"/>
                      </a:lnTo>
                      <a:lnTo>
                        <a:pt x="2115667" y="408660"/>
                      </a:lnTo>
                      <a:lnTo>
                        <a:pt x="2149119" y="409854"/>
                      </a:lnTo>
                      <a:lnTo>
                        <a:pt x="2154339" y="404787"/>
                      </a:lnTo>
                      <a:close/>
                    </a:path>
                    <a:path w="3592829" h="2146934">
                      <a:moveTo>
                        <a:pt x="3592245" y="1741957"/>
                      </a:moveTo>
                      <a:lnTo>
                        <a:pt x="3592157" y="1692503"/>
                      </a:lnTo>
                      <a:lnTo>
                        <a:pt x="3591814" y="1643049"/>
                      </a:lnTo>
                      <a:lnTo>
                        <a:pt x="3591217" y="1593608"/>
                      </a:lnTo>
                      <a:lnTo>
                        <a:pt x="3590379" y="1544154"/>
                      </a:lnTo>
                      <a:lnTo>
                        <a:pt x="3589299" y="1494713"/>
                      </a:lnTo>
                      <a:lnTo>
                        <a:pt x="3587966" y="1445285"/>
                      </a:lnTo>
                      <a:lnTo>
                        <a:pt x="3586391" y="1395844"/>
                      </a:lnTo>
                      <a:lnTo>
                        <a:pt x="3584562" y="1346428"/>
                      </a:lnTo>
                      <a:lnTo>
                        <a:pt x="3560978" y="1315402"/>
                      </a:lnTo>
                      <a:lnTo>
                        <a:pt x="3490963" y="1311338"/>
                      </a:lnTo>
                      <a:lnTo>
                        <a:pt x="3434943" y="1310233"/>
                      </a:lnTo>
                      <a:lnTo>
                        <a:pt x="3378339" y="1309217"/>
                      </a:lnTo>
                      <a:lnTo>
                        <a:pt x="3321215" y="1308265"/>
                      </a:lnTo>
                      <a:lnTo>
                        <a:pt x="3263569" y="1307401"/>
                      </a:lnTo>
                      <a:lnTo>
                        <a:pt x="3205467" y="1306614"/>
                      </a:lnTo>
                      <a:lnTo>
                        <a:pt x="3146933" y="1305890"/>
                      </a:lnTo>
                      <a:lnTo>
                        <a:pt x="3087992" y="1305242"/>
                      </a:lnTo>
                      <a:lnTo>
                        <a:pt x="3028683" y="1304658"/>
                      </a:lnTo>
                      <a:lnTo>
                        <a:pt x="2969044" y="1304150"/>
                      </a:lnTo>
                      <a:lnTo>
                        <a:pt x="2909100" y="1303705"/>
                      </a:lnTo>
                      <a:lnTo>
                        <a:pt x="2848876" y="1303337"/>
                      </a:lnTo>
                      <a:lnTo>
                        <a:pt x="2788437" y="1303020"/>
                      </a:lnTo>
                      <a:lnTo>
                        <a:pt x="2727782" y="1302766"/>
                      </a:lnTo>
                      <a:lnTo>
                        <a:pt x="2666974" y="1302575"/>
                      </a:lnTo>
                      <a:lnTo>
                        <a:pt x="2606027" y="1302435"/>
                      </a:lnTo>
                      <a:lnTo>
                        <a:pt x="2544978" y="1302359"/>
                      </a:lnTo>
                      <a:lnTo>
                        <a:pt x="2422715" y="1302372"/>
                      </a:lnTo>
                      <a:lnTo>
                        <a:pt x="2300452" y="1302588"/>
                      </a:lnTo>
                      <a:lnTo>
                        <a:pt x="2178456" y="1303007"/>
                      </a:lnTo>
                      <a:lnTo>
                        <a:pt x="2056993" y="1303604"/>
                      </a:lnTo>
                      <a:lnTo>
                        <a:pt x="1936343" y="1304366"/>
                      </a:lnTo>
                      <a:lnTo>
                        <a:pt x="1816773" y="1305293"/>
                      </a:lnTo>
                      <a:lnTo>
                        <a:pt x="1698536" y="1306347"/>
                      </a:lnTo>
                      <a:lnTo>
                        <a:pt x="1581912" y="1307541"/>
                      </a:lnTo>
                      <a:lnTo>
                        <a:pt x="1467167" y="1308849"/>
                      </a:lnTo>
                      <a:lnTo>
                        <a:pt x="1354556" y="1310271"/>
                      </a:lnTo>
                      <a:lnTo>
                        <a:pt x="1244371" y="1311770"/>
                      </a:lnTo>
                      <a:lnTo>
                        <a:pt x="1084199" y="1314157"/>
                      </a:lnTo>
                      <a:lnTo>
                        <a:pt x="930973" y="1316685"/>
                      </a:lnTo>
                      <a:lnTo>
                        <a:pt x="785583" y="1319288"/>
                      </a:lnTo>
                      <a:lnTo>
                        <a:pt x="648944" y="1321943"/>
                      </a:lnTo>
                      <a:lnTo>
                        <a:pt x="521957" y="1324584"/>
                      </a:lnTo>
                      <a:lnTo>
                        <a:pt x="405523" y="1327175"/>
                      </a:lnTo>
                      <a:lnTo>
                        <a:pt x="300558" y="1329690"/>
                      </a:lnTo>
                      <a:lnTo>
                        <a:pt x="207962" y="1332052"/>
                      </a:lnTo>
                      <a:lnTo>
                        <a:pt x="128638" y="1334236"/>
                      </a:lnTo>
                      <a:lnTo>
                        <a:pt x="63487" y="1336205"/>
                      </a:lnTo>
                      <a:lnTo>
                        <a:pt x="16421" y="1357058"/>
                      </a:lnTo>
                      <a:lnTo>
                        <a:pt x="2514" y="1402588"/>
                      </a:lnTo>
                      <a:lnTo>
                        <a:pt x="723" y="1804657"/>
                      </a:lnTo>
                      <a:lnTo>
                        <a:pt x="0" y="2008759"/>
                      </a:lnTo>
                      <a:lnTo>
                        <a:pt x="266" y="2077974"/>
                      </a:lnTo>
                      <a:lnTo>
                        <a:pt x="1384" y="2075357"/>
                      </a:lnTo>
                      <a:lnTo>
                        <a:pt x="9550" y="2072246"/>
                      </a:lnTo>
                      <a:lnTo>
                        <a:pt x="27508" y="2088146"/>
                      </a:lnTo>
                      <a:lnTo>
                        <a:pt x="49961" y="2108403"/>
                      </a:lnTo>
                      <a:lnTo>
                        <a:pt x="71666" y="2118334"/>
                      </a:lnTo>
                      <a:lnTo>
                        <a:pt x="137655" y="2117979"/>
                      </a:lnTo>
                      <a:lnTo>
                        <a:pt x="202285" y="2117750"/>
                      </a:lnTo>
                      <a:lnTo>
                        <a:pt x="265607" y="2117623"/>
                      </a:lnTo>
                      <a:lnTo>
                        <a:pt x="327660" y="2117610"/>
                      </a:lnTo>
                      <a:lnTo>
                        <a:pt x="388480" y="2117699"/>
                      </a:lnTo>
                      <a:lnTo>
                        <a:pt x="448119" y="2117877"/>
                      </a:lnTo>
                      <a:lnTo>
                        <a:pt x="506615" y="2118144"/>
                      </a:lnTo>
                      <a:lnTo>
                        <a:pt x="564007" y="2118499"/>
                      </a:lnTo>
                      <a:lnTo>
                        <a:pt x="620344" y="2118931"/>
                      </a:lnTo>
                      <a:lnTo>
                        <a:pt x="675665" y="2119452"/>
                      </a:lnTo>
                      <a:lnTo>
                        <a:pt x="730008" y="2120036"/>
                      </a:lnTo>
                      <a:lnTo>
                        <a:pt x="783424" y="2120684"/>
                      </a:lnTo>
                      <a:lnTo>
                        <a:pt x="835952" y="2121395"/>
                      </a:lnTo>
                      <a:lnTo>
                        <a:pt x="887628" y="2122157"/>
                      </a:lnTo>
                      <a:lnTo>
                        <a:pt x="938504" y="2122970"/>
                      </a:lnTo>
                      <a:lnTo>
                        <a:pt x="1038009" y="2124735"/>
                      </a:lnTo>
                      <a:lnTo>
                        <a:pt x="1134808" y="2126653"/>
                      </a:lnTo>
                      <a:lnTo>
                        <a:pt x="1229233" y="2128672"/>
                      </a:lnTo>
                      <a:lnTo>
                        <a:pt x="1633867" y="2138007"/>
                      </a:lnTo>
                      <a:lnTo>
                        <a:pt x="1721294" y="2139899"/>
                      </a:lnTo>
                      <a:lnTo>
                        <a:pt x="1808556" y="2141651"/>
                      </a:lnTo>
                      <a:lnTo>
                        <a:pt x="1895983" y="2143201"/>
                      </a:lnTo>
                      <a:lnTo>
                        <a:pt x="1939861" y="2143887"/>
                      </a:lnTo>
                      <a:lnTo>
                        <a:pt x="1983917" y="2144522"/>
                      </a:lnTo>
                      <a:lnTo>
                        <a:pt x="2028177" y="2145093"/>
                      </a:lnTo>
                      <a:lnTo>
                        <a:pt x="2072690" y="2145576"/>
                      </a:lnTo>
                      <a:lnTo>
                        <a:pt x="2117496" y="2145995"/>
                      </a:lnTo>
                      <a:lnTo>
                        <a:pt x="2162645" y="2146325"/>
                      </a:lnTo>
                      <a:lnTo>
                        <a:pt x="2208174" y="2146566"/>
                      </a:lnTo>
                      <a:lnTo>
                        <a:pt x="2254123" y="2146719"/>
                      </a:lnTo>
                      <a:lnTo>
                        <a:pt x="2300541" y="2146782"/>
                      </a:lnTo>
                      <a:lnTo>
                        <a:pt x="2347468" y="2146731"/>
                      </a:lnTo>
                      <a:lnTo>
                        <a:pt x="2394940" y="2146579"/>
                      </a:lnTo>
                      <a:lnTo>
                        <a:pt x="2442997" y="2146312"/>
                      </a:lnTo>
                      <a:lnTo>
                        <a:pt x="2491702" y="2145931"/>
                      </a:lnTo>
                      <a:lnTo>
                        <a:pt x="2541079" y="2145436"/>
                      </a:lnTo>
                      <a:lnTo>
                        <a:pt x="2591168" y="2144801"/>
                      </a:lnTo>
                      <a:lnTo>
                        <a:pt x="2642031" y="2144039"/>
                      </a:lnTo>
                      <a:lnTo>
                        <a:pt x="2693682" y="2143150"/>
                      </a:lnTo>
                      <a:lnTo>
                        <a:pt x="2746184" y="2142109"/>
                      </a:lnTo>
                      <a:lnTo>
                        <a:pt x="2799588" y="2140928"/>
                      </a:lnTo>
                      <a:lnTo>
                        <a:pt x="2853906" y="2139581"/>
                      </a:lnTo>
                      <a:lnTo>
                        <a:pt x="2909201" y="2138095"/>
                      </a:lnTo>
                      <a:lnTo>
                        <a:pt x="2965513" y="2136444"/>
                      </a:lnTo>
                      <a:lnTo>
                        <a:pt x="3022879" y="2134616"/>
                      </a:lnTo>
                      <a:lnTo>
                        <a:pt x="3081350" y="2132634"/>
                      </a:lnTo>
                      <a:lnTo>
                        <a:pt x="3140951" y="2130463"/>
                      </a:lnTo>
                      <a:lnTo>
                        <a:pt x="3444532" y="2119084"/>
                      </a:lnTo>
                      <a:lnTo>
                        <a:pt x="3506457" y="2112797"/>
                      </a:lnTo>
                      <a:lnTo>
                        <a:pt x="3558832" y="2087664"/>
                      </a:lnTo>
                      <a:lnTo>
                        <a:pt x="3583622" y="2042020"/>
                      </a:lnTo>
                      <a:lnTo>
                        <a:pt x="3589032" y="1989188"/>
                      </a:lnTo>
                      <a:lnTo>
                        <a:pt x="3590175" y="1939747"/>
                      </a:lnTo>
                      <a:lnTo>
                        <a:pt x="3591064" y="1890306"/>
                      </a:lnTo>
                      <a:lnTo>
                        <a:pt x="3591699" y="1840852"/>
                      </a:lnTo>
                      <a:lnTo>
                        <a:pt x="3592106" y="1791411"/>
                      </a:lnTo>
                      <a:lnTo>
                        <a:pt x="3592245" y="1741957"/>
                      </a:lnTo>
                      <a:close/>
                    </a:path>
                  </a:pathLst>
                </a:custGeom>
                <a:solidFill>
                  <a:srgbClr val="FCEDAF"/>
                </a:solidFill>
              </p:spPr>
              <p:txBody>
                <a:bodyPr wrap="square" lIns="0" tIns="0" rIns="0" bIns="0" rtlCol="0"/>
                <a:lstStyle/>
                <a:p>
                  <a:endParaRPr dirty="0"/>
                </a:p>
              </p:txBody>
            </p:sp>
          </p:grpSp>
          <p:sp>
            <p:nvSpPr>
              <p:cNvPr id="22" name="object 22"/>
              <p:cNvSpPr txBox="1"/>
              <p:nvPr/>
            </p:nvSpPr>
            <p:spPr>
              <a:xfrm>
                <a:off x="6987521" y="8155080"/>
                <a:ext cx="3323590" cy="1215654"/>
              </a:xfrm>
              <a:prstGeom prst="rect">
                <a:avLst/>
              </a:prstGeom>
            </p:spPr>
            <p:txBody>
              <a:bodyPr vert="horz" wrap="square" lIns="0" tIns="12065" rIns="0" bIns="0" rtlCol="0">
                <a:spAutoFit/>
              </a:bodyPr>
              <a:lstStyle/>
              <a:p>
                <a:pPr marR="15875" algn="ctr">
                  <a:lnSpc>
                    <a:spcPct val="100000"/>
                  </a:lnSpc>
                  <a:spcBef>
                    <a:spcPts val="95"/>
                  </a:spcBef>
                </a:pPr>
                <a:r>
                  <a:rPr lang="fr-FR" sz="1950" b="1" u="sng" dirty="0">
                    <a:solidFill>
                      <a:srgbClr val="231F20"/>
                    </a:solidFill>
                    <a:uFill>
                      <a:solidFill>
                        <a:srgbClr val="231F20"/>
                      </a:solidFill>
                    </a:uFill>
                    <a:latin typeface="Calibri"/>
                    <a:cs typeface="Calibri"/>
                  </a:rPr>
                  <a:t>UN GESTE À RETENIR</a:t>
                </a:r>
                <a:r>
                  <a:rPr lang="fr-FR" sz="1950" b="1" dirty="0">
                    <a:solidFill>
                      <a:srgbClr val="231F20"/>
                    </a:solidFill>
                    <a:latin typeface="Calibri"/>
                    <a:cs typeface="Calibri"/>
                  </a:rPr>
                  <a:t> :</a:t>
                </a:r>
                <a:endParaRPr lang="fr-FR" sz="1950" b="1" dirty="0">
                  <a:latin typeface="Calibri"/>
                  <a:cs typeface="Calibri"/>
                </a:endParaRPr>
              </a:p>
              <a:p>
                <a:pPr marL="210820" marR="208279" indent="-1905" algn="ctr">
                  <a:lnSpc>
                    <a:spcPct val="102899"/>
                  </a:lnSpc>
                  <a:spcBef>
                    <a:spcPts val="1939"/>
                  </a:spcBef>
                </a:pPr>
                <a:r>
                  <a:rPr lang="fr-FR" sz="1050" b="1" dirty="0">
                    <a:solidFill>
                      <a:srgbClr val="231F20"/>
                    </a:solidFill>
                    <a:latin typeface="Calibri"/>
                    <a:cs typeface="Calibri"/>
                  </a:rPr>
                  <a:t>PRENDRE L’HABITUDE DE VERROUILLER L’ÉCRAN DE SES APPAREILS LORSQUE L’ON S’EN ÉLOIGNE</a:t>
                </a:r>
                <a:endParaRPr lang="fr-FR" sz="1050" b="1" dirty="0">
                  <a:latin typeface="Calibri"/>
                  <a:cs typeface="Calibri"/>
                </a:endParaRPr>
              </a:p>
              <a:p>
                <a:pPr marL="12065" marR="5080" algn="ctr">
                  <a:lnSpc>
                    <a:spcPct val="102899"/>
                  </a:lnSpc>
                </a:pPr>
                <a:r>
                  <a:rPr lang="fr-FR" sz="1050" b="1" dirty="0">
                    <a:solidFill>
                      <a:srgbClr val="231F20"/>
                    </a:solidFill>
                    <a:latin typeface="Calibri"/>
                    <a:cs typeface="Calibri"/>
                  </a:rPr>
                  <a:t>POUR ÉVITER TOUT ACCÈS NON AUTORISÉ, NOTAMMENT EN CAS DE PERTE OU DE VOL.</a:t>
                </a:r>
                <a:endParaRPr lang="fr-FR" sz="1050" b="1" dirty="0">
                  <a:latin typeface="Calibri"/>
                  <a:cs typeface="Calibri"/>
                </a:endParaRPr>
              </a:p>
            </p:txBody>
          </p:sp>
          <p:sp>
            <p:nvSpPr>
              <p:cNvPr id="23" name="object 23"/>
              <p:cNvSpPr/>
              <p:nvPr/>
            </p:nvSpPr>
            <p:spPr>
              <a:xfrm>
                <a:off x="6297731" y="7169151"/>
                <a:ext cx="1603375" cy="27940"/>
              </a:xfrm>
              <a:custGeom>
                <a:avLst/>
                <a:gdLst/>
                <a:ahLst/>
                <a:cxnLst/>
                <a:rect l="l" t="t" r="r" b="b"/>
                <a:pathLst>
                  <a:path w="1603375" h="27940">
                    <a:moveTo>
                      <a:pt x="1602788" y="27434"/>
                    </a:moveTo>
                    <a:lnTo>
                      <a:pt x="0" y="27434"/>
                    </a:lnTo>
                    <a:lnTo>
                      <a:pt x="0" y="0"/>
                    </a:lnTo>
                    <a:lnTo>
                      <a:pt x="1602788" y="0"/>
                    </a:lnTo>
                    <a:lnTo>
                      <a:pt x="1602788" y="27434"/>
                    </a:lnTo>
                    <a:close/>
                  </a:path>
                </a:pathLst>
              </a:custGeom>
              <a:solidFill>
                <a:srgbClr val="F7D842"/>
              </a:solidFill>
            </p:spPr>
            <p:txBody>
              <a:bodyPr wrap="square" lIns="0" tIns="0" rIns="0" bIns="0" rtlCol="0"/>
              <a:lstStyle/>
              <a:p>
                <a:endParaRPr dirty="0"/>
              </a:p>
            </p:txBody>
          </p:sp>
          <p:sp>
            <p:nvSpPr>
              <p:cNvPr id="24" name="object 24"/>
              <p:cNvSpPr txBox="1"/>
              <p:nvPr/>
            </p:nvSpPr>
            <p:spPr>
              <a:xfrm>
                <a:off x="6883806" y="7057216"/>
                <a:ext cx="227329" cy="120650"/>
              </a:xfrm>
              <a:prstGeom prst="rect">
                <a:avLst/>
              </a:prstGeom>
            </p:spPr>
            <p:txBody>
              <a:bodyPr vert="horz" wrap="square" lIns="0" tIns="0" rIns="0" bIns="0" rtlCol="0">
                <a:spAutoFit/>
              </a:bodyPr>
              <a:lstStyle/>
              <a:p>
                <a:pPr>
                  <a:lnSpc>
                    <a:spcPts val="865"/>
                  </a:lnSpc>
                </a:pPr>
                <a:r>
                  <a:rPr sz="750" spc="-10" dirty="0">
                    <a:solidFill>
                      <a:srgbClr val="1C1C1C"/>
                    </a:solidFill>
                    <a:latin typeface="Calibri"/>
                    <a:cs typeface="Calibri"/>
                  </a:rPr>
                  <a:t>activi</a:t>
                </a:r>
                <a:endParaRPr sz="750" dirty="0">
                  <a:latin typeface="Calibri"/>
                  <a:cs typeface="Calibri"/>
                </a:endParaRPr>
              </a:p>
            </p:txBody>
          </p:sp>
          <p:sp>
            <p:nvSpPr>
              <p:cNvPr id="25" name="object 25"/>
              <p:cNvSpPr txBox="1"/>
              <p:nvPr/>
            </p:nvSpPr>
            <p:spPr>
              <a:xfrm>
                <a:off x="7098110" y="7041129"/>
                <a:ext cx="167005"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1C1C1C"/>
                    </a:solidFill>
                    <a:latin typeface="Calibri"/>
                    <a:cs typeface="Calibri"/>
                  </a:rPr>
                  <a:t>té</a:t>
                </a:r>
                <a:r>
                  <a:rPr sz="750" spc="50" dirty="0">
                    <a:solidFill>
                      <a:srgbClr val="1C1C1C"/>
                    </a:solidFill>
                    <a:latin typeface="Calibri"/>
                    <a:cs typeface="Calibri"/>
                  </a:rPr>
                  <a:t> </a:t>
                </a:r>
                <a:r>
                  <a:rPr sz="750" spc="-70" dirty="0">
                    <a:solidFill>
                      <a:srgbClr val="1C1C1C"/>
                    </a:solidFill>
                    <a:latin typeface="Calibri"/>
                    <a:cs typeface="Calibri"/>
                  </a:rPr>
                  <a:t>1</a:t>
                </a:r>
                <a:endParaRPr sz="750" dirty="0">
                  <a:latin typeface="Calibri"/>
                  <a:cs typeface="Calibri"/>
                </a:endParaRPr>
              </a:p>
            </p:txBody>
          </p:sp>
        </p:grpSp>
      </p:grpSp>
      <p:sp>
        <p:nvSpPr>
          <p:cNvPr id="66" name="object 25">
            <a:extLst>
              <a:ext uri="{FF2B5EF4-FFF2-40B4-BE49-F238E27FC236}">
                <a16:creationId xmlns:a16="http://schemas.microsoft.com/office/drawing/2014/main" id="{41A86535-F195-E2A2-68AC-17508F5421AB}"/>
              </a:ext>
            </a:extLst>
          </p:cNvPr>
          <p:cNvSpPr/>
          <p:nvPr/>
        </p:nvSpPr>
        <p:spPr>
          <a:xfrm>
            <a:off x="1679583" y="4625655"/>
            <a:ext cx="5241355" cy="301832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pic>
        <p:nvPicPr>
          <p:cNvPr id="70" name="object 61">
            <a:extLst>
              <a:ext uri="{FF2B5EF4-FFF2-40B4-BE49-F238E27FC236}">
                <a16:creationId xmlns:a16="http://schemas.microsoft.com/office/drawing/2014/main" id="{E78535B9-7771-1577-DD40-0BF1A4C2BEE1}"/>
              </a:ext>
            </a:extLst>
          </p:cNvPr>
          <p:cNvPicPr/>
          <p:nvPr/>
        </p:nvPicPr>
        <p:blipFill>
          <a:blip r:embed="rId6" cstate="print"/>
          <a:stretch>
            <a:fillRect/>
          </a:stretch>
        </p:blipFill>
        <p:spPr>
          <a:xfrm>
            <a:off x="1619773" y="3249679"/>
            <a:ext cx="16600696" cy="4434863"/>
          </a:xfrm>
          <a:prstGeom prst="rect">
            <a:avLst/>
          </a:prstGeom>
        </p:spPr>
      </p:pic>
      <p:grpSp>
        <p:nvGrpSpPr>
          <p:cNvPr id="26" name="object 26"/>
          <p:cNvGrpSpPr/>
          <p:nvPr/>
        </p:nvGrpSpPr>
        <p:grpSpPr>
          <a:xfrm>
            <a:off x="7848043" y="6103041"/>
            <a:ext cx="10320613" cy="1435100"/>
            <a:chOff x="7848043" y="6103041"/>
            <a:chExt cx="10320613" cy="1435100"/>
          </a:xfrm>
        </p:grpSpPr>
        <p:sp>
          <p:nvSpPr>
            <p:cNvPr id="27" name="object 27"/>
            <p:cNvSpPr/>
            <p:nvPr/>
          </p:nvSpPr>
          <p:spPr>
            <a:xfrm>
              <a:off x="7900518" y="7169156"/>
              <a:ext cx="1565910" cy="27940"/>
            </a:xfrm>
            <a:custGeom>
              <a:avLst/>
              <a:gdLst/>
              <a:ahLst/>
              <a:cxnLst/>
              <a:rect l="l" t="t" r="r" b="b"/>
              <a:pathLst>
                <a:path w="1565909" h="27940">
                  <a:moveTo>
                    <a:pt x="1565884" y="21424"/>
                  </a:moveTo>
                  <a:lnTo>
                    <a:pt x="1562544" y="21424"/>
                  </a:lnTo>
                  <a:lnTo>
                    <a:pt x="1562544" y="6299"/>
                  </a:lnTo>
                  <a:lnTo>
                    <a:pt x="1565579" y="6299"/>
                  </a:lnTo>
                  <a:lnTo>
                    <a:pt x="1565579" y="0"/>
                  </a:lnTo>
                  <a:lnTo>
                    <a:pt x="0" y="0"/>
                  </a:lnTo>
                  <a:lnTo>
                    <a:pt x="0" y="6299"/>
                  </a:lnTo>
                  <a:lnTo>
                    <a:pt x="0" y="21424"/>
                  </a:lnTo>
                  <a:lnTo>
                    <a:pt x="0" y="27736"/>
                  </a:lnTo>
                  <a:lnTo>
                    <a:pt x="1565884" y="27736"/>
                  </a:lnTo>
                  <a:lnTo>
                    <a:pt x="1565884" y="21424"/>
                  </a:lnTo>
                  <a:close/>
                </a:path>
              </a:pathLst>
            </a:custGeom>
            <a:solidFill>
              <a:srgbClr val="FCF4D8"/>
            </a:solidFill>
          </p:spPr>
          <p:txBody>
            <a:bodyPr wrap="square" lIns="0" tIns="0" rIns="0" bIns="0" rtlCol="0"/>
            <a:lstStyle/>
            <a:p>
              <a:endParaRPr dirty="0"/>
            </a:p>
          </p:txBody>
        </p:sp>
        <p:sp>
          <p:nvSpPr>
            <p:cNvPr id="28" name="object 28"/>
            <p:cNvSpPr/>
            <p:nvPr/>
          </p:nvSpPr>
          <p:spPr>
            <a:xfrm>
              <a:off x="7887359" y="7169151"/>
              <a:ext cx="13335" cy="27940"/>
            </a:xfrm>
            <a:custGeom>
              <a:avLst/>
              <a:gdLst/>
              <a:ahLst/>
              <a:cxnLst/>
              <a:rect l="l" t="t" r="r" b="b"/>
              <a:pathLst>
                <a:path w="13334" h="27940">
                  <a:moveTo>
                    <a:pt x="13160" y="27434"/>
                  </a:moveTo>
                  <a:lnTo>
                    <a:pt x="0" y="27434"/>
                  </a:lnTo>
                  <a:lnTo>
                    <a:pt x="0" y="0"/>
                  </a:lnTo>
                  <a:lnTo>
                    <a:pt x="13160" y="0"/>
                  </a:lnTo>
                  <a:lnTo>
                    <a:pt x="13160" y="27434"/>
                  </a:lnTo>
                  <a:close/>
                </a:path>
              </a:pathLst>
            </a:custGeom>
            <a:solidFill>
              <a:srgbClr val="F9E27A"/>
            </a:solidFill>
          </p:spPr>
          <p:txBody>
            <a:bodyPr wrap="square" lIns="0" tIns="0" rIns="0" bIns="0" rtlCol="0"/>
            <a:lstStyle/>
            <a:p>
              <a:endParaRPr dirty="0"/>
            </a:p>
          </p:txBody>
        </p:sp>
        <p:sp>
          <p:nvSpPr>
            <p:cNvPr id="29" name="object 29"/>
            <p:cNvSpPr/>
            <p:nvPr/>
          </p:nvSpPr>
          <p:spPr>
            <a:xfrm>
              <a:off x="9490138" y="7169156"/>
              <a:ext cx="1604010" cy="27940"/>
            </a:xfrm>
            <a:custGeom>
              <a:avLst/>
              <a:gdLst/>
              <a:ahLst/>
              <a:cxnLst/>
              <a:rect l="l" t="t" r="r" b="b"/>
              <a:pathLst>
                <a:path w="1604009" h="27940">
                  <a:moveTo>
                    <a:pt x="1603552" y="6299"/>
                  </a:moveTo>
                  <a:lnTo>
                    <a:pt x="1600517" y="6299"/>
                  </a:lnTo>
                  <a:lnTo>
                    <a:pt x="1600517" y="0"/>
                  </a:lnTo>
                  <a:lnTo>
                    <a:pt x="0" y="0"/>
                  </a:lnTo>
                  <a:lnTo>
                    <a:pt x="0" y="6299"/>
                  </a:lnTo>
                  <a:lnTo>
                    <a:pt x="0" y="21424"/>
                  </a:lnTo>
                  <a:lnTo>
                    <a:pt x="0" y="27736"/>
                  </a:lnTo>
                  <a:lnTo>
                    <a:pt x="1600212" y="27736"/>
                  </a:lnTo>
                  <a:lnTo>
                    <a:pt x="1600212" y="21424"/>
                  </a:lnTo>
                  <a:lnTo>
                    <a:pt x="1603552" y="21424"/>
                  </a:lnTo>
                  <a:lnTo>
                    <a:pt x="1603552" y="6299"/>
                  </a:lnTo>
                  <a:close/>
                </a:path>
              </a:pathLst>
            </a:custGeom>
            <a:solidFill>
              <a:srgbClr val="FCF4D8"/>
            </a:solidFill>
          </p:spPr>
          <p:txBody>
            <a:bodyPr wrap="square" lIns="0" tIns="0" rIns="0" bIns="0" rtlCol="0"/>
            <a:lstStyle/>
            <a:p>
              <a:endParaRPr dirty="0"/>
            </a:p>
          </p:txBody>
        </p:sp>
        <p:sp>
          <p:nvSpPr>
            <p:cNvPr id="30" name="object 30"/>
            <p:cNvSpPr/>
            <p:nvPr/>
          </p:nvSpPr>
          <p:spPr>
            <a:xfrm>
              <a:off x="9463066" y="7169150"/>
              <a:ext cx="27305" cy="27940"/>
            </a:xfrm>
            <a:custGeom>
              <a:avLst/>
              <a:gdLst/>
              <a:ahLst/>
              <a:cxnLst/>
              <a:rect l="l" t="t" r="r" b="b"/>
              <a:pathLst>
                <a:path w="27304" h="27940">
                  <a:moveTo>
                    <a:pt x="27078" y="27434"/>
                  </a:moveTo>
                  <a:lnTo>
                    <a:pt x="6230" y="27434"/>
                  </a:lnTo>
                  <a:lnTo>
                    <a:pt x="0" y="21292"/>
                  </a:lnTo>
                  <a:lnTo>
                    <a:pt x="0" y="6142"/>
                  </a:lnTo>
                  <a:lnTo>
                    <a:pt x="6230" y="0"/>
                  </a:lnTo>
                  <a:lnTo>
                    <a:pt x="27078" y="0"/>
                  </a:lnTo>
                  <a:lnTo>
                    <a:pt x="27078" y="27434"/>
                  </a:lnTo>
                  <a:close/>
                </a:path>
              </a:pathLst>
            </a:custGeom>
            <a:solidFill>
              <a:srgbClr val="FCF2C4"/>
            </a:solidFill>
          </p:spPr>
          <p:txBody>
            <a:bodyPr wrap="square" lIns="0" tIns="0" rIns="0" bIns="0" rtlCol="0"/>
            <a:lstStyle/>
            <a:p>
              <a:endParaRPr dirty="0"/>
            </a:p>
          </p:txBody>
        </p:sp>
        <p:pic>
          <p:nvPicPr>
            <p:cNvPr id="31" name="object 31"/>
            <p:cNvPicPr/>
            <p:nvPr/>
          </p:nvPicPr>
          <p:blipFill>
            <a:blip r:embed="rId7" cstate="print"/>
            <a:stretch>
              <a:fillRect/>
            </a:stretch>
          </p:blipFill>
          <p:spPr>
            <a:xfrm>
              <a:off x="7848043" y="7139694"/>
              <a:ext cx="87633" cy="86348"/>
            </a:xfrm>
            <a:prstGeom prst="rect">
              <a:avLst/>
            </a:prstGeom>
          </p:spPr>
        </p:pic>
        <p:sp>
          <p:nvSpPr>
            <p:cNvPr id="32" name="object 32"/>
            <p:cNvSpPr/>
            <p:nvPr/>
          </p:nvSpPr>
          <p:spPr>
            <a:xfrm>
              <a:off x="9440132" y="7146550"/>
              <a:ext cx="74295" cy="73025"/>
            </a:xfrm>
            <a:custGeom>
              <a:avLst/>
              <a:gdLst/>
              <a:ahLst/>
              <a:cxnLst/>
              <a:rect l="l" t="t" r="r" b="b"/>
              <a:pathLst>
                <a:path w="74295" h="73025">
                  <a:moveTo>
                    <a:pt x="36853" y="72629"/>
                  </a:moveTo>
                  <a:lnTo>
                    <a:pt x="22522" y="69771"/>
                  </a:lnTo>
                  <a:lnTo>
                    <a:pt x="10806" y="61982"/>
                  </a:lnTo>
                  <a:lnTo>
                    <a:pt x="2900" y="50438"/>
                  </a:lnTo>
                  <a:lnTo>
                    <a:pt x="0" y="36317"/>
                  </a:lnTo>
                  <a:lnTo>
                    <a:pt x="2900" y="22194"/>
                  </a:lnTo>
                  <a:lnTo>
                    <a:pt x="10806" y="10649"/>
                  </a:lnTo>
                  <a:lnTo>
                    <a:pt x="22522" y="2858"/>
                  </a:lnTo>
                  <a:lnTo>
                    <a:pt x="36853" y="0"/>
                  </a:lnTo>
                  <a:lnTo>
                    <a:pt x="51186" y="2858"/>
                  </a:lnTo>
                  <a:lnTo>
                    <a:pt x="62903" y="10649"/>
                  </a:lnTo>
                  <a:lnTo>
                    <a:pt x="70809" y="22194"/>
                  </a:lnTo>
                  <a:lnTo>
                    <a:pt x="73710" y="36317"/>
                  </a:lnTo>
                  <a:lnTo>
                    <a:pt x="70809" y="50438"/>
                  </a:lnTo>
                  <a:lnTo>
                    <a:pt x="62903" y="61982"/>
                  </a:lnTo>
                  <a:lnTo>
                    <a:pt x="51186" y="69771"/>
                  </a:lnTo>
                  <a:lnTo>
                    <a:pt x="36853" y="72629"/>
                  </a:lnTo>
                  <a:close/>
                </a:path>
              </a:pathLst>
            </a:custGeom>
            <a:solidFill>
              <a:srgbClr val="FCEDAF"/>
            </a:solidFill>
          </p:spPr>
          <p:txBody>
            <a:bodyPr wrap="square" lIns="0" tIns="0" rIns="0" bIns="0" rtlCol="0"/>
            <a:lstStyle/>
            <a:p>
              <a:endParaRPr dirty="0"/>
            </a:p>
          </p:txBody>
        </p:sp>
        <p:sp>
          <p:nvSpPr>
            <p:cNvPr id="33" name="object 33"/>
            <p:cNvSpPr/>
            <p:nvPr/>
          </p:nvSpPr>
          <p:spPr>
            <a:xfrm>
              <a:off x="9433172" y="7139694"/>
              <a:ext cx="87630" cy="86360"/>
            </a:xfrm>
            <a:custGeom>
              <a:avLst/>
              <a:gdLst/>
              <a:ahLst/>
              <a:cxnLst/>
              <a:rect l="l" t="t" r="r" b="b"/>
              <a:pathLst>
                <a:path w="87629" h="86359">
                  <a:moveTo>
                    <a:pt x="43816" y="86348"/>
                  </a:moveTo>
                  <a:lnTo>
                    <a:pt x="26776" y="82949"/>
                  </a:lnTo>
                  <a:lnTo>
                    <a:pt x="12847" y="73687"/>
                  </a:lnTo>
                  <a:lnTo>
                    <a:pt x="3448" y="59962"/>
                  </a:lnTo>
                  <a:lnTo>
                    <a:pt x="0" y="43172"/>
                  </a:lnTo>
                  <a:lnTo>
                    <a:pt x="3448" y="26385"/>
                  </a:lnTo>
                  <a:lnTo>
                    <a:pt x="12847" y="12660"/>
                  </a:lnTo>
                  <a:lnTo>
                    <a:pt x="26776" y="3398"/>
                  </a:lnTo>
                  <a:lnTo>
                    <a:pt x="43816" y="0"/>
                  </a:lnTo>
                  <a:lnTo>
                    <a:pt x="60855" y="3398"/>
                  </a:lnTo>
                  <a:lnTo>
                    <a:pt x="74784" y="12660"/>
                  </a:lnTo>
                  <a:lnTo>
                    <a:pt x="75507" y="13716"/>
                  </a:lnTo>
                  <a:lnTo>
                    <a:pt x="43816" y="13716"/>
                  </a:lnTo>
                  <a:lnTo>
                    <a:pt x="32179" y="16031"/>
                  </a:lnTo>
                  <a:lnTo>
                    <a:pt x="22676" y="22344"/>
                  </a:lnTo>
                  <a:lnTo>
                    <a:pt x="16269" y="31707"/>
                  </a:lnTo>
                  <a:lnTo>
                    <a:pt x="13920" y="43172"/>
                  </a:lnTo>
                  <a:lnTo>
                    <a:pt x="16269" y="54638"/>
                  </a:lnTo>
                  <a:lnTo>
                    <a:pt x="22676" y="64002"/>
                  </a:lnTo>
                  <a:lnTo>
                    <a:pt x="32179" y="70316"/>
                  </a:lnTo>
                  <a:lnTo>
                    <a:pt x="43816" y="72632"/>
                  </a:lnTo>
                  <a:lnTo>
                    <a:pt x="75506" y="72632"/>
                  </a:lnTo>
                  <a:lnTo>
                    <a:pt x="74784" y="73687"/>
                  </a:lnTo>
                  <a:lnTo>
                    <a:pt x="60855" y="82949"/>
                  </a:lnTo>
                  <a:lnTo>
                    <a:pt x="43816" y="86348"/>
                  </a:lnTo>
                  <a:close/>
                </a:path>
                <a:path w="87629" h="86359">
                  <a:moveTo>
                    <a:pt x="75506" y="72632"/>
                  </a:moveTo>
                  <a:lnTo>
                    <a:pt x="43816" y="72632"/>
                  </a:lnTo>
                  <a:lnTo>
                    <a:pt x="55452" y="70316"/>
                  </a:lnTo>
                  <a:lnTo>
                    <a:pt x="64954" y="64002"/>
                  </a:lnTo>
                  <a:lnTo>
                    <a:pt x="71361" y="54638"/>
                  </a:lnTo>
                  <a:lnTo>
                    <a:pt x="73710" y="43172"/>
                  </a:lnTo>
                  <a:lnTo>
                    <a:pt x="71361" y="31707"/>
                  </a:lnTo>
                  <a:lnTo>
                    <a:pt x="64954" y="22344"/>
                  </a:lnTo>
                  <a:lnTo>
                    <a:pt x="55452" y="16031"/>
                  </a:lnTo>
                  <a:lnTo>
                    <a:pt x="43816" y="13716"/>
                  </a:lnTo>
                  <a:lnTo>
                    <a:pt x="75507" y="13716"/>
                  </a:lnTo>
                  <a:lnTo>
                    <a:pt x="84182" y="26385"/>
                  </a:lnTo>
                  <a:lnTo>
                    <a:pt x="87630" y="43172"/>
                  </a:lnTo>
                  <a:lnTo>
                    <a:pt x="84182" y="59962"/>
                  </a:lnTo>
                  <a:lnTo>
                    <a:pt x="75506" y="72632"/>
                  </a:lnTo>
                  <a:close/>
                </a:path>
              </a:pathLst>
            </a:custGeom>
            <a:solidFill>
              <a:srgbClr val="FFFFFF"/>
            </a:solidFill>
          </p:spPr>
          <p:txBody>
            <a:bodyPr wrap="square" lIns="0" tIns="0" rIns="0" bIns="0" rtlCol="0"/>
            <a:lstStyle/>
            <a:p>
              <a:endParaRPr dirty="0"/>
            </a:p>
          </p:txBody>
        </p:sp>
        <p:sp>
          <p:nvSpPr>
            <p:cNvPr id="36" name="object 36"/>
            <p:cNvSpPr/>
            <p:nvPr/>
          </p:nvSpPr>
          <p:spPr>
            <a:xfrm>
              <a:off x="10738522" y="6103041"/>
              <a:ext cx="7430134" cy="1435100"/>
            </a:xfrm>
            <a:custGeom>
              <a:avLst/>
              <a:gdLst/>
              <a:ahLst/>
              <a:cxnLst/>
              <a:rect l="l" t="t" r="r" b="b"/>
              <a:pathLst>
                <a:path w="7430134" h="1435100">
                  <a:moveTo>
                    <a:pt x="7072451" y="0"/>
                  </a:moveTo>
                  <a:lnTo>
                    <a:pt x="6867044"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166603"/>
                  </a:lnTo>
                  <a:lnTo>
                    <a:pt x="114976" y="1211275"/>
                  </a:lnTo>
                  <a:lnTo>
                    <a:pt x="100851" y="1254732"/>
                  </a:lnTo>
                  <a:lnTo>
                    <a:pt x="78431" y="1296066"/>
                  </a:lnTo>
                  <a:lnTo>
                    <a:pt x="48633" y="1334369"/>
                  </a:lnTo>
                  <a:lnTo>
                    <a:pt x="12373" y="1368733"/>
                  </a:lnTo>
                  <a:lnTo>
                    <a:pt x="0" y="1388297"/>
                  </a:lnTo>
                  <a:lnTo>
                    <a:pt x="1567" y="1409899"/>
                  </a:lnTo>
                  <a:lnTo>
                    <a:pt x="14679" y="1427378"/>
                  </a:lnTo>
                  <a:lnTo>
                    <a:pt x="36938" y="1434574"/>
                  </a:lnTo>
                  <a:lnTo>
                    <a:pt x="7106733" y="1434595"/>
                  </a:lnTo>
                  <a:lnTo>
                    <a:pt x="7154450" y="1431094"/>
                  </a:lnTo>
                  <a:lnTo>
                    <a:pt x="7199993" y="1420924"/>
                  </a:lnTo>
                  <a:lnTo>
                    <a:pt x="7242861" y="1404585"/>
                  </a:lnTo>
                  <a:lnTo>
                    <a:pt x="7282556" y="1382575"/>
                  </a:lnTo>
                  <a:lnTo>
                    <a:pt x="7318578" y="1355396"/>
                  </a:lnTo>
                  <a:lnTo>
                    <a:pt x="7350428" y="1323545"/>
                  </a:lnTo>
                  <a:lnTo>
                    <a:pt x="7377607" y="1287522"/>
                  </a:lnTo>
                  <a:lnTo>
                    <a:pt x="7399615" y="1247827"/>
                  </a:lnTo>
                  <a:lnTo>
                    <a:pt x="7415954" y="1204960"/>
                  </a:lnTo>
                  <a:lnTo>
                    <a:pt x="7426123" y="1159419"/>
                  </a:lnTo>
                  <a:lnTo>
                    <a:pt x="7429624" y="1111704"/>
                  </a:lnTo>
                  <a:lnTo>
                    <a:pt x="7429624" y="357172"/>
                  </a:lnTo>
                  <a:lnTo>
                    <a:pt x="7426363" y="308706"/>
                  </a:lnTo>
                  <a:lnTo>
                    <a:pt x="7416865" y="262221"/>
                  </a:lnTo>
                  <a:lnTo>
                    <a:pt x="7401555" y="218144"/>
                  </a:lnTo>
                  <a:lnTo>
                    <a:pt x="7380859" y="176900"/>
                  </a:lnTo>
                  <a:lnTo>
                    <a:pt x="7355202" y="138914"/>
                  </a:lnTo>
                  <a:lnTo>
                    <a:pt x="7325010" y="104613"/>
                  </a:lnTo>
                  <a:lnTo>
                    <a:pt x="7290709" y="74421"/>
                  </a:lnTo>
                  <a:lnTo>
                    <a:pt x="7252723" y="48764"/>
                  </a:lnTo>
                  <a:lnTo>
                    <a:pt x="7211479" y="28068"/>
                  </a:lnTo>
                  <a:lnTo>
                    <a:pt x="7167402" y="12758"/>
                  </a:lnTo>
                  <a:lnTo>
                    <a:pt x="7120918" y="3260"/>
                  </a:lnTo>
                  <a:lnTo>
                    <a:pt x="7072451" y="0"/>
                  </a:lnTo>
                  <a:close/>
                </a:path>
              </a:pathLst>
            </a:custGeom>
            <a:solidFill>
              <a:srgbClr val="FFFFFF"/>
            </a:solidFill>
          </p:spPr>
          <p:txBody>
            <a:bodyPr wrap="square" lIns="0" tIns="0" rIns="0" bIns="0" rtlCol="0"/>
            <a:lstStyle/>
            <a:p>
              <a:endParaRPr dirty="0"/>
            </a:p>
          </p:txBody>
        </p:sp>
        <p:sp>
          <p:nvSpPr>
            <p:cNvPr id="37" name="object 37"/>
            <p:cNvSpPr/>
            <p:nvPr/>
          </p:nvSpPr>
          <p:spPr>
            <a:xfrm>
              <a:off x="10738522" y="6103041"/>
              <a:ext cx="7430134" cy="1435100"/>
            </a:xfrm>
            <a:custGeom>
              <a:avLst/>
              <a:gdLst/>
              <a:ahLst/>
              <a:cxnLst/>
              <a:rect l="l" t="t" r="r" b="b"/>
              <a:pathLst>
                <a:path w="7430134" h="1435100">
                  <a:moveTo>
                    <a:pt x="6867044" y="0"/>
                  </a:moveTo>
                  <a:lnTo>
                    <a:pt x="7072451" y="0"/>
                  </a:lnTo>
                  <a:lnTo>
                    <a:pt x="7120918" y="3260"/>
                  </a:lnTo>
                  <a:lnTo>
                    <a:pt x="7167402" y="12758"/>
                  </a:lnTo>
                  <a:lnTo>
                    <a:pt x="7211479" y="28068"/>
                  </a:lnTo>
                  <a:lnTo>
                    <a:pt x="7252723" y="48764"/>
                  </a:lnTo>
                  <a:lnTo>
                    <a:pt x="7290709" y="74421"/>
                  </a:lnTo>
                  <a:lnTo>
                    <a:pt x="7325010" y="104613"/>
                  </a:lnTo>
                  <a:lnTo>
                    <a:pt x="7355202" y="138914"/>
                  </a:lnTo>
                  <a:lnTo>
                    <a:pt x="7380859" y="176900"/>
                  </a:lnTo>
                  <a:lnTo>
                    <a:pt x="7401555" y="218144"/>
                  </a:lnTo>
                  <a:lnTo>
                    <a:pt x="7416865" y="262221"/>
                  </a:lnTo>
                  <a:lnTo>
                    <a:pt x="7426363" y="308706"/>
                  </a:lnTo>
                  <a:lnTo>
                    <a:pt x="7429624" y="357172"/>
                  </a:lnTo>
                  <a:lnTo>
                    <a:pt x="7429624" y="1111704"/>
                  </a:lnTo>
                  <a:lnTo>
                    <a:pt x="7426123" y="1159419"/>
                  </a:lnTo>
                  <a:lnTo>
                    <a:pt x="7415954" y="1204960"/>
                  </a:lnTo>
                  <a:lnTo>
                    <a:pt x="7399615" y="1247827"/>
                  </a:lnTo>
                  <a:lnTo>
                    <a:pt x="7377607" y="1287522"/>
                  </a:lnTo>
                  <a:lnTo>
                    <a:pt x="7350428" y="1323545"/>
                  </a:lnTo>
                  <a:lnTo>
                    <a:pt x="7318578" y="1355396"/>
                  </a:lnTo>
                  <a:lnTo>
                    <a:pt x="7282556" y="1382575"/>
                  </a:lnTo>
                  <a:lnTo>
                    <a:pt x="7242861" y="1404585"/>
                  </a:lnTo>
                  <a:lnTo>
                    <a:pt x="7199993" y="1420924"/>
                  </a:lnTo>
                  <a:lnTo>
                    <a:pt x="7154450" y="1431094"/>
                  </a:lnTo>
                  <a:lnTo>
                    <a:pt x="7106733" y="1434595"/>
                  </a:lnTo>
                  <a:lnTo>
                    <a:pt x="36938" y="1434574"/>
                  </a:lnTo>
                  <a:lnTo>
                    <a:pt x="14679" y="1427378"/>
                  </a:lnTo>
                  <a:lnTo>
                    <a:pt x="1567" y="1409899"/>
                  </a:lnTo>
                  <a:lnTo>
                    <a:pt x="0" y="1388297"/>
                  </a:lnTo>
                  <a:lnTo>
                    <a:pt x="12373" y="1368733"/>
                  </a:lnTo>
                  <a:lnTo>
                    <a:pt x="48633" y="1334369"/>
                  </a:lnTo>
                  <a:lnTo>
                    <a:pt x="78431" y="1296066"/>
                  </a:lnTo>
                  <a:lnTo>
                    <a:pt x="100851" y="1254732"/>
                  </a:lnTo>
                  <a:lnTo>
                    <a:pt x="114976" y="1211275"/>
                  </a:lnTo>
                  <a:lnTo>
                    <a:pt x="119888" y="1166603"/>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6867044" y="0"/>
                  </a:lnTo>
                  <a:close/>
                </a:path>
              </a:pathLst>
            </a:custGeom>
            <a:ln w="62825">
              <a:solidFill>
                <a:srgbClr val="F7D842"/>
              </a:solidFill>
            </a:ln>
          </p:spPr>
          <p:txBody>
            <a:bodyPr wrap="square" lIns="0" tIns="0" rIns="0" bIns="0" rtlCol="0"/>
            <a:lstStyle/>
            <a:p>
              <a:endParaRPr dirty="0"/>
            </a:p>
          </p:txBody>
        </p:sp>
      </p:grpSp>
      <p:sp>
        <p:nvSpPr>
          <p:cNvPr id="38" name="object 38"/>
          <p:cNvSpPr txBox="1"/>
          <p:nvPr/>
        </p:nvSpPr>
        <p:spPr>
          <a:xfrm>
            <a:off x="11373411" y="6368918"/>
            <a:ext cx="6242050" cy="377825"/>
          </a:xfrm>
          <a:prstGeom prst="rect">
            <a:avLst/>
          </a:prstGeom>
        </p:spPr>
        <p:txBody>
          <a:bodyPr vert="horz" wrap="square" lIns="0" tIns="13335" rIns="0" bIns="0" rtlCol="0">
            <a:spAutoFit/>
          </a:bodyPr>
          <a:lstStyle/>
          <a:p>
            <a:pPr marL="12700">
              <a:lnSpc>
                <a:spcPct val="100000"/>
              </a:lnSpc>
              <a:spcBef>
                <a:spcPts val="105"/>
              </a:spcBef>
            </a:pPr>
            <a:r>
              <a:rPr sz="2300" spc="50" dirty="0">
                <a:solidFill>
                  <a:srgbClr val="231F20"/>
                </a:solidFill>
                <a:latin typeface="Calibri"/>
                <a:cs typeface="Calibri"/>
              </a:rPr>
              <a:t>Faites</a:t>
            </a:r>
            <a:r>
              <a:rPr sz="2300" spc="70" dirty="0">
                <a:solidFill>
                  <a:srgbClr val="231F20"/>
                </a:solidFill>
                <a:latin typeface="Calibri"/>
                <a:cs typeface="Calibri"/>
              </a:rPr>
              <a:t> </a:t>
            </a:r>
            <a:r>
              <a:rPr sz="2300" spc="60" dirty="0">
                <a:solidFill>
                  <a:srgbClr val="231F20"/>
                </a:solidFill>
                <a:latin typeface="Calibri"/>
                <a:cs typeface="Calibri"/>
              </a:rPr>
              <a:t>le</a:t>
            </a:r>
            <a:r>
              <a:rPr sz="2300" spc="70" dirty="0">
                <a:solidFill>
                  <a:srgbClr val="231F20"/>
                </a:solidFill>
                <a:latin typeface="Calibri"/>
                <a:cs typeface="Calibri"/>
              </a:rPr>
              <a:t> </a:t>
            </a:r>
            <a:r>
              <a:rPr sz="2300" dirty="0">
                <a:solidFill>
                  <a:srgbClr val="231F20"/>
                </a:solidFill>
                <a:latin typeface="Calibri"/>
                <a:cs typeface="Calibri"/>
              </a:rPr>
              <a:t>point</a:t>
            </a:r>
            <a:r>
              <a:rPr sz="2300" spc="70" dirty="0">
                <a:solidFill>
                  <a:srgbClr val="231F20"/>
                </a:solidFill>
                <a:latin typeface="Calibri"/>
                <a:cs typeface="Calibri"/>
              </a:rPr>
              <a:t> </a:t>
            </a:r>
            <a:r>
              <a:rPr sz="2300" spc="65" dirty="0">
                <a:solidFill>
                  <a:srgbClr val="231F20"/>
                </a:solidFill>
                <a:latin typeface="Calibri"/>
                <a:cs typeface="Calibri"/>
              </a:rPr>
              <a:t>sur</a:t>
            </a:r>
            <a:r>
              <a:rPr sz="2300" spc="70" dirty="0">
                <a:solidFill>
                  <a:srgbClr val="231F20"/>
                </a:solidFill>
                <a:latin typeface="Calibri"/>
                <a:cs typeface="Calibri"/>
              </a:rPr>
              <a:t> </a:t>
            </a:r>
            <a:r>
              <a:rPr sz="2300" dirty="0">
                <a:solidFill>
                  <a:srgbClr val="231F20"/>
                </a:solidFill>
                <a:latin typeface="Calibri"/>
                <a:cs typeface="Calibri"/>
              </a:rPr>
              <a:t>un</a:t>
            </a:r>
            <a:r>
              <a:rPr sz="2300" spc="70" dirty="0">
                <a:solidFill>
                  <a:srgbClr val="231F20"/>
                </a:solidFill>
                <a:latin typeface="Calibri"/>
                <a:cs typeface="Calibri"/>
              </a:rPr>
              <a:t> </a:t>
            </a:r>
            <a:r>
              <a:rPr sz="2300" dirty="0">
                <a:solidFill>
                  <a:srgbClr val="231F20"/>
                </a:solidFill>
                <a:latin typeface="Calibri"/>
                <a:cs typeface="Calibri"/>
              </a:rPr>
              <a:t>geste</a:t>
            </a:r>
            <a:r>
              <a:rPr sz="2300" spc="70" dirty="0">
                <a:solidFill>
                  <a:srgbClr val="231F20"/>
                </a:solidFill>
                <a:latin typeface="Calibri"/>
                <a:cs typeface="Calibri"/>
              </a:rPr>
              <a:t> </a:t>
            </a:r>
            <a:r>
              <a:rPr sz="2300" spc="65" dirty="0">
                <a:solidFill>
                  <a:srgbClr val="231F20"/>
                </a:solidFill>
                <a:latin typeface="Calibri"/>
                <a:cs typeface="Calibri"/>
              </a:rPr>
              <a:t>à</a:t>
            </a:r>
            <a:r>
              <a:rPr sz="2300" spc="70" dirty="0">
                <a:solidFill>
                  <a:srgbClr val="231F20"/>
                </a:solidFill>
                <a:latin typeface="Calibri"/>
                <a:cs typeface="Calibri"/>
              </a:rPr>
              <a:t> </a:t>
            </a:r>
            <a:r>
              <a:rPr sz="2300" dirty="0">
                <a:solidFill>
                  <a:srgbClr val="231F20"/>
                </a:solidFill>
                <a:latin typeface="Calibri"/>
                <a:cs typeface="Calibri"/>
              </a:rPr>
              <a:t>retenir</a:t>
            </a:r>
            <a:r>
              <a:rPr sz="2300" spc="70" dirty="0">
                <a:solidFill>
                  <a:srgbClr val="231F20"/>
                </a:solidFill>
                <a:latin typeface="Calibri"/>
                <a:cs typeface="Calibri"/>
              </a:rPr>
              <a:t> </a:t>
            </a:r>
            <a:r>
              <a:rPr sz="2300" dirty="0">
                <a:solidFill>
                  <a:srgbClr val="231F20"/>
                </a:solidFill>
                <a:latin typeface="Calibri"/>
                <a:cs typeface="Calibri"/>
              </a:rPr>
              <a:t>pour</a:t>
            </a:r>
            <a:r>
              <a:rPr sz="2300" spc="70" dirty="0">
                <a:solidFill>
                  <a:srgbClr val="231F20"/>
                </a:solidFill>
                <a:latin typeface="Calibri"/>
                <a:cs typeface="Calibri"/>
              </a:rPr>
              <a:t> </a:t>
            </a:r>
            <a:r>
              <a:rPr sz="2300" spc="-10" dirty="0">
                <a:solidFill>
                  <a:srgbClr val="231F20"/>
                </a:solidFill>
                <a:latin typeface="Calibri"/>
                <a:cs typeface="Calibri"/>
              </a:rPr>
              <a:t>protéger</a:t>
            </a:r>
            <a:endParaRPr sz="2300" dirty="0">
              <a:latin typeface="Calibri"/>
              <a:cs typeface="Calibri"/>
            </a:endParaRPr>
          </a:p>
        </p:txBody>
      </p:sp>
      <p:sp>
        <p:nvSpPr>
          <p:cNvPr id="39" name="object 39"/>
          <p:cNvSpPr txBox="1"/>
          <p:nvPr/>
        </p:nvSpPr>
        <p:spPr>
          <a:xfrm>
            <a:off x="11373411" y="6792495"/>
            <a:ext cx="4015740" cy="377825"/>
          </a:xfrm>
          <a:prstGeom prst="rect">
            <a:avLst/>
          </a:prstGeom>
        </p:spPr>
        <p:txBody>
          <a:bodyPr vert="horz" wrap="square" lIns="0" tIns="13335" rIns="0" bIns="0" rtlCol="0">
            <a:spAutoFit/>
          </a:bodyPr>
          <a:lstStyle/>
          <a:p>
            <a:pPr marL="12700">
              <a:lnSpc>
                <a:spcPct val="100000"/>
              </a:lnSpc>
              <a:spcBef>
                <a:spcPts val="105"/>
              </a:spcBef>
            </a:pPr>
            <a:r>
              <a:rPr sz="2300" spc="55" dirty="0">
                <a:solidFill>
                  <a:srgbClr val="231F20"/>
                </a:solidFill>
                <a:latin typeface="Calibri"/>
                <a:cs typeface="Calibri"/>
              </a:rPr>
              <a:t>l’accès </a:t>
            </a:r>
            <a:r>
              <a:rPr sz="2300" dirty="0">
                <a:solidFill>
                  <a:srgbClr val="231F20"/>
                </a:solidFill>
                <a:latin typeface="Calibri"/>
                <a:cs typeface="Calibri"/>
              </a:rPr>
              <a:t>physique</a:t>
            </a:r>
            <a:r>
              <a:rPr sz="2300" spc="60" dirty="0">
                <a:solidFill>
                  <a:srgbClr val="231F20"/>
                </a:solidFill>
                <a:latin typeface="Calibri"/>
                <a:cs typeface="Calibri"/>
              </a:rPr>
              <a:t> </a:t>
            </a:r>
            <a:r>
              <a:rPr sz="2300" spc="65" dirty="0">
                <a:solidFill>
                  <a:srgbClr val="231F20"/>
                </a:solidFill>
                <a:latin typeface="Calibri"/>
                <a:cs typeface="Calibri"/>
              </a:rPr>
              <a:t>à</a:t>
            </a:r>
            <a:r>
              <a:rPr sz="2300" spc="60" dirty="0">
                <a:solidFill>
                  <a:srgbClr val="231F20"/>
                </a:solidFill>
                <a:latin typeface="Calibri"/>
                <a:cs typeface="Calibri"/>
              </a:rPr>
              <a:t> </a:t>
            </a:r>
            <a:r>
              <a:rPr sz="2300" spc="65" dirty="0">
                <a:solidFill>
                  <a:srgbClr val="231F20"/>
                </a:solidFill>
                <a:latin typeface="Calibri"/>
                <a:cs typeface="Calibri"/>
              </a:rPr>
              <a:t>ses</a:t>
            </a:r>
            <a:r>
              <a:rPr sz="2300" spc="55" dirty="0">
                <a:solidFill>
                  <a:srgbClr val="231F20"/>
                </a:solidFill>
                <a:latin typeface="Calibri"/>
                <a:cs typeface="Calibri"/>
              </a:rPr>
              <a:t> </a:t>
            </a:r>
            <a:r>
              <a:rPr sz="2300" spc="-10" dirty="0">
                <a:solidFill>
                  <a:srgbClr val="231F20"/>
                </a:solidFill>
                <a:latin typeface="Calibri"/>
                <a:cs typeface="Calibri"/>
              </a:rPr>
              <a:t>appareils.</a:t>
            </a:r>
            <a:endParaRPr sz="2300" dirty="0">
              <a:latin typeface="Calibri"/>
              <a:cs typeface="Calibri"/>
            </a:endParaRPr>
          </a:p>
        </p:txBody>
      </p:sp>
      <p:grpSp>
        <p:nvGrpSpPr>
          <p:cNvPr id="43" name="object 43"/>
          <p:cNvGrpSpPr/>
          <p:nvPr/>
        </p:nvGrpSpPr>
        <p:grpSpPr>
          <a:xfrm>
            <a:off x="1322959" y="1559883"/>
            <a:ext cx="1341120" cy="1233170"/>
            <a:chOff x="1322959" y="1559883"/>
            <a:chExt cx="1341120" cy="1233170"/>
          </a:xfrm>
        </p:grpSpPr>
        <p:sp>
          <p:nvSpPr>
            <p:cNvPr id="44" name="object 44"/>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45" name="object 45"/>
            <p:cNvSpPr/>
            <p:nvPr/>
          </p:nvSpPr>
          <p:spPr>
            <a:xfrm>
              <a:off x="1690928" y="1559883"/>
              <a:ext cx="580390" cy="885825"/>
            </a:xfrm>
            <a:custGeom>
              <a:avLst/>
              <a:gdLst/>
              <a:ahLst/>
              <a:cxnLst/>
              <a:rect l="l" t="t" r="r" b="b"/>
              <a:pathLst>
                <a:path w="580389" h="885825">
                  <a:moveTo>
                    <a:pt x="580072" y="827493"/>
                  </a:moveTo>
                  <a:lnTo>
                    <a:pt x="568782" y="800239"/>
                  </a:lnTo>
                  <a:lnTo>
                    <a:pt x="548170" y="755434"/>
                  </a:lnTo>
                  <a:lnTo>
                    <a:pt x="539661" y="721855"/>
                  </a:lnTo>
                  <a:lnTo>
                    <a:pt x="536625" y="682586"/>
                  </a:lnTo>
                  <a:lnTo>
                    <a:pt x="537705" y="644715"/>
                  </a:lnTo>
                  <a:lnTo>
                    <a:pt x="541528" y="615327"/>
                  </a:lnTo>
                  <a:lnTo>
                    <a:pt x="546125" y="583120"/>
                  </a:lnTo>
                  <a:lnTo>
                    <a:pt x="550659" y="532206"/>
                  </a:lnTo>
                  <a:lnTo>
                    <a:pt x="552983" y="474802"/>
                  </a:lnTo>
                  <a:lnTo>
                    <a:pt x="550989" y="423087"/>
                  </a:lnTo>
                  <a:lnTo>
                    <a:pt x="542556" y="389280"/>
                  </a:lnTo>
                  <a:lnTo>
                    <a:pt x="540131" y="387057"/>
                  </a:lnTo>
                  <a:lnTo>
                    <a:pt x="531926" y="358394"/>
                  </a:lnTo>
                  <a:lnTo>
                    <a:pt x="521754" y="330784"/>
                  </a:lnTo>
                  <a:lnTo>
                    <a:pt x="521538" y="326720"/>
                  </a:lnTo>
                  <a:lnTo>
                    <a:pt x="515416" y="276453"/>
                  </a:lnTo>
                  <a:lnTo>
                    <a:pt x="505510" y="225755"/>
                  </a:lnTo>
                  <a:lnTo>
                    <a:pt x="491477" y="176352"/>
                  </a:lnTo>
                  <a:lnTo>
                    <a:pt x="472490" y="131343"/>
                  </a:lnTo>
                  <a:lnTo>
                    <a:pt x="450240" y="93319"/>
                  </a:lnTo>
                  <a:lnTo>
                    <a:pt x="427507" y="61074"/>
                  </a:lnTo>
                  <a:lnTo>
                    <a:pt x="394754" y="20485"/>
                  </a:lnTo>
                  <a:lnTo>
                    <a:pt x="356654" y="0"/>
                  </a:lnTo>
                  <a:lnTo>
                    <a:pt x="338124" y="1409"/>
                  </a:lnTo>
                  <a:lnTo>
                    <a:pt x="326618" y="13944"/>
                  </a:lnTo>
                  <a:lnTo>
                    <a:pt x="322999" y="33045"/>
                  </a:lnTo>
                  <a:lnTo>
                    <a:pt x="324243" y="53416"/>
                  </a:lnTo>
                  <a:lnTo>
                    <a:pt x="324319" y="53835"/>
                  </a:lnTo>
                  <a:lnTo>
                    <a:pt x="299580" y="37134"/>
                  </a:lnTo>
                  <a:lnTo>
                    <a:pt x="268617" y="17233"/>
                  </a:lnTo>
                  <a:lnTo>
                    <a:pt x="251383" y="9004"/>
                  </a:lnTo>
                  <a:lnTo>
                    <a:pt x="228574" y="3225"/>
                  </a:lnTo>
                  <a:lnTo>
                    <a:pt x="205511" y="3009"/>
                  </a:lnTo>
                  <a:lnTo>
                    <a:pt x="187528" y="11493"/>
                  </a:lnTo>
                  <a:lnTo>
                    <a:pt x="180784" y="28397"/>
                  </a:lnTo>
                  <a:lnTo>
                    <a:pt x="184416" y="48856"/>
                  </a:lnTo>
                  <a:lnTo>
                    <a:pt x="193408" y="68745"/>
                  </a:lnTo>
                  <a:lnTo>
                    <a:pt x="202704" y="83934"/>
                  </a:lnTo>
                  <a:lnTo>
                    <a:pt x="224116" y="109181"/>
                  </a:lnTo>
                  <a:lnTo>
                    <a:pt x="282282" y="165214"/>
                  </a:lnTo>
                  <a:lnTo>
                    <a:pt x="311480" y="198793"/>
                  </a:lnTo>
                  <a:lnTo>
                    <a:pt x="345427" y="248539"/>
                  </a:lnTo>
                  <a:lnTo>
                    <a:pt x="355803" y="265950"/>
                  </a:lnTo>
                  <a:lnTo>
                    <a:pt x="335686" y="254939"/>
                  </a:lnTo>
                  <a:lnTo>
                    <a:pt x="280479" y="229679"/>
                  </a:lnTo>
                  <a:lnTo>
                    <a:pt x="232664" y="214820"/>
                  </a:lnTo>
                  <a:lnTo>
                    <a:pt x="196443" y="219202"/>
                  </a:lnTo>
                  <a:lnTo>
                    <a:pt x="159778" y="241833"/>
                  </a:lnTo>
                  <a:lnTo>
                    <a:pt x="121577" y="275742"/>
                  </a:lnTo>
                  <a:lnTo>
                    <a:pt x="80683" y="313969"/>
                  </a:lnTo>
                  <a:lnTo>
                    <a:pt x="35991" y="349529"/>
                  </a:lnTo>
                  <a:lnTo>
                    <a:pt x="19418" y="363194"/>
                  </a:lnTo>
                  <a:lnTo>
                    <a:pt x="8318" y="378739"/>
                  </a:lnTo>
                  <a:lnTo>
                    <a:pt x="4559" y="396100"/>
                  </a:lnTo>
                  <a:lnTo>
                    <a:pt x="9982" y="415175"/>
                  </a:lnTo>
                  <a:lnTo>
                    <a:pt x="23482" y="430898"/>
                  </a:lnTo>
                  <a:lnTo>
                    <a:pt x="41325" y="438721"/>
                  </a:lnTo>
                  <a:lnTo>
                    <a:pt x="61645" y="439204"/>
                  </a:lnTo>
                  <a:lnTo>
                    <a:pt x="82511" y="432917"/>
                  </a:lnTo>
                  <a:lnTo>
                    <a:pt x="127863" y="406336"/>
                  </a:lnTo>
                  <a:lnTo>
                    <a:pt x="172567" y="376364"/>
                  </a:lnTo>
                  <a:lnTo>
                    <a:pt x="212356" y="356311"/>
                  </a:lnTo>
                  <a:lnTo>
                    <a:pt x="270027" y="388213"/>
                  </a:lnTo>
                  <a:lnTo>
                    <a:pt x="290360" y="426186"/>
                  </a:lnTo>
                  <a:lnTo>
                    <a:pt x="303352" y="471843"/>
                  </a:lnTo>
                  <a:lnTo>
                    <a:pt x="308381" y="523557"/>
                  </a:lnTo>
                  <a:lnTo>
                    <a:pt x="300786" y="550354"/>
                  </a:lnTo>
                  <a:lnTo>
                    <a:pt x="281152" y="570484"/>
                  </a:lnTo>
                  <a:lnTo>
                    <a:pt x="255625" y="585216"/>
                  </a:lnTo>
                  <a:lnTo>
                    <a:pt x="230365" y="595820"/>
                  </a:lnTo>
                  <a:lnTo>
                    <a:pt x="197154" y="604253"/>
                  </a:lnTo>
                  <a:lnTo>
                    <a:pt x="155651" y="602411"/>
                  </a:lnTo>
                  <a:lnTo>
                    <a:pt x="116928" y="579081"/>
                  </a:lnTo>
                  <a:lnTo>
                    <a:pt x="92062" y="523062"/>
                  </a:lnTo>
                  <a:lnTo>
                    <a:pt x="87337" y="502602"/>
                  </a:lnTo>
                  <a:lnTo>
                    <a:pt x="80479" y="481304"/>
                  </a:lnTo>
                  <a:lnTo>
                    <a:pt x="71882" y="462838"/>
                  </a:lnTo>
                  <a:lnTo>
                    <a:pt x="61912" y="450850"/>
                  </a:lnTo>
                  <a:lnTo>
                    <a:pt x="45377" y="442976"/>
                  </a:lnTo>
                  <a:lnTo>
                    <a:pt x="25768" y="440474"/>
                  </a:lnTo>
                  <a:lnTo>
                    <a:pt x="9017" y="446938"/>
                  </a:lnTo>
                  <a:lnTo>
                    <a:pt x="1028" y="466001"/>
                  </a:lnTo>
                  <a:lnTo>
                    <a:pt x="0" y="496328"/>
                  </a:lnTo>
                  <a:lnTo>
                    <a:pt x="622" y="523532"/>
                  </a:lnTo>
                  <a:lnTo>
                    <a:pt x="5283" y="571728"/>
                  </a:lnTo>
                  <a:lnTo>
                    <a:pt x="14071" y="631215"/>
                  </a:lnTo>
                  <a:lnTo>
                    <a:pt x="37617" y="693369"/>
                  </a:lnTo>
                  <a:lnTo>
                    <a:pt x="62801" y="736574"/>
                  </a:lnTo>
                  <a:lnTo>
                    <a:pt x="101879" y="764476"/>
                  </a:lnTo>
                  <a:lnTo>
                    <a:pt x="171284" y="789241"/>
                  </a:lnTo>
                  <a:lnTo>
                    <a:pt x="215353" y="808761"/>
                  </a:lnTo>
                  <a:lnTo>
                    <a:pt x="247611" y="831456"/>
                  </a:lnTo>
                  <a:lnTo>
                    <a:pt x="281571" y="865733"/>
                  </a:lnTo>
                  <a:lnTo>
                    <a:pt x="316255" y="883602"/>
                  </a:lnTo>
                  <a:lnTo>
                    <a:pt x="362737" y="885291"/>
                  </a:lnTo>
                  <a:lnTo>
                    <a:pt x="412343" y="877468"/>
                  </a:lnTo>
                  <a:lnTo>
                    <a:pt x="456399" y="866851"/>
                  </a:lnTo>
                  <a:lnTo>
                    <a:pt x="486206" y="860132"/>
                  </a:lnTo>
                  <a:lnTo>
                    <a:pt x="545960" y="851827"/>
                  </a:lnTo>
                  <a:lnTo>
                    <a:pt x="574852" y="842822"/>
                  </a:lnTo>
                  <a:lnTo>
                    <a:pt x="580072" y="827493"/>
                  </a:lnTo>
                  <a:close/>
                </a:path>
              </a:pathLst>
            </a:custGeom>
            <a:solidFill>
              <a:srgbClr val="FFB542"/>
            </a:solidFill>
          </p:spPr>
          <p:txBody>
            <a:bodyPr wrap="square" lIns="0" tIns="0" rIns="0" bIns="0" rtlCol="0"/>
            <a:lstStyle/>
            <a:p>
              <a:endParaRPr dirty="0"/>
            </a:p>
          </p:txBody>
        </p:sp>
      </p:grpSp>
      <p:sp>
        <p:nvSpPr>
          <p:cNvPr id="49" name="object 49"/>
          <p:cNvSpPr txBox="1"/>
          <p:nvPr/>
        </p:nvSpPr>
        <p:spPr>
          <a:xfrm>
            <a:off x="1986359" y="5255537"/>
            <a:ext cx="2043430" cy="1050288"/>
          </a:xfrm>
          <a:prstGeom prst="rect">
            <a:avLst/>
          </a:prstGeom>
        </p:spPr>
        <p:txBody>
          <a:bodyPr vert="horz" wrap="square" lIns="0" tIns="62230" rIns="0" bIns="0" rtlCol="0">
            <a:spAutoFit/>
          </a:bodyPr>
          <a:lstStyle/>
          <a:p>
            <a:pPr marL="12700" marR="5080" indent="309880">
              <a:lnSpc>
                <a:spcPts val="1939"/>
              </a:lnSpc>
              <a:spcBef>
                <a:spcPts val="490"/>
              </a:spcBef>
            </a:pPr>
            <a:r>
              <a:rPr lang="fr-FR" sz="1950" b="1" spc="-150" dirty="0">
                <a:solidFill>
                  <a:srgbClr val="231F20"/>
                </a:solidFill>
                <a:latin typeface="Calibri"/>
                <a:cs typeface="Calibri"/>
              </a:rPr>
              <a:t>POUR UNE BONNE HYGIÈNE NUMÉRIQUE</a:t>
            </a:r>
            <a:endParaRPr lang="fr-FR" sz="1950" b="1" spc="-150" dirty="0">
              <a:latin typeface="Calibri"/>
              <a:cs typeface="Calibri"/>
            </a:endParaRPr>
          </a:p>
          <a:p>
            <a:pPr marL="241300" marR="814069" indent="165100">
              <a:lnSpc>
                <a:spcPts val="860"/>
              </a:lnSpc>
              <a:spcBef>
                <a:spcPts val="2135"/>
              </a:spcBef>
            </a:pPr>
            <a:r>
              <a:rPr lang="fr-FR" sz="850" spc="75" dirty="0">
                <a:solidFill>
                  <a:srgbClr val="F7D842"/>
                </a:solidFill>
                <a:latin typeface="Calibri"/>
                <a:cs typeface="Calibri"/>
              </a:rPr>
              <a:t>ressource</a:t>
            </a:r>
            <a:r>
              <a:rPr lang="fr-FR" sz="850" spc="-20" dirty="0">
                <a:solidFill>
                  <a:srgbClr val="F7D842"/>
                </a:solidFill>
                <a:latin typeface="Calibri"/>
                <a:cs typeface="Calibri"/>
              </a:rPr>
              <a:t> </a:t>
            </a:r>
            <a:r>
              <a:rPr lang="fr-FR" sz="850" spc="110" dirty="0">
                <a:solidFill>
                  <a:srgbClr val="F7D842"/>
                </a:solidFill>
                <a:latin typeface="Calibri"/>
                <a:cs typeface="Calibri"/>
              </a:rPr>
              <a:t>à</a:t>
            </a:r>
            <a:r>
              <a:rPr lang="fr-FR" sz="850" spc="-15" dirty="0">
                <a:solidFill>
                  <a:srgbClr val="F7D842"/>
                </a:solidFill>
                <a:latin typeface="Calibri"/>
                <a:cs typeface="Calibri"/>
              </a:rPr>
              <a:t> </a:t>
            </a:r>
            <a:r>
              <a:rPr lang="fr-FR" sz="850" spc="70" dirty="0">
                <a:solidFill>
                  <a:srgbClr val="F7D842"/>
                </a:solidFill>
                <a:latin typeface="Calibri"/>
                <a:cs typeface="Calibri"/>
              </a:rPr>
              <a:t>lire </a:t>
            </a:r>
            <a:r>
              <a:rPr lang="fr-FR" sz="850" spc="55" dirty="0">
                <a:solidFill>
                  <a:srgbClr val="F7D842"/>
                </a:solidFill>
                <a:latin typeface="Calibri"/>
                <a:cs typeface="Calibri"/>
              </a:rPr>
              <a:t>pour</a:t>
            </a:r>
            <a:r>
              <a:rPr lang="fr-FR" sz="850" spc="-15" dirty="0">
                <a:solidFill>
                  <a:srgbClr val="F7D842"/>
                </a:solidFill>
                <a:latin typeface="Calibri"/>
                <a:cs typeface="Calibri"/>
              </a:rPr>
              <a:t> </a:t>
            </a:r>
            <a:r>
              <a:rPr lang="fr-FR" sz="850" spc="120" dirty="0">
                <a:solidFill>
                  <a:srgbClr val="F7D842"/>
                </a:solidFill>
                <a:latin typeface="Calibri"/>
                <a:cs typeface="Calibri"/>
              </a:rPr>
              <a:t>aller</a:t>
            </a:r>
            <a:r>
              <a:rPr lang="fr-FR" sz="850" spc="-15" dirty="0">
                <a:solidFill>
                  <a:srgbClr val="F7D842"/>
                </a:solidFill>
                <a:latin typeface="Calibri"/>
                <a:cs typeface="Calibri"/>
              </a:rPr>
              <a:t> </a:t>
            </a:r>
            <a:r>
              <a:rPr lang="fr-FR" sz="850" spc="60" dirty="0">
                <a:solidFill>
                  <a:srgbClr val="F7D842"/>
                </a:solidFill>
                <a:latin typeface="Calibri"/>
                <a:cs typeface="Calibri"/>
              </a:rPr>
              <a:t>plus</a:t>
            </a:r>
            <a:r>
              <a:rPr lang="fr-FR" sz="850" spc="-15" dirty="0">
                <a:solidFill>
                  <a:srgbClr val="F7D842"/>
                </a:solidFill>
                <a:latin typeface="Calibri"/>
                <a:cs typeface="Calibri"/>
              </a:rPr>
              <a:t> </a:t>
            </a:r>
            <a:r>
              <a:rPr lang="fr-FR" sz="850" spc="35" dirty="0">
                <a:solidFill>
                  <a:srgbClr val="F7D842"/>
                </a:solidFill>
                <a:latin typeface="Calibri"/>
                <a:cs typeface="Calibri"/>
              </a:rPr>
              <a:t>loin</a:t>
            </a:r>
            <a:endParaRPr lang="fr-FR" sz="850" dirty="0">
              <a:latin typeface="Calibri"/>
              <a:cs typeface="Calibri"/>
            </a:endParaRPr>
          </a:p>
        </p:txBody>
      </p:sp>
      <p:grpSp>
        <p:nvGrpSpPr>
          <p:cNvPr id="50" name="object 50"/>
          <p:cNvGrpSpPr/>
          <p:nvPr/>
        </p:nvGrpSpPr>
        <p:grpSpPr>
          <a:xfrm>
            <a:off x="3071091" y="5942494"/>
            <a:ext cx="1178560" cy="1266825"/>
            <a:chOff x="3071091" y="5942494"/>
            <a:chExt cx="1178560" cy="1266825"/>
          </a:xfrm>
        </p:grpSpPr>
        <p:sp>
          <p:nvSpPr>
            <p:cNvPr id="51" name="object 51"/>
            <p:cNvSpPr/>
            <p:nvPr/>
          </p:nvSpPr>
          <p:spPr>
            <a:xfrm>
              <a:off x="3071091" y="6651021"/>
              <a:ext cx="1178560" cy="558165"/>
            </a:xfrm>
            <a:custGeom>
              <a:avLst/>
              <a:gdLst/>
              <a:ahLst/>
              <a:cxnLst/>
              <a:rect l="l" t="t" r="r" b="b"/>
              <a:pathLst>
                <a:path w="1178560" h="558165">
                  <a:moveTo>
                    <a:pt x="589086" y="557670"/>
                  </a:moveTo>
                  <a:lnTo>
                    <a:pt x="524899" y="556034"/>
                  </a:lnTo>
                  <a:lnTo>
                    <a:pt x="462714" y="551239"/>
                  </a:lnTo>
                  <a:lnTo>
                    <a:pt x="402890" y="543455"/>
                  </a:lnTo>
                  <a:lnTo>
                    <a:pt x="345787" y="532852"/>
                  </a:lnTo>
                  <a:lnTo>
                    <a:pt x="291764" y="519601"/>
                  </a:lnTo>
                  <a:lnTo>
                    <a:pt x="241180" y="503871"/>
                  </a:lnTo>
                  <a:lnTo>
                    <a:pt x="194395" y="485833"/>
                  </a:lnTo>
                  <a:lnTo>
                    <a:pt x="151769" y="465656"/>
                  </a:lnTo>
                  <a:lnTo>
                    <a:pt x="113660" y="443511"/>
                  </a:lnTo>
                  <a:lnTo>
                    <a:pt x="80427" y="419568"/>
                  </a:lnTo>
                  <a:lnTo>
                    <a:pt x="30032" y="366968"/>
                  </a:lnTo>
                  <a:lnTo>
                    <a:pt x="3456" y="309217"/>
                  </a:lnTo>
                  <a:lnTo>
                    <a:pt x="0" y="278835"/>
                  </a:lnTo>
                  <a:lnTo>
                    <a:pt x="3456" y="248452"/>
                  </a:lnTo>
                  <a:lnTo>
                    <a:pt x="30032" y="190701"/>
                  </a:lnTo>
                  <a:lnTo>
                    <a:pt x="80427" y="138101"/>
                  </a:lnTo>
                  <a:lnTo>
                    <a:pt x="113660" y="114158"/>
                  </a:lnTo>
                  <a:lnTo>
                    <a:pt x="151769" y="92013"/>
                  </a:lnTo>
                  <a:lnTo>
                    <a:pt x="194395" y="71837"/>
                  </a:lnTo>
                  <a:lnTo>
                    <a:pt x="241180" y="53798"/>
                  </a:lnTo>
                  <a:lnTo>
                    <a:pt x="291764" y="38069"/>
                  </a:lnTo>
                  <a:lnTo>
                    <a:pt x="345787" y="24817"/>
                  </a:lnTo>
                  <a:lnTo>
                    <a:pt x="402890" y="14215"/>
                  </a:lnTo>
                  <a:lnTo>
                    <a:pt x="462714" y="6431"/>
                  </a:lnTo>
                  <a:lnTo>
                    <a:pt x="524899"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CF4C6"/>
            </a:solidFill>
          </p:spPr>
          <p:txBody>
            <a:bodyPr wrap="square" lIns="0" tIns="0" rIns="0" bIns="0" rtlCol="0"/>
            <a:lstStyle/>
            <a:p>
              <a:endParaRPr dirty="0"/>
            </a:p>
          </p:txBody>
        </p:sp>
        <p:sp>
          <p:nvSpPr>
            <p:cNvPr id="52" name="object 52"/>
            <p:cNvSpPr/>
            <p:nvPr/>
          </p:nvSpPr>
          <p:spPr>
            <a:xfrm>
              <a:off x="3337551" y="5949162"/>
              <a:ext cx="603250" cy="975360"/>
            </a:xfrm>
            <a:custGeom>
              <a:avLst/>
              <a:gdLst/>
              <a:ahLst/>
              <a:cxnLst/>
              <a:rect l="l" t="t" r="r" b="b"/>
              <a:pathLst>
                <a:path w="603250" h="975359">
                  <a:moveTo>
                    <a:pt x="0" y="975106"/>
                  </a:moveTo>
                  <a:lnTo>
                    <a:pt x="0" y="82472"/>
                  </a:lnTo>
                  <a:lnTo>
                    <a:pt x="602656" y="0"/>
                  </a:lnTo>
                  <a:lnTo>
                    <a:pt x="602656" y="938964"/>
                  </a:lnTo>
                  <a:lnTo>
                    <a:pt x="0" y="975106"/>
                  </a:lnTo>
                  <a:close/>
                </a:path>
              </a:pathLst>
            </a:custGeom>
            <a:solidFill>
              <a:srgbClr val="FFFFFF"/>
            </a:solidFill>
          </p:spPr>
          <p:txBody>
            <a:bodyPr wrap="square" lIns="0" tIns="0" rIns="0" bIns="0" rtlCol="0"/>
            <a:lstStyle/>
            <a:p>
              <a:endParaRPr dirty="0"/>
            </a:p>
          </p:txBody>
        </p:sp>
        <p:sp>
          <p:nvSpPr>
            <p:cNvPr id="53" name="object 53"/>
            <p:cNvSpPr/>
            <p:nvPr/>
          </p:nvSpPr>
          <p:spPr>
            <a:xfrm>
              <a:off x="3337551" y="5949162"/>
              <a:ext cx="603250" cy="975360"/>
            </a:xfrm>
            <a:custGeom>
              <a:avLst/>
              <a:gdLst/>
              <a:ahLst/>
              <a:cxnLst/>
              <a:rect l="l" t="t" r="r" b="b"/>
              <a:pathLst>
                <a:path w="603250" h="975359">
                  <a:moveTo>
                    <a:pt x="0" y="82472"/>
                  </a:moveTo>
                  <a:lnTo>
                    <a:pt x="602656" y="0"/>
                  </a:lnTo>
                  <a:lnTo>
                    <a:pt x="602656" y="938964"/>
                  </a:lnTo>
                  <a:lnTo>
                    <a:pt x="0" y="975106"/>
                  </a:lnTo>
                  <a:lnTo>
                    <a:pt x="0" y="82472"/>
                  </a:lnTo>
                </a:path>
              </a:pathLst>
            </a:custGeom>
            <a:ln w="12890">
              <a:solidFill>
                <a:srgbClr val="F9E27A"/>
              </a:solidFill>
            </a:ln>
          </p:spPr>
          <p:txBody>
            <a:bodyPr wrap="square" lIns="0" tIns="0" rIns="0" bIns="0" rtlCol="0"/>
            <a:lstStyle/>
            <a:p>
              <a:endParaRPr dirty="0"/>
            </a:p>
          </p:txBody>
        </p:sp>
        <p:sp>
          <p:nvSpPr>
            <p:cNvPr id="54" name="object 54"/>
            <p:cNvSpPr/>
            <p:nvPr/>
          </p:nvSpPr>
          <p:spPr>
            <a:xfrm>
              <a:off x="3337551" y="5985304"/>
              <a:ext cx="639445" cy="939165"/>
            </a:xfrm>
            <a:custGeom>
              <a:avLst/>
              <a:gdLst/>
              <a:ahLst/>
              <a:cxnLst/>
              <a:rect l="l" t="t" r="r" b="b"/>
              <a:pathLst>
                <a:path w="639445" h="939165">
                  <a:moveTo>
                    <a:pt x="639342" y="938964"/>
                  </a:moveTo>
                  <a:lnTo>
                    <a:pt x="0" y="938964"/>
                  </a:lnTo>
                  <a:lnTo>
                    <a:pt x="0" y="46330"/>
                  </a:lnTo>
                  <a:lnTo>
                    <a:pt x="639342" y="0"/>
                  </a:lnTo>
                  <a:lnTo>
                    <a:pt x="639342" y="938964"/>
                  </a:lnTo>
                  <a:close/>
                </a:path>
              </a:pathLst>
            </a:custGeom>
            <a:solidFill>
              <a:srgbClr val="FFFFFF"/>
            </a:solidFill>
          </p:spPr>
          <p:txBody>
            <a:bodyPr wrap="square" lIns="0" tIns="0" rIns="0" bIns="0" rtlCol="0"/>
            <a:lstStyle/>
            <a:p>
              <a:endParaRPr dirty="0"/>
            </a:p>
          </p:txBody>
        </p:sp>
        <p:sp>
          <p:nvSpPr>
            <p:cNvPr id="55" name="object 55"/>
            <p:cNvSpPr/>
            <p:nvPr/>
          </p:nvSpPr>
          <p:spPr>
            <a:xfrm>
              <a:off x="3337551" y="5985304"/>
              <a:ext cx="639445" cy="939165"/>
            </a:xfrm>
            <a:custGeom>
              <a:avLst/>
              <a:gdLst/>
              <a:ahLst/>
              <a:cxnLst/>
              <a:rect l="l" t="t" r="r" b="b"/>
              <a:pathLst>
                <a:path w="639445" h="939165">
                  <a:moveTo>
                    <a:pt x="0" y="46330"/>
                  </a:moveTo>
                  <a:lnTo>
                    <a:pt x="639342" y="0"/>
                  </a:lnTo>
                  <a:lnTo>
                    <a:pt x="639342" y="938964"/>
                  </a:lnTo>
                  <a:lnTo>
                    <a:pt x="0" y="938964"/>
                  </a:lnTo>
                  <a:lnTo>
                    <a:pt x="0" y="46330"/>
                  </a:lnTo>
                </a:path>
              </a:pathLst>
            </a:custGeom>
            <a:ln w="12883">
              <a:solidFill>
                <a:srgbClr val="F9E27A"/>
              </a:solidFill>
            </a:ln>
          </p:spPr>
          <p:txBody>
            <a:bodyPr wrap="square" lIns="0" tIns="0" rIns="0" bIns="0" rtlCol="0"/>
            <a:lstStyle/>
            <a:p>
              <a:endParaRPr dirty="0"/>
            </a:p>
          </p:txBody>
        </p:sp>
        <p:pic>
          <p:nvPicPr>
            <p:cNvPr id="56" name="object 56"/>
            <p:cNvPicPr/>
            <p:nvPr/>
          </p:nvPicPr>
          <p:blipFill>
            <a:blip r:embed="rId8" cstate="print"/>
            <a:stretch>
              <a:fillRect/>
            </a:stretch>
          </p:blipFill>
          <p:spPr>
            <a:xfrm>
              <a:off x="3332047" y="6026212"/>
              <a:ext cx="671543" cy="938543"/>
            </a:xfrm>
            <a:prstGeom prst="rect">
              <a:avLst/>
            </a:prstGeom>
          </p:spPr>
        </p:pic>
      </p:grpSp>
      <p:sp>
        <p:nvSpPr>
          <p:cNvPr id="57" name="object 57"/>
          <p:cNvSpPr txBox="1"/>
          <p:nvPr/>
        </p:nvSpPr>
        <p:spPr>
          <a:xfrm>
            <a:off x="4533251" y="5309230"/>
            <a:ext cx="2044064" cy="1410335"/>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Choisir</a:t>
            </a:r>
            <a:r>
              <a:rPr sz="650" spc="60" dirty="0">
                <a:solidFill>
                  <a:srgbClr val="231F20"/>
                </a:solidFill>
                <a:latin typeface="Calibri"/>
                <a:cs typeface="Calibri"/>
              </a:rPr>
              <a:t> </a:t>
            </a:r>
            <a:r>
              <a:rPr sz="650" dirty="0">
                <a:solidFill>
                  <a:srgbClr val="231F20"/>
                </a:solidFill>
                <a:latin typeface="Calibri"/>
                <a:cs typeface="Calibri"/>
              </a:rPr>
              <a:t>avec</a:t>
            </a:r>
            <a:r>
              <a:rPr sz="650" spc="60" dirty="0">
                <a:solidFill>
                  <a:srgbClr val="231F20"/>
                </a:solidFill>
                <a:latin typeface="Calibri"/>
                <a:cs typeface="Calibri"/>
              </a:rPr>
              <a:t> </a:t>
            </a:r>
            <a:r>
              <a:rPr sz="650" dirty="0">
                <a:solidFill>
                  <a:srgbClr val="231F20"/>
                </a:solidFill>
                <a:latin typeface="Calibri"/>
                <a:cs typeface="Calibri"/>
              </a:rPr>
              <a:t>soin</a:t>
            </a:r>
            <a:r>
              <a:rPr sz="650" spc="60" dirty="0">
                <a:solidFill>
                  <a:srgbClr val="231F20"/>
                </a:solidFill>
                <a:latin typeface="Calibri"/>
                <a:cs typeface="Calibri"/>
              </a:rPr>
              <a:t> </a:t>
            </a:r>
            <a:r>
              <a:rPr sz="650" dirty="0">
                <a:solidFill>
                  <a:srgbClr val="231F20"/>
                </a:solidFill>
                <a:latin typeface="Calibri"/>
                <a:cs typeface="Calibri"/>
              </a:rPr>
              <a:t>ses</a:t>
            </a:r>
            <a:r>
              <a:rPr sz="650" spc="65" dirty="0">
                <a:solidFill>
                  <a:srgbClr val="231F20"/>
                </a:solidFill>
                <a:latin typeface="Calibri"/>
                <a:cs typeface="Calibri"/>
              </a:rPr>
              <a:t> </a:t>
            </a:r>
            <a:r>
              <a:rPr sz="650" dirty="0">
                <a:solidFill>
                  <a:srgbClr val="231F20"/>
                </a:solidFill>
                <a:latin typeface="Calibri"/>
                <a:cs typeface="Calibri"/>
              </a:rPr>
              <a:t>mots</a:t>
            </a:r>
            <a:r>
              <a:rPr sz="650" spc="60" dirty="0">
                <a:solidFill>
                  <a:srgbClr val="231F20"/>
                </a:solidFill>
                <a:latin typeface="Calibri"/>
                <a:cs typeface="Calibri"/>
              </a:rPr>
              <a:t> </a:t>
            </a:r>
            <a:r>
              <a:rPr sz="650" dirty="0">
                <a:solidFill>
                  <a:srgbClr val="231F20"/>
                </a:solidFill>
                <a:latin typeface="Calibri"/>
                <a:cs typeface="Calibri"/>
              </a:rPr>
              <a:t>de</a:t>
            </a:r>
            <a:r>
              <a:rPr sz="650" spc="60" dirty="0">
                <a:solidFill>
                  <a:srgbClr val="231F20"/>
                </a:solidFill>
                <a:latin typeface="Calibri"/>
                <a:cs typeface="Calibri"/>
              </a:rPr>
              <a:t> </a:t>
            </a:r>
            <a:r>
              <a:rPr sz="650" spc="-10" dirty="0">
                <a:solidFill>
                  <a:srgbClr val="231F20"/>
                </a:solidFill>
                <a:latin typeface="Calibri"/>
                <a:cs typeface="Calibri"/>
              </a:rPr>
              <a:t>passe</a:t>
            </a:r>
            <a:endParaRPr sz="650" dirty="0">
              <a:latin typeface="Calibri"/>
              <a:cs typeface="Calibri"/>
            </a:endParaRPr>
          </a:p>
          <a:p>
            <a:pPr marL="12700" marR="96520">
              <a:lnSpc>
                <a:spcPts val="670"/>
              </a:lnSpc>
              <a:spcBef>
                <a:spcPts val="685"/>
              </a:spcBef>
            </a:pPr>
            <a:r>
              <a:rPr sz="650" dirty="0">
                <a:solidFill>
                  <a:srgbClr val="231F20"/>
                </a:solidFill>
                <a:latin typeface="Calibri"/>
                <a:cs typeface="Calibri"/>
              </a:rPr>
              <a:t>Mettre</a:t>
            </a:r>
            <a:r>
              <a:rPr sz="650" spc="75" dirty="0">
                <a:solidFill>
                  <a:srgbClr val="231F20"/>
                </a:solidFill>
                <a:latin typeface="Calibri"/>
                <a:cs typeface="Calibri"/>
              </a:rPr>
              <a:t> </a:t>
            </a:r>
            <a:r>
              <a:rPr sz="650" dirty="0">
                <a:solidFill>
                  <a:srgbClr val="231F20"/>
                </a:solidFill>
                <a:latin typeface="Calibri"/>
                <a:cs typeface="Calibri"/>
              </a:rPr>
              <a:t>à</a:t>
            </a:r>
            <a:r>
              <a:rPr sz="650" spc="75" dirty="0">
                <a:solidFill>
                  <a:srgbClr val="231F20"/>
                </a:solidFill>
                <a:latin typeface="Calibri"/>
                <a:cs typeface="Calibri"/>
              </a:rPr>
              <a:t> </a:t>
            </a:r>
            <a:r>
              <a:rPr sz="650" dirty="0">
                <a:solidFill>
                  <a:srgbClr val="231F20"/>
                </a:solidFill>
                <a:latin typeface="Calibri"/>
                <a:cs typeface="Calibri"/>
              </a:rPr>
              <a:t>jour</a:t>
            </a:r>
            <a:r>
              <a:rPr sz="650" spc="75" dirty="0">
                <a:solidFill>
                  <a:srgbClr val="231F20"/>
                </a:solidFill>
                <a:latin typeface="Calibri"/>
                <a:cs typeface="Calibri"/>
              </a:rPr>
              <a:t> </a:t>
            </a:r>
            <a:r>
              <a:rPr sz="650" dirty="0">
                <a:solidFill>
                  <a:srgbClr val="231F20"/>
                </a:solidFill>
                <a:latin typeface="Calibri"/>
                <a:cs typeface="Calibri"/>
              </a:rPr>
              <a:t>régulièrement</a:t>
            </a:r>
            <a:r>
              <a:rPr sz="650" spc="75" dirty="0">
                <a:solidFill>
                  <a:srgbClr val="231F20"/>
                </a:solidFill>
                <a:latin typeface="Calibri"/>
                <a:cs typeface="Calibri"/>
              </a:rPr>
              <a:t> </a:t>
            </a:r>
            <a:r>
              <a:rPr sz="650" dirty="0">
                <a:solidFill>
                  <a:srgbClr val="231F20"/>
                </a:solidFill>
                <a:latin typeface="Calibri"/>
                <a:cs typeface="Calibri"/>
              </a:rPr>
              <a:t>et</a:t>
            </a:r>
            <a:r>
              <a:rPr sz="650" spc="75" dirty="0">
                <a:solidFill>
                  <a:srgbClr val="231F20"/>
                </a:solidFill>
                <a:latin typeface="Calibri"/>
                <a:cs typeface="Calibri"/>
              </a:rPr>
              <a:t> </a:t>
            </a:r>
            <a:r>
              <a:rPr sz="650" dirty="0">
                <a:solidFill>
                  <a:srgbClr val="231F20"/>
                </a:solidFill>
                <a:latin typeface="Calibri"/>
                <a:cs typeface="Calibri"/>
              </a:rPr>
              <a:t>appliquer</a:t>
            </a:r>
            <a:r>
              <a:rPr sz="650" spc="80" dirty="0">
                <a:solidFill>
                  <a:srgbClr val="231F20"/>
                </a:solidFill>
                <a:latin typeface="Calibri"/>
                <a:cs typeface="Calibri"/>
              </a:rPr>
              <a:t> </a:t>
            </a:r>
            <a:r>
              <a:rPr sz="650" dirty="0">
                <a:solidFill>
                  <a:srgbClr val="231F20"/>
                </a:solidFill>
                <a:latin typeface="Calibri"/>
                <a:cs typeface="Calibri"/>
              </a:rPr>
              <a:t>les</a:t>
            </a:r>
            <a:r>
              <a:rPr sz="650" spc="75" dirty="0">
                <a:solidFill>
                  <a:srgbClr val="231F20"/>
                </a:solidFill>
                <a:latin typeface="Calibri"/>
                <a:cs typeface="Calibri"/>
              </a:rPr>
              <a:t> </a:t>
            </a:r>
            <a:r>
              <a:rPr sz="650" spc="-10" dirty="0">
                <a:solidFill>
                  <a:srgbClr val="231F20"/>
                </a:solidFill>
                <a:latin typeface="Calibri"/>
                <a:cs typeface="Calibri"/>
              </a:rPr>
              <a:t>correctifs</a:t>
            </a:r>
            <a:r>
              <a:rPr sz="650" spc="500" dirty="0">
                <a:solidFill>
                  <a:srgbClr val="231F20"/>
                </a:solidFill>
                <a:latin typeface="Calibri"/>
                <a:cs typeface="Calibri"/>
              </a:rPr>
              <a:t> </a:t>
            </a:r>
            <a:r>
              <a:rPr sz="650" dirty="0">
                <a:solidFill>
                  <a:srgbClr val="231F20"/>
                </a:solidFill>
                <a:latin typeface="Calibri"/>
                <a:cs typeface="Calibri"/>
              </a:rPr>
              <a:t>sur</a:t>
            </a:r>
            <a:r>
              <a:rPr sz="650" spc="55" dirty="0">
                <a:solidFill>
                  <a:srgbClr val="231F20"/>
                </a:solidFill>
                <a:latin typeface="Calibri"/>
                <a:cs typeface="Calibri"/>
              </a:rPr>
              <a:t> </a:t>
            </a:r>
            <a:r>
              <a:rPr sz="650" dirty="0">
                <a:solidFill>
                  <a:srgbClr val="231F20"/>
                </a:solidFill>
                <a:latin typeface="Calibri"/>
                <a:cs typeface="Calibri"/>
              </a:rPr>
              <a:t>les</a:t>
            </a:r>
            <a:r>
              <a:rPr sz="650" spc="60" dirty="0">
                <a:solidFill>
                  <a:srgbClr val="231F20"/>
                </a:solidFill>
                <a:latin typeface="Calibri"/>
                <a:cs typeface="Calibri"/>
              </a:rPr>
              <a:t> </a:t>
            </a:r>
            <a:r>
              <a:rPr sz="650" spc="-10" dirty="0">
                <a:solidFill>
                  <a:srgbClr val="231F20"/>
                </a:solidFill>
                <a:latin typeface="Calibri"/>
                <a:cs typeface="Calibri"/>
              </a:rPr>
              <a:t>appareils</a:t>
            </a:r>
            <a:endParaRPr sz="650" dirty="0">
              <a:latin typeface="Calibri"/>
              <a:cs typeface="Calibri"/>
            </a:endParaRPr>
          </a:p>
          <a:p>
            <a:pPr marL="12700">
              <a:lnSpc>
                <a:spcPct val="100000"/>
              </a:lnSpc>
              <a:spcBef>
                <a:spcPts val="570"/>
              </a:spcBef>
            </a:pPr>
            <a:r>
              <a:rPr sz="650" dirty="0">
                <a:solidFill>
                  <a:srgbClr val="231F20"/>
                </a:solidFill>
                <a:latin typeface="Calibri"/>
                <a:cs typeface="Calibri"/>
              </a:rPr>
              <a:t>Effectuer</a:t>
            </a:r>
            <a:r>
              <a:rPr sz="650" spc="75" dirty="0">
                <a:solidFill>
                  <a:srgbClr val="231F20"/>
                </a:solidFill>
                <a:latin typeface="Calibri"/>
                <a:cs typeface="Calibri"/>
              </a:rPr>
              <a:t> </a:t>
            </a:r>
            <a:r>
              <a:rPr sz="650" dirty="0">
                <a:solidFill>
                  <a:srgbClr val="231F20"/>
                </a:solidFill>
                <a:latin typeface="Calibri"/>
                <a:cs typeface="Calibri"/>
              </a:rPr>
              <a:t>des</a:t>
            </a:r>
            <a:r>
              <a:rPr sz="650" spc="75" dirty="0">
                <a:solidFill>
                  <a:srgbClr val="231F20"/>
                </a:solidFill>
                <a:latin typeface="Calibri"/>
                <a:cs typeface="Calibri"/>
              </a:rPr>
              <a:t> </a:t>
            </a:r>
            <a:r>
              <a:rPr sz="650" dirty="0">
                <a:solidFill>
                  <a:srgbClr val="231F20"/>
                </a:solidFill>
                <a:latin typeface="Calibri"/>
                <a:cs typeface="Calibri"/>
              </a:rPr>
              <a:t>sauvegardes</a:t>
            </a:r>
            <a:r>
              <a:rPr sz="650" spc="80"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vos</a:t>
            </a:r>
            <a:r>
              <a:rPr sz="650" spc="80" dirty="0">
                <a:solidFill>
                  <a:srgbClr val="231F20"/>
                </a:solidFill>
                <a:latin typeface="Calibri"/>
                <a:cs typeface="Calibri"/>
              </a:rPr>
              <a:t> </a:t>
            </a:r>
            <a:r>
              <a:rPr sz="650" dirty="0">
                <a:solidFill>
                  <a:srgbClr val="231F20"/>
                </a:solidFill>
                <a:latin typeface="Calibri"/>
                <a:cs typeface="Calibri"/>
              </a:rPr>
              <a:t>données</a:t>
            </a:r>
            <a:r>
              <a:rPr sz="650" spc="75" dirty="0">
                <a:solidFill>
                  <a:srgbClr val="231F20"/>
                </a:solidFill>
                <a:latin typeface="Calibri"/>
                <a:cs typeface="Calibri"/>
              </a:rPr>
              <a:t> </a:t>
            </a:r>
            <a:r>
              <a:rPr sz="650" spc="-10" dirty="0">
                <a:solidFill>
                  <a:srgbClr val="231F20"/>
                </a:solidFill>
                <a:latin typeface="Calibri"/>
                <a:cs typeface="Calibri"/>
              </a:rPr>
              <a:t>régulièrement</a:t>
            </a:r>
            <a:endParaRPr sz="650" dirty="0">
              <a:latin typeface="Calibri"/>
              <a:cs typeface="Calibri"/>
            </a:endParaRPr>
          </a:p>
          <a:p>
            <a:pPr marL="12700">
              <a:lnSpc>
                <a:spcPct val="100000"/>
              </a:lnSpc>
              <a:spcBef>
                <a:spcPts val="570"/>
              </a:spcBef>
            </a:pPr>
            <a:r>
              <a:rPr sz="650" dirty="0">
                <a:solidFill>
                  <a:srgbClr val="231F20"/>
                </a:solidFill>
                <a:latin typeface="Calibri"/>
                <a:cs typeface="Calibri"/>
              </a:rPr>
              <a:t>Sécuriser</a:t>
            </a:r>
            <a:r>
              <a:rPr sz="650" spc="120" dirty="0">
                <a:solidFill>
                  <a:srgbClr val="231F20"/>
                </a:solidFill>
                <a:latin typeface="Calibri"/>
                <a:cs typeface="Calibri"/>
              </a:rPr>
              <a:t> </a:t>
            </a:r>
            <a:r>
              <a:rPr sz="650" dirty="0">
                <a:solidFill>
                  <a:srgbClr val="231F20"/>
                </a:solidFill>
                <a:latin typeface="Calibri"/>
                <a:cs typeface="Calibri"/>
              </a:rPr>
              <a:t>l’accès</a:t>
            </a:r>
            <a:r>
              <a:rPr sz="650" spc="130" dirty="0">
                <a:solidFill>
                  <a:srgbClr val="231F20"/>
                </a:solidFill>
                <a:latin typeface="Calibri"/>
                <a:cs typeface="Calibri"/>
              </a:rPr>
              <a:t> </a:t>
            </a:r>
            <a:r>
              <a:rPr sz="650" dirty="0">
                <a:solidFill>
                  <a:srgbClr val="231F20"/>
                </a:solidFill>
                <a:latin typeface="Calibri"/>
                <a:cs typeface="Calibri"/>
              </a:rPr>
              <a:t>à</a:t>
            </a:r>
            <a:r>
              <a:rPr sz="650" spc="120" dirty="0">
                <a:solidFill>
                  <a:srgbClr val="231F20"/>
                </a:solidFill>
                <a:latin typeface="Calibri"/>
                <a:cs typeface="Calibri"/>
              </a:rPr>
              <a:t> </a:t>
            </a:r>
            <a:r>
              <a:rPr sz="650" dirty="0">
                <a:solidFill>
                  <a:srgbClr val="231F20"/>
                </a:solidFill>
                <a:latin typeface="Calibri"/>
                <a:cs typeface="Calibri"/>
              </a:rPr>
              <a:t>votre</a:t>
            </a:r>
            <a:r>
              <a:rPr sz="650" spc="125" dirty="0">
                <a:solidFill>
                  <a:srgbClr val="231F20"/>
                </a:solidFill>
                <a:latin typeface="Calibri"/>
                <a:cs typeface="Calibri"/>
              </a:rPr>
              <a:t> </a:t>
            </a:r>
            <a:r>
              <a:rPr sz="650" dirty="0">
                <a:solidFill>
                  <a:srgbClr val="231F20"/>
                </a:solidFill>
                <a:latin typeface="Calibri"/>
                <a:cs typeface="Calibri"/>
              </a:rPr>
              <a:t>Wi-</a:t>
            </a:r>
            <a:r>
              <a:rPr sz="650" spc="-25" dirty="0">
                <a:solidFill>
                  <a:srgbClr val="231F20"/>
                </a:solidFill>
                <a:latin typeface="Calibri"/>
                <a:cs typeface="Calibri"/>
              </a:rPr>
              <a:t>Fi</a:t>
            </a:r>
            <a:endParaRPr sz="650" dirty="0">
              <a:latin typeface="Calibri"/>
              <a:cs typeface="Calibri"/>
            </a:endParaRPr>
          </a:p>
          <a:p>
            <a:pPr marL="12700" marR="93980">
              <a:lnSpc>
                <a:spcPts val="670"/>
              </a:lnSpc>
              <a:spcBef>
                <a:spcPts val="685"/>
              </a:spcBef>
            </a:pPr>
            <a:r>
              <a:rPr sz="650" dirty="0">
                <a:solidFill>
                  <a:srgbClr val="231F20"/>
                </a:solidFill>
                <a:latin typeface="Calibri"/>
                <a:cs typeface="Calibri"/>
              </a:rPr>
              <a:t>Être</a:t>
            </a:r>
            <a:r>
              <a:rPr sz="650" spc="65" dirty="0">
                <a:solidFill>
                  <a:srgbClr val="231F20"/>
                </a:solidFill>
                <a:latin typeface="Calibri"/>
                <a:cs typeface="Calibri"/>
              </a:rPr>
              <a:t> </a:t>
            </a:r>
            <a:r>
              <a:rPr sz="650" dirty="0">
                <a:solidFill>
                  <a:srgbClr val="231F20"/>
                </a:solidFill>
                <a:latin typeface="Calibri"/>
                <a:cs typeface="Calibri"/>
              </a:rPr>
              <a:t>aussi</a:t>
            </a:r>
            <a:r>
              <a:rPr sz="650" spc="70" dirty="0">
                <a:solidFill>
                  <a:srgbClr val="231F20"/>
                </a:solidFill>
                <a:latin typeface="Calibri"/>
                <a:cs typeface="Calibri"/>
              </a:rPr>
              <a:t> </a:t>
            </a:r>
            <a:r>
              <a:rPr sz="650" dirty="0">
                <a:solidFill>
                  <a:srgbClr val="231F20"/>
                </a:solidFill>
                <a:latin typeface="Calibri"/>
                <a:cs typeface="Calibri"/>
              </a:rPr>
              <a:t>prudent</a:t>
            </a:r>
            <a:r>
              <a:rPr sz="650" spc="65" dirty="0">
                <a:solidFill>
                  <a:srgbClr val="231F20"/>
                </a:solidFill>
                <a:latin typeface="Calibri"/>
                <a:cs typeface="Calibri"/>
              </a:rPr>
              <a:t> </a:t>
            </a:r>
            <a:r>
              <a:rPr sz="650" dirty="0">
                <a:solidFill>
                  <a:srgbClr val="231F20"/>
                </a:solidFill>
                <a:latin typeface="Calibri"/>
                <a:cs typeface="Calibri"/>
              </a:rPr>
              <a:t>avec</a:t>
            </a:r>
            <a:r>
              <a:rPr sz="650" spc="70" dirty="0">
                <a:solidFill>
                  <a:srgbClr val="231F20"/>
                </a:solidFill>
                <a:latin typeface="Calibri"/>
                <a:cs typeface="Calibri"/>
              </a:rPr>
              <a:t> </a:t>
            </a:r>
            <a:r>
              <a:rPr sz="650" dirty="0">
                <a:solidFill>
                  <a:srgbClr val="231F20"/>
                </a:solidFill>
                <a:latin typeface="Calibri"/>
                <a:cs typeface="Calibri"/>
              </a:rPr>
              <a:t>son</a:t>
            </a:r>
            <a:r>
              <a:rPr sz="650" spc="65" dirty="0">
                <a:solidFill>
                  <a:srgbClr val="231F20"/>
                </a:solidFill>
                <a:latin typeface="Calibri"/>
                <a:cs typeface="Calibri"/>
              </a:rPr>
              <a:t> </a:t>
            </a:r>
            <a:r>
              <a:rPr sz="650" dirty="0">
                <a:solidFill>
                  <a:srgbClr val="231F20"/>
                </a:solidFill>
                <a:latin typeface="Calibri"/>
                <a:cs typeface="Calibri"/>
              </a:rPr>
              <a:t>smartphone</a:t>
            </a:r>
            <a:r>
              <a:rPr sz="650" spc="70" dirty="0">
                <a:solidFill>
                  <a:srgbClr val="231F20"/>
                </a:solidFill>
                <a:latin typeface="Calibri"/>
                <a:cs typeface="Calibri"/>
              </a:rPr>
              <a:t> </a:t>
            </a:r>
            <a:r>
              <a:rPr sz="650" dirty="0">
                <a:solidFill>
                  <a:srgbClr val="231F20"/>
                </a:solidFill>
                <a:latin typeface="Calibri"/>
                <a:cs typeface="Calibri"/>
              </a:rPr>
              <a:t>ou</a:t>
            </a:r>
            <a:r>
              <a:rPr sz="650" spc="65" dirty="0">
                <a:solidFill>
                  <a:srgbClr val="231F20"/>
                </a:solidFill>
                <a:latin typeface="Calibri"/>
                <a:cs typeface="Calibri"/>
              </a:rPr>
              <a:t> </a:t>
            </a:r>
            <a:r>
              <a:rPr sz="650" dirty="0">
                <a:solidFill>
                  <a:srgbClr val="231F20"/>
                </a:solidFill>
                <a:latin typeface="Calibri"/>
                <a:cs typeface="Calibri"/>
              </a:rPr>
              <a:t>sa</a:t>
            </a:r>
            <a:r>
              <a:rPr sz="650" spc="70" dirty="0">
                <a:solidFill>
                  <a:srgbClr val="231F20"/>
                </a:solidFill>
                <a:latin typeface="Calibri"/>
                <a:cs typeface="Calibri"/>
              </a:rPr>
              <a:t> </a:t>
            </a:r>
            <a:r>
              <a:rPr sz="650" spc="-10" dirty="0">
                <a:solidFill>
                  <a:srgbClr val="231F20"/>
                </a:solidFill>
                <a:latin typeface="Calibri"/>
                <a:cs typeface="Calibri"/>
              </a:rPr>
              <a:t>tablette</a:t>
            </a:r>
            <a:r>
              <a:rPr sz="650" spc="500" dirty="0">
                <a:solidFill>
                  <a:srgbClr val="231F20"/>
                </a:solidFill>
                <a:latin typeface="Calibri"/>
                <a:cs typeface="Calibri"/>
              </a:rPr>
              <a:t> </a:t>
            </a:r>
            <a:r>
              <a:rPr sz="650" dirty="0">
                <a:solidFill>
                  <a:srgbClr val="231F20"/>
                </a:solidFill>
                <a:latin typeface="Calibri"/>
                <a:cs typeface="Calibri"/>
              </a:rPr>
              <a:t>qu’avec</a:t>
            </a:r>
            <a:r>
              <a:rPr sz="650" spc="30" dirty="0">
                <a:solidFill>
                  <a:srgbClr val="231F20"/>
                </a:solidFill>
                <a:latin typeface="Calibri"/>
                <a:cs typeface="Calibri"/>
              </a:rPr>
              <a:t> </a:t>
            </a:r>
            <a:r>
              <a:rPr sz="650" dirty="0">
                <a:solidFill>
                  <a:srgbClr val="231F20"/>
                </a:solidFill>
                <a:latin typeface="Calibri"/>
                <a:cs typeface="Calibri"/>
              </a:rPr>
              <a:t>son</a:t>
            </a:r>
            <a:r>
              <a:rPr sz="650" spc="30" dirty="0">
                <a:solidFill>
                  <a:srgbClr val="231F20"/>
                </a:solidFill>
                <a:latin typeface="Calibri"/>
                <a:cs typeface="Calibri"/>
              </a:rPr>
              <a:t> </a:t>
            </a:r>
            <a:r>
              <a:rPr sz="650" spc="-10" dirty="0">
                <a:solidFill>
                  <a:srgbClr val="231F20"/>
                </a:solidFill>
                <a:latin typeface="Calibri"/>
                <a:cs typeface="Calibri"/>
              </a:rPr>
              <a:t>ordinateur</a:t>
            </a:r>
            <a:endParaRPr sz="650" dirty="0">
              <a:latin typeface="Calibri"/>
              <a:cs typeface="Calibri"/>
            </a:endParaRPr>
          </a:p>
          <a:p>
            <a:pPr marL="12700" marR="119380">
              <a:lnSpc>
                <a:spcPct val="173100"/>
              </a:lnSpc>
            </a:pPr>
            <a:r>
              <a:rPr sz="650" dirty="0">
                <a:solidFill>
                  <a:srgbClr val="231F20"/>
                </a:solidFill>
                <a:latin typeface="Calibri"/>
                <a:cs typeface="Calibri"/>
              </a:rPr>
              <a:t>Être</a:t>
            </a:r>
            <a:r>
              <a:rPr sz="650" spc="70" dirty="0">
                <a:solidFill>
                  <a:srgbClr val="231F20"/>
                </a:solidFill>
                <a:latin typeface="Calibri"/>
                <a:cs typeface="Calibri"/>
              </a:rPr>
              <a:t> </a:t>
            </a:r>
            <a:r>
              <a:rPr sz="650" dirty="0">
                <a:solidFill>
                  <a:srgbClr val="231F20"/>
                </a:solidFill>
                <a:latin typeface="Calibri"/>
                <a:cs typeface="Calibri"/>
              </a:rPr>
              <a:t>prudent</a:t>
            </a:r>
            <a:r>
              <a:rPr sz="650" spc="75" dirty="0">
                <a:solidFill>
                  <a:srgbClr val="231F20"/>
                </a:solidFill>
                <a:latin typeface="Calibri"/>
                <a:cs typeface="Calibri"/>
              </a:rPr>
              <a:t> </a:t>
            </a:r>
            <a:r>
              <a:rPr sz="650" dirty="0">
                <a:solidFill>
                  <a:srgbClr val="231F20"/>
                </a:solidFill>
                <a:latin typeface="Calibri"/>
                <a:cs typeface="Calibri"/>
              </a:rPr>
              <a:t>lors</a:t>
            </a:r>
            <a:r>
              <a:rPr sz="650" spc="75"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l’utilisation</a:t>
            </a:r>
            <a:r>
              <a:rPr sz="650" spc="75"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sa</a:t>
            </a:r>
            <a:r>
              <a:rPr sz="650" spc="75" dirty="0">
                <a:solidFill>
                  <a:srgbClr val="231F20"/>
                </a:solidFill>
                <a:latin typeface="Calibri"/>
                <a:cs typeface="Calibri"/>
              </a:rPr>
              <a:t> </a:t>
            </a:r>
            <a:r>
              <a:rPr sz="650" spc="-10" dirty="0">
                <a:solidFill>
                  <a:srgbClr val="231F20"/>
                </a:solidFill>
                <a:latin typeface="Calibri"/>
                <a:cs typeface="Calibri"/>
              </a:rPr>
              <a:t>messagerie</a:t>
            </a:r>
            <a:r>
              <a:rPr sz="650" spc="500" dirty="0">
                <a:solidFill>
                  <a:srgbClr val="231F20"/>
                </a:solidFill>
                <a:latin typeface="Calibri"/>
                <a:cs typeface="Calibri"/>
              </a:rPr>
              <a:t> </a:t>
            </a:r>
            <a:r>
              <a:rPr sz="650" dirty="0">
                <a:solidFill>
                  <a:srgbClr val="231F20"/>
                </a:solidFill>
                <a:latin typeface="Calibri"/>
                <a:cs typeface="Calibri"/>
              </a:rPr>
              <a:t>Télécharger</a:t>
            </a:r>
            <a:r>
              <a:rPr sz="650" spc="95" dirty="0">
                <a:solidFill>
                  <a:srgbClr val="231F20"/>
                </a:solidFill>
                <a:latin typeface="Calibri"/>
                <a:cs typeface="Calibri"/>
              </a:rPr>
              <a:t> </a:t>
            </a:r>
            <a:r>
              <a:rPr sz="650" dirty="0">
                <a:solidFill>
                  <a:srgbClr val="231F20"/>
                </a:solidFill>
                <a:latin typeface="Calibri"/>
                <a:cs typeface="Calibri"/>
              </a:rPr>
              <a:t>ses</a:t>
            </a:r>
            <a:r>
              <a:rPr sz="650" spc="95" dirty="0">
                <a:solidFill>
                  <a:srgbClr val="231F20"/>
                </a:solidFill>
                <a:latin typeface="Calibri"/>
                <a:cs typeface="Calibri"/>
              </a:rPr>
              <a:t> </a:t>
            </a:r>
            <a:r>
              <a:rPr sz="650" dirty="0">
                <a:solidFill>
                  <a:srgbClr val="231F20"/>
                </a:solidFill>
                <a:latin typeface="Calibri"/>
                <a:cs typeface="Calibri"/>
              </a:rPr>
              <a:t>programmes</a:t>
            </a:r>
            <a:r>
              <a:rPr sz="650" spc="95" dirty="0">
                <a:solidFill>
                  <a:srgbClr val="231F20"/>
                </a:solidFill>
                <a:latin typeface="Calibri"/>
                <a:cs typeface="Calibri"/>
              </a:rPr>
              <a:t> </a:t>
            </a:r>
            <a:r>
              <a:rPr sz="650" dirty="0">
                <a:solidFill>
                  <a:srgbClr val="231F20"/>
                </a:solidFill>
                <a:latin typeface="Calibri"/>
                <a:cs typeface="Calibri"/>
              </a:rPr>
              <a:t>sur</a:t>
            </a:r>
            <a:r>
              <a:rPr sz="650" spc="95" dirty="0">
                <a:solidFill>
                  <a:srgbClr val="231F20"/>
                </a:solidFill>
                <a:latin typeface="Calibri"/>
                <a:cs typeface="Calibri"/>
              </a:rPr>
              <a:t> </a:t>
            </a:r>
            <a:r>
              <a:rPr sz="650" dirty="0">
                <a:solidFill>
                  <a:srgbClr val="231F20"/>
                </a:solidFill>
                <a:latin typeface="Calibri"/>
                <a:cs typeface="Calibri"/>
              </a:rPr>
              <a:t>les</a:t>
            </a:r>
            <a:r>
              <a:rPr sz="650" spc="100" dirty="0">
                <a:solidFill>
                  <a:srgbClr val="231F20"/>
                </a:solidFill>
                <a:latin typeface="Calibri"/>
                <a:cs typeface="Calibri"/>
              </a:rPr>
              <a:t> </a:t>
            </a:r>
            <a:r>
              <a:rPr sz="650" dirty="0">
                <a:solidFill>
                  <a:srgbClr val="231F20"/>
                </a:solidFill>
                <a:latin typeface="Calibri"/>
                <a:cs typeface="Calibri"/>
              </a:rPr>
              <a:t>sites</a:t>
            </a:r>
            <a:r>
              <a:rPr sz="650" spc="95" dirty="0">
                <a:solidFill>
                  <a:srgbClr val="231F20"/>
                </a:solidFill>
                <a:latin typeface="Calibri"/>
                <a:cs typeface="Calibri"/>
              </a:rPr>
              <a:t> </a:t>
            </a:r>
            <a:r>
              <a:rPr sz="650" dirty="0">
                <a:solidFill>
                  <a:srgbClr val="231F20"/>
                </a:solidFill>
                <a:latin typeface="Calibri"/>
                <a:cs typeface="Calibri"/>
              </a:rPr>
              <a:t>officiels</a:t>
            </a:r>
            <a:r>
              <a:rPr sz="650" spc="100" dirty="0">
                <a:solidFill>
                  <a:srgbClr val="231F20"/>
                </a:solidFill>
                <a:latin typeface="Calibri"/>
                <a:cs typeface="Calibri"/>
              </a:rPr>
              <a:t> </a:t>
            </a:r>
            <a:r>
              <a:rPr sz="650" spc="-25" dirty="0">
                <a:solidFill>
                  <a:srgbClr val="231F20"/>
                </a:solidFill>
                <a:latin typeface="Calibri"/>
                <a:cs typeface="Calibri"/>
              </a:rPr>
              <a:t>des</a:t>
            </a:r>
            <a:endParaRPr sz="650" dirty="0">
              <a:latin typeface="Calibri"/>
              <a:cs typeface="Calibri"/>
            </a:endParaRPr>
          </a:p>
          <a:p>
            <a:pPr marL="12700">
              <a:lnSpc>
                <a:spcPts val="675"/>
              </a:lnSpc>
            </a:pPr>
            <a:r>
              <a:rPr sz="650" spc="-10" dirty="0">
                <a:solidFill>
                  <a:srgbClr val="231F20"/>
                </a:solidFill>
                <a:latin typeface="Calibri"/>
                <a:cs typeface="Calibri"/>
              </a:rPr>
              <a:t>éditeurs</a:t>
            </a:r>
            <a:endParaRPr sz="650" dirty="0">
              <a:latin typeface="Calibri"/>
              <a:cs typeface="Calibri"/>
            </a:endParaRPr>
          </a:p>
        </p:txBody>
      </p:sp>
      <p:sp>
        <p:nvSpPr>
          <p:cNvPr id="58" name="object 58"/>
          <p:cNvSpPr txBox="1"/>
          <p:nvPr/>
        </p:nvSpPr>
        <p:spPr>
          <a:xfrm>
            <a:off x="4533251" y="6766215"/>
            <a:ext cx="1588135" cy="124460"/>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Être</a:t>
            </a:r>
            <a:r>
              <a:rPr sz="650" spc="85" dirty="0">
                <a:solidFill>
                  <a:srgbClr val="231F20"/>
                </a:solidFill>
                <a:latin typeface="Calibri"/>
                <a:cs typeface="Calibri"/>
              </a:rPr>
              <a:t> </a:t>
            </a:r>
            <a:r>
              <a:rPr sz="650" dirty="0">
                <a:solidFill>
                  <a:srgbClr val="231F20"/>
                </a:solidFill>
                <a:latin typeface="Calibri"/>
                <a:cs typeface="Calibri"/>
              </a:rPr>
              <a:t>vigilant</a:t>
            </a:r>
            <a:r>
              <a:rPr sz="650" spc="85" dirty="0">
                <a:solidFill>
                  <a:srgbClr val="231F20"/>
                </a:solidFill>
                <a:latin typeface="Calibri"/>
                <a:cs typeface="Calibri"/>
              </a:rPr>
              <a:t> </a:t>
            </a:r>
            <a:r>
              <a:rPr sz="650" dirty="0">
                <a:solidFill>
                  <a:srgbClr val="231F20"/>
                </a:solidFill>
                <a:latin typeface="Calibri"/>
                <a:cs typeface="Calibri"/>
              </a:rPr>
              <a:t>lors</a:t>
            </a:r>
            <a:r>
              <a:rPr sz="650" spc="90" dirty="0">
                <a:solidFill>
                  <a:srgbClr val="231F20"/>
                </a:solidFill>
                <a:latin typeface="Calibri"/>
                <a:cs typeface="Calibri"/>
              </a:rPr>
              <a:t> </a:t>
            </a:r>
            <a:r>
              <a:rPr sz="650" dirty="0">
                <a:solidFill>
                  <a:srgbClr val="231F20"/>
                </a:solidFill>
                <a:latin typeface="Calibri"/>
                <a:cs typeface="Calibri"/>
              </a:rPr>
              <a:t>d’un</a:t>
            </a:r>
            <a:r>
              <a:rPr sz="650" spc="85" dirty="0">
                <a:solidFill>
                  <a:srgbClr val="231F20"/>
                </a:solidFill>
                <a:latin typeface="Calibri"/>
                <a:cs typeface="Calibri"/>
              </a:rPr>
              <a:t> </a:t>
            </a:r>
            <a:r>
              <a:rPr sz="650" dirty="0">
                <a:solidFill>
                  <a:srgbClr val="231F20"/>
                </a:solidFill>
                <a:latin typeface="Calibri"/>
                <a:cs typeface="Calibri"/>
              </a:rPr>
              <a:t>paiement</a:t>
            </a:r>
            <a:r>
              <a:rPr sz="650" spc="85" dirty="0">
                <a:solidFill>
                  <a:srgbClr val="231F20"/>
                </a:solidFill>
                <a:latin typeface="Calibri"/>
                <a:cs typeface="Calibri"/>
              </a:rPr>
              <a:t> </a:t>
            </a:r>
            <a:r>
              <a:rPr sz="650" dirty="0">
                <a:solidFill>
                  <a:srgbClr val="231F20"/>
                </a:solidFill>
                <a:latin typeface="Calibri"/>
                <a:cs typeface="Calibri"/>
              </a:rPr>
              <a:t>sur</a:t>
            </a:r>
            <a:r>
              <a:rPr sz="650" spc="90" dirty="0">
                <a:solidFill>
                  <a:srgbClr val="231F20"/>
                </a:solidFill>
                <a:latin typeface="Calibri"/>
                <a:cs typeface="Calibri"/>
              </a:rPr>
              <a:t> </a:t>
            </a:r>
            <a:r>
              <a:rPr sz="650" spc="-10" dirty="0">
                <a:solidFill>
                  <a:srgbClr val="231F20"/>
                </a:solidFill>
                <a:latin typeface="Calibri"/>
                <a:cs typeface="Calibri"/>
              </a:rPr>
              <a:t>Internet</a:t>
            </a:r>
            <a:endParaRPr sz="650" dirty="0">
              <a:latin typeface="Calibri"/>
              <a:cs typeface="Calibri"/>
            </a:endParaRPr>
          </a:p>
        </p:txBody>
      </p:sp>
      <p:sp>
        <p:nvSpPr>
          <p:cNvPr id="59" name="object 59"/>
          <p:cNvSpPr txBox="1"/>
          <p:nvPr/>
        </p:nvSpPr>
        <p:spPr>
          <a:xfrm>
            <a:off x="4533251" y="6937640"/>
            <a:ext cx="1689735" cy="124460"/>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Prendre</a:t>
            </a:r>
            <a:r>
              <a:rPr sz="650" spc="75" dirty="0">
                <a:solidFill>
                  <a:srgbClr val="231F20"/>
                </a:solidFill>
                <a:latin typeface="Calibri"/>
                <a:cs typeface="Calibri"/>
              </a:rPr>
              <a:t> </a:t>
            </a:r>
            <a:r>
              <a:rPr sz="650" dirty="0">
                <a:solidFill>
                  <a:srgbClr val="231F20"/>
                </a:solidFill>
                <a:latin typeface="Calibri"/>
                <a:cs typeface="Calibri"/>
              </a:rPr>
              <a:t>soin</a:t>
            </a:r>
            <a:r>
              <a:rPr sz="650" spc="75" dirty="0">
                <a:solidFill>
                  <a:srgbClr val="231F20"/>
                </a:solidFill>
                <a:latin typeface="Calibri"/>
                <a:cs typeface="Calibri"/>
              </a:rPr>
              <a:t> </a:t>
            </a:r>
            <a:r>
              <a:rPr sz="650" dirty="0">
                <a:solidFill>
                  <a:srgbClr val="231F20"/>
                </a:solidFill>
                <a:latin typeface="Calibri"/>
                <a:cs typeface="Calibri"/>
              </a:rPr>
              <a:t>de</a:t>
            </a:r>
            <a:r>
              <a:rPr sz="650" spc="80" dirty="0">
                <a:solidFill>
                  <a:srgbClr val="231F20"/>
                </a:solidFill>
                <a:latin typeface="Calibri"/>
                <a:cs typeface="Calibri"/>
              </a:rPr>
              <a:t> </a:t>
            </a:r>
            <a:r>
              <a:rPr sz="650" dirty="0">
                <a:solidFill>
                  <a:srgbClr val="231F20"/>
                </a:solidFill>
                <a:latin typeface="Calibri"/>
                <a:cs typeface="Calibri"/>
              </a:rPr>
              <a:t>ses</a:t>
            </a:r>
            <a:r>
              <a:rPr sz="650" spc="75" dirty="0">
                <a:solidFill>
                  <a:srgbClr val="231F20"/>
                </a:solidFill>
                <a:latin typeface="Calibri"/>
                <a:cs typeface="Calibri"/>
              </a:rPr>
              <a:t> </a:t>
            </a:r>
            <a:r>
              <a:rPr sz="650" dirty="0">
                <a:solidFill>
                  <a:srgbClr val="231F20"/>
                </a:solidFill>
                <a:latin typeface="Calibri"/>
                <a:cs typeface="Calibri"/>
              </a:rPr>
              <a:t>informations</a:t>
            </a:r>
            <a:r>
              <a:rPr sz="650" spc="75" dirty="0">
                <a:solidFill>
                  <a:srgbClr val="231F20"/>
                </a:solidFill>
                <a:latin typeface="Calibri"/>
                <a:cs typeface="Calibri"/>
              </a:rPr>
              <a:t> </a:t>
            </a:r>
            <a:r>
              <a:rPr sz="650" spc="-10" dirty="0">
                <a:solidFill>
                  <a:srgbClr val="231F20"/>
                </a:solidFill>
                <a:latin typeface="Calibri"/>
                <a:cs typeface="Calibri"/>
              </a:rPr>
              <a:t>personnelles,</a:t>
            </a:r>
            <a:endParaRPr sz="650" dirty="0">
              <a:latin typeface="Calibri"/>
              <a:cs typeface="Calibri"/>
            </a:endParaRPr>
          </a:p>
        </p:txBody>
      </p:sp>
      <p:sp>
        <p:nvSpPr>
          <p:cNvPr id="60" name="object 60"/>
          <p:cNvSpPr txBox="1"/>
          <p:nvPr/>
        </p:nvSpPr>
        <p:spPr>
          <a:xfrm>
            <a:off x="4533251" y="7023311"/>
            <a:ext cx="1651000" cy="124460"/>
          </a:xfrm>
          <a:prstGeom prst="rect">
            <a:avLst/>
          </a:prstGeom>
        </p:spPr>
        <p:txBody>
          <a:bodyPr vert="horz" wrap="square" lIns="0" tIns="12065" rIns="0" bIns="0" rtlCol="0">
            <a:spAutoFit/>
          </a:bodyPr>
          <a:lstStyle/>
          <a:p>
            <a:pPr marL="12700">
              <a:lnSpc>
                <a:spcPct val="100000"/>
              </a:lnSpc>
              <a:spcBef>
                <a:spcPts val="95"/>
              </a:spcBef>
            </a:pPr>
            <a:r>
              <a:rPr sz="650" dirty="0">
                <a:solidFill>
                  <a:srgbClr val="231F20"/>
                </a:solidFill>
                <a:latin typeface="Calibri"/>
                <a:cs typeface="Calibri"/>
              </a:rPr>
              <a:t>professionnelles</a:t>
            </a:r>
            <a:r>
              <a:rPr sz="650" spc="75" dirty="0">
                <a:solidFill>
                  <a:srgbClr val="231F20"/>
                </a:solidFill>
                <a:latin typeface="Calibri"/>
                <a:cs typeface="Calibri"/>
              </a:rPr>
              <a:t> </a:t>
            </a:r>
            <a:r>
              <a:rPr sz="650" dirty="0">
                <a:solidFill>
                  <a:srgbClr val="231F20"/>
                </a:solidFill>
                <a:latin typeface="Calibri"/>
                <a:cs typeface="Calibri"/>
              </a:rPr>
              <a:t>et</a:t>
            </a:r>
            <a:r>
              <a:rPr sz="650" spc="75" dirty="0">
                <a:solidFill>
                  <a:srgbClr val="231F20"/>
                </a:solidFill>
                <a:latin typeface="Calibri"/>
                <a:cs typeface="Calibri"/>
              </a:rPr>
              <a:t> </a:t>
            </a:r>
            <a:r>
              <a:rPr sz="650" dirty="0">
                <a:solidFill>
                  <a:srgbClr val="231F20"/>
                </a:solidFill>
                <a:latin typeface="Calibri"/>
                <a:cs typeface="Calibri"/>
              </a:rPr>
              <a:t>de</a:t>
            </a:r>
            <a:r>
              <a:rPr sz="650" spc="80" dirty="0">
                <a:solidFill>
                  <a:srgbClr val="231F20"/>
                </a:solidFill>
                <a:latin typeface="Calibri"/>
                <a:cs typeface="Calibri"/>
              </a:rPr>
              <a:t> </a:t>
            </a:r>
            <a:r>
              <a:rPr sz="650" dirty="0">
                <a:solidFill>
                  <a:srgbClr val="231F20"/>
                </a:solidFill>
                <a:latin typeface="Calibri"/>
                <a:cs typeface="Calibri"/>
              </a:rPr>
              <a:t>son</a:t>
            </a:r>
            <a:r>
              <a:rPr sz="650" spc="75" dirty="0">
                <a:solidFill>
                  <a:srgbClr val="231F20"/>
                </a:solidFill>
                <a:latin typeface="Calibri"/>
                <a:cs typeface="Calibri"/>
              </a:rPr>
              <a:t> </a:t>
            </a:r>
            <a:r>
              <a:rPr sz="650" dirty="0">
                <a:solidFill>
                  <a:srgbClr val="231F20"/>
                </a:solidFill>
                <a:latin typeface="Calibri"/>
                <a:cs typeface="Calibri"/>
              </a:rPr>
              <a:t>identité</a:t>
            </a:r>
            <a:r>
              <a:rPr sz="650" spc="80" dirty="0">
                <a:solidFill>
                  <a:srgbClr val="231F20"/>
                </a:solidFill>
                <a:latin typeface="Calibri"/>
                <a:cs typeface="Calibri"/>
              </a:rPr>
              <a:t> </a:t>
            </a:r>
            <a:r>
              <a:rPr sz="650" spc="-10" dirty="0">
                <a:solidFill>
                  <a:srgbClr val="231F20"/>
                </a:solidFill>
                <a:latin typeface="Calibri"/>
                <a:cs typeface="Calibri"/>
              </a:rPr>
              <a:t>numérique</a:t>
            </a:r>
            <a:endParaRPr sz="650" dirty="0">
              <a:latin typeface="Calibri"/>
              <a:cs typeface="Calibri"/>
            </a:endParaRPr>
          </a:p>
        </p:txBody>
      </p:sp>
      <p:sp>
        <p:nvSpPr>
          <p:cNvPr id="62" name="object 62"/>
          <p:cNvSpPr txBox="1"/>
          <p:nvPr/>
        </p:nvSpPr>
        <p:spPr>
          <a:xfrm>
            <a:off x="2528905" y="4762720"/>
            <a:ext cx="393700"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1C1C1C"/>
                </a:solidFill>
                <a:latin typeface="Calibri"/>
                <a:cs typeface="Calibri"/>
              </a:rPr>
              <a:t>activité</a:t>
            </a:r>
            <a:r>
              <a:rPr sz="750" spc="220" dirty="0">
                <a:solidFill>
                  <a:srgbClr val="1C1C1C"/>
                </a:solidFill>
                <a:latin typeface="Calibri"/>
                <a:cs typeface="Calibri"/>
              </a:rPr>
              <a:t> </a:t>
            </a:r>
            <a:r>
              <a:rPr sz="750" spc="-65" dirty="0">
                <a:solidFill>
                  <a:srgbClr val="1C1C1C"/>
                </a:solidFill>
                <a:latin typeface="Calibri"/>
                <a:cs typeface="Calibri"/>
              </a:rPr>
              <a:t>1</a:t>
            </a:r>
            <a:endParaRPr sz="750" dirty="0">
              <a:latin typeface="Calibri"/>
              <a:cs typeface="Calibri"/>
            </a:endParaRPr>
          </a:p>
        </p:txBody>
      </p:sp>
      <p:sp>
        <p:nvSpPr>
          <p:cNvPr id="64" name="object 64"/>
          <p:cNvSpPr txBox="1"/>
          <p:nvPr/>
        </p:nvSpPr>
        <p:spPr>
          <a:xfrm>
            <a:off x="7119922" y="3511829"/>
            <a:ext cx="10507980" cy="1296670"/>
          </a:xfrm>
          <a:prstGeom prst="rect">
            <a:avLst/>
          </a:prstGeom>
        </p:spPr>
        <p:txBody>
          <a:bodyPr vert="horz" wrap="square" lIns="0" tIns="12700" rIns="0" bIns="0" rtlCol="0">
            <a:spAutoFit/>
          </a:bodyPr>
          <a:lstStyle/>
          <a:p>
            <a:pPr marL="12700" marR="5080" algn="just">
              <a:lnSpc>
                <a:spcPct val="120800"/>
              </a:lnSpc>
              <a:spcBef>
                <a:spcPts val="100"/>
              </a:spcBef>
            </a:pPr>
            <a:r>
              <a:rPr sz="2300" dirty="0">
                <a:solidFill>
                  <a:srgbClr val="231F20"/>
                </a:solidFill>
                <a:latin typeface="Calibri"/>
                <a:cs typeface="Calibri"/>
              </a:rPr>
              <a:t>Faites</a:t>
            </a:r>
            <a:r>
              <a:rPr sz="2300" spc="125" dirty="0">
                <a:solidFill>
                  <a:srgbClr val="231F20"/>
                </a:solidFill>
                <a:latin typeface="Calibri"/>
                <a:cs typeface="Calibri"/>
              </a:rPr>
              <a:t> </a:t>
            </a:r>
            <a:r>
              <a:rPr sz="2300" dirty="0">
                <a:solidFill>
                  <a:srgbClr val="231F20"/>
                </a:solidFill>
                <a:latin typeface="Calibri"/>
                <a:cs typeface="Calibri"/>
              </a:rPr>
              <a:t>découvrir</a:t>
            </a:r>
            <a:r>
              <a:rPr sz="2300" spc="130" dirty="0">
                <a:solidFill>
                  <a:srgbClr val="231F20"/>
                </a:solidFill>
                <a:latin typeface="Calibri"/>
                <a:cs typeface="Calibri"/>
              </a:rPr>
              <a:t> </a:t>
            </a:r>
            <a:r>
              <a:rPr sz="2300" spc="60" dirty="0">
                <a:solidFill>
                  <a:srgbClr val="231F20"/>
                </a:solidFill>
                <a:latin typeface="Calibri"/>
                <a:cs typeface="Calibri"/>
              </a:rPr>
              <a:t>le</a:t>
            </a:r>
            <a:r>
              <a:rPr sz="2300" spc="140" dirty="0">
                <a:solidFill>
                  <a:srgbClr val="231F20"/>
                </a:solidFill>
                <a:latin typeface="Calibri"/>
                <a:cs typeface="Calibri"/>
              </a:rPr>
              <a:t> </a:t>
            </a:r>
            <a:r>
              <a:rPr sz="2300" u="sng" spc="5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guide</a:t>
            </a:r>
            <a:r>
              <a:rPr sz="2300" u="sng" spc="125"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de</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bonnes</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pratiques</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de</a:t>
            </a:r>
            <a:r>
              <a:rPr sz="2300" u="sng" spc="130"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 </a:t>
            </a:r>
            <a:r>
              <a:rPr sz="2300" u="sng" dirty="0">
                <a:solidFill>
                  <a:srgbClr val="0000FF"/>
                </a:solidFill>
                <a:uFill>
                  <a:solidFill>
                    <a:srgbClr val="FFB542"/>
                  </a:solidFill>
                </a:uFill>
                <a:latin typeface="Calibri"/>
                <a:cs typeface="Calibri"/>
                <a:hlinkClick r:id="rId9">
                  <a:extLst>
                    <a:ext uri="{A12FA001-AC4F-418D-AE19-62706E023703}">
                      <ahyp:hlinkClr xmlns:ahyp="http://schemas.microsoft.com/office/drawing/2018/hyperlinkcolor" val="tx"/>
                    </a:ext>
                  </a:extLst>
                </a:hlinkClick>
              </a:rPr>
              <a:t>l’informatique</a:t>
            </a:r>
            <a:r>
              <a:rPr sz="2300" spc="145" dirty="0">
                <a:solidFill>
                  <a:srgbClr val="FFC000"/>
                </a:solidFill>
                <a:latin typeface="Calibri"/>
                <a:cs typeface="Calibri"/>
                <a:hlinkClick r:id="rId9">
                  <a:extLst>
                    <a:ext uri="{A12FA001-AC4F-418D-AE19-62706E023703}">
                      <ahyp:hlinkClr xmlns:ahyp="http://schemas.microsoft.com/office/drawing/2018/hyperlinkcolor" val="tx"/>
                    </a:ext>
                  </a:extLst>
                </a:hlinkClick>
              </a:rPr>
              <a:t> </a:t>
            </a:r>
            <a:r>
              <a:rPr sz="2300" dirty="0">
                <a:solidFill>
                  <a:srgbClr val="231F20"/>
                </a:solidFill>
                <a:latin typeface="Calibri"/>
                <a:cs typeface="Calibri"/>
              </a:rPr>
              <a:t>publié</a:t>
            </a:r>
            <a:r>
              <a:rPr sz="2300" spc="130" dirty="0">
                <a:solidFill>
                  <a:srgbClr val="231F20"/>
                </a:solidFill>
                <a:latin typeface="Calibri"/>
                <a:cs typeface="Calibri"/>
              </a:rPr>
              <a:t> </a:t>
            </a:r>
            <a:r>
              <a:rPr sz="2300" dirty="0">
                <a:solidFill>
                  <a:srgbClr val="231F20"/>
                </a:solidFill>
                <a:latin typeface="Calibri"/>
                <a:cs typeface="Calibri"/>
              </a:rPr>
              <a:t>par</a:t>
            </a:r>
            <a:r>
              <a:rPr sz="2300" spc="130" dirty="0">
                <a:solidFill>
                  <a:srgbClr val="231F20"/>
                </a:solidFill>
                <a:latin typeface="Calibri"/>
                <a:cs typeface="Calibri"/>
              </a:rPr>
              <a:t> </a:t>
            </a:r>
            <a:r>
              <a:rPr sz="2300" spc="50" dirty="0">
                <a:solidFill>
                  <a:srgbClr val="231F20"/>
                </a:solidFill>
                <a:latin typeface="Calibri"/>
                <a:cs typeface="Calibri"/>
              </a:rPr>
              <a:t>L’ANSSI</a:t>
            </a:r>
            <a:r>
              <a:rPr sz="2300" spc="135" dirty="0">
                <a:solidFill>
                  <a:srgbClr val="231F20"/>
                </a:solidFill>
                <a:latin typeface="Calibri"/>
                <a:cs typeface="Calibri"/>
              </a:rPr>
              <a:t>  </a:t>
            </a:r>
            <a:r>
              <a:rPr sz="2300" spc="-25" dirty="0">
                <a:solidFill>
                  <a:srgbClr val="231F20"/>
                </a:solidFill>
                <a:latin typeface="Calibri"/>
                <a:cs typeface="Calibri"/>
              </a:rPr>
              <a:t>et </a:t>
            </a:r>
            <a:r>
              <a:rPr sz="2300" spc="100" dirty="0">
                <a:solidFill>
                  <a:srgbClr val="231F20"/>
                </a:solidFill>
                <a:latin typeface="Calibri"/>
                <a:cs typeface="Calibri"/>
              </a:rPr>
              <a:t>la</a:t>
            </a:r>
            <a:r>
              <a:rPr sz="2300" spc="105" dirty="0">
                <a:solidFill>
                  <a:srgbClr val="231F20"/>
                </a:solidFill>
                <a:latin typeface="Calibri"/>
                <a:cs typeface="Calibri"/>
              </a:rPr>
              <a:t> </a:t>
            </a:r>
            <a:r>
              <a:rPr sz="2300" spc="70" dirty="0">
                <a:solidFill>
                  <a:srgbClr val="231F20"/>
                </a:solidFill>
                <a:latin typeface="Calibri"/>
                <a:cs typeface="Calibri"/>
              </a:rPr>
              <a:t>CPME</a:t>
            </a:r>
            <a:r>
              <a:rPr sz="2300" spc="110" dirty="0">
                <a:solidFill>
                  <a:srgbClr val="231F20"/>
                </a:solidFill>
                <a:latin typeface="Calibri"/>
                <a:cs typeface="Calibri"/>
              </a:rPr>
              <a:t> </a:t>
            </a:r>
            <a:r>
              <a:rPr sz="2300" spc="65" dirty="0">
                <a:solidFill>
                  <a:srgbClr val="231F20"/>
                </a:solidFill>
                <a:latin typeface="Calibri"/>
                <a:cs typeface="Calibri"/>
              </a:rPr>
              <a:t>à</a:t>
            </a:r>
            <a:r>
              <a:rPr sz="2300" spc="105" dirty="0">
                <a:solidFill>
                  <a:srgbClr val="231F20"/>
                </a:solidFill>
                <a:latin typeface="Calibri"/>
                <a:cs typeface="Calibri"/>
              </a:rPr>
              <a:t> </a:t>
            </a:r>
            <a:r>
              <a:rPr sz="2300" dirty="0">
                <a:solidFill>
                  <a:srgbClr val="231F20"/>
                </a:solidFill>
                <a:latin typeface="Calibri"/>
                <a:cs typeface="Calibri"/>
              </a:rPr>
              <a:t>destination</a:t>
            </a:r>
            <a:r>
              <a:rPr sz="2300" spc="110" dirty="0">
                <a:solidFill>
                  <a:srgbClr val="231F20"/>
                </a:solidFill>
                <a:latin typeface="Calibri"/>
                <a:cs typeface="Calibri"/>
              </a:rPr>
              <a:t> </a:t>
            </a:r>
            <a:r>
              <a:rPr sz="2300" dirty="0">
                <a:solidFill>
                  <a:srgbClr val="231F20"/>
                </a:solidFill>
                <a:latin typeface="Calibri"/>
                <a:cs typeface="Calibri"/>
              </a:rPr>
              <a:t>des</a:t>
            </a:r>
            <a:r>
              <a:rPr sz="2300" spc="105" dirty="0">
                <a:solidFill>
                  <a:srgbClr val="231F20"/>
                </a:solidFill>
                <a:latin typeface="Calibri"/>
                <a:cs typeface="Calibri"/>
              </a:rPr>
              <a:t> </a:t>
            </a:r>
            <a:r>
              <a:rPr sz="2300" dirty="0">
                <a:solidFill>
                  <a:srgbClr val="231F20"/>
                </a:solidFill>
                <a:latin typeface="Calibri"/>
                <a:cs typeface="Calibri"/>
              </a:rPr>
              <a:t>petites</a:t>
            </a:r>
            <a:r>
              <a:rPr sz="2300" spc="110" dirty="0">
                <a:solidFill>
                  <a:srgbClr val="231F20"/>
                </a:solidFill>
                <a:latin typeface="Calibri"/>
                <a:cs typeface="Calibri"/>
              </a:rPr>
              <a:t> </a:t>
            </a:r>
            <a:r>
              <a:rPr sz="2300" dirty="0">
                <a:solidFill>
                  <a:srgbClr val="231F20"/>
                </a:solidFill>
                <a:latin typeface="Calibri"/>
                <a:cs typeface="Calibri"/>
              </a:rPr>
              <a:t>et</a:t>
            </a:r>
            <a:r>
              <a:rPr sz="2300" spc="105" dirty="0">
                <a:solidFill>
                  <a:srgbClr val="231F20"/>
                </a:solidFill>
                <a:latin typeface="Calibri"/>
                <a:cs typeface="Calibri"/>
              </a:rPr>
              <a:t> </a:t>
            </a:r>
            <a:r>
              <a:rPr sz="2300" dirty="0">
                <a:solidFill>
                  <a:srgbClr val="231F20"/>
                </a:solidFill>
                <a:latin typeface="Calibri"/>
                <a:cs typeface="Calibri"/>
              </a:rPr>
              <a:t>moyennes</a:t>
            </a:r>
            <a:r>
              <a:rPr sz="2300" spc="110" dirty="0">
                <a:solidFill>
                  <a:srgbClr val="231F20"/>
                </a:solidFill>
                <a:latin typeface="Calibri"/>
                <a:cs typeface="Calibri"/>
              </a:rPr>
              <a:t> </a:t>
            </a:r>
            <a:r>
              <a:rPr sz="2300" dirty="0">
                <a:solidFill>
                  <a:srgbClr val="231F20"/>
                </a:solidFill>
                <a:latin typeface="Calibri"/>
                <a:cs typeface="Calibri"/>
              </a:rPr>
              <a:t>entreprises</a:t>
            </a:r>
            <a:r>
              <a:rPr sz="2300" spc="105" dirty="0">
                <a:solidFill>
                  <a:srgbClr val="231F20"/>
                </a:solidFill>
                <a:latin typeface="Calibri"/>
                <a:cs typeface="Calibri"/>
              </a:rPr>
              <a:t> </a:t>
            </a:r>
            <a:r>
              <a:rPr sz="2300" dirty="0">
                <a:solidFill>
                  <a:srgbClr val="231F20"/>
                </a:solidFill>
                <a:latin typeface="Calibri"/>
                <a:cs typeface="Calibri"/>
              </a:rPr>
              <a:t>dont</a:t>
            </a:r>
            <a:r>
              <a:rPr sz="2300" spc="110" dirty="0">
                <a:solidFill>
                  <a:srgbClr val="231F20"/>
                </a:solidFill>
                <a:latin typeface="Calibri"/>
                <a:cs typeface="Calibri"/>
              </a:rPr>
              <a:t> </a:t>
            </a:r>
            <a:r>
              <a:rPr sz="2300" spc="70" dirty="0">
                <a:solidFill>
                  <a:srgbClr val="231F20"/>
                </a:solidFill>
                <a:latin typeface="Calibri"/>
                <a:cs typeface="Calibri"/>
              </a:rPr>
              <a:t>les</a:t>
            </a:r>
            <a:r>
              <a:rPr sz="2300" spc="105" dirty="0">
                <a:solidFill>
                  <a:srgbClr val="231F20"/>
                </a:solidFill>
                <a:latin typeface="Calibri"/>
                <a:cs typeface="Calibri"/>
              </a:rPr>
              <a:t> </a:t>
            </a:r>
            <a:r>
              <a:rPr sz="2300" spc="65" dirty="0">
                <a:solidFill>
                  <a:srgbClr val="231F20"/>
                </a:solidFill>
                <a:latin typeface="Calibri"/>
                <a:cs typeface="Calibri"/>
              </a:rPr>
              <a:t>9</a:t>
            </a:r>
            <a:r>
              <a:rPr sz="2300" spc="110" dirty="0">
                <a:solidFill>
                  <a:srgbClr val="231F20"/>
                </a:solidFill>
                <a:latin typeface="Calibri"/>
                <a:cs typeface="Calibri"/>
              </a:rPr>
              <a:t> </a:t>
            </a:r>
            <a:r>
              <a:rPr sz="2300" spc="55" dirty="0">
                <a:solidFill>
                  <a:srgbClr val="231F20"/>
                </a:solidFill>
                <a:latin typeface="Calibri"/>
                <a:cs typeface="Calibri"/>
              </a:rPr>
              <a:t>règles</a:t>
            </a:r>
            <a:r>
              <a:rPr sz="2300" spc="105" dirty="0">
                <a:solidFill>
                  <a:srgbClr val="231F20"/>
                </a:solidFill>
                <a:latin typeface="Calibri"/>
                <a:cs typeface="Calibri"/>
              </a:rPr>
              <a:t> </a:t>
            </a:r>
            <a:r>
              <a:rPr sz="2300" spc="-10" dirty="0">
                <a:solidFill>
                  <a:srgbClr val="231F20"/>
                </a:solidFill>
                <a:latin typeface="Calibri"/>
                <a:cs typeface="Calibri"/>
              </a:rPr>
              <a:t>peuvent </a:t>
            </a:r>
            <a:r>
              <a:rPr sz="2300" dirty="0">
                <a:solidFill>
                  <a:srgbClr val="231F20"/>
                </a:solidFill>
                <a:latin typeface="Calibri"/>
                <a:cs typeface="Calibri"/>
              </a:rPr>
              <a:t>s’appliquer</a:t>
            </a:r>
            <a:r>
              <a:rPr sz="2300" spc="190" dirty="0">
                <a:solidFill>
                  <a:srgbClr val="231F20"/>
                </a:solidFill>
                <a:latin typeface="Calibri"/>
                <a:cs typeface="Calibri"/>
              </a:rPr>
              <a:t> </a:t>
            </a:r>
            <a:r>
              <a:rPr sz="2300" dirty="0">
                <a:solidFill>
                  <a:srgbClr val="231F20"/>
                </a:solidFill>
                <a:latin typeface="Calibri"/>
                <a:cs typeface="Calibri"/>
              </a:rPr>
              <a:t>également</a:t>
            </a:r>
            <a:r>
              <a:rPr sz="2300" spc="190" dirty="0">
                <a:solidFill>
                  <a:srgbClr val="231F20"/>
                </a:solidFill>
                <a:latin typeface="Calibri"/>
                <a:cs typeface="Calibri"/>
              </a:rPr>
              <a:t> </a:t>
            </a:r>
            <a:r>
              <a:rPr sz="2300" spc="50" dirty="0">
                <a:solidFill>
                  <a:srgbClr val="231F20"/>
                </a:solidFill>
                <a:latin typeface="Calibri"/>
                <a:cs typeface="Calibri"/>
              </a:rPr>
              <a:t>aux</a:t>
            </a:r>
            <a:r>
              <a:rPr sz="2300" spc="190" dirty="0">
                <a:solidFill>
                  <a:srgbClr val="231F20"/>
                </a:solidFill>
                <a:latin typeface="Calibri"/>
                <a:cs typeface="Calibri"/>
              </a:rPr>
              <a:t> </a:t>
            </a:r>
            <a:r>
              <a:rPr sz="2300" spc="55" dirty="0">
                <a:solidFill>
                  <a:srgbClr val="231F20"/>
                </a:solidFill>
                <a:latin typeface="Calibri"/>
                <a:cs typeface="Calibri"/>
              </a:rPr>
              <a:t>particuliers.</a:t>
            </a:r>
            <a:r>
              <a:rPr sz="2300" spc="190" dirty="0">
                <a:solidFill>
                  <a:srgbClr val="231F20"/>
                </a:solidFill>
                <a:latin typeface="Calibri"/>
                <a:cs typeface="Calibri"/>
              </a:rPr>
              <a:t> </a:t>
            </a:r>
            <a:r>
              <a:rPr sz="2300" dirty="0">
                <a:solidFill>
                  <a:srgbClr val="231F20"/>
                </a:solidFill>
                <a:latin typeface="Calibri"/>
                <a:cs typeface="Calibri"/>
              </a:rPr>
              <a:t>C’est</a:t>
            </a:r>
            <a:r>
              <a:rPr sz="2300" spc="190" dirty="0">
                <a:solidFill>
                  <a:srgbClr val="231F20"/>
                </a:solidFill>
                <a:latin typeface="Calibri"/>
                <a:cs typeface="Calibri"/>
              </a:rPr>
              <a:t> </a:t>
            </a:r>
            <a:r>
              <a:rPr sz="2300" spc="50" dirty="0">
                <a:solidFill>
                  <a:srgbClr val="231F20"/>
                </a:solidFill>
                <a:latin typeface="Calibri"/>
                <a:cs typeface="Calibri"/>
              </a:rPr>
              <a:t>ce</a:t>
            </a:r>
            <a:r>
              <a:rPr sz="2300" spc="190" dirty="0">
                <a:solidFill>
                  <a:srgbClr val="231F20"/>
                </a:solidFill>
                <a:latin typeface="Calibri"/>
                <a:cs typeface="Calibri"/>
              </a:rPr>
              <a:t> </a:t>
            </a:r>
            <a:r>
              <a:rPr sz="2300" dirty="0">
                <a:solidFill>
                  <a:srgbClr val="231F20"/>
                </a:solidFill>
                <a:latin typeface="Calibri"/>
                <a:cs typeface="Calibri"/>
              </a:rPr>
              <a:t>qui</a:t>
            </a:r>
            <a:r>
              <a:rPr sz="2300" spc="190" dirty="0">
                <a:solidFill>
                  <a:srgbClr val="231F20"/>
                </a:solidFill>
                <a:latin typeface="Calibri"/>
                <a:cs typeface="Calibri"/>
              </a:rPr>
              <a:t> </a:t>
            </a:r>
            <a:r>
              <a:rPr sz="2300" dirty="0">
                <a:solidFill>
                  <a:srgbClr val="231F20"/>
                </a:solidFill>
                <a:latin typeface="Calibri"/>
                <a:cs typeface="Calibri"/>
              </a:rPr>
              <a:t>s’appelle</a:t>
            </a:r>
            <a:r>
              <a:rPr sz="2300" spc="190" dirty="0">
                <a:solidFill>
                  <a:srgbClr val="231F20"/>
                </a:solidFill>
                <a:latin typeface="Calibri"/>
                <a:cs typeface="Calibri"/>
              </a:rPr>
              <a:t> </a:t>
            </a:r>
            <a:r>
              <a:rPr sz="2300" dirty="0">
                <a:solidFill>
                  <a:srgbClr val="231F20"/>
                </a:solidFill>
                <a:latin typeface="Calibri"/>
                <a:cs typeface="Calibri"/>
              </a:rPr>
              <a:t>l’hygiène</a:t>
            </a:r>
            <a:r>
              <a:rPr sz="2300" spc="195" dirty="0">
                <a:solidFill>
                  <a:srgbClr val="231F20"/>
                </a:solidFill>
                <a:latin typeface="Calibri"/>
                <a:cs typeface="Calibri"/>
              </a:rPr>
              <a:t> </a:t>
            </a:r>
            <a:r>
              <a:rPr sz="2300" spc="-10" dirty="0">
                <a:solidFill>
                  <a:srgbClr val="231F20"/>
                </a:solidFill>
                <a:latin typeface="Calibri"/>
                <a:cs typeface="Calibri"/>
              </a:rPr>
              <a:t>numérique.</a:t>
            </a:r>
            <a:endParaRPr sz="2300" dirty="0">
              <a:latin typeface="Calibri"/>
              <a:cs typeface="Calibri"/>
            </a:endParaRPr>
          </a:p>
        </p:txBody>
      </p:sp>
      <p:sp>
        <p:nvSpPr>
          <p:cNvPr id="73" name="object 15">
            <a:extLst>
              <a:ext uri="{FF2B5EF4-FFF2-40B4-BE49-F238E27FC236}">
                <a16:creationId xmlns:a16="http://schemas.microsoft.com/office/drawing/2014/main" id="{3CE4777F-D0C5-2F58-3DFD-4C5C6D27AA31}"/>
              </a:ext>
            </a:extLst>
          </p:cNvPr>
          <p:cNvSpPr txBox="1"/>
          <p:nvPr/>
        </p:nvSpPr>
        <p:spPr>
          <a:xfrm>
            <a:off x="1662438" y="780459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grpSp>
        <p:nvGrpSpPr>
          <p:cNvPr id="76" name="object 2">
            <a:extLst>
              <a:ext uri="{FF2B5EF4-FFF2-40B4-BE49-F238E27FC236}">
                <a16:creationId xmlns:a16="http://schemas.microsoft.com/office/drawing/2014/main" id="{951115D5-2736-0D6F-B69E-DBE4EB079AC8}"/>
              </a:ext>
            </a:extLst>
          </p:cNvPr>
          <p:cNvGrpSpPr/>
          <p:nvPr/>
        </p:nvGrpSpPr>
        <p:grpSpPr>
          <a:xfrm>
            <a:off x="0" y="0"/>
            <a:ext cx="20104100" cy="1543685"/>
            <a:chOff x="0" y="0"/>
            <a:chExt cx="20104100" cy="1543685"/>
          </a:xfrm>
        </p:grpSpPr>
        <p:sp>
          <p:nvSpPr>
            <p:cNvPr id="77" name="object 3">
              <a:extLst>
                <a:ext uri="{FF2B5EF4-FFF2-40B4-BE49-F238E27FC236}">
                  <a16:creationId xmlns:a16="http://schemas.microsoft.com/office/drawing/2014/main" id="{F283CD1E-7732-7F75-474E-71B251CB2B7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8" name="object 4">
              <a:extLst>
                <a:ext uri="{FF2B5EF4-FFF2-40B4-BE49-F238E27FC236}">
                  <a16:creationId xmlns:a16="http://schemas.microsoft.com/office/drawing/2014/main" id="{70733F6C-A5EE-65C8-659D-723F307A30AA}"/>
                </a:ext>
              </a:extLst>
            </p:cNvPr>
            <p:cNvPicPr/>
            <p:nvPr/>
          </p:nvPicPr>
          <p:blipFill>
            <a:blip r:embed="rId10" cstate="print"/>
            <a:stretch>
              <a:fillRect/>
            </a:stretch>
          </p:blipFill>
          <p:spPr>
            <a:xfrm>
              <a:off x="841786" y="283896"/>
              <a:ext cx="238181" cy="208234"/>
            </a:xfrm>
            <a:prstGeom prst="rect">
              <a:avLst/>
            </a:prstGeom>
          </p:spPr>
        </p:pic>
        <p:sp>
          <p:nvSpPr>
            <p:cNvPr id="79" name="object 5">
              <a:extLst>
                <a:ext uri="{FF2B5EF4-FFF2-40B4-BE49-F238E27FC236}">
                  <a16:creationId xmlns:a16="http://schemas.microsoft.com/office/drawing/2014/main" id="{0401E869-6EE4-EA17-0B28-8F5236DE5C2B}"/>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80" name="object 6">
              <a:extLst>
                <a:ext uri="{FF2B5EF4-FFF2-40B4-BE49-F238E27FC236}">
                  <a16:creationId xmlns:a16="http://schemas.microsoft.com/office/drawing/2014/main" id="{64930324-7A2D-E59E-0C85-C99D17BEE4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81" name="object 7">
              <a:extLst>
                <a:ext uri="{FF2B5EF4-FFF2-40B4-BE49-F238E27FC236}">
                  <a16:creationId xmlns:a16="http://schemas.microsoft.com/office/drawing/2014/main" id="{C8F61FA0-EFCF-1728-0C90-C83DEF548992}"/>
                </a:ext>
              </a:extLst>
            </p:cNvPr>
            <p:cNvPicPr/>
            <p:nvPr/>
          </p:nvPicPr>
          <p:blipFill>
            <a:blip r:embed="rId11" cstate="print"/>
            <a:stretch>
              <a:fillRect/>
            </a:stretch>
          </p:blipFill>
          <p:spPr>
            <a:xfrm>
              <a:off x="803923" y="446758"/>
              <a:ext cx="199632" cy="208412"/>
            </a:xfrm>
            <a:prstGeom prst="rect">
              <a:avLst/>
            </a:prstGeom>
          </p:spPr>
        </p:pic>
        <p:pic>
          <p:nvPicPr>
            <p:cNvPr id="82" name="object 8">
              <a:extLst>
                <a:ext uri="{FF2B5EF4-FFF2-40B4-BE49-F238E27FC236}">
                  <a16:creationId xmlns:a16="http://schemas.microsoft.com/office/drawing/2014/main" id="{47DE8010-70CC-E602-71E8-E58277F7DC20}"/>
                </a:ext>
              </a:extLst>
            </p:cNvPr>
            <p:cNvPicPr/>
            <p:nvPr/>
          </p:nvPicPr>
          <p:blipFill>
            <a:blip r:embed="rId12" cstate="print"/>
            <a:stretch>
              <a:fillRect/>
            </a:stretch>
          </p:blipFill>
          <p:spPr>
            <a:xfrm>
              <a:off x="975901" y="251551"/>
              <a:ext cx="164916" cy="79357"/>
            </a:xfrm>
            <a:prstGeom prst="rect">
              <a:avLst/>
            </a:prstGeom>
          </p:spPr>
        </p:pic>
        <p:sp>
          <p:nvSpPr>
            <p:cNvPr id="83" name="object 9">
              <a:extLst>
                <a:ext uri="{FF2B5EF4-FFF2-40B4-BE49-F238E27FC236}">
                  <a16:creationId xmlns:a16="http://schemas.microsoft.com/office/drawing/2014/main" id="{68E3C481-9E30-D5A8-A2FC-C2D1CEADD52A}"/>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84" name="object 10">
              <a:extLst>
                <a:ext uri="{FF2B5EF4-FFF2-40B4-BE49-F238E27FC236}">
                  <a16:creationId xmlns:a16="http://schemas.microsoft.com/office/drawing/2014/main" id="{2EEF51BA-BAEC-0499-FFB5-088B0E812F1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85" name="object 11">
            <a:extLst>
              <a:ext uri="{FF2B5EF4-FFF2-40B4-BE49-F238E27FC236}">
                <a16:creationId xmlns:a16="http://schemas.microsoft.com/office/drawing/2014/main" id="{7F40A31B-40DC-A67F-12E0-4AFA178CD1F9}"/>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chemeClr val="bg1"/>
                </a:solidFill>
                <a:latin typeface="Calibri"/>
                <a:cs typeface="Calibri"/>
              </a:rPr>
              <a:t>15MIN</a:t>
            </a:r>
          </a:p>
        </p:txBody>
      </p:sp>
      <p:sp>
        <p:nvSpPr>
          <p:cNvPr id="86" name="object 12">
            <a:extLst>
              <a:ext uri="{FF2B5EF4-FFF2-40B4-BE49-F238E27FC236}">
                <a16:creationId xmlns:a16="http://schemas.microsoft.com/office/drawing/2014/main" id="{9664971E-D125-BF44-BDD7-A686B5D22076}"/>
              </a:ext>
            </a:extLst>
          </p:cNvPr>
          <p:cNvSpPr txBox="1">
            <a:spLocks noGrp="1"/>
          </p:cNvSpPr>
          <p:nvPr>
            <p:ph type="title" idx="4294967295"/>
          </p:nvPr>
        </p:nvSpPr>
        <p:spPr>
          <a:xfrm>
            <a:off x="2989877" y="1678365"/>
            <a:ext cx="1027049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LES GESTES DE LA CYBER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803923" y="446758"/>
              <a:ext cx="199632" cy="208412"/>
            </a:xfrm>
            <a:prstGeom prst="rect">
              <a:avLst/>
            </a:prstGeom>
          </p:spPr>
        </p:pic>
        <p:pic>
          <p:nvPicPr>
            <p:cNvPr id="8" name="object 8"/>
            <p:cNvPicPr/>
            <p:nvPr/>
          </p:nvPicPr>
          <p:blipFill>
            <a:blip r:embed="rId4" cstate="print"/>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100070"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30MIN</a:t>
            </a:r>
            <a:endParaRPr lang="fr-FR" sz="1950" b="1" dirty="0">
              <a:latin typeface="Calibri"/>
              <a:cs typeface="Calibri"/>
            </a:endParaRPr>
          </a:p>
        </p:txBody>
      </p:sp>
      <p:sp>
        <p:nvSpPr>
          <p:cNvPr id="12" name="object 12"/>
          <p:cNvSpPr txBox="1">
            <a:spLocks noGrp="1"/>
          </p:cNvSpPr>
          <p:nvPr>
            <p:ph type="title" idx="4294967295"/>
          </p:nvPr>
        </p:nvSpPr>
        <p:spPr>
          <a:xfrm>
            <a:off x="2989876" y="1442951"/>
            <a:ext cx="15878303" cy="1476045"/>
          </a:xfrm>
          <a:prstGeom prst="rect">
            <a:avLst/>
          </a:prstGeom>
        </p:spPr>
        <p:txBody>
          <a:bodyPr vert="horz" wrap="square" lIns="0" tIns="250190" rIns="0" bIns="0" rtlCol="0">
            <a:spAutoFit/>
          </a:bodyPr>
          <a:lstStyle/>
          <a:p>
            <a:pPr marL="12700">
              <a:lnSpc>
                <a:spcPct val="100000"/>
              </a:lnSpc>
              <a:spcBef>
                <a:spcPts val="1970"/>
              </a:spcBef>
            </a:pPr>
            <a:r>
              <a:rPr lang="fr-FR" b="1" u="sng" spc="-300" dirty="0">
                <a:uFill>
                  <a:solidFill>
                    <a:srgbClr val="231F20"/>
                  </a:solidFill>
                </a:uFill>
              </a:rPr>
              <a:t>ACTIVITÉ 2</a:t>
            </a:r>
            <a:r>
              <a:rPr lang="fr-FR" b="1" spc="-300" dirty="0"/>
              <a:t> : JE NE SUIS PAS UN HACKER ET POURTANT...</a:t>
            </a:r>
            <a:br>
              <a:rPr lang="fr-FR" b="1" spc="-300" dirty="0"/>
            </a:br>
            <a:r>
              <a:rPr lang="fr-FR" sz="2300" spc="110" dirty="0"/>
              <a:t>En</a:t>
            </a:r>
            <a:r>
              <a:rPr sz="2300" spc="45" dirty="0"/>
              <a:t> </a:t>
            </a:r>
            <a:r>
              <a:rPr sz="2300" dirty="0"/>
              <a:t>référence</a:t>
            </a:r>
            <a:r>
              <a:rPr sz="2300" spc="50" dirty="0"/>
              <a:t> </a:t>
            </a:r>
            <a:r>
              <a:rPr sz="2300" spc="55" dirty="0"/>
              <a:t>au</a:t>
            </a:r>
            <a:r>
              <a:rPr sz="2300" spc="45" dirty="0"/>
              <a:t> </a:t>
            </a:r>
            <a:r>
              <a:rPr sz="2300" dirty="0"/>
              <a:t>livre</a:t>
            </a:r>
            <a:r>
              <a:rPr sz="2300" spc="50" dirty="0"/>
              <a:t> </a:t>
            </a:r>
            <a:r>
              <a:rPr sz="2300" spc="90" dirty="0"/>
              <a:t>«</a:t>
            </a:r>
            <a:r>
              <a:rPr sz="2300" spc="55" dirty="0"/>
              <a:t> </a:t>
            </a:r>
            <a:r>
              <a:rPr sz="2300" u="sng" spc="150" dirty="0">
                <a:solidFill>
                  <a:srgbClr val="FFB542"/>
                </a:solidFill>
                <a:uFill>
                  <a:solidFill>
                    <a:srgbClr val="FFB542"/>
                  </a:solidFill>
                </a:uFill>
                <a:hlinkClick r:id="rId5"/>
              </a:rPr>
              <a:t>Je</a:t>
            </a:r>
            <a:r>
              <a:rPr sz="2300" u="sng" spc="45"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ne</a:t>
            </a:r>
            <a:r>
              <a:rPr sz="2300" u="sng" spc="50"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porte</a:t>
            </a:r>
            <a:r>
              <a:rPr sz="2300" u="sng" spc="45" dirty="0">
                <a:solidFill>
                  <a:srgbClr val="FFB542"/>
                </a:solidFill>
                <a:uFill>
                  <a:solidFill>
                    <a:srgbClr val="FFB542"/>
                  </a:solidFill>
                </a:uFill>
                <a:hlinkClick r:id="rId5"/>
              </a:rPr>
              <a:t> </a:t>
            </a:r>
            <a:r>
              <a:rPr sz="2300" u="sng" spc="55" dirty="0">
                <a:solidFill>
                  <a:srgbClr val="FFB542"/>
                </a:solidFill>
                <a:uFill>
                  <a:solidFill>
                    <a:srgbClr val="FFB542"/>
                  </a:solidFill>
                </a:uFill>
                <a:hlinkClick r:id="rId5"/>
              </a:rPr>
              <a:t>pas</a:t>
            </a:r>
            <a:r>
              <a:rPr sz="2300" u="sng" spc="50"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de</a:t>
            </a:r>
            <a:r>
              <a:rPr sz="2300" u="sng" spc="45"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sweat</a:t>
            </a:r>
            <a:r>
              <a:rPr sz="2300" u="sng" spc="50" dirty="0">
                <a:solidFill>
                  <a:srgbClr val="FFB542"/>
                </a:solidFill>
                <a:uFill>
                  <a:solidFill>
                    <a:srgbClr val="FFB542"/>
                  </a:solidFill>
                </a:uFill>
                <a:hlinkClick r:id="rId5"/>
              </a:rPr>
              <a:t> </a:t>
            </a:r>
            <a:r>
              <a:rPr sz="2300" u="sng" spc="65" dirty="0">
                <a:solidFill>
                  <a:srgbClr val="FFB542"/>
                </a:solidFill>
                <a:uFill>
                  <a:solidFill>
                    <a:srgbClr val="FFB542"/>
                  </a:solidFill>
                </a:uFill>
                <a:hlinkClick r:id="rId5"/>
              </a:rPr>
              <a:t>à</a:t>
            </a:r>
            <a:r>
              <a:rPr sz="2300" u="sng" spc="50" dirty="0">
                <a:solidFill>
                  <a:srgbClr val="FFB542"/>
                </a:solidFill>
                <a:uFill>
                  <a:solidFill>
                    <a:srgbClr val="FFB542"/>
                  </a:solidFill>
                </a:uFill>
                <a:hlinkClick r:id="rId5"/>
              </a:rPr>
              <a:t> capuche,</a:t>
            </a:r>
            <a:r>
              <a:rPr sz="2300" u="sng" spc="45"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pourtant</a:t>
            </a:r>
            <a:r>
              <a:rPr sz="2300" u="sng" spc="50" dirty="0">
                <a:solidFill>
                  <a:srgbClr val="FFB542"/>
                </a:solidFill>
                <a:uFill>
                  <a:solidFill>
                    <a:srgbClr val="FFB542"/>
                  </a:solidFill>
                </a:uFill>
                <a:hlinkClick r:id="rId5"/>
              </a:rPr>
              <a:t> </a:t>
            </a:r>
            <a:r>
              <a:rPr sz="2300" u="sng" dirty="0">
                <a:solidFill>
                  <a:srgbClr val="FFB542"/>
                </a:solidFill>
                <a:uFill>
                  <a:solidFill>
                    <a:srgbClr val="FFB542"/>
                  </a:solidFill>
                </a:uFill>
                <a:hlinkClick r:id="rId5"/>
              </a:rPr>
              <a:t>je</a:t>
            </a:r>
            <a:r>
              <a:rPr sz="2300" u="sng" spc="45" dirty="0">
                <a:solidFill>
                  <a:srgbClr val="FFB542"/>
                </a:solidFill>
                <a:uFill>
                  <a:solidFill>
                    <a:srgbClr val="FFB542"/>
                  </a:solidFill>
                </a:uFill>
                <a:hlinkClick r:id="rId5"/>
              </a:rPr>
              <a:t> </a:t>
            </a:r>
            <a:r>
              <a:rPr sz="2300" u="sng" spc="50" dirty="0">
                <a:solidFill>
                  <a:srgbClr val="FFB542"/>
                </a:solidFill>
                <a:uFill>
                  <a:solidFill>
                    <a:srgbClr val="FFB542"/>
                  </a:solidFill>
                </a:uFill>
                <a:hlinkClick r:id="rId5"/>
              </a:rPr>
              <a:t>travaille dans</a:t>
            </a:r>
            <a:r>
              <a:rPr sz="2300" u="sng" spc="45" dirty="0">
                <a:solidFill>
                  <a:srgbClr val="FFB542"/>
                </a:solidFill>
                <a:uFill>
                  <a:solidFill>
                    <a:srgbClr val="FFB542"/>
                  </a:solidFill>
                </a:uFill>
                <a:hlinkClick r:id="rId5"/>
              </a:rPr>
              <a:t> </a:t>
            </a:r>
            <a:r>
              <a:rPr sz="2300" u="sng" spc="100" dirty="0">
                <a:solidFill>
                  <a:srgbClr val="FFB542"/>
                </a:solidFill>
                <a:uFill>
                  <a:solidFill>
                    <a:srgbClr val="FFB542"/>
                  </a:solidFill>
                </a:uFill>
                <a:hlinkClick r:id="rId5"/>
              </a:rPr>
              <a:t>la</a:t>
            </a:r>
            <a:r>
              <a:rPr sz="2300" u="sng" spc="50" dirty="0">
                <a:solidFill>
                  <a:srgbClr val="FFB542"/>
                </a:solidFill>
                <a:uFill>
                  <a:solidFill>
                    <a:srgbClr val="FFB542"/>
                  </a:solidFill>
                </a:uFill>
                <a:hlinkClick r:id="rId5"/>
              </a:rPr>
              <a:t> </a:t>
            </a:r>
            <a:r>
              <a:rPr sz="2300" u="sng" spc="45" dirty="0">
                <a:solidFill>
                  <a:srgbClr val="FFB542"/>
                </a:solidFill>
                <a:uFill>
                  <a:solidFill>
                    <a:srgbClr val="FFB542"/>
                  </a:solidFill>
                </a:uFill>
                <a:hlinkClick r:id="rId5"/>
              </a:rPr>
              <a:t>cybersécurité</a:t>
            </a:r>
            <a:r>
              <a:rPr sz="2300" spc="70" dirty="0">
                <a:solidFill>
                  <a:srgbClr val="FFB542"/>
                </a:solidFill>
                <a:hlinkClick r:id="rId5"/>
              </a:rPr>
              <a:t> </a:t>
            </a:r>
            <a:r>
              <a:rPr sz="2300" spc="25" dirty="0"/>
              <a:t>».</a:t>
            </a:r>
            <a:endParaRPr sz="2300" dirty="0"/>
          </a:p>
        </p:txBody>
      </p:sp>
      <p:sp>
        <p:nvSpPr>
          <p:cNvPr id="13" name="object 13"/>
          <p:cNvSpPr txBox="1"/>
          <p:nvPr/>
        </p:nvSpPr>
        <p:spPr>
          <a:xfrm>
            <a:off x="2989876" y="3499151"/>
            <a:ext cx="13825219" cy="2160848"/>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F7D842"/>
                </a:solidFill>
                <a:latin typeface="Calibri"/>
                <a:cs typeface="Calibri"/>
              </a:rPr>
              <a:t>CONTEXTE</a:t>
            </a:r>
            <a:endParaRPr lang="fr-FR" sz="3550" b="1" spc="-150" dirty="0">
              <a:latin typeface="Calibri"/>
              <a:cs typeface="Calibri"/>
            </a:endParaRPr>
          </a:p>
          <a:p>
            <a:pPr marL="12700" marR="5080">
              <a:lnSpc>
                <a:spcPts val="2550"/>
              </a:lnSpc>
              <a:spcBef>
                <a:spcPts val="975"/>
              </a:spcBef>
            </a:pPr>
            <a:r>
              <a:rPr sz="2300" spc="85" dirty="0">
                <a:solidFill>
                  <a:srgbClr val="231F20"/>
                </a:solidFill>
                <a:latin typeface="Calibri"/>
                <a:cs typeface="Calibri"/>
              </a:rPr>
              <a:t>Le</a:t>
            </a:r>
            <a:r>
              <a:rPr sz="2300" spc="65" dirty="0">
                <a:solidFill>
                  <a:srgbClr val="231F20"/>
                </a:solidFill>
                <a:latin typeface="Calibri"/>
                <a:cs typeface="Calibri"/>
              </a:rPr>
              <a:t> </a:t>
            </a:r>
            <a:r>
              <a:rPr sz="2300" dirty="0">
                <a:solidFill>
                  <a:srgbClr val="231F20"/>
                </a:solidFill>
                <a:latin typeface="Calibri"/>
                <a:cs typeface="Calibri"/>
              </a:rPr>
              <a:t>domaine</a:t>
            </a:r>
            <a:r>
              <a:rPr sz="2300" spc="65" dirty="0">
                <a:solidFill>
                  <a:srgbClr val="231F20"/>
                </a:solidFill>
                <a:latin typeface="Calibri"/>
                <a:cs typeface="Calibri"/>
              </a:rPr>
              <a:t> </a:t>
            </a:r>
            <a:r>
              <a:rPr sz="2300" dirty="0">
                <a:solidFill>
                  <a:srgbClr val="231F20"/>
                </a:solidFill>
                <a:latin typeface="Calibri"/>
                <a:cs typeface="Calibri"/>
              </a:rPr>
              <a:t>de</a:t>
            </a:r>
            <a:r>
              <a:rPr sz="2300" spc="65" dirty="0">
                <a:solidFill>
                  <a:srgbClr val="231F20"/>
                </a:solidFill>
                <a:latin typeface="Calibri"/>
                <a:cs typeface="Calibri"/>
              </a:rPr>
              <a:t> </a:t>
            </a:r>
            <a:r>
              <a:rPr sz="2300" spc="100" dirty="0">
                <a:solidFill>
                  <a:srgbClr val="231F20"/>
                </a:solidFill>
                <a:latin typeface="Calibri"/>
                <a:cs typeface="Calibri"/>
              </a:rPr>
              <a:t>la</a:t>
            </a:r>
            <a:r>
              <a:rPr sz="2300" spc="65" dirty="0">
                <a:solidFill>
                  <a:srgbClr val="231F20"/>
                </a:solidFill>
                <a:latin typeface="Calibri"/>
                <a:cs typeface="Calibri"/>
              </a:rPr>
              <a:t> </a:t>
            </a:r>
            <a:r>
              <a:rPr sz="2300" spc="45" dirty="0">
                <a:solidFill>
                  <a:srgbClr val="231F20"/>
                </a:solidFill>
                <a:latin typeface="Calibri"/>
                <a:cs typeface="Calibri"/>
              </a:rPr>
              <a:t>cybersécurité</a:t>
            </a:r>
            <a:r>
              <a:rPr sz="2300" spc="65" dirty="0">
                <a:solidFill>
                  <a:srgbClr val="231F20"/>
                </a:solidFill>
                <a:latin typeface="Calibri"/>
                <a:cs typeface="Calibri"/>
              </a:rPr>
              <a:t> </a:t>
            </a:r>
            <a:r>
              <a:rPr sz="2300" dirty="0">
                <a:solidFill>
                  <a:srgbClr val="231F20"/>
                </a:solidFill>
                <a:latin typeface="Calibri"/>
                <a:cs typeface="Calibri"/>
              </a:rPr>
              <a:t>souffre</a:t>
            </a:r>
            <a:r>
              <a:rPr sz="2300" spc="65" dirty="0">
                <a:solidFill>
                  <a:srgbClr val="231F20"/>
                </a:solidFill>
                <a:latin typeface="Calibri"/>
                <a:cs typeface="Calibri"/>
              </a:rPr>
              <a:t> </a:t>
            </a:r>
            <a:r>
              <a:rPr sz="2300" dirty="0">
                <a:solidFill>
                  <a:srgbClr val="231F20"/>
                </a:solidFill>
                <a:latin typeface="Calibri"/>
                <a:cs typeface="Calibri"/>
              </a:rPr>
              <a:t>d’un</a:t>
            </a:r>
            <a:r>
              <a:rPr sz="2300" spc="75" dirty="0">
                <a:solidFill>
                  <a:srgbClr val="231F20"/>
                </a:solidFill>
                <a:latin typeface="Calibri"/>
                <a:cs typeface="Calibri"/>
              </a:rPr>
              <a:t> </a:t>
            </a:r>
            <a:r>
              <a:rPr sz="2300" b="1" spc="70" dirty="0">
                <a:solidFill>
                  <a:srgbClr val="231F20"/>
                </a:solidFill>
                <a:latin typeface="Calibri"/>
                <a:cs typeface="Calibri"/>
              </a:rPr>
              <a:t>déficit</a:t>
            </a:r>
            <a:r>
              <a:rPr sz="2300" b="1" spc="65" dirty="0">
                <a:solidFill>
                  <a:srgbClr val="231F20"/>
                </a:solidFill>
                <a:latin typeface="Calibri"/>
                <a:cs typeface="Calibri"/>
              </a:rPr>
              <a:t> </a:t>
            </a:r>
            <a:r>
              <a:rPr sz="2300" b="1" spc="55" dirty="0">
                <a:solidFill>
                  <a:srgbClr val="231F20"/>
                </a:solidFill>
                <a:latin typeface="Calibri"/>
                <a:cs typeface="Calibri"/>
              </a:rPr>
              <a:t>d’image</a:t>
            </a:r>
            <a:r>
              <a:rPr sz="2300" b="1" spc="75" dirty="0">
                <a:solidFill>
                  <a:srgbClr val="231F20"/>
                </a:solidFill>
                <a:latin typeface="Calibri"/>
                <a:cs typeface="Calibri"/>
              </a:rPr>
              <a:t> </a:t>
            </a:r>
            <a:r>
              <a:rPr sz="2300" dirty="0">
                <a:solidFill>
                  <a:srgbClr val="231F20"/>
                </a:solidFill>
                <a:latin typeface="Calibri"/>
                <a:cs typeface="Calibri"/>
              </a:rPr>
              <a:t>où</a:t>
            </a:r>
            <a:r>
              <a:rPr sz="2300" spc="65" dirty="0">
                <a:solidFill>
                  <a:srgbClr val="231F20"/>
                </a:solidFill>
                <a:latin typeface="Calibri"/>
                <a:cs typeface="Calibri"/>
              </a:rPr>
              <a:t> </a:t>
            </a:r>
            <a:r>
              <a:rPr sz="2300" dirty="0">
                <a:solidFill>
                  <a:srgbClr val="231F20"/>
                </a:solidFill>
                <a:latin typeface="Calibri"/>
                <a:cs typeface="Calibri"/>
              </a:rPr>
              <a:t>l’expert</a:t>
            </a:r>
            <a:r>
              <a:rPr sz="2300" spc="70" dirty="0">
                <a:solidFill>
                  <a:srgbClr val="231F20"/>
                </a:solidFill>
                <a:latin typeface="Calibri"/>
                <a:cs typeface="Calibri"/>
              </a:rPr>
              <a:t> </a:t>
            </a:r>
            <a:r>
              <a:rPr sz="2300" dirty="0">
                <a:solidFill>
                  <a:srgbClr val="231F20"/>
                </a:solidFill>
                <a:latin typeface="Calibri"/>
                <a:cs typeface="Calibri"/>
              </a:rPr>
              <a:t>est</a:t>
            </a:r>
            <a:r>
              <a:rPr sz="2300" spc="65" dirty="0">
                <a:solidFill>
                  <a:srgbClr val="231F20"/>
                </a:solidFill>
                <a:latin typeface="Calibri"/>
                <a:cs typeface="Calibri"/>
              </a:rPr>
              <a:t> </a:t>
            </a:r>
            <a:r>
              <a:rPr sz="2300" dirty="0">
                <a:solidFill>
                  <a:srgbClr val="231F20"/>
                </a:solidFill>
                <a:latin typeface="Calibri"/>
                <a:cs typeface="Calibri"/>
              </a:rPr>
              <a:t>une</a:t>
            </a:r>
            <a:r>
              <a:rPr sz="2300" spc="65" dirty="0">
                <a:solidFill>
                  <a:srgbClr val="231F20"/>
                </a:solidFill>
                <a:latin typeface="Calibri"/>
                <a:cs typeface="Calibri"/>
              </a:rPr>
              <a:t> </a:t>
            </a:r>
            <a:r>
              <a:rPr sz="2300" dirty="0">
                <a:solidFill>
                  <a:srgbClr val="231F20"/>
                </a:solidFill>
                <a:latin typeface="Calibri"/>
                <a:cs typeface="Calibri"/>
              </a:rPr>
              <a:t>personne</a:t>
            </a:r>
            <a:r>
              <a:rPr sz="2300" spc="65" dirty="0">
                <a:solidFill>
                  <a:srgbClr val="231F20"/>
                </a:solidFill>
                <a:latin typeface="Calibri"/>
                <a:cs typeface="Calibri"/>
              </a:rPr>
              <a:t> </a:t>
            </a:r>
            <a:r>
              <a:rPr sz="2300" spc="50" dirty="0">
                <a:solidFill>
                  <a:srgbClr val="231F20"/>
                </a:solidFill>
                <a:latin typeface="Calibri"/>
                <a:cs typeface="Calibri"/>
              </a:rPr>
              <a:t>solitaire,</a:t>
            </a:r>
            <a:r>
              <a:rPr sz="2300" spc="65" dirty="0">
                <a:solidFill>
                  <a:srgbClr val="231F20"/>
                </a:solidFill>
                <a:latin typeface="Calibri"/>
                <a:cs typeface="Calibri"/>
              </a:rPr>
              <a:t> </a:t>
            </a:r>
            <a:r>
              <a:rPr sz="2300" dirty="0">
                <a:solidFill>
                  <a:srgbClr val="231F20"/>
                </a:solidFill>
                <a:latin typeface="Calibri"/>
                <a:cs typeface="Calibri"/>
              </a:rPr>
              <a:t>de</a:t>
            </a:r>
            <a:r>
              <a:rPr sz="2300" spc="65" dirty="0">
                <a:solidFill>
                  <a:srgbClr val="231F20"/>
                </a:solidFill>
                <a:latin typeface="Calibri"/>
                <a:cs typeface="Calibri"/>
              </a:rPr>
              <a:t> </a:t>
            </a:r>
            <a:r>
              <a:rPr sz="2300" dirty="0">
                <a:solidFill>
                  <a:srgbClr val="231F20"/>
                </a:solidFill>
                <a:latin typeface="Calibri"/>
                <a:cs typeface="Calibri"/>
              </a:rPr>
              <a:t>type</a:t>
            </a:r>
            <a:r>
              <a:rPr sz="2300" spc="65" dirty="0">
                <a:solidFill>
                  <a:srgbClr val="231F20"/>
                </a:solidFill>
                <a:latin typeface="Calibri"/>
                <a:cs typeface="Calibri"/>
              </a:rPr>
              <a:t> </a:t>
            </a:r>
            <a:r>
              <a:rPr sz="2300" spc="40" dirty="0">
                <a:solidFill>
                  <a:srgbClr val="231F20"/>
                </a:solidFill>
                <a:latin typeface="Calibri"/>
                <a:cs typeface="Calibri"/>
              </a:rPr>
              <a:t>geek, </a:t>
            </a:r>
            <a:r>
              <a:rPr sz="2300" dirty="0">
                <a:solidFill>
                  <a:srgbClr val="231F20"/>
                </a:solidFill>
                <a:latin typeface="Calibri"/>
                <a:cs typeface="Calibri"/>
              </a:rPr>
              <a:t>qui</a:t>
            </a:r>
            <a:r>
              <a:rPr sz="2300" spc="114" dirty="0">
                <a:solidFill>
                  <a:srgbClr val="231F20"/>
                </a:solidFill>
                <a:latin typeface="Calibri"/>
                <a:cs typeface="Calibri"/>
              </a:rPr>
              <a:t> </a:t>
            </a:r>
            <a:r>
              <a:rPr sz="2300" dirty="0">
                <a:solidFill>
                  <a:srgbClr val="231F20"/>
                </a:solidFill>
                <a:latin typeface="Calibri"/>
                <a:cs typeface="Calibri"/>
              </a:rPr>
              <a:t>semble</a:t>
            </a:r>
            <a:r>
              <a:rPr sz="2300" spc="120" dirty="0">
                <a:solidFill>
                  <a:srgbClr val="231F20"/>
                </a:solidFill>
                <a:latin typeface="Calibri"/>
                <a:cs typeface="Calibri"/>
              </a:rPr>
              <a:t> </a:t>
            </a:r>
            <a:r>
              <a:rPr sz="2300" dirty="0">
                <a:solidFill>
                  <a:srgbClr val="231F20"/>
                </a:solidFill>
                <a:latin typeface="Calibri"/>
                <a:cs typeface="Calibri"/>
              </a:rPr>
              <a:t>être</a:t>
            </a:r>
            <a:r>
              <a:rPr sz="2300" spc="114" dirty="0">
                <a:solidFill>
                  <a:srgbClr val="231F20"/>
                </a:solidFill>
                <a:latin typeface="Calibri"/>
                <a:cs typeface="Calibri"/>
              </a:rPr>
              <a:t> </a:t>
            </a:r>
            <a:r>
              <a:rPr sz="2300" dirty="0">
                <a:solidFill>
                  <a:srgbClr val="231F20"/>
                </a:solidFill>
                <a:latin typeface="Calibri"/>
                <a:cs typeface="Calibri"/>
              </a:rPr>
              <a:t>un</a:t>
            </a:r>
            <a:r>
              <a:rPr sz="2300" spc="120" dirty="0">
                <a:solidFill>
                  <a:srgbClr val="231F20"/>
                </a:solidFill>
                <a:latin typeface="Calibri"/>
                <a:cs typeface="Calibri"/>
              </a:rPr>
              <a:t> </a:t>
            </a:r>
            <a:r>
              <a:rPr sz="2300" dirty="0">
                <a:solidFill>
                  <a:srgbClr val="231F20"/>
                </a:solidFill>
                <a:latin typeface="Calibri"/>
                <a:cs typeface="Calibri"/>
              </a:rPr>
              <a:t>petit</a:t>
            </a:r>
            <a:r>
              <a:rPr sz="2300" spc="114" dirty="0">
                <a:solidFill>
                  <a:srgbClr val="231F20"/>
                </a:solidFill>
                <a:latin typeface="Calibri"/>
                <a:cs typeface="Calibri"/>
              </a:rPr>
              <a:t> </a:t>
            </a:r>
            <a:r>
              <a:rPr sz="2300" dirty="0">
                <a:solidFill>
                  <a:srgbClr val="231F20"/>
                </a:solidFill>
                <a:latin typeface="Calibri"/>
                <a:cs typeface="Calibri"/>
              </a:rPr>
              <a:t>génie</a:t>
            </a:r>
            <a:r>
              <a:rPr sz="2300" spc="120" dirty="0">
                <a:solidFill>
                  <a:srgbClr val="231F20"/>
                </a:solidFill>
                <a:latin typeface="Calibri"/>
                <a:cs typeface="Calibri"/>
              </a:rPr>
              <a:t> </a:t>
            </a:r>
            <a:r>
              <a:rPr sz="2300" dirty="0">
                <a:solidFill>
                  <a:srgbClr val="231F20"/>
                </a:solidFill>
                <a:latin typeface="Calibri"/>
                <a:cs typeface="Calibri"/>
              </a:rPr>
              <a:t>de</a:t>
            </a:r>
            <a:r>
              <a:rPr sz="2300" spc="114" dirty="0">
                <a:solidFill>
                  <a:srgbClr val="231F20"/>
                </a:solidFill>
                <a:latin typeface="Calibri"/>
                <a:cs typeface="Calibri"/>
              </a:rPr>
              <a:t> </a:t>
            </a:r>
            <a:r>
              <a:rPr sz="2300" dirty="0">
                <a:solidFill>
                  <a:srgbClr val="231F20"/>
                </a:solidFill>
                <a:latin typeface="Calibri"/>
                <a:cs typeface="Calibri"/>
              </a:rPr>
              <a:t>l’informatique</a:t>
            </a:r>
            <a:r>
              <a:rPr sz="2300" spc="120" dirty="0">
                <a:solidFill>
                  <a:srgbClr val="231F20"/>
                </a:solidFill>
                <a:latin typeface="Calibri"/>
                <a:cs typeface="Calibri"/>
              </a:rPr>
              <a:t> </a:t>
            </a:r>
            <a:r>
              <a:rPr sz="2300" spc="55" dirty="0">
                <a:solidFill>
                  <a:srgbClr val="231F20"/>
                </a:solidFill>
                <a:latin typeface="Calibri"/>
                <a:cs typeface="Calibri"/>
              </a:rPr>
              <a:t>passant</a:t>
            </a:r>
            <a:r>
              <a:rPr sz="2300" spc="114" dirty="0">
                <a:solidFill>
                  <a:srgbClr val="231F20"/>
                </a:solidFill>
                <a:latin typeface="Calibri"/>
                <a:cs typeface="Calibri"/>
              </a:rPr>
              <a:t> </a:t>
            </a:r>
            <a:r>
              <a:rPr sz="2300" dirty="0">
                <a:solidFill>
                  <a:srgbClr val="231F20"/>
                </a:solidFill>
                <a:latin typeface="Calibri"/>
                <a:cs typeface="Calibri"/>
              </a:rPr>
              <a:t>son</a:t>
            </a:r>
            <a:r>
              <a:rPr sz="2300" spc="120" dirty="0">
                <a:solidFill>
                  <a:srgbClr val="231F20"/>
                </a:solidFill>
                <a:latin typeface="Calibri"/>
                <a:cs typeface="Calibri"/>
              </a:rPr>
              <a:t> </a:t>
            </a:r>
            <a:r>
              <a:rPr sz="2300" dirty="0">
                <a:solidFill>
                  <a:srgbClr val="231F20"/>
                </a:solidFill>
                <a:latin typeface="Calibri"/>
                <a:cs typeface="Calibri"/>
              </a:rPr>
              <a:t>temps</a:t>
            </a:r>
            <a:r>
              <a:rPr sz="2300" spc="114" dirty="0">
                <a:solidFill>
                  <a:srgbClr val="231F20"/>
                </a:solidFill>
                <a:latin typeface="Calibri"/>
                <a:cs typeface="Calibri"/>
              </a:rPr>
              <a:t> </a:t>
            </a:r>
            <a:r>
              <a:rPr sz="2300" dirty="0">
                <a:solidFill>
                  <a:srgbClr val="231F20"/>
                </a:solidFill>
                <a:latin typeface="Calibri"/>
                <a:cs typeface="Calibri"/>
              </a:rPr>
              <a:t>derrière</a:t>
            </a:r>
            <a:r>
              <a:rPr sz="2300" spc="120" dirty="0">
                <a:solidFill>
                  <a:srgbClr val="231F20"/>
                </a:solidFill>
                <a:latin typeface="Calibri"/>
                <a:cs typeface="Calibri"/>
              </a:rPr>
              <a:t> </a:t>
            </a:r>
            <a:r>
              <a:rPr sz="2300" dirty="0">
                <a:solidFill>
                  <a:srgbClr val="231F20"/>
                </a:solidFill>
                <a:latin typeface="Calibri"/>
                <a:cs typeface="Calibri"/>
              </a:rPr>
              <a:t>son</a:t>
            </a:r>
            <a:r>
              <a:rPr sz="2300" spc="114" dirty="0">
                <a:solidFill>
                  <a:srgbClr val="231F20"/>
                </a:solidFill>
                <a:latin typeface="Calibri"/>
                <a:cs typeface="Calibri"/>
              </a:rPr>
              <a:t> </a:t>
            </a:r>
            <a:r>
              <a:rPr sz="2300" dirty="0">
                <a:solidFill>
                  <a:srgbClr val="231F20"/>
                </a:solidFill>
                <a:latin typeface="Calibri"/>
                <a:cs typeface="Calibri"/>
              </a:rPr>
              <a:t>écran</a:t>
            </a:r>
            <a:r>
              <a:rPr sz="2300" spc="120" dirty="0">
                <a:solidFill>
                  <a:srgbClr val="231F20"/>
                </a:solidFill>
                <a:latin typeface="Calibri"/>
                <a:cs typeface="Calibri"/>
              </a:rPr>
              <a:t> </a:t>
            </a:r>
            <a:r>
              <a:rPr sz="2300" spc="65" dirty="0">
                <a:solidFill>
                  <a:srgbClr val="231F20"/>
                </a:solidFill>
                <a:latin typeface="Calibri"/>
                <a:cs typeface="Calibri"/>
              </a:rPr>
              <a:t>à</a:t>
            </a:r>
            <a:r>
              <a:rPr sz="2300" spc="120" dirty="0">
                <a:solidFill>
                  <a:srgbClr val="231F20"/>
                </a:solidFill>
                <a:latin typeface="Calibri"/>
                <a:cs typeface="Calibri"/>
              </a:rPr>
              <a:t> </a:t>
            </a:r>
            <a:r>
              <a:rPr sz="2300" dirty="0">
                <a:solidFill>
                  <a:srgbClr val="231F20"/>
                </a:solidFill>
                <a:latin typeface="Calibri"/>
                <a:cs typeface="Calibri"/>
              </a:rPr>
              <a:t>coder</a:t>
            </a:r>
            <a:r>
              <a:rPr sz="2300" spc="114" dirty="0">
                <a:solidFill>
                  <a:srgbClr val="231F20"/>
                </a:solidFill>
                <a:latin typeface="Calibri"/>
                <a:cs typeface="Calibri"/>
              </a:rPr>
              <a:t> </a:t>
            </a:r>
            <a:r>
              <a:rPr sz="2300" dirty="0">
                <a:solidFill>
                  <a:srgbClr val="231F20"/>
                </a:solidFill>
                <a:latin typeface="Calibri"/>
                <a:cs typeface="Calibri"/>
              </a:rPr>
              <a:t>pour</a:t>
            </a:r>
            <a:r>
              <a:rPr sz="2300" spc="120" dirty="0">
                <a:solidFill>
                  <a:srgbClr val="231F20"/>
                </a:solidFill>
                <a:latin typeface="Calibri"/>
                <a:cs typeface="Calibri"/>
              </a:rPr>
              <a:t> </a:t>
            </a:r>
            <a:r>
              <a:rPr sz="2300" spc="60" dirty="0">
                <a:solidFill>
                  <a:srgbClr val="231F20"/>
                </a:solidFill>
                <a:latin typeface="Calibri"/>
                <a:cs typeface="Calibri"/>
              </a:rPr>
              <a:t>franchir</a:t>
            </a:r>
            <a:r>
              <a:rPr sz="2300" spc="114" dirty="0">
                <a:solidFill>
                  <a:srgbClr val="231F20"/>
                </a:solidFill>
                <a:latin typeface="Calibri"/>
                <a:cs typeface="Calibri"/>
              </a:rPr>
              <a:t> </a:t>
            </a:r>
            <a:r>
              <a:rPr sz="2300" spc="45" dirty="0">
                <a:solidFill>
                  <a:srgbClr val="231F20"/>
                </a:solidFill>
                <a:latin typeface="Calibri"/>
                <a:cs typeface="Calibri"/>
              </a:rPr>
              <a:t>les </a:t>
            </a:r>
            <a:r>
              <a:rPr sz="2300" dirty="0">
                <a:solidFill>
                  <a:srgbClr val="231F20"/>
                </a:solidFill>
                <a:latin typeface="Calibri"/>
                <a:cs typeface="Calibri"/>
              </a:rPr>
              <a:t>systèmes</a:t>
            </a:r>
            <a:r>
              <a:rPr sz="2300" spc="50"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spc="45" dirty="0">
                <a:solidFill>
                  <a:srgbClr val="231F20"/>
                </a:solidFill>
                <a:latin typeface="Calibri"/>
                <a:cs typeface="Calibri"/>
              </a:rPr>
              <a:t>sécurité.</a:t>
            </a:r>
            <a:r>
              <a:rPr sz="2300" spc="50" dirty="0">
                <a:solidFill>
                  <a:srgbClr val="231F20"/>
                </a:solidFill>
                <a:latin typeface="Calibri"/>
                <a:cs typeface="Calibri"/>
              </a:rPr>
              <a:t> </a:t>
            </a:r>
            <a:r>
              <a:rPr sz="2300" b="1" spc="85" dirty="0">
                <a:solidFill>
                  <a:srgbClr val="231F20"/>
                </a:solidFill>
                <a:latin typeface="Calibri"/>
                <a:cs typeface="Calibri"/>
              </a:rPr>
              <a:t>Le</a:t>
            </a:r>
            <a:r>
              <a:rPr sz="2300" b="1" spc="50" dirty="0">
                <a:solidFill>
                  <a:srgbClr val="231F20"/>
                </a:solidFill>
                <a:latin typeface="Calibri"/>
                <a:cs typeface="Calibri"/>
              </a:rPr>
              <a:t> </a:t>
            </a:r>
            <a:r>
              <a:rPr sz="2300" b="1" spc="55" dirty="0">
                <a:solidFill>
                  <a:srgbClr val="231F20"/>
                </a:solidFill>
                <a:latin typeface="Calibri"/>
                <a:cs typeface="Calibri"/>
              </a:rPr>
              <a:t>témoignage </a:t>
            </a:r>
            <a:r>
              <a:rPr sz="2300" b="1" dirty="0">
                <a:solidFill>
                  <a:srgbClr val="231F20"/>
                </a:solidFill>
                <a:latin typeface="Calibri"/>
                <a:cs typeface="Calibri"/>
              </a:rPr>
              <a:t>d’un</a:t>
            </a:r>
            <a:r>
              <a:rPr sz="2300" b="1" spc="50" dirty="0">
                <a:solidFill>
                  <a:srgbClr val="231F20"/>
                </a:solidFill>
                <a:latin typeface="Calibri"/>
                <a:cs typeface="Calibri"/>
              </a:rPr>
              <a:t> </a:t>
            </a:r>
            <a:r>
              <a:rPr sz="2300" b="1" spc="60" dirty="0">
                <a:solidFill>
                  <a:srgbClr val="231F20"/>
                </a:solidFill>
                <a:latin typeface="Calibri"/>
                <a:cs typeface="Calibri"/>
              </a:rPr>
              <a:t>professionnel</a:t>
            </a:r>
            <a:r>
              <a:rPr sz="2300" b="1" spc="50" dirty="0">
                <a:solidFill>
                  <a:srgbClr val="231F20"/>
                </a:solidFill>
                <a:latin typeface="Calibri"/>
                <a:cs typeface="Calibri"/>
              </a:rPr>
              <a:t> </a:t>
            </a:r>
            <a:r>
              <a:rPr sz="2300" b="1" dirty="0">
                <a:solidFill>
                  <a:srgbClr val="231F20"/>
                </a:solidFill>
                <a:latin typeface="Calibri"/>
                <a:cs typeface="Calibri"/>
              </a:rPr>
              <a:t>de</a:t>
            </a:r>
            <a:r>
              <a:rPr sz="2300" b="1" spc="50" dirty="0">
                <a:solidFill>
                  <a:srgbClr val="231F20"/>
                </a:solidFill>
                <a:latin typeface="Calibri"/>
                <a:cs typeface="Calibri"/>
              </a:rPr>
              <a:t> </a:t>
            </a:r>
            <a:r>
              <a:rPr sz="2300" b="1" spc="130" dirty="0">
                <a:solidFill>
                  <a:srgbClr val="231F20"/>
                </a:solidFill>
                <a:latin typeface="Calibri"/>
                <a:cs typeface="Calibri"/>
              </a:rPr>
              <a:t>la</a:t>
            </a:r>
            <a:r>
              <a:rPr sz="2300" b="1" spc="50" dirty="0">
                <a:solidFill>
                  <a:srgbClr val="231F20"/>
                </a:solidFill>
                <a:latin typeface="Calibri"/>
                <a:cs typeface="Calibri"/>
              </a:rPr>
              <a:t> </a:t>
            </a:r>
            <a:r>
              <a:rPr sz="2300" b="1" spc="70" dirty="0">
                <a:solidFill>
                  <a:srgbClr val="231F20"/>
                </a:solidFill>
                <a:latin typeface="Calibri"/>
                <a:cs typeface="Calibri"/>
              </a:rPr>
              <a:t>cybersécurité</a:t>
            </a:r>
            <a:r>
              <a:rPr sz="2300" b="1" spc="85" dirty="0">
                <a:solidFill>
                  <a:srgbClr val="231F20"/>
                </a:solidFill>
                <a:latin typeface="Calibri"/>
                <a:cs typeface="Calibri"/>
              </a:rPr>
              <a:t> </a:t>
            </a:r>
            <a:r>
              <a:rPr sz="2300" dirty="0">
                <a:solidFill>
                  <a:srgbClr val="231F20"/>
                </a:solidFill>
                <a:latin typeface="Calibri"/>
                <a:cs typeface="Calibri"/>
              </a:rPr>
              <a:t>et</a:t>
            </a:r>
            <a:r>
              <a:rPr sz="2300" spc="55" dirty="0">
                <a:solidFill>
                  <a:srgbClr val="231F20"/>
                </a:solidFill>
                <a:latin typeface="Calibri"/>
                <a:cs typeface="Calibri"/>
              </a:rPr>
              <a:t> </a:t>
            </a:r>
            <a:r>
              <a:rPr sz="2300" dirty="0">
                <a:solidFill>
                  <a:srgbClr val="231F20"/>
                </a:solidFill>
                <a:latin typeface="Calibri"/>
                <a:cs typeface="Calibri"/>
              </a:rPr>
              <a:t>un</a:t>
            </a:r>
            <a:r>
              <a:rPr sz="2300" spc="50" dirty="0">
                <a:solidFill>
                  <a:srgbClr val="231F20"/>
                </a:solidFill>
                <a:latin typeface="Calibri"/>
                <a:cs typeface="Calibri"/>
              </a:rPr>
              <a:t> </a:t>
            </a:r>
            <a:r>
              <a:rPr sz="2300" b="1" spc="80" dirty="0">
                <a:solidFill>
                  <a:srgbClr val="231F20"/>
                </a:solidFill>
                <a:latin typeface="Calibri"/>
                <a:cs typeface="Calibri"/>
              </a:rPr>
              <a:t>quiz</a:t>
            </a:r>
            <a:r>
              <a:rPr sz="2300" spc="55" dirty="0">
                <a:solidFill>
                  <a:srgbClr val="231F20"/>
                </a:solidFill>
                <a:latin typeface="Calibri"/>
                <a:cs typeface="Calibri"/>
              </a:rPr>
              <a:t> </a:t>
            </a:r>
            <a:r>
              <a:rPr sz="2300" dirty="0">
                <a:solidFill>
                  <a:srgbClr val="231F20"/>
                </a:solidFill>
                <a:latin typeface="Calibri"/>
                <a:cs typeface="Calibri"/>
              </a:rPr>
              <a:t>sont</a:t>
            </a:r>
            <a:r>
              <a:rPr sz="2300" spc="50" dirty="0">
                <a:solidFill>
                  <a:srgbClr val="231F20"/>
                </a:solidFill>
                <a:latin typeface="Calibri"/>
                <a:cs typeface="Calibri"/>
              </a:rPr>
              <a:t> </a:t>
            </a:r>
            <a:r>
              <a:rPr sz="2300" spc="100" dirty="0">
                <a:solidFill>
                  <a:srgbClr val="231F20"/>
                </a:solidFill>
                <a:latin typeface="Calibri"/>
                <a:cs typeface="Calibri"/>
              </a:rPr>
              <a:t>là</a:t>
            </a:r>
            <a:r>
              <a:rPr sz="2300" spc="55" dirty="0">
                <a:solidFill>
                  <a:srgbClr val="231F20"/>
                </a:solidFill>
                <a:latin typeface="Calibri"/>
                <a:cs typeface="Calibri"/>
              </a:rPr>
              <a:t> </a:t>
            </a:r>
            <a:r>
              <a:rPr sz="2300" dirty="0">
                <a:solidFill>
                  <a:srgbClr val="231F20"/>
                </a:solidFill>
                <a:latin typeface="Calibri"/>
                <a:cs typeface="Calibri"/>
              </a:rPr>
              <a:t>pour</a:t>
            </a:r>
            <a:r>
              <a:rPr sz="2300" spc="50" dirty="0">
                <a:solidFill>
                  <a:srgbClr val="231F20"/>
                </a:solidFill>
                <a:latin typeface="Calibri"/>
                <a:cs typeface="Calibri"/>
              </a:rPr>
              <a:t> </a:t>
            </a:r>
            <a:r>
              <a:rPr sz="2300" spc="35" dirty="0">
                <a:solidFill>
                  <a:srgbClr val="231F20"/>
                </a:solidFill>
                <a:latin typeface="Calibri"/>
                <a:cs typeface="Calibri"/>
              </a:rPr>
              <a:t>bousculer </a:t>
            </a:r>
            <a:r>
              <a:rPr sz="2300" spc="60" dirty="0">
                <a:solidFill>
                  <a:srgbClr val="231F20"/>
                </a:solidFill>
                <a:latin typeface="Calibri"/>
                <a:cs typeface="Calibri"/>
              </a:rPr>
              <a:t>ces</a:t>
            </a:r>
            <a:r>
              <a:rPr sz="2300" spc="80" dirty="0">
                <a:solidFill>
                  <a:srgbClr val="231F20"/>
                </a:solidFill>
                <a:latin typeface="Calibri"/>
                <a:cs typeface="Calibri"/>
              </a:rPr>
              <a:t> </a:t>
            </a:r>
            <a:r>
              <a:rPr sz="2300" dirty="0">
                <a:solidFill>
                  <a:srgbClr val="231F20"/>
                </a:solidFill>
                <a:latin typeface="Calibri"/>
                <a:cs typeface="Calibri"/>
              </a:rPr>
              <a:t>idées</a:t>
            </a:r>
            <a:r>
              <a:rPr sz="2300" spc="80" dirty="0">
                <a:solidFill>
                  <a:srgbClr val="231F20"/>
                </a:solidFill>
                <a:latin typeface="Calibri"/>
                <a:cs typeface="Calibri"/>
              </a:rPr>
              <a:t> </a:t>
            </a:r>
            <a:r>
              <a:rPr sz="2300" spc="-10" dirty="0">
                <a:solidFill>
                  <a:srgbClr val="231F20"/>
                </a:solidFill>
                <a:latin typeface="Calibri"/>
                <a:cs typeface="Calibri"/>
              </a:rPr>
              <a:t>reçues.</a:t>
            </a:r>
            <a:endParaRPr sz="2300" dirty="0">
              <a:latin typeface="Calibri"/>
              <a:cs typeface="Calibri"/>
            </a:endParaRPr>
          </a:p>
        </p:txBody>
      </p:sp>
      <p:sp>
        <p:nvSpPr>
          <p:cNvPr id="14" name="object 14"/>
          <p:cNvSpPr txBox="1"/>
          <p:nvPr/>
        </p:nvSpPr>
        <p:spPr>
          <a:xfrm>
            <a:off x="12393238" y="9770245"/>
            <a:ext cx="5702300" cy="1025525"/>
          </a:xfrm>
          <a:prstGeom prst="rect">
            <a:avLst/>
          </a:prstGeom>
        </p:spPr>
        <p:txBody>
          <a:bodyPr vert="horz" wrap="square" lIns="0" tIns="97790" rIns="0" bIns="0" rtlCol="0">
            <a:spAutoFit/>
          </a:bodyPr>
          <a:lstStyle/>
          <a:p>
            <a:pPr marL="12700">
              <a:lnSpc>
                <a:spcPct val="100000"/>
              </a:lnSpc>
              <a:spcBef>
                <a:spcPts val="770"/>
              </a:spcBef>
            </a:pPr>
            <a:r>
              <a:rPr sz="3300" spc="-85" dirty="0">
                <a:solidFill>
                  <a:srgbClr val="BCBEC0"/>
                </a:solidFill>
                <a:latin typeface="Calibri"/>
                <a:cs typeface="Calibri"/>
              </a:rPr>
              <a:t>RESSOURCE</a:t>
            </a:r>
            <a:r>
              <a:rPr sz="3300" spc="-105"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110"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ct val="100000"/>
              </a:lnSpc>
              <a:spcBef>
                <a:spcPts val="480"/>
              </a:spcBef>
            </a:pPr>
            <a:r>
              <a:rPr sz="2300" u="sng" dirty="0">
                <a:solidFill>
                  <a:srgbClr val="205E9E"/>
                </a:solidFill>
                <a:uFill>
                  <a:solidFill>
                    <a:srgbClr val="205E9E"/>
                  </a:solidFill>
                </a:uFill>
                <a:latin typeface="Calibri"/>
                <a:cs typeface="Calibri"/>
                <a:hlinkClick r:id="rId6"/>
              </a:rPr>
              <a:t>Padlet</a:t>
            </a:r>
            <a:r>
              <a:rPr sz="2300" u="sng" spc="90" dirty="0">
                <a:solidFill>
                  <a:srgbClr val="205E9E"/>
                </a:solidFill>
                <a:uFill>
                  <a:solidFill>
                    <a:srgbClr val="205E9E"/>
                  </a:solidFill>
                </a:uFill>
                <a:latin typeface="Calibri"/>
                <a:cs typeface="Calibri"/>
                <a:hlinkClick r:id="rId6"/>
              </a:rPr>
              <a:t> </a:t>
            </a:r>
            <a:r>
              <a:rPr sz="2300" u="sng" spc="65" dirty="0">
                <a:solidFill>
                  <a:srgbClr val="205E9E"/>
                </a:solidFill>
                <a:uFill>
                  <a:solidFill>
                    <a:srgbClr val="205E9E"/>
                  </a:solidFill>
                </a:uFill>
                <a:latin typeface="Calibri"/>
                <a:cs typeface="Calibri"/>
                <a:hlinkClick r:id="rId6"/>
              </a:rPr>
              <a:t>–</a:t>
            </a:r>
            <a:r>
              <a:rPr sz="2300" u="sng" spc="95" dirty="0">
                <a:solidFill>
                  <a:srgbClr val="205E9E"/>
                </a:solidFill>
                <a:uFill>
                  <a:solidFill>
                    <a:srgbClr val="205E9E"/>
                  </a:solidFill>
                </a:uFill>
                <a:latin typeface="Calibri"/>
                <a:cs typeface="Calibri"/>
                <a:hlinkClick r:id="rId6"/>
              </a:rPr>
              <a:t> </a:t>
            </a:r>
            <a:r>
              <a:rPr sz="2300" u="sng" spc="130" dirty="0">
                <a:solidFill>
                  <a:srgbClr val="205E9E"/>
                </a:solidFill>
                <a:uFill>
                  <a:solidFill>
                    <a:srgbClr val="205E9E"/>
                  </a:solidFill>
                </a:uFill>
                <a:latin typeface="Calibri"/>
                <a:cs typeface="Calibri"/>
                <a:hlinkClick r:id="rId6"/>
              </a:rPr>
              <a:t>La</a:t>
            </a:r>
            <a:r>
              <a:rPr sz="2300" u="sng" spc="9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cyber,</a:t>
            </a:r>
            <a:r>
              <a:rPr sz="2300" u="sng" spc="9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mon</a:t>
            </a:r>
            <a:r>
              <a:rPr sz="2300" u="sng" spc="9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futur</a:t>
            </a:r>
            <a:r>
              <a:rPr sz="2300" u="sng" spc="9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métier</a:t>
            </a:r>
            <a:r>
              <a:rPr sz="2300" u="sng" spc="95" dirty="0">
                <a:solidFill>
                  <a:srgbClr val="205E9E"/>
                </a:solidFill>
                <a:uFill>
                  <a:solidFill>
                    <a:srgbClr val="205E9E"/>
                  </a:solidFill>
                </a:uFill>
                <a:latin typeface="Calibri"/>
                <a:cs typeface="Calibri"/>
                <a:hlinkClick r:id="rId6"/>
              </a:rPr>
              <a:t> </a:t>
            </a:r>
            <a:r>
              <a:rPr sz="2300" u="sng" spc="-50" dirty="0">
                <a:solidFill>
                  <a:srgbClr val="205E9E"/>
                </a:solidFill>
                <a:uFill>
                  <a:solidFill>
                    <a:srgbClr val="205E9E"/>
                  </a:solidFill>
                </a:uFill>
                <a:latin typeface="Calibri"/>
                <a:cs typeface="Calibri"/>
                <a:hlinkClick r:id="rId6"/>
              </a:rPr>
              <a:t>!</a:t>
            </a:r>
            <a:endParaRPr sz="2300" dirty="0">
              <a:latin typeface="Calibri"/>
              <a:cs typeface="Calibri"/>
            </a:endParaRPr>
          </a:p>
        </p:txBody>
      </p:sp>
      <p:sp>
        <p:nvSpPr>
          <p:cNvPr id="15" name="object 15"/>
          <p:cNvSpPr/>
          <p:nvPr/>
        </p:nvSpPr>
        <p:spPr>
          <a:xfrm>
            <a:off x="11859722" y="9568080"/>
            <a:ext cx="6973570" cy="1740535"/>
          </a:xfrm>
          <a:custGeom>
            <a:avLst/>
            <a:gdLst/>
            <a:ahLst/>
            <a:cxnLst/>
            <a:rect l="l" t="t" r="r" b="b"/>
            <a:pathLst>
              <a:path w="6973569" h="1740534">
                <a:moveTo>
                  <a:pt x="148403" y="0"/>
                </a:moveTo>
                <a:lnTo>
                  <a:pt x="101494" y="7566"/>
                </a:lnTo>
                <a:lnTo>
                  <a:pt x="60756" y="28634"/>
                </a:lnTo>
                <a:lnTo>
                  <a:pt x="28631" y="60760"/>
                </a:lnTo>
                <a:lnTo>
                  <a:pt x="7565" y="101498"/>
                </a:lnTo>
                <a:lnTo>
                  <a:pt x="0" y="148403"/>
                </a:lnTo>
                <a:lnTo>
                  <a:pt x="0" y="1740475"/>
                </a:lnTo>
              </a:path>
              <a:path w="6973569" h="1740534">
                <a:moveTo>
                  <a:pt x="6973358" y="1740475"/>
                </a:moveTo>
                <a:lnTo>
                  <a:pt x="6973358" y="148403"/>
                </a:lnTo>
                <a:lnTo>
                  <a:pt x="6965792" y="101498"/>
                </a:lnTo>
                <a:lnTo>
                  <a:pt x="6944723" y="60760"/>
                </a:lnTo>
                <a:lnTo>
                  <a:pt x="6912597" y="28634"/>
                </a:lnTo>
                <a:lnTo>
                  <a:pt x="6871859" y="7566"/>
                </a:lnTo>
                <a:lnTo>
                  <a:pt x="6824954"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6175351"/>
            <a:ext cx="5960568" cy="1949251"/>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FFB542"/>
                </a:solidFill>
                <a:latin typeface="Calibri"/>
                <a:cs typeface="Calibri"/>
              </a:rPr>
              <a:t>OBJECTIF DE LA SÉQUENCE</a:t>
            </a:r>
            <a:endParaRPr lang="fr-FR" sz="3550" b="1" spc="-150" dirty="0">
              <a:latin typeface="Calibri"/>
              <a:cs typeface="Calibri"/>
            </a:endParaRPr>
          </a:p>
          <a:p>
            <a:pPr marL="487045">
              <a:lnSpc>
                <a:spcPts val="2580"/>
              </a:lnSpc>
              <a:spcBef>
                <a:spcPts val="1210"/>
              </a:spcBef>
            </a:pPr>
            <a:r>
              <a:rPr lang="fr-FR" sz="2300" dirty="0">
                <a:solidFill>
                  <a:srgbClr val="231F20"/>
                </a:solidFill>
                <a:latin typeface="Calibri"/>
                <a:cs typeface="Calibri"/>
              </a:rPr>
              <a:t>Remettre</a:t>
            </a:r>
            <a:r>
              <a:rPr sz="2300" spc="120" dirty="0">
                <a:solidFill>
                  <a:srgbClr val="231F20"/>
                </a:solidFill>
                <a:latin typeface="Calibri"/>
                <a:cs typeface="Calibri"/>
              </a:rPr>
              <a:t> </a:t>
            </a:r>
            <a:r>
              <a:rPr sz="2300" dirty="0">
                <a:solidFill>
                  <a:srgbClr val="231F20"/>
                </a:solidFill>
                <a:latin typeface="Calibri"/>
                <a:cs typeface="Calibri"/>
              </a:rPr>
              <a:t>en</a:t>
            </a:r>
            <a:r>
              <a:rPr sz="2300" spc="125" dirty="0">
                <a:solidFill>
                  <a:srgbClr val="231F20"/>
                </a:solidFill>
                <a:latin typeface="Calibri"/>
                <a:cs typeface="Calibri"/>
              </a:rPr>
              <a:t> </a:t>
            </a:r>
            <a:r>
              <a:rPr sz="2300" dirty="0">
                <a:solidFill>
                  <a:srgbClr val="231F20"/>
                </a:solidFill>
                <a:latin typeface="Calibri"/>
                <a:cs typeface="Calibri"/>
              </a:rPr>
              <a:t>question</a:t>
            </a:r>
            <a:r>
              <a:rPr sz="2300" spc="125" dirty="0">
                <a:solidFill>
                  <a:srgbClr val="231F20"/>
                </a:solidFill>
                <a:latin typeface="Calibri"/>
                <a:cs typeface="Calibri"/>
              </a:rPr>
              <a:t> </a:t>
            </a:r>
            <a:r>
              <a:rPr sz="2300" spc="60" dirty="0">
                <a:solidFill>
                  <a:srgbClr val="231F20"/>
                </a:solidFill>
                <a:latin typeface="Calibri"/>
                <a:cs typeface="Calibri"/>
              </a:rPr>
              <a:t>certains</a:t>
            </a:r>
            <a:r>
              <a:rPr sz="2300" spc="125" dirty="0">
                <a:solidFill>
                  <a:srgbClr val="231F20"/>
                </a:solidFill>
                <a:latin typeface="Calibri"/>
                <a:cs typeface="Calibri"/>
              </a:rPr>
              <a:t> </a:t>
            </a:r>
            <a:r>
              <a:rPr sz="2300" spc="-10" dirty="0">
                <a:solidFill>
                  <a:srgbClr val="231F20"/>
                </a:solidFill>
                <a:latin typeface="Calibri"/>
                <a:cs typeface="Calibri"/>
              </a:rPr>
              <a:t>préjugés</a:t>
            </a:r>
            <a:endParaRPr sz="2300" dirty="0">
              <a:latin typeface="Calibri"/>
              <a:cs typeface="Calibri"/>
            </a:endParaRPr>
          </a:p>
          <a:p>
            <a:pPr marL="487045">
              <a:lnSpc>
                <a:spcPts val="2580"/>
              </a:lnSpc>
            </a:pPr>
            <a:r>
              <a:rPr sz="2300" spc="65" dirty="0">
                <a:solidFill>
                  <a:srgbClr val="231F20"/>
                </a:solidFill>
                <a:latin typeface="Calibri"/>
                <a:cs typeface="Calibri"/>
              </a:rPr>
              <a:t>sur</a:t>
            </a:r>
            <a:r>
              <a:rPr sz="2300" spc="45" dirty="0">
                <a:solidFill>
                  <a:srgbClr val="231F20"/>
                </a:solidFill>
                <a:latin typeface="Calibri"/>
                <a:cs typeface="Calibri"/>
              </a:rPr>
              <a:t> </a:t>
            </a:r>
            <a:r>
              <a:rPr sz="2300" spc="70" dirty="0">
                <a:solidFill>
                  <a:srgbClr val="231F20"/>
                </a:solidFill>
                <a:latin typeface="Calibri"/>
                <a:cs typeface="Calibri"/>
              </a:rPr>
              <a:t>les</a:t>
            </a:r>
            <a:r>
              <a:rPr sz="2300" spc="50" dirty="0">
                <a:solidFill>
                  <a:srgbClr val="231F20"/>
                </a:solidFill>
                <a:latin typeface="Calibri"/>
                <a:cs typeface="Calibri"/>
              </a:rPr>
              <a:t> </a:t>
            </a:r>
            <a:r>
              <a:rPr sz="2300" dirty="0">
                <a:solidFill>
                  <a:srgbClr val="231F20"/>
                </a:solidFill>
                <a:latin typeface="Calibri"/>
                <a:cs typeface="Calibri"/>
              </a:rPr>
              <a:t>métiers</a:t>
            </a:r>
            <a:r>
              <a:rPr sz="2300" spc="50"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spc="100" dirty="0">
                <a:solidFill>
                  <a:srgbClr val="231F20"/>
                </a:solidFill>
                <a:latin typeface="Calibri"/>
                <a:cs typeface="Calibri"/>
              </a:rPr>
              <a:t>la</a:t>
            </a:r>
            <a:r>
              <a:rPr sz="2300" spc="50" dirty="0">
                <a:solidFill>
                  <a:srgbClr val="231F20"/>
                </a:solidFill>
                <a:latin typeface="Calibri"/>
                <a:cs typeface="Calibri"/>
              </a:rPr>
              <a:t> </a:t>
            </a:r>
            <a:r>
              <a:rPr lang="fr-FR" sz="2300" spc="35" dirty="0">
                <a:solidFill>
                  <a:srgbClr val="231F20"/>
                </a:solidFill>
                <a:latin typeface="Calibri"/>
                <a:cs typeface="Calibri"/>
              </a:rPr>
              <a:t>cybersécurité</a:t>
            </a:r>
            <a:r>
              <a:rPr sz="2300" spc="35" dirty="0">
                <a:solidFill>
                  <a:srgbClr val="231F20"/>
                </a:solidFill>
                <a:latin typeface="Calibri"/>
                <a:cs typeface="Calibri"/>
              </a:rPr>
              <a:t>.</a:t>
            </a:r>
            <a:endParaRPr lang="fr-FR" sz="2300" spc="35" dirty="0">
              <a:solidFill>
                <a:srgbClr val="231F20"/>
              </a:solidFill>
              <a:latin typeface="Calibri"/>
              <a:cs typeface="Calibri"/>
            </a:endParaRPr>
          </a:p>
          <a:p>
            <a:pPr marL="487045">
              <a:lnSpc>
                <a:spcPts val="2580"/>
              </a:lnSpc>
            </a:pPr>
            <a:endParaRPr sz="2300" dirty="0">
              <a:latin typeface="Calibri"/>
              <a:cs typeface="Calibri"/>
            </a:endParaRPr>
          </a:p>
        </p:txBody>
      </p:sp>
      <p:grpSp>
        <p:nvGrpSpPr>
          <p:cNvPr id="17" name="object 17"/>
          <p:cNvGrpSpPr/>
          <p:nvPr/>
        </p:nvGrpSpPr>
        <p:grpSpPr>
          <a:xfrm>
            <a:off x="1322959" y="1643610"/>
            <a:ext cx="1341120" cy="1149350"/>
            <a:chOff x="1322959" y="1643610"/>
            <a:chExt cx="1341120" cy="1149350"/>
          </a:xfrm>
        </p:grpSpPr>
        <p:sp>
          <p:nvSpPr>
            <p:cNvPr id="18" name="object 18"/>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0" name="object 20"/>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21" name="object 21"/>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4" name="object 25">
            <a:extLst>
              <a:ext uri="{FF2B5EF4-FFF2-40B4-BE49-F238E27FC236}">
                <a16:creationId xmlns:a16="http://schemas.microsoft.com/office/drawing/2014/main" id="{30A052B0-CECB-579D-B691-9883C866B028}"/>
              </a:ext>
            </a:extLst>
          </p:cNvPr>
          <p:cNvSpPr/>
          <p:nvPr/>
        </p:nvSpPr>
        <p:spPr>
          <a:xfrm>
            <a:off x="2093829" y="3353604"/>
            <a:ext cx="5624621" cy="3396154"/>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0" name="object 10"/>
          <p:cNvGrpSpPr/>
          <p:nvPr/>
        </p:nvGrpSpPr>
        <p:grpSpPr>
          <a:xfrm>
            <a:off x="2240441" y="3641138"/>
            <a:ext cx="5267328" cy="2782320"/>
            <a:chOff x="2240441" y="3641138"/>
            <a:chExt cx="5267328" cy="2963260"/>
          </a:xfrm>
        </p:grpSpPr>
        <p:sp>
          <p:nvSpPr>
            <p:cNvPr id="12" name="object 12"/>
            <p:cNvSpPr/>
            <p:nvPr/>
          </p:nvSpPr>
          <p:spPr>
            <a:xfrm>
              <a:off x="2240441" y="3641138"/>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3" name="object 13"/>
            <p:cNvSpPr/>
            <p:nvPr/>
          </p:nvSpPr>
          <p:spPr>
            <a:xfrm>
              <a:off x="2240444" y="4059953"/>
              <a:ext cx="5267325" cy="2544445"/>
            </a:xfrm>
            <a:custGeom>
              <a:avLst/>
              <a:gdLst/>
              <a:ahLst/>
              <a:cxnLst/>
              <a:rect l="l" t="t" r="r" b="b"/>
              <a:pathLst>
                <a:path w="5267325" h="2544445">
                  <a:moveTo>
                    <a:pt x="5018041" y="684041"/>
                  </a:moveTo>
                  <a:lnTo>
                    <a:pt x="123389" y="684041"/>
                  </a:lnTo>
                  <a:lnTo>
                    <a:pt x="171377" y="682998"/>
                  </a:lnTo>
                  <a:lnTo>
                    <a:pt x="218578" y="680568"/>
                  </a:lnTo>
                  <a:lnTo>
                    <a:pt x="265037" y="676805"/>
                  </a:lnTo>
                  <a:lnTo>
                    <a:pt x="310799" y="671760"/>
                  </a:lnTo>
                  <a:lnTo>
                    <a:pt x="355908" y="665489"/>
                  </a:lnTo>
                  <a:lnTo>
                    <a:pt x="400409" y="658043"/>
                  </a:lnTo>
                  <a:lnTo>
                    <a:pt x="444346" y="649478"/>
                  </a:lnTo>
                  <a:lnTo>
                    <a:pt x="487763" y="639845"/>
                  </a:lnTo>
                  <a:lnTo>
                    <a:pt x="530706" y="629198"/>
                  </a:lnTo>
                  <a:lnTo>
                    <a:pt x="573219" y="617591"/>
                  </a:lnTo>
                  <a:lnTo>
                    <a:pt x="615346" y="605077"/>
                  </a:lnTo>
                  <a:lnTo>
                    <a:pt x="657132" y="591709"/>
                  </a:lnTo>
                  <a:lnTo>
                    <a:pt x="698621" y="577541"/>
                  </a:lnTo>
                  <a:lnTo>
                    <a:pt x="739858" y="562626"/>
                  </a:lnTo>
                  <a:lnTo>
                    <a:pt x="780887" y="547017"/>
                  </a:lnTo>
                  <a:lnTo>
                    <a:pt x="821754" y="530768"/>
                  </a:lnTo>
                  <a:lnTo>
                    <a:pt x="862501" y="513932"/>
                  </a:lnTo>
                  <a:lnTo>
                    <a:pt x="903175" y="496562"/>
                  </a:lnTo>
                  <a:lnTo>
                    <a:pt x="943819" y="478712"/>
                  </a:lnTo>
                  <a:lnTo>
                    <a:pt x="1025198" y="441785"/>
                  </a:lnTo>
                  <a:lnTo>
                    <a:pt x="1358435" y="285538"/>
                  </a:lnTo>
                  <a:lnTo>
                    <a:pt x="1445457" y="246476"/>
                  </a:lnTo>
                  <a:lnTo>
                    <a:pt x="1489770" y="227238"/>
                  </a:lnTo>
                  <a:lnTo>
                    <a:pt x="1534676" y="208267"/>
                  </a:lnTo>
                  <a:lnTo>
                    <a:pt x="1580221" y="189616"/>
                  </a:lnTo>
                  <a:lnTo>
                    <a:pt x="1626449" y="171338"/>
                  </a:lnTo>
                  <a:lnTo>
                    <a:pt x="1673404" y="153487"/>
                  </a:lnTo>
                  <a:lnTo>
                    <a:pt x="1721131" y="136116"/>
                  </a:lnTo>
                  <a:lnTo>
                    <a:pt x="1769674" y="119279"/>
                  </a:lnTo>
                  <a:lnTo>
                    <a:pt x="1819079" y="103029"/>
                  </a:lnTo>
                  <a:lnTo>
                    <a:pt x="1869389" y="87418"/>
                  </a:lnTo>
                  <a:lnTo>
                    <a:pt x="1920649" y="72501"/>
                  </a:lnTo>
                  <a:lnTo>
                    <a:pt x="1963250" y="61289"/>
                  </a:lnTo>
                  <a:lnTo>
                    <a:pt x="2007470" y="51117"/>
                  </a:lnTo>
                  <a:lnTo>
                    <a:pt x="2053206" y="41958"/>
                  </a:lnTo>
                  <a:lnTo>
                    <a:pt x="2100355" y="33784"/>
                  </a:lnTo>
                  <a:lnTo>
                    <a:pt x="2148815" y="26568"/>
                  </a:lnTo>
                  <a:lnTo>
                    <a:pt x="2198482" y="20282"/>
                  </a:lnTo>
                  <a:lnTo>
                    <a:pt x="2249254" y="14899"/>
                  </a:lnTo>
                  <a:lnTo>
                    <a:pt x="2301029" y="10390"/>
                  </a:lnTo>
                  <a:lnTo>
                    <a:pt x="2353702" y="6729"/>
                  </a:lnTo>
                  <a:lnTo>
                    <a:pt x="2407172" y="3886"/>
                  </a:lnTo>
                  <a:lnTo>
                    <a:pt x="2461336" y="1836"/>
                  </a:lnTo>
                  <a:lnTo>
                    <a:pt x="2516091" y="549"/>
                  </a:lnTo>
                  <a:lnTo>
                    <a:pt x="2571333" y="0"/>
                  </a:lnTo>
                  <a:lnTo>
                    <a:pt x="2626961" y="158"/>
                  </a:lnTo>
                  <a:lnTo>
                    <a:pt x="2682872" y="998"/>
                  </a:lnTo>
                  <a:lnTo>
                    <a:pt x="2738962" y="2492"/>
                  </a:lnTo>
                  <a:lnTo>
                    <a:pt x="2795129" y="4611"/>
                  </a:lnTo>
                  <a:lnTo>
                    <a:pt x="2851270" y="7328"/>
                  </a:lnTo>
                  <a:lnTo>
                    <a:pt x="2963063" y="14446"/>
                  </a:lnTo>
                  <a:lnTo>
                    <a:pt x="3073518" y="23625"/>
                  </a:lnTo>
                  <a:lnTo>
                    <a:pt x="3181814" y="34643"/>
                  </a:lnTo>
                  <a:lnTo>
                    <a:pt x="3287127" y="47280"/>
                  </a:lnTo>
                  <a:lnTo>
                    <a:pt x="3388636" y="61313"/>
                  </a:lnTo>
                  <a:lnTo>
                    <a:pt x="3485518" y="76521"/>
                  </a:lnTo>
                  <a:lnTo>
                    <a:pt x="3531966" y="84497"/>
                  </a:lnTo>
                  <a:lnTo>
                    <a:pt x="3576950" y="92684"/>
                  </a:lnTo>
                  <a:lnTo>
                    <a:pt x="3620365" y="101054"/>
                  </a:lnTo>
                  <a:lnTo>
                    <a:pt x="3662110" y="109579"/>
                  </a:lnTo>
                  <a:lnTo>
                    <a:pt x="3702081" y="118232"/>
                  </a:lnTo>
                  <a:lnTo>
                    <a:pt x="3740176" y="126986"/>
                  </a:lnTo>
                  <a:lnTo>
                    <a:pt x="3810326" y="144684"/>
                  </a:lnTo>
                  <a:lnTo>
                    <a:pt x="3885501" y="166780"/>
                  </a:lnTo>
                  <a:lnTo>
                    <a:pt x="3928659" y="181222"/>
                  </a:lnTo>
                  <a:lnTo>
                    <a:pt x="3971661" y="196808"/>
                  </a:lnTo>
                  <a:lnTo>
                    <a:pt x="4014520" y="213444"/>
                  </a:lnTo>
                  <a:lnTo>
                    <a:pt x="4057251" y="231040"/>
                  </a:lnTo>
                  <a:lnTo>
                    <a:pt x="4099865" y="249504"/>
                  </a:lnTo>
                  <a:lnTo>
                    <a:pt x="4142377" y="268744"/>
                  </a:lnTo>
                  <a:lnTo>
                    <a:pt x="4184799" y="288668"/>
                  </a:lnTo>
                  <a:lnTo>
                    <a:pt x="4227145" y="309185"/>
                  </a:lnTo>
                  <a:lnTo>
                    <a:pt x="4269428" y="330202"/>
                  </a:lnTo>
                  <a:lnTo>
                    <a:pt x="4607009" y="505364"/>
                  </a:lnTo>
                  <a:lnTo>
                    <a:pt x="4649320" y="526761"/>
                  </a:lnTo>
                  <a:lnTo>
                    <a:pt x="4691700" y="547742"/>
                  </a:lnTo>
                  <a:lnTo>
                    <a:pt x="4734162" y="568214"/>
                  </a:lnTo>
                  <a:lnTo>
                    <a:pt x="4776720" y="588087"/>
                  </a:lnTo>
                  <a:lnTo>
                    <a:pt x="4819387" y="607268"/>
                  </a:lnTo>
                  <a:lnTo>
                    <a:pt x="4862176" y="625665"/>
                  </a:lnTo>
                  <a:lnTo>
                    <a:pt x="4905101" y="643187"/>
                  </a:lnTo>
                  <a:lnTo>
                    <a:pt x="4948174" y="659743"/>
                  </a:lnTo>
                  <a:lnTo>
                    <a:pt x="4991409" y="675240"/>
                  </a:lnTo>
                  <a:lnTo>
                    <a:pt x="5018041" y="684041"/>
                  </a:lnTo>
                  <a:close/>
                </a:path>
                <a:path w="5267325" h="2544445">
                  <a:moveTo>
                    <a:pt x="1822176" y="2543866"/>
                  </a:moveTo>
                  <a:lnTo>
                    <a:pt x="146759" y="2543866"/>
                  </a:lnTo>
                  <a:lnTo>
                    <a:pt x="100311" y="2535911"/>
                  </a:lnTo>
                  <a:lnTo>
                    <a:pt x="60016" y="2514698"/>
                  </a:lnTo>
                  <a:lnTo>
                    <a:pt x="28270" y="2482624"/>
                  </a:lnTo>
                  <a:lnTo>
                    <a:pt x="7466" y="2442083"/>
                  </a:lnTo>
                  <a:lnTo>
                    <a:pt x="0" y="2395473"/>
                  </a:lnTo>
                  <a:lnTo>
                    <a:pt x="0" y="680061"/>
                  </a:lnTo>
                  <a:lnTo>
                    <a:pt x="24877" y="681752"/>
                  </a:lnTo>
                  <a:lnTo>
                    <a:pt x="74571" y="683643"/>
                  </a:lnTo>
                  <a:lnTo>
                    <a:pt x="5018041" y="684041"/>
                  </a:lnTo>
                  <a:lnTo>
                    <a:pt x="5034819" y="689586"/>
                  </a:lnTo>
                  <a:lnTo>
                    <a:pt x="5078418" y="702691"/>
                  </a:lnTo>
                  <a:lnTo>
                    <a:pt x="5122217" y="714462"/>
                  </a:lnTo>
                  <a:lnTo>
                    <a:pt x="5166232" y="724807"/>
                  </a:lnTo>
                  <a:lnTo>
                    <a:pt x="5210475" y="733635"/>
                  </a:lnTo>
                  <a:lnTo>
                    <a:pt x="5254958" y="740854"/>
                  </a:lnTo>
                  <a:lnTo>
                    <a:pt x="5266980" y="742337"/>
                  </a:lnTo>
                  <a:lnTo>
                    <a:pt x="5266980" y="1983519"/>
                  </a:lnTo>
                  <a:lnTo>
                    <a:pt x="3588385" y="1983519"/>
                  </a:lnTo>
                  <a:lnTo>
                    <a:pt x="3540910" y="1983579"/>
                  </a:lnTo>
                  <a:lnTo>
                    <a:pt x="3493359" y="1985081"/>
                  </a:lnTo>
                  <a:lnTo>
                    <a:pt x="3445740" y="1987970"/>
                  </a:lnTo>
                  <a:lnTo>
                    <a:pt x="3398064" y="1992193"/>
                  </a:lnTo>
                  <a:lnTo>
                    <a:pt x="3350340" y="1997698"/>
                  </a:lnTo>
                  <a:lnTo>
                    <a:pt x="3302576" y="2004430"/>
                  </a:lnTo>
                  <a:lnTo>
                    <a:pt x="3254783" y="2012336"/>
                  </a:lnTo>
                  <a:lnTo>
                    <a:pt x="3206969" y="2021363"/>
                  </a:lnTo>
                  <a:lnTo>
                    <a:pt x="3159144" y="2031459"/>
                  </a:lnTo>
                  <a:lnTo>
                    <a:pt x="3111317" y="2042568"/>
                  </a:lnTo>
                  <a:lnTo>
                    <a:pt x="3063498" y="2054639"/>
                  </a:lnTo>
                  <a:lnTo>
                    <a:pt x="3015696" y="2067618"/>
                  </a:lnTo>
                  <a:lnTo>
                    <a:pt x="2967920" y="2081451"/>
                  </a:lnTo>
                  <a:lnTo>
                    <a:pt x="2920179" y="2096085"/>
                  </a:lnTo>
                  <a:lnTo>
                    <a:pt x="2872484" y="2111467"/>
                  </a:lnTo>
                  <a:lnTo>
                    <a:pt x="2824842" y="2127544"/>
                  </a:lnTo>
                  <a:lnTo>
                    <a:pt x="2777264" y="2144262"/>
                  </a:lnTo>
                  <a:lnTo>
                    <a:pt x="2729759" y="2161568"/>
                  </a:lnTo>
                  <a:lnTo>
                    <a:pt x="2682336" y="2179409"/>
                  </a:lnTo>
                  <a:lnTo>
                    <a:pt x="2587775" y="2216481"/>
                  </a:lnTo>
                  <a:lnTo>
                    <a:pt x="2493653" y="2255053"/>
                  </a:lnTo>
                  <a:lnTo>
                    <a:pt x="1942362" y="2494079"/>
                  </a:lnTo>
                  <a:lnTo>
                    <a:pt x="1853416" y="2531203"/>
                  </a:lnTo>
                  <a:lnTo>
                    <a:pt x="1822176" y="2543866"/>
                  </a:lnTo>
                  <a:close/>
                </a:path>
                <a:path w="5267325" h="2544445">
                  <a:moveTo>
                    <a:pt x="4805158" y="2137994"/>
                  </a:moveTo>
                  <a:lnTo>
                    <a:pt x="4752729" y="2137612"/>
                  </a:lnTo>
                  <a:lnTo>
                    <a:pt x="4700320" y="2136210"/>
                  </a:lnTo>
                  <a:lnTo>
                    <a:pt x="4647942" y="2133719"/>
                  </a:lnTo>
                  <a:lnTo>
                    <a:pt x="4595600" y="2130066"/>
                  </a:lnTo>
                  <a:lnTo>
                    <a:pt x="4544269" y="2125313"/>
                  </a:lnTo>
                  <a:lnTo>
                    <a:pt x="4493079" y="2119506"/>
                  </a:lnTo>
                  <a:lnTo>
                    <a:pt x="4442012" y="2112773"/>
                  </a:lnTo>
                  <a:lnTo>
                    <a:pt x="4391050" y="2105242"/>
                  </a:lnTo>
                  <a:lnTo>
                    <a:pt x="4340177" y="2097038"/>
                  </a:lnTo>
                  <a:lnTo>
                    <a:pt x="4289375" y="2088290"/>
                  </a:lnTo>
                  <a:lnTo>
                    <a:pt x="3985079" y="2031494"/>
                  </a:lnTo>
                  <a:lnTo>
                    <a:pt x="3883425" y="2013973"/>
                  </a:lnTo>
                  <a:lnTo>
                    <a:pt x="3832478" y="2006050"/>
                  </a:lnTo>
                  <a:lnTo>
                    <a:pt x="3781428" y="1998855"/>
                  </a:lnTo>
                  <a:lnTo>
                    <a:pt x="3730257" y="1992515"/>
                  </a:lnTo>
                  <a:lnTo>
                    <a:pt x="3683068" y="1987933"/>
                  </a:lnTo>
                  <a:lnTo>
                    <a:pt x="3635774" y="1984952"/>
                  </a:lnTo>
                  <a:lnTo>
                    <a:pt x="3588385" y="1983519"/>
                  </a:lnTo>
                  <a:lnTo>
                    <a:pt x="5266980" y="1983519"/>
                  </a:lnTo>
                  <a:lnTo>
                    <a:pt x="5266980" y="2108420"/>
                  </a:lnTo>
                  <a:lnTo>
                    <a:pt x="5172044" y="2118157"/>
                  </a:lnTo>
                  <a:lnTo>
                    <a:pt x="5067324" y="2127131"/>
                  </a:lnTo>
                  <a:lnTo>
                    <a:pt x="5014916" y="2130769"/>
                  </a:lnTo>
                  <a:lnTo>
                    <a:pt x="4962486" y="2133746"/>
                  </a:lnTo>
                  <a:lnTo>
                    <a:pt x="4910045" y="2135990"/>
                  </a:lnTo>
                  <a:lnTo>
                    <a:pt x="4857599" y="2137430"/>
                  </a:lnTo>
                  <a:lnTo>
                    <a:pt x="4805158" y="2137994"/>
                  </a:lnTo>
                  <a:close/>
                </a:path>
              </a:pathLst>
            </a:custGeom>
            <a:solidFill>
              <a:srgbClr val="F8D943">
                <a:alpha val="29998"/>
              </a:srgbClr>
            </a:solidFill>
          </p:spPr>
          <p:txBody>
            <a:bodyPr wrap="square" lIns="0" tIns="0" rIns="0" bIns="0" rtlCol="0"/>
            <a:lstStyle/>
            <a:p>
              <a:endParaRPr dirty="0"/>
            </a:p>
          </p:txBody>
        </p:sp>
        <p:sp>
          <p:nvSpPr>
            <p:cNvPr id="14" name="object 14"/>
            <p:cNvSpPr/>
            <p:nvPr/>
          </p:nvSpPr>
          <p:spPr>
            <a:xfrm>
              <a:off x="4984788" y="5267051"/>
              <a:ext cx="2106295" cy="583565"/>
            </a:xfrm>
            <a:custGeom>
              <a:avLst/>
              <a:gdLst/>
              <a:ahLst/>
              <a:cxnLst/>
              <a:rect l="l" t="t" r="r" b="b"/>
              <a:pathLst>
                <a:path w="2106295" h="583564">
                  <a:moveTo>
                    <a:pt x="1963635" y="444436"/>
                  </a:moveTo>
                  <a:lnTo>
                    <a:pt x="1962315" y="397891"/>
                  </a:lnTo>
                  <a:lnTo>
                    <a:pt x="1959571" y="351358"/>
                  </a:lnTo>
                  <a:lnTo>
                    <a:pt x="1883384" y="340944"/>
                  </a:lnTo>
                  <a:lnTo>
                    <a:pt x="1827047" y="340410"/>
                  </a:lnTo>
                  <a:lnTo>
                    <a:pt x="1769783" y="339953"/>
                  </a:lnTo>
                  <a:lnTo>
                    <a:pt x="1711693" y="339572"/>
                  </a:lnTo>
                  <a:lnTo>
                    <a:pt x="1652905" y="339255"/>
                  </a:lnTo>
                  <a:lnTo>
                    <a:pt x="1593507" y="339001"/>
                  </a:lnTo>
                  <a:lnTo>
                    <a:pt x="1533626" y="338810"/>
                  </a:lnTo>
                  <a:lnTo>
                    <a:pt x="1473365" y="338683"/>
                  </a:lnTo>
                  <a:lnTo>
                    <a:pt x="1352143" y="338594"/>
                  </a:lnTo>
                  <a:lnTo>
                    <a:pt x="1230718" y="338709"/>
                  </a:lnTo>
                  <a:lnTo>
                    <a:pt x="1109967" y="339001"/>
                  </a:lnTo>
                  <a:lnTo>
                    <a:pt x="990777" y="339458"/>
                  </a:lnTo>
                  <a:lnTo>
                    <a:pt x="874014" y="340042"/>
                  </a:lnTo>
                  <a:lnTo>
                    <a:pt x="760564" y="340741"/>
                  </a:lnTo>
                  <a:lnTo>
                    <a:pt x="598525" y="341960"/>
                  </a:lnTo>
                  <a:lnTo>
                    <a:pt x="448856" y="343306"/>
                  </a:lnTo>
                  <a:lnTo>
                    <a:pt x="314553" y="344690"/>
                  </a:lnTo>
                  <a:lnTo>
                    <a:pt x="164465" y="346494"/>
                  </a:lnTo>
                  <a:lnTo>
                    <a:pt x="53962" y="348068"/>
                  </a:lnTo>
                  <a:lnTo>
                    <a:pt x="7607" y="354444"/>
                  </a:lnTo>
                  <a:lnTo>
                    <a:pt x="0" y="367626"/>
                  </a:lnTo>
                  <a:lnTo>
                    <a:pt x="11010" y="413842"/>
                  </a:lnTo>
                  <a:lnTo>
                    <a:pt x="16903" y="464870"/>
                  </a:lnTo>
                  <a:lnTo>
                    <a:pt x="17653" y="515988"/>
                  </a:lnTo>
                  <a:lnTo>
                    <a:pt x="13246" y="562470"/>
                  </a:lnTo>
                  <a:lnTo>
                    <a:pt x="14605" y="567270"/>
                  </a:lnTo>
                  <a:lnTo>
                    <a:pt x="19773" y="571246"/>
                  </a:lnTo>
                  <a:lnTo>
                    <a:pt x="27813" y="573938"/>
                  </a:lnTo>
                  <a:lnTo>
                    <a:pt x="37820" y="574916"/>
                  </a:lnTo>
                  <a:lnTo>
                    <a:pt x="103974" y="574763"/>
                  </a:lnTo>
                  <a:lnTo>
                    <a:pt x="167652" y="574713"/>
                  </a:lnTo>
                  <a:lnTo>
                    <a:pt x="229019" y="574763"/>
                  </a:lnTo>
                  <a:lnTo>
                    <a:pt x="288201" y="574903"/>
                  </a:lnTo>
                  <a:lnTo>
                    <a:pt x="345363" y="575132"/>
                  </a:lnTo>
                  <a:lnTo>
                    <a:pt x="400659" y="575424"/>
                  </a:lnTo>
                  <a:lnTo>
                    <a:pt x="454202" y="575792"/>
                  </a:lnTo>
                  <a:lnTo>
                    <a:pt x="506171" y="576211"/>
                  </a:lnTo>
                  <a:lnTo>
                    <a:pt x="605917" y="577176"/>
                  </a:lnTo>
                  <a:lnTo>
                    <a:pt x="926515" y="581012"/>
                  </a:lnTo>
                  <a:lnTo>
                    <a:pt x="1014780" y="581926"/>
                  </a:lnTo>
                  <a:lnTo>
                    <a:pt x="1059103" y="582320"/>
                  </a:lnTo>
                  <a:lnTo>
                    <a:pt x="1103731" y="582637"/>
                  </a:lnTo>
                  <a:lnTo>
                    <a:pt x="1148816" y="582891"/>
                  </a:lnTo>
                  <a:lnTo>
                    <a:pt x="1194511" y="583069"/>
                  </a:lnTo>
                  <a:lnTo>
                    <a:pt x="1240955" y="583145"/>
                  </a:lnTo>
                  <a:lnTo>
                    <a:pt x="1288288" y="583133"/>
                  </a:lnTo>
                  <a:lnTo>
                    <a:pt x="1336675" y="583018"/>
                  </a:lnTo>
                  <a:lnTo>
                    <a:pt x="1386255" y="582777"/>
                  </a:lnTo>
                  <a:lnTo>
                    <a:pt x="1437170" y="582422"/>
                  </a:lnTo>
                  <a:lnTo>
                    <a:pt x="1489557" y="581926"/>
                  </a:lnTo>
                  <a:lnTo>
                    <a:pt x="1543583" y="581291"/>
                  </a:lnTo>
                  <a:lnTo>
                    <a:pt x="1599387" y="580504"/>
                  </a:lnTo>
                  <a:lnTo>
                    <a:pt x="1657108" y="579551"/>
                  </a:lnTo>
                  <a:lnTo>
                    <a:pt x="1716887" y="578434"/>
                  </a:lnTo>
                  <a:lnTo>
                    <a:pt x="1882965" y="575144"/>
                  </a:lnTo>
                  <a:lnTo>
                    <a:pt x="1932368" y="570649"/>
                  </a:lnTo>
                  <a:lnTo>
                    <a:pt x="1961286" y="545198"/>
                  </a:lnTo>
                  <a:lnTo>
                    <a:pt x="1963534" y="490982"/>
                  </a:lnTo>
                  <a:lnTo>
                    <a:pt x="1963635" y="444436"/>
                  </a:lnTo>
                  <a:close/>
                </a:path>
                <a:path w="2106295" h="583564">
                  <a:moveTo>
                    <a:pt x="2106079" y="105829"/>
                  </a:moveTo>
                  <a:lnTo>
                    <a:pt x="2105025" y="59283"/>
                  </a:lnTo>
                  <a:lnTo>
                    <a:pt x="2102840" y="12763"/>
                  </a:lnTo>
                  <a:lnTo>
                    <a:pt x="2030412" y="2184"/>
                  </a:lnTo>
                  <a:lnTo>
                    <a:pt x="1973300" y="1562"/>
                  </a:lnTo>
                  <a:lnTo>
                    <a:pt x="1915083" y="1041"/>
                  </a:lnTo>
                  <a:lnTo>
                    <a:pt x="1855927" y="635"/>
                  </a:lnTo>
                  <a:lnTo>
                    <a:pt x="1796021" y="330"/>
                  </a:lnTo>
                  <a:lnTo>
                    <a:pt x="1735531" y="127"/>
                  </a:lnTo>
                  <a:lnTo>
                    <a:pt x="1674647" y="12"/>
                  </a:lnTo>
                  <a:lnTo>
                    <a:pt x="1613535" y="0"/>
                  </a:lnTo>
                  <a:lnTo>
                    <a:pt x="1552384" y="50"/>
                  </a:lnTo>
                  <a:lnTo>
                    <a:pt x="1491361" y="190"/>
                  </a:lnTo>
                  <a:lnTo>
                    <a:pt x="1430642" y="393"/>
                  </a:lnTo>
                  <a:lnTo>
                    <a:pt x="1370418" y="660"/>
                  </a:lnTo>
                  <a:lnTo>
                    <a:pt x="1310855" y="977"/>
                  </a:lnTo>
                  <a:lnTo>
                    <a:pt x="1194435" y="1778"/>
                  </a:lnTo>
                  <a:lnTo>
                    <a:pt x="1082789" y="2743"/>
                  </a:lnTo>
                  <a:lnTo>
                    <a:pt x="977341" y="3822"/>
                  </a:lnTo>
                  <a:lnTo>
                    <a:pt x="879513" y="4978"/>
                  </a:lnTo>
                  <a:lnTo>
                    <a:pt x="790727" y="6159"/>
                  </a:lnTo>
                  <a:lnTo>
                    <a:pt x="712393" y="7315"/>
                  </a:lnTo>
                  <a:lnTo>
                    <a:pt x="645934" y="8394"/>
                  </a:lnTo>
                  <a:lnTo>
                    <a:pt x="592772" y="9372"/>
                  </a:lnTo>
                  <a:lnTo>
                    <a:pt x="551154" y="15836"/>
                  </a:lnTo>
                  <a:lnTo>
                    <a:pt x="545096" y="29019"/>
                  </a:lnTo>
                  <a:lnTo>
                    <a:pt x="553859" y="75234"/>
                  </a:lnTo>
                  <a:lnTo>
                    <a:pt x="558546" y="126263"/>
                  </a:lnTo>
                  <a:lnTo>
                    <a:pt x="559142" y="177380"/>
                  </a:lnTo>
                  <a:lnTo>
                    <a:pt x="555637" y="223862"/>
                  </a:lnTo>
                  <a:lnTo>
                    <a:pt x="554748" y="230632"/>
                  </a:lnTo>
                  <a:lnTo>
                    <a:pt x="563829" y="236359"/>
                  </a:lnTo>
                  <a:lnTo>
                    <a:pt x="641578" y="236131"/>
                  </a:lnTo>
                  <a:lnTo>
                    <a:pt x="704862" y="236118"/>
                  </a:lnTo>
                  <a:lnTo>
                    <a:pt x="765289" y="236270"/>
                  </a:lnTo>
                  <a:lnTo>
                    <a:pt x="823087" y="236550"/>
                  </a:lnTo>
                  <a:lnTo>
                    <a:pt x="878484" y="236943"/>
                  </a:lnTo>
                  <a:lnTo>
                    <a:pt x="931735" y="237439"/>
                  </a:lnTo>
                  <a:lnTo>
                    <a:pt x="983056" y="238023"/>
                  </a:lnTo>
                  <a:lnTo>
                    <a:pt x="1032700" y="238658"/>
                  </a:lnTo>
                  <a:lnTo>
                    <a:pt x="1127912" y="240055"/>
                  </a:lnTo>
                  <a:lnTo>
                    <a:pt x="1264056" y="242150"/>
                  </a:lnTo>
                  <a:lnTo>
                    <a:pt x="1308608" y="242785"/>
                  </a:lnTo>
                  <a:lnTo>
                    <a:pt x="1353146" y="243344"/>
                  </a:lnTo>
                  <a:lnTo>
                    <a:pt x="1397914" y="243814"/>
                  </a:lnTo>
                  <a:lnTo>
                    <a:pt x="1443126" y="244195"/>
                  </a:lnTo>
                  <a:lnTo>
                    <a:pt x="1489036" y="244436"/>
                  </a:lnTo>
                  <a:lnTo>
                    <a:pt x="1535887" y="244551"/>
                  </a:lnTo>
                  <a:lnTo>
                    <a:pt x="1583905" y="244500"/>
                  </a:lnTo>
                  <a:lnTo>
                    <a:pt x="1633334" y="244271"/>
                  </a:lnTo>
                  <a:lnTo>
                    <a:pt x="1684413" y="243852"/>
                  </a:lnTo>
                  <a:lnTo>
                    <a:pt x="1737372" y="243217"/>
                  </a:lnTo>
                  <a:lnTo>
                    <a:pt x="1792452" y="242341"/>
                  </a:lnTo>
                  <a:lnTo>
                    <a:pt x="1849894" y="241223"/>
                  </a:lnTo>
                  <a:lnTo>
                    <a:pt x="1909927" y="239839"/>
                  </a:lnTo>
                  <a:lnTo>
                    <a:pt x="2041944" y="236537"/>
                  </a:lnTo>
                  <a:lnTo>
                    <a:pt x="2081212" y="232054"/>
                  </a:lnTo>
                  <a:lnTo>
                    <a:pt x="2104783" y="198920"/>
                  </a:lnTo>
                  <a:lnTo>
                    <a:pt x="2106003" y="152374"/>
                  </a:lnTo>
                  <a:lnTo>
                    <a:pt x="2106079" y="105829"/>
                  </a:lnTo>
                  <a:close/>
                </a:path>
              </a:pathLst>
            </a:custGeom>
            <a:solidFill>
              <a:srgbClr val="F8D943"/>
            </a:solidFill>
          </p:spPr>
          <p:txBody>
            <a:bodyPr wrap="square" lIns="0" tIns="0" rIns="0" bIns="0" rtlCol="0"/>
            <a:lstStyle/>
            <a:p>
              <a:endParaRPr dirty="0"/>
            </a:p>
          </p:txBody>
        </p:sp>
      </p:grpSp>
      <p:sp>
        <p:nvSpPr>
          <p:cNvPr id="15" name="object 15"/>
          <p:cNvSpPr txBox="1"/>
          <p:nvPr/>
        </p:nvSpPr>
        <p:spPr>
          <a:xfrm>
            <a:off x="3991678" y="4520766"/>
            <a:ext cx="3257567" cy="647700"/>
          </a:xfrm>
          <a:prstGeom prst="rect">
            <a:avLst/>
          </a:prstGeom>
        </p:spPr>
        <p:txBody>
          <a:bodyPr vert="horz" wrap="square" lIns="0" tIns="14604" rIns="0" bIns="0" rtlCol="0">
            <a:spAutoFit/>
          </a:bodyPr>
          <a:lstStyle/>
          <a:p>
            <a:pPr marL="12700">
              <a:lnSpc>
                <a:spcPct val="100000"/>
              </a:lnSpc>
              <a:spcBef>
                <a:spcPts val="114"/>
              </a:spcBef>
            </a:pPr>
            <a:r>
              <a:rPr lang="fr-FR" sz="1700" b="1" u="sng" spc="-150" dirty="0">
                <a:solidFill>
                  <a:srgbClr val="1D1D1B"/>
                </a:solidFill>
                <a:uFill>
                  <a:solidFill>
                    <a:srgbClr val="1D1D1B"/>
                  </a:solidFill>
                </a:uFill>
                <a:latin typeface="Calibri"/>
                <a:cs typeface="Calibri"/>
              </a:rPr>
              <a:t>ACTIVITÉ 2</a:t>
            </a:r>
            <a:endParaRPr lang="fr-FR" sz="1700" b="1" spc="-150" dirty="0">
              <a:latin typeface="Calibri"/>
              <a:cs typeface="Calibri"/>
            </a:endParaRPr>
          </a:p>
          <a:p>
            <a:pPr marL="12700">
              <a:lnSpc>
                <a:spcPct val="100000"/>
              </a:lnSpc>
              <a:spcBef>
                <a:spcPts val="15"/>
              </a:spcBef>
            </a:pPr>
            <a:r>
              <a:rPr lang="fr-FR" sz="2350" b="1" spc="-150" dirty="0">
                <a:solidFill>
                  <a:srgbClr val="1D1D1B"/>
                </a:solidFill>
                <a:latin typeface="Calibri"/>
                <a:cs typeface="Calibri"/>
              </a:rPr>
              <a:t>JE NE SUIS PAS UN HACKER</a:t>
            </a:r>
            <a:endParaRPr lang="fr-FR" sz="2350" b="1" spc="-150" dirty="0">
              <a:latin typeface="Calibri"/>
              <a:cs typeface="Calibri"/>
            </a:endParaRPr>
          </a:p>
        </p:txBody>
      </p:sp>
      <p:sp>
        <p:nvSpPr>
          <p:cNvPr id="16" name="object 16"/>
          <p:cNvSpPr txBox="1"/>
          <p:nvPr/>
        </p:nvSpPr>
        <p:spPr>
          <a:xfrm>
            <a:off x="3991678" y="5124721"/>
            <a:ext cx="534603" cy="377667"/>
          </a:xfrm>
          <a:prstGeom prst="rect">
            <a:avLst/>
          </a:prstGeom>
        </p:spPr>
        <p:txBody>
          <a:bodyPr vert="horz" wrap="square" lIns="0" tIns="15875" rIns="0" bIns="0" rtlCol="0">
            <a:spAutoFit/>
          </a:bodyPr>
          <a:lstStyle/>
          <a:p>
            <a:pPr marL="12700">
              <a:lnSpc>
                <a:spcPct val="100000"/>
              </a:lnSpc>
              <a:spcBef>
                <a:spcPts val="125"/>
              </a:spcBef>
            </a:pPr>
            <a:r>
              <a:rPr lang="fr-FR" sz="2350" b="1" spc="-150" dirty="0">
                <a:solidFill>
                  <a:srgbClr val="1D1D1B"/>
                </a:solidFill>
                <a:latin typeface="Calibri"/>
                <a:cs typeface="Calibri"/>
              </a:rPr>
              <a:t>ET P</a:t>
            </a:r>
            <a:endParaRPr lang="fr-FR" sz="2350" b="1" spc="-150" dirty="0">
              <a:latin typeface="Calibri"/>
              <a:cs typeface="Calibri"/>
            </a:endParaRPr>
          </a:p>
        </p:txBody>
      </p:sp>
      <p:sp>
        <p:nvSpPr>
          <p:cNvPr id="17" name="object 17"/>
          <p:cNvSpPr txBox="1"/>
          <p:nvPr/>
        </p:nvSpPr>
        <p:spPr>
          <a:xfrm>
            <a:off x="3991679" y="5468722"/>
            <a:ext cx="697954" cy="377667"/>
          </a:xfrm>
          <a:prstGeom prst="rect">
            <a:avLst/>
          </a:prstGeom>
        </p:spPr>
        <p:txBody>
          <a:bodyPr vert="horz" wrap="square" lIns="0" tIns="15875" rIns="0" bIns="0" rtlCol="0">
            <a:spAutoFit/>
          </a:bodyPr>
          <a:lstStyle/>
          <a:p>
            <a:pPr marL="12700">
              <a:lnSpc>
                <a:spcPct val="100000"/>
              </a:lnSpc>
              <a:spcBef>
                <a:spcPts val="125"/>
              </a:spcBef>
            </a:pPr>
            <a:r>
              <a:rPr lang="fr-FR" sz="2350" b="1" spc="-150" dirty="0">
                <a:solidFill>
                  <a:srgbClr val="1D1D1B"/>
                </a:solidFill>
                <a:latin typeface="Calibri"/>
                <a:cs typeface="Calibri"/>
              </a:rPr>
              <a:t>DANS</a:t>
            </a:r>
            <a:endParaRPr lang="fr-FR" sz="2350" b="1" spc="-150" dirty="0">
              <a:latin typeface="Calibri"/>
              <a:cs typeface="Calibri"/>
            </a:endParaRPr>
          </a:p>
        </p:txBody>
      </p:sp>
      <p:sp>
        <p:nvSpPr>
          <p:cNvPr id="18" name="object 18"/>
          <p:cNvSpPr txBox="1"/>
          <p:nvPr/>
        </p:nvSpPr>
        <p:spPr>
          <a:xfrm>
            <a:off x="4481832" y="5148284"/>
            <a:ext cx="2717564" cy="707886"/>
          </a:xfrm>
          <a:prstGeom prst="rect">
            <a:avLst/>
          </a:prstGeom>
        </p:spPr>
        <p:txBody>
          <a:bodyPr vert="horz" wrap="square" lIns="0" tIns="15240" rIns="0" bIns="0" rtlCol="0">
            <a:spAutoFit/>
          </a:bodyPr>
          <a:lstStyle/>
          <a:p>
            <a:pPr marL="208279" indent="-208915">
              <a:lnSpc>
                <a:spcPts val="2710"/>
              </a:lnSpc>
              <a:spcBef>
                <a:spcPts val="120"/>
              </a:spcBef>
            </a:pPr>
            <a:r>
              <a:rPr lang="fr-FR" sz="2350" b="1" spc="-150" dirty="0">
                <a:solidFill>
                  <a:srgbClr val="1D1D1B"/>
                </a:solidFill>
                <a:latin typeface="Calibri"/>
                <a:cs typeface="Calibri"/>
              </a:rPr>
              <a:t>OURTANT JE TRAVAILLE LA CYBERSÉCURITÉ</a:t>
            </a:r>
            <a:endParaRPr lang="fr-FR" sz="2350" b="1" spc="-150" dirty="0">
              <a:latin typeface="Calibri"/>
              <a:cs typeface="Calibri"/>
            </a:endParaRPr>
          </a:p>
        </p:txBody>
      </p:sp>
      <p:sp>
        <p:nvSpPr>
          <p:cNvPr id="115" name="object 25">
            <a:extLst>
              <a:ext uri="{FF2B5EF4-FFF2-40B4-BE49-F238E27FC236}">
                <a16:creationId xmlns:a16="http://schemas.microsoft.com/office/drawing/2014/main" id="{9684C378-718D-B5E2-EC19-094C2809E23C}"/>
              </a:ext>
            </a:extLst>
          </p:cNvPr>
          <p:cNvSpPr/>
          <p:nvPr/>
        </p:nvSpPr>
        <p:spPr>
          <a:xfrm>
            <a:off x="4629788" y="5389900"/>
            <a:ext cx="5624621" cy="3104195"/>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a:ln>
            <a:solidFill>
              <a:schemeClr val="bg1">
                <a:lumMod val="85000"/>
              </a:schemeClr>
            </a:solidFill>
          </a:ln>
          <a:effectLst>
            <a:outerShdw blurRad="76200" dist="50800" dir="2700000" algn="tl" rotWithShape="0">
              <a:prstClr val="black">
                <a:alpha val="30000"/>
              </a:prstClr>
            </a:outerShdw>
          </a:effectLst>
        </p:spPr>
        <p:txBody>
          <a:bodyPr wrap="square" lIns="0" tIns="0" rIns="0" bIns="0" rtlCol="0"/>
          <a:lstStyle/>
          <a:p>
            <a:endParaRPr dirty="0"/>
          </a:p>
        </p:txBody>
      </p:sp>
      <p:grpSp>
        <p:nvGrpSpPr>
          <p:cNvPr id="19" name="object 19"/>
          <p:cNvGrpSpPr/>
          <p:nvPr/>
        </p:nvGrpSpPr>
        <p:grpSpPr>
          <a:xfrm>
            <a:off x="2666913" y="2986700"/>
            <a:ext cx="15120084" cy="7561246"/>
            <a:chOff x="2666913" y="2986700"/>
            <a:chExt cx="15120084" cy="7561246"/>
          </a:xfrm>
        </p:grpSpPr>
        <p:sp>
          <p:nvSpPr>
            <p:cNvPr id="20" name="object 20"/>
            <p:cNvSpPr/>
            <p:nvPr/>
          </p:nvSpPr>
          <p:spPr>
            <a:xfrm>
              <a:off x="2666913" y="5267841"/>
              <a:ext cx="1178560" cy="558165"/>
            </a:xfrm>
            <a:custGeom>
              <a:avLst/>
              <a:gdLst/>
              <a:ahLst/>
              <a:cxnLst/>
              <a:rect l="l" t="t" r="r" b="b"/>
              <a:pathLst>
                <a:path w="1178560" h="558164">
                  <a:moveTo>
                    <a:pt x="589086" y="557670"/>
                  </a:moveTo>
                  <a:lnTo>
                    <a:pt x="524898" y="556034"/>
                  </a:lnTo>
                  <a:lnTo>
                    <a:pt x="462713" y="551239"/>
                  </a:lnTo>
                  <a:lnTo>
                    <a:pt x="402889" y="543455"/>
                  </a:lnTo>
                  <a:lnTo>
                    <a:pt x="345785" y="532852"/>
                  </a:lnTo>
                  <a:lnTo>
                    <a:pt x="291762"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2" y="38069"/>
                  </a:lnTo>
                  <a:lnTo>
                    <a:pt x="345785" y="24817"/>
                  </a:lnTo>
                  <a:lnTo>
                    <a:pt x="402889" y="14215"/>
                  </a:lnTo>
                  <a:lnTo>
                    <a:pt x="462713" y="6431"/>
                  </a:lnTo>
                  <a:lnTo>
                    <a:pt x="524898" y="1636"/>
                  </a:lnTo>
                  <a:lnTo>
                    <a:pt x="589086" y="0"/>
                  </a:lnTo>
                  <a:lnTo>
                    <a:pt x="653274" y="1636"/>
                  </a:lnTo>
                  <a:lnTo>
                    <a:pt x="715460" y="6431"/>
                  </a:lnTo>
                  <a:lnTo>
                    <a:pt x="775284" y="14215"/>
                  </a:lnTo>
                  <a:lnTo>
                    <a:pt x="832388" y="24817"/>
                  </a:lnTo>
                  <a:lnTo>
                    <a:pt x="886411" y="38069"/>
                  </a:lnTo>
                  <a:lnTo>
                    <a:pt x="936995" y="53798"/>
                  </a:lnTo>
                  <a:lnTo>
                    <a:pt x="983780" y="71837"/>
                  </a:lnTo>
                  <a:lnTo>
                    <a:pt x="1026406" y="92013"/>
                  </a:lnTo>
                  <a:lnTo>
                    <a:pt x="1064515" y="114158"/>
                  </a:lnTo>
                  <a:lnTo>
                    <a:pt x="1097747" y="138101"/>
                  </a:lnTo>
                  <a:lnTo>
                    <a:pt x="1148143" y="190701"/>
                  </a:lnTo>
                  <a:lnTo>
                    <a:pt x="1174718" y="248452"/>
                  </a:lnTo>
                  <a:lnTo>
                    <a:pt x="1178175" y="278835"/>
                  </a:lnTo>
                  <a:lnTo>
                    <a:pt x="1174718" y="309217"/>
                  </a:lnTo>
                  <a:lnTo>
                    <a:pt x="1148143" y="366968"/>
                  </a:lnTo>
                  <a:lnTo>
                    <a:pt x="1097747" y="419568"/>
                  </a:lnTo>
                  <a:lnTo>
                    <a:pt x="1064515" y="443511"/>
                  </a:lnTo>
                  <a:lnTo>
                    <a:pt x="1026406" y="465656"/>
                  </a:lnTo>
                  <a:lnTo>
                    <a:pt x="983780" y="485833"/>
                  </a:lnTo>
                  <a:lnTo>
                    <a:pt x="936995" y="503871"/>
                  </a:lnTo>
                  <a:lnTo>
                    <a:pt x="886411" y="519601"/>
                  </a:lnTo>
                  <a:lnTo>
                    <a:pt x="832388" y="532852"/>
                  </a:lnTo>
                  <a:lnTo>
                    <a:pt x="775284" y="543455"/>
                  </a:lnTo>
                  <a:lnTo>
                    <a:pt x="715460" y="551239"/>
                  </a:lnTo>
                  <a:lnTo>
                    <a:pt x="653274" y="556034"/>
                  </a:lnTo>
                  <a:lnTo>
                    <a:pt x="589086" y="557670"/>
                  </a:lnTo>
                  <a:close/>
                </a:path>
              </a:pathLst>
            </a:custGeom>
            <a:solidFill>
              <a:srgbClr val="F8D943">
                <a:alpha val="29998"/>
              </a:srgbClr>
            </a:solidFill>
          </p:spPr>
          <p:txBody>
            <a:bodyPr wrap="square" lIns="0" tIns="0" rIns="0" bIns="0" rtlCol="0"/>
            <a:lstStyle/>
            <a:p>
              <a:endParaRPr dirty="0"/>
            </a:p>
          </p:txBody>
        </p:sp>
        <p:sp>
          <p:nvSpPr>
            <p:cNvPr id="21" name="object 21"/>
            <p:cNvSpPr/>
            <p:nvPr/>
          </p:nvSpPr>
          <p:spPr>
            <a:xfrm>
              <a:off x="2843643" y="5272327"/>
              <a:ext cx="824865" cy="418465"/>
            </a:xfrm>
            <a:custGeom>
              <a:avLst/>
              <a:gdLst/>
              <a:ahLst/>
              <a:cxnLst/>
              <a:rect l="l" t="t" r="r" b="b"/>
              <a:pathLst>
                <a:path w="824864" h="418464">
                  <a:moveTo>
                    <a:pt x="412357" y="418245"/>
                  </a:moveTo>
                  <a:lnTo>
                    <a:pt x="351422" y="416129"/>
                  </a:lnTo>
                  <a:lnTo>
                    <a:pt x="293263" y="409981"/>
                  </a:lnTo>
                  <a:lnTo>
                    <a:pt x="238518" y="400104"/>
                  </a:lnTo>
                  <a:lnTo>
                    <a:pt x="187824" y="386800"/>
                  </a:lnTo>
                  <a:lnTo>
                    <a:pt x="141820"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89" y="386800"/>
                  </a:lnTo>
                  <a:lnTo>
                    <a:pt x="586195" y="400104"/>
                  </a:lnTo>
                  <a:lnTo>
                    <a:pt x="531450" y="409981"/>
                  </a:lnTo>
                  <a:lnTo>
                    <a:pt x="473291" y="416129"/>
                  </a:lnTo>
                  <a:lnTo>
                    <a:pt x="412357" y="418245"/>
                  </a:lnTo>
                  <a:close/>
                </a:path>
              </a:pathLst>
            </a:custGeom>
            <a:solidFill>
              <a:srgbClr val="FFB543"/>
            </a:solidFill>
          </p:spPr>
          <p:txBody>
            <a:bodyPr wrap="square" lIns="0" tIns="0" rIns="0" bIns="0" rtlCol="0"/>
            <a:lstStyle/>
            <a:p>
              <a:endParaRPr dirty="0"/>
            </a:p>
          </p:txBody>
        </p:sp>
        <p:sp>
          <p:nvSpPr>
            <p:cNvPr id="22" name="object 22"/>
            <p:cNvSpPr/>
            <p:nvPr/>
          </p:nvSpPr>
          <p:spPr>
            <a:xfrm>
              <a:off x="2843645" y="5077146"/>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9" y="8263"/>
                  </a:lnTo>
                  <a:lnTo>
                    <a:pt x="586194" y="18140"/>
                  </a:lnTo>
                  <a:lnTo>
                    <a:pt x="636887" y="31444"/>
                  </a:lnTo>
                  <a:lnTo>
                    <a:pt x="682891" y="47874"/>
                  </a:lnTo>
                  <a:lnTo>
                    <a:pt x="723567" y="67127"/>
                  </a:lnTo>
                  <a:lnTo>
                    <a:pt x="758278" y="88902"/>
                  </a:lnTo>
                  <a:lnTo>
                    <a:pt x="807252" y="138809"/>
                  </a:lnTo>
                  <a:lnTo>
                    <a:pt x="824711" y="195180"/>
                  </a:lnTo>
                  <a:lnTo>
                    <a:pt x="820240" y="224022"/>
                  </a:lnTo>
                  <a:lnTo>
                    <a:pt x="786386" y="277463"/>
                  </a:lnTo>
                  <a:lnTo>
                    <a:pt x="723567" y="323233"/>
                  </a:lnTo>
                  <a:lnTo>
                    <a:pt x="682891" y="342486"/>
                  </a:lnTo>
                  <a:lnTo>
                    <a:pt x="636887" y="358916"/>
                  </a:lnTo>
                  <a:lnTo>
                    <a:pt x="586194" y="372220"/>
                  </a:lnTo>
                  <a:lnTo>
                    <a:pt x="531449" y="382097"/>
                  </a:lnTo>
                  <a:lnTo>
                    <a:pt x="473289" y="388244"/>
                  </a:lnTo>
                  <a:lnTo>
                    <a:pt x="412354" y="390360"/>
                  </a:lnTo>
                  <a:close/>
                </a:path>
              </a:pathLst>
            </a:custGeom>
            <a:solidFill>
              <a:srgbClr val="F8D943"/>
            </a:solidFill>
          </p:spPr>
          <p:txBody>
            <a:bodyPr wrap="square" lIns="0" tIns="0" rIns="0" bIns="0" rtlCol="0"/>
            <a:lstStyle/>
            <a:p>
              <a:endParaRPr dirty="0"/>
            </a:p>
          </p:txBody>
        </p:sp>
        <p:sp>
          <p:nvSpPr>
            <p:cNvPr id="23" name="object 23"/>
            <p:cNvSpPr/>
            <p:nvPr/>
          </p:nvSpPr>
          <p:spPr>
            <a:xfrm>
              <a:off x="3247017" y="5372700"/>
              <a:ext cx="375920" cy="113664"/>
            </a:xfrm>
            <a:custGeom>
              <a:avLst/>
              <a:gdLst/>
              <a:ahLst/>
              <a:cxnLst/>
              <a:rect l="l" t="t" r="r" b="b"/>
              <a:pathLst>
                <a:path w="375920" h="113664">
                  <a:moveTo>
                    <a:pt x="183350" y="91919"/>
                  </a:moveTo>
                  <a:lnTo>
                    <a:pt x="103389" y="91919"/>
                  </a:lnTo>
                  <a:lnTo>
                    <a:pt x="106390" y="91519"/>
                  </a:lnTo>
                  <a:lnTo>
                    <a:pt x="156928" y="83344"/>
                  </a:lnTo>
                  <a:lnTo>
                    <a:pt x="214050" y="70374"/>
                  </a:lnTo>
                  <a:lnTo>
                    <a:pt x="260251" y="56125"/>
                  </a:lnTo>
                  <a:lnTo>
                    <a:pt x="303853" y="38330"/>
                  </a:lnTo>
                  <a:lnTo>
                    <a:pt x="344104" y="16060"/>
                  </a:lnTo>
                  <a:lnTo>
                    <a:pt x="365575" y="562"/>
                  </a:lnTo>
                  <a:lnTo>
                    <a:pt x="369550" y="0"/>
                  </a:lnTo>
                  <a:lnTo>
                    <a:pt x="374907" y="5277"/>
                  </a:lnTo>
                  <a:lnTo>
                    <a:pt x="375411" y="10265"/>
                  </a:lnTo>
                  <a:lnTo>
                    <a:pt x="369227" y="15098"/>
                  </a:lnTo>
                  <a:lnTo>
                    <a:pt x="321442" y="44922"/>
                  </a:lnTo>
                  <a:lnTo>
                    <a:pt x="277312" y="64421"/>
                  </a:lnTo>
                  <a:lnTo>
                    <a:pt x="231412" y="79794"/>
                  </a:lnTo>
                  <a:lnTo>
                    <a:pt x="184455" y="91692"/>
                  </a:lnTo>
                  <a:lnTo>
                    <a:pt x="183350" y="91919"/>
                  </a:lnTo>
                  <a:close/>
                </a:path>
                <a:path w="375920" h="113664">
                  <a:moveTo>
                    <a:pt x="105904" y="91579"/>
                  </a:moveTo>
                  <a:lnTo>
                    <a:pt x="106350" y="91519"/>
                  </a:lnTo>
                  <a:lnTo>
                    <a:pt x="105904" y="91579"/>
                  </a:lnTo>
                  <a:close/>
                </a:path>
                <a:path w="375920" h="113664">
                  <a:moveTo>
                    <a:pt x="0" y="113446"/>
                  </a:moveTo>
                  <a:lnTo>
                    <a:pt x="25" y="99729"/>
                  </a:lnTo>
                  <a:lnTo>
                    <a:pt x="8976" y="99603"/>
                  </a:lnTo>
                  <a:lnTo>
                    <a:pt x="31734" y="98620"/>
                  </a:lnTo>
                  <a:lnTo>
                    <a:pt x="72159" y="95491"/>
                  </a:lnTo>
                  <a:lnTo>
                    <a:pt x="105904" y="91579"/>
                  </a:lnTo>
                  <a:lnTo>
                    <a:pt x="103389" y="91919"/>
                  </a:lnTo>
                  <a:lnTo>
                    <a:pt x="183350" y="91919"/>
                  </a:lnTo>
                  <a:lnTo>
                    <a:pt x="162747" y="96165"/>
                  </a:lnTo>
                  <a:lnTo>
                    <a:pt x="119024" y="103494"/>
                  </a:lnTo>
                  <a:lnTo>
                    <a:pt x="65451" y="109848"/>
                  </a:lnTo>
                  <a:lnTo>
                    <a:pt x="25508" y="112752"/>
                  </a:lnTo>
                  <a:lnTo>
                    <a:pt x="17239" y="113201"/>
                  </a:lnTo>
                  <a:lnTo>
                    <a:pt x="0" y="113446"/>
                  </a:lnTo>
                  <a:close/>
                </a:path>
              </a:pathLst>
            </a:custGeom>
            <a:solidFill>
              <a:srgbClr val="FFFFFF"/>
            </a:solidFill>
          </p:spPr>
          <p:txBody>
            <a:bodyPr wrap="square" lIns="0" tIns="0" rIns="0" bIns="0" rtlCol="0"/>
            <a:lstStyle/>
            <a:p>
              <a:endParaRPr dirty="0"/>
            </a:p>
          </p:txBody>
        </p:sp>
        <p:sp>
          <p:nvSpPr>
            <p:cNvPr id="24" name="object 24"/>
            <p:cNvSpPr/>
            <p:nvPr/>
          </p:nvSpPr>
          <p:spPr>
            <a:xfrm>
              <a:off x="2990862" y="5120290"/>
              <a:ext cx="184785" cy="323215"/>
            </a:xfrm>
            <a:custGeom>
              <a:avLst/>
              <a:gdLst/>
              <a:ahLst/>
              <a:cxnLst/>
              <a:rect l="l" t="t" r="r" b="b"/>
              <a:pathLst>
                <a:path w="184785" h="323214">
                  <a:moveTo>
                    <a:pt x="124256" y="292392"/>
                  </a:moveTo>
                  <a:lnTo>
                    <a:pt x="124244" y="278701"/>
                  </a:lnTo>
                  <a:lnTo>
                    <a:pt x="123139" y="264947"/>
                  </a:lnTo>
                  <a:lnTo>
                    <a:pt x="121526" y="251256"/>
                  </a:lnTo>
                  <a:lnTo>
                    <a:pt x="115798" y="198056"/>
                  </a:lnTo>
                  <a:lnTo>
                    <a:pt x="111493" y="144729"/>
                  </a:lnTo>
                  <a:lnTo>
                    <a:pt x="108635" y="91300"/>
                  </a:lnTo>
                  <a:lnTo>
                    <a:pt x="107213" y="37833"/>
                  </a:lnTo>
                  <a:lnTo>
                    <a:pt x="106743" y="28321"/>
                  </a:lnTo>
                  <a:lnTo>
                    <a:pt x="84137" y="1917"/>
                  </a:lnTo>
                  <a:lnTo>
                    <a:pt x="78613" y="2019"/>
                  </a:lnTo>
                  <a:lnTo>
                    <a:pt x="58572" y="3771"/>
                  </a:lnTo>
                  <a:lnTo>
                    <a:pt x="38963" y="8229"/>
                  </a:lnTo>
                  <a:lnTo>
                    <a:pt x="20167" y="15290"/>
                  </a:lnTo>
                  <a:lnTo>
                    <a:pt x="2540" y="24841"/>
                  </a:lnTo>
                  <a:lnTo>
                    <a:pt x="0" y="22936"/>
                  </a:lnTo>
                  <a:lnTo>
                    <a:pt x="4559" y="78892"/>
                  </a:lnTo>
                  <a:lnTo>
                    <a:pt x="6959" y="134962"/>
                  </a:lnTo>
                  <a:lnTo>
                    <a:pt x="7200" y="191096"/>
                  </a:lnTo>
                  <a:lnTo>
                    <a:pt x="5016" y="254622"/>
                  </a:lnTo>
                  <a:lnTo>
                    <a:pt x="5295" y="262039"/>
                  </a:lnTo>
                  <a:lnTo>
                    <a:pt x="32105" y="290728"/>
                  </a:lnTo>
                  <a:lnTo>
                    <a:pt x="69748" y="304596"/>
                  </a:lnTo>
                  <a:lnTo>
                    <a:pt x="108178" y="316153"/>
                  </a:lnTo>
                  <a:lnTo>
                    <a:pt x="113017" y="317398"/>
                  </a:lnTo>
                  <a:lnTo>
                    <a:pt x="119786" y="315493"/>
                  </a:lnTo>
                  <a:lnTo>
                    <a:pt x="121704" y="310426"/>
                  </a:lnTo>
                  <a:lnTo>
                    <a:pt x="122593" y="305968"/>
                  </a:lnTo>
                  <a:lnTo>
                    <a:pt x="124256" y="292392"/>
                  </a:lnTo>
                  <a:close/>
                </a:path>
                <a:path w="184785" h="323214">
                  <a:moveTo>
                    <a:pt x="184467" y="309321"/>
                  </a:moveTo>
                  <a:lnTo>
                    <a:pt x="181216" y="244792"/>
                  </a:lnTo>
                  <a:lnTo>
                    <a:pt x="178422" y="197993"/>
                  </a:lnTo>
                  <a:lnTo>
                    <a:pt x="175120" y="151244"/>
                  </a:lnTo>
                  <a:lnTo>
                    <a:pt x="171056" y="104559"/>
                  </a:lnTo>
                  <a:lnTo>
                    <a:pt x="165989" y="57988"/>
                  </a:lnTo>
                  <a:lnTo>
                    <a:pt x="159651" y="11557"/>
                  </a:lnTo>
                  <a:lnTo>
                    <a:pt x="155689" y="0"/>
                  </a:lnTo>
                  <a:lnTo>
                    <a:pt x="149275" y="2197"/>
                  </a:lnTo>
                  <a:lnTo>
                    <a:pt x="142836" y="25527"/>
                  </a:lnTo>
                  <a:lnTo>
                    <a:pt x="143192" y="32753"/>
                  </a:lnTo>
                  <a:lnTo>
                    <a:pt x="161950" y="318439"/>
                  </a:lnTo>
                  <a:lnTo>
                    <a:pt x="157734" y="318414"/>
                  </a:lnTo>
                  <a:lnTo>
                    <a:pt x="162394" y="322122"/>
                  </a:lnTo>
                  <a:lnTo>
                    <a:pt x="168529" y="322707"/>
                  </a:lnTo>
                  <a:lnTo>
                    <a:pt x="174713" y="320624"/>
                  </a:lnTo>
                  <a:lnTo>
                    <a:pt x="179552" y="316331"/>
                  </a:lnTo>
                  <a:lnTo>
                    <a:pt x="184467" y="309321"/>
                  </a:lnTo>
                  <a:close/>
                </a:path>
              </a:pathLst>
            </a:custGeom>
            <a:solidFill>
              <a:srgbClr val="FFFFFF">
                <a:alpha val="50000"/>
              </a:srgbClr>
            </a:solidFill>
          </p:spPr>
          <p:txBody>
            <a:bodyPr wrap="square" lIns="0" tIns="0" rIns="0" bIns="0" rtlCol="0"/>
            <a:lstStyle/>
            <a:p>
              <a:endParaRPr dirty="0"/>
            </a:p>
          </p:txBody>
        </p:sp>
        <p:sp>
          <p:nvSpPr>
            <p:cNvPr id="25" name="object 25"/>
            <p:cNvSpPr/>
            <p:nvPr/>
          </p:nvSpPr>
          <p:spPr>
            <a:xfrm>
              <a:off x="2745633" y="4578968"/>
              <a:ext cx="1021080" cy="719455"/>
            </a:xfrm>
            <a:custGeom>
              <a:avLst/>
              <a:gdLst/>
              <a:ahLst/>
              <a:cxnLst/>
              <a:rect l="l" t="t" r="r" b="b"/>
              <a:pathLst>
                <a:path w="1021079" h="719454">
                  <a:moveTo>
                    <a:pt x="519030" y="719225"/>
                  </a:moveTo>
                  <a:lnTo>
                    <a:pt x="505199" y="716619"/>
                  </a:lnTo>
                  <a:lnTo>
                    <a:pt x="493228" y="708276"/>
                  </a:lnTo>
                  <a:lnTo>
                    <a:pt x="364116" y="568772"/>
                  </a:lnTo>
                  <a:lnTo>
                    <a:pt x="86369" y="568772"/>
                  </a:lnTo>
                  <a:lnTo>
                    <a:pt x="52750" y="562084"/>
                  </a:lnTo>
                  <a:lnTo>
                    <a:pt x="25297" y="543847"/>
                  </a:lnTo>
                  <a:lnTo>
                    <a:pt x="6787" y="516797"/>
                  </a:lnTo>
                  <a:lnTo>
                    <a:pt x="0" y="483674"/>
                  </a:lnTo>
                  <a:lnTo>
                    <a:pt x="0" y="85103"/>
                  </a:lnTo>
                  <a:lnTo>
                    <a:pt x="6787" y="51977"/>
                  </a:lnTo>
                  <a:lnTo>
                    <a:pt x="25297" y="24926"/>
                  </a:lnTo>
                  <a:lnTo>
                    <a:pt x="52750" y="6688"/>
                  </a:lnTo>
                  <a:lnTo>
                    <a:pt x="86369" y="0"/>
                  </a:lnTo>
                  <a:lnTo>
                    <a:pt x="934364" y="0"/>
                  </a:lnTo>
                  <a:lnTo>
                    <a:pt x="967983" y="6688"/>
                  </a:lnTo>
                  <a:lnTo>
                    <a:pt x="995437" y="24926"/>
                  </a:lnTo>
                  <a:lnTo>
                    <a:pt x="1013947" y="51977"/>
                  </a:lnTo>
                  <a:lnTo>
                    <a:pt x="1020734" y="85103"/>
                  </a:lnTo>
                  <a:lnTo>
                    <a:pt x="1020734" y="483674"/>
                  </a:lnTo>
                  <a:lnTo>
                    <a:pt x="1013947" y="516797"/>
                  </a:lnTo>
                  <a:lnTo>
                    <a:pt x="995437" y="543847"/>
                  </a:lnTo>
                  <a:lnTo>
                    <a:pt x="967983" y="562084"/>
                  </a:lnTo>
                  <a:lnTo>
                    <a:pt x="934364" y="568772"/>
                  </a:lnTo>
                  <a:lnTo>
                    <a:pt x="663704" y="568772"/>
                  </a:lnTo>
                  <a:lnTo>
                    <a:pt x="544414" y="707365"/>
                  </a:lnTo>
                  <a:lnTo>
                    <a:pt x="532756" y="716128"/>
                  </a:lnTo>
                  <a:lnTo>
                    <a:pt x="519030" y="719225"/>
                  </a:lnTo>
                  <a:close/>
                </a:path>
              </a:pathLst>
            </a:custGeom>
            <a:solidFill>
              <a:srgbClr val="FFFFFF"/>
            </a:solidFill>
          </p:spPr>
          <p:txBody>
            <a:bodyPr wrap="square" lIns="0" tIns="0" rIns="0" bIns="0" rtlCol="0"/>
            <a:lstStyle/>
            <a:p>
              <a:endParaRPr dirty="0"/>
            </a:p>
          </p:txBody>
        </p:sp>
        <p:sp>
          <p:nvSpPr>
            <p:cNvPr id="26" name="object 26"/>
            <p:cNvSpPr/>
            <p:nvPr/>
          </p:nvSpPr>
          <p:spPr>
            <a:xfrm>
              <a:off x="2975602" y="4436265"/>
              <a:ext cx="561340" cy="603885"/>
            </a:xfrm>
            <a:custGeom>
              <a:avLst/>
              <a:gdLst/>
              <a:ahLst/>
              <a:cxnLst/>
              <a:rect l="l" t="t" r="r" b="b"/>
              <a:pathLst>
                <a:path w="561339" h="603885">
                  <a:moveTo>
                    <a:pt x="277680" y="603693"/>
                  </a:moveTo>
                  <a:lnTo>
                    <a:pt x="227769" y="584201"/>
                  </a:lnTo>
                  <a:lnTo>
                    <a:pt x="185905" y="563885"/>
                  </a:lnTo>
                  <a:lnTo>
                    <a:pt x="145957" y="540398"/>
                  </a:lnTo>
                  <a:lnTo>
                    <a:pt x="108008" y="513600"/>
                  </a:lnTo>
                  <a:lnTo>
                    <a:pt x="72140" y="483348"/>
                  </a:lnTo>
                  <a:lnTo>
                    <a:pt x="35564" y="436103"/>
                  </a:lnTo>
                  <a:lnTo>
                    <a:pt x="15268" y="380307"/>
                  </a:lnTo>
                  <a:lnTo>
                    <a:pt x="5717" y="326490"/>
                  </a:lnTo>
                  <a:lnTo>
                    <a:pt x="923" y="272394"/>
                  </a:lnTo>
                  <a:lnTo>
                    <a:pt x="0" y="218080"/>
                  </a:lnTo>
                  <a:lnTo>
                    <a:pt x="2060" y="163611"/>
                  </a:lnTo>
                  <a:lnTo>
                    <a:pt x="6363" y="104740"/>
                  </a:lnTo>
                  <a:lnTo>
                    <a:pt x="11385" y="45713"/>
                  </a:lnTo>
                  <a:lnTo>
                    <a:pt x="26116" y="30594"/>
                  </a:lnTo>
                  <a:lnTo>
                    <a:pt x="33931" y="31275"/>
                  </a:lnTo>
                  <a:lnTo>
                    <a:pt x="60789" y="38014"/>
                  </a:lnTo>
                  <a:lnTo>
                    <a:pt x="87658" y="41565"/>
                  </a:lnTo>
                  <a:lnTo>
                    <a:pt x="114556" y="42699"/>
                  </a:lnTo>
                  <a:lnTo>
                    <a:pt x="141499" y="42190"/>
                  </a:lnTo>
                  <a:lnTo>
                    <a:pt x="177026" y="39095"/>
                  </a:lnTo>
                  <a:lnTo>
                    <a:pt x="211366" y="32000"/>
                  </a:lnTo>
                  <a:lnTo>
                    <a:pt x="244188" y="19898"/>
                  </a:lnTo>
                  <a:lnTo>
                    <a:pt x="275157" y="1783"/>
                  </a:lnTo>
                  <a:lnTo>
                    <a:pt x="277649" y="0"/>
                  </a:lnTo>
                  <a:lnTo>
                    <a:pt x="283838" y="137"/>
                  </a:lnTo>
                  <a:lnTo>
                    <a:pt x="346049" y="30810"/>
                  </a:lnTo>
                  <a:lnTo>
                    <a:pt x="411352" y="41798"/>
                  </a:lnTo>
                  <a:lnTo>
                    <a:pt x="436630" y="42946"/>
                  </a:lnTo>
                  <a:lnTo>
                    <a:pt x="461891" y="42614"/>
                  </a:lnTo>
                  <a:lnTo>
                    <a:pt x="512016" y="35661"/>
                  </a:lnTo>
                  <a:lnTo>
                    <a:pt x="527838" y="31078"/>
                  </a:lnTo>
                  <a:lnTo>
                    <a:pt x="535355" y="30367"/>
                  </a:lnTo>
                  <a:lnTo>
                    <a:pt x="557701" y="157611"/>
                  </a:lnTo>
                  <a:lnTo>
                    <a:pt x="559794" y="204946"/>
                  </a:lnTo>
                  <a:lnTo>
                    <a:pt x="560866" y="252288"/>
                  </a:lnTo>
                  <a:lnTo>
                    <a:pt x="560068" y="278956"/>
                  </a:lnTo>
                  <a:lnTo>
                    <a:pt x="554336" y="332316"/>
                  </a:lnTo>
                  <a:lnTo>
                    <a:pt x="540862" y="402148"/>
                  </a:lnTo>
                  <a:lnTo>
                    <a:pt x="523189" y="441031"/>
                  </a:lnTo>
                  <a:lnTo>
                    <a:pt x="497728" y="475585"/>
                  </a:lnTo>
                  <a:lnTo>
                    <a:pt x="464479" y="505823"/>
                  </a:lnTo>
                  <a:lnTo>
                    <a:pt x="424200" y="534428"/>
                  </a:lnTo>
                  <a:lnTo>
                    <a:pt x="382303" y="560109"/>
                  </a:lnTo>
                  <a:lnTo>
                    <a:pt x="338513" y="582409"/>
                  </a:lnTo>
                  <a:lnTo>
                    <a:pt x="292550" y="600870"/>
                  </a:lnTo>
                  <a:lnTo>
                    <a:pt x="286166" y="603089"/>
                  </a:lnTo>
                  <a:lnTo>
                    <a:pt x="277680" y="603693"/>
                  </a:lnTo>
                  <a:close/>
                </a:path>
              </a:pathLst>
            </a:custGeom>
            <a:solidFill>
              <a:srgbClr val="FFB543"/>
            </a:solidFill>
          </p:spPr>
          <p:txBody>
            <a:bodyPr wrap="square" lIns="0" tIns="0" rIns="0" bIns="0" rtlCol="0"/>
            <a:lstStyle/>
            <a:p>
              <a:endParaRPr dirty="0"/>
            </a:p>
          </p:txBody>
        </p:sp>
        <p:sp>
          <p:nvSpPr>
            <p:cNvPr id="27" name="object 27"/>
            <p:cNvSpPr/>
            <p:nvPr/>
          </p:nvSpPr>
          <p:spPr>
            <a:xfrm>
              <a:off x="3041575" y="4511022"/>
              <a:ext cx="429259" cy="461009"/>
            </a:xfrm>
            <a:custGeom>
              <a:avLst/>
              <a:gdLst/>
              <a:ahLst/>
              <a:cxnLst/>
              <a:rect l="l" t="t" r="r" b="b"/>
              <a:pathLst>
                <a:path w="429260" h="461010">
                  <a:moveTo>
                    <a:pt x="215275" y="460883"/>
                  </a:moveTo>
                  <a:lnTo>
                    <a:pt x="169389" y="441142"/>
                  </a:lnTo>
                  <a:lnTo>
                    <a:pt x="126928" y="418022"/>
                  </a:lnTo>
                  <a:lnTo>
                    <a:pt x="87634" y="391371"/>
                  </a:lnTo>
                  <a:lnTo>
                    <a:pt x="51250" y="361038"/>
                  </a:lnTo>
                  <a:lnTo>
                    <a:pt x="19894" y="312601"/>
                  </a:lnTo>
                  <a:lnTo>
                    <a:pt x="5775" y="247677"/>
                  </a:lnTo>
                  <a:lnTo>
                    <a:pt x="1225" y="200964"/>
                  </a:lnTo>
                  <a:lnTo>
                    <a:pt x="0" y="149761"/>
                  </a:lnTo>
                  <a:lnTo>
                    <a:pt x="2018" y="92674"/>
                  </a:lnTo>
                  <a:lnTo>
                    <a:pt x="3004" y="77279"/>
                  </a:lnTo>
                  <a:lnTo>
                    <a:pt x="4116" y="61785"/>
                  </a:lnTo>
                  <a:lnTo>
                    <a:pt x="5323" y="46250"/>
                  </a:lnTo>
                  <a:lnTo>
                    <a:pt x="6595" y="30732"/>
                  </a:lnTo>
                  <a:lnTo>
                    <a:pt x="19043" y="31888"/>
                  </a:lnTo>
                  <a:lnTo>
                    <a:pt x="30766" y="32587"/>
                  </a:lnTo>
                  <a:lnTo>
                    <a:pt x="41676" y="32933"/>
                  </a:lnTo>
                  <a:lnTo>
                    <a:pt x="51690" y="33025"/>
                  </a:lnTo>
                  <a:lnTo>
                    <a:pt x="57908" y="32990"/>
                  </a:lnTo>
                  <a:lnTo>
                    <a:pt x="116236" y="29270"/>
                  </a:lnTo>
                  <a:lnTo>
                    <a:pt x="184274" y="13085"/>
                  </a:lnTo>
                  <a:lnTo>
                    <a:pt x="214534" y="0"/>
                  </a:lnTo>
                  <a:lnTo>
                    <a:pt x="242353" y="12213"/>
                  </a:lnTo>
                  <a:lnTo>
                    <a:pt x="305178" y="28094"/>
                  </a:lnTo>
                  <a:lnTo>
                    <a:pt x="350734" y="32565"/>
                  </a:lnTo>
                  <a:lnTo>
                    <a:pt x="378554" y="33338"/>
                  </a:lnTo>
                  <a:lnTo>
                    <a:pt x="389999" y="33191"/>
                  </a:lnTo>
                  <a:lnTo>
                    <a:pt x="401158" y="32747"/>
                  </a:lnTo>
                  <a:lnTo>
                    <a:pt x="412049" y="32007"/>
                  </a:lnTo>
                  <a:lnTo>
                    <a:pt x="422691" y="30968"/>
                  </a:lnTo>
                  <a:lnTo>
                    <a:pt x="424933" y="70434"/>
                  </a:lnTo>
                  <a:lnTo>
                    <a:pt x="426755" y="106406"/>
                  </a:lnTo>
                  <a:lnTo>
                    <a:pt x="428140" y="142385"/>
                  </a:lnTo>
                  <a:lnTo>
                    <a:pt x="428852" y="178070"/>
                  </a:lnTo>
                  <a:lnTo>
                    <a:pt x="428339" y="197591"/>
                  </a:lnTo>
                  <a:lnTo>
                    <a:pt x="424285" y="238416"/>
                  </a:lnTo>
                  <a:lnTo>
                    <a:pt x="412368" y="306563"/>
                  </a:lnTo>
                  <a:lnTo>
                    <a:pt x="382147" y="357939"/>
                  </a:lnTo>
                  <a:lnTo>
                    <a:pt x="322003" y="405240"/>
                  </a:lnTo>
                  <a:lnTo>
                    <a:pt x="286210" y="427334"/>
                  </a:lnTo>
                  <a:lnTo>
                    <a:pt x="250706" y="445842"/>
                  </a:lnTo>
                  <a:lnTo>
                    <a:pt x="215275" y="460883"/>
                  </a:lnTo>
                  <a:close/>
                </a:path>
              </a:pathLst>
            </a:custGeom>
            <a:solidFill>
              <a:srgbClr val="FFFFFF"/>
            </a:solidFill>
          </p:spPr>
          <p:txBody>
            <a:bodyPr wrap="square" lIns="0" tIns="0" rIns="0" bIns="0" rtlCol="0"/>
            <a:lstStyle/>
            <a:p>
              <a:endParaRPr dirty="0"/>
            </a:p>
          </p:txBody>
        </p:sp>
        <p:sp>
          <p:nvSpPr>
            <p:cNvPr id="28" name="object 28"/>
            <p:cNvSpPr/>
            <p:nvPr/>
          </p:nvSpPr>
          <p:spPr>
            <a:xfrm>
              <a:off x="3063592" y="4535192"/>
              <a:ext cx="385445" cy="414020"/>
            </a:xfrm>
            <a:custGeom>
              <a:avLst/>
              <a:gdLst/>
              <a:ahLst/>
              <a:cxnLst/>
              <a:rect l="l" t="t" r="r" b="b"/>
              <a:pathLst>
                <a:path w="385445" h="414020">
                  <a:moveTo>
                    <a:pt x="193264" y="413404"/>
                  </a:moveTo>
                  <a:lnTo>
                    <a:pt x="151743" y="394876"/>
                  </a:lnTo>
                  <a:lnTo>
                    <a:pt x="113228" y="373400"/>
                  </a:lnTo>
                  <a:lnTo>
                    <a:pt x="77480" y="348828"/>
                  </a:lnTo>
                  <a:lnTo>
                    <a:pt x="44259" y="321014"/>
                  </a:lnTo>
                  <a:lnTo>
                    <a:pt x="18396" y="280502"/>
                  </a:lnTo>
                  <a:lnTo>
                    <a:pt x="5531" y="220267"/>
                  </a:lnTo>
                  <a:lnTo>
                    <a:pt x="1158" y="175035"/>
                  </a:lnTo>
                  <a:lnTo>
                    <a:pt x="0" y="125323"/>
                  </a:lnTo>
                  <a:lnTo>
                    <a:pt x="1976" y="69779"/>
                  </a:lnTo>
                  <a:lnTo>
                    <a:pt x="3308" y="49456"/>
                  </a:lnTo>
                  <a:lnTo>
                    <a:pt x="4763" y="29945"/>
                  </a:lnTo>
                  <a:lnTo>
                    <a:pt x="12654" y="30351"/>
                  </a:lnTo>
                  <a:lnTo>
                    <a:pt x="20861" y="30548"/>
                  </a:lnTo>
                  <a:lnTo>
                    <a:pt x="94502" y="26954"/>
                  </a:lnTo>
                  <a:lnTo>
                    <a:pt x="162024" y="12022"/>
                  </a:lnTo>
                  <a:lnTo>
                    <a:pt x="192501" y="0"/>
                  </a:lnTo>
                  <a:lnTo>
                    <a:pt x="220327" y="11086"/>
                  </a:lnTo>
                  <a:lnTo>
                    <a:pt x="282515" y="25751"/>
                  </a:lnTo>
                  <a:lnTo>
                    <a:pt x="327565" y="30055"/>
                  </a:lnTo>
                  <a:lnTo>
                    <a:pt x="356535" y="30858"/>
                  </a:lnTo>
                  <a:lnTo>
                    <a:pt x="364600" y="30858"/>
                  </a:lnTo>
                  <a:lnTo>
                    <a:pt x="372376" y="30661"/>
                  </a:lnTo>
                  <a:lnTo>
                    <a:pt x="379971" y="30260"/>
                  </a:lnTo>
                  <a:lnTo>
                    <a:pt x="381670" y="61276"/>
                  </a:lnTo>
                  <a:lnTo>
                    <a:pt x="383148" y="92389"/>
                  </a:lnTo>
                  <a:lnTo>
                    <a:pt x="384250" y="123392"/>
                  </a:lnTo>
                  <a:lnTo>
                    <a:pt x="384821" y="154081"/>
                  </a:lnTo>
                  <a:lnTo>
                    <a:pt x="384318" y="172583"/>
                  </a:lnTo>
                  <a:lnTo>
                    <a:pt x="380372" y="211949"/>
                  </a:lnTo>
                  <a:lnTo>
                    <a:pt x="369509" y="275476"/>
                  </a:lnTo>
                  <a:lnTo>
                    <a:pt x="343605" y="319469"/>
                  </a:lnTo>
                  <a:lnTo>
                    <a:pt x="289863" y="361629"/>
                  </a:lnTo>
                  <a:lnTo>
                    <a:pt x="257388" y="381967"/>
                  </a:lnTo>
                  <a:lnTo>
                    <a:pt x="225256" y="399187"/>
                  </a:lnTo>
                  <a:lnTo>
                    <a:pt x="193264" y="413404"/>
                  </a:lnTo>
                  <a:close/>
                </a:path>
              </a:pathLst>
            </a:custGeom>
            <a:solidFill>
              <a:srgbClr val="FFB543"/>
            </a:solidFill>
          </p:spPr>
          <p:txBody>
            <a:bodyPr wrap="square" lIns="0" tIns="0" rIns="0" bIns="0" rtlCol="0"/>
            <a:lstStyle/>
            <a:p>
              <a:endParaRPr dirty="0"/>
            </a:p>
          </p:txBody>
        </p:sp>
        <p:sp>
          <p:nvSpPr>
            <p:cNvPr id="31" name="object 31"/>
            <p:cNvSpPr/>
            <p:nvPr/>
          </p:nvSpPr>
          <p:spPr>
            <a:xfrm>
              <a:off x="4734325" y="545590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32" name="object 32"/>
            <p:cNvSpPr/>
            <p:nvPr/>
          </p:nvSpPr>
          <p:spPr>
            <a:xfrm>
              <a:off x="7718450" y="6843833"/>
              <a:ext cx="1971675" cy="1210945"/>
            </a:xfrm>
            <a:custGeom>
              <a:avLst/>
              <a:gdLst/>
              <a:ahLst/>
              <a:cxnLst/>
              <a:rect l="l" t="t" r="r" b="b"/>
              <a:pathLst>
                <a:path w="1971675" h="1210945">
                  <a:moveTo>
                    <a:pt x="1971598" y="89230"/>
                  </a:moveTo>
                  <a:lnTo>
                    <a:pt x="1968449" y="73850"/>
                  </a:lnTo>
                  <a:lnTo>
                    <a:pt x="1959864" y="61302"/>
                  </a:lnTo>
                  <a:lnTo>
                    <a:pt x="1947125" y="52844"/>
                  </a:lnTo>
                  <a:lnTo>
                    <a:pt x="1931530" y="49745"/>
                  </a:lnTo>
                  <a:lnTo>
                    <a:pt x="374167" y="49745"/>
                  </a:lnTo>
                  <a:lnTo>
                    <a:pt x="374167" y="39484"/>
                  </a:lnTo>
                  <a:lnTo>
                    <a:pt x="371017" y="24117"/>
                  </a:lnTo>
                  <a:lnTo>
                    <a:pt x="362419" y="11557"/>
                  </a:lnTo>
                  <a:lnTo>
                    <a:pt x="349681" y="3098"/>
                  </a:lnTo>
                  <a:lnTo>
                    <a:pt x="334086" y="0"/>
                  </a:lnTo>
                  <a:lnTo>
                    <a:pt x="87642" y="0"/>
                  </a:lnTo>
                  <a:lnTo>
                    <a:pt x="72034" y="3098"/>
                  </a:lnTo>
                  <a:lnTo>
                    <a:pt x="59296" y="11557"/>
                  </a:lnTo>
                  <a:lnTo>
                    <a:pt x="50711" y="24117"/>
                  </a:lnTo>
                  <a:lnTo>
                    <a:pt x="47561" y="39484"/>
                  </a:lnTo>
                  <a:lnTo>
                    <a:pt x="47561" y="49745"/>
                  </a:lnTo>
                  <a:lnTo>
                    <a:pt x="40068" y="49745"/>
                  </a:lnTo>
                  <a:lnTo>
                    <a:pt x="24472" y="52844"/>
                  </a:lnTo>
                  <a:lnTo>
                    <a:pt x="11734" y="61302"/>
                  </a:lnTo>
                  <a:lnTo>
                    <a:pt x="3149" y="73850"/>
                  </a:lnTo>
                  <a:lnTo>
                    <a:pt x="0" y="89230"/>
                  </a:lnTo>
                  <a:lnTo>
                    <a:pt x="0" y="1171092"/>
                  </a:lnTo>
                  <a:lnTo>
                    <a:pt x="3149" y="1186459"/>
                  </a:lnTo>
                  <a:lnTo>
                    <a:pt x="11734" y="1199019"/>
                  </a:lnTo>
                  <a:lnTo>
                    <a:pt x="24472" y="1207477"/>
                  </a:lnTo>
                  <a:lnTo>
                    <a:pt x="40068" y="1210576"/>
                  </a:lnTo>
                  <a:lnTo>
                    <a:pt x="1931530" y="1210576"/>
                  </a:lnTo>
                  <a:lnTo>
                    <a:pt x="1947125" y="1207477"/>
                  </a:lnTo>
                  <a:lnTo>
                    <a:pt x="1959864" y="1199019"/>
                  </a:lnTo>
                  <a:lnTo>
                    <a:pt x="1968449" y="1186459"/>
                  </a:lnTo>
                  <a:lnTo>
                    <a:pt x="1971598" y="1171092"/>
                  </a:lnTo>
                  <a:lnTo>
                    <a:pt x="1971598" y="89230"/>
                  </a:lnTo>
                  <a:close/>
                </a:path>
              </a:pathLst>
            </a:custGeom>
            <a:solidFill>
              <a:srgbClr val="F7D842"/>
            </a:solidFill>
          </p:spPr>
          <p:txBody>
            <a:bodyPr wrap="square" lIns="0" tIns="0" rIns="0" bIns="0" rtlCol="0"/>
            <a:lstStyle/>
            <a:p>
              <a:endParaRPr dirty="0"/>
            </a:p>
          </p:txBody>
        </p:sp>
        <p:pic>
          <p:nvPicPr>
            <p:cNvPr id="33" name="object 33"/>
            <p:cNvPicPr/>
            <p:nvPr/>
          </p:nvPicPr>
          <p:blipFill>
            <a:blip r:embed="rId2" cstate="print"/>
            <a:stretch>
              <a:fillRect/>
            </a:stretch>
          </p:blipFill>
          <p:spPr>
            <a:xfrm>
              <a:off x="7766019" y="6951161"/>
              <a:ext cx="1866995" cy="1059732"/>
            </a:xfrm>
            <a:prstGeom prst="rect">
              <a:avLst/>
            </a:prstGeom>
          </p:spPr>
        </p:pic>
        <p:pic>
          <p:nvPicPr>
            <p:cNvPr id="34" name="object 34"/>
            <p:cNvPicPr/>
            <p:nvPr/>
          </p:nvPicPr>
          <p:blipFill>
            <a:blip r:embed="rId3" cstate="print"/>
            <a:stretch>
              <a:fillRect/>
            </a:stretch>
          </p:blipFill>
          <p:spPr>
            <a:xfrm>
              <a:off x="4692442" y="2986700"/>
              <a:ext cx="13094555" cy="7561246"/>
            </a:xfrm>
            <a:prstGeom prst="rect">
              <a:avLst/>
            </a:prstGeom>
          </p:spPr>
        </p:pic>
      </p:grpSp>
      <p:sp>
        <p:nvSpPr>
          <p:cNvPr id="46" name="object 46"/>
          <p:cNvSpPr txBox="1"/>
          <p:nvPr/>
        </p:nvSpPr>
        <p:spPr>
          <a:xfrm>
            <a:off x="9999003" y="3405494"/>
            <a:ext cx="7284084" cy="1896110"/>
          </a:xfrm>
          <a:prstGeom prst="rect">
            <a:avLst/>
          </a:prstGeom>
        </p:spPr>
        <p:txBody>
          <a:bodyPr vert="horz" wrap="square" lIns="0" tIns="3810" rIns="0" bIns="0" rtlCol="0">
            <a:spAutoFit/>
          </a:bodyPr>
          <a:lstStyle/>
          <a:p>
            <a:pPr marL="12700" marR="5080">
              <a:lnSpc>
                <a:spcPct val="102800"/>
              </a:lnSpc>
              <a:spcBef>
                <a:spcPts val="30"/>
              </a:spcBef>
            </a:pPr>
            <a:r>
              <a:rPr sz="2300" b="1" spc="155" dirty="0">
                <a:solidFill>
                  <a:srgbClr val="231F20"/>
                </a:solidFill>
                <a:latin typeface="Calibri"/>
                <a:cs typeface="Calibri"/>
              </a:rPr>
              <a:t>Si</a:t>
            </a:r>
            <a:r>
              <a:rPr sz="2300" b="1" spc="90" dirty="0">
                <a:solidFill>
                  <a:srgbClr val="231F20"/>
                </a:solidFill>
                <a:latin typeface="Calibri"/>
                <a:cs typeface="Calibri"/>
              </a:rPr>
              <a:t> </a:t>
            </a:r>
            <a:r>
              <a:rPr sz="2300" b="1" dirty="0">
                <a:solidFill>
                  <a:srgbClr val="231F20"/>
                </a:solidFill>
                <a:latin typeface="Calibri"/>
                <a:cs typeface="Calibri"/>
              </a:rPr>
              <a:t>vous</a:t>
            </a:r>
            <a:r>
              <a:rPr sz="2300" b="1" spc="90" dirty="0">
                <a:solidFill>
                  <a:srgbClr val="231F20"/>
                </a:solidFill>
                <a:latin typeface="Calibri"/>
                <a:cs typeface="Calibri"/>
              </a:rPr>
              <a:t> </a:t>
            </a:r>
            <a:r>
              <a:rPr sz="2300" b="1" dirty="0">
                <a:solidFill>
                  <a:srgbClr val="231F20"/>
                </a:solidFill>
                <a:latin typeface="Calibri"/>
                <a:cs typeface="Calibri"/>
              </a:rPr>
              <a:t>êtes</a:t>
            </a:r>
            <a:r>
              <a:rPr sz="2300" b="1" spc="90" dirty="0">
                <a:solidFill>
                  <a:srgbClr val="231F20"/>
                </a:solidFill>
                <a:latin typeface="Calibri"/>
                <a:cs typeface="Calibri"/>
              </a:rPr>
              <a:t> </a:t>
            </a:r>
            <a:r>
              <a:rPr sz="2300" b="1" dirty="0">
                <a:solidFill>
                  <a:srgbClr val="231F20"/>
                </a:solidFill>
                <a:latin typeface="Calibri"/>
                <a:cs typeface="Calibri"/>
              </a:rPr>
              <a:t>un</a:t>
            </a:r>
            <a:r>
              <a:rPr sz="2300" b="1" spc="95" dirty="0">
                <a:solidFill>
                  <a:srgbClr val="231F20"/>
                </a:solidFill>
                <a:latin typeface="Calibri"/>
                <a:cs typeface="Calibri"/>
              </a:rPr>
              <a:t> </a:t>
            </a:r>
            <a:r>
              <a:rPr sz="2300" b="1" dirty="0">
                <a:solidFill>
                  <a:srgbClr val="231F20"/>
                </a:solidFill>
                <a:latin typeface="Calibri"/>
                <a:cs typeface="Calibri"/>
              </a:rPr>
              <a:t>professionnel</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90" dirty="0">
                <a:solidFill>
                  <a:srgbClr val="231F20"/>
                </a:solidFill>
                <a:latin typeface="Calibri"/>
                <a:cs typeface="Calibri"/>
              </a:rPr>
              <a:t> </a:t>
            </a:r>
            <a:r>
              <a:rPr sz="2300" b="1" spc="100" dirty="0">
                <a:solidFill>
                  <a:srgbClr val="231F20"/>
                </a:solidFill>
                <a:latin typeface="Calibri"/>
                <a:cs typeface="Calibri"/>
              </a:rPr>
              <a:t>la</a:t>
            </a:r>
            <a:r>
              <a:rPr sz="2300" b="1" spc="95" dirty="0">
                <a:solidFill>
                  <a:srgbClr val="231F20"/>
                </a:solidFill>
                <a:latin typeface="Calibri"/>
                <a:cs typeface="Calibri"/>
              </a:rPr>
              <a:t> </a:t>
            </a:r>
            <a:r>
              <a:rPr sz="2300" b="1" spc="45" dirty="0">
                <a:solidFill>
                  <a:srgbClr val="231F20"/>
                </a:solidFill>
                <a:latin typeface="Calibri"/>
                <a:cs typeface="Calibri"/>
              </a:rPr>
              <a:t>cybersécurité,</a:t>
            </a:r>
            <a:r>
              <a:rPr sz="2300" b="1" spc="90" dirty="0">
                <a:solidFill>
                  <a:srgbClr val="231F20"/>
                </a:solidFill>
                <a:latin typeface="Calibri"/>
                <a:cs typeface="Calibri"/>
              </a:rPr>
              <a:t> </a:t>
            </a:r>
            <a:r>
              <a:rPr sz="2300" b="1" spc="45" dirty="0">
                <a:solidFill>
                  <a:srgbClr val="231F20"/>
                </a:solidFill>
                <a:latin typeface="Calibri"/>
                <a:cs typeface="Calibri"/>
              </a:rPr>
              <a:t>partagez </a:t>
            </a:r>
            <a:r>
              <a:rPr sz="2300" b="1" dirty="0">
                <a:solidFill>
                  <a:srgbClr val="231F20"/>
                </a:solidFill>
                <a:latin typeface="Calibri"/>
                <a:cs typeface="Calibri"/>
              </a:rPr>
              <a:t>votre</a:t>
            </a:r>
            <a:r>
              <a:rPr sz="2300" b="1" spc="95" dirty="0">
                <a:solidFill>
                  <a:srgbClr val="231F20"/>
                </a:solidFill>
                <a:latin typeface="Calibri"/>
                <a:cs typeface="Calibri"/>
              </a:rPr>
              <a:t> </a:t>
            </a:r>
            <a:r>
              <a:rPr sz="2300" b="1" dirty="0">
                <a:solidFill>
                  <a:srgbClr val="231F20"/>
                </a:solidFill>
                <a:latin typeface="Calibri"/>
                <a:cs typeface="Calibri"/>
              </a:rPr>
              <a:t>propre</a:t>
            </a:r>
            <a:r>
              <a:rPr sz="2300" b="1" spc="95" dirty="0">
                <a:solidFill>
                  <a:srgbClr val="231F20"/>
                </a:solidFill>
                <a:latin typeface="Calibri"/>
                <a:cs typeface="Calibri"/>
              </a:rPr>
              <a:t> </a:t>
            </a:r>
            <a:r>
              <a:rPr sz="2300" b="1" dirty="0">
                <a:solidFill>
                  <a:srgbClr val="231F20"/>
                </a:solidFill>
                <a:latin typeface="Calibri"/>
                <a:cs typeface="Calibri"/>
              </a:rPr>
              <a:t>témoignage</a:t>
            </a:r>
            <a:r>
              <a:rPr sz="2300" b="1" spc="95" dirty="0">
                <a:solidFill>
                  <a:srgbClr val="231F20"/>
                </a:solidFill>
                <a:latin typeface="Calibri"/>
                <a:cs typeface="Calibri"/>
              </a:rPr>
              <a:t> </a:t>
            </a:r>
            <a:r>
              <a:rPr sz="2300" b="1" dirty="0">
                <a:solidFill>
                  <a:srgbClr val="231F20"/>
                </a:solidFill>
                <a:latin typeface="Calibri"/>
                <a:cs typeface="Calibri"/>
              </a:rPr>
              <a:t>et</a:t>
            </a:r>
            <a:r>
              <a:rPr sz="2300" b="1" spc="95" dirty="0">
                <a:solidFill>
                  <a:srgbClr val="231F20"/>
                </a:solidFill>
                <a:latin typeface="Calibri"/>
                <a:cs typeface="Calibri"/>
              </a:rPr>
              <a:t> </a:t>
            </a:r>
            <a:r>
              <a:rPr sz="2300" b="1" dirty="0">
                <a:solidFill>
                  <a:srgbClr val="231F20"/>
                </a:solidFill>
                <a:latin typeface="Calibri"/>
                <a:cs typeface="Calibri"/>
              </a:rPr>
              <a:t>votre</a:t>
            </a:r>
            <a:r>
              <a:rPr sz="2300" b="1" spc="95" dirty="0">
                <a:solidFill>
                  <a:srgbClr val="231F20"/>
                </a:solidFill>
                <a:latin typeface="Calibri"/>
                <a:cs typeface="Calibri"/>
              </a:rPr>
              <a:t> </a:t>
            </a:r>
            <a:r>
              <a:rPr sz="2300" b="1" dirty="0">
                <a:solidFill>
                  <a:srgbClr val="231F20"/>
                </a:solidFill>
                <a:latin typeface="Calibri"/>
                <a:cs typeface="Calibri"/>
              </a:rPr>
              <a:t>parcours</a:t>
            </a:r>
            <a:r>
              <a:rPr sz="2300" b="1" spc="95" dirty="0">
                <a:solidFill>
                  <a:srgbClr val="231F20"/>
                </a:solidFill>
                <a:latin typeface="Calibri"/>
                <a:cs typeface="Calibri"/>
              </a:rPr>
              <a:t> </a:t>
            </a:r>
            <a:r>
              <a:rPr sz="2300" b="1" spc="65" dirty="0">
                <a:solidFill>
                  <a:srgbClr val="231F20"/>
                </a:solidFill>
                <a:latin typeface="Calibri"/>
                <a:cs typeface="Calibri"/>
              </a:rPr>
              <a:t>à</a:t>
            </a:r>
            <a:r>
              <a:rPr sz="2300" b="1" spc="95" dirty="0">
                <a:solidFill>
                  <a:srgbClr val="231F20"/>
                </a:solidFill>
                <a:latin typeface="Calibri"/>
                <a:cs typeface="Calibri"/>
              </a:rPr>
              <a:t> </a:t>
            </a:r>
            <a:r>
              <a:rPr sz="2300" b="1" dirty="0">
                <a:solidFill>
                  <a:srgbClr val="231F20"/>
                </a:solidFill>
                <a:latin typeface="Calibri"/>
                <a:cs typeface="Calibri"/>
              </a:rPr>
              <a:t>l’aide</a:t>
            </a:r>
            <a:r>
              <a:rPr sz="2300" b="1" spc="100" dirty="0">
                <a:solidFill>
                  <a:srgbClr val="231F20"/>
                </a:solidFill>
                <a:latin typeface="Calibri"/>
                <a:cs typeface="Calibri"/>
              </a:rPr>
              <a:t> </a:t>
            </a:r>
            <a:r>
              <a:rPr sz="2300" b="1" spc="-25" dirty="0">
                <a:solidFill>
                  <a:srgbClr val="231F20"/>
                </a:solidFill>
                <a:latin typeface="Calibri"/>
                <a:cs typeface="Calibri"/>
              </a:rPr>
              <a:t>des </a:t>
            </a:r>
            <a:r>
              <a:rPr sz="2300" b="1" dirty="0">
                <a:solidFill>
                  <a:srgbClr val="231F20"/>
                </a:solidFill>
                <a:latin typeface="Calibri"/>
                <a:cs typeface="Calibri"/>
              </a:rPr>
              <a:t>questions</a:t>
            </a:r>
            <a:r>
              <a:rPr sz="2300" b="1" spc="95" dirty="0">
                <a:solidFill>
                  <a:srgbClr val="231F20"/>
                </a:solidFill>
                <a:latin typeface="Calibri"/>
                <a:cs typeface="Calibri"/>
              </a:rPr>
              <a:t> </a:t>
            </a:r>
            <a:r>
              <a:rPr sz="2300" b="1" dirty="0">
                <a:solidFill>
                  <a:srgbClr val="231F20"/>
                </a:solidFill>
                <a:latin typeface="Calibri"/>
                <a:cs typeface="Calibri"/>
              </a:rPr>
              <a:t>présentes</a:t>
            </a:r>
            <a:r>
              <a:rPr sz="2300" b="1" spc="95" dirty="0">
                <a:solidFill>
                  <a:srgbClr val="231F20"/>
                </a:solidFill>
                <a:latin typeface="Calibri"/>
                <a:cs typeface="Calibri"/>
              </a:rPr>
              <a:t> </a:t>
            </a:r>
            <a:r>
              <a:rPr sz="2300" b="1" spc="65" dirty="0">
                <a:solidFill>
                  <a:srgbClr val="231F20"/>
                </a:solidFill>
                <a:latin typeface="Calibri"/>
                <a:cs typeface="Calibri"/>
              </a:rPr>
              <a:t>sur</a:t>
            </a:r>
            <a:r>
              <a:rPr sz="2300" b="1" spc="95" dirty="0">
                <a:solidFill>
                  <a:srgbClr val="231F20"/>
                </a:solidFill>
                <a:latin typeface="Calibri"/>
                <a:cs typeface="Calibri"/>
              </a:rPr>
              <a:t> </a:t>
            </a:r>
            <a:r>
              <a:rPr sz="2300" b="1" spc="100" dirty="0">
                <a:solidFill>
                  <a:srgbClr val="231F20"/>
                </a:solidFill>
                <a:latin typeface="Calibri"/>
                <a:cs typeface="Calibri"/>
              </a:rPr>
              <a:t>la</a:t>
            </a:r>
            <a:r>
              <a:rPr sz="2300" b="1" spc="95" dirty="0">
                <a:solidFill>
                  <a:srgbClr val="231F20"/>
                </a:solidFill>
                <a:latin typeface="Calibri"/>
                <a:cs typeface="Calibri"/>
              </a:rPr>
              <a:t> </a:t>
            </a:r>
            <a:r>
              <a:rPr sz="2300" b="1" spc="65" dirty="0">
                <a:solidFill>
                  <a:srgbClr val="231F20"/>
                </a:solidFill>
                <a:latin typeface="Calibri"/>
                <a:cs typeface="Calibri"/>
              </a:rPr>
              <a:t>slide</a:t>
            </a:r>
            <a:r>
              <a:rPr sz="2300" b="1" spc="95" dirty="0">
                <a:solidFill>
                  <a:srgbClr val="231F20"/>
                </a:solidFill>
                <a:latin typeface="Calibri"/>
                <a:cs typeface="Calibri"/>
              </a:rPr>
              <a:t> </a:t>
            </a:r>
            <a:r>
              <a:rPr sz="2300" b="1" dirty="0">
                <a:solidFill>
                  <a:srgbClr val="231F20"/>
                </a:solidFill>
                <a:latin typeface="Calibri"/>
                <a:cs typeface="Calibri"/>
              </a:rPr>
              <a:t>ou</a:t>
            </a:r>
            <a:r>
              <a:rPr sz="2300" b="1" spc="100" dirty="0">
                <a:solidFill>
                  <a:srgbClr val="231F20"/>
                </a:solidFill>
                <a:latin typeface="Calibri"/>
                <a:cs typeface="Calibri"/>
              </a:rPr>
              <a:t> </a:t>
            </a:r>
            <a:r>
              <a:rPr sz="2300" b="1" spc="75" dirty="0">
                <a:solidFill>
                  <a:srgbClr val="231F20"/>
                </a:solidFill>
                <a:latin typeface="Calibri"/>
                <a:cs typeface="Calibri"/>
              </a:rPr>
              <a:t>celles-</a:t>
            </a:r>
            <a:r>
              <a:rPr sz="2300" b="1" spc="90" dirty="0">
                <a:solidFill>
                  <a:srgbClr val="231F20"/>
                </a:solidFill>
                <a:latin typeface="Calibri"/>
                <a:cs typeface="Calibri"/>
              </a:rPr>
              <a:t>ci</a:t>
            </a:r>
            <a:r>
              <a:rPr sz="2300" b="1" spc="9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5" dirty="0">
                <a:solidFill>
                  <a:srgbClr val="231F20"/>
                </a:solidFill>
                <a:latin typeface="Arial Narrow"/>
                <a:cs typeface="Arial Narrow"/>
              </a:rPr>
              <a:t>C’est</a:t>
            </a:r>
            <a:r>
              <a:rPr sz="2300" i="1" spc="-140" dirty="0">
                <a:solidFill>
                  <a:srgbClr val="231F20"/>
                </a:solidFill>
                <a:latin typeface="Arial Narrow"/>
                <a:cs typeface="Arial Narrow"/>
              </a:rPr>
              <a:t> </a:t>
            </a:r>
            <a:r>
              <a:rPr sz="2300" i="1" spc="-114" dirty="0">
                <a:solidFill>
                  <a:srgbClr val="231F20"/>
                </a:solidFill>
                <a:latin typeface="Arial Narrow"/>
                <a:cs typeface="Arial Narrow"/>
              </a:rPr>
              <a:t>quoi</a:t>
            </a:r>
            <a:r>
              <a:rPr sz="2300" i="1" spc="-140" dirty="0">
                <a:solidFill>
                  <a:srgbClr val="231F20"/>
                </a:solidFill>
                <a:latin typeface="Arial Narrow"/>
                <a:cs typeface="Arial Narrow"/>
              </a:rPr>
              <a:t> </a:t>
            </a:r>
            <a:r>
              <a:rPr sz="2300" i="1" spc="-95" dirty="0">
                <a:solidFill>
                  <a:srgbClr val="231F20"/>
                </a:solidFill>
                <a:latin typeface="Arial Narrow"/>
                <a:cs typeface="Arial Narrow"/>
              </a:rPr>
              <a:t>ton</a:t>
            </a:r>
            <a:r>
              <a:rPr sz="2300" i="1" spc="-140" dirty="0">
                <a:solidFill>
                  <a:srgbClr val="231F20"/>
                </a:solidFill>
                <a:latin typeface="Arial Narrow"/>
                <a:cs typeface="Arial Narrow"/>
              </a:rPr>
              <a:t> </a:t>
            </a:r>
            <a:r>
              <a:rPr sz="2300" i="1" spc="-110" dirty="0">
                <a:solidFill>
                  <a:srgbClr val="231F20"/>
                </a:solidFill>
                <a:latin typeface="Arial Narrow"/>
                <a:cs typeface="Arial Narrow"/>
              </a:rPr>
              <a:t>job</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24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14" dirty="0">
                <a:solidFill>
                  <a:srgbClr val="231F20"/>
                </a:solidFill>
                <a:latin typeface="Arial Narrow"/>
                <a:cs typeface="Arial Narrow"/>
              </a:rPr>
              <a:t>quoi</a:t>
            </a:r>
            <a:r>
              <a:rPr sz="2300" i="1" spc="-130" dirty="0">
                <a:solidFill>
                  <a:srgbClr val="231F20"/>
                </a:solidFill>
                <a:latin typeface="Arial Narrow"/>
                <a:cs typeface="Arial Narrow"/>
              </a:rPr>
              <a:t> </a:t>
            </a:r>
            <a:r>
              <a:rPr sz="2300" i="1" spc="-120" dirty="0">
                <a:solidFill>
                  <a:srgbClr val="231F20"/>
                </a:solidFill>
                <a:latin typeface="Arial Narrow"/>
                <a:cs typeface="Arial Narrow"/>
              </a:rPr>
              <a:t>consiste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95" dirty="0">
                <a:solidFill>
                  <a:srgbClr val="231F20"/>
                </a:solidFill>
                <a:latin typeface="Arial Narrow"/>
                <a:cs typeface="Arial Narrow"/>
              </a:rPr>
              <a:t>métier</a:t>
            </a:r>
            <a:r>
              <a:rPr sz="2300" i="1" spc="-130" dirty="0">
                <a:solidFill>
                  <a:srgbClr val="231F20"/>
                </a:solidFill>
                <a:latin typeface="Arial Narrow"/>
                <a:cs typeface="Arial Narrow"/>
              </a:rPr>
              <a:t> </a:t>
            </a:r>
            <a:r>
              <a:rPr sz="2300" i="1" spc="-240" dirty="0">
                <a:solidFill>
                  <a:srgbClr val="231F20"/>
                </a:solidFill>
                <a:latin typeface="Arial Narrow"/>
                <a:cs typeface="Arial Narrow"/>
              </a:rPr>
              <a:t>?</a:t>
            </a:r>
            <a:r>
              <a:rPr sz="2300" i="1" spc="-130" dirty="0">
                <a:solidFill>
                  <a:srgbClr val="231F20"/>
                </a:solidFill>
                <a:latin typeface="Arial Narrow"/>
                <a:cs typeface="Arial Narrow"/>
              </a:rPr>
              <a:t> </a:t>
            </a:r>
            <a:r>
              <a:rPr sz="2300" i="1" spc="-200" dirty="0">
                <a:solidFill>
                  <a:srgbClr val="231F20"/>
                </a:solidFill>
                <a:latin typeface="Arial Narrow"/>
                <a:cs typeface="Arial Narrow"/>
              </a:rPr>
              <a:t>Quelles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95" dirty="0">
                <a:solidFill>
                  <a:srgbClr val="231F20"/>
                </a:solidFill>
                <a:latin typeface="Arial Narrow"/>
                <a:cs typeface="Arial Narrow"/>
              </a:rPr>
              <a:t>différentes</a:t>
            </a:r>
            <a:r>
              <a:rPr sz="2300" i="1" spc="-130" dirty="0">
                <a:solidFill>
                  <a:srgbClr val="231F20"/>
                </a:solidFill>
                <a:latin typeface="Arial Narrow"/>
                <a:cs typeface="Arial Narrow"/>
              </a:rPr>
              <a:t> tâches réalisées</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7" name="object 47"/>
          <p:cNvSpPr txBox="1"/>
          <p:nvPr/>
        </p:nvSpPr>
        <p:spPr>
          <a:xfrm>
            <a:off x="9999003" y="5295542"/>
            <a:ext cx="3371850" cy="377825"/>
          </a:xfrm>
          <a:prstGeom prst="rect">
            <a:avLst/>
          </a:prstGeom>
        </p:spPr>
        <p:txBody>
          <a:bodyPr vert="horz" wrap="square" lIns="0" tIns="13335" rIns="0" bIns="0" rtlCol="0">
            <a:spAutoFit/>
          </a:bodyPr>
          <a:lstStyle/>
          <a:p>
            <a:pPr marL="12700">
              <a:lnSpc>
                <a:spcPct val="100000"/>
              </a:lnSpc>
              <a:spcBef>
                <a:spcPts val="105"/>
              </a:spcBef>
            </a:pPr>
            <a:r>
              <a:rPr sz="2300" i="1" spc="-204" dirty="0">
                <a:solidFill>
                  <a:srgbClr val="231F20"/>
                </a:solidFill>
                <a:latin typeface="Arial Narrow"/>
                <a:cs typeface="Arial Narrow"/>
              </a:rPr>
              <a:t>Quelle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75" dirty="0">
                <a:solidFill>
                  <a:srgbClr val="231F20"/>
                </a:solidFill>
                <a:latin typeface="Arial Narrow"/>
                <a:cs typeface="Arial Narrow"/>
              </a:rPr>
              <a:t>taille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5" dirty="0">
                <a:solidFill>
                  <a:srgbClr val="231F20"/>
                </a:solidFill>
                <a:latin typeface="Arial Narrow"/>
                <a:cs typeface="Arial Narrow"/>
              </a:rPr>
              <a:t>ton</a:t>
            </a:r>
            <a:r>
              <a:rPr sz="2300" i="1" spc="-135" dirty="0">
                <a:solidFill>
                  <a:srgbClr val="231F20"/>
                </a:solidFill>
                <a:latin typeface="Arial Narrow"/>
                <a:cs typeface="Arial Narrow"/>
              </a:rPr>
              <a:t> </a:t>
            </a:r>
            <a:r>
              <a:rPr sz="2300" i="1" spc="-110" dirty="0">
                <a:solidFill>
                  <a:srgbClr val="231F20"/>
                </a:solidFill>
                <a:latin typeface="Arial Narrow"/>
                <a:cs typeface="Arial Narrow"/>
              </a:rPr>
              <a:t>entreprise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8" name="object 48"/>
          <p:cNvSpPr txBox="1"/>
          <p:nvPr/>
        </p:nvSpPr>
        <p:spPr>
          <a:xfrm>
            <a:off x="9999003" y="5667176"/>
            <a:ext cx="4787900"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Quels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10" dirty="0">
                <a:solidFill>
                  <a:srgbClr val="231F20"/>
                </a:solidFill>
                <a:latin typeface="Arial Narrow"/>
                <a:cs typeface="Arial Narrow"/>
              </a:rPr>
              <a:t>lieux</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85" dirty="0">
                <a:solidFill>
                  <a:srgbClr val="231F20"/>
                </a:solidFill>
                <a:latin typeface="Arial Narrow"/>
                <a:cs typeface="Arial Narrow"/>
              </a:rPr>
              <a:t>travail</a:t>
            </a:r>
            <a:r>
              <a:rPr sz="2300" i="1" spc="-130" dirty="0">
                <a:solidFill>
                  <a:srgbClr val="231F20"/>
                </a:solidFill>
                <a:latin typeface="Arial Narrow"/>
                <a:cs typeface="Arial Narrow"/>
              </a:rPr>
              <a:t> </a:t>
            </a:r>
            <a:r>
              <a:rPr sz="2300" i="1" spc="-240" dirty="0">
                <a:solidFill>
                  <a:srgbClr val="231F20"/>
                </a:solidFill>
                <a:latin typeface="Arial Narrow"/>
                <a:cs typeface="Arial Narrow"/>
              </a:rPr>
              <a:t>?</a:t>
            </a:r>
            <a:r>
              <a:rPr sz="2300" i="1" spc="-130" dirty="0">
                <a:solidFill>
                  <a:srgbClr val="231F20"/>
                </a:solidFill>
                <a:latin typeface="Arial Narrow"/>
                <a:cs typeface="Arial Narrow"/>
              </a:rPr>
              <a:t> </a:t>
            </a:r>
            <a:r>
              <a:rPr sz="2300" i="1" spc="-195" dirty="0">
                <a:solidFill>
                  <a:srgbClr val="231F20"/>
                </a:solidFill>
                <a:latin typeface="Arial Narrow"/>
                <a:cs typeface="Arial Narrow"/>
              </a:rPr>
              <a:t>Voyages-</a:t>
            </a:r>
            <a:r>
              <a:rPr sz="2300" i="1" spc="-50" dirty="0">
                <a:solidFill>
                  <a:srgbClr val="231F20"/>
                </a:solidFill>
                <a:latin typeface="Arial Narrow"/>
                <a:cs typeface="Arial Narrow"/>
              </a:rPr>
              <a:t>tu</a:t>
            </a:r>
            <a:r>
              <a:rPr sz="2300" i="1" spc="-130" dirty="0">
                <a:solidFill>
                  <a:srgbClr val="231F20"/>
                </a:solidFill>
                <a:latin typeface="Arial Narrow"/>
                <a:cs typeface="Arial Narrow"/>
              </a:rPr>
              <a:t> </a:t>
            </a:r>
            <a:r>
              <a:rPr sz="2300" i="1" spc="-140" dirty="0">
                <a:solidFill>
                  <a:srgbClr val="231F20"/>
                </a:solidFill>
                <a:latin typeface="Arial Narrow"/>
                <a:cs typeface="Arial Narrow"/>
              </a:rPr>
              <a:t>souvent</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49" name="object 49"/>
          <p:cNvSpPr txBox="1"/>
          <p:nvPr/>
        </p:nvSpPr>
        <p:spPr>
          <a:xfrm>
            <a:off x="9999003" y="6038810"/>
            <a:ext cx="4247515"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Quels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95" dirty="0">
                <a:solidFill>
                  <a:srgbClr val="231F20"/>
                </a:solidFill>
                <a:latin typeface="Arial Narrow"/>
                <a:cs typeface="Arial Narrow"/>
              </a:rPr>
              <a:t>outils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nécessaires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95" dirty="0">
                <a:solidFill>
                  <a:srgbClr val="231F20"/>
                </a:solidFill>
                <a:latin typeface="Arial Narrow"/>
                <a:cs typeface="Arial Narrow"/>
              </a:rPr>
              <a:t>ton</a:t>
            </a:r>
            <a:r>
              <a:rPr sz="2300" i="1" spc="-130" dirty="0">
                <a:solidFill>
                  <a:srgbClr val="231F20"/>
                </a:solidFill>
                <a:latin typeface="Arial Narrow"/>
                <a:cs typeface="Arial Narrow"/>
              </a:rPr>
              <a:t> </a:t>
            </a:r>
            <a:r>
              <a:rPr sz="2300" i="1" spc="-85" dirty="0">
                <a:solidFill>
                  <a:srgbClr val="231F20"/>
                </a:solidFill>
                <a:latin typeface="Arial Narrow"/>
                <a:cs typeface="Arial Narrow"/>
              </a:rPr>
              <a:t>travail</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0" name="object 50"/>
          <p:cNvSpPr txBox="1"/>
          <p:nvPr/>
        </p:nvSpPr>
        <p:spPr>
          <a:xfrm>
            <a:off x="9999003" y="6410444"/>
            <a:ext cx="4406265" cy="377825"/>
          </a:xfrm>
          <a:prstGeom prst="rect">
            <a:avLst/>
          </a:prstGeom>
        </p:spPr>
        <p:txBody>
          <a:bodyPr vert="horz" wrap="square" lIns="0" tIns="13335" rIns="0" bIns="0" rtlCol="0">
            <a:spAutoFit/>
          </a:bodyPr>
          <a:lstStyle/>
          <a:p>
            <a:pPr marL="12700">
              <a:lnSpc>
                <a:spcPct val="100000"/>
              </a:lnSpc>
              <a:spcBef>
                <a:spcPts val="105"/>
              </a:spcBef>
            </a:pPr>
            <a:r>
              <a:rPr sz="2300" i="1" spc="-185" dirty="0">
                <a:solidFill>
                  <a:srgbClr val="231F20"/>
                </a:solidFill>
                <a:latin typeface="Arial Narrow"/>
                <a:cs typeface="Arial Narrow"/>
              </a:rPr>
              <a:t>Comment</a:t>
            </a:r>
            <a:r>
              <a:rPr sz="2300" i="1" spc="-125" dirty="0">
                <a:solidFill>
                  <a:srgbClr val="231F20"/>
                </a:solidFill>
                <a:latin typeface="Arial Narrow"/>
                <a:cs typeface="Arial Narrow"/>
              </a:rPr>
              <a:t> </a:t>
            </a:r>
            <a:r>
              <a:rPr sz="2300" i="1" spc="-120" dirty="0">
                <a:solidFill>
                  <a:srgbClr val="231F20"/>
                </a:solidFill>
                <a:latin typeface="Arial Narrow"/>
                <a:cs typeface="Arial Narrow"/>
              </a:rPr>
              <a:t>es-</a:t>
            </a:r>
            <a:r>
              <a:rPr sz="2300" i="1" spc="-50" dirty="0">
                <a:solidFill>
                  <a:srgbClr val="231F20"/>
                </a:solidFill>
                <a:latin typeface="Arial Narrow"/>
                <a:cs typeface="Arial Narrow"/>
              </a:rPr>
              <a:t>tu</a:t>
            </a:r>
            <a:r>
              <a:rPr sz="2300" i="1" spc="-120" dirty="0">
                <a:solidFill>
                  <a:srgbClr val="231F20"/>
                </a:solidFill>
                <a:latin typeface="Arial Narrow"/>
                <a:cs typeface="Arial Narrow"/>
              </a:rPr>
              <a:t> </a:t>
            </a:r>
            <a:r>
              <a:rPr sz="2300" i="1" spc="-125" dirty="0">
                <a:solidFill>
                  <a:srgbClr val="231F20"/>
                </a:solidFill>
                <a:latin typeface="Arial Narrow"/>
                <a:cs typeface="Arial Narrow"/>
              </a:rPr>
              <a:t>arrivé(e) </a:t>
            </a:r>
            <a:r>
              <a:rPr sz="2300" i="1" spc="-150" dirty="0">
                <a:solidFill>
                  <a:srgbClr val="231F20"/>
                </a:solidFill>
                <a:latin typeface="Arial Narrow"/>
                <a:cs typeface="Arial Narrow"/>
              </a:rPr>
              <a:t>dans</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1" name="object 51"/>
          <p:cNvSpPr txBox="1"/>
          <p:nvPr/>
        </p:nvSpPr>
        <p:spPr>
          <a:xfrm>
            <a:off x="9999003" y="6782078"/>
            <a:ext cx="3503929"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5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70" dirty="0">
                <a:solidFill>
                  <a:srgbClr val="231F20"/>
                </a:solidFill>
                <a:latin typeface="Arial Narrow"/>
                <a:cs typeface="Arial Narrow"/>
              </a:rPr>
              <a:t>te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plaît</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95" dirty="0">
                <a:solidFill>
                  <a:srgbClr val="231F20"/>
                </a:solidFill>
                <a:latin typeface="Arial Narrow"/>
                <a:cs typeface="Arial Narrow"/>
              </a:rPr>
              <a:t>ton</a:t>
            </a:r>
            <a:r>
              <a:rPr sz="2300" i="1" spc="-140" dirty="0">
                <a:solidFill>
                  <a:srgbClr val="231F20"/>
                </a:solidFill>
                <a:latin typeface="Arial Narrow"/>
                <a:cs typeface="Arial Narrow"/>
              </a:rPr>
              <a:t> </a:t>
            </a:r>
            <a:r>
              <a:rPr sz="2300" i="1" spc="-95" dirty="0">
                <a:solidFill>
                  <a:srgbClr val="231F20"/>
                </a:solidFill>
                <a:latin typeface="Arial Narrow"/>
                <a:cs typeface="Arial Narrow"/>
              </a:rPr>
              <a:t>métier</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2" name="object 52"/>
          <p:cNvSpPr txBox="1"/>
          <p:nvPr/>
        </p:nvSpPr>
        <p:spPr>
          <a:xfrm>
            <a:off x="9999003" y="7153712"/>
            <a:ext cx="5312410" cy="377825"/>
          </a:xfrm>
          <a:prstGeom prst="rect">
            <a:avLst/>
          </a:prstGeom>
        </p:spPr>
        <p:txBody>
          <a:bodyPr vert="horz" wrap="square" lIns="0" tIns="13335" rIns="0" bIns="0" rtlCol="0">
            <a:spAutoFit/>
          </a:bodyPr>
          <a:lstStyle/>
          <a:p>
            <a:pPr marL="12700">
              <a:lnSpc>
                <a:spcPct val="100000"/>
              </a:lnSpc>
              <a:spcBef>
                <a:spcPts val="105"/>
              </a:spcBef>
            </a:pPr>
            <a:r>
              <a:rPr sz="2300" i="1" spc="-35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14" dirty="0">
                <a:solidFill>
                  <a:srgbClr val="231F20"/>
                </a:solidFill>
                <a:latin typeface="Arial Narrow"/>
                <a:cs typeface="Arial Narrow"/>
              </a:rPr>
              <a:t>quoi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ressemble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30" dirty="0">
                <a:solidFill>
                  <a:srgbClr val="231F20"/>
                </a:solidFill>
                <a:latin typeface="Arial Narrow"/>
                <a:cs typeface="Arial Narrow"/>
              </a:rPr>
              <a:t>journée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type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3" name="object 53"/>
          <p:cNvSpPr txBox="1"/>
          <p:nvPr/>
        </p:nvSpPr>
        <p:spPr>
          <a:xfrm>
            <a:off x="9999003" y="7505533"/>
            <a:ext cx="4878070" cy="1140460"/>
          </a:xfrm>
          <a:prstGeom prst="rect">
            <a:avLst/>
          </a:prstGeom>
        </p:spPr>
        <p:txBody>
          <a:bodyPr vert="horz" wrap="square" lIns="0" tIns="12065" rIns="0" bIns="0" rtlCol="0">
            <a:spAutoFit/>
          </a:bodyPr>
          <a:lstStyle/>
          <a:p>
            <a:pPr marL="12700" marR="5080">
              <a:lnSpc>
                <a:spcPct val="106000"/>
              </a:lnSpc>
              <a:spcBef>
                <a:spcPts val="95"/>
              </a:spcBef>
            </a:pP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savoir</a:t>
            </a:r>
            <a:r>
              <a:rPr sz="2300" i="1" spc="-135" dirty="0">
                <a:solidFill>
                  <a:srgbClr val="231F20"/>
                </a:solidFill>
                <a:latin typeface="Arial Narrow"/>
                <a:cs typeface="Arial Narrow"/>
              </a:rPr>
              <a:t> </a:t>
            </a:r>
            <a:r>
              <a:rPr sz="2300" i="1" spc="-95" dirty="0">
                <a:solidFill>
                  <a:srgbClr val="231F20"/>
                </a:solidFill>
                <a:latin typeface="Arial Narrow"/>
                <a:cs typeface="Arial Narrow"/>
              </a:rPr>
              <a:t>parler</a:t>
            </a:r>
            <a:r>
              <a:rPr sz="2300" i="1" spc="-130" dirty="0">
                <a:solidFill>
                  <a:srgbClr val="231F20"/>
                </a:solidFill>
                <a:latin typeface="Arial Narrow"/>
                <a:cs typeface="Arial Narrow"/>
              </a:rPr>
              <a:t> </a:t>
            </a:r>
            <a:r>
              <a:rPr sz="2300" i="1" spc="-125" dirty="0">
                <a:solidFill>
                  <a:srgbClr val="231F20"/>
                </a:solidFill>
                <a:latin typeface="Arial Narrow"/>
                <a:cs typeface="Arial Narrow"/>
              </a:rPr>
              <a:t>anglais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0" dirty="0">
                <a:solidFill>
                  <a:srgbClr val="231F20"/>
                </a:solidFill>
                <a:latin typeface="Arial Narrow"/>
                <a:cs typeface="Arial Narrow"/>
              </a:rPr>
              <a:t> exercer</a:t>
            </a:r>
            <a:r>
              <a:rPr sz="2300" i="1" spc="-135" dirty="0">
                <a:solidFill>
                  <a:srgbClr val="231F20"/>
                </a:solidFill>
                <a:latin typeface="Arial Narrow"/>
                <a:cs typeface="Arial Narrow"/>
              </a:rPr>
              <a:t> </a:t>
            </a:r>
            <a:r>
              <a:rPr sz="2300" i="1" spc="-95" dirty="0">
                <a:solidFill>
                  <a:srgbClr val="231F20"/>
                </a:solidFill>
                <a:latin typeface="Arial Narrow"/>
                <a:cs typeface="Arial Narrow"/>
              </a:rPr>
              <a:t>ton</a:t>
            </a:r>
            <a:r>
              <a:rPr sz="2300" i="1" spc="-130" dirty="0">
                <a:solidFill>
                  <a:srgbClr val="231F20"/>
                </a:solidFill>
                <a:latin typeface="Arial Narrow"/>
                <a:cs typeface="Arial Narrow"/>
              </a:rPr>
              <a:t> </a:t>
            </a:r>
            <a:r>
              <a:rPr sz="2300" i="1" spc="-95" dirty="0">
                <a:solidFill>
                  <a:srgbClr val="231F20"/>
                </a:solidFill>
                <a:latin typeface="Arial Narrow"/>
                <a:cs typeface="Arial Narrow"/>
              </a:rPr>
              <a:t>métier</a:t>
            </a:r>
            <a:r>
              <a:rPr sz="2300" i="1" spc="-135"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As-</a:t>
            </a:r>
            <a:r>
              <a:rPr sz="2300" i="1" spc="-50" dirty="0">
                <a:solidFill>
                  <a:srgbClr val="231F20"/>
                </a:solidFill>
                <a:latin typeface="Arial Narrow"/>
                <a:cs typeface="Arial Narrow"/>
              </a:rPr>
              <a:t>tu</a:t>
            </a:r>
            <a:r>
              <a:rPr sz="2300" i="1" spc="-135" dirty="0">
                <a:solidFill>
                  <a:srgbClr val="231F20"/>
                </a:solidFill>
                <a:latin typeface="Arial Narrow"/>
                <a:cs typeface="Arial Narrow"/>
              </a:rPr>
              <a:t> déjà </a:t>
            </a:r>
            <a:r>
              <a:rPr sz="2300" i="1" spc="-110" dirty="0">
                <a:solidFill>
                  <a:srgbClr val="231F20"/>
                </a:solidFill>
                <a:latin typeface="Arial Narrow"/>
                <a:cs typeface="Arial Narrow"/>
              </a:rPr>
              <a:t>été</a:t>
            </a:r>
            <a:r>
              <a:rPr sz="2300" i="1" spc="-130" dirty="0">
                <a:solidFill>
                  <a:srgbClr val="231F20"/>
                </a:solidFill>
                <a:latin typeface="Arial Narrow"/>
                <a:cs typeface="Arial Narrow"/>
              </a:rPr>
              <a:t> </a:t>
            </a:r>
            <a:r>
              <a:rPr sz="2300" i="1" spc="-90" dirty="0">
                <a:solidFill>
                  <a:srgbClr val="231F20"/>
                </a:solidFill>
                <a:latin typeface="Arial Narrow"/>
                <a:cs typeface="Arial Narrow"/>
              </a:rPr>
              <a:t>victime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95" dirty="0">
                <a:solidFill>
                  <a:srgbClr val="231F20"/>
                </a:solidFill>
                <a:latin typeface="Arial Narrow"/>
                <a:cs typeface="Arial Narrow"/>
              </a:rPr>
              <a:t>virus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phishing</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215" dirty="0">
                <a:solidFill>
                  <a:srgbClr val="231F20"/>
                </a:solidFill>
                <a:latin typeface="Arial Narrow"/>
                <a:cs typeface="Arial Narrow"/>
              </a:rPr>
              <a:t>Quels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0" dirty="0">
                <a:solidFill>
                  <a:srgbClr val="231F20"/>
                </a:solidFill>
                <a:latin typeface="Arial Narrow"/>
                <a:cs typeface="Arial Narrow"/>
              </a:rPr>
              <a:t> </a:t>
            </a:r>
            <a:r>
              <a:rPr sz="2300" i="1" spc="-105" dirty="0">
                <a:solidFill>
                  <a:srgbClr val="231F20"/>
                </a:solidFill>
                <a:latin typeface="Arial Narrow"/>
                <a:cs typeface="Arial Narrow"/>
              </a:rPr>
              <a:t>tes</a:t>
            </a:r>
            <a:r>
              <a:rPr sz="2300" i="1" spc="-120" dirty="0">
                <a:solidFill>
                  <a:srgbClr val="231F20"/>
                </a:solidFill>
                <a:latin typeface="Arial Narrow"/>
                <a:cs typeface="Arial Narrow"/>
              </a:rPr>
              <a:t> </a:t>
            </a:r>
            <a:r>
              <a:rPr sz="2300" i="1" spc="-70" dirty="0">
                <a:solidFill>
                  <a:srgbClr val="231F20"/>
                </a:solidFill>
                <a:latin typeface="Arial Narrow"/>
                <a:cs typeface="Arial Narrow"/>
              </a:rPr>
              <a:t>trois</a:t>
            </a:r>
            <a:r>
              <a:rPr sz="2300" i="1" spc="-120" dirty="0">
                <a:solidFill>
                  <a:srgbClr val="231F20"/>
                </a:solidFill>
                <a:latin typeface="Arial Narrow"/>
                <a:cs typeface="Arial Narrow"/>
              </a:rPr>
              <a:t> </a:t>
            </a:r>
            <a:r>
              <a:rPr sz="2300" i="1" spc="-130" dirty="0">
                <a:solidFill>
                  <a:srgbClr val="231F20"/>
                </a:solidFill>
                <a:latin typeface="Arial Narrow"/>
                <a:cs typeface="Arial Narrow"/>
              </a:rPr>
              <a:t>conseils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54" name="object 54"/>
          <p:cNvSpPr txBox="1"/>
          <p:nvPr/>
        </p:nvSpPr>
        <p:spPr>
          <a:xfrm>
            <a:off x="9999003" y="8640247"/>
            <a:ext cx="7063443" cy="1344599"/>
          </a:xfrm>
          <a:prstGeom prst="rect">
            <a:avLst/>
          </a:prstGeom>
        </p:spPr>
        <p:txBody>
          <a:bodyPr vert="horz" wrap="square" lIns="0" tIns="13335" rIns="0" bIns="0" rtlCol="0">
            <a:spAutoFit/>
          </a:bodyPr>
          <a:lstStyle/>
          <a:p>
            <a:pPr marL="12700">
              <a:lnSpc>
                <a:spcPct val="100000"/>
              </a:lnSpc>
              <a:spcBef>
                <a:spcPts val="105"/>
              </a:spcBef>
            </a:pPr>
            <a:r>
              <a:rPr sz="2300" i="1" spc="-27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80" dirty="0">
                <a:solidFill>
                  <a:srgbClr val="231F20"/>
                </a:solidFill>
                <a:latin typeface="Arial Narrow"/>
                <a:cs typeface="Arial Narrow"/>
              </a:rPr>
              <a:t>dirais-</a:t>
            </a:r>
            <a:r>
              <a:rPr sz="2300" i="1" spc="-55" dirty="0">
                <a:solidFill>
                  <a:srgbClr val="231F20"/>
                </a:solidFill>
                <a:latin typeface="Arial Narrow"/>
                <a:cs typeface="Arial Narrow"/>
              </a:rPr>
              <a:t>tu</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30" dirty="0">
                <a:solidFill>
                  <a:srgbClr val="231F20"/>
                </a:solidFill>
                <a:latin typeface="Arial Narrow"/>
                <a:cs typeface="Arial Narrow"/>
              </a:rPr>
              <a:t> </a:t>
            </a:r>
            <a:r>
              <a:rPr sz="2300" i="1" spc="-145" dirty="0">
                <a:solidFill>
                  <a:srgbClr val="231F20"/>
                </a:solidFill>
                <a:latin typeface="Arial Narrow"/>
                <a:cs typeface="Arial Narrow"/>
              </a:rPr>
              <a:t>jeunes</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0" dirty="0">
                <a:solidFill>
                  <a:srgbClr val="231F20"/>
                </a:solidFill>
                <a:latin typeface="Arial Narrow"/>
                <a:cs typeface="Arial Narrow"/>
              </a:rPr>
              <a:t> </a:t>
            </a:r>
            <a:r>
              <a:rPr sz="2300" i="1" spc="-105" dirty="0">
                <a:solidFill>
                  <a:srgbClr val="231F20"/>
                </a:solidFill>
                <a:latin typeface="Arial Narrow"/>
                <a:cs typeface="Arial Narrow"/>
              </a:rPr>
              <a:t>hésitent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lancer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964"/>
              </a:spcBef>
            </a:pPr>
            <a:r>
              <a:rPr lang="fr-FR" sz="2300" b="1" dirty="0">
                <a:solidFill>
                  <a:srgbClr val="231F20"/>
                </a:solidFill>
                <a:latin typeface="Calibri"/>
                <a:cs typeface="Calibri"/>
              </a:rPr>
              <a:t>Vous</a:t>
            </a:r>
            <a:r>
              <a:rPr lang="fr-FR" sz="2300" b="1" spc="105" dirty="0">
                <a:solidFill>
                  <a:srgbClr val="231F20"/>
                </a:solidFill>
                <a:latin typeface="Calibri"/>
                <a:cs typeface="Calibri"/>
              </a:rPr>
              <a:t> </a:t>
            </a:r>
            <a:r>
              <a:rPr lang="fr-FR" sz="2300" b="1" dirty="0">
                <a:solidFill>
                  <a:srgbClr val="231F20"/>
                </a:solidFill>
                <a:latin typeface="Calibri"/>
                <a:cs typeface="Calibri"/>
              </a:rPr>
              <a:t>pouvez</a:t>
            </a:r>
            <a:r>
              <a:rPr lang="fr-FR" sz="2300" b="1" spc="110" dirty="0">
                <a:solidFill>
                  <a:srgbClr val="231F20"/>
                </a:solidFill>
                <a:latin typeface="Calibri"/>
                <a:cs typeface="Calibri"/>
              </a:rPr>
              <a:t> </a:t>
            </a:r>
            <a:r>
              <a:rPr lang="fr-FR" sz="2300" b="1" dirty="0">
                <a:solidFill>
                  <a:srgbClr val="231F20"/>
                </a:solidFill>
                <a:latin typeface="Calibri"/>
                <a:cs typeface="Calibri"/>
              </a:rPr>
              <a:t>également</a:t>
            </a:r>
            <a:r>
              <a:rPr lang="fr-FR" sz="2300" b="1" spc="110" dirty="0">
                <a:solidFill>
                  <a:srgbClr val="231F20"/>
                </a:solidFill>
                <a:latin typeface="Calibri"/>
                <a:cs typeface="Calibri"/>
              </a:rPr>
              <a:t> </a:t>
            </a:r>
            <a:r>
              <a:rPr lang="fr-FR" sz="2300" b="1" spc="55" dirty="0">
                <a:solidFill>
                  <a:srgbClr val="231F20"/>
                </a:solidFill>
                <a:latin typeface="Calibri"/>
                <a:cs typeface="Calibri"/>
              </a:rPr>
              <a:t>illustrer</a:t>
            </a:r>
            <a:r>
              <a:rPr lang="fr-FR" sz="2300" b="1" spc="105" dirty="0">
                <a:solidFill>
                  <a:srgbClr val="231F20"/>
                </a:solidFill>
                <a:latin typeface="Calibri"/>
                <a:cs typeface="Calibri"/>
              </a:rPr>
              <a:t> </a:t>
            </a:r>
            <a:r>
              <a:rPr lang="fr-FR" sz="2300" b="1" dirty="0">
                <a:solidFill>
                  <a:srgbClr val="231F20"/>
                </a:solidFill>
                <a:latin typeface="Calibri"/>
                <a:cs typeface="Calibri"/>
              </a:rPr>
              <a:t>comment</a:t>
            </a:r>
            <a:r>
              <a:rPr lang="fr-FR" sz="2300" b="1" spc="110" dirty="0">
                <a:solidFill>
                  <a:srgbClr val="231F20"/>
                </a:solidFill>
                <a:latin typeface="Calibri"/>
                <a:cs typeface="Calibri"/>
              </a:rPr>
              <a:t> </a:t>
            </a:r>
            <a:r>
              <a:rPr lang="fr-FR" sz="2300" b="1" spc="70" dirty="0">
                <a:solidFill>
                  <a:srgbClr val="231F20"/>
                </a:solidFill>
                <a:latin typeface="Calibri"/>
                <a:cs typeface="Calibri"/>
              </a:rPr>
              <a:t>les</a:t>
            </a:r>
            <a:r>
              <a:rPr lang="fr-FR" sz="2300" b="1" spc="110" dirty="0">
                <a:solidFill>
                  <a:srgbClr val="231F20"/>
                </a:solidFill>
                <a:latin typeface="Calibri"/>
                <a:cs typeface="Calibri"/>
              </a:rPr>
              <a:t> </a:t>
            </a:r>
            <a:r>
              <a:rPr lang="fr-FR" sz="2300" b="1" spc="-10" dirty="0">
                <a:solidFill>
                  <a:srgbClr val="231F20"/>
                </a:solidFill>
                <a:latin typeface="Calibri"/>
                <a:cs typeface="Calibri"/>
              </a:rPr>
              <a:t>différents</a:t>
            </a:r>
            <a:endParaRPr lang="fr-FR" sz="2300" b="1" dirty="0">
              <a:latin typeface="Calibri"/>
              <a:cs typeface="Calibri"/>
            </a:endParaRPr>
          </a:p>
          <a:p>
            <a:pPr marL="12700">
              <a:lnSpc>
                <a:spcPct val="100000"/>
              </a:lnSpc>
              <a:spcBef>
                <a:spcPts val="110"/>
              </a:spcBef>
            </a:pPr>
            <a:r>
              <a:rPr lang="fr-FR" sz="2300" b="1" dirty="0">
                <a:solidFill>
                  <a:srgbClr val="231F20"/>
                </a:solidFill>
                <a:latin typeface="Calibri"/>
                <a:cs typeface="Calibri"/>
              </a:rPr>
              <a:t>métiers</a:t>
            </a:r>
            <a:r>
              <a:rPr lang="fr-FR" sz="2300" b="1" spc="75" dirty="0">
                <a:solidFill>
                  <a:srgbClr val="231F20"/>
                </a:solidFill>
                <a:latin typeface="Calibri"/>
                <a:cs typeface="Calibri"/>
              </a:rPr>
              <a:t> </a:t>
            </a:r>
            <a:r>
              <a:rPr lang="fr-FR" sz="2300" b="1" dirty="0">
                <a:solidFill>
                  <a:srgbClr val="231F20"/>
                </a:solidFill>
                <a:latin typeface="Calibri"/>
                <a:cs typeface="Calibri"/>
              </a:rPr>
              <a:t>de</a:t>
            </a:r>
            <a:r>
              <a:rPr lang="fr-FR" sz="2300" b="1" spc="75" dirty="0">
                <a:solidFill>
                  <a:srgbClr val="231F20"/>
                </a:solidFill>
                <a:latin typeface="Calibri"/>
                <a:cs typeface="Calibri"/>
              </a:rPr>
              <a:t> </a:t>
            </a:r>
            <a:r>
              <a:rPr lang="fr-FR" sz="2300" b="1" spc="100" dirty="0">
                <a:solidFill>
                  <a:srgbClr val="231F20"/>
                </a:solidFill>
                <a:latin typeface="Calibri"/>
                <a:cs typeface="Calibri"/>
              </a:rPr>
              <a:t>la</a:t>
            </a:r>
            <a:r>
              <a:rPr lang="fr-FR" sz="2300" b="1" spc="75" dirty="0">
                <a:solidFill>
                  <a:srgbClr val="231F20"/>
                </a:solidFill>
                <a:latin typeface="Calibri"/>
                <a:cs typeface="Calibri"/>
              </a:rPr>
              <a:t> </a:t>
            </a:r>
            <a:r>
              <a:rPr lang="fr-FR" sz="2300" b="1" spc="45" dirty="0">
                <a:solidFill>
                  <a:srgbClr val="231F20"/>
                </a:solidFill>
                <a:latin typeface="Calibri"/>
                <a:cs typeface="Calibri"/>
              </a:rPr>
              <a:t>cybersécurité</a:t>
            </a:r>
            <a:r>
              <a:rPr lang="fr-FR" sz="2300" b="1" spc="75" dirty="0">
                <a:solidFill>
                  <a:srgbClr val="231F20"/>
                </a:solidFill>
                <a:latin typeface="Calibri"/>
                <a:cs typeface="Calibri"/>
              </a:rPr>
              <a:t> </a:t>
            </a:r>
            <a:r>
              <a:rPr lang="fr-FR" sz="2300" b="1" spc="-10" dirty="0">
                <a:solidFill>
                  <a:srgbClr val="231F20"/>
                </a:solidFill>
                <a:latin typeface="Calibri"/>
                <a:cs typeface="Calibri"/>
              </a:rPr>
              <a:t>collaborent.</a:t>
            </a:r>
            <a:endParaRPr lang="fr-FR" sz="2300" b="1" dirty="0">
              <a:latin typeface="Calibri"/>
              <a:cs typeface="Calibri"/>
            </a:endParaRPr>
          </a:p>
        </p:txBody>
      </p:sp>
      <p:sp>
        <p:nvSpPr>
          <p:cNvPr id="55" name="object 55"/>
          <p:cNvSpPr txBox="1"/>
          <p:nvPr/>
        </p:nvSpPr>
        <p:spPr>
          <a:xfrm>
            <a:off x="4354534" y="8770236"/>
            <a:ext cx="4716145" cy="1740535"/>
          </a:xfrm>
          <a:prstGeom prst="rect">
            <a:avLst/>
          </a:prstGeom>
        </p:spPr>
        <p:txBody>
          <a:bodyPr vert="horz" wrap="square" lIns="0" tIns="37465" rIns="0" bIns="0" rtlCol="0">
            <a:spAutoFit/>
          </a:bodyPr>
          <a:lstStyle/>
          <a:p>
            <a:pPr marL="12700" marR="5080" indent="2301240" algn="r">
              <a:lnSpc>
                <a:spcPts val="2230"/>
              </a:lnSpc>
              <a:spcBef>
                <a:spcPts val="295"/>
              </a:spcBef>
            </a:pPr>
            <a:r>
              <a:rPr sz="1950" dirty="0">
                <a:solidFill>
                  <a:srgbClr val="231F20"/>
                </a:solidFill>
                <a:latin typeface="Calibri"/>
                <a:cs typeface="Calibri"/>
              </a:rPr>
              <a:t>Vous</a:t>
            </a:r>
            <a:r>
              <a:rPr sz="1950" spc="95" dirty="0">
                <a:solidFill>
                  <a:srgbClr val="231F20"/>
                </a:solidFill>
                <a:latin typeface="Calibri"/>
                <a:cs typeface="Calibri"/>
              </a:rPr>
              <a:t> </a:t>
            </a:r>
            <a:r>
              <a:rPr sz="1950" dirty="0">
                <a:solidFill>
                  <a:srgbClr val="231F20"/>
                </a:solidFill>
                <a:latin typeface="Calibri"/>
                <a:cs typeface="Calibri"/>
              </a:rPr>
              <a:t>pouvez</a:t>
            </a:r>
            <a:r>
              <a:rPr sz="1950" spc="95" dirty="0">
                <a:solidFill>
                  <a:srgbClr val="231F20"/>
                </a:solidFill>
                <a:latin typeface="Calibri"/>
                <a:cs typeface="Calibri"/>
              </a:rPr>
              <a:t> </a:t>
            </a:r>
            <a:r>
              <a:rPr sz="1950" spc="-10" dirty="0">
                <a:solidFill>
                  <a:srgbClr val="231F20"/>
                </a:solidFill>
                <a:latin typeface="Calibri"/>
                <a:cs typeface="Calibri"/>
              </a:rPr>
              <a:t>présenter </a:t>
            </a:r>
            <a:r>
              <a:rPr sz="1950" dirty="0">
                <a:solidFill>
                  <a:srgbClr val="231F20"/>
                </a:solidFill>
                <a:latin typeface="Calibri"/>
                <a:cs typeface="Calibri"/>
              </a:rPr>
              <a:t>quelques</a:t>
            </a:r>
            <a:r>
              <a:rPr sz="1950" spc="114" dirty="0">
                <a:solidFill>
                  <a:srgbClr val="231F20"/>
                </a:solidFill>
                <a:latin typeface="Calibri"/>
                <a:cs typeface="Calibri"/>
              </a:rPr>
              <a:t> </a:t>
            </a:r>
            <a:r>
              <a:rPr sz="1950" spc="50" dirty="0">
                <a:solidFill>
                  <a:srgbClr val="231F20"/>
                </a:solidFill>
                <a:latin typeface="Calibri"/>
                <a:cs typeface="Calibri"/>
              </a:rPr>
              <a:t>témoignages</a:t>
            </a:r>
            <a:r>
              <a:rPr sz="1950" spc="114" dirty="0">
                <a:solidFill>
                  <a:srgbClr val="231F20"/>
                </a:solidFill>
                <a:latin typeface="Calibri"/>
                <a:cs typeface="Calibri"/>
              </a:rPr>
              <a:t> </a:t>
            </a:r>
            <a:r>
              <a:rPr sz="1950" dirty="0">
                <a:solidFill>
                  <a:srgbClr val="231F20"/>
                </a:solidFill>
                <a:latin typeface="Calibri"/>
                <a:cs typeface="Calibri"/>
              </a:rPr>
              <a:t>vidéo</a:t>
            </a:r>
            <a:r>
              <a:rPr sz="1950" spc="114" dirty="0">
                <a:solidFill>
                  <a:srgbClr val="231F20"/>
                </a:solidFill>
                <a:latin typeface="Calibri"/>
                <a:cs typeface="Calibri"/>
              </a:rPr>
              <a:t> </a:t>
            </a:r>
            <a:r>
              <a:rPr sz="1950" dirty="0">
                <a:solidFill>
                  <a:srgbClr val="231F20"/>
                </a:solidFill>
                <a:latin typeface="Calibri"/>
                <a:cs typeface="Calibri"/>
              </a:rPr>
              <a:t>et</a:t>
            </a:r>
            <a:r>
              <a:rPr sz="1950" spc="114" dirty="0">
                <a:solidFill>
                  <a:srgbClr val="231F20"/>
                </a:solidFill>
                <a:latin typeface="Calibri"/>
                <a:cs typeface="Calibri"/>
              </a:rPr>
              <a:t> </a:t>
            </a:r>
            <a:r>
              <a:rPr sz="1950" spc="-10" dirty="0">
                <a:solidFill>
                  <a:srgbClr val="231F20"/>
                </a:solidFill>
                <a:latin typeface="Calibri"/>
                <a:cs typeface="Calibri"/>
              </a:rPr>
              <a:t>commenter </a:t>
            </a:r>
            <a:r>
              <a:rPr sz="1950" spc="75" dirty="0">
                <a:solidFill>
                  <a:srgbClr val="231F20"/>
                </a:solidFill>
                <a:latin typeface="Calibri"/>
                <a:cs typeface="Calibri"/>
              </a:rPr>
              <a:t>les</a:t>
            </a:r>
            <a:r>
              <a:rPr sz="1950" spc="110" dirty="0">
                <a:solidFill>
                  <a:srgbClr val="231F20"/>
                </a:solidFill>
                <a:latin typeface="Calibri"/>
                <a:cs typeface="Calibri"/>
              </a:rPr>
              <a:t> </a:t>
            </a:r>
            <a:r>
              <a:rPr sz="1950" dirty="0">
                <a:solidFill>
                  <a:srgbClr val="231F20"/>
                </a:solidFill>
                <a:latin typeface="Calibri"/>
                <a:cs typeface="Calibri"/>
              </a:rPr>
              <a:t>différentes</a:t>
            </a:r>
            <a:r>
              <a:rPr sz="1950" spc="110" dirty="0">
                <a:solidFill>
                  <a:srgbClr val="231F20"/>
                </a:solidFill>
                <a:latin typeface="Calibri"/>
                <a:cs typeface="Calibri"/>
              </a:rPr>
              <a:t> </a:t>
            </a:r>
            <a:r>
              <a:rPr sz="1950" spc="55" dirty="0">
                <a:solidFill>
                  <a:srgbClr val="231F20"/>
                </a:solidFill>
                <a:latin typeface="Calibri"/>
                <a:cs typeface="Calibri"/>
              </a:rPr>
              <a:t>caractéristiques</a:t>
            </a:r>
            <a:r>
              <a:rPr sz="1950" spc="110" dirty="0">
                <a:solidFill>
                  <a:srgbClr val="231F20"/>
                </a:solidFill>
                <a:latin typeface="Calibri"/>
                <a:cs typeface="Calibri"/>
              </a:rPr>
              <a:t> </a:t>
            </a:r>
            <a:r>
              <a:rPr sz="1950" dirty="0">
                <a:solidFill>
                  <a:srgbClr val="231F20"/>
                </a:solidFill>
                <a:latin typeface="Calibri"/>
                <a:cs typeface="Calibri"/>
              </a:rPr>
              <a:t>des</a:t>
            </a:r>
            <a:r>
              <a:rPr sz="1950" spc="114" dirty="0">
                <a:solidFill>
                  <a:srgbClr val="231F20"/>
                </a:solidFill>
                <a:latin typeface="Calibri"/>
                <a:cs typeface="Calibri"/>
              </a:rPr>
              <a:t> </a:t>
            </a:r>
            <a:r>
              <a:rPr sz="1950" spc="-10" dirty="0">
                <a:solidFill>
                  <a:srgbClr val="231F20"/>
                </a:solidFill>
                <a:latin typeface="Calibri"/>
                <a:cs typeface="Calibri"/>
              </a:rPr>
              <a:t>métiers </a:t>
            </a:r>
            <a:r>
              <a:rPr sz="1950" dirty="0">
                <a:solidFill>
                  <a:srgbClr val="231F20"/>
                </a:solidFill>
                <a:latin typeface="Calibri"/>
                <a:cs typeface="Calibri"/>
              </a:rPr>
              <a:t>présentés</a:t>
            </a:r>
            <a:r>
              <a:rPr sz="1950" spc="200" dirty="0">
                <a:solidFill>
                  <a:srgbClr val="231F20"/>
                </a:solidFill>
                <a:latin typeface="Calibri"/>
                <a:cs typeface="Calibri"/>
              </a:rPr>
              <a:t> </a:t>
            </a:r>
            <a:r>
              <a:rPr sz="1950" spc="65" dirty="0">
                <a:solidFill>
                  <a:srgbClr val="231F20"/>
                </a:solidFill>
                <a:latin typeface="Calibri"/>
                <a:cs typeface="Calibri"/>
              </a:rPr>
              <a:t>(sens</a:t>
            </a:r>
            <a:r>
              <a:rPr sz="1950" spc="204" dirty="0">
                <a:solidFill>
                  <a:srgbClr val="231F20"/>
                </a:solidFill>
                <a:latin typeface="Calibri"/>
                <a:cs typeface="Calibri"/>
              </a:rPr>
              <a:t> </a:t>
            </a:r>
            <a:r>
              <a:rPr sz="1950" dirty="0">
                <a:solidFill>
                  <a:srgbClr val="231F20"/>
                </a:solidFill>
                <a:latin typeface="Calibri"/>
                <a:cs typeface="Calibri"/>
              </a:rPr>
              <a:t>de</a:t>
            </a:r>
            <a:r>
              <a:rPr sz="1950" spc="204" dirty="0">
                <a:solidFill>
                  <a:srgbClr val="231F20"/>
                </a:solidFill>
                <a:latin typeface="Calibri"/>
                <a:cs typeface="Calibri"/>
              </a:rPr>
              <a:t> </a:t>
            </a:r>
            <a:r>
              <a:rPr sz="1950" dirty="0">
                <a:solidFill>
                  <a:srgbClr val="231F20"/>
                </a:solidFill>
                <a:latin typeface="Calibri"/>
                <a:cs typeface="Calibri"/>
              </a:rPr>
              <a:t>l’engagement,</a:t>
            </a:r>
            <a:r>
              <a:rPr sz="1950" spc="204" dirty="0">
                <a:solidFill>
                  <a:srgbClr val="231F20"/>
                </a:solidFill>
                <a:latin typeface="Calibri"/>
                <a:cs typeface="Calibri"/>
              </a:rPr>
              <a:t> </a:t>
            </a:r>
            <a:r>
              <a:rPr sz="1950" spc="-10" dirty="0">
                <a:solidFill>
                  <a:srgbClr val="231F20"/>
                </a:solidFill>
                <a:latin typeface="Calibri"/>
                <a:cs typeface="Calibri"/>
              </a:rPr>
              <a:t>apprendre </a:t>
            </a:r>
            <a:r>
              <a:rPr sz="1950" spc="65" dirty="0">
                <a:solidFill>
                  <a:srgbClr val="231F20"/>
                </a:solidFill>
                <a:latin typeface="Calibri"/>
                <a:cs typeface="Calibri"/>
              </a:rPr>
              <a:t>à</a:t>
            </a:r>
            <a:r>
              <a:rPr sz="1950" spc="50" dirty="0">
                <a:solidFill>
                  <a:srgbClr val="231F20"/>
                </a:solidFill>
                <a:latin typeface="Calibri"/>
                <a:cs typeface="Calibri"/>
              </a:rPr>
              <a:t> </a:t>
            </a:r>
            <a:r>
              <a:rPr sz="1950" dirty="0">
                <a:solidFill>
                  <a:srgbClr val="231F20"/>
                </a:solidFill>
                <a:latin typeface="Calibri"/>
                <a:cs typeface="Calibri"/>
              </a:rPr>
              <a:t>apprendre,</a:t>
            </a:r>
            <a:r>
              <a:rPr sz="1950" spc="55" dirty="0">
                <a:solidFill>
                  <a:srgbClr val="231F20"/>
                </a:solidFill>
                <a:latin typeface="Calibri"/>
                <a:cs typeface="Calibri"/>
              </a:rPr>
              <a:t> </a:t>
            </a:r>
            <a:r>
              <a:rPr sz="1950" spc="45" dirty="0">
                <a:solidFill>
                  <a:srgbClr val="231F20"/>
                </a:solidFill>
                <a:latin typeface="Calibri"/>
                <a:cs typeface="Calibri"/>
              </a:rPr>
              <a:t>collaboration)</a:t>
            </a:r>
            <a:r>
              <a:rPr sz="1950" spc="50" dirty="0">
                <a:solidFill>
                  <a:srgbClr val="231F20"/>
                </a:solidFill>
                <a:latin typeface="Calibri"/>
                <a:cs typeface="Calibri"/>
              </a:rPr>
              <a:t> </a:t>
            </a:r>
            <a:r>
              <a:rPr sz="1950" spc="60" dirty="0">
                <a:solidFill>
                  <a:srgbClr val="231F20"/>
                </a:solidFill>
                <a:latin typeface="Calibri"/>
                <a:cs typeface="Calibri"/>
              </a:rPr>
              <a:t>grâce</a:t>
            </a:r>
            <a:r>
              <a:rPr sz="1950" spc="55" dirty="0">
                <a:solidFill>
                  <a:srgbClr val="231F20"/>
                </a:solidFill>
                <a:latin typeface="Calibri"/>
                <a:cs typeface="Calibri"/>
              </a:rPr>
              <a:t> </a:t>
            </a:r>
            <a:r>
              <a:rPr sz="1950" spc="25" dirty="0">
                <a:solidFill>
                  <a:srgbClr val="231F20"/>
                </a:solidFill>
                <a:latin typeface="Calibri"/>
                <a:cs typeface="Calibri"/>
              </a:rPr>
              <a:t>au</a:t>
            </a:r>
            <a:endParaRPr sz="1950" dirty="0">
              <a:latin typeface="Calibri"/>
              <a:cs typeface="Calibri"/>
            </a:endParaRPr>
          </a:p>
          <a:p>
            <a:pPr marR="6350" algn="r">
              <a:lnSpc>
                <a:spcPts val="2150"/>
              </a:lnSpc>
            </a:pPr>
            <a:r>
              <a:rPr sz="1950" u="sng" dirty="0">
                <a:solidFill>
                  <a:srgbClr val="205E9E"/>
                </a:solidFill>
                <a:uFill>
                  <a:solidFill>
                    <a:srgbClr val="205E9E"/>
                  </a:solidFill>
                </a:uFill>
                <a:latin typeface="Calibri"/>
                <a:cs typeface="Calibri"/>
                <a:hlinkClick r:id="rId4"/>
              </a:rPr>
              <a:t>Padlet</a:t>
            </a:r>
            <a:r>
              <a:rPr sz="1950" u="sng" spc="114" dirty="0">
                <a:solidFill>
                  <a:srgbClr val="205E9E"/>
                </a:solidFill>
                <a:uFill>
                  <a:solidFill>
                    <a:srgbClr val="205E9E"/>
                  </a:solidFill>
                </a:uFill>
                <a:latin typeface="Calibri"/>
                <a:cs typeface="Calibri"/>
                <a:hlinkClick r:id="rId4"/>
              </a:rPr>
              <a:t> </a:t>
            </a:r>
            <a:r>
              <a:rPr sz="1950" u="sng" spc="65" dirty="0">
                <a:solidFill>
                  <a:srgbClr val="205E9E"/>
                </a:solidFill>
                <a:uFill>
                  <a:solidFill>
                    <a:srgbClr val="205E9E"/>
                  </a:solidFill>
                </a:uFill>
                <a:latin typeface="Calibri"/>
                <a:cs typeface="Calibri"/>
                <a:hlinkClick r:id="rId4"/>
              </a:rPr>
              <a:t>–</a:t>
            </a:r>
            <a:r>
              <a:rPr sz="1950" u="sng" spc="114" dirty="0">
                <a:solidFill>
                  <a:srgbClr val="205E9E"/>
                </a:solidFill>
                <a:uFill>
                  <a:solidFill>
                    <a:srgbClr val="205E9E"/>
                  </a:solidFill>
                </a:uFill>
                <a:latin typeface="Calibri"/>
                <a:cs typeface="Calibri"/>
                <a:hlinkClick r:id="rId4"/>
              </a:rPr>
              <a:t> </a:t>
            </a:r>
            <a:r>
              <a:rPr sz="1950" u="sng" spc="120" dirty="0">
                <a:solidFill>
                  <a:srgbClr val="205E9E"/>
                </a:solidFill>
                <a:uFill>
                  <a:solidFill>
                    <a:srgbClr val="205E9E"/>
                  </a:solidFill>
                </a:uFill>
                <a:latin typeface="Calibri"/>
                <a:cs typeface="Calibri"/>
                <a:hlinkClick r:id="rId4"/>
              </a:rPr>
              <a:t>La</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cyber,</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mon</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futur</a:t>
            </a:r>
            <a:r>
              <a:rPr sz="1950" u="sng" spc="114" dirty="0">
                <a:solidFill>
                  <a:srgbClr val="205E9E"/>
                </a:solidFill>
                <a:uFill>
                  <a:solidFill>
                    <a:srgbClr val="205E9E"/>
                  </a:solidFill>
                </a:uFill>
                <a:latin typeface="Calibri"/>
                <a:cs typeface="Calibri"/>
                <a:hlinkClick r:id="rId4"/>
              </a:rPr>
              <a:t> </a:t>
            </a:r>
            <a:r>
              <a:rPr sz="1950" u="sng" dirty="0">
                <a:solidFill>
                  <a:srgbClr val="205E9E"/>
                </a:solidFill>
                <a:uFill>
                  <a:solidFill>
                    <a:srgbClr val="205E9E"/>
                  </a:solidFill>
                </a:uFill>
                <a:latin typeface="Calibri"/>
                <a:cs typeface="Calibri"/>
                <a:hlinkClick r:id="rId4"/>
              </a:rPr>
              <a:t>métier</a:t>
            </a:r>
            <a:r>
              <a:rPr sz="1950" u="sng" spc="114" dirty="0">
                <a:solidFill>
                  <a:srgbClr val="205E9E"/>
                </a:solidFill>
                <a:uFill>
                  <a:solidFill>
                    <a:srgbClr val="205E9E"/>
                  </a:solidFill>
                </a:uFill>
                <a:latin typeface="Calibri"/>
                <a:cs typeface="Calibri"/>
                <a:hlinkClick r:id="rId4"/>
              </a:rPr>
              <a:t> </a:t>
            </a:r>
            <a:r>
              <a:rPr sz="1950" u="sng" spc="-50" dirty="0">
                <a:solidFill>
                  <a:srgbClr val="205E9E"/>
                </a:solidFill>
                <a:uFill>
                  <a:solidFill>
                    <a:srgbClr val="205E9E"/>
                  </a:solidFill>
                </a:uFill>
                <a:latin typeface="Calibri"/>
                <a:cs typeface="Calibri"/>
                <a:hlinkClick r:id="rId4"/>
              </a:rPr>
              <a:t>!</a:t>
            </a:r>
            <a:endParaRPr sz="1950" dirty="0">
              <a:latin typeface="Calibri"/>
              <a:cs typeface="Calibri"/>
            </a:endParaRPr>
          </a:p>
        </p:txBody>
      </p:sp>
      <p:grpSp>
        <p:nvGrpSpPr>
          <p:cNvPr id="61" name="object 2">
            <a:extLst>
              <a:ext uri="{FF2B5EF4-FFF2-40B4-BE49-F238E27FC236}">
                <a16:creationId xmlns:a16="http://schemas.microsoft.com/office/drawing/2014/main" id="{2F98D530-E473-75E4-F5F6-2BA55BC779F5}"/>
              </a:ext>
            </a:extLst>
          </p:cNvPr>
          <p:cNvGrpSpPr/>
          <p:nvPr/>
        </p:nvGrpSpPr>
        <p:grpSpPr>
          <a:xfrm>
            <a:off x="0" y="0"/>
            <a:ext cx="20104100" cy="1543685"/>
            <a:chOff x="0" y="0"/>
            <a:chExt cx="20104100" cy="1543685"/>
          </a:xfrm>
        </p:grpSpPr>
        <p:sp>
          <p:nvSpPr>
            <p:cNvPr id="62" name="object 3">
              <a:extLst>
                <a:ext uri="{FF2B5EF4-FFF2-40B4-BE49-F238E27FC236}">
                  <a16:creationId xmlns:a16="http://schemas.microsoft.com/office/drawing/2014/main" id="{C954FB14-2B66-3850-BF84-24F4AB4D09F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63" name="object 4">
              <a:extLst>
                <a:ext uri="{FF2B5EF4-FFF2-40B4-BE49-F238E27FC236}">
                  <a16:creationId xmlns:a16="http://schemas.microsoft.com/office/drawing/2014/main" id="{BD0C5EFF-3F06-C710-F453-F1BBC73C3BEA}"/>
                </a:ext>
              </a:extLst>
            </p:cNvPr>
            <p:cNvPicPr/>
            <p:nvPr/>
          </p:nvPicPr>
          <p:blipFill>
            <a:blip r:embed="rId5" cstate="print"/>
            <a:stretch>
              <a:fillRect/>
            </a:stretch>
          </p:blipFill>
          <p:spPr>
            <a:xfrm>
              <a:off x="841786" y="283896"/>
              <a:ext cx="238181" cy="208234"/>
            </a:xfrm>
            <a:prstGeom prst="rect">
              <a:avLst/>
            </a:prstGeom>
          </p:spPr>
        </p:pic>
        <p:sp>
          <p:nvSpPr>
            <p:cNvPr id="64" name="object 5">
              <a:extLst>
                <a:ext uri="{FF2B5EF4-FFF2-40B4-BE49-F238E27FC236}">
                  <a16:creationId xmlns:a16="http://schemas.microsoft.com/office/drawing/2014/main" id="{9F37458A-4521-21E5-4EFA-BBB3C58660D6}"/>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5" name="object 6">
              <a:extLst>
                <a:ext uri="{FF2B5EF4-FFF2-40B4-BE49-F238E27FC236}">
                  <a16:creationId xmlns:a16="http://schemas.microsoft.com/office/drawing/2014/main" id="{C19FEC53-188C-229F-73C1-F70B36B0013F}"/>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66" name="object 7">
              <a:extLst>
                <a:ext uri="{FF2B5EF4-FFF2-40B4-BE49-F238E27FC236}">
                  <a16:creationId xmlns:a16="http://schemas.microsoft.com/office/drawing/2014/main" id="{DD9F94D5-EEE7-50F2-E685-A1F8B312F6FD}"/>
                </a:ext>
              </a:extLst>
            </p:cNvPr>
            <p:cNvPicPr/>
            <p:nvPr/>
          </p:nvPicPr>
          <p:blipFill>
            <a:blip r:embed="rId6" cstate="print"/>
            <a:stretch>
              <a:fillRect/>
            </a:stretch>
          </p:blipFill>
          <p:spPr>
            <a:xfrm>
              <a:off x="803923" y="446758"/>
              <a:ext cx="199632" cy="208412"/>
            </a:xfrm>
            <a:prstGeom prst="rect">
              <a:avLst/>
            </a:prstGeom>
          </p:spPr>
        </p:pic>
        <p:pic>
          <p:nvPicPr>
            <p:cNvPr id="67" name="object 8">
              <a:extLst>
                <a:ext uri="{FF2B5EF4-FFF2-40B4-BE49-F238E27FC236}">
                  <a16:creationId xmlns:a16="http://schemas.microsoft.com/office/drawing/2014/main" id="{0346ACCE-F2B2-E0BF-DEFB-CDC9968C9A2B}"/>
                </a:ext>
              </a:extLst>
            </p:cNvPr>
            <p:cNvPicPr/>
            <p:nvPr/>
          </p:nvPicPr>
          <p:blipFill>
            <a:blip r:embed="rId7" cstate="print"/>
            <a:stretch>
              <a:fillRect/>
            </a:stretch>
          </p:blipFill>
          <p:spPr>
            <a:xfrm>
              <a:off x="975901" y="251551"/>
              <a:ext cx="164916" cy="79357"/>
            </a:xfrm>
            <a:prstGeom prst="rect">
              <a:avLst/>
            </a:prstGeom>
          </p:spPr>
        </p:pic>
        <p:sp>
          <p:nvSpPr>
            <p:cNvPr id="68" name="object 9">
              <a:extLst>
                <a:ext uri="{FF2B5EF4-FFF2-40B4-BE49-F238E27FC236}">
                  <a16:creationId xmlns:a16="http://schemas.microsoft.com/office/drawing/2014/main" id="{B8E77051-D902-D519-B042-85DE0C21C515}"/>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69" name="object 10">
              <a:extLst>
                <a:ext uri="{FF2B5EF4-FFF2-40B4-BE49-F238E27FC236}">
                  <a16:creationId xmlns:a16="http://schemas.microsoft.com/office/drawing/2014/main" id="{B1778211-83FC-285D-1C72-7785C034167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0" name="object 11">
            <a:extLst>
              <a:ext uri="{FF2B5EF4-FFF2-40B4-BE49-F238E27FC236}">
                <a16:creationId xmlns:a16="http://schemas.microsoft.com/office/drawing/2014/main" id="{F2D3D3A1-090A-6D0E-7A54-C126F10DDB0C}"/>
              </a:ext>
            </a:extLst>
          </p:cNvPr>
          <p:cNvSpPr txBox="1"/>
          <p:nvPr/>
        </p:nvSpPr>
        <p:spPr>
          <a:xfrm>
            <a:off x="15633107" y="1095520"/>
            <a:ext cx="3100070"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30MIN</a:t>
            </a:r>
            <a:endParaRPr lang="fr-FR" sz="1950" b="1" dirty="0">
              <a:latin typeface="Calibri"/>
              <a:cs typeface="Calibri"/>
            </a:endParaRPr>
          </a:p>
        </p:txBody>
      </p:sp>
      <p:sp>
        <p:nvSpPr>
          <p:cNvPr id="71" name="object 12">
            <a:extLst>
              <a:ext uri="{FF2B5EF4-FFF2-40B4-BE49-F238E27FC236}">
                <a16:creationId xmlns:a16="http://schemas.microsoft.com/office/drawing/2014/main" id="{F4896597-E544-69B2-2E18-940A8066AA9F}"/>
              </a:ext>
            </a:extLst>
          </p:cNvPr>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fr-FR" b="1" u="sng" spc="-300" dirty="0">
                <a:uFill>
                  <a:solidFill>
                    <a:srgbClr val="231F20"/>
                  </a:solidFill>
                </a:uFill>
              </a:rPr>
              <a:t>ACTIVITÉ 2</a:t>
            </a:r>
            <a:r>
              <a:rPr lang="fr-FR" b="1" spc="-300" dirty="0"/>
              <a:t> : JE NE SUIS PAS UN HACKER ET POURTANT...</a:t>
            </a:r>
            <a:endParaRPr sz="2300" dirty="0"/>
          </a:p>
        </p:txBody>
      </p:sp>
      <p:grpSp>
        <p:nvGrpSpPr>
          <p:cNvPr id="72" name="object 17">
            <a:extLst>
              <a:ext uri="{FF2B5EF4-FFF2-40B4-BE49-F238E27FC236}">
                <a16:creationId xmlns:a16="http://schemas.microsoft.com/office/drawing/2014/main" id="{BB912C6F-EEDC-48B1-D317-A6E5D6B0FE60}"/>
              </a:ext>
            </a:extLst>
          </p:cNvPr>
          <p:cNvGrpSpPr/>
          <p:nvPr/>
        </p:nvGrpSpPr>
        <p:grpSpPr>
          <a:xfrm>
            <a:off x="1322959" y="1643610"/>
            <a:ext cx="1341120" cy="1149350"/>
            <a:chOff x="1322959" y="1643610"/>
            <a:chExt cx="1341120" cy="1149350"/>
          </a:xfrm>
        </p:grpSpPr>
        <p:sp>
          <p:nvSpPr>
            <p:cNvPr id="73" name="object 18">
              <a:extLst>
                <a:ext uri="{FF2B5EF4-FFF2-40B4-BE49-F238E27FC236}">
                  <a16:creationId xmlns:a16="http://schemas.microsoft.com/office/drawing/2014/main" id="{C1B4927B-AEA8-7096-ED41-3F4EF26CA7B1}"/>
                </a:ext>
              </a:extLst>
            </p:cNvPr>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4" name="object 19">
              <a:extLst>
                <a:ext uri="{FF2B5EF4-FFF2-40B4-BE49-F238E27FC236}">
                  <a16:creationId xmlns:a16="http://schemas.microsoft.com/office/drawing/2014/main" id="{A1C160B5-DFFA-4AAC-96BC-E558D000E689}"/>
                </a:ext>
              </a:extLst>
            </p:cNvPr>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75" name="object 20">
              <a:extLst>
                <a:ext uri="{FF2B5EF4-FFF2-40B4-BE49-F238E27FC236}">
                  <a16:creationId xmlns:a16="http://schemas.microsoft.com/office/drawing/2014/main" id="{6203A47C-22F8-9DEC-64C8-2C5F32CB6944}"/>
                </a:ext>
              </a:extLst>
            </p:cNvPr>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76" name="object 21">
              <a:extLst>
                <a:ext uri="{FF2B5EF4-FFF2-40B4-BE49-F238E27FC236}">
                  <a16:creationId xmlns:a16="http://schemas.microsoft.com/office/drawing/2014/main" id="{BDAFEB1C-D3B7-A3DD-C84D-E1C681BE8983}"/>
                </a:ext>
              </a:extLst>
            </p:cNvPr>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117" name="Groupe 116">
            <a:extLst>
              <a:ext uri="{FF2B5EF4-FFF2-40B4-BE49-F238E27FC236}">
                <a16:creationId xmlns:a16="http://schemas.microsoft.com/office/drawing/2014/main" id="{7391181D-04FC-0D83-139D-DDC85E47611D}"/>
              </a:ext>
            </a:extLst>
          </p:cNvPr>
          <p:cNvGrpSpPr/>
          <p:nvPr/>
        </p:nvGrpSpPr>
        <p:grpSpPr>
          <a:xfrm>
            <a:off x="2233879" y="5538528"/>
            <a:ext cx="6057467" cy="3226625"/>
            <a:chOff x="2233879" y="5538528"/>
            <a:chExt cx="6057467" cy="3226625"/>
          </a:xfrm>
        </p:grpSpPr>
        <p:sp>
          <p:nvSpPr>
            <p:cNvPr id="42" name="object 42"/>
            <p:cNvSpPr txBox="1"/>
            <p:nvPr/>
          </p:nvSpPr>
          <p:spPr>
            <a:xfrm>
              <a:off x="5067166" y="6080671"/>
              <a:ext cx="1794510" cy="555217"/>
            </a:xfrm>
            <a:prstGeom prst="rect">
              <a:avLst/>
            </a:prstGeom>
          </p:spPr>
          <p:txBody>
            <a:bodyPr vert="horz" wrap="square" lIns="0" tIns="62230" rIns="0" bIns="0" rtlCol="0">
              <a:spAutoFit/>
            </a:bodyPr>
            <a:lstStyle/>
            <a:p>
              <a:pPr marL="12700" marR="5080">
                <a:lnSpc>
                  <a:spcPts val="1939"/>
                </a:lnSpc>
                <a:spcBef>
                  <a:spcPts val="490"/>
                </a:spcBef>
              </a:pPr>
              <a:r>
                <a:rPr lang="fr-FR" sz="1950" b="1" spc="-150" dirty="0">
                  <a:solidFill>
                    <a:srgbClr val="231F20"/>
                  </a:solidFill>
                  <a:latin typeface="Calibri"/>
                  <a:cs typeface="Calibri"/>
                </a:rPr>
                <a:t>EN QUOI CONSISTE TON MÉTIER ?</a:t>
              </a:r>
              <a:endParaRPr lang="fr-FR" sz="1950" b="1" spc="-150" dirty="0">
                <a:latin typeface="Calibri"/>
                <a:cs typeface="Calibri"/>
              </a:endParaRPr>
            </a:p>
          </p:txBody>
        </p:sp>
        <p:sp>
          <p:nvSpPr>
            <p:cNvPr id="43" name="object 43"/>
            <p:cNvSpPr txBox="1"/>
            <p:nvPr/>
          </p:nvSpPr>
          <p:spPr>
            <a:xfrm>
              <a:off x="5041766" y="6699598"/>
              <a:ext cx="1741170" cy="124460"/>
            </a:xfrm>
            <a:prstGeom prst="rect">
              <a:avLst/>
            </a:prstGeom>
          </p:spPr>
          <p:txBody>
            <a:bodyPr vert="horz" wrap="square" lIns="0" tIns="12065" rIns="0" bIns="0" rtlCol="0">
              <a:spAutoFit/>
            </a:bodyPr>
            <a:lstStyle/>
            <a:p>
              <a:pPr marL="103505" indent="-66040">
                <a:lnSpc>
                  <a:spcPct val="100000"/>
                </a:lnSpc>
                <a:spcBef>
                  <a:spcPts val="95"/>
                </a:spcBef>
                <a:buSzPct val="130769"/>
                <a:buFont typeface="Arial Black"/>
                <a:buChar char="•"/>
                <a:tabLst>
                  <a:tab pos="104139" algn="l"/>
                </a:tabLst>
              </a:pPr>
              <a:r>
                <a:rPr sz="975" baseline="8547" dirty="0">
                  <a:solidFill>
                    <a:srgbClr val="231F20"/>
                  </a:solidFill>
                  <a:latin typeface="Calibri"/>
                  <a:cs typeface="Calibri"/>
                </a:rPr>
                <a:t>Comment</a:t>
              </a:r>
              <a:r>
                <a:rPr sz="975" spc="127" baseline="8547" dirty="0">
                  <a:solidFill>
                    <a:srgbClr val="231F20"/>
                  </a:solidFill>
                  <a:latin typeface="Calibri"/>
                  <a:cs typeface="Calibri"/>
                </a:rPr>
                <a:t> </a:t>
              </a:r>
              <a:r>
                <a:rPr sz="975" baseline="8547" dirty="0">
                  <a:solidFill>
                    <a:srgbClr val="231F20"/>
                  </a:solidFill>
                  <a:latin typeface="Calibri"/>
                  <a:cs typeface="Calibri"/>
                </a:rPr>
                <a:t>es-tu</a:t>
              </a:r>
              <a:r>
                <a:rPr sz="975" spc="127" baseline="8547" dirty="0">
                  <a:solidFill>
                    <a:srgbClr val="231F20"/>
                  </a:solidFill>
                  <a:latin typeface="Calibri"/>
                  <a:cs typeface="Calibri"/>
                </a:rPr>
                <a:t> </a:t>
              </a:r>
              <a:r>
                <a:rPr sz="975" baseline="8547" dirty="0">
                  <a:solidFill>
                    <a:srgbClr val="231F20"/>
                  </a:solidFill>
                  <a:latin typeface="Calibri"/>
                  <a:cs typeface="Calibri"/>
                </a:rPr>
                <a:t>arrivé</a:t>
              </a:r>
              <a:r>
                <a:rPr sz="975" spc="135" baseline="8547" dirty="0">
                  <a:solidFill>
                    <a:srgbClr val="231F20"/>
                  </a:solidFill>
                  <a:latin typeface="Calibri"/>
                  <a:cs typeface="Calibri"/>
                </a:rPr>
                <a:t> </a:t>
              </a:r>
              <a:r>
                <a:rPr sz="975" baseline="8547" dirty="0">
                  <a:solidFill>
                    <a:srgbClr val="231F20"/>
                  </a:solidFill>
                  <a:latin typeface="Calibri"/>
                  <a:cs typeface="Calibri"/>
                </a:rPr>
                <a:t>dans</a:t>
              </a:r>
              <a:r>
                <a:rPr sz="975" spc="127" baseline="8547" dirty="0">
                  <a:solidFill>
                    <a:srgbClr val="231F20"/>
                  </a:solidFill>
                  <a:latin typeface="Calibri"/>
                  <a:cs typeface="Calibri"/>
                </a:rPr>
                <a:t> </a:t>
              </a:r>
              <a:r>
                <a:rPr sz="975" baseline="8547" dirty="0">
                  <a:solidFill>
                    <a:srgbClr val="231F20"/>
                  </a:solidFill>
                  <a:latin typeface="Calibri"/>
                  <a:cs typeface="Calibri"/>
                </a:rPr>
                <a:t>la</a:t>
              </a:r>
              <a:r>
                <a:rPr sz="975" spc="135"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127"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p:txBody>
        </p:sp>
        <p:sp>
          <p:nvSpPr>
            <p:cNvPr id="44" name="object 44"/>
            <p:cNvSpPr txBox="1"/>
            <p:nvPr/>
          </p:nvSpPr>
          <p:spPr>
            <a:xfrm>
              <a:off x="5041766" y="6809327"/>
              <a:ext cx="2507615" cy="678815"/>
            </a:xfrm>
            <a:prstGeom prst="rect">
              <a:avLst/>
            </a:prstGeom>
          </p:spPr>
          <p:txBody>
            <a:bodyPr vert="horz" wrap="square" lIns="0" tIns="12065" rIns="0" bIns="0" rtlCol="0">
              <a:spAutoFit/>
            </a:bodyPr>
            <a:lstStyle/>
            <a:p>
              <a:pPr marL="103505" indent="-66040">
                <a:lnSpc>
                  <a:spcPct val="100000"/>
                </a:lnSpc>
                <a:spcBef>
                  <a:spcPts val="95"/>
                </a:spcBef>
                <a:buSzPct val="130769"/>
                <a:buFont typeface="Arial Black"/>
                <a:buChar char="•"/>
                <a:tabLst>
                  <a:tab pos="104139" algn="l"/>
                </a:tabLst>
              </a:pPr>
              <a:r>
                <a:rPr sz="975" baseline="8547" dirty="0">
                  <a:solidFill>
                    <a:srgbClr val="231F20"/>
                  </a:solidFill>
                  <a:latin typeface="Calibri"/>
                  <a:cs typeface="Calibri"/>
                </a:rPr>
                <a:t>Qu’est-ce</a:t>
              </a:r>
              <a:r>
                <a:rPr sz="975" spc="75" baseline="8547" dirty="0">
                  <a:solidFill>
                    <a:srgbClr val="231F20"/>
                  </a:solidFill>
                  <a:latin typeface="Calibri"/>
                  <a:cs typeface="Calibri"/>
                </a:rPr>
                <a:t> </a:t>
              </a:r>
              <a:r>
                <a:rPr sz="975" baseline="8547" dirty="0">
                  <a:solidFill>
                    <a:srgbClr val="231F20"/>
                  </a:solidFill>
                  <a:latin typeface="Calibri"/>
                  <a:cs typeface="Calibri"/>
                </a:rPr>
                <a:t>qui</a:t>
              </a:r>
              <a:r>
                <a:rPr sz="975" spc="75" baseline="8547" dirty="0">
                  <a:solidFill>
                    <a:srgbClr val="231F20"/>
                  </a:solidFill>
                  <a:latin typeface="Calibri"/>
                  <a:cs typeface="Calibri"/>
                </a:rPr>
                <a:t> </a:t>
              </a:r>
              <a:r>
                <a:rPr sz="975" baseline="8547" dirty="0">
                  <a:solidFill>
                    <a:srgbClr val="231F20"/>
                  </a:solidFill>
                  <a:latin typeface="Calibri"/>
                  <a:cs typeface="Calibri"/>
                </a:rPr>
                <a:t>te</a:t>
              </a:r>
              <a:r>
                <a:rPr sz="975" spc="82" baseline="8547" dirty="0">
                  <a:solidFill>
                    <a:srgbClr val="231F20"/>
                  </a:solidFill>
                  <a:latin typeface="Calibri"/>
                  <a:cs typeface="Calibri"/>
                </a:rPr>
                <a:t> </a:t>
              </a:r>
              <a:r>
                <a:rPr sz="975" baseline="8547" dirty="0">
                  <a:solidFill>
                    <a:srgbClr val="231F20"/>
                  </a:solidFill>
                  <a:latin typeface="Calibri"/>
                  <a:cs typeface="Calibri"/>
                </a:rPr>
                <a:t>plaît</a:t>
              </a:r>
              <a:r>
                <a:rPr sz="975" spc="75" baseline="8547" dirty="0">
                  <a:solidFill>
                    <a:srgbClr val="231F20"/>
                  </a:solidFill>
                  <a:latin typeface="Calibri"/>
                  <a:cs typeface="Calibri"/>
                </a:rPr>
                <a:t> </a:t>
              </a:r>
              <a:r>
                <a:rPr sz="975" baseline="8547" dirty="0">
                  <a:solidFill>
                    <a:srgbClr val="231F20"/>
                  </a:solidFill>
                  <a:latin typeface="Calibri"/>
                  <a:cs typeface="Calibri"/>
                </a:rPr>
                <a:t>dans</a:t>
              </a:r>
              <a:r>
                <a:rPr sz="975" spc="75" baseline="8547" dirty="0">
                  <a:solidFill>
                    <a:srgbClr val="231F20"/>
                  </a:solidFill>
                  <a:latin typeface="Calibri"/>
                  <a:cs typeface="Calibri"/>
                </a:rPr>
                <a:t> </a:t>
              </a:r>
              <a:r>
                <a:rPr sz="975" baseline="8547" dirty="0">
                  <a:solidFill>
                    <a:srgbClr val="231F20"/>
                  </a:solidFill>
                  <a:latin typeface="Calibri"/>
                  <a:cs typeface="Calibri"/>
                </a:rPr>
                <a:t>ton</a:t>
              </a:r>
              <a:r>
                <a:rPr sz="975" spc="82" baseline="8547" dirty="0">
                  <a:solidFill>
                    <a:srgbClr val="231F20"/>
                  </a:solidFill>
                  <a:latin typeface="Calibri"/>
                  <a:cs typeface="Calibri"/>
                </a:rPr>
                <a:t> </a:t>
              </a:r>
              <a:r>
                <a:rPr sz="975" baseline="8547" dirty="0">
                  <a:solidFill>
                    <a:srgbClr val="231F20"/>
                  </a:solidFill>
                  <a:latin typeface="Calibri"/>
                  <a:cs typeface="Calibri"/>
                </a:rPr>
                <a:t>métier</a:t>
              </a:r>
              <a:r>
                <a:rPr sz="975" spc="75"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À</a:t>
              </a:r>
              <a:r>
                <a:rPr sz="975" spc="89" baseline="8547" dirty="0">
                  <a:solidFill>
                    <a:srgbClr val="231F20"/>
                  </a:solidFill>
                  <a:latin typeface="Calibri"/>
                  <a:cs typeface="Calibri"/>
                </a:rPr>
                <a:t> </a:t>
              </a:r>
              <a:r>
                <a:rPr sz="975" baseline="8547" dirty="0">
                  <a:solidFill>
                    <a:srgbClr val="231F20"/>
                  </a:solidFill>
                  <a:latin typeface="Calibri"/>
                  <a:cs typeface="Calibri"/>
                </a:rPr>
                <a:t>quoi</a:t>
              </a:r>
              <a:r>
                <a:rPr sz="975" spc="97" baseline="8547" dirty="0">
                  <a:solidFill>
                    <a:srgbClr val="231F20"/>
                  </a:solidFill>
                  <a:latin typeface="Calibri"/>
                  <a:cs typeface="Calibri"/>
                </a:rPr>
                <a:t> </a:t>
              </a:r>
              <a:r>
                <a:rPr sz="975" baseline="8547" dirty="0">
                  <a:solidFill>
                    <a:srgbClr val="231F20"/>
                  </a:solidFill>
                  <a:latin typeface="Calibri"/>
                  <a:cs typeface="Calibri"/>
                </a:rPr>
                <a:t>ressemble</a:t>
              </a:r>
              <a:r>
                <a:rPr sz="975" spc="97" baseline="8547" dirty="0">
                  <a:solidFill>
                    <a:srgbClr val="231F20"/>
                  </a:solidFill>
                  <a:latin typeface="Calibri"/>
                  <a:cs typeface="Calibri"/>
                </a:rPr>
                <a:t> </a:t>
              </a:r>
              <a:r>
                <a:rPr sz="975" baseline="8547" dirty="0">
                  <a:solidFill>
                    <a:srgbClr val="231F20"/>
                  </a:solidFill>
                  <a:latin typeface="Calibri"/>
                  <a:cs typeface="Calibri"/>
                </a:rPr>
                <a:t>une</a:t>
              </a:r>
              <a:r>
                <a:rPr sz="975" spc="97" baseline="8547" dirty="0">
                  <a:solidFill>
                    <a:srgbClr val="231F20"/>
                  </a:solidFill>
                  <a:latin typeface="Calibri"/>
                  <a:cs typeface="Calibri"/>
                </a:rPr>
                <a:t> </a:t>
              </a:r>
              <a:r>
                <a:rPr sz="975" baseline="8547" dirty="0">
                  <a:solidFill>
                    <a:srgbClr val="231F20"/>
                  </a:solidFill>
                  <a:latin typeface="Calibri"/>
                  <a:cs typeface="Calibri"/>
                </a:rPr>
                <a:t>journée</a:t>
              </a:r>
              <a:r>
                <a:rPr sz="975" spc="97" baseline="8547" dirty="0">
                  <a:solidFill>
                    <a:srgbClr val="231F20"/>
                  </a:solidFill>
                  <a:latin typeface="Calibri"/>
                  <a:cs typeface="Calibri"/>
                </a:rPr>
                <a:t> </a:t>
              </a:r>
              <a:r>
                <a:rPr sz="975" baseline="8547" dirty="0">
                  <a:solidFill>
                    <a:srgbClr val="231F20"/>
                  </a:solidFill>
                  <a:latin typeface="Calibri"/>
                  <a:cs typeface="Calibri"/>
                </a:rPr>
                <a:t>type</a:t>
              </a:r>
              <a:r>
                <a:rPr sz="975" spc="97" baseline="8547" dirty="0">
                  <a:solidFill>
                    <a:srgbClr val="231F20"/>
                  </a:solidFill>
                  <a:latin typeface="Calibri"/>
                  <a:cs typeface="Calibri"/>
                </a:rPr>
                <a:t> </a:t>
              </a:r>
              <a:r>
                <a:rPr sz="975" baseline="8547" dirty="0">
                  <a:solidFill>
                    <a:srgbClr val="231F20"/>
                  </a:solidFill>
                  <a:latin typeface="Calibri"/>
                  <a:cs typeface="Calibri"/>
                </a:rPr>
                <a:t>dans</a:t>
              </a:r>
              <a:r>
                <a:rPr sz="975" spc="97" baseline="8547" dirty="0">
                  <a:solidFill>
                    <a:srgbClr val="231F20"/>
                  </a:solidFill>
                  <a:latin typeface="Calibri"/>
                  <a:cs typeface="Calibri"/>
                </a:rPr>
                <a:t> </a:t>
              </a:r>
              <a:r>
                <a:rPr sz="975" baseline="8547" dirty="0">
                  <a:solidFill>
                    <a:srgbClr val="231F20"/>
                  </a:solidFill>
                  <a:latin typeface="Calibri"/>
                  <a:cs typeface="Calibri"/>
                </a:rPr>
                <a:t>la</a:t>
              </a:r>
              <a:r>
                <a:rPr sz="975" spc="97"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97"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Faut-il</a:t>
              </a:r>
              <a:r>
                <a:rPr sz="975" spc="120" baseline="8547" dirty="0">
                  <a:solidFill>
                    <a:srgbClr val="231F20"/>
                  </a:solidFill>
                  <a:latin typeface="Calibri"/>
                  <a:cs typeface="Calibri"/>
                </a:rPr>
                <a:t> </a:t>
              </a:r>
              <a:r>
                <a:rPr sz="975" baseline="8547" dirty="0">
                  <a:solidFill>
                    <a:srgbClr val="231F20"/>
                  </a:solidFill>
                  <a:latin typeface="Calibri"/>
                  <a:cs typeface="Calibri"/>
                </a:rPr>
                <a:t>savoir</a:t>
              </a:r>
              <a:r>
                <a:rPr sz="975" spc="127" baseline="8547" dirty="0">
                  <a:solidFill>
                    <a:srgbClr val="231F20"/>
                  </a:solidFill>
                  <a:latin typeface="Calibri"/>
                  <a:cs typeface="Calibri"/>
                </a:rPr>
                <a:t> </a:t>
              </a:r>
              <a:r>
                <a:rPr sz="975" baseline="8547" dirty="0">
                  <a:solidFill>
                    <a:srgbClr val="231F20"/>
                  </a:solidFill>
                  <a:latin typeface="Calibri"/>
                  <a:cs typeface="Calibri"/>
                </a:rPr>
                <a:t>parler</a:t>
              </a:r>
              <a:r>
                <a:rPr sz="975" spc="127" baseline="8547" dirty="0">
                  <a:solidFill>
                    <a:srgbClr val="231F20"/>
                  </a:solidFill>
                  <a:latin typeface="Calibri"/>
                  <a:cs typeface="Calibri"/>
                </a:rPr>
                <a:t> </a:t>
              </a:r>
              <a:r>
                <a:rPr sz="975" baseline="8547" dirty="0">
                  <a:solidFill>
                    <a:srgbClr val="231F20"/>
                  </a:solidFill>
                  <a:latin typeface="Calibri"/>
                  <a:cs typeface="Calibri"/>
                </a:rPr>
                <a:t>anglais</a:t>
              </a:r>
              <a:r>
                <a:rPr sz="975" spc="127" baseline="8547" dirty="0">
                  <a:solidFill>
                    <a:srgbClr val="231F20"/>
                  </a:solidFill>
                  <a:latin typeface="Calibri"/>
                  <a:cs typeface="Calibri"/>
                </a:rPr>
                <a:t> </a:t>
              </a:r>
              <a:r>
                <a:rPr sz="975" baseline="8547" dirty="0">
                  <a:solidFill>
                    <a:srgbClr val="231F20"/>
                  </a:solidFill>
                  <a:latin typeface="Calibri"/>
                  <a:cs typeface="Calibri"/>
                </a:rPr>
                <a:t>pour</a:t>
              </a:r>
              <a:r>
                <a:rPr sz="975" spc="127" baseline="8547" dirty="0">
                  <a:solidFill>
                    <a:srgbClr val="231F20"/>
                  </a:solidFill>
                  <a:latin typeface="Calibri"/>
                  <a:cs typeface="Calibri"/>
                </a:rPr>
                <a:t> </a:t>
              </a:r>
              <a:r>
                <a:rPr sz="975" baseline="8547" dirty="0">
                  <a:solidFill>
                    <a:srgbClr val="231F20"/>
                  </a:solidFill>
                  <a:latin typeface="Calibri"/>
                  <a:cs typeface="Calibri"/>
                </a:rPr>
                <a:t>exercer</a:t>
              </a:r>
              <a:r>
                <a:rPr sz="975" spc="127" baseline="8547" dirty="0">
                  <a:solidFill>
                    <a:srgbClr val="231F20"/>
                  </a:solidFill>
                  <a:latin typeface="Calibri"/>
                  <a:cs typeface="Calibri"/>
                </a:rPr>
                <a:t> </a:t>
              </a:r>
              <a:r>
                <a:rPr sz="975" baseline="8547" dirty="0">
                  <a:solidFill>
                    <a:srgbClr val="231F20"/>
                  </a:solidFill>
                  <a:latin typeface="Calibri"/>
                  <a:cs typeface="Calibri"/>
                </a:rPr>
                <a:t>ton</a:t>
              </a:r>
              <a:r>
                <a:rPr sz="975" spc="127" baseline="8547" dirty="0">
                  <a:solidFill>
                    <a:srgbClr val="231F20"/>
                  </a:solidFill>
                  <a:latin typeface="Calibri"/>
                  <a:cs typeface="Calibri"/>
                </a:rPr>
                <a:t> </a:t>
              </a:r>
              <a:r>
                <a:rPr sz="975" baseline="8547" dirty="0">
                  <a:solidFill>
                    <a:srgbClr val="231F20"/>
                  </a:solidFill>
                  <a:latin typeface="Calibri"/>
                  <a:cs typeface="Calibri"/>
                </a:rPr>
                <a:t>métier</a:t>
              </a:r>
              <a:r>
                <a:rPr sz="975" spc="127"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As-tu</a:t>
              </a:r>
              <a:r>
                <a:rPr sz="975" spc="89" baseline="8547" dirty="0">
                  <a:solidFill>
                    <a:srgbClr val="231F20"/>
                  </a:solidFill>
                  <a:latin typeface="Calibri"/>
                  <a:cs typeface="Calibri"/>
                </a:rPr>
                <a:t> </a:t>
              </a:r>
              <a:r>
                <a:rPr sz="975" baseline="8547" dirty="0">
                  <a:solidFill>
                    <a:srgbClr val="231F20"/>
                  </a:solidFill>
                  <a:latin typeface="Calibri"/>
                  <a:cs typeface="Calibri"/>
                </a:rPr>
                <a:t>déjà</a:t>
              </a:r>
              <a:r>
                <a:rPr sz="975" spc="89" baseline="8547" dirty="0">
                  <a:solidFill>
                    <a:srgbClr val="231F20"/>
                  </a:solidFill>
                  <a:latin typeface="Calibri"/>
                  <a:cs typeface="Calibri"/>
                </a:rPr>
                <a:t> </a:t>
              </a:r>
              <a:r>
                <a:rPr sz="975" baseline="8547" dirty="0">
                  <a:solidFill>
                    <a:srgbClr val="231F20"/>
                  </a:solidFill>
                  <a:latin typeface="Calibri"/>
                  <a:cs typeface="Calibri"/>
                </a:rPr>
                <a:t>été</a:t>
              </a:r>
              <a:r>
                <a:rPr sz="975" spc="89" baseline="8547" dirty="0">
                  <a:solidFill>
                    <a:srgbClr val="231F20"/>
                  </a:solidFill>
                  <a:latin typeface="Calibri"/>
                  <a:cs typeface="Calibri"/>
                </a:rPr>
                <a:t> </a:t>
              </a:r>
              <a:r>
                <a:rPr sz="975" baseline="8547" dirty="0">
                  <a:solidFill>
                    <a:srgbClr val="231F20"/>
                  </a:solidFill>
                  <a:latin typeface="Calibri"/>
                  <a:cs typeface="Calibri"/>
                </a:rPr>
                <a:t>victime</a:t>
              </a:r>
              <a:r>
                <a:rPr sz="975" spc="89" baseline="8547" dirty="0">
                  <a:solidFill>
                    <a:srgbClr val="231F20"/>
                  </a:solidFill>
                  <a:latin typeface="Calibri"/>
                  <a:cs typeface="Calibri"/>
                </a:rPr>
                <a:t> </a:t>
              </a:r>
              <a:r>
                <a:rPr sz="975" baseline="8547" dirty="0">
                  <a:solidFill>
                    <a:srgbClr val="231F20"/>
                  </a:solidFill>
                  <a:latin typeface="Calibri"/>
                  <a:cs typeface="Calibri"/>
                </a:rPr>
                <a:t>d’un</a:t>
              </a:r>
              <a:r>
                <a:rPr sz="975" spc="89" baseline="8547" dirty="0">
                  <a:solidFill>
                    <a:srgbClr val="231F20"/>
                  </a:solidFill>
                  <a:latin typeface="Calibri"/>
                  <a:cs typeface="Calibri"/>
                </a:rPr>
                <a:t> </a:t>
              </a:r>
              <a:r>
                <a:rPr sz="975" baseline="8547" dirty="0">
                  <a:solidFill>
                    <a:srgbClr val="231F20"/>
                  </a:solidFill>
                  <a:latin typeface="Calibri"/>
                  <a:cs typeface="Calibri"/>
                </a:rPr>
                <a:t>virus</a:t>
              </a:r>
              <a:r>
                <a:rPr sz="975" spc="89" baseline="8547" dirty="0">
                  <a:solidFill>
                    <a:srgbClr val="231F20"/>
                  </a:solidFill>
                  <a:latin typeface="Calibri"/>
                  <a:cs typeface="Calibri"/>
                </a:rPr>
                <a:t> </a:t>
              </a:r>
              <a:r>
                <a:rPr sz="975" baseline="8547" dirty="0">
                  <a:solidFill>
                    <a:srgbClr val="231F20"/>
                  </a:solidFill>
                  <a:latin typeface="Calibri"/>
                  <a:cs typeface="Calibri"/>
                </a:rPr>
                <a:t>ou</a:t>
              </a:r>
              <a:r>
                <a:rPr sz="975" spc="89" baseline="8547" dirty="0">
                  <a:solidFill>
                    <a:srgbClr val="231F20"/>
                  </a:solidFill>
                  <a:latin typeface="Calibri"/>
                  <a:cs typeface="Calibri"/>
                </a:rPr>
                <a:t> </a:t>
              </a:r>
              <a:r>
                <a:rPr sz="975" baseline="8547" dirty="0">
                  <a:solidFill>
                    <a:srgbClr val="231F20"/>
                  </a:solidFill>
                  <a:latin typeface="Calibri"/>
                  <a:cs typeface="Calibri"/>
                </a:rPr>
                <a:t>d’un</a:t>
              </a:r>
              <a:r>
                <a:rPr sz="975" spc="89" baseline="8547" dirty="0">
                  <a:solidFill>
                    <a:srgbClr val="231F20"/>
                  </a:solidFill>
                  <a:latin typeface="Calibri"/>
                  <a:cs typeface="Calibri"/>
                </a:rPr>
                <a:t> </a:t>
              </a:r>
              <a:r>
                <a:rPr sz="975" baseline="8547" dirty="0">
                  <a:solidFill>
                    <a:srgbClr val="231F20"/>
                  </a:solidFill>
                  <a:latin typeface="Calibri"/>
                  <a:cs typeface="Calibri"/>
                </a:rPr>
                <a:t>phishing</a:t>
              </a:r>
              <a:r>
                <a:rPr sz="975" spc="89"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5"/>
                </a:spcBef>
                <a:buSzPct val="130769"/>
                <a:buFont typeface="Arial Black"/>
                <a:buChar char="•"/>
                <a:tabLst>
                  <a:tab pos="104139" algn="l"/>
                </a:tabLst>
              </a:pPr>
              <a:r>
                <a:rPr sz="975" baseline="8547" dirty="0">
                  <a:solidFill>
                    <a:srgbClr val="231F20"/>
                  </a:solidFill>
                  <a:latin typeface="Calibri"/>
                  <a:cs typeface="Calibri"/>
                </a:rPr>
                <a:t>Quels</a:t>
              </a:r>
              <a:r>
                <a:rPr sz="975" spc="135" baseline="8547" dirty="0">
                  <a:solidFill>
                    <a:srgbClr val="231F20"/>
                  </a:solidFill>
                  <a:latin typeface="Calibri"/>
                  <a:cs typeface="Calibri"/>
                </a:rPr>
                <a:t> </a:t>
              </a:r>
              <a:r>
                <a:rPr sz="975" baseline="8547" dirty="0">
                  <a:solidFill>
                    <a:srgbClr val="231F20"/>
                  </a:solidFill>
                  <a:latin typeface="Calibri"/>
                  <a:cs typeface="Calibri"/>
                </a:rPr>
                <a:t>sont</a:t>
              </a:r>
              <a:r>
                <a:rPr sz="975" spc="135" baseline="8547" dirty="0">
                  <a:solidFill>
                    <a:srgbClr val="231F20"/>
                  </a:solidFill>
                  <a:latin typeface="Calibri"/>
                  <a:cs typeface="Calibri"/>
                </a:rPr>
                <a:t> </a:t>
              </a:r>
              <a:r>
                <a:rPr sz="975" baseline="8547" dirty="0">
                  <a:solidFill>
                    <a:srgbClr val="231F20"/>
                  </a:solidFill>
                  <a:latin typeface="Calibri"/>
                  <a:cs typeface="Calibri"/>
                </a:rPr>
                <a:t>tes</a:t>
              </a:r>
              <a:r>
                <a:rPr sz="975" spc="135" baseline="8547" dirty="0">
                  <a:solidFill>
                    <a:srgbClr val="231F20"/>
                  </a:solidFill>
                  <a:latin typeface="Calibri"/>
                  <a:cs typeface="Calibri"/>
                </a:rPr>
                <a:t> </a:t>
              </a:r>
              <a:r>
                <a:rPr sz="975" baseline="8547" dirty="0">
                  <a:solidFill>
                    <a:srgbClr val="231F20"/>
                  </a:solidFill>
                  <a:latin typeface="Calibri"/>
                  <a:cs typeface="Calibri"/>
                </a:rPr>
                <a:t>trois</a:t>
              </a:r>
              <a:r>
                <a:rPr sz="975" spc="135" baseline="8547" dirty="0">
                  <a:solidFill>
                    <a:srgbClr val="231F20"/>
                  </a:solidFill>
                  <a:latin typeface="Calibri"/>
                  <a:cs typeface="Calibri"/>
                </a:rPr>
                <a:t> </a:t>
              </a:r>
              <a:r>
                <a:rPr sz="975" baseline="8547" dirty="0">
                  <a:solidFill>
                    <a:srgbClr val="231F20"/>
                  </a:solidFill>
                  <a:latin typeface="Calibri"/>
                  <a:cs typeface="Calibri"/>
                </a:rPr>
                <a:t>conseils</a:t>
              </a:r>
              <a:r>
                <a:rPr sz="975" spc="135"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135"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a:p>
              <a:pPr marL="103505" indent="-66040">
                <a:lnSpc>
                  <a:spcPct val="100000"/>
                </a:lnSpc>
                <a:spcBef>
                  <a:spcPts val="80"/>
                </a:spcBef>
                <a:buSzPct val="130769"/>
                <a:buFont typeface="Arial Black"/>
                <a:buChar char="•"/>
                <a:tabLst>
                  <a:tab pos="104139" algn="l"/>
                </a:tabLst>
              </a:pPr>
              <a:r>
                <a:rPr sz="975" baseline="8547" dirty="0">
                  <a:solidFill>
                    <a:srgbClr val="231F20"/>
                  </a:solidFill>
                  <a:latin typeface="Calibri"/>
                  <a:cs typeface="Calibri"/>
                </a:rPr>
                <a:t>Que</a:t>
              </a:r>
              <a:r>
                <a:rPr sz="975" spc="104" baseline="8547" dirty="0">
                  <a:solidFill>
                    <a:srgbClr val="231F20"/>
                  </a:solidFill>
                  <a:latin typeface="Calibri"/>
                  <a:cs typeface="Calibri"/>
                </a:rPr>
                <a:t> </a:t>
              </a:r>
              <a:r>
                <a:rPr sz="975" baseline="8547" dirty="0">
                  <a:solidFill>
                    <a:srgbClr val="231F20"/>
                  </a:solidFill>
                  <a:latin typeface="Calibri"/>
                  <a:cs typeface="Calibri"/>
                </a:rPr>
                <a:t>dirais-tu</a:t>
              </a:r>
              <a:r>
                <a:rPr sz="975" spc="112" baseline="8547" dirty="0">
                  <a:solidFill>
                    <a:srgbClr val="231F20"/>
                  </a:solidFill>
                  <a:latin typeface="Calibri"/>
                  <a:cs typeface="Calibri"/>
                </a:rPr>
                <a:t> </a:t>
              </a:r>
              <a:r>
                <a:rPr sz="975" baseline="8547" dirty="0">
                  <a:solidFill>
                    <a:srgbClr val="231F20"/>
                  </a:solidFill>
                  <a:latin typeface="Calibri"/>
                  <a:cs typeface="Calibri"/>
                </a:rPr>
                <a:t>aux</a:t>
              </a:r>
              <a:r>
                <a:rPr sz="975" spc="112" baseline="8547" dirty="0">
                  <a:solidFill>
                    <a:srgbClr val="231F20"/>
                  </a:solidFill>
                  <a:latin typeface="Calibri"/>
                  <a:cs typeface="Calibri"/>
                </a:rPr>
                <a:t> </a:t>
              </a:r>
              <a:r>
                <a:rPr sz="975" baseline="8547" dirty="0">
                  <a:solidFill>
                    <a:srgbClr val="231F20"/>
                  </a:solidFill>
                  <a:latin typeface="Calibri"/>
                  <a:cs typeface="Calibri"/>
                </a:rPr>
                <a:t>jeunes</a:t>
              </a:r>
              <a:r>
                <a:rPr sz="975" spc="112" baseline="8547" dirty="0">
                  <a:solidFill>
                    <a:srgbClr val="231F20"/>
                  </a:solidFill>
                  <a:latin typeface="Calibri"/>
                  <a:cs typeface="Calibri"/>
                </a:rPr>
                <a:t> </a:t>
              </a:r>
              <a:r>
                <a:rPr sz="975" baseline="8547" dirty="0">
                  <a:solidFill>
                    <a:srgbClr val="231F20"/>
                  </a:solidFill>
                  <a:latin typeface="Calibri"/>
                  <a:cs typeface="Calibri"/>
                </a:rPr>
                <a:t>qui</a:t>
              </a:r>
              <a:r>
                <a:rPr sz="975" spc="104" baseline="8547" dirty="0">
                  <a:solidFill>
                    <a:srgbClr val="231F20"/>
                  </a:solidFill>
                  <a:latin typeface="Calibri"/>
                  <a:cs typeface="Calibri"/>
                </a:rPr>
                <a:t> </a:t>
              </a:r>
              <a:r>
                <a:rPr sz="975" baseline="8547" dirty="0">
                  <a:solidFill>
                    <a:srgbClr val="231F20"/>
                  </a:solidFill>
                  <a:latin typeface="Calibri"/>
                  <a:cs typeface="Calibri"/>
                </a:rPr>
                <a:t>hésitent</a:t>
              </a:r>
              <a:r>
                <a:rPr sz="975" spc="112" baseline="8547" dirty="0">
                  <a:solidFill>
                    <a:srgbClr val="231F20"/>
                  </a:solidFill>
                  <a:latin typeface="Calibri"/>
                  <a:cs typeface="Calibri"/>
                </a:rPr>
                <a:t> </a:t>
              </a:r>
              <a:r>
                <a:rPr sz="975" baseline="8547" dirty="0">
                  <a:solidFill>
                    <a:srgbClr val="231F20"/>
                  </a:solidFill>
                  <a:latin typeface="Calibri"/>
                  <a:cs typeface="Calibri"/>
                </a:rPr>
                <a:t>à</a:t>
              </a:r>
              <a:r>
                <a:rPr sz="975" spc="112" baseline="8547" dirty="0">
                  <a:solidFill>
                    <a:srgbClr val="231F20"/>
                  </a:solidFill>
                  <a:latin typeface="Calibri"/>
                  <a:cs typeface="Calibri"/>
                </a:rPr>
                <a:t> </a:t>
              </a:r>
              <a:r>
                <a:rPr sz="975" baseline="8547" dirty="0">
                  <a:solidFill>
                    <a:srgbClr val="231F20"/>
                  </a:solidFill>
                  <a:latin typeface="Calibri"/>
                  <a:cs typeface="Calibri"/>
                </a:rPr>
                <a:t>se</a:t>
              </a:r>
              <a:r>
                <a:rPr sz="975" spc="112" baseline="8547" dirty="0">
                  <a:solidFill>
                    <a:srgbClr val="231F20"/>
                  </a:solidFill>
                  <a:latin typeface="Calibri"/>
                  <a:cs typeface="Calibri"/>
                </a:rPr>
                <a:t> </a:t>
              </a:r>
              <a:r>
                <a:rPr sz="975" baseline="8547" dirty="0">
                  <a:solidFill>
                    <a:srgbClr val="231F20"/>
                  </a:solidFill>
                  <a:latin typeface="Calibri"/>
                  <a:cs typeface="Calibri"/>
                </a:rPr>
                <a:t>lancer</a:t>
              </a:r>
              <a:r>
                <a:rPr sz="975" spc="104" baseline="8547" dirty="0">
                  <a:solidFill>
                    <a:srgbClr val="231F20"/>
                  </a:solidFill>
                  <a:latin typeface="Calibri"/>
                  <a:cs typeface="Calibri"/>
                </a:rPr>
                <a:t> </a:t>
              </a:r>
              <a:r>
                <a:rPr sz="975" baseline="8547" dirty="0">
                  <a:solidFill>
                    <a:srgbClr val="231F20"/>
                  </a:solidFill>
                  <a:latin typeface="Calibri"/>
                  <a:cs typeface="Calibri"/>
                </a:rPr>
                <a:t>en</a:t>
              </a:r>
              <a:r>
                <a:rPr sz="975" spc="112" baseline="8547" dirty="0">
                  <a:solidFill>
                    <a:srgbClr val="231F20"/>
                  </a:solidFill>
                  <a:latin typeface="Calibri"/>
                  <a:cs typeface="Calibri"/>
                </a:rPr>
                <a:t> </a:t>
              </a:r>
              <a:r>
                <a:rPr sz="975" baseline="8547" dirty="0">
                  <a:solidFill>
                    <a:srgbClr val="231F20"/>
                  </a:solidFill>
                  <a:latin typeface="Calibri"/>
                  <a:cs typeface="Calibri"/>
                </a:rPr>
                <a:t>cybersécurité</a:t>
              </a:r>
              <a:r>
                <a:rPr sz="975" spc="112" baseline="8547" dirty="0">
                  <a:solidFill>
                    <a:srgbClr val="231F20"/>
                  </a:solidFill>
                  <a:latin typeface="Calibri"/>
                  <a:cs typeface="Calibri"/>
                </a:rPr>
                <a:t> </a:t>
              </a:r>
              <a:r>
                <a:rPr sz="975" spc="-75" baseline="8547" dirty="0">
                  <a:solidFill>
                    <a:srgbClr val="231F20"/>
                  </a:solidFill>
                  <a:latin typeface="Calibri"/>
                  <a:cs typeface="Calibri"/>
                </a:rPr>
                <a:t>?</a:t>
              </a:r>
              <a:endParaRPr sz="975" baseline="8547" dirty="0">
                <a:latin typeface="Calibri"/>
                <a:cs typeface="Calibri"/>
              </a:endParaRPr>
            </a:p>
          </p:txBody>
        </p:sp>
        <p:sp>
          <p:nvSpPr>
            <p:cNvPr id="45" name="object 45"/>
            <p:cNvSpPr txBox="1"/>
            <p:nvPr/>
          </p:nvSpPr>
          <p:spPr>
            <a:xfrm>
              <a:off x="7249246" y="5538528"/>
              <a:ext cx="489859"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 2</a:t>
              </a:r>
              <a:endParaRPr lang="fr-FR" sz="750" b="1" dirty="0">
                <a:latin typeface="Calibri"/>
                <a:cs typeface="Calibri"/>
              </a:endParaRPr>
            </a:p>
          </p:txBody>
        </p:sp>
        <p:sp>
          <p:nvSpPr>
            <p:cNvPr id="56" name="object 56"/>
            <p:cNvSpPr/>
            <p:nvPr/>
          </p:nvSpPr>
          <p:spPr>
            <a:xfrm>
              <a:off x="8291346" y="8052683"/>
              <a:ext cx="0" cy="712470"/>
            </a:xfrm>
            <a:custGeom>
              <a:avLst/>
              <a:gdLst/>
              <a:ahLst/>
              <a:cxnLst/>
              <a:rect l="l" t="t" r="r" b="b"/>
              <a:pathLst>
                <a:path h="712470">
                  <a:moveTo>
                    <a:pt x="0" y="0"/>
                  </a:moveTo>
                  <a:lnTo>
                    <a:pt x="0" y="712020"/>
                  </a:lnTo>
                </a:path>
              </a:pathLst>
            </a:custGeom>
            <a:ln w="55160">
              <a:solidFill>
                <a:srgbClr val="F7D842"/>
              </a:solidFill>
            </a:ln>
          </p:spPr>
          <p:txBody>
            <a:bodyPr wrap="square" lIns="0" tIns="0" rIns="0" bIns="0" rtlCol="0"/>
            <a:lstStyle/>
            <a:p>
              <a:endParaRPr dirty="0"/>
            </a:p>
          </p:txBody>
        </p:sp>
        <p:sp>
          <p:nvSpPr>
            <p:cNvPr id="77" name="object 15">
              <a:extLst>
                <a:ext uri="{FF2B5EF4-FFF2-40B4-BE49-F238E27FC236}">
                  <a16:creationId xmlns:a16="http://schemas.microsoft.com/office/drawing/2014/main" id="{12D701D3-7D78-2F78-85C2-4BC902636D58}"/>
                </a:ext>
              </a:extLst>
            </p:cNvPr>
            <p:cNvSpPr txBox="1"/>
            <p:nvPr/>
          </p:nvSpPr>
          <p:spPr>
            <a:xfrm>
              <a:off x="2233879" y="685146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7346174" y="6783977"/>
            <a:ext cx="10334625" cy="3235325"/>
            <a:chOff x="7346174" y="6783977"/>
            <a:chExt cx="10334625" cy="3235325"/>
          </a:xfrm>
        </p:grpSpPr>
        <p:sp>
          <p:nvSpPr>
            <p:cNvPr id="11" name="object 11"/>
            <p:cNvSpPr/>
            <p:nvPr/>
          </p:nvSpPr>
          <p:spPr>
            <a:xfrm>
              <a:off x="7346174" y="7063564"/>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2" cstate="print"/>
            <a:stretch>
              <a:fillRect/>
            </a:stretch>
          </p:blipFill>
          <p:spPr>
            <a:xfrm>
              <a:off x="7424499" y="6783977"/>
              <a:ext cx="10256188" cy="3099709"/>
            </a:xfrm>
            <a:prstGeom prst="rect">
              <a:avLst/>
            </a:prstGeom>
          </p:spPr>
        </p:pic>
      </p:grpSp>
      <p:sp>
        <p:nvSpPr>
          <p:cNvPr id="13" name="object 13"/>
          <p:cNvSpPr txBox="1"/>
          <p:nvPr/>
        </p:nvSpPr>
        <p:spPr>
          <a:xfrm>
            <a:off x="8822120" y="8342819"/>
            <a:ext cx="2043430" cy="811530"/>
          </a:xfrm>
          <a:prstGeom prst="rect">
            <a:avLst/>
          </a:prstGeom>
        </p:spPr>
        <p:txBody>
          <a:bodyPr vert="horz" wrap="square" lIns="0" tIns="12700" rIns="0" bIns="0" rtlCol="0">
            <a:spAutoFit/>
          </a:bodyPr>
          <a:lstStyle/>
          <a:p>
            <a:pPr marR="14604" algn="ctr">
              <a:lnSpc>
                <a:spcPct val="100000"/>
              </a:lnSpc>
              <a:spcBef>
                <a:spcPts val="100"/>
              </a:spcBef>
            </a:pPr>
            <a:r>
              <a:rPr lang="fr-FR" sz="1750" b="1" dirty="0">
                <a:solidFill>
                  <a:srgbClr val="231F20"/>
                </a:solidFill>
                <a:latin typeface="Calibri"/>
                <a:cs typeface="Calibri"/>
              </a:rPr>
              <a:t>À RETENIR :</a:t>
            </a:r>
            <a:endParaRPr lang="fr-FR" sz="1750" b="1" dirty="0">
              <a:latin typeface="Calibri"/>
              <a:cs typeface="Calibri"/>
            </a:endParaRPr>
          </a:p>
          <a:p>
            <a:pPr marL="12065" marR="5080" algn="ctr">
              <a:lnSpc>
                <a:spcPct val="102299"/>
              </a:lnSpc>
              <a:spcBef>
                <a:spcPts val="1750"/>
              </a:spcBef>
            </a:pPr>
            <a:r>
              <a:rPr lang="fr-FR" sz="950" b="1" dirty="0">
                <a:solidFill>
                  <a:srgbClr val="231F20"/>
                </a:solidFill>
                <a:latin typeface="Calibri"/>
                <a:cs typeface="Calibri"/>
              </a:rPr>
              <a:t>LA CYBERSÉCURITÉ EST À LA PORTÉE DE TOUTES ET DE TOUS !</a:t>
            </a:r>
            <a:endParaRPr lang="fr-FR" sz="950" b="1" dirty="0">
              <a:latin typeface="Calibri"/>
              <a:cs typeface="Calibri"/>
            </a:endParaRPr>
          </a:p>
        </p:txBody>
      </p:sp>
      <p:sp>
        <p:nvSpPr>
          <p:cNvPr id="14" name="object 14"/>
          <p:cNvSpPr txBox="1"/>
          <p:nvPr/>
        </p:nvSpPr>
        <p:spPr>
          <a:xfrm>
            <a:off x="9724356" y="7252673"/>
            <a:ext cx="364490" cy="127635"/>
          </a:xfrm>
          <a:prstGeom prst="rect">
            <a:avLst/>
          </a:prstGeom>
        </p:spPr>
        <p:txBody>
          <a:bodyPr vert="horz" wrap="square" lIns="0" tIns="14604" rIns="0" bIns="0" rtlCol="0">
            <a:spAutoFit/>
          </a:bodyPr>
          <a:lstStyle/>
          <a:p>
            <a:pPr marL="12700">
              <a:lnSpc>
                <a:spcPct val="100000"/>
              </a:lnSpc>
              <a:spcBef>
                <a:spcPts val="114"/>
              </a:spcBef>
            </a:pPr>
            <a:r>
              <a:rPr sz="650" dirty="0">
                <a:solidFill>
                  <a:srgbClr val="212121"/>
                </a:solidFill>
                <a:latin typeface="Calibri"/>
                <a:cs typeface="Calibri"/>
              </a:rPr>
              <a:t>activité</a:t>
            </a:r>
            <a:r>
              <a:rPr sz="650" spc="275"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sp>
        <p:nvSpPr>
          <p:cNvPr id="15" name="object 15"/>
          <p:cNvSpPr txBox="1"/>
          <p:nvPr/>
        </p:nvSpPr>
        <p:spPr>
          <a:xfrm>
            <a:off x="11202326" y="7059021"/>
            <a:ext cx="597408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Faites</a:t>
            </a:r>
            <a:r>
              <a:rPr sz="2300" spc="-35" dirty="0">
                <a:solidFill>
                  <a:srgbClr val="231F20"/>
                </a:solidFill>
                <a:latin typeface="Calibri"/>
                <a:cs typeface="Calibri"/>
              </a:rPr>
              <a:t> </a:t>
            </a:r>
            <a:r>
              <a:rPr sz="2300" dirty="0">
                <a:solidFill>
                  <a:srgbClr val="231F20"/>
                </a:solidFill>
                <a:latin typeface="Calibri"/>
                <a:cs typeface="Calibri"/>
              </a:rPr>
              <a:t>le</a:t>
            </a:r>
            <a:r>
              <a:rPr sz="2300" spc="-35" dirty="0">
                <a:solidFill>
                  <a:srgbClr val="231F20"/>
                </a:solidFill>
                <a:latin typeface="Calibri"/>
                <a:cs typeface="Calibri"/>
              </a:rPr>
              <a:t> </a:t>
            </a:r>
            <a:r>
              <a:rPr sz="2300" spc="-10" dirty="0">
                <a:solidFill>
                  <a:srgbClr val="231F20"/>
                </a:solidFill>
                <a:latin typeface="Calibri"/>
                <a:cs typeface="Calibri"/>
              </a:rPr>
              <a:t>point</a:t>
            </a:r>
            <a:r>
              <a:rPr sz="2300" spc="-40" dirty="0">
                <a:solidFill>
                  <a:srgbClr val="231F20"/>
                </a:solidFill>
                <a:latin typeface="Calibri"/>
                <a:cs typeface="Calibri"/>
              </a:rPr>
              <a:t> </a:t>
            </a:r>
            <a:r>
              <a:rPr sz="2300" dirty="0">
                <a:solidFill>
                  <a:srgbClr val="231F20"/>
                </a:solidFill>
                <a:latin typeface="Calibri"/>
                <a:cs typeface="Calibri"/>
              </a:rPr>
              <a:t>sur</a:t>
            </a:r>
            <a:r>
              <a:rPr sz="2300" spc="-30" dirty="0">
                <a:solidFill>
                  <a:srgbClr val="231F20"/>
                </a:solidFill>
                <a:latin typeface="Calibri"/>
                <a:cs typeface="Calibri"/>
              </a:rPr>
              <a:t> </a:t>
            </a:r>
            <a:r>
              <a:rPr sz="2300" spc="-20" dirty="0">
                <a:solidFill>
                  <a:srgbClr val="231F20"/>
                </a:solidFill>
                <a:latin typeface="Calibri"/>
                <a:cs typeface="Calibri"/>
              </a:rPr>
              <a:t>l’idée</a:t>
            </a:r>
            <a:r>
              <a:rPr sz="2300" spc="-40" dirty="0">
                <a:solidFill>
                  <a:srgbClr val="231F20"/>
                </a:solidFill>
                <a:latin typeface="Calibri"/>
                <a:cs typeface="Calibri"/>
              </a:rPr>
              <a:t> </a:t>
            </a:r>
            <a:r>
              <a:rPr sz="2300" dirty="0">
                <a:solidFill>
                  <a:srgbClr val="231F20"/>
                </a:solidFill>
                <a:latin typeface="Calibri"/>
                <a:cs typeface="Calibri"/>
              </a:rPr>
              <a:t>principale</a:t>
            </a:r>
            <a:r>
              <a:rPr sz="2300" spc="-35" dirty="0">
                <a:solidFill>
                  <a:srgbClr val="231F20"/>
                </a:solidFill>
                <a:latin typeface="Calibri"/>
                <a:cs typeface="Calibri"/>
              </a:rPr>
              <a:t> </a:t>
            </a:r>
            <a:r>
              <a:rPr sz="2300" spc="65" dirty="0">
                <a:solidFill>
                  <a:srgbClr val="231F20"/>
                </a:solidFill>
                <a:latin typeface="Calibri"/>
                <a:cs typeface="Calibri"/>
              </a:rPr>
              <a:t>à</a:t>
            </a:r>
            <a:r>
              <a:rPr sz="2300" spc="-40" dirty="0">
                <a:solidFill>
                  <a:srgbClr val="231F20"/>
                </a:solidFill>
                <a:latin typeface="Calibri"/>
                <a:cs typeface="Calibri"/>
              </a:rPr>
              <a:t> </a:t>
            </a:r>
            <a:r>
              <a:rPr sz="2300" spc="-20" dirty="0">
                <a:solidFill>
                  <a:srgbClr val="231F20"/>
                </a:solidFill>
                <a:latin typeface="Calibri"/>
                <a:cs typeface="Calibri"/>
              </a:rPr>
              <a:t>retenir</a:t>
            </a:r>
            <a:r>
              <a:rPr sz="2300" spc="-35" dirty="0">
                <a:solidFill>
                  <a:srgbClr val="231F20"/>
                </a:solidFill>
                <a:latin typeface="Calibri"/>
                <a:cs typeface="Calibri"/>
              </a:rPr>
              <a:t> </a:t>
            </a:r>
            <a:r>
              <a:rPr sz="2300" dirty="0">
                <a:solidFill>
                  <a:srgbClr val="231F20"/>
                </a:solidFill>
                <a:latin typeface="Calibri"/>
                <a:cs typeface="Calibri"/>
              </a:rPr>
              <a:t>sur</a:t>
            </a:r>
            <a:r>
              <a:rPr sz="2300" spc="-30" dirty="0">
                <a:solidFill>
                  <a:srgbClr val="231F20"/>
                </a:solidFill>
                <a:latin typeface="Calibri"/>
                <a:cs typeface="Calibri"/>
              </a:rPr>
              <a:t> </a:t>
            </a:r>
            <a:r>
              <a:rPr sz="2300" spc="-25" dirty="0">
                <a:solidFill>
                  <a:srgbClr val="231F20"/>
                </a:solidFill>
                <a:latin typeface="Calibri"/>
                <a:cs typeface="Calibri"/>
              </a:rPr>
              <a:t>les</a:t>
            </a:r>
            <a:endParaRPr sz="2300" dirty="0">
              <a:latin typeface="Calibri"/>
              <a:cs typeface="Calibri"/>
            </a:endParaRPr>
          </a:p>
        </p:txBody>
      </p:sp>
      <p:sp>
        <p:nvSpPr>
          <p:cNvPr id="16" name="object 16"/>
          <p:cNvSpPr txBox="1"/>
          <p:nvPr/>
        </p:nvSpPr>
        <p:spPr>
          <a:xfrm>
            <a:off x="11202326" y="7386132"/>
            <a:ext cx="169862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métiers</a:t>
            </a:r>
            <a:r>
              <a:rPr sz="2300" spc="-120" dirty="0">
                <a:solidFill>
                  <a:srgbClr val="231F20"/>
                </a:solidFill>
                <a:latin typeface="Calibri"/>
                <a:cs typeface="Calibri"/>
              </a:rPr>
              <a:t> </a:t>
            </a:r>
            <a:r>
              <a:rPr sz="2300" spc="-10" dirty="0">
                <a:solidFill>
                  <a:srgbClr val="231F20"/>
                </a:solidFill>
                <a:latin typeface="Calibri"/>
                <a:cs typeface="Calibri"/>
              </a:rPr>
              <a:t>cyber.</a:t>
            </a:r>
            <a:endParaRPr sz="2300" dirty="0">
              <a:latin typeface="Calibri"/>
              <a:cs typeface="Calibri"/>
            </a:endParaRPr>
          </a:p>
        </p:txBody>
      </p:sp>
      <p:sp>
        <p:nvSpPr>
          <p:cNvPr id="17" name="object 17"/>
          <p:cNvSpPr txBox="1"/>
          <p:nvPr/>
        </p:nvSpPr>
        <p:spPr>
          <a:xfrm>
            <a:off x="4809586" y="4919937"/>
            <a:ext cx="2009775" cy="1850389"/>
          </a:xfrm>
          <a:prstGeom prst="rect">
            <a:avLst/>
          </a:prstGeom>
        </p:spPr>
        <p:txBody>
          <a:bodyPr vert="horz" wrap="square" lIns="0" tIns="0" rIns="0" bIns="0" rtlCol="0">
            <a:spAutoFit/>
          </a:bodyPr>
          <a:lstStyle/>
          <a:p>
            <a:pPr marL="146050" algn="ctr">
              <a:lnSpc>
                <a:spcPts val="765"/>
              </a:lnSpc>
            </a:pPr>
            <a:r>
              <a:rPr sz="650" dirty="0">
                <a:solidFill>
                  <a:srgbClr val="212121"/>
                </a:solidFill>
                <a:latin typeface="Calibri"/>
                <a:cs typeface="Calibri"/>
              </a:rPr>
              <a:t>activité</a:t>
            </a:r>
            <a:r>
              <a:rPr sz="650" spc="25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spcBef>
                <a:spcPts val="55"/>
              </a:spcBef>
            </a:pPr>
            <a:endParaRPr sz="650" dirty="0">
              <a:latin typeface="Calibri"/>
              <a:cs typeface="Calibri"/>
            </a:endParaRPr>
          </a:p>
          <a:p>
            <a:pPr algn="ctr">
              <a:lnSpc>
                <a:spcPct val="100000"/>
              </a:lnSpc>
            </a:pPr>
            <a:r>
              <a:rPr sz="1500" spc="90" dirty="0">
                <a:solidFill>
                  <a:srgbClr val="F7D842"/>
                </a:solidFill>
                <a:latin typeface="Calibri"/>
                <a:cs typeface="Calibri"/>
              </a:rPr>
              <a:t>Vrai</a:t>
            </a:r>
            <a:r>
              <a:rPr sz="1500" spc="-30" dirty="0">
                <a:solidFill>
                  <a:srgbClr val="F7D842"/>
                </a:solidFill>
                <a:latin typeface="Calibri"/>
                <a:cs typeface="Calibri"/>
              </a:rPr>
              <a:t> </a:t>
            </a:r>
            <a:r>
              <a:rPr sz="1500" spc="55" dirty="0">
                <a:solidFill>
                  <a:srgbClr val="F7D842"/>
                </a:solidFill>
                <a:latin typeface="Calibri"/>
                <a:cs typeface="Calibri"/>
              </a:rPr>
              <a:t>ou</a:t>
            </a:r>
            <a:r>
              <a:rPr sz="1500" spc="-25" dirty="0">
                <a:solidFill>
                  <a:srgbClr val="F7D842"/>
                </a:solidFill>
                <a:latin typeface="Calibri"/>
                <a:cs typeface="Calibri"/>
              </a:rPr>
              <a:t> </a:t>
            </a:r>
            <a:r>
              <a:rPr sz="1500" spc="130" dirty="0">
                <a:solidFill>
                  <a:srgbClr val="F7D842"/>
                </a:solidFill>
                <a:latin typeface="Calibri"/>
                <a:cs typeface="Calibri"/>
              </a:rPr>
              <a:t>faux</a:t>
            </a:r>
            <a:r>
              <a:rPr sz="1500" spc="-25" dirty="0">
                <a:solidFill>
                  <a:srgbClr val="F7D842"/>
                </a:solidFill>
                <a:latin typeface="Calibri"/>
                <a:cs typeface="Calibri"/>
              </a:rPr>
              <a:t> </a:t>
            </a:r>
            <a:r>
              <a:rPr sz="1500" spc="-50" dirty="0">
                <a:solidFill>
                  <a:srgbClr val="F7D842"/>
                </a:solidFill>
                <a:latin typeface="Calibri"/>
                <a:cs typeface="Calibri"/>
              </a:rPr>
              <a:t>?</a:t>
            </a:r>
            <a:endParaRPr sz="1500" dirty="0">
              <a:latin typeface="Calibri"/>
              <a:cs typeface="Calibri"/>
            </a:endParaRPr>
          </a:p>
          <a:p>
            <a:pPr algn="ctr">
              <a:lnSpc>
                <a:spcPts val="2110"/>
              </a:lnSpc>
              <a:spcBef>
                <a:spcPts val="730"/>
              </a:spcBef>
            </a:pPr>
            <a:r>
              <a:rPr sz="1900" spc="85" dirty="0">
                <a:solidFill>
                  <a:srgbClr val="231F20"/>
                </a:solidFill>
                <a:latin typeface="Calibri"/>
                <a:cs typeface="Calibri"/>
              </a:rPr>
              <a:t>La</a:t>
            </a:r>
            <a:r>
              <a:rPr sz="1900" spc="-40" dirty="0">
                <a:solidFill>
                  <a:srgbClr val="231F20"/>
                </a:solidFill>
                <a:latin typeface="Calibri"/>
                <a:cs typeface="Calibri"/>
              </a:rPr>
              <a:t> </a:t>
            </a:r>
            <a:r>
              <a:rPr sz="1900" spc="114" dirty="0">
                <a:solidFill>
                  <a:srgbClr val="231F20"/>
                </a:solidFill>
                <a:latin typeface="Calibri"/>
                <a:cs typeface="Calibri"/>
              </a:rPr>
              <a:t>cybersécurité, </a:t>
            </a:r>
            <a:r>
              <a:rPr sz="1900" spc="204" dirty="0">
                <a:solidFill>
                  <a:srgbClr val="231F20"/>
                </a:solidFill>
                <a:latin typeface="Calibri"/>
                <a:cs typeface="Calibri"/>
              </a:rPr>
              <a:t>cela</a:t>
            </a:r>
            <a:r>
              <a:rPr sz="1900" spc="-25" dirty="0">
                <a:solidFill>
                  <a:srgbClr val="231F20"/>
                </a:solidFill>
                <a:latin typeface="Calibri"/>
                <a:cs typeface="Calibri"/>
              </a:rPr>
              <a:t> </a:t>
            </a:r>
            <a:r>
              <a:rPr sz="1900" spc="70" dirty="0">
                <a:solidFill>
                  <a:srgbClr val="231F20"/>
                </a:solidFill>
                <a:latin typeface="Calibri"/>
                <a:cs typeface="Calibri"/>
              </a:rPr>
              <a:t>veut</a:t>
            </a:r>
            <a:r>
              <a:rPr sz="1900" spc="-25" dirty="0">
                <a:solidFill>
                  <a:srgbClr val="231F20"/>
                </a:solidFill>
                <a:latin typeface="Calibri"/>
                <a:cs typeface="Calibri"/>
              </a:rPr>
              <a:t> </a:t>
            </a:r>
            <a:r>
              <a:rPr sz="1900" spc="100" dirty="0">
                <a:solidFill>
                  <a:srgbClr val="231F20"/>
                </a:solidFill>
                <a:latin typeface="Calibri"/>
                <a:cs typeface="Calibri"/>
              </a:rPr>
              <a:t>dire </a:t>
            </a:r>
            <a:r>
              <a:rPr sz="1900" spc="170" dirty="0">
                <a:solidFill>
                  <a:srgbClr val="231F20"/>
                </a:solidFill>
                <a:latin typeface="Calibri"/>
                <a:cs typeface="Calibri"/>
              </a:rPr>
              <a:t>être</a:t>
            </a:r>
            <a:r>
              <a:rPr sz="1900" spc="-40" dirty="0">
                <a:solidFill>
                  <a:srgbClr val="231F20"/>
                </a:solidFill>
                <a:latin typeface="Calibri"/>
                <a:cs typeface="Calibri"/>
              </a:rPr>
              <a:t> </a:t>
            </a:r>
            <a:r>
              <a:rPr sz="1900" spc="185" dirty="0">
                <a:solidFill>
                  <a:srgbClr val="231F20"/>
                </a:solidFill>
                <a:latin typeface="Calibri"/>
                <a:cs typeface="Calibri"/>
              </a:rPr>
              <a:t>fort</a:t>
            </a:r>
            <a:r>
              <a:rPr sz="1900" spc="-35" dirty="0">
                <a:solidFill>
                  <a:srgbClr val="231F20"/>
                </a:solidFill>
                <a:latin typeface="Calibri"/>
                <a:cs typeface="Calibri"/>
              </a:rPr>
              <a:t> </a:t>
            </a:r>
            <a:r>
              <a:rPr sz="1900" spc="65" dirty="0">
                <a:solidFill>
                  <a:srgbClr val="231F20"/>
                </a:solidFill>
                <a:latin typeface="Calibri"/>
                <a:cs typeface="Calibri"/>
              </a:rPr>
              <a:t>en</a:t>
            </a:r>
            <a:r>
              <a:rPr sz="1900" spc="-35" dirty="0">
                <a:solidFill>
                  <a:srgbClr val="231F20"/>
                </a:solidFill>
                <a:latin typeface="Calibri"/>
                <a:cs typeface="Calibri"/>
              </a:rPr>
              <a:t> </a:t>
            </a:r>
            <a:r>
              <a:rPr sz="1900" spc="-10" dirty="0">
                <a:solidFill>
                  <a:srgbClr val="231F20"/>
                </a:solidFill>
                <a:latin typeface="Calibri"/>
                <a:cs typeface="Calibri"/>
              </a:rPr>
              <a:t>maths</a:t>
            </a:r>
            <a:endParaRPr sz="1900" dirty="0">
              <a:latin typeface="Calibri"/>
              <a:cs typeface="Calibri"/>
            </a:endParaRPr>
          </a:p>
        </p:txBody>
      </p:sp>
      <p:grpSp>
        <p:nvGrpSpPr>
          <p:cNvPr id="18" name="object 18"/>
          <p:cNvGrpSpPr/>
          <p:nvPr/>
        </p:nvGrpSpPr>
        <p:grpSpPr>
          <a:xfrm>
            <a:off x="3359604" y="4721259"/>
            <a:ext cx="4965065" cy="2914015"/>
            <a:chOff x="3359604" y="4721259"/>
            <a:chExt cx="4965065" cy="2914015"/>
          </a:xfrm>
        </p:grpSpPr>
        <p:sp>
          <p:nvSpPr>
            <p:cNvPr id="19" name="object 19"/>
            <p:cNvSpPr/>
            <p:nvPr/>
          </p:nvSpPr>
          <p:spPr>
            <a:xfrm>
              <a:off x="3359604" y="4721259"/>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20" name="object 20"/>
            <p:cNvSpPr/>
            <p:nvPr/>
          </p:nvSpPr>
          <p:spPr>
            <a:xfrm>
              <a:off x="3470425" y="4832083"/>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21" name="object 21"/>
            <p:cNvSpPr/>
            <p:nvPr/>
          </p:nvSpPr>
          <p:spPr>
            <a:xfrm>
              <a:off x="3731348" y="5019556"/>
              <a:ext cx="1426845" cy="24765"/>
            </a:xfrm>
            <a:custGeom>
              <a:avLst/>
              <a:gdLst/>
              <a:ahLst/>
              <a:cxnLst/>
              <a:rect l="l" t="t" r="r" b="b"/>
              <a:pathLst>
                <a:path w="1426845" h="24764">
                  <a:moveTo>
                    <a:pt x="1426481" y="24417"/>
                  </a:moveTo>
                  <a:lnTo>
                    <a:pt x="0" y="24417"/>
                  </a:lnTo>
                  <a:lnTo>
                    <a:pt x="0" y="0"/>
                  </a:lnTo>
                  <a:lnTo>
                    <a:pt x="1426481" y="0"/>
                  </a:lnTo>
                  <a:lnTo>
                    <a:pt x="1426481" y="24417"/>
                  </a:lnTo>
                  <a:close/>
                </a:path>
              </a:pathLst>
            </a:custGeom>
            <a:solidFill>
              <a:srgbClr val="EDD651"/>
            </a:solidFill>
          </p:spPr>
          <p:txBody>
            <a:bodyPr wrap="square" lIns="0" tIns="0" rIns="0" bIns="0" rtlCol="0"/>
            <a:lstStyle/>
            <a:p>
              <a:endParaRPr dirty="0"/>
            </a:p>
          </p:txBody>
        </p:sp>
      </p:grpSp>
      <p:sp>
        <p:nvSpPr>
          <p:cNvPr id="22" name="object 22"/>
          <p:cNvSpPr txBox="1"/>
          <p:nvPr/>
        </p:nvSpPr>
        <p:spPr>
          <a:xfrm>
            <a:off x="4167137" y="4380927"/>
            <a:ext cx="2009775" cy="1850389"/>
          </a:xfrm>
          <a:prstGeom prst="rect">
            <a:avLst/>
          </a:prstGeom>
        </p:spPr>
        <p:txBody>
          <a:bodyPr vert="horz" wrap="square" lIns="0" tIns="0" rIns="0" bIns="0" rtlCol="0">
            <a:spAutoFit/>
          </a:bodyPr>
          <a:lstStyle/>
          <a:p>
            <a:pPr marL="146050" algn="ctr">
              <a:lnSpc>
                <a:spcPts val="765"/>
              </a:lnSpc>
            </a:pPr>
            <a:r>
              <a:rPr sz="650" dirty="0">
                <a:solidFill>
                  <a:srgbClr val="212121"/>
                </a:solidFill>
                <a:latin typeface="Calibri"/>
                <a:cs typeface="Calibri"/>
              </a:rPr>
              <a:t>activité</a:t>
            </a:r>
            <a:r>
              <a:rPr sz="650" spc="25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pPr>
            <a:endParaRPr sz="800" dirty="0">
              <a:latin typeface="Calibri"/>
              <a:cs typeface="Calibri"/>
            </a:endParaRPr>
          </a:p>
          <a:p>
            <a:pPr>
              <a:lnSpc>
                <a:spcPct val="100000"/>
              </a:lnSpc>
              <a:spcBef>
                <a:spcPts val="55"/>
              </a:spcBef>
            </a:pPr>
            <a:endParaRPr sz="650" dirty="0">
              <a:latin typeface="Calibri"/>
              <a:cs typeface="Calibri"/>
            </a:endParaRPr>
          </a:p>
          <a:p>
            <a:pPr algn="ctr">
              <a:lnSpc>
                <a:spcPct val="100000"/>
              </a:lnSpc>
            </a:pPr>
            <a:r>
              <a:rPr sz="1500" spc="90" dirty="0">
                <a:solidFill>
                  <a:srgbClr val="F7D842"/>
                </a:solidFill>
                <a:latin typeface="Calibri"/>
                <a:cs typeface="Calibri"/>
              </a:rPr>
              <a:t>Vrai</a:t>
            </a:r>
            <a:r>
              <a:rPr sz="1500" spc="-30" dirty="0">
                <a:solidFill>
                  <a:srgbClr val="F7D842"/>
                </a:solidFill>
                <a:latin typeface="Calibri"/>
                <a:cs typeface="Calibri"/>
              </a:rPr>
              <a:t> </a:t>
            </a:r>
            <a:r>
              <a:rPr sz="1500" spc="55" dirty="0">
                <a:solidFill>
                  <a:srgbClr val="F7D842"/>
                </a:solidFill>
                <a:latin typeface="Calibri"/>
                <a:cs typeface="Calibri"/>
              </a:rPr>
              <a:t>ou</a:t>
            </a:r>
            <a:r>
              <a:rPr sz="1500" spc="-25" dirty="0">
                <a:solidFill>
                  <a:srgbClr val="F7D842"/>
                </a:solidFill>
                <a:latin typeface="Calibri"/>
                <a:cs typeface="Calibri"/>
              </a:rPr>
              <a:t> </a:t>
            </a:r>
            <a:r>
              <a:rPr sz="1500" spc="130" dirty="0">
                <a:solidFill>
                  <a:srgbClr val="F7D842"/>
                </a:solidFill>
                <a:latin typeface="Calibri"/>
                <a:cs typeface="Calibri"/>
              </a:rPr>
              <a:t>faux</a:t>
            </a:r>
            <a:r>
              <a:rPr sz="1500" spc="-25" dirty="0">
                <a:solidFill>
                  <a:srgbClr val="F7D842"/>
                </a:solidFill>
                <a:latin typeface="Calibri"/>
                <a:cs typeface="Calibri"/>
              </a:rPr>
              <a:t> </a:t>
            </a:r>
            <a:r>
              <a:rPr sz="1500" spc="-50" dirty="0">
                <a:solidFill>
                  <a:srgbClr val="F7D842"/>
                </a:solidFill>
                <a:latin typeface="Calibri"/>
                <a:cs typeface="Calibri"/>
              </a:rPr>
              <a:t>?</a:t>
            </a:r>
            <a:endParaRPr sz="1500" dirty="0">
              <a:latin typeface="Calibri"/>
              <a:cs typeface="Calibri"/>
            </a:endParaRPr>
          </a:p>
          <a:p>
            <a:pPr algn="ctr">
              <a:lnSpc>
                <a:spcPts val="2110"/>
              </a:lnSpc>
              <a:spcBef>
                <a:spcPts val="730"/>
              </a:spcBef>
            </a:pPr>
            <a:r>
              <a:rPr sz="1900" spc="85" dirty="0">
                <a:solidFill>
                  <a:srgbClr val="231F20"/>
                </a:solidFill>
                <a:latin typeface="Calibri"/>
                <a:cs typeface="Calibri"/>
              </a:rPr>
              <a:t>La</a:t>
            </a:r>
            <a:r>
              <a:rPr sz="1900" spc="-40" dirty="0">
                <a:solidFill>
                  <a:srgbClr val="231F20"/>
                </a:solidFill>
                <a:latin typeface="Calibri"/>
                <a:cs typeface="Calibri"/>
              </a:rPr>
              <a:t> </a:t>
            </a:r>
            <a:r>
              <a:rPr sz="1900" spc="114" dirty="0">
                <a:solidFill>
                  <a:srgbClr val="231F20"/>
                </a:solidFill>
                <a:latin typeface="Calibri"/>
                <a:cs typeface="Calibri"/>
              </a:rPr>
              <a:t>cybersécurité, </a:t>
            </a:r>
            <a:r>
              <a:rPr sz="1900" spc="204" dirty="0">
                <a:solidFill>
                  <a:srgbClr val="231F20"/>
                </a:solidFill>
                <a:latin typeface="Calibri"/>
                <a:cs typeface="Calibri"/>
              </a:rPr>
              <a:t>cela</a:t>
            </a:r>
            <a:r>
              <a:rPr sz="1900" spc="-25" dirty="0">
                <a:solidFill>
                  <a:srgbClr val="231F20"/>
                </a:solidFill>
                <a:latin typeface="Calibri"/>
                <a:cs typeface="Calibri"/>
              </a:rPr>
              <a:t> </a:t>
            </a:r>
            <a:r>
              <a:rPr sz="1900" spc="70" dirty="0">
                <a:solidFill>
                  <a:srgbClr val="231F20"/>
                </a:solidFill>
                <a:latin typeface="Calibri"/>
                <a:cs typeface="Calibri"/>
              </a:rPr>
              <a:t>veut</a:t>
            </a:r>
            <a:r>
              <a:rPr sz="1900" spc="-25" dirty="0">
                <a:solidFill>
                  <a:srgbClr val="231F20"/>
                </a:solidFill>
                <a:latin typeface="Calibri"/>
                <a:cs typeface="Calibri"/>
              </a:rPr>
              <a:t> </a:t>
            </a:r>
            <a:r>
              <a:rPr sz="1900" spc="100" dirty="0">
                <a:solidFill>
                  <a:srgbClr val="231F20"/>
                </a:solidFill>
                <a:latin typeface="Calibri"/>
                <a:cs typeface="Calibri"/>
              </a:rPr>
              <a:t>dire </a:t>
            </a:r>
            <a:r>
              <a:rPr sz="1900" spc="170" dirty="0">
                <a:solidFill>
                  <a:srgbClr val="231F20"/>
                </a:solidFill>
                <a:latin typeface="Calibri"/>
                <a:cs typeface="Calibri"/>
              </a:rPr>
              <a:t>être</a:t>
            </a:r>
            <a:r>
              <a:rPr sz="1900" spc="-40" dirty="0">
                <a:solidFill>
                  <a:srgbClr val="231F20"/>
                </a:solidFill>
                <a:latin typeface="Calibri"/>
                <a:cs typeface="Calibri"/>
              </a:rPr>
              <a:t> </a:t>
            </a:r>
            <a:r>
              <a:rPr sz="1900" spc="185" dirty="0">
                <a:solidFill>
                  <a:srgbClr val="231F20"/>
                </a:solidFill>
                <a:latin typeface="Calibri"/>
                <a:cs typeface="Calibri"/>
              </a:rPr>
              <a:t>fort</a:t>
            </a:r>
            <a:r>
              <a:rPr sz="1900" spc="-35" dirty="0">
                <a:solidFill>
                  <a:srgbClr val="231F20"/>
                </a:solidFill>
                <a:latin typeface="Calibri"/>
                <a:cs typeface="Calibri"/>
              </a:rPr>
              <a:t> </a:t>
            </a:r>
            <a:r>
              <a:rPr sz="1900" spc="65" dirty="0">
                <a:solidFill>
                  <a:srgbClr val="231F20"/>
                </a:solidFill>
                <a:latin typeface="Calibri"/>
                <a:cs typeface="Calibri"/>
              </a:rPr>
              <a:t>en</a:t>
            </a:r>
            <a:r>
              <a:rPr sz="1900" spc="-35" dirty="0">
                <a:solidFill>
                  <a:srgbClr val="231F20"/>
                </a:solidFill>
                <a:latin typeface="Calibri"/>
                <a:cs typeface="Calibri"/>
              </a:rPr>
              <a:t> </a:t>
            </a:r>
            <a:r>
              <a:rPr sz="1900" spc="-10" dirty="0">
                <a:solidFill>
                  <a:srgbClr val="231F20"/>
                </a:solidFill>
                <a:latin typeface="Calibri"/>
                <a:cs typeface="Calibri"/>
              </a:rPr>
              <a:t>maths</a:t>
            </a:r>
            <a:endParaRPr sz="1900" dirty="0">
              <a:latin typeface="Calibri"/>
              <a:cs typeface="Calibri"/>
            </a:endParaRPr>
          </a:p>
        </p:txBody>
      </p:sp>
      <p:grpSp>
        <p:nvGrpSpPr>
          <p:cNvPr id="23" name="object 23"/>
          <p:cNvGrpSpPr/>
          <p:nvPr/>
        </p:nvGrpSpPr>
        <p:grpSpPr>
          <a:xfrm>
            <a:off x="2717152" y="4182249"/>
            <a:ext cx="5478780" cy="3324225"/>
            <a:chOff x="2717152" y="4182249"/>
            <a:chExt cx="5478780" cy="3324225"/>
          </a:xfrm>
        </p:grpSpPr>
        <p:sp>
          <p:nvSpPr>
            <p:cNvPr id="24" name="object 24"/>
            <p:cNvSpPr/>
            <p:nvPr/>
          </p:nvSpPr>
          <p:spPr>
            <a:xfrm>
              <a:off x="5157825" y="5019566"/>
              <a:ext cx="1393825" cy="24130"/>
            </a:xfrm>
            <a:custGeom>
              <a:avLst/>
              <a:gdLst/>
              <a:ahLst/>
              <a:cxnLst/>
              <a:rect l="l" t="t" r="r" b="b"/>
              <a:pathLst>
                <a:path w="1393825" h="24129">
                  <a:moveTo>
                    <a:pt x="1393647" y="0"/>
                  </a:moveTo>
                  <a:lnTo>
                    <a:pt x="0" y="0"/>
                  </a:lnTo>
                  <a:lnTo>
                    <a:pt x="0" y="5041"/>
                  </a:lnTo>
                  <a:lnTo>
                    <a:pt x="0" y="18910"/>
                  </a:lnTo>
                  <a:lnTo>
                    <a:pt x="0" y="23952"/>
                  </a:lnTo>
                  <a:lnTo>
                    <a:pt x="1393177" y="23952"/>
                  </a:lnTo>
                  <a:lnTo>
                    <a:pt x="1393177" y="18910"/>
                  </a:lnTo>
                  <a:lnTo>
                    <a:pt x="1390662" y="18910"/>
                  </a:lnTo>
                  <a:lnTo>
                    <a:pt x="1390662" y="5041"/>
                  </a:lnTo>
                  <a:lnTo>
                    <a:pt x="1393647" y="5041"/>
                  </a:lnTo>
                  <a:lnTo>
                    <a:pt x="1393647" y="0"/>
                  </a:lnTo>
                  <a:close/>
                </a:path>
              </a:pathLst>
            </a:custGeom>
            <a:solidFill>
              <a:srgbClr val="EDD651"/>
            </a:solidFill>
          </p:spPr>
          <p:txBody>
            <a:bodyPr wrap="square" lIns="0" tIns="0" rIns="0" bIns="0" rtlCol="0"/>
            <a:lstStyle/>
            <a:p>
              <a:endParaRPr dirty="0"/>
            </a:p>
          </p:txBody>
        </p:sp>
        <p:sp>
          <p:nvSpPr>
            <p:cNvPr id="25" name="object 25"/>
            <p:cNvSpPr/>
            <p:nvPr/>
          </p:nvSpPr>
          <p:spPr>
            <a:xfrm>
              <a:off x="5146119" y="5019556"/>
              <a:ext cx="12065" cy="24765"/>
            </a:xfrm>
            <a:custGeom>
              <a:avLst/>
              <a:gdLst/>
              <a:ahLst/>
              <a:cxnLst/>
              <a:rect l="l" t="t" r="r" b="b"/>
              <a:pathLst>
                <a:path w="12064" h="24764">
                  <a:moveTo>
                    <a:pt x="11712" y="24417"/>
                  </a:moveTo>
                  <a:lnTo>
                    <a:pt x="0" y="24417"/>
                  </a:lnTo>
                  <a:lnTo>
                    <a:pt x="0" y="0"/>
                  </a:lnTo>
                  <a:lnTo>
                    <a:pt x="11712" y="0"/>
                  </a:lnTo>
                  <a:lnTo>
                    <a:pt x="11712" y="24417"/>
                  </a:lnTo>
                  <a:close/>
                </a:path>
              </a:pathLst>
            </a:custGeom>
            <a:solidFill>
              <a:srgbClr val="F2E07F"/>
            </a:solidFill>
          </p:spPr>
          <p:txBody>
            <a:bodyPr wrap="square" lIns="0" tIns="0" rIns="0" bIns="0" rtlCol="0"/>
            <a:lstStyle/>
            <a:p>
              <a:endParaRPr dirty="0"/>
            </a:p>
          </p:txBody>
        </p:sp>
        <p:sp>
          <p:nvSpPr>
            <p:cNvPr id="26" name="object 26"/>
            <p:cNvSpPr/>
            <p:nvPr/>
          </p:nvSpPr>
          <p:spPr>
            <a:xfrm>
              <a:off x="6572593" y="5019566"/>
              <a:ext cx="1427480" cy="24130"/>
            </a:xfrm>
            <a:custGeom>
              <a:avLst/>
              <a:gdLst/>
              <a:ahLst/>
              <a:cxnLst/>
              <a:rect l="l" t="t" r="r" b="b"/>
              <a:pathLst>
                <a:path w="1427479" h="24129">
                  <a:moveTo>
                    <a:pt x="1427162" y="5041"/>
                  </a:moveTo>
                  <a:lnTo>
                    <a:pt x="1424165" y="5041"/>
                  </a:lnTo>
                  <a:lnTo>
                    <a:pt x="1424165" y="0"/>
                  </a:lnTo>
                  <a:lnTo>
                    <a:pt x="0" y="0"/>
                  </a:lnTo>
                  <a:lnTo>
                    <a:pt x="0" y="5041"/>
                  </a:lnTo>
                  <a:lnTo>
                    <a:pt x="0" y="18910"/>
                  </a:lnTo>
                  <a:lnTo>
                    <a:pt x="0" y="23952"/>
                  </a:lnTo>
                  <a:lnTo>
                    <a:pt x="1424647" y="23952"/>
                  </a:lnTo>
                  <a:lnTo>
                    <a:pt x="1424647" y="18910"/>
                  </a:lnTo>
                  <a:lnTo>
                    <a:pt x="1427162" y="18910"/>
                  </a:lnTo>
                  <a:lnTo>
                    <a:pt x="1427162" y="5041"/>
                  </a:lnTo>
                  <a:close/>
                </a:path>
              </a:pathLst>
            </a:custGeom>
            <a:solidFill>
              <a:srgbClr val="F9F4D8"/>
            </a:solidFill>
          </p:spPr>
          <p:txBody>
            <a:bodyPr wrap="square" lIns="0" tIns="0" rIns="0" bIns="0" rtlCol="0"/>
            <a:lstStyle/>
            <a:p>
              <a:endParaRPr dirty="0"/>
            </a:p>
          </p:txBody>
        </p:sp>
        <p:sp>
          <p:nvSpPr>
            <p:cNvPr id="27" name="object 27"/>
            <p:cNvSpPr/>
            <p:nvPr/>
          </p:nvSpPr>
          <p:spPr>
            <a:xfrm>
              <a:off x="6548496" y="5019558"/>
              <a:ext cx="24130" cy="24765"/>
            </a:xfrm>
            <a:custGeom>
              <a:avLst/>
              <a:gdLst/>
              <a:ahLst/>
              <a:cxnLst/>
              <a:rect l="l" t="t" r="r" b="b"/>
              <a:pathLst>
                <a:path w="24129" h="24764">
                  <a:moveTo>
                    <a:pt x="24099" y="24417"/>
                  </a:moveTo>
                  <a:lnTo>
                    <a:pt x="5545" y="24417"/>
                  </a:lnTo>
                  <a:lnTo>
                    <a:pt x="0" y="18950"/>
                  </a:lnTo>
                  <a:lnTo>
                    <a:pt x="0" y="5466"/>
                  </a:lnTo>
                  <a:lnTo>
                    <a:pt x="5545" y="0"/>
                  </a:lnTo>
                  <a:lnTo>
                    <a:pt x="24099" y="0"/>
                  </a:lnTo>
                  <a:lnTo>
                    <a:pt x="24099" y="24417"/>
                  </a:lnTo>
                  <a:close/>
                </a:path>
              </a:pathLst>
            </a:custGeom>
            <a:solidFill>
              <a:srgbClr val="F7F2C4"/>
            </a:solidFill>
          </p:spPr>
          <p:txBody>
            <a:bodyPr wrap="square" lIns="0" tIns="0" rIns="0" bIns="0" rtlCol="0"/>
            <a:lstStyle/>
            <a:p>
              <a:endParaRPr dirty="0"/>
            </a:p>
          </p:txBody>
        </p:sp>
        <p:sp>
          <p:nvSpPr>
            <p:cNvPr id="28" name="object 28"/>
            <p:cNvSpPr/>
            <p:nvPr/>
          </p:nvSpPr>
          <p:spPr>
            <a:xfrm>
              <a:off x="5117320" y="4999444"/>
              <a:ext cx="66040" cy="64769"/>
            </a:xfrm>
            <a:custGeom>
              <a:avLst/>
              <a:gdLst/>
              <a:ahLst/>
              <a:cxnLst/>
              <a:rect l="l" t="t" r="r" b="b"/>
              <a:pathLst>
                <a:path w="66039" h="64770">
                  <a:moveTo>
                    <a:pt x="32802" y="64640"/>
                  </a:moveTo>
                  <a:lnTo>
                    <a:pt x="20046" y="62096"/>
                  </a:lnTo>
                  <a:lnTo>
                    <a:pt x="9618" y="55164"/>
                  </a:lnTo>
                  <a:lnTo>
                    <a:pt x="2581" y="44890"/>
                  </a:lnTo>
                  <a:lnTo>
                    <a:pt x="0" y="32322"/>
                  </a:lnTo>
                  <a:lnTo>
                    <a:pt x="2581" y="19753"/>
                  </a:lnTo>
                  <a:lnTo>
                    <a:pt x="9618" y="9477"/>
                  </a:lnTo>
                  <a:lnTo>
                    <a:pt x="20046" y="2544"/>
                  </a:lnTo>
                  <a:lnTo>
                    <a:pt x="32802" y="0"/>
                  </a:lnTo>
                  <a:lnTo>
                    <a:pt x="45557" y="2544"/>
                  </a:lnTo>
                  <a:lnTo>
                    <a:pt x="55985" y="9477"/>
                  </a:lnTo>
                  <a:lnTo>
                    <a:pt x="63022" y="19753"/>
                  </a:lnTo>
                  <a:lnTo>
                    <a:pt x="65604" y="32322"/>
                  </a:lnTo>
                  <a:lnTo>
                    <a:pt x="63022" y="44890"/>
                  </a:lnTo>
                  <a:lnTo>
                    <a:pt x="55985" y="55164"/>
                  </a:lnTo>
                  <a:lnTo>
                    <a:pt x="45557" y="62096"/>
                  </a:lnTo>
                  <a:lnTo>
                    <a:pt x="32802" y="64640"/>
                  </a:lnTo>
                  <a:close/>
                </a:path>
              </a:pathLst>
            </a:custGeom>
            <a:solidFill>
              <a:srgbClr val="F7EAAF"/>
            </a:solidFill>
          </p:spPr>
          <p:txBody>
            <a:bodyPr wrap="square" lIns="0" tIns="0" rIns="0" bIns="0" rtlCol="0"/>
            <a:lstStyle/>
            <a:p>
              <a:endParaRPr dirty="0"/>
            </a:p>
          </p:txBody>
        </p:sp>
        <p:sp>
          <p:nvSpPr>
            <p:cNvPr id="29" name="object 29"/>
            <p:cNvSpPr/>
            <p:nvPr/>
          </p:nvSpPr>
          <p:spPr>
            <a:xfrm>
              <a:off x="5111126" y="4993342"/>
              <a:ext cx="78105" cy="77470"/>
            </a:xfrm>
            <a:custGeom>
              <a:avLst/>
              <a:gdLst/>
              <a:ahLst/>
              <a:cxnLst/>
              <a:rect l="l" t="t" r="r" b="b"/>
              <a:pathLst>
                <a:path w="78104" h="77470">
                  <a:moveTo>
                    <a:pt x="38997" y="76850"/>
                  </a:moveTo>
                  <a:lnTo>
                    <a:pt x="23832" y="73825"/>
                  </a:lnTo>
                  <a:lnTo>
                    <a:pt x="11434" y="65582"/>
                  </a:lnTo>
                  <a:lnTo>
                    <a:pt x="3069" y="53366"/>
                  </a:lnTo>
                  <a:lnTo>
                    <a:pt x="0" y="38423"/>
                  </a:lnTo>
                  <a:lnTo>
                    <a:pt x="3069" y="23482"/>
                  </a:lnTo>
                  <a:lnTo>
                    <a:pt x="11434" y="11267"/>
                  </a:lnTo>
                  <a:lnTo>
                    <a:pt x="23832" y="3024"/>
                  </a:lnTo>
                  <a:lnTo>
                    <a:pt x="38997" y="0"/>
                  </a:lnTo>
                  <a:lnTo>
                    <a:pt x="54161" y="3024"/>
                  </a:lnTo>
                  <a:lnTo>
                    <a:pt x="66559" y="11267"/>
                  </a:lnTo>
                  <a:lnTo>
                    <a:pt x="67202"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2" y="64642"/>
                  </a:lnTo>
                  <a:lnTo>
                    <a:pt x="66559" y="65582"/>
                  </a:lnTo>
                  <a:lnTo>
                    <a:pt x="54161" y="73825"/>
                  </a:lnTo>
                  <a:lnTo>
                    <a:pt x="38997" y="76850"/>
                  </a:lnTo>
                  <a:close/>
                </a:path>
                <a:path w="78104" h="77470">
                  <a:moveTo>
                    <a:pt x="67202" y="64642"/>
                  </a:moveTo>
                  <a:lnTo>
                    <a:pt x="38997" y="64642"/>
                  </a:lnTo>
                  <a:lnTo>
                    <a:pt x="49353" y="62582"/>
                  </a:lnTo>
                  <a:lnTo>
                    <a:pt x="57811" y="56962"/>
                  </a:lnTo>
                  <a:lnTo>
                    <a:pt x="63513" y="48628"/>
                  </a:lnTo>
                  <a:lnTo>
                    <a:pt x="65604" y="38423"/>
                  </a:lnTo>
                  <a:lnTo>
                    <a:pt x="63513" y="28219"/>
                  </a:lnTo>
                  <a:lnTo>
                    <a:pt x="57811" y="19886"/>
                  </a:lnTo>
                  <a:lnTo>
                    <a:pt x="49353" y="14267"/>
                  </a:lnTo>
                  <a:lnTo>
                    <a:pt x="38997" y="12207"/>
                  </a:lnTo>
                  <a:lnTo>
                    <a:pt x="67202" y="12207"/>
                  </a:lnTo>
                  <a:lnTo>
                    <a:pt x="74924" y="23482"/>
                  </a:lnTo>
                  <a:lnTo>
                    <a:pt x="77994" y="38423"/>
                  </a:lnTo>
                  <a:lnTo>
                    <a:pt x="74924" y="53366"/>
                  </a:lnTo>
                  <a:lnTo>
                    <a:pt x="67202" y="64642"/>
                  </a:lnTo>
                  <a:close/>
                </a:path>
              </a:pathLst>
            </a:custGeom>
            <a:solidFill>
              <a:srgbClr val="FFFFFF"/>
            </a:solidFill>
          </p:spPr>
          <p:txBody>
            <a:bodyPr wrap="square" lIns="0" tIns="0" rIns="0" bIns="0" rtlCol="0"/>
            <a:lstStyle/>
            <a:p>
              <a:endParaRPr dirty="0"/>
            </a:p>
          </p:txBody>
        </p:sp>
        <p:sp>
          <p:nvSpPr>
            <p:cNvPr id="30" name="object 30"/>
            <p:cNvSpPr/>
            <p:nvPr/>
          </p:nvSpPr>
          <p:spPr>
            <a:xfrm>
              <a:off x="6528085" y="4999444"/>
              <a:ext cx="66040" cy="64769"/>
            </a:xfrm>
            <a:custGeom>
              <a:avLst/>
              <a:gdLst/>
              <a:ahLst/>
              <a:cxnLst/>
              <a:rect l="l" t="t" r="r" b="b"/>
              <a:pathLst>
                <a:path w="66040" h="64770">
                  <a:moveTo>
                    <a:pt x="32799" y="64640"/>
                  </a:moveTo>
                  <a:lnTo>
                    <a:pt x="20044" y="62096"/>
                  </a:lnTo>
                  <a:lnTo>
                    <a:pt x="9617" y="55164"/>
                  </a:lnTo>
                  <a:lnTo>
                    <a:pt x="2581" y="44890"/>
                  </a:lnTo>
                  <a:lnTo>
                    <a:pt x="0" y="32322"/>
                  </a:lnTo>
                  <a:lnTo>
                    <a:pt x="2581" y="19753"/>
                  </a:lnTo>
                  <a:lnTo>
                    <a:pt x="9617" y="9477"/>
                  </a:lnTo>
                  <a:lnTo>
                    <a:pt x="20044" y="2544"/>
                  </a:lnTo>
                  <a:lnTo>
                    <a:pt x="32799" y="0"/>
                  </a:lnTo>
                  <a:lnTo>
                    <a:pt x="45556" y="2544"/>
                  </a:lnTo>
                  <a:lnTo>
                    <a:pt x="55984" y="9477"/>
                  </a:lnTo>
                  <a:lnTo>
                    <a:pt x="63020" y="19753"/>
                  </a:lnTo>
                  <a:lnTo>
                    <a:pt x="65602" y="32322"/>
                  </a:lnTo>
                  <a:lnTo>
                    <a:pt x="63020" y="44890"/>
                  </a:lnTo>
                  <a:lnTo>
                    <a:pt x="55984" y="55164"/>
                  </a:lnTo>
                  <a:lnTo>
                    <a:pt x="45556" y="62096"/>
                  </a:lnTo>
                  <a:lnTo>
                    <a:pt x="32799" y="64640"/>
                  </a:lnTo>
                  <a:close/>
                </a:path>
              </a:pathLst>
            </a:custGeom>
            <a:solidFill>
              <a:srgbClr val="F7EAAF"/>
            </a:solidFill>
          </p:spPr>
          <p:txBody>
            <a:bodyPr wrap="square" lIns="0" tIns="0" rIns="0" bIns="0" rtlCol="0"/>
            <a:lstStyle/>
            <a:p>
              <a:endParaRPr dirty="0"/>
            </a:p>
          </p:txBody>
        </p:sp>
        <p:sp>
          <p:nvSpPr>
            <p:cNvPr id="31" name="object 31"/>
            <p:cNvSpPr/>
            <p:nvPr/>
          </p:nvSpPr>
          <p:spPr>
            <a:xfrm>
              <a:off x="6521890" y="4993342"/>
              <a:ext cx="78105" cy="77470"/>
            </a:xfrm>
            <a:custGeom>
              <a:avLst/>
              <a:gdLst/>
              <a:ahLst/>
              <a:cxnLst/>
              <a:rect l="l" t="t" r="r" b="b"/>
              <a:pathLst>
                <a:path w="78104" h="77470">
                  <a:moveTo>
                    <a:pt x="38997" y="76850"/>
                  </a:moveTo>
                  <a:lnTo>
                    <a:pt x="23831" y="73825"/>
                  </a:lnTo>
                  <a:lnTo>
                    <a:pt x="11433" y="65582"/>
                  </a:lnTo>
                  <a:lnTo>
                    <a:pt x="3069" y="53366"/>
                  </a:lnTo>
                  <a:lnTo>
                    <a:pt x="0" y="38423"/>
                  </a:lnTo>
                  <a:lnTo>
                    <a:pt x="3069" y="23482"/>
                  </a:lnTo>
                  <a:lnTo>
                    <a:pt x="11433" y="11267"/>
                  </a:lnTo>
                  <a:lnTo>
                    <a:pt x="23831" y="3024"/>
                  </a:lnTo>
                  <a:lnTo>
                    <a:pt x="38997" y="0"/>
                  </a:lnTo>
                  <a:lnTo>
                    <a:pt x="54161" y="3024"/>
                  </a:lnTo>
                  <a:lnTo>
                    <a:pt x="66557" y="11267"/>
                  </a:lnTo>
                  <a:lnTo>
                    <a:pt x="67201"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1" y="64642"/>
                  </a:lnTo>
                  <a:lnTo>
                    <a:pt x="66557" y="65582"/>
                  </a:lnTo>
                  <a:lnTo>
                    <a:pt x="54161" y="73825"/>
                  </a:lnTo>
                  <a:lnTo>
                    <a:pt x="38997" y="76850"/>
                  </a:lnTo>
                  <a:close/>
                </a:path>
                <a:path w="78104" h="77470">
                  <a:moveTo>
                    <a:pt x="67201" y="64642"/>
                  </a:moveTo>
                  <a:lnTo>
                    <a:pt x="38997" y="64642"/>
                  </a:lnTo>
                  <a:lnTo>
                    <a:pt x="49353" y="62582"/>
                  </a:lnTo>
                  <a:lnTo>
                    <a:pt x="57809" y="56962"/>
                  </a:lnTo>
                  <a:lnTo>
                    <a:pt x="63511" y="48628"/>
                  </a:lnTo>
                  <a:lnTo>
                    <a:pt x="65602" y="38423"/>
                  </a:lnTo>
                  <a:lnTo>
                    <a:pt x="63511" y="28219"/>
                  </a:lnTo>
                  <a:lnTo>
                    <a:pt x="57809" y="19886"/>
                  </a:lnTo>
                  <a:lnTo>
                    <a:pt x="49353" y="14267"/>
                  </a:lnTo>
                  <a:lnTo>
                    <a:pt x="38997" y="12207"/>
                  </a:lnTo>
                  <a:lnTo>
                    <a:pt x="67201" y="12207"/>
                  </a:lnTo>
                  <a:lnTo>
                    <a:pt x="74922" y="23482"/>
                  </a:lnTo>
                  <a:lnTo>
                    <a:pt x="77991" y="38423"/>
                  </a:lnTo>
                  <a:lnTo>
                    <a:pt x="74922" y="53366"/>
                  </a:lnTo>
                  <a:lnTo>
                    <a:pt x="67201" y="64642"/>
                  </a:lnTo>
                  <a:close/>
                </a:path>
              </a:pathLst>
            </a:custGeom>
            <a:solidFill>
              <a:srgbClr val="FFFFFF"/>
            </a:solidFill>
          </p:spPr>
          <p:txBody>
            <a:bodyPr wrap="square" lIns="0" tIns="0" rIns="0" bIns="0" rtlCol="0"/>
            <a:lstStyle/>
            <a:p>
              <a:endParaRPr dirty="0"/>
            </a:p>
          </p:txBody>
        </p:sp>
        <p:pic>
          <p:nvPicPr>
            <p:cNvPr id="32" name="object 32"/>
            <p:cNvPicPr/>
            <p:nvPr/>
          </p:nvPicPr>
          <p:blipFill>
            <a:blip r:embed="rId3" cstate="print"/>
            <a:stretch>
              <a:fillRect/>
            </a:stretch>
          </p:blipFill>
          <p:spPr>
            <a:xfrm>
              <a:off x="3602880" y="4974619"/>
              <a:ext cx="151954" cy="101721"/>
            </a:xfrm>
            <a:prstGeom prst="rect">
              <a:avLst/>
            </a:prstGeom>
          </p:spPr>
        </p:pic>
        <p:sp>
          <p:nvSpPr>
            <p:cNvPr id="33" name="object 33"/>
            <p:cNvSpPr/>
            <p:nvPr/>
          </p:nvSpPr>
          <p:spPr>
            <a:xfrm>
              <a:off x="5070132" y="4974621"/>
              <a:ext cx="152400" cy="102235"/>
            </a:xfrm>
            <a:custGeom>
              <a:avLst/>
              <a:gdLst/>
              <a:ahLst/>
              <a:cxnLst/>
              <a:rect l="l" t="t" r="r" b="b"/>
              <a:pathLst>
                <a:path w="152400" h="102235">
                  <a:moveTo>
                    <a:pt x="151955" y="61950"/>
                  </a:moveTo>
                  <a:lnTo>
                    <a:pt x="150622" y="54152"/>
                  </a:lnTo>
                  <a:lnTo>
                    <a:pt x="146659" y="46850"/>
                  </a:lnTo>
                  <a:lnTo>
                    <a:pt x="140220" y="40195"/>
                  </a:lnTo>
                  <a:lnTo>
                    <a:pt x="131394" y="34315"/>
                  </a:lnTo>
                  <a:lnTo>
                    <a:pt x="131394" y="30035"/>
                  </a:lnTo>
                  <a:lnTo>
                    <a:pt x="97967" y="2286"/>
                  </a:lnTo>
                  <a:lnTo>
                    <a:pt x="75984" y="0"/>
                  </a:lnTo>
                  <a:lnTo>
                    <a:pt x="54000" y="2286"/>
                  </a:lnTo>
                  <a:lnTo>
                    <a:pt x="36423" y="8597"/>
                  </a:lnTo>
                  <a:lnTo>
                    <a:pt x="24790" y="18122"/>
                  </a:lnTo>
                  <a:lnTo>
                    <a:pt x="20574" y="30035"/>
                  </a:lnTo>
                  <a:lnTo>
                    <a:pt x="20574" y="34315"/>
                  </a:lnTo>
                  <a:lnTo>
                    <a:pt x="11747" y="40195"/>
                  </a:lnTo>
                  <a:lnTo>
                    <a:pt x="5295" y="46850"/>
                  </a:lnTo>
                  <a:lnTo>
                    <a:pt x="1346" y="54152"/>
                  </a:lnTo>
                  <a:lnTo>
                    <a:pt x="0" y="61950"/>
                  </a:lnTo>
                  <a:lnTo>
                    <a:pt x="5778" y="77736"/>
                  </a:lnTo>
                  <a:lnTo>
                    <a:pt x="21755" y="90347"/>
                  </a:lnTo>
                  <a:lnTo>
                    <a:pt x="45834" y="98704"/>
                  </a:lnTo>
                  <a:lnTo>
                    <a:pt x="75984" y="101727"/>
                  </a:lnTo>
                  <a:lnTo>
                    <a:pt x="106121" y="98704"/>
                  </a:lnTo>
                  <a:lnTo>
                    <a:pt x="118516" y="94399"/>
                  </a:lnTo>
                  <a:lnTo>
                    <a:pt x="130213" y="90347"/>
                  </a:lnTo>
                  <a:lnTo>
                    <a:pt x="146177" y="77736"/>
                  </a:lnTo>
                  <a:lnTo>
                    <a:pt x="151955" y="61950"/>
                  </a:lnTo>
                  <a:close/>
                </a:path>
              </a:pathLst>
            </a:custGeom>
            <a:solidFill>
              <a:srgbClr val="FFFFFF"/>
            </a:solidFill>
          </p:spPr>
          <p:txBody>
            <a:bodyPr wrap="square" lIns="0" tIns="0" rIns="0" bIns="0" rtlCol="0"/>
            <a:lstStyle/>
            <a:p>
              <a:endParaRPr dirty="0"/>
            </a:p>
          </p:txBody>
        </p:sp>
        <p:sp>
          <p:nvSpPr>
            <p:cNvPr id="34" name="object 34"/>
            <p:cNvSpPr/>
            <p:nvPr/>
          </p:nvSpPr>
          <p:spPr>
            <a:xfrm>
              <a:off x="5077574" y="5013407"/>
              <a:ext cx="137160" cy="55880"/>
            </a:xfrm>
            <a:custGeom>
              <a:avLst/>
              <a:gdLst/>
              <a:ahLst/>
              <a:cxnLst/>
              <a:rect l="l" t="t" r="r" b="b"/>
              <a:pathLst>
                <a:path w="137160" h="55879">
                  <a:moveTo>
                    <a:pt x="137020" y="24638"/>
                  </a:moveTo>
                  <a:lnTo>
                    <a:pt x="136944" y="21069"/>
                  </a:lnTo>
                  <a:lnTo>
                    <a:pt x="134924" y="15062"/>
                  </a:lnTo>
                  <a:lnTo>
                    <a:pt x="130695" y="9486"/>
                  </a:lnTo>
                  <a:lnTo>
                    <a:pt x="124498" y="4432"/>
                  </a:lnTo>
                  <a:lnTo>
                    <a:pt x="116522" y="12"/>
                  </a:lnTo>
                  <a:lnTo>
                    <a:pt x="116522" y="17208"/>
                  </a:lnTo>
                  <a:lnTo>
                    <a:pt x="112750" y="26047"/>
                  </a:lnTo>
                  <a:lnTo>
                    <a:pt x="102463" y="33261"/>
                  </a:lnTo>
                  <a:lnTo>
                    <a:pt x="87210" y="38138"/>
                  </a:lnTo>
                  <a:lnTo>
                    <a:pt x="68541" y="39916"/>
                  </a:lnTo>
                  <a:lnTo>
                    <a:pt x="49860" y="38138"/>
                  </a:lnTo>
                  <a:lnTo>
                    <a:pt x="34607" y="33261"/>
                  </a:lnTo>
                  <a:lnTo>
                    <a:pt x="24333" y="26047"/>
                  </a:lnTo>
                  <a:lnTo>
                    <a:pt x="20561" y="17208"/>
                  </a:lnTo>
                  <a:lnTo>
                    <a:pt x="20561" y="0"/>
                  </a:lnTo>
                  <a:lnTo>
                    <a:pt x="12598" y="4432"/>
                  </a:lnTo>
                  <a:lnTo>
                    <a:pt x="6388" y="9486"/>
                  </a:lnTo>
                  <a:lnTo>
                    <a:pt x="2159" y="15062"/>
                  </a:lnTo>
                  <a:lnTo>
                    <a:pt x="0" y="23177"/>
                  </a:lnTo>
                  <a:lnTo>
                    <a:pt x="63" y="24638"/>
                  </a:lnTo>
                  <a:lnTo>
                    <a:pt x="6261" y="36753"/>
                  </a:lnTo>
                  <a:lnTo>
                    <a:pt x="16103" y="43281"/>
                  </a:lnTo>
                  <a:lnTo>
                    <a:pt x="21094" y="46583"/>
                  </a:lnTo>
                  <a:lnTo>
                    <a:pt x="27736" y="48641"/>
                  </a:lnTo>
                  <a:lnTo>
                    <a:pt x="28816" y="48971"/>
                  </a:lnTo>
                  <a:lnTo>
                    <a:pt x="42519" y="53200"/>
                  </a:lnTo>
                  <a:lnTo>
                    <a:pt x="68491" y="55613"/>
                  </a:lnTo>
                  <a:lnTo>
                    <a:pt x="94538" y="53200"/>
                  </a:lnTo>
                  <a:lnTo>
                    <a:pt x="115976" y="46596"/>
                  </a:lnTo>
                  <a:lnTo>
                    <a:pt x="130810" y="36753"/>
                  </a:lnTo>
                  <a:lnTo>
                    <a:pt x="137020" y="24638"/>
                  </a:lnTo>
                  <a:close/>
                </a:path>
              </a:pathLst>
            </a:custGeom>
            <a:solidFill>
              <a:srgbClr val="F9F4C6"/>
            </a:solidFill>
          </p:spPr>
          <p:txBody>
            <a:bodyPr wrap="square" lIns="0" tIns="0" rIns="0" bIns="0" rtlCol="0"/>
            <a:lstStyle/>
            <a:p>
              <a:endParaRPr dirty="0"/>
            </a:p>
          </p:txBody>
        </p:sp>
        <p:sp>
          <p:nvSpPr>
            <p:cNvPr id="35" name="object 35"/>
            <p:cNvSpPr/>
            <p:nvPr/>
          </p:nvSpPr>
          <p:spPr>
            <a:xfrm>
              <a:off x="5098141" y="5004655"/>
              <a:ext cx="96520" cy="48895"/>
            </a:xfrm>
            <a:custGeom>
              <a:avLst/>
              <a:gdLst/>
              <a:ahLst/>
              <a:cxnLst/>
              <a:rect l="l" t="t" r="r" b="b"/>
              <a:pathLst>
                <a:path w="96520" h="48895">
                  <a:moveTo>
                    <a:pt x="47976" y="48665"/>
                  </a:moveTo>
                  <a:lnTo>
                    <a:pt x="29301" y="46880"/>
                  </a:lnTo>
                  <a:lnTo>
                    <a:pt x="14051" y="42013"/>
                  </a:lnTo>
                  <a:lnTo>
                    <a:pt x="3770" y="34792"/>
                  </a:lnTo>
                  <a:lnTo>
                    <a:pt x="0" y="25950"/>
                  </a:lnTo>
                  <a:lnTo>
                    <a:pt x="0" y="0"/>
                  </a:lnTo>
                  <a:lnTo>
                    <a:pt x="95958" y="0"/>
                  </a:lnTo>
                  <a:lnTo>
                    <a:pt x="95958" y="25950"/>
                  </a:lnTo>
                  <a:lnTo>
                    <a:pt x="92188" y="34792"/>
                  </a:lnTo>
                  <a:lnTo>
                    <a:pt x="81905" y="42013"/>
                  </a:lnTo>
                  <a:lnTo>
                    <a:pt x="66654" y="46880"/>
                  </a:lnTo>
                  <a:lnTo>
                    <a:pt x="47976" y="48665"/>
                  </a:lnTo>
                  <a:close/>
                </a:path>
              </a:pathLst>
            </a:custGeom>
            <a:solidFill>
              <a:srgbClr val="EAB24C"/>
            </a:solidFill>
          </p:spPr>
          <p:txBody>
            <a:bodyPr wrap="square" lIns="0" tIns="0" rIns="0" bIns="0" rtlCol="0"/>
            <a:lstStyle/>
            <a:p>
              <a:endParaRPr dirty="0"/>
            </a:p>
          </p:txBody>
        </p:sp>
        <p:sp>
          <p:nvSpPr>
            <p:cNvPr id="36" name="object 36"/>
            <p:cNvSpPr/>
            <p:nvPr/>
          </p:nvSpPr>
          <p:spPr>
            <a:xfrm>
              <a:off x="5098141" y="4981942"/>
              <a:ext cx="96520" cy="45720"/>
            </a:xfrm>
            <a:custGeom>
              <a:avLst/>
              <a:gdLst/>
              <a:ahLst/>
              <a:cxnLst/>
              <a:rect l="l" t="t" r="r" b="b"/>
              <a:pathLst>
                <a:path w="96520" h="45720">
                  <a:moveTo>
                    <a:pt x="47976" y="45423"/>
                  </a:moveTo>
                  <a:lnTo>
                    <a:pt x="29301" y="43638"/>
                  </a:lnTo>
                  <a:lnTo>
                    <a:pt x="14051" y="38771"/>
                  </a:lnTo>
                  <a:lnTo>
                    <a:pt x="3770" y="31552"/>
                  </a:lnTo>
                  <a:lnTo>
                    <a:pt x="0" y="22712"/>
                  </a:lnTo>
                  <a:lnTo>
                    <a:pt x="3770" y="13871"/>
                  </a:lnTo>
                  <a:lnTo>
                    <a:pt x="14051" y="6652"/>
                  </a:lnTo>
                  <a:lnTo>
                    <a:pt x="29301" y="1784"/>
                  </a:lnTo>
                  <a:lnTo>
                    <a:pt x="47976" y="0"/>
                  </a:lnTo>
                  <a:lnTo>
                    <a:pt x="66654" y="1784"/>
                  </a:lnTo>
                  <a:lnTo>
                    <a:pt x="81905" y="6652"/>
                  </a:lnTo>
                  <a:lnTo>
                    <a:pt x="92188" y="13871"/>
                  </a:lnTo>
                  <a:lnTo>
                    <a:pt x="95958" y="22712"/>
                  </a:lnTo>
                  <a:lnTo>
                    <a:pt x="92188" y="31552"/>
                  </a:lnTo>
                  <a:lnTo>
                    <a:pt x="81905" y="38771"/>
                  </a:lnTo>
                  <a:lnTo>
                    <a:pt x="66654" y="43638"/>
                  </a:lnTo>
                  <a:lnTo>
                    <a:pt x="47976" y="45423"/>
                  </a:lnTo>
                  <a:close/>
                </a:path>
              </a:pathLst>
            </a:custGeom>
            <a:solidFill>
              <a:srgbClr val="EDD651"/>
            </a:solidFill>
          </p:spPr>
          <p:txBody>
            <a:bodyPr wrap="square" lIns="0" tIns="0" rIns="0" bIns="0" rtlCol="0"/>
            <a:lstStyle/>
            <a:p>
              <a:endParaRPr dirty="0"/>
            </a:p>
          </p:txBody>
        </p:sp>
        <p:sp>
          <p:nvSpPr>
            <p:cNvPr id="37" name="object 37"/>
            <p:cNvSpPr/>
            <p:nvPr/>
          </p:nvSpPr>
          <p:spPr>
            <a:xfrm>
              <a:off x="5115268" y="4987131"/>
              <a:ext cx="21590" cy="37465"/>
            </a:xfrm>
            <a:custGeom>
              <a:avLst/>
              <a:gdLst/>
              <a:ahLst/>
              <a:cxnLst/>
              <a:rect l="l" t="t" r="r" b="b"/>
              <a:pathLst>
                <a:path w="21589" h="37464">
                  <a:moveTo>
                    <a:pt x="14681" y="33350"/>
                  </a:moveTo>
                  <a:lnTo>
                    <a:pt x="13131" y="20828"/>
                  </a:lnTo>
                  <a:lnTo>
                    <a:pt x="12585" y="12534"/>
                  </a:lnTo>
                  <a:lnTo>
                    <a:pt x="12458" y="2806"/>
                  </a:lnTo>
                  <a:lnTo>
                    <a:pt x="12293" y="1092"/>
                  </a:lnTo>
                  <a:lnTo>
                    <a:pt x="10515" y="127"/>
                  </a:lnTo>
                  <a:lnTo>
                    <a:pt x="9931" y="76"/>
                  </a:lnTo>
                  <a:lnTo>
                    <a:pt x="9347" y="76"/>
                  </a:lnTo>
                  <a:lnTo>
                    <a:pt x="6019" y="127"/>
                  </a:lnTo>
                  <a:lnTo>
                    <a:pt x="2921" y="1066"/>
                  </a:lnTo>
                  <a:lnTo>
                    <a:pt x="292" y="2730"/>
                  </a:lnTo>
                  <a:lnTo>
                    <a:pt x="0" y="2501"/>
                  </a:lnTo>
                  <a:lnTo>
                    <a:pt x="520" y="9017"/>
                  </a:lnTo>
                  <a:lnTo>
                    <a:pt x="800" y="15544"/>
                  </a:lnTo>
                  <a:lnTo>
                    <a:pt x="838" y="22072"/>
                  </a:lnTo>
                  <a:lnTo>
                    <a:pt x="508" y="30962"/>
                  </a:lnTo>
                  <a:lnTo>
                    <a:pt x="1701" y="32804"/>
                  </a:lnTo>
                  <a:lnTo>
                    <a:pt x="6616" y="34836"/>
                  </a:lnTo>
                  <a:lnTo>
                    <a:pt x="9575" y="35826"/>
                  </a:lnTo>
                  <a:lnTo>
                    <a:pt x="12966" y="36728"/>
                  </a:lnTo>
                  <a:lnTo>
                    <a:pt x="13411" y="36690"/>
                  </a:lnTo>
                  <a:lnTo>
                    <a:pt x="13931" y="36550"/>
                  </a:lnTo>
                  <a:lnTo>
                    <a:pt x="14160" y="35953"/>
                  </a:lnTo>
                  <a:lnTo>
                    <a:pt x="14681" y="33350"/>
                  </a:lnTo>
                  <a:close/>
                </a:path>
                <a:path w="21589" h="37464">
                  <a:moveTo>
                    <a:pt x="21463" y="35826"/>
                  </a:moveTo>
                  <a:lnTo>
                    <a:pt x="18186" y="0"/>
                  </a:lnTo>
                  <a:lnTo>
                    <a:pt x="17729" y="0"/>
                  </a:lnTo>
                  <a:lnTo>
                    <a:pt x="17551" y="25"/>
                  </a:lnTo>
                  <a:lnTo>
                    <a:pt x="17132" y="406"/>
                  </a:lnTo>
                  <a:lnTo>
                    <a:pt x="16535" y="1346"/>
                  </a:lnTo>
                  <a:lnTo>
                    <a:pt x="18834" y="36893"/>
                  </a:lnTo>
                  <a:lnTo>
                    <a:pt x="18351" y="36880"/>
                  </a:lnTo>
                  <a:lnTo>
                    <a:pt x="18580" y="37236"/>
                  </a:lnTo>
                  <a:lnTo>
                    <a:pt x="18961" y="37401"/>
                  </a:lnTo>
                  <a:lnTo>
                    <a:pt x="19951" y="37401"/>
                  </a:lnTo>
                  <a:lnTo>
                    <a:pt x="20561" y="37109"/>
                  </a:lnTo>
                  <a:lnTo>
                    <a:pt x="21463" y="35826"/>
                  </a:lnTo>
                  <a:close/>
                </a:path>
              </a:pathLst>
            </a:custGeom>
            <a:solidFill>
              <a:srgbClr val="F7EAA3"/>
            </a:solidFill>
          </p:spPr>
          <p:txBody>
            <a:bodyPr wrap="square" lIns="0" tIns="0" rIns="0" bIns="0" rtlCol="0"/>
            <a:lstStyle/>
            <a:p>
              <a:endParaRPr dirty="0"/>
            </a:p>
          </p:txBody>
        </p:sp>
        <p:sp>
          <p:nvSpPr>
            <p:cNvPr id="38" name="object 38"/>
            <p:cNvSpPr/>
            <p:nvPr/>
          </p:nvSpPr>
          <p:spPr>
            <a:xfrm>
              <a:off x="3470425" y="4832083"/>
              <a:ext cx="4688205" cy="2637155"/>
            </a:xfrm>
            <a:custGeom>
              <a:avLst/>
              <a:gdLst/>
              <a:ahLst/>
              <a:cxnLst/>
              <a:rect l="l" t="t" r="r" b="b"/>
              <a:pathLst>
                <a:path w="4688205" h="2637154">
                  <a:moveTo>
                    <a:pt x="132079" y="0"/>
                  </a:move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lnTo>
                    <a:pt x="132079" y="0"/>
                  </a:lnTo>
                  <a:close/>
                </a:path>
              </a:pathLst>
            </a:custGeom>
            <a:ln w="74552">
              <a:solidFill>
                <a:srgbClr val="FFFFFF"/>
              </a:solidFill>
            </a:ln>
          </p:spPr>
          <p:txBody>
            <a:bodyPr wrap="square" lIns="0" tIns="0" rIns="0" bIns="0" rtlCol="0"/>
            <a:lstStyle/>
            <a:p>
              <a:endParaRPr dirty="0"/>
            </a:p>
          </p:txBody>
        </p:sp>
        <p:sp>
          <p:nvSpPr>
            <p:cNvPr id="39" name="object 39"/>
            <p:cNvSpPr/>
            <p:nvPr/>
          </p:nvSpPr>
          <p:spPr>
            <a:xfrm>
              <a:off x="2717152" y="4182249"/>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40" name="object 40"/>
            <p:cNvSpPr/>
            <p:nvPr/>
          </p:nvSpPr>
          <p:spPr>
            <a:xfrm>
              <a:off x="2827975" y="4293073"/>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41" name="object 41"/>
            <p:cNvSpPr/>
            <p:nvPr/>
          </p:nvSpPr>
          <p:spPr>
            <a:xfrm>
              <a:off x="4581163" y="5287404"/>
              <a:ext cx="1052830" cy="10160"/>
            </a:xfrm>
            <a:custGeom>
              <a:avLst/>
              <a:gdLst/>
              <a:ahLst/>
              <a:cxnLst/>
              <a:rect l="l" t="t" r="r" b="b"/>
              <a:pathLst>
                <a:path w="1052829" h="10160">
                  <a:moveTo>
                    <a:pt x="1052790" y="9763"/>
                  </a:moveTo>
                  <a:lnTo>
                    <a:pt x="0" y="9763"/>
                  </a:lnTo>
                  <a:lnTo>
                    <a:pt x="0" y="0"/>
                  </a:lnTo>
                  <a:lnTo>
                    <a:pt x="1052790" y="0"/>
                  </a:lnTo>
                  <a:lnTo>
                    <a:pt x="1052790" y="9763"/>
                  </a:lnTo>
                  <a:close/>
                </a:path>
              </a:pathLst>
            </a:custGeom>
            <a:solidFill>
              <a:srgbClr val="F7D842"/>
            </a:solidFill>
          </p:spPr>
          <p:txBody>
            <a:bodyPr wrap="square" lIns="0" tIns="0" rIns="0" bIns="0" rtlCol="0"/>
            <a:lstStyle/>
            <a:p>
              <a:endParaRPr dirty="0"/>
            </a:p>
          </p:txBody>
        </p:sp>
        <p:sp>
          <p:nvSpPr>
            <p:cNvPr id="42" name="object 42"/>
            <p:cNvSpPr/>
            <p:nvPr/>
          </p:nvSpPr>
          <p:spPr>
            <a:xfrm>
              <a:off x="3088898" y="4480546"/>
              <a:ext cx="1426845" cy="24765"/>
            </a:xfrm>
            <a:custGeom>
              <a:avLst/>
              <a:gdLst/>
              <a:ahLst/>
              <a:cxnLst/>
              <a:rect l="l" t="t" r="r" b="b"/>
              <a:pathLst>
                <a:path w="1426845" h="24764">
                  <a:moveTo>
                    <a:pt x="1426481" y="24417"/>
                  </a:moveTo>
                  <a:lnTo>
                    <a:pt x="0" y="24417"/>
                  </a:lnTo>
                  <a:lnTo>
                    <a:pt x="0" y="0"/>
                  </a:lnTo>
                  <a:lnTo>
                    <a:pt x="1426481" y="0"/>
                  </a:lnTo>
                  <a:lnTo>
                    <a:pt x="1426481" y="24417"/>
                  </a:lnTo>
                  <a:close/>
                </a:path>
              </a:pathLst>
            </a:custGeom>
            <a:solidFill>
              <a:srgbClr val="EDD651"/>
            </a:solidFill>
          </p:spPr>
          <p:txBody>
            <a:bodyPr wrap="square" lIns="0" tIns="0" rIns="0" bIns="0" rtlCol="0"/>
            <a:lstStyle/>
            <a:p>
              <a:endParaRPr dirty="0"/>
            </a:p>
          </p:txBody>
        </p:sp>
      </p:grpSp>
      <p:grpSp>
        <p:nvGrpSpPr>
          <p:cNvPr id="43" name="object 43"/>
          <p:cNvGrpSpPr/>
          <p:nvPr/>
        </p:nvGrpSpPr>
        <p:grpSpPr>
          <a:xfrm>
            <a:off x="2065643" y="3599911"/>
            <a:ext cx="13929360" cy="3368040"/>
            <a:chOff x="2065643" y="3599911"/>
            <a:chExt cx="13929360" cy="3368040"/>
          </a:xfrm>
        </p:grpSpPr>
        <p:sp>
          <p:nvSpPr>
            <p:cNvPr id="44" name="object 44"/>
            <p:cNvSpPr/>
            <p:nvPr/>
          </p:nvSpPr>
          <p:spPr>
            <a:xfrm>
              <a:off x="4515370" y="4480553"/>
              <a:ext cx="1393825" cy="24130"/>
            </a:xfrm>
            <a:custGeom>
              <a:avLst/>
              <a:gdLst/>
              <a:ahLst/>
              <a:cxnLst/>
              <a:rect l="l" t="t" r="r" b="b"/>
              <a:pathLst>
                <a:path w="1393825" h="24129">
                  <a:moveTo>
                    <a:pt x="1393659" y="0"/>
                  </a:moveTo>
                  <a:lnTo>
                    <a:pt x="0" y="0"/>
                  </a:lnTo>
                  <a:lnTo>
                    <a:pt x="0" y="5041"/>
                  </a:lnTo>
                  <a:lnTo>
                    <a:pt x="0" y="18910"/>
                  </a:lnTo>
                  <a:lnTo>
                    <a:pt x="0" y="23952"/>
                  </a:lnTo>
                  <a:lnTo>
                    <a:pt x="1393190" y="23952"/>
                  </a:lnTo>
                  <a:lnTo>
                    <a:pt x="1393190" y="18910"/>
                  </a:lnTo>
                  <a:lnTo>
                    <a:pt x="1390675" y="18910"/>
                  </a:lnTo>
                  <a:lnTo>
                    <a:pt x="1390675" y="5041"/>
                  </a:lnTo>
                  <a:lnTo>
                    <a:pt x="1393659" y="5041"/>
                  </a:lnTo>
                  <a:lnTo>
                    <a:pt x="1393659" y="0"/>
                  </a:lnTo>
                  <a:close/>
                </a:path>
              </a:pathLst>
            </a:custGeom>
            <a:solidFill>
              <a:srgbClr val="EDD651"/>
            </a:solidFill>
          </p:spPr>
          <p:txBody>
            <a:bodyPr wrap="square" lIns="0" tIns="0" rIns="0" bIns="0" rtlCol="0"/>
            <a:lstStyle/>
            <a:p>
              <a:endParaRPr dirty="0"/>
            </a:p>
          </p:txBody>
        </p:sp>
        <p:sp>
          <p:nvSpPr>
            <p:cNvPr id="45" name="object 45"/>
            <p:cNvSpPr/>
            <p:nvPr/>
          </p:nvSpPr>
          <p:spPr>
            <a:xfrm>
              <a:off x="4503669" y="4480546"/>
              <a:ext cx="12065" cy="24765"/>
            </a:xfrm>
            <a:custGeom>
              <a:avLst/>
              <a:gdLst/>
              <a:ahLst/>
              <a:cxnLst/>
              <a:rect l="l" t="t" r="r" b="b"/>
              <a:pathLst>
                <a:path w="12064" h="24764">
                  <a:moveTo>
                    <a:pt x="11712" y="24417"/>
                  </a:moveTo>
                  <a:lnTo>
                    <a:pt x="0" y="24417"/>
                  </a:lnTo>
                  <a:lnTo>
                    <a:pt x="0" y="0"/>
                  </a:lnTo>
                  <a:lnTo>
                    <a:pt x="11712" y="0"/>
                  </a:lnTo>
                  <a:lnTo>
                    <a:pt x="11712" y="24417"/>
                  </a:lnTo>
                  <a:close/>
                </a:path>
              </a:pathLst>
            </a:custGeom>
            <a:solidFill>
              <a:srgbClr val="F2E07F"/>
            </a:solidFill>
          </p:spPr>
          <p:txBody>
            <a:bodyPr wrap="square" lIns="0" tIns="0" rIns="0" bIns="0" rtlCol="0"/>
            <a:lstStyle/>
            <a:p>
              <a:endParaRPr dirty="0"/>
            </a:p>
          </p:txBody>
        </p:sp>
        <p:sp>
          <p:nvSpPr>
            <p:cNvPr id="46" name="object 46"/>
            <p:cNvSpPr/>
            <p:nvPr/>
          </p:nvSpPr>
          <p:spPr>
            <a:xfrm>
              <a:off x="5930138" y="4480553"/>
              <a:ext cx="1427480" cy="24130"/>
            </a:xfrm>
            <a:custGeom>
              <a:avLst/>
              <a:gdLst/>
              <a:ahLst/>
              <a:cxnLst/>
              <a:rect l="l" t="t" r="r" b="b"/>
              <a:pathLst>
                <a:path w="1427479" h="24129">
                  <a:moveTo>
                    <a:pt x="1427162" y="5041"/>
                  </a:moveTo>
                  <a:lnTo>
                    <a:pt x="1424178" y="5041"/>
                  </a:lnTo>
                  <a:lnTo>
                    <a:pt x="1424178" y="0"/>
                  </a:lnTo>
                  <a:lnTo>
                    <a:pt x="0" y="0"/>
                  </a:lnTo>
                  <a:lnTo>
                    <a:pt x="0" y="5041"/>
                  </a:lnTo>
                  <a:lnTo>
                    <a:pt x="0" y="18910"/>
                  </a:lnTo>
                  <a:lnTo>
                    <a:pt x="0" y="23952"/>
                  </a:lnTo>
                  <a:lnTo>
                    <a:pt x="1424647" y="23952"/>
                  </a:lnTo>
                  <a:lnTo>
                    <a:pt x="1424647" y="18910"/>
                  </a:lnTo>
                  <a:lnTo>
                    <a:pt x="1427162" y="18910"/>
                  </a:lnTo>
                  <a:lnTo>
                    <a:pt x="1427162" y="5041"/>
                  </a:lnTo>
                  <a:close/>
                </a:path>
              </a:pathLst>
            </a:custGeom>
            <a:solidFill>
              <a:srgbClr val="F9F4D8"/>
            </a:solidFill>
          </p:spPr>
          <p:txBody>
            <a:bodyPr wrap="square" lIns="0" tIns="0" rIns="0" bIns="0" rtlCol="0"/>
            <a:lstStyle/>
            <a:p>
              <a:endParaRPr dirty="0"/>
            </a:p>
          </p:txBody>
        </p:sp>
        <p:sp>
          <p:nvSpPr>
            <p:cNvPr id="47" name="object 47"/>
            <p:cNvSpPr/>
            <p:nvPr/>
          </p:nvSpPr>
          <p:spPr>
            <a:xfrm>
              <a:off x="5906046" y="4480547"/>
              <a:ext cx="24130" cy="24765"/>
            </a:xfrm>
            <a:custGeom>
              <a:avLst/>
              <a:gdLst/>
              <a:ahLst/>
              <a:cxnLst/>
              <a:rect l="l" t="t" r="r" b="b"/>
              <a:pathLst>
                <a:path w="24129" h="24764">
                  <a:moveTo>
                    <a:pt x="24099" y="24417"/>
                  </a:moveTo>
                  <a:lnTo>
                    <a:pt x="5545" y="24417"/>
                  </a:lnTo>
                  <a:lnTo>
                    <a:pt x="0" y="18950"/>
                  </a:lnTo>
                  <a:lnTo>
                    <a:pt x="0" y="5466"/>
                  </a:lnTo>
                  <a:lnTo>
                    <a:pt x="5545" y="0"/>
                  </a:lnTo>
                  <a:lnTo>
                    <a:pt x="24099" y="0"/>
                  </a:lnTo>
                  <a:lnTo>
                    <a:pt x="24099" y="24417"/>
                  </a:lnTo>
                  <a:close/>
                </a:path>
              </a:pathLst>
            </a:custGeom>
            <a:solidFill>
              <a:srgbClr val="F7F2C4"/>
            </a:solidFill>
          </p:spPr>
          <p:txBody>
            <a:bodyPr wrap="square" lIns="0" tIns="0" rIns="0" bIns="0" rtlCol="0"/>
            <a:lstStyle/>
            <a:p>
              <a:endParaRPr dirty="0"/>
            </a:p>
          </p:txBody>
        </p:sp>
        <p:sp>
          <p:nvSpPr>
            <p:cNvPr id="48" name="object 48"/>
            <p:cNvSpPr/>
            <p:nvPr/>
          </p:nvSpPr>
          <p:spPr>
            <a:xfrm>
              <a:off x="4474871" y="4460434"/>
              <a:ext cx="66040" cy="64769"/>
            </a:xfrm>
            <a:custGeom>
              <a:avLst/>
              <a:gdLst/>
              <a:ahLst/>
              <a:cxnLst/>
              <a:rect l="l" t="t" r="r" b="b"/>
              <a:pathLst>
                <a:path w="66039" h="64770">
                  <a:moveTo>
                    <a:pt x="32802" y="64640"/>
                  </a:moveTo>
                  <a:lnTo>
                    <a:pt x="20046" y="62096"/>
                  </a:lnTo>
                  <a:lnTo>
                    <a:pt x="9618" y="55164"/>
                  </a:lnTo>
                  <a:lnTo>
                    <a:pt x="2581" y="44890"/>
                  </a:lnTo>
                  <a:lnTo>
                    <a:pt x="0" y="32322"/>
                  </a:lnTo>
                  <a:lnTo>
                    <a:pt x="2581" y="19753"/>
                  </a:lnTo>
                  <a:lnTo>
                    <a:pt x="9618" y="9477"/>
                  </a:lnTo>
                  <a:lnTo>
                    <a:pt x="20046" y="2544"/>
                  </a:lnTo>
                  <a:lnTo>
                    <a:pt x="32802" y="0"/>
                  </a:lnTo>
                  <a:lnTo>
                    <a:pt x="45557" y="2544"/>
                  </a:lnTo>
                  <a:lnTo>
                    <a:pt x="55985" y="9477"/>
                  </a:lnTo>
                  <a:lnTo>
                    <a:pt x="63022" y="19753"/>
                  </a:lnTo>
                  <a:lnTo>
                    <a:pt x="65604" y="32322"/>
                  </a:lnTo>
                  <a:lnTo>
                    <a:pt x="63022" y="44890"/>
                  </a:lnTo>
                  <a:lnTo>
                    <a:pt x="55985" y="55164"/>
                  </a:lnTo>
                  <a:lnTo>
                    <a:pt x="45557" y="62096"/>
                  </a:lnTo>
                  <a:lnTo>
                    <a:pt x="32802" y="64640"/>
                  </a:lnTo>
                  <a:close/>
                </a:path>
              </a:pathLst>
            </a:custGeom>
            <a:solidFill>
              <a:srgbClr val="F7EAAF"/>
            </a:solidFill>
          </p:spPr>
          <p:txBody>
            <a:bodyPr wrap="square" lIns="0" tIns="0" rIns="0" bIns="0" rtlCol="0"/>
            <a:lstStyle/>
            <a:p>
              <a:endParaRPr dirty="0"/>
            </a:p>
          </p:txBody>
        </p:sp>
        <p:sp>
          <p:nvSpPr>
            <p:cNvPr id="49" name="object 49"/>
            <p:cNvSpPr/>
            <p:nvPr/>
          </p:nvSpPr>
          <p:spPr>
            <a:xfrm>
              <a:off x="4468676" y="4454331"/>
              <a:ext cx="78105" cy="77470"/>
            </a:xfrm>
            <a:custGeom>
              <a:avLst/>
              <a:gdLst/>
              <a:ahLst/>
              <a:cxnLst/>
              <a:rect l="l" t="t" r="r" b="b"/>
              <a:pathLst>
                <a:path w="78104" h="77470">
                  <a:moveTo>
                    <a:pt x="38997" y="76850"/>
                  </a:moveTo>
                  <a:lnTo>
                    <a:pt x="23832" y="73825"/>
                  </a:lnTo>
                  <a:lnTo>
                    <a:pt x="11434" y="65582"/>
                  </a:lnTo>
                  <a:lnTo>
                    <a:pt x="3069" y="53366"/>
                  </a:lnTo>
                  <a:lnTo>
                    <a:pt x="0" y="38423"/>
                  </a:lnTo>
                  <a:lnTo>
                    <a:pt x="3069" y="23482"/>
                  </a:lnTo>
                  <a:lnTo>
                    <a:pt x="11434" y="11267"/>
                  </a:lnTo>
                  <a:lnTo>
                    <a:pt x="23832" y="3024"/>
                  </a:lnTo>
                  <a:lnTo>
                    <a:pt x="38997" y="0"/>
                  </a:lnTo>
                  <a:lnTo>
                    <a:pt x="54161" y="3024"/>
                  </a:lnTo>
                  <a:lnTo>
                    <a:pt x="66559" y="11267"/>
                  </a:lnTo>
                  <a:lnTo>
                    <a:pt x="67202"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2" y="64642"/>
                  </a:lnTo>
                  <a:lnTo>
                    <a:pt x="66559" y="65582"/>
                  </a:lnTo>
                  <a:lnTo>
                    <a:pt x="54161" y="73825"/>
                  </a:lnTo>
                  <a:lnTo>
                    <a:pt x="38997" y="76850"/>
                  </a:lnTo>
                  <a:close/>
                </a:path>
                <a:path w="78104" h="77470">
                  <a:moveTo>
                    <a:pt x="67202" y="64642"/>
                  </a:moveTo>
                  <a:lnTo>
                    <a:pt x="38997" y="64642"/>
                  </a:lnTo>
                  <a:lnTo>
                    <a:pt x="49353" y="62582"/>
                  </a:lnTo>
                  <a:lnTo>
                    <a:pt x="57811" y="56962"/>
                  </a:lnTo>
                  <a:lnTo>
                    <a:pt x="63513" y="48628"/>
                  </a:lnTo>
                  <a:lnTo>
                    <a:pt x="65604" y="38423"/>
                  </a:lnTo>
                  <a:lnTo>
                    <a:pt x="63513" y="28219"/>
                  </a:lnTo>
                  <a:lnTo>
                    <a:pt x="57811" y="19886"/>
                  </a:lnTo>
                  <a:lnTo>
                    <a:pt x="49353" y="14267"/>
                  </a:lnTo>
                  <a:lnTo>
                    <a:pt x="38997" y="12207"/>
                  </a:lnTo>
                  <a:lnTo>
                    <a:pt x="67202" y="12207"/>
                  </a:lnTo>
                  <a:lnTo>
                    <a:pt x="74924" y="23482"/>
                  </a:lnTo>
                  <a:lnTo>
                    <a:pt x="77994" y="38423"/>
                  </a:lnTo>
                  <a:lnTo>
                    <a:pt x="74924" y="53366"/>
                  </a:lnTo>
                  <a:lnTo>
                    <a:pt x="67202" y="64642"/>
                  </a:lnTo>
                  <a:close/>
                </a:path>
              </a:pathLst>
            </a:custGeom>
            <a:solidFill>
              <a:srgbClr val="FFFFFF"/>
            </a:solidFill>
          </p:spPr>
          <p:txBody>
            <a:bodyPr wrap="square" lIns="0" tIns="0" rIns="0" bIns="0" rtlCol="0"/>
            <a:lstStyle/>
            <a:p>
              <a:endParaRPr dirty="0"/>
            </a:p>
          </p:txBody>
        </p:sp>
        <p:sp>
          <p:nvSpPr>
            <p:cNvPr id="50" name="object 50"/>
            <p:cNvSpPr/>
            <p:nvPr/>
          </p:nvSpPr>
          <p:spPr>
            <a:xfrm>
              <a:off x="5885635" y="4460434"/>
              <a:ext cx="66040" cy="64769"/>
            </a:xfrm>
            <a:custGeom>
              <a:avLst/>
              <a:gdLst/>
              <a:ahLst/>
              <a:cxnLst/>
              <a:rect l="l" t="t" r="r" b="b"/>
              <a:pathLst>
                <a:path w="66039" h="64770">
                  <a:moveTo>
                    <a:pt x="32799" y="64640"/>
                  </a:moveTo>
                  <a:lnTo>
                    <a:pt x="20044" y="62096"/>
                  </a:lnTo>
                  <a:lnTo>
                    <a:pt x="9617" y="55164"/>
                  </a:lnTo>
                  <a:lnTo>
                    <a:pt x="2581" y="44890"/>
                  </a:lnTo>
                  <a:lnTo>
                    <a:pt x="0" y="32322"/>
                  </a:lnTo>
                  <a:lnTo>
                    <a:pt x="2581" y="19753"/>
                  </a:lnTo>
                  <a:lnTo>
                    <a:pt x="9617" y="9477"/>
                  </a:lnTo>
                  <a:lnTo>
                    <a:pt x="20044" y="2544"/>
                  </a:lnTo>
                  <a:lnTo>
                    <a:pt x="32799" y="0"/>
                  </a:lnTo>
                  <a:lnTo>
                    <a:pt x="45556" y="2544"/>
                  </a:lnTo>
                  <a:lnTo>
                    <a:pt x="55984" y="9477"/>
                  </a:lnTo>
                  <a:lnTo>
                    <a:pt x="63020" y="19753"/>
                  </a:lnTo>
                  <a:lnTo>
                    <a:pt x="65602" y="32322"/>
                  </a:lnTo>
                  <a:lnTo>
                    <a:pt x="63020" y="44890"/>
                  </a:lnTo>
                  <a:lnTo>
                    <a:pt x="55984" y="55164"/>
                  </a:lnTo>
                  <a:lnTo>
                    <a:pt x="45556" y="62096"/>
                  </a:lnTo>
                  <a:lnTo>
                    <a:pt x="32799" y="64640"/>
                  </a:lnTo>
                  <a:close/>
                </a:path>
              </a:pathLst>
            </a:custGeom>
            <a:solidFill>
              <a:srgbClr val="F7EAAF"/>
            </a:solidFill>
          </p:spPr>
          <p:txBody>
            <a:bodyPr wrap="square" lIns="0" tIns="0" rIns="0" bIns="0" rtlCol="0"/>
            <a:lstStyle/>
            <a:p>
              <a:endParaRPr dirty="0"/>
            </a:p>
          </p:txBody>
        </p:sp>
        <p:sp>
          <p:nvSpPr>
            <p:cNvPr id="51" name="object 51"/>
            <p:cNvSpPr/>
            <p:nvPr/>
          </p:nvSpPr>
          <p:spPr>
            <a:xfrm>
              <a:off x="5879440" y="4454331"/>
              <a:ext cx="78105" cy="77470"/>
            </a:xfrm>
            <a:custGeom>
              <a:avLst/>
              <a:gdLst/>
              <a:ahLst/>
              <a:cxnLst/>
              <a:rect l="l" t="t" r="r" b="b"/>
              <a:pathLst>
                <a:path w="78104" h="77470">
                  <a:moveTo>
                    <a:pt x="38997" y="76850"/>
                  </a:moveTo>
                  <a:lnTo>
                    <a:pt x="23831" y="73825"/>
                  </a:lnTo>
                  <a:lnTo>
                    <a:pt x="11433" y="65582"/>
                  </a:lnTo>
                  <a:lnTo>
                    <a:pt x="3069" y="53366"/>
                  </a:lnTo>
                  <a:lnTo>
                    <a:pt x="0" y="38423"/>
                  </a:lnTo>
                  <a:lnTo>
                    <a:pt x="3069" y="23482"/>
                  </a:lnTo>
                  <a:lnTo>
                    <a:pt x="11433" y="11267"/>
                  </a:lnTo>
                  <a:lnTo>
                    <a:pt x="23831" y="3024"/>
                  </a:lnTo>
                  <a:lnTo>
                    <a:pt x="38997" y="0"/>
                  </a:lnTo>
                  <a:lnTo>
                    <a:pt x="54161" y="3024"/>
                  </a:lnTo>
                  <a:lnTo>
                    <a:pt x="66557" y="11267"/>
                  </a:lnTo>
                  <a:lnTo>
                    <a:pt x="67201" y="12207"/>
                  </a:lnTo>
                  <a:lnTo>
                    <a:pt x="38997" y="12207"/>
                  </a:lnTo>
                  <a:lnTo>
                    <a:pt x="28639" y="14267"/>
                  </a:lnTo>
                  <a:lnTo>
                    <a:pt x="20182" y="19886"/>
                  </a:lnTo>
                  <a:lnTo>
                    <a:pt x="14480" y="28219"/>
                  </a:lnTo>
                  <a:lnTo>
                    <a:pt x="12389" y="38423"/>
                  </a:lnTo>
                  <a:lnTo>
                    <a:pt x="14480" y="48628"/>
                  </a:lnTo>
                  <a:lnTo>
                    <a:pt x="20182" y="56962"/>
                  </a:lnTo>
                  <a:lnTo>
                    <a:pt x="28639" y="62582"/>
                  </a:lnTo>
                  <a:lnTo>
                    <a:pt x="38997" y="64642"/>
                  </a:lnTo>
                  <a:lnTo>
                    <a:pt x="67201" y="64642"/>
                  </a:lnTo>
                  <a:lnTo>
                    <a:pt x="66557" y="65582"/>
                  </a:lnTo>
                  <a:lnTo>
                    <a:pt x="54161" y="73825"/>
                  </a:lnTo>
                  <a:lnTo>
                    <a:pt x="38997" y="76850"/>
                  </a:lnTo>
                  <a:close/>
                </a:path>
                <a:path w="78104" h="77470">
                  <a:moveTo>
                    <a:pt x="67201" y="64642"/>
                  </a:moveTo>
                  <a:lnTo>
                    <a:pt x="38997" y="64642"/>
                  </a:lnTo>
                  <a:lnTo>
                    <a:pt x="49353" y="62582"/>
                  </a:lnTo>
                  <a:lnTo>
                    <a:pt x="57809" y="56962"/>
                  </a:lnTo>
                  <a:lnTo>
                    <a:pt x="63511" y="48628"/>
                  </a:lnTo>
                  <a:lnTo>
                    <a:pt x="65602" y="38423"/>
                  </a:lnTo>
                  <a:lnTo>
                    <a:pt x="63511" y="28219"/>
                  </a:lnTo>
                  <a:lnTo>
                    <a:pt x="57809" y="19886"/>
                  </a:lnTo>
                  <a:lnTo>
                    <a:pt x="49353" y="14267"/>
                  </a:lnTo>
                  <a:lnTo>
                    <a:pt x="38997" y="12207"/>
                  </a:lnTo>
                  <a:lnTo>
                    <a:pt x="67201" y="12207"/>
                  </a:lnTo>
                  <a:lnTo>
                    <a:pt x="74922" y="23482"/>
                  </a:lnTo>
                  <a:lnTo>
                    <a:pt x="77991" y="38423"/>
                  </a:lnTo>
                  <a:lnTo>
                    <a:pt x="74922" y="53366"/>
                  </a:lnTo>
                  <a:lnTo>
                    <a:pt x="67201" y="64642"/>
                  </a:lnTo>
                  <a:close/>
                </a:path>
              </a:pathLst>
            </a:custGeom>
            <a:solidFill>
              <a:srgbClr val="FFFFFF"/>
            </a:solidFill>
          </p:spPr>
          <p:txBody>
            <a:bodyPr wrap="square" lIns="0" tIns="0" rIns="0" bIns="0" rtlCol="0"/>
            <a:lstStyle/>
            <a:p>
              <a:endParaRPr dirty="0"/>
            </a:p>
          </p:txBody>
        </p:sp>
        <p:pic>
          <p:nvPicPr>
            <p:cNvPr id="52" name="object 52"/>
            <p:cNvPicPr/>
            <p:nvPr/>
          </p:nvPicPr>
          <p:blipFill>
            <a:blip r:embed="rId4" cstate="print"/>
            <a:stretch>
              <a:fillRect/>
            </a:stretch>
          </p:blipFill>
          <p:spPr>
            <a:xfrm>
              <a:off x="2960430" y="4435609"/>
              <a:ext cx="151954" cy="101721"/>
            </a:xfrm>
            <a:prstGeom prst="rect">
              <a:avLst/>
            </a:prstGeom>
          </p:spPr>
        </p:pic>
        <p:sp>
          <p:nvSpPr>
            <p:cNvPr id="53" name="object 53"/>
            <p:cNvSpPr/>
            <p:nvPr/>
          </p:nvSpPr>
          <p:spPr>
            <a:xfrm>
              <a:off x="4427690" y="4435620"/>
              <a:ext cx="152400" cy="102235"/>
            </a:xfrm>
            <a:custGeom>
              <a:avLst/>
              <a:gdLst/>
              <a:ahLst/>
              <a:cxnLst/>
              <a:rect l="l" t="t" r="r" b="b"/>
              <a:pathLst>
                <a:path w="152400" h="102235">
                  <a:moveTo>
                    <a:pt x="151955" y="61950"/>
                  </a:moveTo>
                  <a:lnTo>
                    <a:pt x="150609" y="54140"/>
                  </a:lnTo>
                  <a:lnTo>
                    <a:pt x="146659" y="46837"/>
                  </a:lnTo>
                  <a:lnTo>
                    <a:pt x="140208" y="40182"/>
                  </a:lnTo>
                  <a:lnTo>
                    <a:pt x="131394" y="34315"/>
                  </a:lnTo>
                  <a:lnTo>
                    <a:pt x="131394" y="30022"/>
                  </a:lnTo>
                  <a:lnTo>
                    <a:pt x="127177" y="18110"/>
                  </a:lnTo>
                  <a:lnTo>
                    <a:pt x="115531" y="8585"/>
                  </a:lnTo>
                  <a:lnTo>
                    <a:pt x="111988" y="7315"/>
                  </a:lnTo>
                  <a:lnTo>
                    <a:pt x="97955" y="2273"/>
                  </a:lnTo>
                  <a:lnTo>
                    <a:pt x="75971" y="0"/>
                  </a:lnTo>
                  <a:lnTo>
                    <a:pt x="53987" y="2273"/>
                  </a:lnTo>
                  <a:lnTo>
                    <a:pt x="36423" y="8585"/>
                  </a:lnTo>
                  <a:lnTo>
                    <a:pt x="24777" y="18110"/>
                  </a:lnTo>
                  <a:lnTo>
                    <a:pt x="20561" y="30022"/>
                  </a:lnTo>
                  <a:lnTo>
                    <a:pt x="20561" y="34315"/>
                  </a:lnTo>
                  <a:lnTo>
                    <a:pt x="11734" y="40182"/>
                  </a:lnTo>
                  <a:lnTo>
                    <a:pt x="5295" y="46837"/>
                  </a:lnTo>
                  <a:lnTo>
                    <a:pt x="1333" y="54140"/>
                  </a:lnTo>
                  <a:lnTo>
                    <a:pt x="0" y="61950"/>
                  </a:lnTo>
                  <a:lnTo>
                    <a:pt x="5778" y="77724"/>
                  </a:lnTo>
                  <a:lnTo>
                    <a:pt x="21742" y="90335"/>
                  </a:lnTo>
                  <a:lnTo>
                    <a:pt x="45834" y="98691"/>
                  </a:lnTo>
                  <a:lnTo>
                    <a:pt x="75971" y="101714"/>
                  </a:lnTo>
                  <a:lnTo>
                    <a:pt x="106121" y="98691"/>
                  </a:lnTo>
                  <a:lnTo>
                    <a:pt x="118503" y="94386"/>
                  </a:lnTo>
                  <a:lnTo>
                    <a:pt x="130200" y="90335"/>
                  </a:lnTo>
                  <a:lnTo>
                    <a:pt x="146164" y="77724"/>
                  </a:lnTo>
                  <a:lnTo>
                    <a:pt x="151955" y="61950"/>
                  </a:lnTo>
                  <a:close/>
                </a:path>
              </a:pathLst>
            </a:custGeom>
            <a:solidFill>
              <a:srgbClr val="FFFFFF"/>
            </a:solidFill>
          </p:spPr>
          <p:txBody>
            <a:bodyPr wrap="square" lIns="0" tIns="0" rIns="0" bIns="0" rtlCol="0"/>
            <a:lstStyle/>
            <a:p>
              <a:endParaRPr dirty="0"/>
            </a:p>
          </p:txBody>
        </p:sp>
        <p:sp>
          <p:nvSpPr>
            <p:cNvPr id="54" name="object 54"/>
            <p:cNvSpPr/>
            <p:nvPr/>
          </p:nvSpPr>
          <p:spPr>
            <a:xfrm>
              <a:off x="4435119" y="4474406"/>
              <a:ext cx="137160" cy="55880"/>
            </a:xfrm>
            <a:custGeom>
              <a:avLst/>
              <a:gdLst/>
              <a:ahLst/>
              <a:cxnLst/>
              <a:rect l="l" t="t" r="r" b="b"/>
              <a:pathLst>
                <a:path w="137160" h="55879">
                  <a:moveTo>
                    <a:pt x="137020" y="24625"/>
                  </a:moveTo>
                  <a:lnTo>
                    <a:pt x="136944" y="21056"/>
                  </a:lnTo>
                  <a:lnTo>
                    <a:pt x="134924" y="15049"/>
                  </a:lnTo>
                  <a:lnTo>
                    <a:pt x="130708" y="9474"/>
                  </a:lnTo>
                  <a:lnTo>
                    <a:pt x="124498" y="4419"/>
                  </a:lnTo>
                  <a:lnTo>
                    <a:pt x="116522" y="0"/>
                  </a:lnTo>
                  <a:lnTo>
                    <a:pt x="116522" y="17195"/>
                  </a:lnTo>
                  <a:lnTo>
                    <a:pt x="112750" y="26035"/>
                  </a:lnTo>
                  <a:lnTo>
                    <a:pt x="102476" y="33261"/>
                  </a:lnTo>
                  <a:lnTo>
                    <a:pt x="87223" y="38125"/>
                  </a:lnTo>
                  <a:lnTo>
                    <a:pt x="68541" y="39903"/>
                  </a:lnTo>
                  <a:lnTo>
                    <a:pt x="49872" y="38125"/>
                  </a:lnTo>
                  <a:lnTo>
                    <a:pt x="34620" y="33261"/>
                  </a:lnTo>
                  <a:lnTo>
                    <a:pt x="24333" y="26035"/>
                  </a:lnTo>
                  <a:lnTo>
                    <a:pt x="20561" y="17195"/>
                  </a:lnTo>
                  <a:lnTo>
                    <a:pt x="20561" y="0"/>
                  </a:lnTo>
                  <a:lnTo>
                    <a:pt x="12598" y="4419"/>
                  </a:lnTo>
                  <a:lnTo>
                    <a:pt x="6388" y="9474"/>
                  </a:lnTo>
                  <a:lnTo>
                    <a:pt x="2159" y="15049"/>
                  </a:lnTo>
                  <a:lnTo>
                    <a:pt x="0" y="23164"/>
                  </a:lnTo>
                  <a:lnTo>
                    <a:pt x="63" y="24625"/>
                  </a:lnTo>
                  <a:lnTo>
                    <a:pt x="6273" y="36741"/>
                  </a:lnTo>
                  <a:lnTo>
                    <a:pt x="21094" y="46583"/>
                  </a:lnTo>
                  <a:lnTo>
                    <a:pt x="42519" y="53187"/>
                  </a:lnTo>
                  <a:lnTo>
                    <a:pt x="68491" y="55600"/>
                  </a:lnTo>
                  <a:lnTo>
                    <a:pt x="94551" y="53187"/>
                  </a:lnTo>
                  <a:lnTo>
                    <a:pt x="115989" y="46583"/>
                  </a:lnTo>
                  <a:lnTo>
                    <a:pt x="130810" y="36741"/>
                  </a:lnTo>
                  <a:lnTo>
                    <a:pt x="137020" y="24625"/>
                  </a:lnTo>
                  <a:close/>
                </a:path>
              </a:pathLst>
            </a:custGeom>
            <a:solidFill>
              <a:srgbClr val="F9F4C6"/>
            </a:solidFill>
          </p:spPr>
          <p:txBody>
            <a:bodyPr wrap="square" lIns="0" tIns="0" rIns="0" bIns="0" rtlCol="0"/>
            <a:lstStyle/>
            <a:p>
              <a:endParaRPr dirty="0"/>
            </a:p>
          </p:txBody>
        </p:sp>
        <p:sp>
          <p:nvSpPr>
            <p:cNvPr id="55" name="object 55"/>
            <p:cNvSpPr/>
            <p:nvPr/>
          </p:nvSpPr>
          <p:spPr>
            <a:xfrm>
              <a:off x="4455691" y="4465645"/>
              <a:ext cx="96520" cy="48895"/>
            </a:xfrm>
            <a:custGeom>
              <a:avLst/>
              <a:gdLst/>
              <a:ahLst/>
              <a:cxnLst/>
              <a:rect l="l" t="t" r="r" b="b"/>
              <a:pathLst>
                <a:path w="96520" h="48895">
                  <a:moveTo>
                    <a:pt x="47976" y="48665"/>
                  </a:moveTo>
                  <a:lnTo>
                    <a:pt x="29301" y="46880"/>
                  </a:lnTo>
                  <a:lnTo>
                    <a:pt x="14051" y="42013"/>
                  </a:lnTo>
                  <a:lnTo>
                    <a:pt x="3770" y="34792"/>
                  </a:lnTo>
                  <a:lnTo>
                    <a:pt x="0" y="25950"/>
                  </a:lnTo>
                  <a:lnTo>
                    <a:pt x="0" y="0"/>
                  </a:lnTo>
                  <a:lnTo>
                    <a:pt x="95958" y="0"/>
                  </a:lnTo>
                  <a:lnTo>
                    <a:pt x="95958" y="25950"/>
                  </a:lnTo>
                  <a:lnTo>
                    <a:pt x="92188" y="34792"/>
                  </a:lnTo>
                  <a:lnTo>
                    <a:pt x="81905" y="42013"/>
                  </a:lnTo>
                  <a:lnTo>
                    <a:pt x="66654" y="46880"/>
                  </a:lnTo>
                  <a:lnTo>
                    <a:pt x="47976" y="48665"/>
                  </a:lnTo>
                  <a:close/>
                </a:path>
              </a:pathLst>
            </a:custGeom>
            <a:solidFill>
              <a:srgbClr val="EAB24C"/>
            </a:solidFill>
          </p:spPr>
          <p:txBody>
            <a:bodyPr wrap="square" lIns="0" tIns="0" rIns="0" bIns="0" rtlCol="0"/>
            <a:lstStyle/>
            <a:p>
              <a:endParaRPr dirty="0"/>
            </a:p>
          </p:txBody>
        </p:sp>
        <p:sp>
          <p:nvSpPr>
            <p:cNvPr id="56" name="object 56"/>
            <p:cNvSpPr/>
            <p:nvPr/>
          </p:nvSpPr>
          <p:spPr>
            <a:xfrm>
              <a:off x="4455691" y="4442932"/>
              <a:ext cx="96520" cy="45720"/>
            </a:xfrm>
            <a:custGeom>
              <a:avLst/>
              <a:gdLst/>
              <a:ahLst/>
              <a:cxnLst/>
              <a:rect l="l" t="t" r="r" b="b"/>
              <a:pathLst>
                <a:path w="96520" h="45720">
                  <a:moveTo>
                    <a:pt x="47976" y="45423"/>
                  </a:moveTo>
                  <a:lnTo>
                    <a:pt x="29301" y="43638"/>
                  </a:lnTo>
                  <a:lnTo>
                    <a:pt x="14051" y="38771"/>
                  </a:lnTo>
                  <a:lnTo>
                    <a:pt x="3770" y="31552"/>
                  </a:lnTo>
                  <a:lnTo>
                    <a:pt x="0" y="22712"/>
                  </a:lnTo>
                  <a:lnTo>
                    <a:pt x="3770" y="13871"/>
                  </a:lnTo>
                  <a:lnTo>
                    <a:pt x="14051" y="6652"/>
                  </a:lnTo>
                  <a:lnTo>
                    <a:pt x="29301" y="1784"/>
                  </a:lnTo>
                  <a:lnTo>
                    <a:pt x="47976" y="0"/>
                  </a:lnTo>
                  <a:lnTo>
                    <a:pt x="66654" y="1784"/>
                  </a:lnTo>
                  <a:lnTo>
                    <a:pt x="81905" y="6652"/>
                  </a:lnTo>
                  <a:lnTo>
                    <a:pt x="92188" y="13871"/>
                  </a:lnTo>
                  <a:lnTo>
                    <a:pt x="95958" y="22712"/>
                  </a:lnTo>
                  <a:lnTo>
                    <a:pt x="92188" y="31552"/>
                  </a:lnTo>
                  <a:lnTo>
                    <a:pt x="81905" y="38771"/>
                  </a:lnTo>
                  <a:lnTo>
                    <a:pt x="66654" y="43638"/>
                  </a:lnTo>
                  <a:lnTo>
                    <a:pt x="47976" y="45423"/>
                  </a:lnTo>
                  <a:close/>
                </a:path>
              </a:pathLst>
            </a:custGeom>
            <a:solidFill>
              <a:srgbClr val="EDD651"/>
            </a:solidFill>
          </p:spPr>
          <p:txBody>
            <a:bodyPr wrap="square" lIns="0" tIns="0" rIns="0" bIns="0" rtlCol="0"/>
            <a:lstStyle/>
            <a:p>
              <a:endParaRPr dirty="0"/>
            </a:p>
          </p:txBody>
        </p:sp>
        <p:sp>
          <p:nvSpPr>
            <p:cNvPr id="57" name="object 57"/>
            <p:cNvSpPr/>
            <p:nvPr/>
          </p:nvSpPr>
          <p:spPr>
            <a:xfrm>
              <a:off x="4472813" y="4448117"/>
              <a:ext cx="21590" cy="37465"/>
            </a:xfrm>
            <a:custGeom>
              <a:avLst/>
              <a:gdLst/>
              <a:ahLst/>
              <a:cxnLst/>
              <a:rect l="l" t="t" r="r" b="b"/>
              <a:pathLst>
                <a:path w="21589" h="37464">
                  <a:moveTo>
                    <a:pt x="14681" y="33350"/>
                  </a:moveTo>
                  <a:lnTo>
                    <a:pt x="13144" y="20840"/>
                  </a:lnTo>
                  <a:lnTo>
                    <a:pt x="12585" y="12547"/>
                  </a:lnTo>
                  <a:lnTo>
                    <a:pt x="12458" y="2806"/>
                  </a:lnTo>
                  <a:lnTo>
                    <a:pt x="12293" y="1104"/>
                  </a:lnTo>
                  <a:lnTo>
                    <a:pt x="10528" y="127"/>
                  </a:lnTo>
                  <a:lnTo>
                    <a:pt x="9931" y="76"/>
                  </a:lnTo>
                  <a:lnTo>
                    <a:pt x="9359" y="76"/>
                  </a:lnTo>
                  <a:lnTo>
                    <a:pt x="6019" y="127"/>
                  </a:lnTo>
                  <a:lnTo>
                    <a:pt x="2921" y="1066"/>
                  </a:lnTo>
                  <a:lnTo>
                    <a:pt x="292" y="2730"/>
                  </a:lnTo>
                  <a:lnTo>
                    <a:pt x="0" y="2514"/>
                  </a:lnTo>
                  <a:lnTo>
                    <a:pt x="533" y="9017"/>
                  </a:lnTo>
                  <a:lnTo>
                    <a:pt x="812" y="15544"/>
                  </a:lnTo>
                  <a:lnTo>
                    <a:pt x="838" y="22072"/>
                  </a:lnTo>
                  <a:lnTo>
                    <a:pt x="508" y="30962"/>
                  </a:lnTo>
                  <a:lnTo>
                    <a:pt x="1714" y="32804"/>
                  </a:lnTo>
                  <a:lnTo>
                    <a:pt x="6629" y="34836"/>
                  </a:lnTo>
                  <a:lnTo>
                    <a:pt x="9575" y="35826"/>
                  </a:lnTo>
                  <a:lnTo>
                    <a:pt x="12979" y="36728"/>
                  </a:lnTo>
                  <a:lnTo>
                    <a:pt x="13423" y="36690"/>
                  </a:lnTo>
                  <a:lnTo>
                    <a:pt x="13931" y="36550"/>
                  </a:lnTo>
                  <a:lnTo>
                    <a:pt x="14160" y="35966"/>
                  </a:lnTo>
                  <a:lnTo>
                    <a:pt x="14681" y="33350"/>
                  </a:lnTo>
                  <a:close/>
                </a:path>
                <a:path w="21589" h="37464">
                  <a:moveTo>
                    <a:pt x="21463" y="35826"/>
                  </a:moveTo>
                  <a:lnTo>
                    <a:pt x="18186" y="0"/>
                  </a:lnTo>
                  <a:lnTo>
                    <a:pt x="17729" y="0"/>
                  </a:lnTo>
                  <a:lnTo>
                    <a:pt x="17551" y="38"/>
                  </a:lnTo>
                  <a:lnTo>
                    <a:pt x="17132" y="419"/>
                  </a:lnTo>
                  <a:lnTo>
                    <a:pt x="16535" y="1358"/>
                  </a:lnTo>
                  <a:lnTo>
                    <a:pt x="18846" y="36893"/>
                  </a:lnTo>
                  <a:lnTo>
                    <a:pt x="18351" y="36893"/>
                  </a:lnTo>
                  <a:lnTo>
                    <a:pt x="18580" y="37249"/>
                  </a:lnTo>
                  <a:lnTo>
                    <a:pt x="18973" y="37401"/>
                  </a:lnTo>
                  <a:lnTo>
                    <a:pt x="19951" y="37401"/>
                  </a:lnTo>
                  <a:lnTo>
                    <a:pt x="20561" y="37122"/>
                  </a:lnTo>
                  <a:lnTo>
                    <a:pt x="21463" y="35826"/>
                  </a:lnTo>
                  <a:close/>
                </a:path>
              </a:pathLst>
            </a:custGeom>
            <a:solidFill>
              <a:srgbClr val="F7EAA3"/>
            </a:solidFill>
          </p:spPr>
          <p:txBody>
            <a:bodyPr wrap="square" lIns="0" tIns="0" rIns="0" bIns="0" rtlCol="0"/>
            <a:lstStyle/>
            <a:p>
              <a:endParaRPr dirty="0"/>
            </a:p>
          </p:txBody>
        </p:sp>
        <p:sp>
          <p:nvSpPr>
            <p:cNvPr id="58" name="object 58"/>
            <p:cNvSpPr/>
            <p:nvPr/>
          </p:nvSpPr>
          <p:spPr>
            <a:xfrm>
              <a:off x="2827975" y="4293073"/>
              <a:ext cx="4688205" cy="2637155"/>
            </a:xfrm>
            <a:custGeom>
              <a:avLst/>
              <a:gdLst/>
              <a:ahLst/>
              <a:cxnLst/>
              <a:rect l="l" t="t" r="r" b="b"/>
              <a:pathLst>
                <a:path w="4688205" h="2637154">
                  <a:moveTo>
                    <a:pt x="132079" y="0"/>
                  </a:move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lnTo>
                    <a:pt x="132079" y="0"/>
                  </a:lnTo>
                  <a:close/>
                </a:path>
              </a:pathLst>
            </a:custGeom>
            <a:ln w="74552">
              <a:solidFill>
                <a:srgbClr val="FFFFFF"/>
              </a:solidFill>
            </a:ln>
          </p:spPr>
          <p:txBody>
            <a:bodyPr wrap="square" lIns="0" tIns="0" rIns="0" bIns="0" rtlCol="0"/>
            <a:lstStyle/>
            <a:p>
              <a:endParaRPr dirty="0"/>
            </a:p>
          </p:txBody>
        </p:sp>
        <p:sp>
          <p:nvSpPr>
            <p:cNvPr id="59" name="object 59"/>
            <p:cNvSpPr/>
            <p:nvPr/>
          </p:nvSpPr>
          <p:spPr>
            <a:xfrm>
              <a:off x="2065643" y="3599911"/>
              <a:ext cx="4965065" cy="2914015"/>
            </a:xfrm>
            <a:custGeom>
              <a:avLst/>
              <a:gdLst/>
              <a:ahLst/>
              <a:cxnLst/>
              <a:rect l="l" t="t" r="r" b="b"/>
              <a:pathLst>
                <a:path w="4965065" h="2914015">
                  <a:moveTo>
                    <a:pt x="4964456" y="0"/>
                  </a:moveTo>
                  <a:lnTo>
                    <a:pt x="0" y="0"/>
                  </a:lnTo>
                  <a:lnTo>
                    <a:pt x="0" y="2913837"/>
                  </a:lnTo>
                  <a:lnTo>
                    <a:pt x="4964456" y="2913837"/>
                  </a:lnTo>
                  <a:lnTo>
                    <a:pt x="4964456" y="0"/>
                  </a:lnTo>
                  <a:close/>
                </a:path>
              </a:pathLst>
            </a:custGeom>
            <a:solidFill>
              <a:srgbClr val="231F20">
                <a:alpha val="54998"/>
              </a:srgbClr>
            </a:solidFill>
          </p:spPr>
          <p:txBody>
            <a:bodyPr wrap="square" lIns="0" tIns="0" rIns="0" bIns="0" rtlCol="0"/>
            <a:lstStyle/>
            <a:p>
              <a:endParaRPr dirty="0"/>
            </a:p>
          </p:txBody>
        </p:sp>
        <p:sp>
          <p:nvSpPr>
            <p:cNvPr id="60" name="object 60"/>
            <p:cNvSpPr/>
            <p:nvPr/>
          </p:nvSpPr>
          <p:spPr>
            <a:xfrm>
              <a:off x="2176471" y="3710731"/>
              <a:ext cx="4688205" cy="2637155"/>
            </a:xfrm>
            <a:custGeom>
              <a:avLst/>
              <a:gdLst/>
              <a:ahLst/>
              <a:cxnLst/>
              <a:rect l="l" t="t" r="r" b="b"/>
              <a:pathLst>
                <a:path w="4688205" h="2637154">
                  <a:moveTo>
                    <a:pt x="4555536" y="0"/>
                  </a:moveTo>
                  <a:lnTo>
                    <a:pt x="132079" y="0"/>
                  </a:lnTo>
                  <a:lnTo>
                    <a:pt x="90330" y="6733"/>
                  </a:lnTo>
                  <a:lnTo>
                    <a:pt x="54072" y="25482"/>
                  </a:lnTo>
                  <a:lnTo>
                    <a:pt x="25482" y="54072"/>
                  </a:lnTo>
                  <a:lnTo>
                    <a:pt x="6733" y="90330"/>
                  </a:lnTo>
                  <a:lnTo>
                    <a:pt x="0" y="132079"/>
                  </a:lnTo>
                  <a:lnTo>
                    <a:pt x="0" y="2504709"/>
                  </a:lnTo>
                  <a:lnTo>
                    <a:pt x="6733" y="2546454"/>
                  </a:lnTo>
                  <a:lnTo>
                    <a:pt x="25482" y="2582711"/>
                  </a:lnTo>
                  <a:lnTo>
                    <a:pt x="54072" y="2611303"/>
                  </a:lnTo>
                  <a:lnTo>
                    <a:pt x="90330" y="2630054"/>
                  </a:lnTo>
                  <a:lnTo>
                    <a:pt x="132079" y="2636788"/>
                  </a:lnTo>
                  <a:lnTo>
                    <a:pt x="4555536" y="2636788"/>
                  </a:lnTo>
                  <a:lnTo>
                    <a:pt x="4597286" y="2630054"/>
                  </a:lnTo>
                  <a:lnTo>
                    <a:pt x="4633543" y="2611303"/>
                  </a:lnTo>
                  <a:lnTo>
                    <a:pt x="4662134" y="2582711"/>
                  </a:lnTo>
                  <a:lnTo>
                    <a:pt x="4680883" y="2546454"/>
                  </a:lnTo>
                  <a:lnTo>
                    <a:pt x="4687616" y="2504709"/>
                  </a:lnTo>
                  <a:lnTo>
                    <a:pt x="4687616" y="132079"/>
                  </a:lnTo>
                  <a:lnTo>
                    <a:pt x="4680883" y="90330"/>
                  </a:lnTo>
                  <a:lnTo>
                    <a:pt x="4662134" y="54072"/>
                  </a:lnTo>
                  <a:lnTo>
                    <a:pt x="4633543" y="25482"/>
                  </a:lnTo>
                  <a:lnTo>
                    <a:pt x="4597286" y="6733"/>
                  </a:lnTo>
                  <a:lnTo>
                    <a:pt x="4555536" y="0"/>
                  </a:lnTo>
                  <a:close/>
                </a:path>
              </a:pathLst>
            </a:custGeom>
            <a:solidFill>
              <a:srgbClr val="FFFFFF"/>
            </a:solidFill>
          </p:spPr>
          <p:txBody>
            <a:bodyPr wrap="square" lIns="0" tIns="0" rIns="0" bIns="0" rtlCol="0"/>
            <a:lstStyle/>
            <a:p>
              <a:endParaRPr dirty="0"/>
            </a:p>
          </p:txBody>
        </p:sp>
        <p:sp>
          <p:nvSpPr>
            <p:cNvPr id="61" name="object 61"/>
            <p:cNvSpPr/>
            <p:nvPr/>
          </p:nvSpPr>
          <p:spPr>
            <a:xfrm>
              <a:off x="2409120" y="3859051"/>
              <a:ext cx="4222750" cy="2340610"/>
            </a:xfrm>
            <a:custGeom>
              <a:avLst/>
              <a:gdLst/>
              <a:ahLst/>
              <a:cxnLst/>
              <a:rect l="l" t="t" r="r" b="b"/>
              <a:pathLst>
                <a:path w="4222750" h="2340610">
                  <a:moveTo>
                    <a:pt x="4222322" y="2340149"/>
                  </a:moveTo>
                  <a:lnTo>
                    <a:pt x="0" y="2340149"/>
                  </a:lnTo>
                  <a:lnTo>
                    <a:pt x="0" y="0"/>
                  </a:lnTo>
                  <a:lnTo>
                    <a:pt x="4222322" y="0"/>
                  </a:lnTo>
                  <a:lnTo>
                    <a:pt x="4222322" y="2340149"/>
                  </a:lnTo>
                  <a:close/>
                </a:path>
              </a:pathLst>
            </a:custGeom>
            <a:solidFill>
              <a:srgbClr val="FFFFFF"/>
            </a:solidFill>
          </p:spPr>
          <p:txBody>
            <a:bodyPr wrap="square" lIns="0" tIns="0" rIns="0" bIns="0" rtlCol="0"/>
            <a:lstStyle/>
            <a:p>
              <a:endParaRPr dirty="0"/>
            </a:p>
          </p:txBody>
        </p:sp>
        <p:pic>
          <p:nvPicPr>
            <p:cNvPr id="62" name="object 62"/>
            <p:cNvPicPr/>
            <p:nvPr/>
          </p:nvPicPr>
          <p:blipFill>
            <a:blip r:embed="rId5" cstate="print"/>
            <a:stretch>
              <a:fillRect/>
            </a:stretch>
          </p:blipFill>
          <p:spPr>
            <a:xfrm>
              <a:off x="2139195" y="3673455"/>
              <a:ext cx="13855189" cy="2711341"/>
            </a:xfrm>
            <a:prstGeom prst="rect">
              <a:avLst/>
            </a:prstGeom>
          </p:spPr>
        </p:pic>
      </p:grpSp>
      <p:sp>
        <p:nvSpPr>
          <p:cNvPr id="63" name="object 63"/>
          <p:cNvSpPr txBox="1"/>
          <p:nvPr/>
        </p:nvSpPr>
        <p:spPr>
          <a:xfrm>
            <a:off x="2750236" y="4804119"/>
            <a:ext cx="3553460" cy="378950"/>
          </a:xfrm>
          <a:prstGeom prst="rect">
            <a:avLst/>
          </a:prstGeom>
        </p:spPr>
        <p:txBody>
          <a:bodyPr vert="horz" wrap="square" lIns="0" tIns="17145" rIns="0" bIns="0" rtlCol="0">
            <a:spAutoFit/>
          </a:bodyPr>
          <a:lstStyle/>
          <a:p>
            <a:pPr marL="12700">
              <a:lnSpc>
                <a:spcPct val="100000"/>
              </a:lnSpc>
              <a:spcBef>
                <a:spcPts val="135"/>
              </a:spcBef>
            </a:pPr>
            <a:r>
              <a:rPr lang="fr-FR" sz="2350" b="1" spc="-150" dirty="0">
                <a:solidFill>
                  <a:srgbClr val="1D1D1B"/>
                </a:solidFill>
                <a:latin typeface="Calibri"/>
                <a:cs typeface="Calibri"/>
              </a:rPr>
              <a:t>BOUSCULER LES IDÉES REÇUES</a:t>
            </a:r>
            <a:endParaRPr lang="fr-FR" sz="2350" b="1" spc="-150" dirty="0">
              <a:latin typeface="Calibri"/>
              <a:cs typeface="Calibri"/>
            </a:endParaRPr>
          </a:p>
        </p:txBody>
      </p:sp>
      <p:sp>
        <p:nvSpPr>
          <p:cNvPr id="64" name="object 64"/>
          <p:cNvSpPr txBox="1"/>
          <p:nvPr/>
        </p:nvSpPr>
        <p:spPr>
          <a:xfrm>
            <a:off x="3530398" y="5157525"/>
            <a:ext cx="1993264" cy="378950"/>
          </a:xfrm>
          <a:prstGeom prst="rect">
            <a:avLst/>
          </a:prstGeom>
        </p:spPr>
        <p:txBody>
          <a:bodyPr vert="horz" wrap="square" lIns="0" tIns="17145" rIns="0" bIns="0" rtlCol="0">
            <a:spAutoFit/>
          </a:bodyPr>
          <a:lstStyle/>
          <a:p>
            <a:pPr marL="12700">
              <a:lnSpc>
                <a:spcPct val="100000"/>
              </a:lnSpc>
              <a:spcBef>
                <a:spcPts val="135"/>
              </a:spcBef>
            </a:pPr>
            <a:r>
              <a:rPr lang="fr-FR" sz="2350" b="1" spc="-150" dirty="0">
                <a:solidFill>
                  <a:srgbClr val="1D1D1B"/>
                </a:solidFill>
                <a:latin typeface="Calibri"/>
                <a:cs typeface="Calibri"/>
              </a:rPr>
              <a:t>SUR LES MÉTIERS</a:t>
            </a:r>
            <a:endParaRPr lang="fr-FR" sz="2350" b="1" spc="-150" dirty="0">
              <a:latin typeface="Calibri"/>
              <a:cs typeface="Calibri"/>
            </a:endParaRPr>
          </a:p>
        </p:txBody>
      </p:sp>
      <p:sp>
        <p:nvSpPr>
          <p:cNvPr id="65" name="object 65"/>
          <p:cNvSpPr txBox="1"/>
          <p:nvPr/>
        </p:nvSpPr>
        <p:spPr>
          <a:xfrm>
            <a:off x="3232065" y="5510932"/>
            <a:ext cx="3057525" cy="389890"/>
          </a:xfrm>
          <a:prstGeom prst="rect">
            <a:avLst/>
          </a:prstGeom>
        </p:spPr>
        <p:txBody>
          <a:bodyPr vert="horz" wrap="square" lIns="0" tIns="17145" rIns="0" bIns="0" rtlCol="0">
            <a:spAutoFit/>
          </a:bodyPr>
          <a:lstStyle/>
          <a:p>
            <a:pPr marL="12700">
              <a:lnSpc>
                <a:spcPct val="100000"/>
              </a:lnSpc>
              <a:spcBef>
                <a:spcPts val="135"/>
              </a:spcBef>
              <a:tabLst>
                <a:tab pos="3044190" algn="l"/>
              </a:tabLst>
            </a:pPr>
            <a:r>
              <a:rPr lang="fr-FR" sz="2350" b="1" spc="-150" dirty="0">
                <a:solidFill>
                  <a:srgbClr val="1D1D1B"/>
                </a:solidFill>
                <a:latin typeface="Calibri"/>
                <a:cs typeface="Calibri"/>
              </a:rPr>
              <a:t>DE LA CYBERSÉCU</a:t>
            </a:r>
            <a:r>
              <a:rPr lang="fr-FR" sz="2350" b="1" u="sng" spc="-150" dirty="0">
                <a:solidFill>
                  <a:srgbClr val="1D1D1B"/>
                </a:solidFill>
                <a:uFill>
                  <a:solidFill>
                    <a:srgbClr val="F7D842"/>
                  </a:solidFill>
                </a:uFill>
                <a:latin typeface="Calibri"/>
                <a:cs typeface="Calibri"/>
              </a:rPr>
              <a:t>RITÉ	</a:t>
            </a:r>
            <a:endParaRPr lang="fr-FR" sz="2350" b="1" spc="-150" dirty="0">
              <a:latin typeface="Calibri"/>
              <a:cs typeface="Calibri"/>
            </a:endParaRPr>
          </a:p>
        </p:txBody>
      </p:sp>
      <p:sp>
        <p:nvSpPr>
          <p:cNvPr id="68" name="object 68"/>
          <p:cNvSpPr/>
          <p:nvPr/>
        </p:nvSpPr>
        <p:spPr>
          <a:xfrm>
            <a:off x="7058419" y="5091990"/>
            <a:ext cx="2357755" cy="0"/>
          </a:xfrm>
          <a:custGeom>
            <a:avLst/>
            <a:gdLst/>
            <a:ahLst/>
            <a:cxnLst/>
            <a:rect l="l" t="t" r="r" b="b"/>
            <a:pathLst>
              <a:path w="2357754">
                <a:moveTo>
                  <a:pt x="0" y="0"/>
                </a:moveTo>
                <a:lnTo>
                  <a:pt x="2357310" y="0"/>
                </a:lnTo>
              </a:path>
            </a:pathLst>
          </a:custGeom>
          <a:ln w="7329">
            <a:solidFill>
              <a:srgbClr val="231F20"/>
            </a:solidFill>
          </a:ln>
        </p:spPr>
        <p:txBody>
          <a:bodyPr wrap="square" lIns="0" tIns="0" rIns="0" bIns="0" rtlCol="0"/>
          <a:lstStyle/>
          <a:p>
            <a:endParaRPr dirty="0"/>
          </a:p>
        </p:txBody>
      </p:sp>
      <p:sp>
        <p:nvSpPr>
          <p:cNvPr id="70" name="object 70"/>
          <p:cNvSpPr txBox="1"/>
          <p:nvPr/>
        </p:nvSpPr>
        <p:spPr>
          <a:xfrm>
            <a:off x="7030708" y="4422076"/>
            <a:ext cx="8547829" cy="367408"/>
          </a:xfrm>
          <a:prstGeom prst="rect">
            <a:avLst/>
          </a:prstGeom>
        </p:spPr>
        <p:txBody>
          <a:bodyPr vert="horz" wrap="square" lIns="0" tIns="13335" rIns="0" bIns="0" rtlCol="0">
            <a:spAutoFit/>
          </a:bodyPr>
          <a:lstStyle/>
          <a:p>
            <a:pPr marL="12700">
              <a:lnSpc>
                <a:spcPct val="100000"/>
              </a:lnSpc>
              <a:spcBef>
                <a:spcPts val="105"/>
              </a:spcBef>
            </a:pPr>
            <a:r>
              <a:rPr lang="fr-FR" sz="2300" dirty="0">
                <a:solidFill>
                  <a:srgbClr val="231F20"/>
                </a:solidFill>
                <a:latin typeface="Calibri"/>
                <a:cs typeface="Calibri"/>
              </a:rPr>
              <a:t>Ensuite</a:t>
            </a:r>
            <a:r>
              <a:rPr sz="2300" dirty="0">
                <a:solidFill>
                  <a:srgbClr val="231F20"/>
                </a:solidFill>
                <a:latin typeface="Calibri"/>
                <a:cs typeface="Calibri"/>
              </a:rPr>
              <a:t>,</a:t>
            </a:r>
            <a:r>
              <a:rPr sz="2300" spc="70" dirty="0">
                <a:solidFill>
                  <a:srgbClr val="231F20"/>
                </a:solidFill>
                <a:latin typeface="Calibri"/>
                <a:cs typeface="Calibri"/>
              </a:rPr>
              <a:t> </a:t>
            </a:r>
            <a:r>
              <a:rPr sz="2300" dirty="0">
                <a:solidFill>
                  <a:srgbClr val="231F20"/>
                </a:solidFill>
                <a:latin typeface="Calibri"/>
                <a:cs typeface="Calibri"/>
              </a:rPr>
              <a:t>proposez</a:t>
            </a:r>
            <a:r>
              <a:rPr sz="2300" spc="70" dirty="0">
                <a:solidFill>
                  <a:srgbClr val="231F20"/>
                </a:solidFill>
                <a:latin typeface="Calibri"/>
                <a:cs typeface="Calibri"/>
              </a:rPr>
              <a:t> </a:t>
            </a:r>
            <a:r>
              <a:rPr sz="2300" spc="60" dirty="0">
                <a:solidFill>
                  <a:srgbClr val="231F20"/>
                </a:solidFill>
                <a:latin typeface="Calibri"/>
                <a:cs typeface="Calibri"/>
              </a:rPr>
              <a:t>le</a:t>
            </a:r>
            <a:r>
              <a:rPr sz="2300" spc="70" dirty="0">
                <a:solidFill>
                  <a:srgbClr val="231F20"/>
                </a:solidFill>
                <a:latin typeface="Calibri"/>
                <a:cs typeface="Calibri"/>
              </a:rPr>
              <a:t> </a:t>
            </a:r>
            <a:r>
              <a:rPr sz="2300" spc="55" dirty="0">
                <a:solidFill>
                  <a:srgbClr val="231F20"/>
                </a:solidFill>
                <a:latin typeface="Calibri"/>
                <a:cs typeface="Calibri"/>
              </a:rPr>
              <a:t>quiz</a:t>
            </a:r>
            <a:r>
              <a:rPr sz="2300" spc="75" dirty="0">
                <a:solidFill>
                  <a:srgbClr val="231F20"/>
                </a:solidFill>
                <a:latin typeface="Calibri"/>
                <a:cs typeface="Calibri"/>
              </a:rPr>
              <a:t> </a:t>
            </a:r>
            <a:r>
              <a:rPr sz="2300" spc="60" dirty="0">
                <a:solidFill>
                  <a:srgbClr val="231F20"/>
                </a:solidFill>
                <a:latin typeface="Calibri"/>
                <a:cs typeface="Calibri"/>
              </a:rPr>
              <a:t>“</a:t>
            </a:r>
            <a:r>
              <a:rPr sz="2300" u="sng" spc="60" dirty="0">
                <a:solidFill>
                  <a:srgbClr val="231F20"/>
                </a:solidFill>
                <a:uFill>
                  <a:solidFill>
                    <a:srgbClr val="231F20"/>
                  </a:solidFill>
                </a:uFill>
                <a:latin typeface="Calibri"/>
                <a:cs typeface="Calibri"/>
              </a:rPr>
              <a:t>Bousculer</a:t>
            </a:r>
            <a:r>
              <a:rPr sz="2300" u="sng" spc="70" dirty="0">
                <a:solidFill>
                  <a:srgbClr val="231F20"/>
                </a:solidFill>
                <a:uFill>
                  <a:solidFill>
                    <a:srgbClr val="231F20"/>
                  </a:solidFill>
                </a:uFill>
                <a:latin typeface="Calibri"/>
                <a:cs typeface="Calibri"/>
              </a:rPr>
              <a:t> </a:t>
            </a:r>
            <a:r>
              <a:rPr sz="2300" u="sng" spc="75" dirty="0">
                <a:solidFill>
                  <a:srgbClr val="231F20"/>
                </a:solidFill>
                <a:uFill>
                  <a:solidFill>
                    <a:srgbClr val="231F20"/>
                  </a:solidFill>
                </a:uFill>
                <a:latin typeface="Calibri"/>
                <a:cs typeface="Calibri"/>
              </a:rPr>
              <a:t>les</a:t>
            </a:r>
            <a:r>
              <a:rPr sz="2300" u="sng" spc="70" dirty="0">
                <a:solidFill>
                  <a:srgbClr val="231F20"/>
                </a:solidFill>
                <a:uFill>
                  <a:solidFill>
                    <a:srgbClr val="231F20"/>
                  </a:solidFill>
                </a:uFill>
                <a:latin typeface="Calibri"/>
                <a:cs typeface="Calibri"/>
              </a:rPr>
              <a:t> </a:t>
            </a:r>
            <a:r>
              <a:rPr sz="2300" u="sng" dirty="0">
                <a:solidFill>
                  <a:srgbClr val="231F20"/>
                </a:solidFill>
                <a:uFill>
                  <a:solidFill>
                    <a:srgbClr val="231F20"/>
                  </a:solidFill>
                </a:uFill>
                <a:latin typeface="Calibri"/>
                <a:cs typeface="Calibri"/>
              </a:rPr>
              <a:t>idées</a:t>
            </a:r>
            <a:r>
              <a:rPr sz="2300" u="sng" spc="70" dirty="0">
                <a:solidFill>
                  <a:srgbClr val="231F20"/>
                </a:solidFill>
                <a:uFill>
                  <a:solidFill>
                    <a:srgbClr val="231F20"/>
                  </a:solidFill>
                </a:uFill>
                <a:latin typeface="Calibri"/>
                <a:cs typeface="Calibri"/>
              </a:rPr>
              <a:t> </a:t>
            </a:r>
            <a:r>
              <a:rPr sz="2300" u="sng" dirty="0">
                <a:solidFill>
                  <a:srgbClr val="231F20"/>
                </a:solidFill>
                <a:uFill>
                  <a:solidFill>
                    <a:srgbClr val="231F20"/>
                  </a:solidFill>
                </a:uFill>
                <a:latin typeface="Calibri"/>
                <a:cs typeface="Calibri"/>
              </a:rPr>
              <a:t>reçues</a:t>
            </a:r>
            <a:r>
              <a:rPr sz="2300" u="sng" spc="75" dirty="0">
                <a:solidFill>
                  <a:srgbClr val="231F20"/>
                </a:solidFill>
                <a:uFill>
                  <a:solidFill>
                    <a:srgbClr val="231F20"/>
                  </a:solidFill>
                </a:uFill>
                <a:latin typeface="Calibri"/>
                <a:cs typeface="Calibri"/>
              </a:rPr>
              <a:t> </a:t>
            </a:r>
            <a:r>
              <a:rPr sz="2300" u="sng" spc="60" dirty="0">
                <a:solidFill>
                  <a:srgbClr val="231F20"/>
                </a:solidFill>
                <a:uFill>
                  <a:solidFill>
                    <a:srgbClr val="231F20"/>
                  </a:solidFill>
                </a:uFill>
                <a:latin typeface="Calibri"/>
                <a:cs typeface="Calibri"/>
              </a:rPr>
              <a:t>sur</a:t>
            </a:r>
            <a:r>
              <a:rPr sz="2300" u="sng" spc="70" dirty="0">
                <a:solidFill>
                  <a:srgbClr val="231F20"/>
                </a:solidFill>
                <a:uFill>
                  <a:solidFill>
                    <a:srgbClr val="231F20"/>
                  </a:solidFill>
                </a:uFill>
                <a:latin typeface="Calibri"/>
                <a:cs typeface="Calibri"/>
              </a:rPr>
              <a:t> </a:t>
            </a:r>
            <a:r>
              <a:rPr sz="2300" u="sng" spc="75" dirty="0">
                <a:solidFill>
                  <a:srgbClr val="231F20"/>
                </a:solidFill>
                <a:uFill>
                  <a:solidFill>
                    <a:srgbClr val="231F20"/>
                  </a:solidFill>
                </a:uFill>
                <a:latin typeface="Calibri"/>
                <a:cs typeface="Calibri"/>
              </a:rPr>
              <a:t>les</a:t>
            </a:r>
            <a:r>
              <a:rPr sz="2300" u="sng" spc="70" dirty="0">
                <a:solidFill>
                  <a:srgbClr val="231F20"/>
                </a:solidFill>
                <a:uFill>
                  <a:solidFill>
                    <a:srgbClr val="231F20"/>
                  </a:solidFill>
                </a:uFill>
                <a:latin typeface="Calibri"/>
                <a:cs typeface="Calibri"/>
              </a:rPr>
              <a:t> </a:t>
            </a:r>
            <a:r>
              <a:rPr sz="2300" u="sng" spc="-10" dirty="0">
                <a:solidFill>
                  <a:srgbClr val="231F20"/>
                </a:solidFill>
                <a:uFill>
                  <a:solidFill>
                    <a:srgbClr val="231F20"/>
                  </a:solidFill>
                </a:uFill>
                <a:latin typeface="Calibri"/>
                <a:cs typeface="Calibri"/>
              </a:rPr>
              <a:t>métiers</a:t>
            </a:r>
            <a:r>
              <a:rPr sz="2300" u="sng" spc="575" dirty="0">
                <a:solidFill>
                  <a:srgbClr val="231F20"/>
                </a:solidFill>
                <a:uFill>
                  <a:solidFill>
                    <a:srgbClr val="231F20"/>
                  </a:solidFill>
                </a:uFill>
                <a:latin typeface="Calibri"/>
                <a:cs typeface="Calibri"/>
              </a:rPr>
              <a:t> </a:t>
            </a:r>
            <a:endParaRPr sz="2300" dirty="0">
              <a:latin typeface="Calibri"/>
              <a:cs typeface="Calibri"/>
            </a:endParaRPr>
          </a:p>
        </p:txBody>
      </p:sp>
      <p:sp>
        <p:nvSpPr>
          <p:cNvPr id="71" name="object 71"/>
          <p:cNvSpPr txBox="1"/>
          <p:nvPr/>
        </p:nvSpPr>
        <p:spPr>
          <a:xfrm>
            <a:off x="7045719" y="4771450"/>
            <a:ext cx="771842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de</a:t>
            </a:r>
            <a:r>
              <a:rPr sz="2300" spc="180" dirty="0">
                <a:solidFill>
                  <a:srgbClr val="231F20"/>
                </a:solidFill>
                <a:latin typeface="Calibri"/>
                <a:cs typeface="Calibri"/>
              </a:rPr>
              <a:t> </a:t>
            </a:r>
            <a:r>
              <a:rPr sz="2300" spc="100" dirty="0">
                <a:solidFill>
                  <a:srgbClr val="231F20"/>
                </a:solidFill>
                <a:latin typeface="Calibri"/>
                <a:cs typeface="Calibri"/>
              </a:rPr>
              <a:t>la</a:t>
            </a:r>
            <a:r>
              <a:rPr sz="2300" spc="185" dirty="0">
                <a:solidFill>
                  <a:srgbClr val="231F20"/>
                </a:solidFill>
                <a:latin typeface="Calibri"/>
                <a:cs typeface="Calibri"/>
              </a:rPr>
              <a:t> </a:t>
            </a:r>
            <a:r>
              <a:rPr sz="2300" dirty="0">
                <a:solidFill>
                  <a:srgbClr val="231F20"/>
                </a:solidFill>
                <a:latin typeface="Calibri"/>
                <a:cs typeface="Calibri"/>
              </a:rPr>
              <a:t>cybersécurité”.</a:t>
            </a:r>
            <a:r>
              <a:rPr sz="2300" spc="185" dirty="0">
                <a:solidFill>
                  <a:srgbClr val="231F20"/>
                </a:solidFill>
                <a:latin typeface="Calibri"/>
                <a:cs typeface="Calibri"/>
              </a:rPr>
              <a:t> </a:t>
            </a:r>
            <a:r>
              <a:rPr sz="2300" dirty="0">
                <a:solidFill>
                  <a:srgbClr val="231F20"/>
                </a:solidFill>
                <a:latin typeface="Calibri"/>
                <a:cs typeface="Calibri"/>
              </a:rPr>
              <a:t>Pour</a:t>
            </a:r>
            <a:r>
              <a:rPr sz="2300" spc="185" dirty="0">
                <a:solidFill>
                  <a:srgbClr val="231F20"/>
                </a:solidFill>
                <a:latin typeface="Calibri"/>
                <a:cs typeface="Calibri"/>
              </a:rPr>
              <a:t> </a:t>
            </a:r>
            <a:r>
              <a:rPr sz="2300" dirty="0">
                <a:solidFill>
                  <a:srgbClr val="231F20"/>
                </a:solidFill>
                <a:latin typeface="Calibri"/>
                <a:cs typeface="Calibri"/>
              </a:rPr>
              <a:t>chaque</a:t>
            </a:r>
            <a:r>
              <a:rPr sz="2300" spc="185" dirty="0">
                <a:solidFill>
                  <a:srgbClr val="231F20"/>
                </a:solidFill>
                <a:latin typeface="Calibri"/>
                <a:cs typeface="Calibri"/>
              </a:rPr>
              <a:t> </a:t>
            </a:r>
            <a:r>
              <a:rPr sz="2300" dirty="0">
                <a:solidFill>
                  <a:srgbClr val="231F20"/>
                </a:solidFill>
                <a:latin typeface="Calibri"/>
                <a:cs typeface="Calibri"/>
              </a:rPr>
              <a:t>affirmation,</a:t>
            </a:r>
            <a:r>
              <a:rPr sz="2300" spc="180" dirty="0">
                <a:solidFill>
                  <a:srgbClr val="231F20"/>
                </a:solidFill>
                <a:latin typeface="Calibri"/>
                <a:cs typeface="Calibri"/>
              </a:rPr>
              <a:t> </a:t>
            </a:r>
            <a:r>
              <a:rPr sz="2300" spc="70" dirty="0">
                <a:solidFill>
                  <a:srgbClr val="231F20"/>
                </a:solidFill>
                <a:latin typeface="Calibri"/>
                <a:cs typeface="Calibri"/>
              </a:rPr>
              <a:t>les</a:t>
            </a:r>
            <a:r>
              <a:rPr sz="2300" spc="185" dirty="0">
                <a:solidFill>
                  <a:srgbClr val="231F20"/>
                </a:solidFill>
                <a:latin typeface="Calibri"/>
                <a:cs typeface="Calibri"/>
              </a:rPr>
              <a:t> </a:t>
            </a:r>
            <a:r>
              <a:rPr sz="2300" spc="45" dirty="0">
                <a:solidFill>
                  <a:srgbClr val="231F20"/>
                </a:solidFill>
                <a:latin typeface="Calibri"/>
                <a:cs typeface="Calibri"/>
              </a:rPr>
              <a:t>participants</a:t>
            </a:r>
            <a:endParaRPr sz="2300" dirty="0">
              <a:latin typeface="Calibri"/>
              <a:cs typeface="Calibri"/>
            </a:endParaRPr>
          </a:p>
        </p:txBody>
      </p:sp>
      <p:sp>
        <p:nvSpPr>
          <p:cNvPr id="72" name="object 72"/>
          <p:cNvSpPr txBox="1"/>
          <p:nvPr/>
        </p:nvSpPr>
        <p:spPr>
          <a:xfrm>
            <a:off x="7045719" y="5120823"/>
            <a:ext cx="8271509"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répondent</a:t>
            </a:r>
            <a:r>
              <a:rPr sz="2300" spc="80" dirty="0">
                <a:solidFill>
                  <a:srgbClr val="231F20"/>
                </a:solidFill>
                <a:latin typeface="Calibri"/>
                <a:cs typeface="Calibri"/>
              </a:rPr>
              <a:t> </a:t>
            </a:r>
            <a:r>
              <a:rPr sz="2300" dirty="0">
                <a:solidFill>
                  <a:srgbClr val="231F20"/>
                </a:solidFill>
                <a:latin typeface="Calibri"/>
                <a:cs typeface="Calibri"/>
              </a:rPr>
              <a:t>par</a:t>
            </a:r>
            <a:r>
              <a:rPr sz="2300" spc="80" dirty="0">
                <a:solidFill>
                  <a:srgbClr val="231F20"/>
                </a:solidFill>
                <a:latin typeface="Calibri"/>
                <a:cs typeface="Calibri"/>
              </a:rPr>
              <a:t> </a:t>
            </a:r>
            <a:r>
              <a:rPr sz="2300" dirty="0">
                <a:solidFill>
                  <a:srgbClr val="231F20"/>
                </a:solidFill>
                <a:latin typeface="Calibri"/>
                <a:cs typeface="Calibri"/>
              </a:rPr>
              <a:t>“Vrai”</a:t>
            </a:r>
            <a:r>
              <a:rPr sz="2300" spc="80" dirty="0">
                <a:solidFill>
                  <a:srgbClr val="231F20"/>
                </a:solidFill>
                <a:latin typeface="Calibri"/>
                <a:cs typeface="Calibri"/>
              </a:rPr>
              <a:t> </a:t>
            </a:r>
            <a:r>
              <a:rPr sz="2300" dirty="0">
                <a:solidFill>
                  <a:srgbClr val="231F20"/>
                </a:solidFill>
                <a:latin typeface="Calibri"/>
                <a:cs typeface="Calibri"/>
              </a:rPr>
              <a:t>ou</a:t>
            </a:r>
            <a:r>
              <a:rPr sz="2300" spc="85" dirty="0">
                <a:solidFill>
                  <a:srgbClr val="231F20"/>
                </a:solidFill>
                <a:latin typeface="Calibri"/>
                <a:cs typeface="Calibri"/>
              </a:rPr>
              <a:t> </a:t>
            </a:r>
            <a:r>
              <a:rPr sz="2300" dirty="0">
                <a:solidFill>
                  <a:srgbClr val="231F20"/>
                </a:solidFill>
                <a:latin typeface="Calibri"/>
                <a:cs typeface="Calibri"/>
              </a:rPr>
              <a:t>“Faux”</a:t>
            </a:r>
            <a:r>
              <a:rPr sz="2300" spc="80" dirty="0">
                <a:solidFill>
                  <a:srgbClr val="231F20"/>
                </a:solidFill>
                <a:latin typeface="Calibri"/>
                <a:cs typeface="Calibri"/>
              </a:rPr>
              <a:t> </a:t>
            </a:r>
            <a:r>
              <a:rPr sz="2300" spc="50" dirty="0">
                <a:solidFill>
                  <a:srgbClr val="231F20"/>
                </a:solidFill>
                <a:latin typeface="Calibri"/>
                <a:cs typeface="Calibri"/>
              </a:rPr>
              <a:t>afin</a:t>
            </a:r>
            <a:r>
              <a:rPr sz="2300" spc="8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dirty="0">
                <a:solidFill>
                  <a:srgbClr val="231F20"/>
                </a:solidFill>
                <a:latin typeface="Calibri"/>
                <a:cs typeface="Calibri"/>
              </a:rPr>
              <a:t>découvrir</a:t>
            </a:r>
            <a:r>
              <a:rPr sz="2300" spc="80" dirty="0">
                <a:solidFill>
                  <a:srgbClr val="231F20"/>
                </a:solidFill>
                <a:latin typeface="Calibri"/>
                <a:cs typeface="Calibri"/>
              </a:rPr>
              <a:t> </a:t>
            </a:r>
            <a:r>
              <a:rPr sz="2300" spc="100" dirty="0">
                <a:solidFill>
                  <a:srgbClr val="231F20"/>
                </a:solidFill>
                <a:latin typeface="Calibri"/>
                <a:cs typeface="Calibri"/>
              </a:rPr>
              <a:t>la</a:t>
            </a:r>
            <a:r>
              <a:rPr sz="2300" spc="80" dirty="0">
                <a:solidFill>
                  <a:srgbClr val="231F20"/>
                </a:solidFill>
                <a:latin typeface="Calibri"/>
                <a:cs typeface="Calibri"/>
              </a:rPr>
              <a:t> </a:t>
            </a:r>
            <a:r>
              <a:rPr sz="2300" dirty="0">
                <a:solidFill>
                  <a:srgbClr val="231F20"/>
                </a:solidFill>
                <a:latin typeface="Calibri"/>
                <a:cs typeface="Calibri"/>
              </a:rPr>
              <a:t>bonne</a:t>
            </a:r>
            <a:r>
              <a:rPr sz="2300" spc="85" dirty="0">
                <a:solidFill>
                  <a:srgbClr val="231F20"/>
                </a:solidFill>
                <a:latin typeface="Calibri"/>
                <a:cs typeface="Calibri"/>
              </a:rPr>
              <a:t> </a:t>
            </a:r>
            <a:r>
              <a:rPr sz="2300" spc="-10" dirty="0">
                <a:solidFill>
                  <a:srgbClr val="231F20"/>
                </a:solidFill>
                <a:latin typeface="Calibri"/>
                <a:cs typeface="Calibri"/>
              </a:rPr>
              <a:t>réponse.</a:t>
            </a:r>
            <a:endParaRPr sz="2300" dirty="0">
              <a:latin typeface="Calibri"/>
              <a:cs typeface="Calibri"/>
            </a:endParaRPr>
          </a:p>
        </p:txBody>
      </p:sp>
      <p:grpSp>
        <p:nvGrpSpPr>
          <p:cNvPr id="83" name="object 2">
            <a:extLst>
              <a:ext uri="{FF2B5EF4-FFF2-40B4-BE49-F238E27FC236}">
                <a16:creationId xmlns:a16="http://schemas.microsoft.com/office/drawing/2014/main" id="{CA76760A-7756-FA9A-E412-90DF46D67F88}"/>
              </a:ext>
            </a:extLst>
          </p:cNvPr>
          <p:cNvGrpSpPr/>
          <p:nvPr/>
        </p:nvGrpSpPr>
        <p:grpSpPr>
          <a:xfrm>
            <a:off x="0" y="0"/>
            <a:ext cx="20104100" cy="1543685"/>
            <a:chOff x="0" y="0"/>
            <a:chExt cx="20104100" cy="1543685"/>
          </a:xfrm>
        </p:grpSpPr>
        <p:sp>
          <p:nvSpPr>
            <p:cNvPr id="84" name="object 3">
              <a:extLst>
                <a:ext uri="{FF2B5EF4-FFF2-40B4-BE49-F238E27FC236}">
                  <a16:creationId xmlns:a16="http://schemas.microsoft.com/office/drawing/2014/main" id="{A141C056-E6AB-FC34-E43B-2F38F7BB3B53}"/>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85" name="object 4">
              <a:extLst>
                <a:ext uri="{FF2B5EF4-FFF2-40B4-BE49-F238E27FC236}">
                  <a16:creationId xmlns:a16="http://schemas.microsoft.com/office/drawing/2014/main" id="{1B28CED0-23FA-5029-3AF2-9286D88EBCB9}"/>
                </a:ext>
              </a:extLst>
            </p:cNvPr>
            <p:cNvPicPr/>
            <p:nvPr/>
          </p:nvPicPr>
          <p:blipFill>
            <a:blip r:embed="rId6" cstate="print"/>
            <a:stretch>
              <a:fillRect/>
            </a:stretch>
          </p:blipFill>
          <p:spPr>
            <a:xfrm>
              <a:off x="841786" y="283896"/>
              <a:ext cx="238181" cy="208234"/>
            </a:xfrm>
            <a:prstGeom prst="rect">
              <a:avLst/>
            </a:prstGeom>
          </p:spPr>
        </p:pic>
        <p:sp>
          <p:nvSpPr>
            <p:cNvPr id="86" name="object 5">
              <a:extLst>
                <a:ext uri="{FF2B5EF4-FFF2-40B4-BE49-F238E27FC236}">
                  <a16:creationId xmlns:a16="http://schemas.microsoft.com/office/drawing/2014/main" id="{7EAF4449-9425-4544-3C7B-56E9B4FA16FB}"/>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87" name="object 6">
              <a:extLst>
                <a:ext uri="{FF2B5EF4-FFF2-40B4-BE49-F238E27FC236}">
                  <a16:creationId xmlns:a16="http://schemas.microsoft.com/office/drawing/2014/main" id="{AD7BB97D-2688-8BAC-361B-C7EAC412C93B}"/>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88" name="object 7">
              <a:extLst>
                <a:ext uri="{FF2B5EF4-FFF2-40B4-BE49-F238E27FC236}">
                  <a16:creationId xmlns:a16="http://schemas.microsoft.com/office/drawing/2014/main" id="{5282A280-3CD2-CFAB-6DEB-BF64331DB94C}"/>
                </a:ext>
              </a:extLst>
            </p:cNvPr>
            <p:cNvPicPr/>
            <p:nvPr/>
          </p:nvPicPr>
          <p:blipFill>
            <a:blip r:embed="rId7" cstate="print"/>
            <a:stretch>
              <a:fillRect/>
            </a:stretch>
          </p:blipFill>
          <p:spPr>
            <a:xfrm>
              <a:off x="803923" y="446758"/>
              <a:ext cx="199632" cy="208412"/>
            </a:xfrm>
            <a:prstGeom prst="rect">
              <a:avLst/>
            </a:prstGeom>
          </p:spPr>
        </p:pic>
        <p:pic>
          <p:nvPicPr>
            <p:cNvPr id="89" name="object 8">
              <a:extLst>
                <a:ext uri="{FF2B5EF4-FFF2-40B4-BE49-F238E27FC236}">
                  <a16:creationId xmlns:a16="http://schemas.microsoft.com/office/drawing/2014/main" id="{B826CDC4-6E90-7B7D-60FC-28F285918AA5}"/>
                </a:ext>
              </a:extLst>
            </p:cNvPr>
            <p:cNvPicPr/>
            <p:nvPr/>
          </p:nvPicPr>
          <p:blipFill>
            <a:blip r:embed="rId8" cstate="print"/>
            <a:stretch>
              <a:fillRect/>
            </a:stretch>
          </p:blipFill>
          <p:spPr>
            <a:xfrm>
              <a:off x="975901" y="251551"/>
              <a:ext cx="164916" cy="79357"/>
            </a:xfrm>
            <a:prstGeom prst="rect">
              <a:avLst/>
            </a:prstGeom>
          </p:spPr>
        </p:pic>
        <p:sp>
          <p:nvSpPr>
            <p:cNvPr id="90" name="object 9">
              <a:extLst>
                <a:ext uri="{FF2B5EF4-FFF2-40B4-BE49-F238E27FC236}">
                  <a16:creationId xmlns:a16="http://schemas.microsoft.com/office/drawing/2014/main" id="{A23F91BA-5A8E-9F66-2B39-60939C60DC1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91" name="object 10">
              <a:extLst>
                <a:ext uri="{FF2B5EF4-FFF2-40B4-BE49-F238E27FC236}">
                  <a16:creationId xmlns:a16="http://schemas.microsoft.com/office/drawing/2014/main" id="{D6F0240C-8CB4-4912-CB87-EFF9DBFB6D6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92" name="object 11">
            <a:extLst>
              <a:ext uri="{FF2B5EF4-FFF2-40B4-BE49-F238E27FC236}">
                <a16:creationId xmlns:a16="http://schemas.microsoft.com/office/drawing/2014/main" id="{AD7B1B96-4C98-CD6F-D040-1CB3DDF39286}"/>
              </a:ext>
            </a:extLst>
          </p:cNvPr>
          <p:cNvSpPr txBox="1"/>
          <p:nvPr/>
        </p:nvSpPr>
        <p:spPr>
          <a:xfrm>
            <a:off x="15633107" y="1095520"/>
            <a:ext cx="3100070"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30MIN</a:t>
            </a:r>
            <a:endParaRPr lang="fr-FR" sz="1950" b="1" dirty="0">
              <a:latin typeface="Calibri"/>
              <a:cs typeface="Calibri"/>
            </a:endParaRPr>
          </a:p>
        </p:txBody>
      </p:sp>
      <p:sp>
        <p:nvSpPr>
          <p:cNvPr id="93" name="object 12">
            <a:extLst>
              <a:ext uri="{FF2B5EF4-FFF2-40B4-BE49-F238E27FC236}">
                <a16:creationId xmlns:a16="http://schemas.microsoft.com/office/drawing/2014/main" id="{7638ABBB-38A9-72CE-EDF4-2450ED3ED37D}"/>
              </a:ext>
            </a:extLst>
          </p:cNvPr>
          <p:cNvSpPr txBox="1">
            <a:spLocks noGrp="1"/>
          </p:cNvSpPr>
          <p:nvPr>
            <p:ph type="title" idx="4294967295"/>
          </p:nvPr>
        </p:nvSpPr>
        <p:spPr>
          <a:xfrm>
            <a:off x="2989876" y="1442951"/>
            <a:ext cx="15878303" cy="1122102"/>
          </a:xfrm>
          <a:prstGeom prst="rect">
            <a:avLst/>
          </a:prstGeom>
        </p:spPr>
        <p:txBody>
          <a:bodyPr vert="horz" wrap="square" lIns="0" tIns="250190" rIns="0" bIns="0" rtlCol="0">
            <a:spAutoFit/>
          </a:bodyPr>
          <a:lstStyle/>
          <a:p>
            <a:pPr marL="12700">
              <a:lnSpc>
                <a:spcPct val="100000"/>
              </a:lnSpc>
              <a:spcBef>
                <a:spcPts val="1970"/>
              </a:spcBef>
            </a:pPr>
            <a:r>
              <a:rPr lang="fr-FR" b="1" u="sng" spc="-300" dirty="0">
                <a:uFill>
                  <a:solidFill>
                    <a:srgbClr val="231F20"/>
                  </a:solidFill>
                </a:uFill>
              </a:rPr>
              <a:t>ACTIVITÉ 2</a:t>
            </a:r>
            <a:r>
              <a:rPr lang="fr-FR" b="1" spc="-300" dirty="0"/>
              <a:t> : JE NE SUIS PAS UN HACKER ET POURTANT...</a:t>
            </a:r>
            <a:endParaRPr sz="2300" dirty="0"/>
          </a:p>
        </p:txBody>
      </p:sp>
      <p:grpSp>
        <p:nvGrpSpPr>
          <p:cNvPr id="94" name="object 17">
            <a:extLst>
              <a:ext uri="{FF2B5EF4-FFF2-40B4-BE49-F238E27FC236}">
                <a16:creationId xmlns:a16="http://schemas.microsoft.com/office/drawing/2014/main" id="{D28198C0-1BE8-EE1E-D493-65E17E9AEF80}"/>
              </a:ext>
            </a:extLst>
          </p:cNvPr>
          <p:cNvGrpSpPr/>
          <p:nvPr/>
        </p:nvGrpSpPr>
        <p:grpSpPr>
          <a:xfrm>
            <a:off x="1322959" y="1643610"/>
            <a:ext cx="1341120" cy="1149350"/>
            <a:chOff x="1322959" y="1643610"/>
            <a:chExt cx="1341120" cy="1149350"/>
          </a:xfrm>
        </p:grpSpPr>
        <p:sp>
          <p:nvSpPr>
            <p:cNvPr id="95" name="object 18">
              <a:extLst>
                <a:ext uri="{FF2B5EF4-FFF2-40B4-BE49-F238E27FC236}">
                  <a16:creationId xmlns:a16="http://schemas.microsoft.com/office/drawing/2014/main" id="{C706A445-E541-F136-7891-67E771DC77A7}"/>
                </a:ext>
              </a:extLst>
            </p:cNvPr>
            <p:cNvSpPr/>
            <p:nvPr/>
          </p:nvSpPr>
          <p:spPr>
            <a:xfrm>
              <a:off x="1322959" y="1833849"/>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96" name="object 19">
              <a:extLst>
                <a:ext uri="{FF2B5EF4-FFF2-40B4-BE49-F238E27FC236}">
                  <a16:creationId xmlns:a16="http://schemas.microsoft.com/office/drawing/2014/main" id="{A5CCDDDB-7686-6DA0-A09F-A55AE7FDF74E}"/>
                </a:ext>
              </a:extLst>
            </p:cNvPr>
            <p:cNvSpPr/>
            <p:nvPr/>
          </p:nvSpPr>
          <p:spPr>
            <a:xfrm>
              <a:off x="1624943" y="1643610"/>
              <a:ext cx="737235" cy="803910"/>
            </a:xfrm>
            <a:custGeom>
              <a:avLst/>
              <a:gdLst/>
              <a:ahLst/>
              <a:cxnLst/>
              <a:rect l="l" t="t" r="r" b="b"/>
              <a:pathLst>
                <a:path w="737235"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97" name="object 20">
              <a:extLst>
                <a:ext uri="{FF2B5EF4-FFF2-40B4-BE49-F238E27FC236}">
                  <a16:creationId xmlns:a16="http://schemas.microsoft.com/office/drawing/2014/main" id="{4F74C248-F47B-37C4-203E-335C44ACEDA3}"/>
                </a:ext>
              </a:extLst>
            </p:cNvPr>
            <p:cNvSpPr/>
            <p:nvPr/>
          </p:nvSpPr>
          <p:spPr>
            <a:xfrm>
              <a:off x="1711884" y="1743267"/>
              <a:ext cx="563245" cy="614680"/>
            </a:xfrm>
            <a:custGeom>
              <a:avLst/>
              <a:gdLst/>
              <a:ahLst/>
              <a:cxnLst/>
              <a:rect l="l" t="t" r="r" b="b"/>
              <a:pathLst>
                <a:path w="563244" h="614680">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5"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4" y="444996"/>
                  </a:lnTo>
                  <a:lnTo>
                    <a:pt x="541467" y="408689"/>
                  </a:lnTo>
                  <a:lnTo>
                    <a:pt x="550549" y="367653"/>
                  </a:lnTo>
                  <a:lnTo>
                    <a:pt x="557121" y="317844"/>
                  </a:lnTo>
                  <a:lnTo>
                    <a:pt x="562447" y="263417"/>
                  </a:lnTo>
                  <a:lnTo>
                    <a:pt x="563124" y="237395"/>
                  </a:lnTo>
                  <a:lnTo>
                    <a:pt x="562187" y="189823"/>
                  </a:lnTo>
                  <a:lnTo>
                    <a:pt x="560365" y="141859"/>
                  </a:lnTo>
                  <a:lnTo>
                    <a:pt x="557971" y="93903"/>
                  </a:lnTo>
                  <a:lnTo>
                    <a:pt x="555030" y="41286"/>
                  </a:lnTo>
                  <a:lnTo>
                    <a:pt x="541048" y="42673"/>
                  </a:lnTo>
                  <a:lnTo>
                    <a:pt x="526741"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98" name="object 21">
              <a:extLst>
                <a:ext uri="{FF2B5EF4-FFF2-40B4-BE49-F238E27FC236}">
                  <a16:creationId xmlns:a16="http://schemas.microsoft.com/office/drawing/2014/main" id="{026BB532-62E5-7C3E-A345-19A7E7284322}"/>
                </a:ext>
              </a:extLst>
            </p:cNvPr>
            <p:cNvSpPr/>
            <p:nvPr/>
          </p:nvSpPr>
          <p:spPr>
            <a:xfrm>
              <a:off x="1740805" y="1775489"/>
              <a:ext cx="505459" cy="551180"/>
            </a:xfrm>
            <a:custGeom>
              <a:avLst/>
              <a:gdLst/>
              <a:ahLst/>
              <a:cxnLst/>
              <a:rect l="l" t="t" r="r" b="b"/>
              <a:pathLst>
                <a:path w="505460" h="551180">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33" y="164502"/>
                  </a:lnTo>
                  <a:lnTo>
                    <a:pt x="503087" y="123171"/>
                  </a:lnTo>
                  <a:lnTo>
                    <a:pt x="501146"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sp>
        <p:nvSpPr>
          <p:cNvPr id="99" name="object 15">
            <a:extLst>
              <a:ext uri="{FF2B5EF4-FFF2-40B4-BE49-F238E27FC236}">
                <a16:creationId xmlns:a16="http://schemas.microsoft.com/office/drawing/2014/main" id="{AE91B7E8-1DA9-1F40-BA1C-757B0E1CAC49}"/>
              </a:ext>
            </a:extLst>
          </p:cNvPr>
          <p:cNvSpPr txBox="1"/>
          <p:nvPr/>
        </p:nvSpPr>
        <p:spPr>
          <a:xfrm>
            <a:off x="3406094" y="765177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841786" y="283896"/>
              <a:ext cx="238181" cy="208234"/>
            </a:xfrm>
            <a:prstGeom prst="rect">
              <a:avLst/>
            </a:prstGeom>
          </p:spPr>
        </p:pic>
        <p:sp>
          <p:nvSpPr>
            <p:cNvPr id="5" name="object 5"/>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6" name="object 6"/>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803923" y="446758"/>
              <a:ext cx="199632" cy="208412"/>
            </a:xfrm>
            <a:prstGeom prst="rect">
              <a:avLst/>
            </a:prstGeom>
          </p:spPr>
        </p:pic>
        <p:pic>
          <p:nvPicPr>
            <p:cNvPr id="8" name="object 8"/>
            <p:cNvPicPr/>
            <p:nvPr/>
          </p:nvPicPr>
          <p:blipFill>
            <a:blip r:embed="rId4" cstate="print"/>
            <a:stretch>
              <a:fillRect/>
            </a:stretch>
          </p:blipFill>
          <p:spPr>
            <a:xfrm>
              <a:off x="975901" y="251551"/>
              <a:ext cx="164916" cy="79357"/>
            </a:xfrm>
            <a:prstGeom prst="rect">
              <a:avLst/>
            </a:prstGeom>
          </p:spPr>
        </p:pic>
        <p:sp>
          <p:nvSpPr>
            <p:cNvPr id="9" name="object 9"/>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1" name="object 11"/>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2" name="object 12"/>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sp>
        <p:nvSpPr>
          <p:cNvPr id="13" name="object 13"/>
          <p:cNvSpPr txBox="1"/>
          <p:nvPr/>
        </p:nvSpPr>
        <p:spPr>
          <a:xfrm>
            <a:off x="2989876" y="2979729"/>
            <a:ext cx="11176974" cy="2995948"/>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F7D842"/>
                </a:solidFill>
                <a:latin typeface="Calibri"/>
                <a:cs typeface="Calibri"/>
              </a:rPr>
              <a:t>CONTEXTE</a:t>
            </a:r>
            <a:endParaRPr lang="fr-FR" sz="3550" b="1" spc="-150" dirty="0">
              <a:latin typeface="Calibri"/>
              <a:cs typeface="Calibri"/>
            </a:endParaRPr>
          </a:p>
          <a:p>
            <a:pPr marL="12700" marR="5080">
              <a:lnSpc>
                <a:spcPct val="105200"/>
              </a:lnSpc>
              <a:spcBef>
                <a:spcPts val="575"/>
              </a:spcBef>
            </a:pPr>
            <a:r>
              <a:rPr sz="2300" b="1" spc="105" dirty="0">
                <a:solidFill>
                  <a:srgbClr val="231F20"/>
                </a:solidFill>
                <a:latin typeface="Calibri"/>
                <a:cs typeface="Calibri"/>
              </a:rPr>
              <a:t>Les</a:t>
            </a:r>
            <a:r>
              <a:rPr sz="2300" b="1" spc="120" dirty="0">
                <a:solidFill>
                  <a:srgbClr val="231F20"/>
                </a:solidFill>
                <a:latin typeface="Calibri"/>
                <a:cs typeface="Calibri"/>
              </a:rPr>
              <a:t> </a:t>
            </a:r>
            <a:r>
              <a:rPr sz="2300" b="1" spc="60" dirty="0">
                <a:solidFill>
                  <a:srgbClr val="231F20"/>
                </a:solidFill>
                <a:latin typeface="Calibri"/>
                <a:cs typeface="Calibri"/>
              </a:rPr>
              <a:t>besoins</a:t>
            </a:r>
            <a:r>
              <a:rPr sz="2300" b="1" spc="120" dirty="0">
                <a:solidFill>
                  <a:srgbClr val="231F20"/>
                </a:solidFill>
                <a:latin typeface="Calibri"/>
                <a:cs typeface="Calibri"/>
              </a:rPr>
              <a:t> </a:t>
            </a:r>
            <a:r>
              <a:rPr sz="2300" b="1" dirty="0">
                <a:solidFill>
                  <a:srgbClr val="231F20"/>
                </a:solidFill>
                <a:latin typeface="Calibri"/>
                <a:cs typeface="Calibri"/>
              </a:rPr>
              <a:t>en</a:t>
            </a:r>
            <a:r>
              <a:rPr sz="2300" b="1" spc="120" dirty="0">
                <a:solidFill>
                  <a:srgbClr val="231F20"/>
                </a:solidFill>
                <a:latin typeface="Calibri"/>
                <a:cs typeface="Calibri"/>
              </a:rPr>
              <a:t> </a:t>
            </a:r>
            <a:r>
              <a:rPr sz="2300" b="1" spc="70" dirty="0">
                <a:solidFill>
                  <a:srgbClr val="231F20"/>
                </a:solidFill>
                <a:latin typeface="Calibri"/>
                <a:cs typeface="Calibri"/>
              </a:rPr>
              <a:t>cybersécurité</a:t>
            </a:r>
            <a:r>
              <a:rPr sz="2300" b="1" spc="125" dirty="0">
                <a:solidFill>
                  <a:srgbClr val="231F20"/>
                </a:solidFill>
                <a:latin typeface="Calibri"/>
                <a:cs typeface="Calibri"/>
              </a:rPr>
              <a:t> </a:t>
            </a:r>
            <a:r>
              <a:rPr sz="2300" b="1" dirty="0">
                <a:solidFill>
                  <a:srgbClr val="231F20"/>
                </a:solidFill>
                <a:latin typeface="Calibri"/>
                <a:cs typeface="Calibri"/>
              </a:rPr>
              <a:t>augmentent</a:t>
            </a:r>
            <a:r>
              <a:rPr sz="2300" b="1" spc="140" dirty="0">
                <a:solidFill>
                  <a:srgbClr val="231F20"/>
                </a:solidFill>
                <a:latin typeface="Calibri"/>
                <a:cs typeface="Calibri"/>
              </a:rPr>
              <a:t> </a:t>
            </a:r>
            <a:r>
              <a:rPr sz="2300" spc="65" dirty="0">
                <a:solidFill>
                  <a:srgbClr val="231F20"/>
                </a:solidFill>
                <a:latin typeface="Calibri"/>
                <a:cs typeface="Calibri"/>
              </a:rPr>
              <a:t>à</a:t>
            </a:r>
            <a:r>
              <a:rPr sz="2300" spc="120" dirty="0">
                <a:solidFill>
                  <a:srgbClr val="231F20"/>
                </a:solidFill>
                <a:latin typeface="Calibri"/>
                <a:cs typeface="Calibri"/>
              </a:rPr>
              <a:t> </a:t>
            </a:r>
            <a:r>
              <a:rPr sz="2300" dirty="0">
                <a:solidFill>
                  <a:srgbClr val="231F20"/>
                </a:solidFill>
                <a:latin typeface="Calibri"/>
                <a:cs typeface="Calibri"/>
              </a:rPr>
              <a:t>mesure</a:t>
            </a:r>
            <a:r>
              <a:rPr sz="2300" spc="120" dirty="0">
                <a:solidFill>
                  <a:srgbClr val="231F20"/>
                </a:solidFill>
                <a:latin typeface="Calibri"/>
                <a:cs typeface="Calibri"/>
              </a:rPr>
              <a:t> </a:t>
            </a:r>
            <a:r>
              <a:rPr sz="2300" dirty="0">
                <a:solidFill>
                  <a:srgbClr val="231F20"/>
                </a:solidFill>
                <a:latin typeface="Calibri"/>
                <a:cs typeface="Calibri"/>
              </a:rPr>
              <a:t>que</a:t>
            </a:r>
            <a:r>
              <a:rPr sz="2300" spc="120" dirty="0">
                <a:solidFill>
                  <a:srgbClr val="231F20"/>
                </a:solidFill>
                <a:latin typeface="Calibri"/>
                <a:cs typeface="Calibri"/>
              </a:rPr>
              <a:t> </a:t>
            </a:r>
            <a:r>
              <a:rPr sz="2300" spc="70" dirty="0">
                <a:solidFill>
                  <a:srgbClr val="231F20"/>
                </a:solidFill>
                <a:latin typeface="Calibri"/>
                <a:cs typeface="Calibri"/>
              </a:rPr>
              <a:t>les</a:t>
            </a:r>
            <a:r>
              <a:rPr sz="2300" spc="125" dirty="0">
                <a:solidFill>
                  <a:srgbClr val="231F20"/>
                </a:solidFill>
                <a:latin typeface="Calibri"/>
                <a:cs typeface="Calibri"/>
              </a:rPr>
              <a:t> </a:t>
            </a:r>
            <a:r>
              <a:rPr sz="2300" dirty="0">
                <a:solidFill>
                  <a:srgbClr val="231F20"/>
                </a:solidFill>
                <a:latin typeface="Calibri"/>
                <a:cs typeface="Calibri"/>
              </a:rPr>
              <a:t>entreprises</a:t>
            </a:r>
            <a:r>
              <a:rPr sz="2300" spc="120" dirty="0">
                <a:solidFill>
                  <a:srgbClr val="231F20"/>
                </a:solidFill>
                <a:latin typeface="Calibri"/>
                <a:cs typeface="Calibri"/>
              </a:rPr>
              <a:t> </a:t>
            </a:r>
            <a:r>
              <a:rPr sz="2300" dirty="0">
                <a:solidFill>
                  <a:srgbClr val="231F20"/>
                </a:solidFill>
                <a:latin typeface="Calibri"/>
                <a:cs typeface="Calibri"/>
              </a:rPr>
              <a:t>dépendent</a:t>
            </a:r>
            <a:r>
              <a:rPr sz="2300" spc="120" dirty="0">
                <a:solidFill>
                  <a:srgbClr val="231F20"/>
                </a:solidFill>
                <a:latin typeface="Calibri"/>
                <a:cs typeface="Calibri"/>
              </a:rPr>
              <a:t> </a:t>
            </a:r>
            <a:r>
              <a:rPr sz="2300" spc="-25" dirty="0">
                <a:solidFill>
                  <a:srgbClr val="231F20"/>
                </a:solidFill>
                <a:latin typeface="Calibri"/>
                <a:cs typeface="Calibri"/>
              </a:rPr>
              <a:t>de </a:t>
            </a:r>
            <a:r>
              <a:rPr sz="2300" spc="65" dirty="0">
                <a:solidFill>
                  <a:srgbClr val="231F20"/>
                </a:solidFill>
                <a:latin typeface="Calibri"/>
                <a:cs typeface="Calibri"/>
              </a:rPr>
              <a:t>plus</a:t>
            </a:r>
            <a:r>
              <a:rPr sz="2300" spc="90" dirty="0">
                <a:solidFill>
                  <a:srgbClr val="231F20"/>
                </a:solidFill>
                <a:latin typeface="Calibri"/>
                <a:cs typeface="Calibri"/>
              </a:rPr>
              <a:t> </a:t>
            </a:r>
            <a:r>
              <a:rPr sz="2300" dirty="0">
                <a:solidFill>
                  <a:srgbClr val="231F20"/>
                </a:solidFill>
                <a:latin typeface="Calibri"/>
                <a:cs typeface="Calibri"/>
              </a:rPr>
              <a:t>en</a:t>
            </a:r>
            <a:r>
              <a:rPr sz="2300" spc="95" dirty="0">
                <a:solidFill>
                  <a:srgbClr val="231F20"/>
                </a:solidFill>
                <a:latin typeface="Calibri"/>
                <a:cs typeface="Calibri"/>
              </a:rPr>
              <a:t> </a:t>
            </a:r>
            <a:r>
              <a:rPr sz="2300" spc="65" dirty="0">
                <a:solidFill>
                  <a:srgbClr val="231F20"/>
                </a:solidFill>
                <a:latin typeface="Calibri"/>
                <a:cs typeface="Calibri"/>
              </a:rPr>
              <a:t>plus</a:t>
            </a:r>
            <a:r>
              <a:rPr sz="2300" spc="90" dirty="0">
                <a:solidFill>
                  <a:srgbClr val="231F20"/>
                </a:solidFill>
                <a:latin typeface="Calibri"/>
                <a:cs typeface="Calibri"/>
              </a:rPr>
              <a:t> </a:t>
            </a:r>
            <a:r>
              <a:rPr sz="2300" dirty="0">
                <a:solidFill>
                  <a:srgbClr val="231F20"/>
                </a:solidFill>
                <a:latin typeface="Calibri"/>
                <a:cs typeface="Calibri"/>
              </a:rPr>
              <a:t>des</a:t>
            </a:r>
            <a:r>
              <a:rPr sz="2300" spc="95" dirty="0">
                <a:solidFill>
                  <a:srgbClr val="231F20"/>
                </a:solidFill>
                <a:latin typeface="Calibri"/>
                <a:cs typeface="Calibri"/>
              </a:rPr>
              <a:t> </a:t>
            </a:r>
            <a:r>
              <a:rPr sz="2300" spc="45" dirty="0">
                <a:solidFill>
                  <a:srgbClr val="231F20"/>
                </a:solidFill>
                <a:latin typeface="Calibri"/>
                <a:cs typeface="Calibri"/>
              </a:rPr>
              <a:t>technologies</a:t>
            </a:r>
            <a:r>
              <a:rPr sz="2300" spc="90" dirty="0">
                <a:solidFill>
                  <a:srgbClr val="231F20"/>
                </a:solidFill>
                <a:latin typeface="Calibri"/>
                <a:cs typeface="Calibri"/>
              </a:rPr>
              <a:t> </a:t>
            </a:r>
            <a:r>
              <a:rPr sz="2300" dirty="0">
                <a:solidFill>
                  <a:srgbClr val="231F20"/>
                </a:solidFill>
                <a:latin typeface="Calibri"/>
                <a:cs typeface="Calibri"/>
              </a:rPr>
              <a:t>de</a:t>
            </a:r>
            <a:r>
              <a:rPr sz="2300" spc="95" dirty="0">
                <a:solidFill>
                  <a:srgbClr val="231F20"/>
                </a:solidFill>
                <a:latin typeface="Calibri"/>
                <a:cs typeface="Calibri"/>
              </a:rPr>
              <a:t> </a:t>
            </a:r>
            <a:r>
              <a:rPr sz="2300" dirty="0">
                <a:solidFill>
                  <a:srgbClr val="231F20"/>
                </a:solidFill>
                <a:latin typeface="Calibri"/>
                <a:cs typeface="Calibri"/>
              </a:rPr>
              <a:t>l’information</a:t>
            </a:r>
            <a:r>
              <a:rPr sz="2300" spc="90" dirty="0">
                <a:solidFill>
                  <a:srgbClr val="231F20"/>
                </a:solidFill>
                <a:latin typeface="Calibri"/>
                <a:cs typeface="Calibri"/>
              </a:rPr>
              <a:t> </a:t>
            </a:r>
            <a:r>
              <a:rPr sz="2300" dirty="0">
                <a:solidFill>
                  <a:srgbClr val="231F20"/>
                </a:solidFill>
                <a:latin typeface="Calibri"/>
                <a:cs typeface="Calibri"/>
              </a:rPr>
              <a:t>et</a:t>
            </a:r>
            <a:r>
              <a:rPr sz="2300" spc="95" dirty="0">
                <a:solidFill>
                  <a:srgbClr val="231F20"/>
                </a:solidFill>
                <a:latin typeface="Calibri"/>
                <a:cs typeface="Calibri"/>
              </a:rPr>
              <a:t> </a:t>
            </a:r>
            <a:r>
              <a:rPr sz="2300" dirty="0">
                <a:solidFill>
                  <a:srgbClr val="231F20"/>
                </a:solidFill>
                <a:latin typeface="Calibri"/>
                <a:cs typeface="Calibri"/>
              </a:rPr>
              <a:t>de</a:t>
            </a:r>
            <a:r>
              <a:rPr sz="2300" spc="90" dirty="0">
                <a:solidFill>
                  <a:srgbClr val="231F20"/>
                </a:solidFill>
                <a:latin typeface="Calibri"/>
                <a:cs typeface="Calibri"/>
              </a:rPr>
              <a:t> </a:t>
            </a:r>
            <a:r>
              <a:rPr sz="2300" spc="100" dirty="0">
                <a:solidFill>
                  <a:srgbClr val="231F20"/>
                </a:solidFill>
                <a:latin typeface="Calibri"/>
                <a:cs typeface="Calibri"/>
              </a:rPr>
              <a:t>la</a:t>
            </a:r>
            <a:r>
              <a:rPr sz="2300" spc="95" dirty="0">
                <a:solidFill>
                  <a:srgbClr val="231F20"/>
                </a:solidFill>
                <a:latin typeface="Calibri"/>
                <a:cs typeface="Calibri"/>
              </a:rPr>
              <a:t> </a:t>
            </a:r>
            <a:r>
              <a:rPr sz="2300" dirty="0">
                <a:solidFill>
                  <a:srgbClr val="231F20"/>
                </a:solidFill>
                <a:latin typeface="Calibri"/>
                <a:cs typeface="Calibri"/>
              </a:rPr>
              <a:t>communication.</a:t>
            </a:r>
            <a:r>
              <a:rPr sz="2300" spc="90" dirty="0">
                <a:solidFill>
                  <a:srgbClr val="231F20"/>
                </a:solidFill>
                <a:latin typeface="Calibri"/>
                <a:cs typeface="Calibri"/>
              </a:rPr>
              <a:t> </a:t>
            </a:r>
            <a:r>
              <a:rPr sz="2300" spc="85" dirty="0">
                <a:solidFill>
                  <a:srgbClr val="231F20"/>
                </a:solidFill>
                <a:latin typeface="Calibri"/>
                <a:cs typeface="Calibri"/>
              </a:rPr>
              <a:t>Les</a:t>
            </a:r>
            <a:r>
              <a:rPr sz="2300" spc="95" dirty="0">
                <a:solidFill>
                  <a:srgbClr val="231F20"/>
                </a:solidFill>
                <a:latin typeface="Calibri"/>
                <a:cs typeface="Calibri"/>
              </a:rPr>
              <a:t> </a:t>
            </a:r>
            <a:r>
              <a:rPr sz="2300" spc="40" dirty="0">
                <a:solidFill>
                  <a:srgbClr val="231F20"/>
                </a:solidFill>
                <a:latin typeface="Calibri"/>
                <a:cs typeface="Calibri"/>
              </a:rPr>
              <a:t>organisations </a:t>
            </a:r>
            <a:r>
              <a:rPr sz="2300" dirty="0">
                <a:solidFill>
                  <a:srgbClr val="231F20"/>
                </a:solidFill>
                <a:latin typeface="Calibri"/>
                <a:cs typeface="Calibri"/>
              </a:rPr>
              <a:t>font</a:t>
            </a:r>
            <a:r>
              <a:rPr sz="2300" spc="55" dirty="0">
                <a:solidFill>
                  <a:srgbClr val="231F20"/>
                </a:solidFill>
                <a:latin typeface="Calibri"/>
                <a:cs typeface="Calibri"/>
              </a:rPr>
              <a:t> </a:t>
            </a:r>
            <a:r>
              <a:rPr sz="2300" spc="50" dirty="0">
                <a:solidFill>
                  <a:srgbClr val="231F20"/>
                </a:solidFill>
                <a:latin typeface="Calibri"/>
                <a:cs typeface="Calibri"/>
              </a:rPr>
              <a:t>face</a:t>
            </a:r>
            <a:r>
              <a:rPr sz="2300" spc="60" dirty="0">
                <a:solidFill>
                  <a:srgbClr val="231F20"/>
                </a:solidFill>
                <a:latin typeface="Calibri"/>
                <a:cs typeface="Calibri"/>
              </a:rPr>
              <a:t> </a:t>
            </a:r>
            <a:r>
              <a:rPr sz="2300" spc="65" dirty="0">
                <a:solidFill>
                  <a:srgbClr val="231F20"/>
                </a:solidFill>
                <a:latin typeface="Calibri"/>
                <a:cs typeface="Calibri"/>
              </a:rPr>
              <a:t>à</a:t>
            </a:r>
            <a:r>
              <a:rPr sz="2300" spc="55" dirty="0">
                <a:solidFill>
                  <a:srgbClr val="231F20"/>
                </a:solidFill>
                <a:latin typeface="Calibri"/>
                <a:cs typeface="Calibri"/>
              </a:rPr>
              <a:t> </a:t>
            </a:r>
            <a:r>
              <a:rPr sz="2300" b="1" dirty="0">
                <a:solidFill>
                  <a:srgbClr val="231F20"/>
                </a:solidFill>
                <a:latin typeface="Calibri"/>
                <a:cs typeface="Calibri"/>
              </a:rPr>
              <a:t>des</a:t>
            </a:r>
            <a:r>
              <a:rPr sz="2300" b="1" spc="60" dirty="0">
                <a:solidFill>
                  <a:srgbClr val="231F20"/>
                </a:solidFill>
                <a:latin typeface="Calibri"/>
                <a:cs typeface="Calibri"/>
              </a:rPr>
              <a:t> </a:t>
            </a:r>
            <a:r>
              <a:rPr sz="2300" b="1" spc="80" dirty="0">
                <a:solidFill>
                  <a:srgbClr val="231F20"/>
                </a:solidFill>
                <a:latin typeface="Calibri"/>
                <a:cs typeface="Calibri"/>
              </a:rPr>
              <a:t>risques</a:t>
            </a:r>
            <a:r>
              <a:rPr sz="2300" b="1" spc="55" dirty="0">
                <a:solidFill>
                  <a:srgbClr val="231F20"/>
                </a:solidFill>
                <a:latin typeface="Calibri"/>
                <a:cs typeface="Calibri"/>
              </a:rPr>
              <a:t> </a:t>
            </a:r>
            <a:r>
              <a:rPr sz="2300" b="1" dirty="0">
                <a:solidFill>
                  <a:srgbClr val="231F20"/>
                </a:solidFill>
                <a:latin typeface="Calibri"/>
                <a:cs typeface="Calibri"/>
              </a:rPr>
              <a:t>de</a:t>
            </a:r>
            <a:r>
              <a:rPr sz="2300" b="1" spc="60" dirty="0">
                <a:solidFill>
                  <a:srgbClr val="231F20"/>
                </a:solidFill>
                <a:latin typeface="Calibri"/>
                <a:cs typeface="Calibri"/>
              </a:rPr>
              <a:t> </a:t>
            </a:r>
            <a:r>
              <a:rPr sz="2300" b="1" spc="80" dirty="0">
                <a:solidFill>
                  <a:srgbClr val="231F20"/>
                </a:solidFill>
                <a:latin typeface="Calibri"/>
                <a:cs typeface="Calibri"/>
              </a:rPr>
              <a:t>plus</a:t>
            </a:r>
            <a:r>
              <a:rPr sz="2300" b="1" spc="60" dirty="0">
                <a:solidFill>
                  <a:srgbClr val="231F20"/>
                </a:solidFill>
                <a:latin typeface="Calibri"/>
                <a:cs typeface="Calibri"/>
              </a:rPr>
              <a:t> </a:t>
            </a:r>
            <a:r>
              <a:rPr sz="2300" b="1" dirty="0">
                <a:solidFill>
                  <a:srgbClr val="231F20"/>
                </a:solidFill>
                <a:latin typeface="Calibri"/>
                <a:cs typeface="Calibri"/>
              </a:rPr>
              <a:t>en</a:t>
            </a:r>
            <a:r>
              <a:rPr sz="2300" b="1" spc="55" dirty="0">
                <a:solidFill>
                  <a:srgbClr val="231F20"/>
                </a:solidFill>
                <a:latin typeface="Calibri"/>
                <a:cs typeface="Calibri"/>
              </a:rPr>
              <a:t> </a:t>
            </a:r>
            <a:r>
              <a:rPr sz="2300" b="1" spc="80" dirty="0">
                <a:solidFill>
                  <a:srgbClr val="231F20"/>
                </a:solidFill>
                <a:latin typeface="Calibri"/>
                <a:cs typeface="Calibri"/>
              </a:rPr>
              <a:t>plus</a:t>
            </a:r>
            <a:r>
              <a:rPr sz="2300" b="1" spc="60" dirty="0">
                <a:solidFill>
                  <a:srgbClr val="231F20"/>
                </a:solidFill>
                <a:latin typeface="Calibri"/>
                <a:cs typeface="Calibri"/>
              </a:rPr>
              <a:t> </a:t>
            </a:r>
            <a:r>
              <a:rPr sz="2300" b="1" dirty="0">
                <a:solidFill>
                  <a:srgbClr val="231F20"/>
                </a:solidFill>
                <a:latin typeface="Calibri"/>
                <a:cs typeface="Calibri"/>
              </a:rPr>
              <a:t>élevés</a:t>
            </a:r>
            <a:r>
              <a:rPr sz="2300" b="1" spc="75"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matière</a:t>
            </a:r>
            <a:r>
              <a:rPr sz="2300" spc="60"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dirty="0">
                <a:solidFill>
                  <a:srgbClr val="231F20"/>
                </a:solidFill>
                <a:latin typeface="Calibri"/>
                <a:cs typeface="Calibri"/>
              </a:rPr>
              <a:t>fuites</a:t>
            </a:r>
            <a:r>
              <a:rPr sz="2300" spc="55"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dirty="0">
                <a:solidFill>
                  <a:srgbClr val="231F20"/>
                </a:solidFill>
                <a:latin typeface="Calibri"/>
                <a:cs typeface="Calibri"/>
              </a:rPr>
              <a:t>données,</a:t>
            </a:r>
            <a:r>
              <a:rPr sz="2300" spc="55"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spc="-10" dirty="0">
                <a:solidFill>
                  <a:srgbClr val="231F20"/>
                </a:solidFill>
                <a:latin typeface="Calibri"/>
                <a:cs typeface="Calibri"/>
              </a:rPr>
              <a:t>fraude, </a:t>
            </a:r>
            <a:r>
              <a:rPr sz="2300" dirty="0">
                <a:solidFill>
                  <a:srgbClr val="231F20"/>
                </a:solidFill>
                <a:latin typeface="Calibri"/>
                <a:cs typeface="Calibri"/>
              </a:rPr>
              <a:t>de</a:t>
            </a:r>
            <a:r>
              <a:rPr sz="2300" spc="120" dirty="0">
                <a:solidFill>
                  <a:srgbClr val="231F20"/>
                </a:solidFill>
                <a:latin typeface="Calibri"/>
                <a:cs typeface="Calibri"/>
              </a:rPr>
              <a:t> </a:t>
            </a:r>
            <a:r>
              <a:rPr sz="2300" dirty="0">
                <a:solidFill>
                  <a:srgbClr val="231F20"/>
                </a:solidFill>
                <a:latin typeface="Calibri"/>
                <a:cs typeface="Calibri"/>
              </a:rPr>
              <a:t>piratage</a:t>
            </a:r>
            <a:r>
              <a:rPr sz="2300" spc="120" dirty="0">
                <a:solidFill>
                  <a:srgbClr val="231F20"/>
                </a:solidFill>
                <a:latin typeface="Calibri"/>
                <a:cs typeface="Calibri"/>
              </a:rPr>
              <a:t> </a:t>
            </a:r>
            <a:r>
              <a:rPr sz="2300" dirty="0">
                <a:solidFill>
                  <a:srgbClr val="231F20"/>
                </a:solidFill>
                <a:latin typeface="Calibri"/>
                <a:cs typeface="Calibri"/>
              </a:rPr>
              <a:t>et</a:t>
            </a:r>
            <a:r>
              <a:rPr sz="2300" spc="125" dirty="0">
                <a:solidFill>
                  <a:srgbClr val="231F20"/>
                </a:solidFill>
                <a:latin typeface="Calibri"/>
                <a:cs typeface="Calibri"/>
              </a:rPr>
              <a:t> </a:t>
            </a:r>
            <a:r>
              <a:rPr sz="2300" dirty="0">
                <a:solidFill>
                  <a:srgbClr val="231F20"/>
                </a:solidFill>
                <a:latin typeface="Calibri"/>
                <a:cs typeface="Calibri"/>
              </a:rPr>
              <a:t>d’intrusion.</a:t>
            </a:r>
            <a:r>
              <a:rPr sz="2300" spc="120" dirty="0">
                <a:solidFill>
                  <a:srgbClr val="231F20"/>
                </a:solidFill>
                <a:latin typeface="Calibri"/>
                <a:cs typeface="Calibri"/>
              </a:rPr>
              <a:t> </a:t>
            </a:r>
            <a:r>
              <a:rPr sz="2300" spc="85" dirty="0">
                <a:solidFill>
                  <a:srgbClr val="231F20"/>
                </a:solidFill>
                <a:latin typeface="Calibri"/>
                <a:cs typeface="Calibri"/>
              </a:rPr>
              <a:t>Les</a:t>
            </a:r>
            <a:r>
              <a:rPr sz="2300" spc="120" dirty="0">
                <a:solidFill>
                  <a:srgbClr val="231F20"/>
                </a:solidFill>
                <a:latin typeface="Calibri"/>
                <a:cs typeface="Calibri"/>
              </a:rPr>
              <a:t> </a:t>
            </a:r>
            <a:r>
              <a:rPr sz="2300" dirty="0">
                <a:solidFill>
                  <a:srgbClr val="231F20"/>
                </a:solidFill>
                <a:latin typeface="Calibri"/>
                <a:cs typeface="Calibri"/>
              </a:rPr>
              <a:t>professionnels</a:t>
            </a:r>
            <a:r>
              <a:rPr sz="2300" spc="125" dirty="0">
                <a:solidFill>
                  <a:srgbClr val="231F20"/>
                </a:solidFill>
                <a:latin typeface="Calibri"/>
                <a:cs typeface="Calibri"/>
              </a:rPr>
              <a:t> </a:t>
            </a:r>
            <a:r>
              <a:rPr sz="2300" dirty="0">
                <a:solidFill>
                  <a:srgbClr val="231F20"/>
                </a:solidFill>
                <a:latin typeface="Calibri"/>
                <a:cs typeface="Calibri"/>
              </a:rPr>
              <a:t>de</a:t>
            </a:r>
            <a:r>
              <a:rPr sz="2300" spc="120" dirty="0">
                <a:solidFill>
                  <a:srgbClr val="231F20"/>
                </a:solidFill>
                <a:latin typeface="Calibri"/>
                <a:cs typeface="Calibri"/>
              </a:rPr>
              <a:t> </a:t>
            </a:r>
            <a:r>
              <a:rPr sz="2300" spc="100" dirty="0">
                <a:solidFill>
                  <a:srgbClr val="231F20"/>
                </a:solidFill>
                <a:latin typeface="Calibri"/>
                <a:cs typeface="Calibri"/>
              </a:rPr>
              <a:t>la</a:t>
            </a:r>
            <a:r>
              <a:rPr sz="2300" spc="125" dirty="0">
                <a:solidFill>
                  <a:srgbClr val="231F20"/>
                </a:solidFill>
                <a:latin typeface="Calibri"/>
                <a:cs typeface="Calibri"/>
              </a:rPr>
              <a:t> </a:t>
            </a:r>
            <a:r>
              <a:rPr sz="2300" spc="45" dirty="0">
                <a:solidFill>
                  <a:srgbClr val="231F20"/>
                </a:solidFill>
                <a:latin typeface="Calibri"/>
                <a:cs typeface="Calibri"/>
              </a:rPr>
              <a:t>cybersécurité</a:t>
            </a:r>
            <a:r>
              <a:rPr sz="2300" spc="120" dirty="0">
                <a:solidFill>
                  <a:srgbClr val="231F20"/>
                </a:solidFill>
                <a:latin typeface="Calibri"/>
                <a:cs typeface="Calibri"/>
              </a:rPr>
              <a:t> </a:t>
            </a:r>
            <a:r>
              <a:rPr sz="2300" dirty="0">
                <a:solidFill>
                  <a:srgbClr val="231F20"/>
                </a:solidFill>
                <a:latin typeface="Calibri"/>
                <a:cs typeface="Calibri"/>
              </a:rPr>
              <a:t>ont</a:t>
            </a:r>
            <a:r>
              <a:rPr sz="2300" spc="120" dirty="0">
                <a:solidFill>
                  <a:srgbClr val="231F20"/>
                </a:solidFill>
                <a:latin typeface="Calibri"/>
                <a:cs typeface="Calibri"/>
              </a:rPr>
              <a:t> </a:t>
            </a:r>
            <a:r>
              <a:rPr sz="2300" dirty="0">
                <a:solidFill>
                  <a:srgbClr val="231F20"/>
                </a:solidFill>
                <a:latin typeface="Calibri"/>
                <a:cs typeface="Calibri"/>
              </a:rPr>
              <a:t>un</a:t>
            </a:r>
            <a:r>
              <a:rPr sz="2300" spc="170" dirty="0">
                <a:solidFill>
                  <a:srgbClr val="231F20"/>
                </a:solidFill>
                <a:latin typeface="Calibri"/>
                <a:cs typeface="Calibri"/>
              </a:rPr>
              <a:t> </a:t>
            </a:r>
            <a:r>
              <a:rPr sz="2300" b="1" spc="50" dirty="0">
                <a:solidFill>
                  <a:srgbClr val="231F20"/>
                </a:solidFill>
                <a:latin typeface="Calibri"/>
                <a:cs typeface="Calibri"/>
              </a:rPr>
              <a:t>rôle</a:t>
            </a:r>
            <a:r>
              <a:rPr sz="2300" b="1" spc="120" dirty="0">
                <a:solidFill>
                  <a:srgbClr val="231F20"/>
                </a:solidFill>
                <a:latin typeface="Calibri"/>
                <a:cs typeface="Calibri"/>
              </a:rPr>
              <a:t> </a:t>
            </a:r>
            <a:r>
              <a:rPr sz="2300" b="1" spc="60" dirty="0">
                <a:solidFill>
                  <a:srgbClr val="231F20"/>
                </a:solidFill>
                <a:latin typeface="Calibri"/>
                <a:cs typeface="Calibri"/>
              </a:rPr>
              <a:t>important</a:t>
            </a:r>
            <a:endParaRPr sz="2300" b="1" dirty="0">
              <a:latin typeface="Calibri"/>
              <a:cs typeface="Calibri"/>
            </a:endParaRPr>
          </a:p>
          <a:p>
            <a:pPr marL="12700">
              <a:lnSpc>
                <a:spcPct val="100000"/>
              </a:lnSpc>
              <a:spcBef>
                <a:spcPts val="140"/>
              </a:spcBef>
            </a:pPr>
            <a:r>
              <a:rPr sz="2300" spc="65" dirty="0">
                <a:solidFill>
                  <a:srgbClr val="231F20"/>
                </a:solidFill>
                <a:latin typeface="Calibri"/>
                <a:cs typeface="Calibri"/>
              </a:rPr>
              <a:t>à</a:t>
            </a:r>
            <a:r>
              <a:rPr sz="2300" spc="70" dirty="0">
                <a:solidFill>
                  <a:srgbClr val="231F20"/>
                </a:solidFill>
                <a:latin typeface="Calibri"/>
                <a:cs typeface="Calibri"/>
              </a:rPr>
              <a:t> </a:t>
            </a:r>
            <a:r>
              <a:rPr sz="2300" dirty="0">
                <a:solidFill>
                  <a:srgbClr val="231F20"/>
                </a:solidFill>
                <a:latin typeface="Calibri"/>
                <a:cs typeface="Calibri"/>
              </a:rPr>
              <a:t>jouer</a:t>
            </a:r>
            <a:r>
              <a:rPr sz="2300" spc="75" dirty="0">
                <a:solidFill>
                  <a:srgbClr val="231F20"/>
                </a:solidFill>
                <a:latin typeface="Calibri"/>
                <a:cs typeface="Calibri"/>
              </a:rPr>
              <a:t> </a:t>
            </a:r>
            <a:r>
              <a:rPr sz="2300" dirty="0">
                <a:solidFill>
                  <a:srgbClr val="231F20"/>
                </a:solidFill>
                <a:latin typeface="Calibri"/>
                <a:cs typeface="Calibri"/>
              </a:rPr>
              <a:t>pour</a:t>
            </a:r>
            <a:r>
              <a:rPr sz="2300" spc="75" dirty="0">
                <a:solidFill>
                  <a:srgbClr val="231F20"/>
                </a:solidFill>
                <a:latin typeface="Calibri"/>
                <a:cs typeface="Calibri"/>
              </a:rPr>
              <a:t> </a:t>
            </a:r>
            <a:r>
              <a:rPr sz="2300" dirty="0">
                <a:solidFill>
                  <a:srgbClr val="231F20"/>
                </a:solidFill>
                <a:latin typeface="Calibri"/>
                <a:cs typeface="Calibri"/>
              </a:rPr>
              <a:t>aider</a:t>
            </a:r>
            <a:r>
              <a:rPr sz="2300" spc="75" dirty="0">
                <a:solidFill>
                  <a:srgbClr val="231F20"/>
                </a:solidFill>
                <a:latin typeface="Calibri"/>
                <a:cs typeface="Calibri"/>
              </a:rPr>
              <a:t> </a:t>
            </a:r>
            <a:r>
              <a:rPr sz="2300" spc="70" dirty="0">
                <a:solidFill>
                  <a:srgbClr val="231F20"/>
                </a:solidFill>
                <a:latin typeface="Calibri"/>
                <a:cs typeface="Calibri"/>
              </a:rPr>
              <a:t>les</a:t>
            </a:r>
            <a:r>
              <a:rPr sz="2300" spc="75" dirty="0">
                <a:solidFill>
                  <a:srgbClr val="231F20"/>
                </a:solidFill>
                <a:latin typeface="Calibri"/>
                <a:cs typeface="Calibri"/>
              </a:rPr>
              <a:t> </a:t>
            </a:r>
            <a:r>
              <a:rPr sz="2300" spc="50" dirty="0">
                <a:solidFill>
                  <a:srgbClr val="231F20"/>
                </a:solidFill>
                <a:latin typeface="Calibri"/>
                <a:cs typeface="Calibri"/>
              </a:rPr>
              <a:t>organisations</a:t>
            </a:r>
            <a:r>
              <a:rPr sz="2300" spc="75" dirty="0">
                <a:solidFill>
                  <a:srgbClr val="231F20"/>
                </a:solidFill>
                <a:latin typeface="Calibri"/>
                <a:cs typeface="Calibri"/>
              </a:rPr>
              <a:t> </a:t>
            </a:r>
            <a:r>
              <a:rPr sz="2300" spc="65" dirty="0">
                <a:solidFill>
                  <a:srgbClr val="231F20"/>
                </a:solidFill>
                <a:latin typeface="Calibri"/>
                <a:cs typeface="Calibri"/>
              </a:rPr>
              <a:t>à</a:t>
            </a:r>
            <a:r>
              <a:rPr sz="2300" spc="75" dirty="0">
                <a:solidFill>
                  <a:srgbClr val="231F20"/>
                </a:solidFill>
                <a:latin typeface="Calibri"/>
                <a:cs typeface="Calibri"/>
              </a:rPr>
              <a:t> </a:t>
            </a:r>
            <a:r>
              <a:rPr sz="2300" dirty="0">
                <a:solidFill>
                  <a:srgbClr val="231F20"/>
                </a:solidFill>
                <a:latin typeface="Calibri"/>
                <a:cs typeface="Calibri"/>
              </a:rPr>
              <a:t>protéger</a:t>
            </a:r>
            <a:r>
              <a:rPr sz="2300" spc="75" dirty="0">
                <a:solidFill>
                  <a:srgbClr val="231F20"/>
                </a:solidFill>
                <a:latin typeface="Calibri"/>
                <a:cs typeface="Calibri"/>
              </a:rPr>
              <a:t> </a:t>
            </a:r>
            <a:r>
              <a:rPr sz="2300" spc="60" dirty="0">
                <a:solidFill>
                  <a:srgbClr val="231F20"/>
                </a:solidFill>
                <a:latin typeface="Calibri"/>
                <a:cs typeface="Calibri"/>
              </a:rPr>
              <a:t>leurs</a:t>
            </a:r>
            <a:r>
              <a:rPr sz="2300" spc="75" dirty="0">
                <a:solidFill>
                  <a:srgbClr val="231F20"/>
                </a:solidFill>
                <a:latin typeface="Calibri"/>
                <a:cs typeface="Calibri"/>
              </a:rPr>
              <a:t> </a:t>
            </a:r>
            <a:r>
              <a:rPr sz="2300" spc="70" dirty="0">
                <a:solidFill>
                  <a:srgbClr val="231F20"/>
                </a:solidFill>
                <a:latin typeface="Calibri"/>
                <a:cs typeface="Calibri"/>
              </a:rPr>
              <a:t>actifs</a:t>
            </a:r>
            <a:r>
              <a:rPr sz="2300" spc="75" dirty="0">
                <a:solidFill>
                  <a:srgbClr val="231F20"/>
                </a:solidFill>
                <a:latin typeface="Calibri"/>
                <a:cs typeface="Calibri"/>
              </a:rPr>
              <a:t> </a:t>
            </a:r>
            <a:r>
              <a:rPr sz="2300" dirty="0">
                <a:solidFill>
                  <a:srgbClr val="231F20"/>
                </a:solidFill>
                <a:latin typeface="Calibri"/>
                <a:cs typeface="Calibri"/>
              </a:rPr>
              <a:t>numériques</a:t>
            </a:r>
            <a:r>
              <a:rPr sz="2300" spc="75" dirty="0">
                <a:solidFill>
                  <a:srgbClr val="231F20"/>
                </a:solidFill>
                <a:latin typeface="Calibri"/>
                <a:cs typeface="Calibri"/>
              </a:rPr>
              <a:t> </a:t>
            </a:r>
            <a:r>
              <a:rPr sz="2300" spc="-10" dirty="0">
                <a:solidFill>
                  <a:srgbClr val="231F20"/>
                </a:solidFill>
                <a:latin typeface="Calibri"/>
                <a:cs typeface="Calibri"/>
              </a:rPr>
              <a:t>(données,</a:t>
            </a:r>
            <a:endParaRPr sz="2300" dirty="0">
              <a:latin typeface="Calibri"/>
              <a:cs typeface="Calibri"/>
            </a:endParaRPr>
          </a:p>
          <a:p>
            <a:pPr marL="12700">
              <a:lnSpc>
                <a:spcPct val="100000"/>
              </a:lnSpc>
              <a:spcBef>
                <a:spcPts val="145"/>
              </a:spcBef>
            </a:pPr>
            <a:r>
              <a:rPr sz="2300" dirty="0">
                <a:solidFill>
                  <a:srgbClr val="231F20"/>
                </a:solidFill>
                <a:latin typeface="Calibri"/>
                <a:cs typeface="Calibri"/>
              </a:rPr>
              <a:t>ordinateurs</a:t>
            </a:r>
            <a:r>
              <a:rPr sz="2300" spc="185" dirty="0">
                <a:solidFill>
                  <a:srgbClr val="231F20"/>
                </a:solidFill>
                <a:latin typeface="Calibri"/>
                <a:cs typeface="Calibri"/>
              </a:rPr>
              <a:t> </a:t>
            </a:r>
            <a:r>
              <a:rPr sz="2300" dirty="0">
                <a:solidFill>
                  <a:srgbClr val="231F20"/>
                </a:solidFill>
                <a:latin typeface="Calibri"/>
                <a:cs typeface="Calibri"/>
              </a:rPr>
              <a:t>et</a:t>
            </a:r>
            <a:r>
              <a:rPr sz="2300" spc="185" dirty="0">
                <a:solidFill>
                  <a:srgbClr val="231F20"/>
                </a:solidFill>
                <a:latin typeface="Calibri"/>
                <a:cs typeface="Calibri"/>
              </a:rPr>
              <a:t> </a:t>
            </a:r>
            <a:r>
              <a:rPr sz="2300" spc="-10" dirty="0">
                <a:solidFill>
                  <a:srgbClr val="231F20"/>
                </a:solidFill>
                <a:latin typeface="Calibri"/>
                <a:cs typeface="Calibri"/>
              </a:rPr>
              <a:t>réseaux).</a:t>
            </a:r>
            <a:endParaRPr sz="2300" dirty="0">
              <a:latin typeface="Calibri"/>
              <a:cs typeface="Calibri"/>
            </a:endParaRPr>
          </a:p>
        </p:txBody>
      </p:sp>
      <p:sp>
        <p:nvSpPr>
          <p:cNvPr id="14" name="object 14"/>
          <p:cNvSpPr txBox="1"/>
          <p:nvPr/>
        </p:nvSpPr>
        <p:spPr>
          <a:xfrm>
            <a:off x="11982318" y="9378215"/>
            <a:ext cx="6334760" cy="1673860"/>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5080">
              <a:lnSpc>
                <a:spcPts val="2550"/>
              </a:lnSpc>
              <a:spcBef>
                <a:spcPts val="740"/>
              </a:spcBef>
            </a:pPr>
            <a:r>
              <a:rPr sz="2300" u="sng" dirty="0">
                <a:solidFill>
                  <a:srgbClr val="205E9E"/>
                </a:solidFill>
                <a:uFill>
                  <a:solidFill>
                    <a:srgbClr val="205E9E"/>
                  </a:solidFill>
                </a:uFill>
                <a:latin typeface="Calibri"/>
                <a:cs typeface="Calibri"/>
                <a:hlinkClick r:id="rId5"/>
              </a:rPr>
              <a:t>Panorama</a:t>
            </a:r>
            <a:r>
              <a:rPr sz="2300" u="sng" spc="90"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des</a:t>
            </a:r>
            <a:r>
              <a:rPr sz="2300" u="sng" spc="95"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métiers</a:t>
            </a:r>
            <a:r>
              <a:rPr sz="2300" u="sng" spc="90"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de</a:t>
            </a:r>
            <a:r>
              <a:rPr sz="2300" u="sng" spc="95" dirty="0">
                <a:solidFill>
                  <a:srgbClr val="205E9E"/>
                </a:solidFill>
                <a:uFill>
                  <a:solidFill>
                    <a:srgbClr val="205E9E"/>
                  </a:solidFill>
                </a:uFill>
                <a:latin typeface="Calibri"/>
                <a:cs typeface="Calibri"/>
                <a:hlinkClick r:id="rId5"/>
              </a:rPr>
              <a:t> </a:t>
            </a:r>
            <a:r>
              <a:rPr sz="2300" u="sng" spc="100" dirty="0">
                <a:solidFill>
                  <a:srgbClr val="205E9E"/>
                </a:solidFill>
                <a:uFill>
                  <a:solidFill>
                    <a:srgbClr val="205E9E"/>
                  </a:solidFill>
                </a:uFill>
                <a:latin typeface="Calibri"/>
                <a:cs typeface="Calibri"/>
                <a:hlinkClick r:id="rId5"/>
              </a:rPr>
              <a:t>la</a:t>
            </a:r>
            <a:r>
              <a:rPr sz="2300" u="sng" spc="90" dirty="0">
                <a:solidFill>
                  <a:srgbClr val="205E9E"/>
                </a:solidFill>
                <a:uFill>
                  <a:solidFill>
                    <a:srgbClr val="205E9E"/>
                  </a:solidFill>
                </a:uFill>
                <a:latin typeface="Calibri"/>
                <a:cs typeface="Calibri"/>
                <a:hlinkClick r:id="rId5"/>
              </a:rPr>
              <a:t> </a:t>
            </a:r>
            <a:r>
              <a:rPr sz="2300" u="sng" spc="45" dirty="0">
                <a:solidFill>
                  <a:srgbClr val="205E9E"/>
                </a:solidFill>
                <a:uFill>
                  <a:solidFill>
                    <a:srgbClr val="205E9E"/>
                  </a:solidFill>
                </a:uFill>
                <a:latin typeface="Calibri"/>
                <a:cs typeface="Calibri"/>
                <a:hlinkClick r:id="rId5"/>
              </a:rPr>
              <a:t>cybersécurité</a:t>
            </a:r>
            <a:r>
              <a:rPr sz="2300" u="sng" spc="95" dirty="0">
                <a:solidFill>
                  <a:srgbClr val="205E9E"/>
                </a:solidFill>
                <a:uFill>
                  <a:solidFill>
                    <a:srgbClr val="205E9E"/>
                  </a:solidFill>
                </a:uFill>
                <a:latin typeface="Calibri"/>
                <a:cs typeface="Calibri"/>
                <a:hlinkClick r:id="rId5"/>
              </a:rPr>
              <a:t> </a:t>
            </a:r>
            <a:r>
              <a:rPr sz="2300" u="sng" spc="90" dirty="0">
                <a:solidFill>
                  <a:srgbClr val="205E9E"/>
                </a:solidFill>
                <a:uFill>
                  <a:solidFill>
                    <a:srgbClr val="205E9E"/>
                  </a:solidFill>
                </a:uFill>
                <a:latin typeface="Calibri"/>
                <a:cs typeface="Calibri"/>
                <a:hlinkClick r:id="rId5"/>
              </a:rPr>
              <a:t>- </a:t>
            </a:r>
            <a:r>
              <a:rPr sz="2300" u="sng" spc="120" dirty="0">
                <a:solidFill>
                  <a:srgbClr val="205E9E"/>
                </a:solidFill>
                <a:uFill>
                  <a:solidFill>
                    <a:srgbClr val="205E9E"/>
                  </a:solidFill>
                </a:uFill>
                <a:latin typeface="Calibri"/>
                <a:cs typeface="Calibri"/>
                <a:hlinkClick r:id="rId5"/>
              </a:rPr>
              <a:t>ANSSI</a:t>
            </a:r>
            <a:r>
              <a:rPr sz="2300" spc="120" dirty="0">
                <a:solidFill>
                  <a:srgbClr val="205E9E"/>
                </a:solidFill>
                <a:latin typeface="Calibri"/>
                <a:cs typeface="Calibri"/>
              </a:rPr>
              <a:t> </a:t>
            </a:r>
            <a:r>
              <a:rPr sz="2300" u="sng" spc="50" dirty="0">
                <a:solidFill>
                  <a:srgbClr val="205E9E"/>
                </a:solidFill>
                <a:uFill>
                  <a:solidFill>
                    <a:srgbClr val="205E9E"/>
                  </a:solidFill>
                </a:uFill>
                <a:latin typeface="Calibri"/>
                <a:cs typeface="Calibri"/>
                <a:hlinkClick r:id="rId6"/>
              </a:rPr>
              <a:t>Cartographie</a:t>
            </a:r>
            <a:r>
              <a:rPr sz="2300" u="sng" spc="5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des</a:t>
            </a:r>
            <a:r>
              <a:rPr sz="2300" u="sng" spc="5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métiers</a:t>
            </a:r>
            <a:r>
              <a:rPr sz="2300" u="sng" spc="5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de</a:t>
            </a:r>
            <a:r>
              <a:rPr sz="2300" u="sng" spc="60" dirty="0">
                <a:solidFill>
                  <a:srgbClr val="205E9E"/>
                </a:solidFill>
                <a:uFill>
                  <a:solidFill>
                    <a:srgbClr val="205E9E"/>
                  </a:solidFill>
                </a:uFill>
                <a:latin typeface="Calibri"/>
                <a:cs typeface="Calibri"/>
                <a:hlinkClick r:id="rId6"/>
              </a:rPr>
              <a:t> </a:t>
            </a:r>
            <a:r>
              <a:rPr sz="2300" u="sng" spc="100" dirty="0">
                <a:solidFill>
                  <a:srgbClr val="205E9E"/>
                </a:solidFill>
                <a:uFill>
                  <a:solidFill>
                    <a:srgbClr val="205E9E"/>
                  </a:solidFill>
                </a:uFill>
                <a:latin typeface="Calibri"/>
                <a:cs typeface="Calibri"/>
                <a:hlinkClick r:id="rId6"/>
              </a:rPr>
              <a:t>la</a:t>
            </a:r>
            <a:r>
              <a:rPr sz="2300" u="sng" spc="55" dirty="0">
                <a:solidFill>
                  <a:srgbClr val="205E9E"/>
                </a:solidFill>
                <a:uFill>
                  <a:solidFill>
                    <a:srgbClr val="205E9E"/>
                  </a:solidFill>
                </a:uFill>
                <a:latin typeface="Calibri"/>
                <a:cs typeface="Calibri"/>
                <a:hlinkClick r:id="rId6"/>
              </a:rPr>
              <a:t> </a:t>
            </a:r>
            <a:r>
              <a:rPr sz="2300" u="sng" spc="45" dirty="0">
                <a:solidFill>
                  <a:srgbClr val="205E9E"/>
                </a:solidFill>
                <a:uFill>
                  <a:solidFill>
                    <a:srgbClr val="205E9E"/>
                  </a:solidFill>
                </a:uFill>
                <a:latin typeface="Calibri"/>
                <a:cs typeface="Calibri"/>
                <a:hlinkClick r:id="rId6"/>
              </a:rPr>
              <a:t>cybersécurité</a:t>
            </a:r>
            <a:r>
              <a:rPr sz="2300" u="sng" spc="55" dirty="0">
                <a:solidFill>
                  <a:srgbClr val="205E9E"/>
                </a:solidFill>
                <a:uFill>
                  <a:solidFill>
                    <a:srgbClr val="205E9E"/>
                  </a:solidFill>
                </a:uFill>
                <a:latin typeface="Calibri"/>
                <a:cs typeface="Calibri"/>
                <a:hlinkClick r:id="rId6"/>
              </a:rPr>
              <a:t> </a:t>
            </a:r>
            <a:r>
              <a:rPr sz="2300" u="sng" spc="90" dirty="0">
                <a:solidFill>
                  <a:srgbClr val="205E9E"/>
                </a:solidFill>
                <a:uFill>
                  <a:solidFill>
                    <a:srgbClr val="205E9E"/>
                  </a:solidFill>
                </a:uFill>
                <a:latin typeface="Calibri"/>
                <a:cs typeface="Calibri"/>
                <a:hlinkClick r:id="rId6"/>
              </a:rPr>
              <a:t>-</a:t>
            </a:r>
            <a:r>
              <a:rPr sz="2300" u="sng" spc="60" dirty="0">
                <a:solidFill>
                  <a:srgbClr val="205E9E"/>
                </a:solidFill>
                <a:uFill>
                  <a:solidFill>
                    <a:srgbClr val="205E9E"/>
                  </a:solidFill>
                </a:uFill>
                <a:latin typeface="Calibri"/>
                <a:cs typeface="Calibri"/>
                <a:hlinkClick r:id="rId6"/>
              </a:rPr>
              <a:t> </a:t>
            </a:r>
            <a:r>
              <a:rPr sz="2300" u="sng" spc="95" dirty="0">
                <a:solidFill>
                  <a:srgbClr val="205E9E"/>
                </a:solidFill>
                <a:uFill>
                  <a:solidFill>
                    <a:srgbClr val="205E9E"/>
                  </a:solidFill>
                </a:uFill>
                <a:latin typeface="Calibri"/>
                <a:cs typeface="Calibri"/>
                <a:hlinkClick r:id="rId6"/>
              </a:rPr>
              <a:t>EGE</a:t>
            </a:r>
            <a:r>
              <a:rPr sz="2300" spc="95" dirty="0">
                <a:solidFill>
                  <a:srgbClr val="205E9E"/>
                </a:solidFill>
                <a:latin typeface="Calibri"/>
                <a:cs typeface="Calibri"/>
              </a:rPr>
              <a:t> </a:t>
            </a:r>
            <a:r>
              <a:rPr sz="2300" u="sng" spc="90" dirty="0">
                <a:solidFill>
                  <a:srgbClr val="205E9E"/>
                </a:solidFill>
                <a:uFill>
                  <a:solidFill>
                    <a:srgbClr val="205E9E"/>
                  </a:solidFill>
                </a:uFill>
                <a:latin typeface="Calibri"/>
                <a:cs typeface="Calibri"/>
                <a:hlinkClick r:id="rId7"/>
              </a:rPr>
              <a:t>Les</a:t>
            </a:r>
            <a:r>
              <a:rPr sz="2300" u="sng" spc="80"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métiers</a:t>
            </a:r>
            <a:r>
              <a:rPr sz="2300" u="sng" spc="8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de</a:t>
            </a:r>
            <a:r>
              <a:rPr sz="2300" u="sng" spc="80" dirty="0">
                <a:solidFill>
                  <a:srgbClr val="205E9E"/>
                </a:solidFill>
                <a:uFill>
                  <a:solidFill>
                    <a:srgbClr val="205E9E"/>
                  </a:solidFill>
                </a:uFill>
                <a:latin typeface="Calibri"/>
                <a:cs typeface="Calibri"/>
                <a:hlinkClick r:id="rId7"/>
              </a:rPr>
              <a:t> </a:t>
            </a:r>
            <a:r>
              <a:rPr sz="2300" u="sng" spc="100" dirty="0">
                <a:solidFill>
                  <a:srgbClr val="205E9E"/>
                </a:solidFill>
                <a:uFill>
                  <a:solidFill>
                    <a:srgbClr val="205E9E"/>
                  </a:solidFill>
                </a:uFill>
                <a:latin typeface="Calibri"/>
                <a:cs typeface="Calibri"/>
                <a:hlinkClick r:id="rId7"/>
              </a:rPr>
              <a:t>la</a:t>
            </a:r>
            <a:r>
              <a:rPr sz="2300" u="sng" spc="85" dirty="0">
                <a:solidFill>
                  <a:srgbClr val="205E9E"/>
                </a:solidFill>
                <a:uFill>
                  <a:solidFill>
                    <a:srgbClr val="205E9E"/>
                  </a:solidFill>
                </a:uFill>
                <a:latin typeface="Calibri"/>
                <a:cs typeface="Calibri"/>
                <a:hlinkClick r:id="rId7"/>
              </a:rPr>
              <a:t> </a:t>
            </a:r>
            <a:r>
              <a:rPr sz="2300" u="sng" spc="45" dirty="0">
                <a:solidFill>
                  <a:srgbClr val="205E9E"/>
                </a:solidFill>
                <a:uFill>
                  <a:solidFill>
                    <a:srgbClr val="205E9E"/>
                  </a:solidFill>
                </a:uFill>
                <a:latin typeface="Calibri"/>
                <a:cs typeface="Calibri"/>
                <a:hlinkClick r:id="rId7"/>
              </a:rPr>
              <a:t>cybersécurité</a:t>
            </a:r>
            <a:r>
              <a:rPr sz="2300" u="sng" spc="80" dirty="0">
                <a:solidFill>
                  <a:srgbClr val="205E9E"/>
                </a:solidFill>
                <a:uFill>
                  <a:solidFill>
                    <a:srgbClr val="205E9E"/>
                  </a:solidFill>
                </a:uFill>
                <a:latin typeface="Calibri"/>
                <a:cs typeface="Calibri"/>
                <a:hlinkClick r:id="rId7"/>
              </a:rPr>
              <a:t> </a:t>
            </a:r>
            <a:r>
              <a:rPr sz="2300" u="sng" spc="65" dirty="0">
                <a:solidFill>
                  <a:srgbClr val="205E9E"/>
                </a:solidFill>
                <a:uFill>
                  <a:solidFill>
                    <a:srgbClr val="205E9E"/>
                  </a:solidFill>
                </a:uFill>
                <a:latin typeface="Calibri"/>
                <a:cs typeface="Calibri"/>
                <a:hlinkClick r:id="rId7"/>
              </a:rPr>
              <a:t>–</a:t>
            </a:r>
            <a:r>
              <a:rPr sz="2300" u="sng" spc="8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Guardia</a:t>
            </a:r>
            <a:r>
              <a:rPr sz="2300" u="sng" spc="80" dirty="0">
                <a:solidFill>
                  <a:srgbClr val="205E9E"/>
                </a:solidFill>
                <a:uFill>
                  <a:solidFill>
                    <a:srgbClr val="205E9E"/>
                  </a:solidFill>
                </a:uFill>
                <a:latin typeface="Calibri"/>
                <a:cs typeface="Calibri"/>
                <a:hlinkClick r:id="rId7"/>
              </a:rPr>
              <a:t> </a:t>
            </a:r>
            <a:r>
              <a:rPr sz="2300" u="sng" spc="65" dirty="0">
                <a:solidFill>
                  <a:srgbClr val="205E9E"/>
                </a:solidFill>
                <a:uFill>
                  <a:solidFill>
                    <a:srgbClr val="205E9E"/>
                  </a:solidFill>
                </a:uFill>
                <a:latin typeface="Calibri"/>
                <a:cs typeface="Calibri"/>
                <a:hlinkClick r:id="rId7"/>
              </a:rPr>
              <a:t>School</a:t>
            </a:r>
            <a:endParaRPr sz="2300" dirty="0">
              <a:latin typeface="Calibri"/>
              <a:cs typeface="Calibri"/>
            </a:endParaRPr>
          </a:p>
        </p:txBody>
      </p:sp>
      <p:sp>
        <p:nvSpPr>
          <p:cNvPr id="15" name="object 15"/>
          <p:cNvSpPr/>
          <p:nvPr/>
        </p:nvSpPr>
        <p:spPr>
          <a:xfrm>
            <a:off x="11414504" y="9271268"/>
            <a:ext cx="7418705" cy="2037714"/>
          </a:xfrm>
          <a:custGeom>
            <a:avLst/>
            <a:gdLst/>
            <a:ahLst/>
            <a:cxnLst/>
            <a:rect l="l" t="t" r="r" b="b"/>
            <a:pathLst>
              <a:path w="7418705" h="2037715">
                <a:moveTo>
                  <a:pt x="148403" y="0"/>
                </a:moveTo>
                <a:lnTo>
                  <a:pt x="101494" y="7566"/>
                </a:lnTo>
                <a:lnTo>
                  <a:pt x="60756" y="28634"/>
                </a:lnTo>
                <a:lnTo>
                  <a:pt x="28631" y="60760"/>
                </a:lnTo>
                <a:lnTo>
                  <a:pt x="7565" y="101498"/>
                </a:lnTo>
                <a:lnTo>
                  <a:pt x="0" y="148403"/>
                </a:lnTo>
                <a:lnTo>
                  <a:pt x="0" y="2037287"/>
                </a:lnTo>
              </a:path>
              <a:path w="7418705" h="2037715">
                <a:moveTo>
                  <a:pt x="7418569" y="2037287"/>
                </a:moveTo>
                <a:lnTo>
                  <a:pt x="7418569" y="148403"/>
                </a:lnTo>
                <a:lnTo>
                  <a:pt x="7411004" y="101498"/>
                </a:lnTo>
                <a:lnTo>
                  <a:pt x="7389938" y="60760"/>
                </a:lnTo>
                <a:lnTo>
                  <a:pt x="7357813" y="28634"/>
                </a:lnTo>
                <a:lnTo>
                  <a:pt x="7317075" y="7566"/>
                </a:lnTo>
                <a:lnTo>
                  <a:pt x="7270166"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6323755"/>
            <a:ext cx="6630034" cy="2318582"/>
          </a:xfrm>
          <a:prstGeom prst="rect">
            <a:avLst/>
          </a:prstGeom>
          <a:solidFill>
            <a:srgbClr val="F7D84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FFB542"/>
                </a:solidFill>
                <a:latin typeface="Calibri"/>
                <a:cs typeface="Calibri"/>
              </a:rPr>
              <a:t>OBJECTIF DE LA SÉQUENCE</a:t>
            </a:r>
            <a:endParaRPr lang="fr-FR" sz="3550" b="1" spc="-150" dirty="0">
              <a:latin typeface="Calibri"/>
              <a:cs typeface="Calibri"/>
            </a:endParaRPr>
          </a:p>
          <a:p>
            <a:pPr marL="487045">
              <a:lnSpc>
                <a:spcPct val="100000"/>
              </a:lnSpc>
              <a:spcBef>
                <a:spcPts val="1210"/>
              </a:spcBef>
            </a:pPr>
            <a:r>
              <a:rPr lang="fr-FR" sz="2300" spc="45" dirty="0">
                <a:solidFill>
                  <a:srgbClr val="231F20"/>
                </a:solidFill>
                <a:latin typeface="Calibri"/>
                <a:cs typeface="Calibri"/>
              </a:rPr>
              <a:t>Découvrir</a:t>
            </a:r>
            <a:r>
              <a:rPr sz="2300" spc="145" dirty="0">
                <a:solidFill>
                  <a:srgbClr val="231F20"/>
                </a:solidFill>
                <a:latin typeface="Calibri"/>
                <a:cs typeface="Calibri"/>
              </a:rPr>
              <a:t> </a:t>
            </a:r>
            <a:r>
              <a:rPr sz="2300" dirty="0">
                <a:solidFill>
                  <a:srgbClr val="231F20"/>
                </a:solidFill>
                <a:latin typeface="Calibri"/>
                <a:cs typeface="Calibri"/>
              </a:rPr>
              <a:t>quelques</a:t>
            </a:r>
            <a:r>
              <a:rPr sz="2300" spc="145" dirty="0">
                <a:solidFill>
                  <a:srgbClr val="231F20"/>
                </a:solidFill>
                <a:latin typeface="Calibri"/>
                <a:cs typeface="Calibri"/>
              </a:rPr>
              <a:t> </a:t>
            </a:r>
            <a:r>
              <a:rPr sz="2300" dirty="0">
                <a:solidFill>
                  <a:srgbClr val="231F20"/>
                </a:solidFill>
                <a:latin typeface="Calibri"/>
                <a:cs typeface="Calibri"/>
              </a:rPr>
              <a:t>métiers</a:t>
            </a:r>
            <a:r>
              <a:rPr sz="2300" spc="145" dirty="0">
                <a:solidFill>
                  <a:srgbClr val="231F20"/>
                </a:solidFill>
                <a:latin typeface="Calibri"/>
                <a:cs typeface="Calibri"/>
              </a:rPr>
              <a:t> </a:t>
            </a:r>
            <a:r>
              <a:rPr lang="fr-FR" sz="2300" dirty="0">
                <a:solidFill>
                  <a:srgbClr val="231F20"/>
                </a:solidFill>
                <a:latin typeface="Calibri"/>
                <a:cs typeface="Calibri"/>
              </a:rPr>
              <a:t>en</a:t>
            </a:r>
            <a:r>
              <a:rPr sz="2300" spc="145" dirty="0">
                <a:solidFill>
                  <a:srgbClr val="231F20"/>
                </a:solidFill>
                <a:latin typeface="Calibri"/>
                <a:cs typeface="Calibri"/>
              </a:rPr>
              <a:t> </a:t>
            </a:r>
            <a:r>
              <a:rPr lang="fr-FR" sz="2300" spc="35" dirty="0">
                <a:solidFill>
                  <a:srgbClr val="231F20"/>
                </a:solidFill>
                <a:latin typeface="Calibri"/>
                <a:cs typeface="Calibri"/>
              </a:rPr>
              <a:t>cybersécurité</a:t>
            </a:r>
            <a:r>
              <a:rPr sz="2300" spc="35" dirty="0">
                <a:solidFill>
                  <a:srgbClr val="231F20"/>
                </a:solidFill>
                <a:latin typeface="Calibri"/>
                <a:cs typeface="Calibri"/>
              </a:rPr>
              <a:t>.</a:t>
            </a:r>
            <a:endParaRPr lang="fr-FR" sz="2300" spc="35" dirty="0">
              <a:solidFill>
                <a:srgbClr val="231F20"/>
              </a:solidFill>
              <a:latin typeface="Calibri"/>
              <a:cs typeface="Calibri"/>
            </a:endParaRPr>
          </a:p>
          <a:p>
            <a:pPr marL="487045">
              <a:lnSpc>
                <a:spcPct val="100000"/>
              </a:lnSpc>
              <a:spcBef>
                <a:spcPts val="1210"/>
              </a:spcBef>
            </a:pPr>
            <a:r>
              <a:rPr lang="fr-FR" sz="2400" b="0" i="0" dirty="0">
                <a:solidFill>
                  <a:srgbClr val="444746"/>
                </a:solidFill>
                <a:effectLst/>
                <a:latin typeface="Google Sans"/>
              </a:rPr>
              <a:t>Découvrir plusieurs parcours d'étude</a:t>
            </a:r>
            <a:r>
              <a:rPr lang="fr-FR" sz="2300" b="0" i="0" spc="35" dirty="0">
                <a:solidFill>
                  <a:srgbClr val="231F20"/>
                </a:solidFill>
                <a:effectLst/>
                <a:latin typeface="Calibri"/>
                <a:cs typeface="Calibri"/>
              </a:rPr>
              <a:t>.</a:t>
            </a:r>
            <a:endParaRPr lang="fr-FR" sz="2300" spc="35" dirty="0">
              <a:solidFill>
                <a:srgbClr val="231F20"/>
              </a:solidFill>
              <a:latin typeface="Calibri"/>
              <a:cs typeface="Calibri"/>
            </a:endParaRPr>
          </a:p>
          <a:p>
            <a:pPr marL="487045">
              <a:lnSpc>
                <a:spcPct val="100000"/>
              </a:lnSpc>
              <a:spcBef>
                <a:spcPts val="1210"/>
              </a:spcBef>
            </a:pPr>
            <a:endParaRPr sz="2300" dirty="0">
              <a:latin typeface="Calibri"/>
              <a:cs typeface="Calibri"/>
            </a:endParaRPr>
          </a:p>
        </p:txBody>
      </p:sp>
      <p:grpSp>
        <p:nvGrpSpPr>
          <p:cNvPr id="17" name="object 17"/>
          <p:cNvGrpSpPr/>
          <p:nvPr/>
        </p:nvGrpSpPr>
        <p:grpSpPr>
          <a:xfrm>
            <a:off x="1322959" y="1665758"/>
            <a:ext cx="1341120" cy="1127125"/>
            <a:chOff x="1322959" y="1665758"/>
            <a:chExt cx="1341120" cy="1127125"/>
          </a:xfrm>
        </p:grpSpPr>
        <p:sp>
          <p:nvSpPr>
            <p:cNvPr id="18" name="object 18"/>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0" name="object 20"/>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2">
            <a:extLst>
              <a:ext uri="{FF2B5EF4-FFF2-40B4-BE49-F238E27FC236}">
                <a16:creationId xmlns:a16="http://schemas.microsoft.com/office/drawing/2014/main" id="{84614B2E-2CE9-8C29-378E-B29BD81DD6B7}"/>
              </a:ext>
            </a:extLst>
          </p:cNvPr>
          <p:cNvSpPr/>
          <p:nvPr/>
        </p:nvSpPr>
        <p:spPr>
          <a:xfrm>
            <a:off x="1149148" y="5085099"/>
            <a:ext cx="3565713" cy="209613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dirty="0"/>
          </a:p>
        </p:txBody>
      </p:sp>
      <p:pic>
        <p:nvPicPr>
          <p:cNvPr id="5" name="Image 4">
            <a:extLst>
              <a:ext uri="{FF2B5EF4-FFF2-40B4-BE49-F238E27FC236}">
                <a16:creationId xmlns:a16="http://schemas.microsoft.com/office/drawing/2014/main" id="{D25939C1-3D53-8320-4859-618383F9118F}"/>
              </a:ext>
            </a:extLst>
          </p:cNvPr>
          <p:cNvPicPr>
            <a:picLocks noChangeAspect="1"/>
          </p:cNvPicPr>
          <p:nvPr/>
        </p:nvPicPr>
        <p:blipFill>
          <a:blip r:embed="rId2"/>
          <a:stretch>
            <a:fillRect/>
          </a:stretch>
        </p:blipFill>
        <p:spPr>
          <a:xfrm>
            <a:off x="1237010" y="5216990"/>
            <a:ext cx="3368883" cy="1885485"/>
          </a:xfrm>
          <a:prstGeom prst="rect">
            <a:avLst/>
          </a:prstGeom>
        </p:spPr>
      </p:pic>
      <p:sp>
        <p:nvSpPr>
          <p:cNvPr id="8" name="object 57">
            <a:extLst>
              <a:ext uri="{FF2B5EF4-FFF2-40B4-BE49-F238E27FC236}">
                <a16:creationId xmlns:a16="http://schemas.microsoft.com/office/drawing/2014/main" id="{10A07195-20DB-03AA-2444-62A15C4B746D}"/>
              </a:ext>
            </a:extLst>
          </p:cNvPr>
          <p:cNvSpPr/>
          <p:nvPr/>
        </p:nvSpPr>
        <p:spPr>
          <a:xfrm>
            <a:off x="3669253" y="5260578"/>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grpSp>
        <p:nvGrpSpPr>
          <p:cNvPr id="10" name="object 10"/>
          <p:cNvGrpSpPr/>
          <p:nvPr/>
        </p:nvGrpSpPr>
        <p:grpSpPr>
          <a:xfrm>
            <a:off x="9442450" y="5578475"/>
            <a:ext cx="3569970" cy="2096135"/>
            <a:chOff x="898621" y="5810022"/>
            <a:chExt cx="3569970" cy="2096135"/>
          </a:xfrm>
        </p:grpSpPr>
        <p:sp>
          <p:nvSpPr>
            <p:cNvPr id="11" name="object 11"/>
            <p:cNvSpPr/>
            <p:nvPr/>
          </p:nvSpPr>
          <p:spPr>
            <a:xfrm>
              <a:off x="898621" y="5810022"/>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3" cstate="print"/>
            <a:stretch>
              <a:fillRect/>
            </a:stretch>
          </p:blipFill>
          <p:spPr>
            <a:xfrm>
              <a:off x="954468" y="5865865"/>
              <a:ext cx="3418524" cy="1946338"/>
            </a:xfrm>
            <a:prstGeom prst="rect">
              <a:avLst/>
            </a:prstGeom>
          </p:spPr>
        </p:pic>
      </p:grpSp>
      <p:sp>
        <p:nvSpPr>
          <p:cNvPr id="13" name="object 13"/>
          <p:cNvSpPr txBox="1"/>
          <p:nvPr/>
        </p:nvSpPr>
        <p:spPr>
          <a:xfrm>
            <a:off x="9731324" y="5903958"/>
            <a:ext cx="649605" cy="39433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p:txBody>
      </p:sp>
      <p:sp>
        <p:nvSpPr>
          <p:cNvPr id="14" name="object 14"/>
          <p:cNvSpPr txBox="1"/>
          <p:nvPr/>
        </p:nvSpPr>
        <p:spPr>
          <a:xfrm>
            <a:off x="12084615" y="5903958"/>
            <a:ext cx="546100" cy="39433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p:txBody>
      </p:sp>
      <p:sp>
        <p:nvSpPr>
          <p:cNvPr id="15" name="object 15"/>
          <p:cNvSpPr txBox="1"/>
          <p:nvPr/>
        </p:nvSpPr>
        <p:spPr>
          <a:xfrm>
            <a:off x="9821768" y="6331073"/>
            <a:ext cx="497840" cy="109855"/>
          </a:xfrm>
          <a:prstGeom prst="rect">
            <a:avLst/>
          </a:prstGeom>
        </p:spPr>
        <p:txBody>
          <a:bodyPr vert="horz" wrap="square" lIns="0" tIns="12700" rIns="0" bIns="0" rtlCol="0">
            <a:spAutoFit/>
          </a:bodyPr>
          <a:lstStyle/>
          <a:p>
            <a:pPr marL="12700">
              <a:lnSpc>
                <a:spcPct val="100000"/>
              </a:lnSpc>
              <a:spcBef>
                <a:spcPts val="100"/>
              </a:spcBef>
            </a:pPr>
            <a:r>
              <a:rPr sz="550" dirty="0">
                <a:solidFill>
                  <a:srgbClr val="231F20"/>
                </a:solidFill>
                <a:latin typeface="Calibri"/>
                <a:cs typeface="Calibri"/>
              </a:rPr>
              <a:t>hacker</a:t>
            </a:r>
            <a:r>
              <a:rPr sz="550" spc="245" dirty="0">
                <a:solidFill>
                  <a:srgbClr val="231F20"/>
                </a:solidFill>
                <a:latin typeface="Calibri"/>
                <a:cs typeface="Calibri"/>
              </a:rPr>
              <a:t> </a:t>
            </a:r>
            <a:r>
              <a:rPr sz="550" spc="-10" dirty="0">
                <a:solidFill>
                  <a:srgbClr val="231F20"/>
                </a:solidFill>
                <a:latin typeface="Calibri"/>
                <a:cs typeface="Calibri"/>
              </a:rPr>
              <a:t>éthique</a:t>
            </a:r>
            <a:endParaRPr sz="550" dirty="0">
              <a:latin typeface="Calibri"/>
              <a:cs typeface="Calibri"/>
            </a:endParaRPr>
          </a:p>
        </p:txBody>
      </p:sp>
      <p:sp>
        <p:nvSpPr>
          <p:cNvPr id="16" name="object 16"/>
          <p:cNvSpPr txBox="1"/>
          <p:nvPr/>
        </p:nvSpPr>
        <p:spPr>
          <a:xfrm>
            <a:off x="10742973" y="6531623"/>
            <a:ext cx="1161008" cy="359714"/>
          </a:xfrm>
          <a:prstGeom prst="rect">
            <a:avLst/>
          </a:prstGeom>
        </p:spPr>
        <p:txBody>
          <a:bodyPr vert="horz" wrap="square" lIns="0" tIns="13335" rIns="0" bIns="0" rtlCol="0">
            <a:spAutoFit/>
          </a:bodyPr>
          <a:lstStyle/>
          <a:p>
            <a:pPr algn="ctr">
              <a:lnSpc>
                <a:spcPts val="1265"/>
              </a:lnSpc>
              <a:spcBef>
                <a:spcPts val="105"/>
              </a:spcBef>
            </a:pPr>
            <a:r>
              <a:rPr lang="fr-FR" sz="1100" b="1" spc="45" dirty="0">
                <a:solidFill>
                  <a:srgbClr val="231F20"/>
                </a:solidFill>
                <a:latin typeface="Calibri"/>
                <a:cs typeface="Calibri"/>
              </a:rPr>
              <a:t>CONSULTANT</a:t>
            </a:r>
            <a:endParaRPr lang="fr-FR" sz="1100" b="1" dirty="0">
              <a:latin typeface="Calibri"/>
              <a:cs typeface="Calibri"/>
            </a:endParaRPr>
          </a:p>
          <a:p>
            <a:pPr algn="ctr">
              <a:lnSpc>
                <a:spcPts val="1445"/>
              </a:lnSpc>
            </a:pPr>
            <a:r>
              <a:rPr lang="fr-FR" sz="1250" b="1" spc="60" dirty="0">
                <a:solidFill>
                  <a:srgbClr val="231F20"/>
                </a:solidFill>
                <a:latin typeface="Calibri"/>
                <a:cs typeface="Calibri"/>
              </a:rPr>
              <a:t>C</a:t>
            </a:r>
            <a:r>
              <a:rPr lang="fr-FR" sz="1650" b="1" spc="89" baseline="2525" dirty="0">
                <a:solidFill>
                  <a:srgbClr val="231F20"/>
                </a:solidFill>
                <a:latin typeface="Calibri"/>
                <a:cs typeface="Calibri"/>
              </a:rPr>
              <a:t>YBERSÉCURITÉ</a:t>
            </a:r>
            <a:endParaRPr lang="fr-FR" sz="1650" b="1" baseline="2525" dirty="0">
              <a:latin typeface="Calibri"/>
              <a:cs typeface="Calibri"/>
            </a:endParaRPr>
          </a:p>
        </p:txBody>
      </p:sp>
      <p:sp>
        <p:nvSpPr>
          <p:cNvPr id="17" name="object 17"/>
          <p:cNvSpPr txBox="1"/>
          <p:nvPr/>
        </p:nvSpPr>
        <p:spPr>
          <a:xfrm>
            <a:off x="12125728" y="5708921"/>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27" name="object 27"/>
          <p:cNvGrpSpPr/>
          <p:nvPr/>
        </p:nvGrpSpPr>
        <p:grpSpPr>
          <a:xfrm>
            <a:off x="9442450" y="8035949"/>
            <a:ext cx="3569970" cy="2096135"/>
            <a:chOff x="898621" y="8267496"/>
            <a:chExt cx="3569970" cy="2096135"/>
          </a:xfrm>
        </p:grpSpPr>
        <p:sp>
          <p:nvSpPr>
            <p:cNvPr id="28" name="object 28"/>
            <p:cNvSpPr/>
            <p:nvPr/>
          </p:nvSpPr>
          <p:spPr>
            <a:xfrm>
              <a:off x="898621" y="8267496"/>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29" name="object 29"/>
            <p:cNvPicPr/>
            <p:nvPr/>
          </p:nvPicPr>
          <p:blipFill>
            <a:blip r:embed="rId4" cstate="print"/>
            <a:stretch>
              <a:fillRect/>
            </a:stretch>
          </p:blipFill>
          <p:spPr>
            <a:xfrm>
              <a:off x="954468" y="8323338"/>
              <a:ext cx="3418524" cy="1946338"/>
            </a:xfrm>
            <a:prstGeom prst="rect">
              <a:avLst/>
            </a:prstGeom>
          </p:spPr>
        </p:pic>
      </p:grpSp>
      <p:sp>
        <p:nvSpPr>
          <p:cNvPr id="30" name="object 30"/>
          <p:cNvSpPr txBox="1"/>
          <p:nvPr/>
        </p:nvSpPr>
        <p:spPr>
          <a:xfrm>
            <a:off x="10774294" y="8989095"/>
            <a:ext cx="1083290" cy="642484"/>
          </a:xfrm>
          <a:prstGeom prst="rect">
            <a:avLst/>
          </a:prstGeom>
        </p:spPr>
        <p:txBody>
          <a:bodyPr vert="horz" wrap="square" lIns="0" tIns="26670" rIns="0" bIns="0" rtlCol="0">
            <a:spAutoFit/>
          </a:bodyPr>
          <a:lstStyle/>
          <a:p>
            <a:pPr marL="161925" marR="154940" algn="ctr">
              <a:lnSpc>
                <a:spcPts val="1240"/>
              </a:lnSpc>
              <a:spcBef>
                <a:spcPts val="210"/>
              </a:spcBef>
            </a:pPr>
            <a:r>
              <a:rPr lang="fr-FR" sz="1100" b="1" spc="40" dirty="0">
                <a:solidFill>
                  <a:srgbClr val="231F20"/>
                </a:solidFill>
                <a:latin typeface="Calibri"/>
                <a:cs typeface="Calibri"/>
              </a:rPr>
              <a:t>ANALYSTE </a:t>
            </a:r>
            <a:r>
              <a:rPr lang="fr-FR" sz="1100" b="1" spc="55" dirty="0">
                <a:solidFill>
                  <a:srgbClr val="231F20"/>
                </a:solidFill>
                <a:latin typeface="Calibri"/>
                <a:cs typeface="Calibri"/>
              </a:rPr>
              <a:t>RÉPONSE</a:t>
            </a:r>
            <a:endParaRPr lang="fr-FR" sz="1100" b="1" dirty="0">
              <a:latin typeface="Calibri"/>
              <a:cs typeface="Calibri"/>
            </a:endParaRPr>
          </a:p>
          <a:p>
            <a:pPr marL="12700" marR="5080" algn="ctr">
              <a:lnSpc>
                <a:spcPts val="1240"/>
              </a:lnSpc>
              <a:spcBef>
                <a:spcPts val="5"/>
              </a:spcBef>
            </a:pPr>
            <a:r>
              <a:rPr lang="fr-FR" sz="1100" b="1" spc="85" dirty="0">
                <a:solidFill>
                  <a:srgbClr val="231F20"/>
                </a:solidFill>
                <a:latin typeface="Calibri"/>
                <a:cs typeface="Calibri"/>
              </a:rPr>
              <a:t>AUX</a:t>
            </a:r>
            <a:r>
              <a:rPr lang="fr-FR" sz="1100" b="1" spc="-20" dirty="0">
                <a:solidFill>
                  <a:srgbClr val="231F20"/>
                </a:solidFill>
                <a:latin typeface="Calibri"/>
                <a:cs typeface="Calibri"/>
              </a:rPr>
              <a:t> </a:t>
            </a:r>
            <a:r>
              <a:rPr lang="fr-FR" sz="1100" b="1" spc="40" dirty="0">
                <a:solidFill>
                  <a:srgbClr val="231F20"/>
                </a:solidFill>
                <a:latin typeface="Calibri"/>
                <a:cs typeface="Calibri"/>
              </a:rPr>
              <a:t>INCIDENTS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5" dirty="0">
                <a:solidFill>
                  <a:srgbClr val="231F20"/>
                </a:solidFill>
                <a:latin typeface="Calibri"/>
                <a:cs typeface="Calibri"/>
              </a:rPr>
              <a:t>SÉCURITÉ</a:t>
            </a:r>
            <a:endParaRPr lang="fr-FR" sz="1100" b="1" dirty="0">
              <a:latin typeface="Calibri"/>
              <a:cs typeface="Calibri"/>
            </a:endParaRPr>
          </a:p>
        </p:txBody>
      </p:sp>
      <p:sp>
        <p:nvSpPr>
          <p:cNvPr id="31" name="object 31"/>
          <p:cNvSpPr txBox="1"/>
          <p:nvPr/>
        </p:nvSpPr>
        <p:spPr>
          <a:xfrm>
            <a:off x="9731324" y="8361432"/>
            <a:ext cx="649605" cy="701040"/>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algn="ctr">
              <a:lnSpc>
                <a:spcPts val="540"/>
              </a:lnSpc>
              <a:spcBef>
                <a:spcPts val="210"/>
              </a:spcBef>
            </a:pPr>
            <a:r>
              <a:rPr sz="550" spc="-10" dirty="0">
                <a:solidFill>
                  <a:srgbClr val="231F20"/>
                </a:solidFill>
                <a:latin typeface="Calibri"/>
                <a:cs typeface="Calibri"/>
              </a:rPr>
              <a:t>consultant</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32" name="object 32"/>
          <p:cNvSpPr txBox="1"/>
          <p:nvPr/>
        </p:nvSpPr>
        <p:spPr>
          <a:xfrm>
            <a:off x="12084615" y="8361432"/>
            <a:ext cx="546100" cy="60642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52705" marR="38735" indent="48895">
              <a:lnSpc>
                <a:spcPts val="540"/>
              </a:lnSpc>
            </a:pPr>
            <a:r>
              <a:rPr sz="550" spc="-10" dirty="0">
                <a:solidFill>
                  <a:srgbClr val="231F20"/>
                </a:solidFill>
                <a:latin typeface="Calibri"/>
                <a:cs typeface="Calibri"/>
              </a:rPr>
              <a:t>consultant</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33" name="object 33"/>
          <p:cNvSpPr txBox="1"/>
          <p:nvPr/>
        </p:nvSpPr>
        <p:spPr>
          <a:xfrm>
            <a:off x="12125728" y="8166393"/>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41" name="object 41"/>
          <p:cNvGrpSpPr/>
          <p:nvPr/>
        </p:nvGrpSpPr>
        <p:grpSpPr>
          <a:xfrm>
            <a:off x="9429058" y="3121010"/>
            <a:ext cx="3569970" cy="2096135"/>
            <a:chOff x="885229" y="3352557"/>
            <a:chExt cx="3569970" cy="2096135"/>
          </a:xfrm>
        </p:grpSpPr>
        <p:sp>
          <p:nvSpPr>
            <p:cNvPr id="42" name="object 42"/>
            <p:cNvSpPr/>
            <p:nvPr/>
          </p:nvSpPr>
          <p:spPr>
            <a:xfrm>
              <a:off x="885229" y="3352557"/>
              <a:ext cx="3569970" cy="2096135"/>
            </a:xfrm>
            <a:custGeom>
              <a:avLst/>
              <a:gdLst/>
              <a:ahLst/>
              <a:cxnLst/>
              <a:rect l="l" t="t" r="r" b="b"/>
              <a:pathLst>
                <a:path w="3569970" h="2096135">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43" name="object 43"/>
            <p:cNvPicPr/>
            <p:nvPr/>
          </p:nvPicPr>
          <p:blipFill>
            <a:blip r:embed="rId5" cstate="print"/>
            <a:stretch>
              <a:fillRect/>
            </a:stretch>
          </p:blipFill>
          <p:spPr>
            <a:xfrm>
              <a:off x="941070" y="3408397"/>
              <a:ext cx="3418524" cy="1946338"/>
            </a:xfrm>
            <a:prstGeom prst="rect">
              <a:avLst/>
            </a:prstGeom>
          </p:spPr>
        </p:pic>
      </p:grpSp>
      <p:sp>
        <p:nvSpPr>
          <p:cNvPr id="44" name="object 44"/>
          <p:cNvSpPr txBox="1"/>
          <p:nvPr/>
        </p:nvSpPr>
        <p:spPr>
          <a:xfrm>
            <a:off x="10920522" y="4036855"/>
            <a:ext cx="683599" cy="356508"/>
          </a:xfrm>
          <a:prstGeom prst="rect">
            <a:avLst/>
          </a:prstGeom>
        </p:spPr>
        <p:txBody>
          <a:bodyPr vert="horz" wrap="square" lIns="0" tIns="44450" rIns="0" bIns="0" rtlCol="0">
            <a:spAutoFit/>
          </a:bodyPr>
          <a:lstStyle/>
          <a:p>
            <a:pPr marL="12700" marR="5080" indent="6985">
              <a:lnSpc>
                <a:spcPts val="1240"/>
              </a:lnSpc>
              <a:spcBef>
                <a:spcPts val="350"/>
              </a:spcBef>
            </a:pPr>
            <a:r>
              <a:rPr lang="fr-FR" sz="1250" b="1" spc="80" dirty="0">
                <a:solidFill>
                  <a:srgbClr val="231F20"/>
                </a:solidFill>
                <a:latin typeface="Calibri"/>
                <a:cs typeface="Calibri"/>
              </a:rPr>
              <a:t>HACKER </a:t>
            </a:r>
            <a:r>
              <a:rPr lang="fr-FR" sz="1250" b="1" spc="-10" dirty="0">
                <a:solidFill>
                  <a:srgbClr val="231F20"/>
                </a:solidFill>
                <a:latin typeface="Calibri"/>
                <a:cs typeface="Calibri"/>
              </a:rPr>
              <a:t>ÉTHIQUE</a:t>
            </a:r>
            <a:endParaRPr lang="fr-FR" sz="1250" b="1" dirty="0">
              <a:latin typeface="Calibri"/>
              <a:cs typeface="Calibri"/>
            </a:endParaRPr>
          </a:p>
        </p:txBody>
      </p:sp>
      <p:sp>
        <p:nvSpPr>
          <p:cNvPr id="45" name="object 45"/>
          <p:cNvSpPr txBox="1"/>
          <p:nvPr/>
        </p:nvSpPr>
        <p:spPr>
          <a:xfrm>
            <a:off x="9717928" y="3446489"/>
            <a:ext cx="649605" cy="375872"/>
          </a:xfrm>
          <a:prstGeom prst="rect">
            <a:avLst/>
          </a:prstGeom>
        </p:spPr>
        <p:txBody>
          <a:bodyPr vert="horz" wrap="square" lIns="0" tIns="44450" rIns="0" bIns="0" rtlCol="0">
            <a:spAutoFit/>
          </a:bodyPr>
          <a:lstStyle/>
          <a:p>
            <a:pPr algn="ctr">
              <a:lnSpc>
                <a:spcPct val="100000"/>
              </a:lnSpc>
              <a:spcBef>
                <a:spcPts val="350"/>
              </a:spcBef>
            </a:pPr>
            <a:r>
              <a:rPr lang="fr-FR" sz="1300" spc="40" dirty="0">
                <a:solidFill>
                  <a:srgbClr val="F8D943"/>
                </a:solidFill>
                <a:latin typeface="Calibri"/>
                <a:cs typeface="Calibri"/>
              </a:rPr>
              <a:t>prévenir</a:t>
            </a:r>
            <a:endParaRPr lang="fr-F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p:txBody>
      </p:sp>
      <p:sp>
        <p:nvSpPr>
          <p:cNvPr id="46" name="object 46"/>
          <p:cNvSpPr txBox="1"/>
          <p:nvPr/>
        </p:nvSpPr>
        <p:spPr>
          <a:xfrm>
            <a:off x="12071219" y="3446489"/>
            <a:ext cx="546100" cy="39433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p:txBody>
      </p:sp>
      <p:sp>
        <p:nvSpPr>
          <p:cNvPr id="47" name="object 47"/>
          <p:cNvSpPr txBox="1"/>
          <p:nvPr/>
        </p:nvSpPr>
        <p:spPr>
          <a:xfrm>
            <a:off x="12112332" y="3251453"/>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55" name="object 55"/>
          <p:cNvGrpSpPr/>
          <p:nvPr/>
        </p:nvGrpSpPr>
        <p:grpSpPr>
          <a:xfrm>
            <a:off x="12359137" y="3179591"/>
            <a:ext cx="5652121" cy="4740122"/>
            <a:chOff x="3815308" y="3411138"/>
            <a:chExt cx="5652121" cy="4740122"/>
          </a:xfrm>
        </p:grpSpPr>
        <p:sp>
          <p:nvSpPr>
            <p:cNvPr id="56" name="object 56"/>
            <p:cNvSpPr/>
            <p:nvPr/>
          </p:nvSpPr>
          <p:spPr>
            <a:xfrm>
              <a:off x="3836249" y="5497595"/>
              <a:ext cx="5631180" cy="2653665"/>
            </a:xfrm>
            <a:custGeom>
              <a:avLst/>
              <a:gdLst/>
              <a:ahLst/>
              <a:cxnLst/>
              <a:rect l="l" t="t" r="r" b="b"/>
              <a:pathLst>
                <a:path w="5631180" h="2653665">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242685"/>
                  </a:lnTo>
                  <a:lnTo>
                    <a:pt x="141629" y="2290561"/>
                  </a:lnTo>
                  <a:lnTo>
                    <a:pt x="149718" y="2336814"/>
                  </a:lnTo>
                  <a:lnTo>
                    <a:pt x="162823" y="2381136"/>
                  </a:lnTo>
                  <a:lnTo>
                    <a:pt x="180635" y="2423221"/>
                  </a:lnTo>
                  <a:lnTo>
                    <a:pt x="202845" y="2462758"/>
                  </a:lnTo>
                  <a:lnTo>
                    <a:pt x="229147" y="2499442"/>
                  </a:lnTo>
                  <a:lnTo>
                    <a:pt x="259230" y="2532963"/>
                  </a:lnTo>
                  <a:lnTo>
                    <a:pt x="292787" y="2563014"/>
                  </a:lnTo>
                  <a:lnTo>
                    <a:pt x="329509" y="2589286"/>
                  </a:lnTo>
                  <a:lnTo>
                    <a:pt x="369088" y="2611473"/>
                  </a:lnTo>
                  <a:lnTo>
                    <a:pt x="411216" y="2629265"/>
                  </a:lnTo>
                  <a:lnTo>
                    <a:pt x="455583" y="2642355"/>
                  </a:lnTo>
                  <a:lnTo>
                    <a:pt x="501882" y="2650434"/>
                  </a:lnTo>
                  <a:lnTo>
                    <a:pt x="549805" y="2653196"/>
                  </a:lnTo>
                  <a:lnTo>
                    <a:pt x="5220186" y="2653196"/>
                  </a:lnTo>
                  <a:lnTo>
                    <a:pt x="5268112" y="2650434"/>
                  </a:lnTo>
                  <a:lnTo>
                    <a:pt x="5314413" y="2642355"/>
                  </a:lnTo>
                  <a:lnTo>
                    <a:pt x="5358781" y="2629265"/>
                  </a:lnTo>
                  <a:lnTo>
                    <a:pt x="5400908" y="2611473"/>
                  </a:lnTo>
                  <a:lnTo>
                    <a:pt x="5440485" y="2589286"/>
                  </a:lnTo>
                  <a:lnTo>
                    <a:pt x="5477205" y="2563014"/>
                  </a:lnTo>
                  <a:lnTo>
                    <a:pt x="5510758" y="2532963"/>
                  </a:lnTo>
                  <a:lnTo>
                    <a:pt x="5540838" y="2499442"/>
                  </a:lnTo>
                  <a:lnTo>
                    <a:pt x="5567136" y="2462758"/>
                  </a:lnTo>
                  <a:lnTo>
                    <a:pt x="5589343" y="2423221"/>
                  </a:lnTo>
                  <a:lnTo>
                    <a:pt x="5607152" y="2381136"/>
                  </a:lnTo>
                  <a:lnTo>
                    <a:pt x="5620254" y="2336814"/>
                  </a:lnTo>
                  <a:lnTo>
                    <a:pt x="5628341" y="2290561"/>
                  </a:lnTo>
                  <a:lnTo>
                    <a:pt x="5631106" y="2242685"/>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57" name="object 57"/>
            <p:cNvSpPr/>
            <p:nvPr/>
          </p:nvSpPr>
          <p:spPr>
            <a:xfrm>
              <a:off x="3815308" y="3411138"/>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58" name="object 58"/>
            <p:cNvSpPr/>
            <p:nvPr/>
          </p:nvSpPr>
          <p:spPr>
            <a:xfrm>
              <a:off x="3815308" y="3411138"/>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59" name="object 59"/>
            <p:cNvSpPr/>
            <p:nvPr/>
          </p:nvSpPr>
          <p:spPr>
            <a:xfrm>
              <a:off x="3836249" y="5497595"/>
              <a:ext cx="5631180" cy="2653665"/>
            </a:xfrm>
            <a:custGeom>
              <a:avLst/>
              <a:gdLst/>
              <a:ahLst/>
              <a:cxnLst/>
              <a:rect l="l" t="t" r="r" b="b"/>
              <a:pathLst>
                <a:path w="5631180" h="2653665">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2242685"/>
                  </a:lnTo>
                  <a:lnTo>
                    <a:pt x="141629" y="2290561"/>
                  </a:lnTo>
                  <a:lnTo>
                    <a:pt x="149718" y="2336814"/>
                  </a:lnTo>
                  <a:lnTo>
                    <a:pt x="162823" y="2381136"/>
                  </a:lnTo>
                  <a:lnTo>
                    <a:pt x="180635" y="2423221"/>
                  </a:lnTo>
                  <a:lnTo>
                    <a:pt x="202845" y="2462758"/>
                  </a:lnTo>
                  <a:lnTo>
                    <a:pt x="229147" y="2499442"/>
                  </a:lnTo>
                  <a:lnTo>
                    <a:pt x="259230" y="2532963"/>
                  </a:lnTo>
                  <a:lnTo>
                    <a:pt x="292787" y="2563014"/>
                  </a:lnTo>
                  <a:lnTo>
                    <a:pt x="329509" y="2589286"/>
                  </a:lnTo>
                  <a:lnTo>
                    <a:pt x="369088" y="2611473"/>
                  </a:lnTo>
                  <a:lnTo>
                    <a:pt x="411216" y="2629265"/>
                  </a:lnTo>
                  <a:lnTo>
                    <a:pt x="455583" y="2642355"/>
                  </a:lnTo>
                  <a:lnTo>
                    <a:pt x="501882" y="2650434"/>
                  </a:lnTo>
                  <a:lnTo>
                    <a:pt x="549805" y="2653196"/>
                  </a:lnTo>
                  <a:lnTo>
                    <a:pt x="762395" y="2653196"/>
                  </a:lnTo>
                  <a:lnTo>
                    <a:pt x="4983837" y="2653196"/>
                  </a:lnTo>
                  <a:lnTo>
                    <a:pt x="5220186" y="2653196"/>
                  </a:lnTo>
                  <a:lnTo>
                    <a:pt x="5268112" y="2650434"/>
                  </a:lnTo>
                  <a:lnTo>
                    <a:pt x="5314413" y="2642355"/>
                  </a:lnTo>
                  <a:lnTo>
                    <a:pt x="5358781" y="2629265"/>
                  </a:lnTo>
                  <a:lnTo>
                    <a:pt x="5400908" y="2611473"/>
                  </a:lnTo>
                  <a:lnTo>
                    <a:pt x="5440485" y="2589286"/>
                  </a:lnTo>
                  <a:lnTo>
                    <a:pt x="5477205" y="2563014"/>
                  </a:lnTo>
                  <a:lnTo>
                    <a:pt x="5510758" y="2532963"/>
                  </a:lnTo>
                  <a:lnTo>
                    <a:pt x="5540838" y="2499442"/>
                  </a:lnTo>
                  <a:lnTo>
                    <a:pt x="5567136" y="2462758"/>
                  </a:lnTo>
                  <a:lnTo>
                    <a:pt x="5589343" y="2423221"/>
                  </a:lnTo>
                  <a:lnTo>
                    <a:pt x="5607152" y="2381136"/>
                  </a:lnTo>
                  <a:lnTo>
                    <a:pt x="5620254" y="2336814"/>
                  </a:lnTo>
                  <a:lnTo>
                    <a:pt x="5628341" y="2290561"/>
                  </a:lnTo>
                  <a:lnTo>
                    <a:pt x="5631106" y="2242685"/>
                  </a:lnTo>
                  <a:lnTo>
                    <a:pt x="5631106" y="2308788"/>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65" name="object 65"/>
          <p:cNvSpPr txBox="1"/>
          <p:nvPr/>
        </p:nvSpPr>
        <p:spPr>
          <a:xfrm>
            <a:off x="12809653" y="5463441"/>
            <a:ext cx="4756150"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05" dirty="0">
                <a:solidFill>
                  <a:srgbClr val="231F20"/>
                </a:solidFill>
                <a:latin typeface="Arial Narrow"/>
                <a:cs typeface="Arial Narrow"/>
              </a:rPr>
              <a:t> </a:t>
            </a:r>
            <a:r>
              <a:rPr sz="1900" i="1" spc="-95" dirty="0">
                <a:solidFill>
                  <a:srgbClr val="231F20"/>
                </a:solidFill>
                <a:latin typeface="Arial Narrow"/>
                <a:cs typeface="Arial Narrow"/>
              </a:rPr>
              <a:t>consultant</a:t>
            </a:r>
            <a:r>
              <a:rPr sz="1900" i="1" spc="-10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cybersécurité </a:t>
            </a:r>
            <a:r>
              <a:rPr sz="1900" i="1" spc="-60" dirty="0">
                <a:solidFill>
                  <a:srgbClr val="231F20"/>
                </a:solidFill>
                <a:latin typeface="Arial Narrow"/>
                <a:cs typeface="Arial Narrow"/>
              </a:rPr>
              <a:t>fournit</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solutions </a:t>
            </a:r>
            <a:r>
              <a:rPr sz="1900" i="1" spc="-125" dirty="0">
                <a:solidFill>
                  <a:srgbClr val="231F20"/>
                </a:solidFill>
                <a:latin typeface="Arial Narrow"/>
                <a:cs typeface="Arial Narrow"/>
              </a:rPr>
              <a:t>aux</a:t>
            </a:r>
            <a:r>
              <a:rPr sz="1900" i="1" spc="-100" dirty="0">
                <a:solidFill>
                  <a:srgbClr val="231F20"/>
                </a:solidFill>
                <a:latin typeface="Arial Narrow"/>
                <a:cs typeface="Arial Narrow"/>
              </a:rPr>
              <a:t> </a:t>
            </a:r>
            <a:r>
              <a:rPr sz="1900" i="1" spc="-70" dirty="0">
                <a:solidFill>
                  <a:srgbClr val="231F20"/>
                </a:solidFill>
                <a:latin typeface="Arial Narrow"/>
                <a:cs typeface="Arial Narrow"/>
              </a:rPr>
              <a:t>enjeux</a:t>
            </a:r>
            <a:endParaRPr sz="1900" dirty="0">
              <a:latin typeface="Arial Narrow"/>
              <a:cs typeface="Arial Narrow"/>
            </a:endParaRPr>
          </a:p>
        </p:txBody>
      </p:sp>
      <p:sp>
        <p:nvSpPr>
          <p:cNvPr id="66" name="object 66"/>
          <p:cNvSpPr txBox="1"/>
          <p:nvPr/>
        </p:nvSpPr>
        <p:spPr>
          <a:xfrm>
            <a:off x="12809653" y="5725213"/>
            <a:ext cx="4483735" cy="314960"/>
          </a:xfrm>
          <a:prstGeom prst="rect">
            <a:avLst/>
          </a:prstGeom>
        </p:spPr>
        <p:txBody>
          <a:bodyPr vert="horz" wrap="square" lIns="0" tIns="12065" rIns="0" bIns="0" rtlCol="0">
            <a:spAutoFit/>
          </a:bodyPr>
          <a:lstStyle/>
          <a:p>
            <a:pPr marL="12700">
              <a:lnSpc>
                <a:spcPct val="100000"/>
              </a:lnSpc>
              <a:spcBef>
                <a:spcPts val="95"/>
              </a:spcBef>
            </a:pPr>
            <a:r>
              <a:rPr sz="1900" i="1" spc="-140" dirty="0">
                <a:solidFill>
                  <a:srgbClr val="231F20"/>
                </a:solidFill>
                <a:latin typeface="Arial Narrow"/>
                <a:cs typeface="Arial Narrow"/>
              </a:rPr>
              <a:t>posés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5" dirty="0">
                <a:solidFill>
                  <a:srgbClr val="231F20"/>
                </a:solidFill>
                <a:latin typeface="Arial Narrow"/>
                <a:cs typeface="Arial Narrow"/>
              </a:rPr>
              <a:t> </a:t>
            </a:r>
            <a:r>
              <a:rPr sz="1900" i="1" spc="-95" dirty="0">
                <a:solidFill>
                  <a:srgbClr val="231F20"/>
                </a:solidFill>
                <a:latin typeface="Arial Narrow"/>
                <a:cs typeface="Arial Narrow"/>
              </a:rPr>
              <a:t>mobilisant</a:t>
            </a:r>
            <a:r>
              <a:rPr sz="1900" i="1" spc="-105" dirty="0">
                <a:solidFill>
                  <a:srgbClr val="231F20"/>
                </a:solidFill>
                <a:latin typeface="Arial Narrow"/>
                <a:cs typeface="Arial Narrow"/>
              </a:rPr>
              <a:t> </a:t>
            </a:r>
            <a:r>
              <a:rPr sz="1900" i="1" spc="-135" dirty="0">
                <a:solidFill>
                  <a:srgbClr val="231F20"/>
                </a:solidFill>
                <a:latin typeface="Arial Narrow"/>
                <a:cs typeface="Arial Narrow"/>
              </a:rPr>
              <a:t>son</a:t>
            </a:r>
            <a:r>
              <a:rPr sz="1900" i="1" spc="-105" dirty="0">
                <a:solidFill>
                  <a:srgbClr val="231F20"/>
                </a:solidFill>
                <a:latin typeface="Arial Narrow"/>
                <a:cs typeface="Arial Narrow"/>
              </a:rPr>
              <a:t> </a:t>
            </a:r>
            <a:r>
              <a:rPr sz="1900" i="1" spc="-100" dirty="0">
                <a:solidFill>
                  <a:srgbClr val="231F20"/>
                </a:solidFill>
                <a:latin typeface="Arial Narrow"/>
                <a:cs typeface="Arial Narrow"/>
              </a:rPr>
              <a:t>expertise</a:t>
            </a:r>
            <a:r>
              <a:rPr sz="1900" i="1" spc="-105" dirty="0">
                <a:solidFill>
                  <a:srgbClr val="231F20"/>
                </a:solidFill>
                <a:latin typeface="Arial Narrow"/>
                <a:cs typeface="Arial Narrow"/>
              </a:rPr>
              <a:t> </a:t>
            </a:r>
            <a:r>
              <a:rPr sz="1900" i="1" spc="-65" dirty="0">
                <a:solidFill>
                  <a:srgbClr val="231F20"/>
                </a:solidFill>
                <a:latin typeface="Arial Narrow"/>
                <a:cs typeface="Arial Narrow"/>
              </a:rPr>
              <a:t>et</a:t>
            </a:r>
            <a:r>
              <a:rPr sz="1900" i="1" spc="-105" dirty="0">
                <a:solidFill>
                  <a:srgbClr val="231F20"/>
                </a:solidFill>
                <a:latin typeface="Arial Narrow"/>
                <a:cs typeface="Arial Narrow"/>
              </a:rPr>
              <a:t> </a:t>
            </a:r>
            <a:r>
              <a:rPr sz="1900" i="1" spc="-135" dirty="0">
                <a:solidFill>
                  <a:srgbClr val="231F20"/>
                </a:solidFill>
                <a:latin typeface="Arial Narrow"/>
                <a:cs typeface="Arial Narrow"/>
              </a:rPr>
              <a:t>son</a:t>
            </a:r>
            <a:r>
              <a:rPr sz="1900" i="1" spc="-105" dirty="0">
                <a:solidFill>
                  <a:srgbClr val="231F20"/>
                </a:solidFill>
                <a:latin typeface="Arial Narrow"/>
                <a:cs typeface="Arial Narrow"/>
              </a:rPr>
              <a:t> </a:t>
            </a:r>
            <a:r>
              <a:rPr sz="1900" i="1" spc="-120" dirty="0">
                <a:solidFill>
                  <a:srgbClr val="231F20"/>
                </a:solidFill>
                <a:latin typeface="Arial Narrow"/>
                <a:cs typeface="Arial Narrow"/>
              </a:rPr>
              <a:t>expérience.</a:t>
            </a:r>
            <a:r>
              <a:rPr sz="1900" i="1" spc="-105" dirty="0">
                <a:solidFill>
                  <a:srgbClr val="231F20"/>
                </a:solidFill>
                <a:latin typeface="Arial Narrow"/>
                <a:cs typeface="Arial Narrow"/>
              </a:rPr>
              <a:t> </a:t>
            </a:r>
            <a:r>
              <a:rPr sz="1900" i="1" spc="-55" dirty="0">
                <a:solidFill>
                  <a:srgbClr val="231F20"/>
                </a:solidFill>
                <a:latin typeface="Arial Narrow"/>
                <a:cs typeface="Arial Narrow"/>
              </a:rPr>
              <a:t>Il</a:t>
            </a:r>
            <a:r>
              <a:rPr sz="1900" i="1" spc="-110" dirty="0">
                <a:solidFill>
                  <a:srgbClr val="231F20"/>
                </a:solidFill>
                <a:latin typeface="Arial Narrow"/>
                <a:cs typeface="Arial Narrow"/>
              </a:rPr>
              <a:t> </a:t>
            </a:r>
            <a:r>
              <a:rPr sz="1900" i="1" spc="-20" dirty="0">
                <a:solidFill>
                  <a:srgbClr val="231F20"/>
                </a:solidFill>
                <a:latin typeface="Arial Narrow"/>
                <a:cs typeface="Arial Narrow"/>
              </a:rPr>
              <a:t>peut</a:t>
            </a:r>
            <a:endParaRPr sz="1900" dirty="0">
              <a:latin typeface="Arial Narrow"/>
              <a:cs typeface="Arial Narrow"/>
            </a:endParaRPr>
          </a:p>
        </p:txBody>
      </p:sp>
      <p:sp>
        <p:nvSpPr>
          <p:cNvPr id="67" name="object 67"/>
          <p:cNvSpPr txBox="1"/>
          <p:nvPr/>
        </p:nvSpPr>
        <p:spPr>
          <a:xfrm>
            <a:off x="12809653" y="5986985"/>
            <a:ext cx="4509135" cy="314960"/>
          </a:xfrm>
          <a:prstGeom prst="rect">
            <a:avLst/>
          </a:prstGeom>
        </p:spPr>
        <p:txBody>
          <a:bodyPr vert="horz" wrap="square" lIns="0" tIns="12065" rIns="0" bIns="0" rtlCol="0">
            <a:spAutoFit/>
          </a:bodyPr>
          <a:lstStyle/>
          <a:p>
            <a:pPr marL="12700">
              <a:lnSpc>
                <a:spcPct val="100000"/>
              </a:lnSpc>
              <a:spcBef>
                <a:spcPts val="95"/>
              </a:spcBef>
            </a:pPr>
            <a:r>
              <a:rPr sz="1900" i="1" spc="-85" dirty="0">
                <a:solidFill>
                  <a:srgbClr val="231F20"/>
                </a:solidFill>
                <a:latin typeface="Arial Narrow"/>
                <a:cs typeface="Arial Narrow"/>
              </a:rPr>
              <a:t>contribuer</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5" dirty="0">
                <a:solidFill>
                  <a:srgbClr val="231F20"/>
                </a:solidFill>
                <a:latin typeface="Arial Narrow"/>
                <a:cs typeface="Arial Narrow"/>
              </a:rPr>
              <a:t> </a:t>
            </a:r>
            <a:r>
              <a:rPr sz="1900" i="1" spc="-70" dirty="0">
                <a:solidFill>
                  <a:srgbClr val="231F20"/>
                </a:solidFill>
                <a:latin typeface="Arial Narrow"/>
                <a:cs typeface="Arial Narrow"/>
              </a:rPr>
              <a:t>définition</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5" dirty="0">
                <a:solidFill>
                  <a:srgbClr val="231F20"/>
                </a:solidFill>
                <a:latin typeface="Arial Narrow"/>
                <a:cs typeface="Arial Narrow"/>
              </a:rPr>
              <a:t> </a:t>
            </a:r>
            <a:r>
              <a:rPr sz="1900" i="1" spc="-85" dirty="0">
                <a:solidFill>
                  <a:srgbClr val="231F20"/>
                </a:solidFill>
                <a:latin typeface="Arial Narrow"/>
                <a:cs typeface="Arial Narrow"/>
              </a:rPr>
              <a:t>stratégie</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cybersécurité</a:t>
            </a:r>
            <a:r>
              <a:rPr sz="1900" i="1" spc="-105"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68" name="object 68"/>
          <p:cNvSpPr txBox="1"/>
          <p:nvPr/>
        </p:nvSpPr>
        <p:spPr>
          <a:xfrm>
            <a:off x="12809653" y="6248757"/>
            <a:ext cx="5029200" cy="314960"/>
          </a:xfrm>
          <a:prstGeom prst="rect">
            <a:avLst/>
          </a:prstGeom>
        </p:spPr>
        <p:txBody>
          <a:bodyPr vert="horz" wrap="square" lIns="0" tIns="12065" rIns="0" bIns="0" rtlCol="0">
            <a:spAutoFit/>
          </a:bodyPr>
          <a:lstStyle/>
          <a:p>
            <a:pPr marL="12700">
              <a:lnSpc>
                <a:spcPct val="100000"/>
              </a:lnSpc>
              <a:spcBef>
                <a:spcPts val="95"/>
              </a:spcBef>
            </a:pPr>
            <a:r>
              <a:rPr sz="1900" i="1" spc="-110" dirty="0">
                <a:solidFill>
                  <a:srgbClr val="231F20"/>
                </a:solidFill>
                <a:latin typeface="Arial Narrow"/>
                <a:cs typeface="Arial Narrow"/>
              </a:rPr>
              <a:t>l’organisation</a:t>
            </a:r>
            <a:r>
              <a:rPr sz="1900" i="1" spc="-114" dirty="0">
                <a:solidFill>
                  <a:srgbClr val="231F20"/>
                </a:solidFill>
                <a:latin typeface="Arial Narrow"/>
                <a:cs typeface="Arial Narrow"/>
              </a:rPr>
              <a:t> </a:t>
            </a:r>
            <a:r>
              <a:rPr sz="1900" i="1" spc="-65" dirty="0">
                <a:solidFill>
                  <a:srgbClr val="231F20"/>
                </a:solidFill>
                <a:latin typeface="Arial Narrow"/>
                <a:cs typeface="Arial Narrow"/>
              </a:rPr>
              <a:t>et</a:t>
            </a:r>
            <a:r>
              <a:rPr sz="1900" i="1" spc="-110" dirty="0">
                <a:solidFill>
                  <a:srgbClr val="231F20"/>
                </a:solidFill>
                <a:latin typeface="Arial Narrow"/>
                <a:cs typeface="Arial Narrow"/>
              </a:rPr>
              <a:t> </a:t>
            </a:r>
            <a:r>
              <a:rPr sz="1900" i="1" spc="-120" dirty="0">
                <a:solidFill>
                  <a:srgbClr val="231F20"/>
                </a:solidFill>
                <a:latin typeface="Arial Narrow"/>
                <a:cs typeface="Arial Narrow"/>
              </a:rPr>
              <a:t>à</a:t>
            </a:r>
            <a:r>
              <a:rPr sz="1900" i="1" spc="-110" dirty="0">
                <a:solidFill>
                  <a:srgbClr val="231F20"/>
                </a:solidFill>
                <a:latin typeface="Arial Narrow"/>
                <a:cs typeface="Arial Narrow"/>
              </a:rPr>
              <a:t> </a:t>
            </a:r>
            <a:r>
              <a:rPr sz="1900" i="1" spc="-80" dirty="0">
                <a:solidFill>
                  <a:srgbClr val="231F20"/>
                </a:solidFill>
                <a:latin typeface="Arial Narrow"/>
                <a:cs typeface="Arial Narrow"/>
              </a:rPr>
              <a:t>la</a:t>
            </a:r>
            <a:r>
              <a:rPr sz="1900" i="1" spc="-110" dirty="0">
                <a:solidFill>
                  <a:srgbClr val="231F20"/>
                </a:solidFill>
                <a:latin typeface="Arial Narrow"/>
                <a:cs typeface="Arial Narrow"/>
              </a:rPr>
              <a:t> mise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155" dirty="0">
                <a:solidFill>
                  <a:srgbClr val="231F20"/>
                </a:solidFill>
                <a:latin typeface="Arial Narrow"/>
                <a:cs typeface="Arial Narrow"/>
              </a:rPr>
              <a:t>œuvre</a:t>
            </a:r>
            <a:r>
              <a:rPr sz="1900" i="1" spc="-114"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10" dirty="0">
                <a:solidFill>
                  <a:srgbClr val="231F20"/>
                </a:solidFill>
                <a:latin typeface="Arial Narrow"/>
                <a:cs typeface="Arial Narrow"/>
              </a:rPr>
              <a:t> </a:t>
            </a:r>
            <a:r>
              <a:rPr sz="1900" i="1" spc="-100" dirty="0">
                <a:solidFill>
                  <a:srgbClr val="231F20"/>
                </a:solidFill>
                <a:latin typeface="Arial Narrow"/>
                <a:cs typeface="Arial Narrow"/>
              </a:rPr>
              <a:t>solutions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75" dirty="0">
                <a:solidFill>
                  <a:srgbClr val="231F20"/>
                </a:solidFill>
                <a:latin typeface="Arial Narrow"/>
                <a:cs typeface="Arial Narrow"/>
              </a:rPr>
              <a:t>cybersécurité.</a:t>
            </a:r>
            <a:endParaRPr sz="1900" dirty="0">
              <a:latin typeface="Arial Narrow"/>
              <a:cs typeface="Arial Narrow"/>
            </a:endParaRPr>
          </a:p>
        </p:txBody>
      </p:sp>
      <p:sp>
        <p:nvSpPr>
          <p:cNvPr id="69" name="object 69"/>
          <p:cNvSpPr txBox="1"/>
          <p:nvPr/>
        </p:nvSpPr>
        <p:spPr>
          <a:xfrm>
            <a:off x="12809653" y="6510529"/>
            <a:ext cx="5030470" cy="314960"/>
          </a:xfrm>
          <a:prstGeom prst="rect">
            <a:avLst/>
          </a:prstGeom>
        </p:spPr>
        <p:txBody>
          <a:bodyPr vert="horz" wrap="square" lIns="0" tIns="12065" rIns="0" bIns="0" rtlCol="0">
            <a:spAutoFit/>
          </a:bodyPr>
          <a:lstStyle/>
          <a:p>
            <a:pPr marL="12700">
              <a:lnSpc>
                <a:spcPct val="100000"/>
              </a:lnSpc>
              <a:spcBef>
                <a:spcPts val="95"/>
              </a:spcBef>
            </a:pPr>
            <a:r>
              <a:rPr sz="1900" i="1" spc="-195" dirty="0">
                <a:solidFill>
                  <a:srgbClr val="231F20"/>
                </a:solidFill>
                <a:latin typeface="Arial Narrow"/>
                <a:cs typeface="Arial Narrow"/>
              </a:rPr>
              <a:t>Un</a:t>
            </a:r>
            <a:r>
              <a:rPr sz="1900" i="1" spc="-110" dirty="0">
                <a:solidFill>
                  <a:srgbClr val="231F20"/>
                </a:solidFill>
                <a:latin typeface="Arial Narrow"/>
                <a:cs typeface="Arial Narrow"/>
              </a:rPr>
              <a:t> </a:t>
            </a:r>
            <a:r>
              <a:rPr sz="1900" i="1" spc="-95" dirty="0">
                <a:solidFill>
                  <a:srgbClr val="231F20"/>
                </a:solidFill>
                <a:latin typeface="Arial Narrow"/>
                <a:cs typeface="Arial Narrow"/>
              </a:rPr>
              <a:t>consultant</a:t>
            </a:r>
            <a:r>
              <a:rPr sz="1900" i="1" spc="-10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5" dirty="0">
                <a:solidFill>
                  <a:srgbClr val="231F20"/>
                </a:solidFill>
                <a:latin typeface="Arial Narrow"/>
                <a:cs typeface="Arial Narrow"/>
              </a:rPr>
              <a:t> </a:t>
            </a:r>
            <a:r>
              <a:rPr sz="1900" i="1" spc="-100" dirty="0">
                <a:solidFill>
                  <a:srgbClr val="231F20"/>
                </a:solidFill>
                <a:latin typeface="Arial Narrow"/>
                <a:cs typeface="Arial Narrow"/>
              </a:rPr>
              <a:t>cybersécurité</a:t>
            </a:r>
            <a:r>
              <a:rPr sz="1900" i="1" spc="-105" dirty="0">
                <a:solidFill>
                  <a:srgbClr val="231F20"/>
                </a:solidFill>
                <a:latin typeface="Arial Narrow"/>
                <a:cs typeface="Arial Narrow"/>
              </a:rPr>
              <a:t> a</a:t>
            </a:r>
            <a:r>
              <a:rPr sz="1900" i="1" spc="-110" dirty="0">
                <a:solidFill>
                  <a:srgbClr val="231F20"/>
                </a:solidFill>
                <a:latin typeface="Arial Narrow"/>
                <a:cs typeface="Arial Narrow"/>
              </a:rPr>
              <a:t> pour</a:t>
            </a:r>
            <a:r>
              <a:rPr sz="1900" i="1" spc="-105" dirty="0">
                <a:solidFill>
                  <a:srgbClr val="231F20"/>
                </a:solidFill>
                <a:latin typeface="Arial Narrow"/>
                <a:cs typeface="Arial Narrow"/>
              </a:rPr>
              <a:t> </a:t>
            </a:r>
            <a:r>
              <a:rPr sz="1900" i="1" spc="-100" dirty="0">
                <a:solidFill>
                  <a:srgbClr val="231F20"/>
                </a:solidFill>
                <a:latin typeface="Arial Narrow"/>
                <a:cs typeface="Arial Narrow"/>
              </a:rPr>
              <a:t>rôle</a:t>
            </a:r>
            <a:r>
              <a:rPr sz="1900" i="1" spc="-105" dirty="0">
                <a:solidFill>
                  <a:srgbClr val="231F20"/>
                </a:solidFill>
                <a:latin typeface="Arial Narrow"/>
                <a:cs typeface="Arial Narrow"/>
              </a:rPr>
              <a:t> </a:t>
            </a:r>
            <a:r>
              <a:rPr sz="1900" i="1" spc="-80" dirty="0">
                <a:solidFill>
                  <a:srgbClr val="231F20"/>
                </a:solidFill>
                <a:latin typeface="Arial Narrow"/>
                <a:cs typeface="Arial Narrow"/>
              </a:rPr>
              <a:t>principal</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100" dirty="0">
                <a:solidFill>
                  <a:srgbClr val="231F20"/>
                </a:solidFill>
                <a:latin typeface="Arial Narrow"/>
                <a:cs typeface="Arial Narrow"/>
              </a:rPr>
              <a:t>prévenir</a:t>
            </a:r>
            <a:r>
              <a:rPr sz="1900" i="1" spc="-105" dirty="0">
                <a:solidFill>
                  <a:srgbClr val="231F20"/>
                </a:solidFill>
                <a:latin typeface="Arial Narrow"/>
                <a:cs typeface="Arial Narrow"/>
              </a:rPr>
              <a:t> </a:t>
            </a:r>
            <a:r>
              <a:rPr sz="1900" i="1" spc="-25" dirty="0">
                <a:solidFill>
                  <a:srgbClr val="231F20"/>
                </a:solidFill>
                <a:latin typeface="Arial Narrow"/>
                <a:cs typeface="Arial Narrow"/>
              </a:rPr>
              <a:t>les</a:t>
            </a:r>
            <a:endParaRPr sz="1900" dirty="0">
              <a:latin typeface="Arial Narrow"/>
              <a:cs typeface="Arial Narrow"/>
            </a:endParaRPr>
          </a:p>
        </p:txBody>
      </p:sp>
      <p:sp>
        <p:nvSpPr>
          <p:cNvPr id="70" name="object 70"/>
          <p:cNvSpPr txBox="1"/>
          <p:nvPr/>
        </p:nvSpPr>
        <p:spPr>
          <a:xfrm>
            <a:off x="12809653" y="6772301"/>
            <a:ext cx="4801870"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attaques</a:t>
            </a:r>
            <a:r>
              <a:rPr sz="1900" i="1" spc="-114" dirty="0">
                <a:solidFill>
                  <a:srgbClr val="231F20"/>
                </a:solidFill>
                <a:latin typeface="Arial Narrow"/>
                <a:cs typeface="Arial Narrow"/>
              </a:rPr>
              <a:t>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90" dirty="0">
                <a:solidFill>
                  <a:srgbClr val="231F20"/>
                </a:solidFill>
                <a:latin typeface="Arial Narrow"/>
                <a:cs typeface="Arial Narrow"/>
              </a:rPr>
              <a:t>aidant</a:t>
            </a:r>
            <a:r>
              <a:rPr sz="1900" i="1" spc="-110" dirty="0">
                <a:solidFill>
                  <a:srgbClr val="231F20"/>
                </a:solidFill>
                <a:latin typeface="Arial Narrow"/>
                <a:cs typeface="Arial Narrow"/>
              </a:rPr>
              <a:t> les </a:t>
            </a:r>
            <a:r>
              <a:rPr sz="1900" i="1" spc="-80" dirty="0">
                <a:solidFill>
                  <a:srgbClr val="231F20"/>
                </a:solidFill>
                <a:latin typeface="Arial Narrow"/>
                <a:cs typeface="Arial Narrow"/>
              </a:rPr>
              <a:t>clients</a:t>
            </a:r>
            <a:r>
              <a:rPr sz="1900" i="1" spc="-110" dirty="0">
                <a:solidFill>
                  <a:srgbClr val="231F20"/>
                </a:solidFill>
                <a:latin typeface="Arial Narrow"/>
                <a:cs typeface="Arial Narrow"/>
              </a:rPr>
              <a:t> </a:t>
            </a:r>
            <a:r>
              <a:rPr sz="1900" i="1" spc="-120" dirty="0">
                <a:solidFill>
                  <a:srgbClr val="231F20"/>
                </a:solidFill>
                <a:latin typeface="Arial Narrow"/>
                <a:cs typeface="Arial Narrow"/>
              </a:rPr>
              <a:t>à</a:t>
            </a:r>
            <a:r>
              <a:rPr sz="1900" i="1" spc="-110" dirty="0">
                <a:solidFill>
                  <a:srgbClr val="231F20"/>
                </a:solidFill>
                <a:latin typeface="Arial Narrow"/>
                <a:cs typeface="Arial Narrow"/>
              </a:rPr>
              <a:t> </a:t>
            </a:r>
            <a:r>
              <a:rPr sz="1900" i="1" spc="-85" dirty="0">
                <a:solidFill>
                  <a:srgbClr val="231F20"/>
                </a:solidFill>
                <a:latin typeface="Arial Narrow"/>
                <a:cs typeface="Arial Narrow"/>
              </a:rPr>
              <a:t>mettre</a:t>
            </a:r>
            <a:r>
              <a:rPr sz="1900" i="1" spc="-11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114" dirty="0">
                <a:solidFill>
                  <a:srgbClr val="231F20"/>
                </a:solidFill>
                <a:latin typeface="Arial Narrow"/>
                <a:cs typeface="Arial Narrow"/>
              </a:rPr>
              <a:t>place</a:t>
            </a:r>
            <a:r>
              <a:rPr sz="1900" i="1" spc="-11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10" dirty="0">
                <a:solidFill>
                  <a:srgbClr val="231F20"/>
                </a:solidFill>
                <a:latin typeface="Arial Narrow"/>
                <a:cs typeface="Arial Narrow"/>
              </a:rPr>
              <a:t> </a:t>
            </a:r>
            <a:r>
              <a:rPr sz="1900" i="1" spc="-135" dirty="0">
                <a:solidFill>
                  <a:srgbClr val="231F20"/>
                </a:solidFill>
                <a:latin typeface="Arial Narrow"/>
                <a:cs typeface="Arial Narrow"/>
              </a:rPr>
              <a:t>mesures</a:t>
            </a:r>
            <a:r>
              <a:rPr sz="1900" i="1" spc="-11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71" name="object 71"/>
          <p:cNvSpPr txBox="1"/>
          <p:nvPr/>
        </p:nvSpPr>
        <p:spPr>
          <a:xfrm>
            <a:off x="12809653" y="7034073"/>
            <a:ext cx="4951095"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sécurité.</a:t>
            </a:r>
            <a:r>
              <a:rPr sz="1900" i="1" spc="-105" dirty="0">
                <a:solidFill>
                  <a:srgbClr val="231F20"/>
                </a:solidFill>
                <a:latin typeface="Arial Narrow"/>
                <a:cs typeface="Arial Narrow"/>
              </a:rPr>
              <a:t> </a:t>
            </a:r>
            <a:r>
              <a:rPr sz="1900" i="1" spc="-55" dirty="0">
                <a:solidFill>
                  <a:srgbClr val="231F20"/>
                </a:solidFill>
                <a:latin typeface="Arial Narrow"/>
                <a:cs typeface="Arial Narrow"/>
              </a:rPr>
              <a:t>Il</a:t>
            </a:r>
            <a:r>
              <a:rPr sz="1900" i="1" spc="-100" dirty="0">
                <a:solidFill>
                  <a:srgbClr val="231F20"/>
                </a:solidFill>
                <a:latin typeface="Arial Narrow"/>
                <a:cs typeface="Arial Narrow"/>
              </a:rPr>
              <a:t> peut</a:t>
            </a:r>
            <a:r>
              <a:rPr sz="1900" i="1" spc="-105" dirty="0">
                <a:solidFill>
                  <a:srgbClr val="231F20"/>
                </a:solidFill>
                <a:latin typeface="Arial Narrow"/>
                <a:cs typeface="Arial Narrow"/>
              </a:rPr>
              <a:t> </a:t>
            </a:r>
            <a:r>
              <a:rPr sz="1900" i="1" spc="-125" dirty="0">
                <a:solidFill>
                  <a:srgbClr val="231F20"/>
                </a:solidFill>
                <a:latin typeface="Arial Narrow"/>
                <a:cs typeface="Arial Narrow"/>
              </a:rPr>
              <a:t>également</a:t>
            </a:r>
            <a:r>
              <a:rPr sz="1900" i="1" spc="-100" dirty="0">
                <a:solidFill>
                  <a:srgbClr val="231F20"/>
                </a:solidFill>
                <a:latin typeface="Arial Narrow"/>
                <a:cs typeface="Arial Narrow"/>
              </a:rPr>
              <a:t> </a:t>
            </a:r>
            <a:r>
              <a:rPr sz="1900" i="1" spc="-80" dirty="0">
                <a:solidFill>
                  <a:srgbClr val="231F20"/>
                </a:solidFill>
                <a:latin typeface="Arial Narrow"/>
                <a:cs typeface="Arial Narrow"/>
              </a:rPr>
              <a:t>intervenir</a:t>
            </a:r>
            <a:r>
              <a:rPr sz="1900" i="1" spc="-10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a:t>
            </a:r>
            <a:r>
              <a:rPr sz="1900" i="1" spc="-55" dirty="0">
                <a:solidFill>
                  <a:srgbClr val="231F20"/>
                </a:solidFill>
                <a:latin typeface="Arial Narrow"/>
                <a:cs typeface="Arial Narrow"/>
              </a:rPr>
              <a:t>réactif</a:t>
            </a:r>
            <a:r>
              <a:rPr sz="1900" i="1" spc="-105" dirty="0">
                <a:solidFill>
                  <a:srgbClr val="231F20"/>
                </a:solidFill>
                <a:latin typeface="Arial Narrow"/>
                <a:cs typeface="Arial Narrow"/>
              </a:rPr>
              <a:t> </a:t>
            </a:r>
            <a:r>
              <a:rPr sz="1900" i="1" spc="-65" dirty="0">
                <a:solidFill>
                  <a:srgbClr val="231F20"/>
                </a:solidFill>
                <a:latin typeface="Arial Narrow"/>
                <a:cs typeface="Arial Narrow"/>
              </a:rPr>
              <a:t>et</a:t>
            </a:r>
            <a:r>
              <a:rPr sz="1900" i="1" spc="-100" dirty="0">
                <a:solidFill>
                  <a:srgbClr val="231F20"/>
                </a:solidFill>
                <a:latin typeface="Arial Narrow"/>
                <a:cs typeface="Arial Narrow"/>
              </a:rPr>
              <a:t> </a:t>
            </a:r>
            <a:r>
              <a:rPr sz="1900" i="1" spc="-90" dirty="0">
                <a:solidFill>
                  <a:srgbClr val="231F20"/>
                </a:solidFill>
                <a:latin typeface="Arial Narrow"/>
                <a:cs typeface="Arial Narrow"/>
              </a:rPr>
              <a:t>aider</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0" dirty="0">
                <a:solidFill>
                  <a:srgbClr val="231F20"/>
                </a:solidFill>
                <a:latin typeface="Arial Narrow"/>
                <a:cs typeface="Arial Narrow"/>
              </a:rPr>
              <a:t> </a:t>
            </a:r>
            <a:r>
              <a:rPr sz="1900" i="1" spc="-30" dirty="0">
                <a:solidFill>
                  <a:srgbClr val="231F20"/>
                </a:solidFill>
                <a:latin typeface="Arial Narrow"/>
                <a:cs typeface="Arial Narrow"/>
              </a:rPr>
              <a:t>clients</a:t>
            </a:r>
            <a:endParaRPr sz="1900" dirty="0">
              <a:latin typeface="Arial Narrow"/>
              <a:cs typeface="Arial Narrow"/>
            </a:endParaRPr>
          </a:p>
        </p:txBody>
      </p:sp>
      <p:sp>
        <p:nvSpPr>
          <p:cNvPr id="72" name="object 72"/>
          <p:cNvSpPr txBox="1"/>
          <p:nvPr/>
        </p:nvSpPr>
        <p:spPr>
          <a:xfrm>
            <a:off x="12809653" y="7295846"/>
            <a:ext cx="4425315" cy="314960"/>
          </a:xfrm>
          <a:prstGeom prst="rect">
            <a:avLst/>
          </a:prstGeom>
        </p:spPr>
        <p:txBody>
          <a:bodyPr vert="horz" wrap="square" lIns="0" tIns="12065" rIns="0" bIns="0" rtlCol="0">
            <a:spAutoFit/>
          </a:bodyPr>
          <a:lstStyle/>
          <a:p>
            <a:pPr marL="12700">
              <a:lnSpc>
                <a:spcPct val="100000"/>
              </a:lnSpc>
              <a:spcBef>
                <a:spcPts val="95"/>
              </a:spcBef>
            </a:pP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60" dirty="0">
                <a:solidFill>
                  <a:srgbClr val="231F20"/>
                </a:solidFill>
                <a:latin typeface="Arial Narrow"/>
                <a:cs typeface="Arial Narrow"/>
              </a:rPr>
              <a:t>identifier</a:t>
            </a:r>
            <a:r>
              <a:rPr sz="1900" i="1" spc="-100" dirty="0">
                <a:solidFill>
                  <a:srgbClr val="231F20"/>
                </a:solidFill>
                <a:latin typeface="Arial Narrow"/>
                <a:cs typeface="Arial Narrow"/>
              </a:rPr>
              <a:t> </a:t>
            </a:r>
            <a:r>
              <a:rPr sz="1900" i="1" spc="-65" dirty="0">
                <a:solidFill>
                  <a:srgbClr val="231F20"/>
                </a:solidFill>
                <a:latin typeface="Arial Narrow"/>
                <a:cs typeface="Arial Narrow"/>
              </a:rPr>
              <a:t>et</a:t>
            </a:r>
            <a:r>
              <a:rPr sz="1900" i="1" spc="-100" dirty="0">
                <a:solidFill>
                  <a:srgbClr val="231F20"/>
                </a:solidFill>
                <a:latin typeface="Arial Narrow"/>
                <a:cs typeface="Arial Narrow"/>
              </a:rPr>
              <a:t> </a:t>
            </a:r>
            <a:r>
              <a:rPr sz="1900" i="1" spc="-80" dirty="0">
                <a:solidFill>
                  <a:srgbClr val="231F20"/>
                </a:solidFill>
                <a:latin typeface="Arial Narrow"/>
                <a:cs typeface="Arial Narrow"/>
              </a:rPr>
              <a:t>corriger</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0" dirty="0">
                <a:solidFill>
                  <a:srgbClr val="231F20"/>
                </a:solidFill>
                <a:latin typeface="Arial Narrow"/>
                <a:cs typeface="Arial Narrow"/>
              </a:rPr>
              <a:t> </a:t>
            </a:r>
            <a:r>
              <a:rPr sz="1900" i="1" spc="-95" dirty="0">
                <a:solidFill>
                  <a:srgbClr val="231F20"/>
                </a:solidFill>
                <a:latin typeface="Arial Narrow"/>
                <a:cs typeface="Arial Narrow"/>
              </a:rPr>
              <a:t>vulnérabilités</a:t>
            </a:r>
            <a:r>
              <a:rPr sz="1900" i="1" spc="-100" dirty="0">
                <a:solidFill>
                  <a:srgbClr val="231F20"/>
                </a:solidFill>
                <a:latin typeface="Arial Narrow"/>
                <a:cs typeface="Arial Narrow"/>
              </a:rPr>
              <a:t> </a:t>
            </a:r>
            <a:r>
              <a:rPr sz="1900" i="1" spc="-114" dirty="0">
                <a:solidFill>
                  <a:srgbClr val="231F20"/>
                </a:solidFill>
                <a:latin typeface="Arial Narrow"/>
                <a:cs typeface="Arial Narrow"/>
              </a:rPr>
              <a:t>après</a:t>
            </a:r>
            <a:r>
              <a:rPr sz="1900" i="1" spc="-105" dirty="0">
                <a:solidFill>
                  <a:srgbClr val="231F20"/>
                </a:solidFill>
                <a:latin typeface="Arial Narrow"/>
                <a:cs typeface="Arial Narrow"/>
              </a:rPr>
              <a:t> </a:t>
            </a:r>
            <a:r>
              <a:rPr sz="1900" i="1" spc="-140" dirty="0">
                <a:solidFill>
                  <a:srgbClr val="231F20"/>
                </a:solidFill>
                <a:latin typeface="Arial Narrow"/>
                <a:cs typeface="Arial Narrow"/>
              </a:rPr>
              <a:t>une</a:t>
            </a:r>
            <a:r>
              <a:rPr sz="1900" i="1" spc="-100" dirty="0">
                <a:solidFill>
                  <a:srgbClr val="231F20"/>
                </a:solidFill>
                <a:latin typeface="Arial Narrow"/>
                <a:cs typeface="Arial Narrow"/>
              </a:rPr>
              <a:t> </a:t>
            </a:r>
            <a:r>
              <a:rPr sz="1900" i="1" spc="-55" dirty="0">
                <a:solidFill>
                  <a:srgbClr val="231F20"/>
                </a:solidFill>
                <a:latin typeface="Arial Narrow"/>
                <a:cs typeface="Arial Narrow"/>
              </a:rPr>
              <a:t>attaque.</a:t>
            </a:r>
            <a:endParaRPr sz="1900" dirty="0">
              <a:latin typeface="Arial Narrow"/>
              <a:cs typeface="Arial Narrow"/>
            </a:endParaRPr>
          </a:p>
        </p:txBody>
      </p:sp>
      <p:sp>
        <p:nvSpPr>
          <p:cNvPr id="73" name="object 73"/>
          <p:cNvSpPr txBox="1"/>
          <p:nvPr/>
        </p:nvSpPr>
        <p:spPr>
          <a:xfrm>
            <a:off x="12831914" y="3402199"/>
            <a:ext cx="4175760"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14" dirty="0">
                <a:solidFill>
                  <a:srgbClr val="231F20"/>
                </a:solidFill>
                <a:latin typeface="Arial Narrow"/>
                <a:cs typeface="Arial Narrow"/>
              </a:rPr>
              <a:t> </a:t>
            </a:r>
            <a:r>
              <a:rPr sz="1900" i="1" spc="-105" dirty="0">
                <a:solidFill>
                  <a:srgbClr val="231F20"/>
                </a:solidFill>
                <a:latin typeface="Arial Narrow"/>
                <a:cs typeface="Arial Narrow"/>
              </a:rPr>
              <a:t>hacker</a:t>
            </a:r>
            <a:r>
              <a:rPr sz="1900" i="1" spc="-110" dirty="0">
                <a:solidFill>
                  <a:srgbClr val="231F20"/>
                </a:solidFill>
                <a:latin typeface="Arial Narrow"/>
                <a:cs typeface="Arial Narrow"/>
              </a:rPr>
              <a:t> </a:t>
            </a:r>
            <a:r>
              <a:rPr sz="1900" i="1" spc="-105" dirty="0">
                <a:solidFill>
                  <a:srgbClr val="231F20"/>
                </a:solidFill>
                <a:latin typeface="Arial Narrow"/>
                <a:cs typeface="Arial Narrow"/>
              </a:rPr>
              <a:t>éthique</a:t>
            </a:r>
            <a:r>
              <a:rPr sz="1900" i="1" spc="-114" dirty="0">
                <a:solidFill>
                  <a:srgbClr val="231F20"/>
                </a:solidFill>
                <a:latin typeface="Arial Narrow"/>
                <a:cs typeface="Arial Narrow"/>
              </a:rPr>
              <a:t> </a:t>
            </a:r>
            <a:r>
              <a:rPr sz="1900" i="1" spc="-100" dirty="0">
                <a:solidFill>
                  <a:srgbClr val="231F20"/>
                </a:solidFill>
                <a:latin typeface="Arial Narrow"/>
                <a:cs typeface="Arial Narrow"/>
              </a:rPr>
              <a:t>réalise</a:t>
            </a:r>
            <a:r>
              <a:rPr sz="1900" i="1" spc="-11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10" dirty="0">
                <a:solidFill>
                  <a:srgbClr val="231F20"/>
                </a:solidFill>
                <a:latin typeface="Arial Narrow"/>
                <a:cs typeface="Arial Narrow"/>
              </a:rPr>
              <a:t> évaluations</a:t>
            </a:r>
            <a:r>
              <a:rPr sz="1900" i="1" spc="-114"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80" dirty="0">
                <a:solidFill>
                  <a:srgbClr val="231F20"/>
                </a:solidFill>
                <a:latin typeface="Arial Narrow"/>
                <a:cs typeface="Arial Narrow"/>
              </a:rPr>
              <a:t>la</a:t>
            </a:r>
            <a:r>
              <a:rPr sz="1900" i="1" spc="-110" dirty="0">
                <a:solidFill>
                  <a:srgbClr val="231F20"/>
                </a:solidFill>
                <a:latin typeface="Arial Narrow"/>
                <a:cs typeface="Arial Narrow"/>
              </a:rPr>
              <a:t> </a:t>
            </a:r>
            <a:r>
              <a:rPr sz="1900" i="1" spc="-50" dirty="0">
                <a:solidFill>
                  <a:srgbClr val="231F20"/>
                </a:solidFill>
                <a:latin typeface="Arial Narrow"/>
                <a:cs typeface="Arial Narrow"/>
              </a:rPr>
              <a:t>sécurité</a:t>
            </a:r>
            <a:endParaRPr sz="1900" dirty="0">
              <a:latin typeface="Arial Narrow"/>
              <a:cs typeface="Arial Narrow"/>
            </a:endParaRPr>
          </a:p>
        </p:txBody>
      </p:sp>
      <p:sp>
        <p:nvSpPr>
          <p:cNvPr id="74" name="object 74"/>
          <p:cNvSpPr txBox="1"/>
          <p:nvPr/>
        </p:nvSpPr>
        <p:spPr>
          <a:xfrm>
            <a:off x="12831914" y="3663971"/>
            <a:ext cx="4637405"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d’environnements</a:t>
            </a:r>
            <a:r>
              <a:rPr sz="1900" i="1" spc="-65" dirty="0">
                <a:solidFill>
                  <a:srgbClr val="231F20"/>
                </a:solidFill>
                <a:latin typeface="Arial Narrow"/>
                <a:cs typeface="Arial Narrow"/>
              </a:rPr>
              <a:t> </a:t>
            </a:r>
            <a:r>
              <a:rPr sz="1900" i="1" spc="-95" dirty="0">
                <a:solidFill>
                  <a:srgbClr val="231F20"/>
                </a:solidFill>
                <a:latin typeface="Arial Narrow"/>
                <a:cs typeface="Arial Narrow"/>
              </a:rPr>
              <a:t>informatiques,</a:t>
            </a:r>
            <a:r>
              <a:rPr sz="1900" i="1" spc="-60" dirty="0">
                <a:solidFill>
                  <a:srgbClr val="231F20"/>
                </a:solidFill>
                <a:latin typeface="Arial Narrow"/>
                <a:cs typeface="Arial Narrow"/>
              </a:rPr>
              <a:t> identifie</a:t>
            </a:r>
            <a:r>
              <a:rPr sz="1900" i="1" spc="-6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60" dirty="0">
                <a:solidFill>
                  <a:srgbClr val="231F20"/>
                </a:solidFill>
                <a:latin typeface="Arial Narrow"/>
                <a:cs typeface="Arial Narrow"/>
              </a:rPr>
              <a:t> </a:t>
            </a:r>
            <a:r>
              <a:rPr sz="1900" i="1" spc="-95" dirty="0">
                <a:solidFill>
                  <a:srgbClr val="231F20"/>
                </a:solidFill>
                <a:latin typeface="Arial Narrow"/>
                <a:cs typeface="Arial Narrow"/>
              </a:rPr>
              <a:t>vulnérabilités</a:t>
            </a:r>
            <a:r>
              <a:rPr sz="1900" i="1" spc="-60" dirty="0">
                <a:solidFill>
                  <a:srgbClr val="231F20"/>
                </a:solidFill>
                <a:latin typeface="Arial Narrow"/>
                <a:cs typeface="Arial Narrow"/>
              </a:rPr>
              <a:t> </a:t>
            </a:r>
            <a:r>
              <a:rPr sz="1900" i="1" spc="-25" dirty="0">
                <a:solidFill>
                  <a:srgbClr val="231F20"/>
                </a:solidFill>
                <a:latin typeface="Arial Narrow"/>
                <a:cs typeface="Arial Narrow"/>
              </a:rPr>
              <a:t>et</a:t>
            </a:r>
            <a:endParaRPr sz="1900" dirty="0">
              <a:latin typeface="Arial Narrow"/>
              <a:cs typeface="Arial Narrow"/>
            </a:endParaRPr>
          </a:p>
        </p:txBody>
      </p:sp>
      <p:sp>
        <p:nvSpPr>
          <p:cNvPr id="75" name="object 75"/>
          <p:cNvSpPr txBox="1"/>
          <p:nvPr/>
        </p:nvSpPr>
        <p:spPr>
          <a:xfrm>
            <a:off x="12831914" y="3925743"/>
            <a:ext cx="4638675" cy="314960"/>
          </a:xfrm>
          <a:prstGeom prst="rect">
            <a:avLst/>
          </a:prstGeom>
        </p:spPr>
        <p:txBody>
          <a:bodyPr vert="horz" wrap="square" lIns="0" tIns="12065" rIns="0" bIns="0" rtlCol="0">
            <a:spAutoFit/>
          </a:bodyPr>
          <a:lstStyle/>
          <a:p>
            <a:pPr marL="12700">
              <a:lnSpc>
                <a:spcPct val="100000"/>
              </a:lnSpc>
              <a:spcBef>
                <a:spcPts val="95"/>
              </a:spcBef>
            </a:pPr>
            <a:r>
              <a:rPr sz="1900" i="1" spc="-125" dirty="0">
                <a:solidFill>
                  <a:srgbClr val="231F20"/>
                </a:solidFill>
                <a:latin typeface="Arial Narrow"/>
                <a:cs typeface="Arial Narrow"/>
              </a:rPr>
              <a:t>propose</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a:t>
            </a:r>
            <a:r>
              <a:rPr sz="1900" i="1" spc="-90" dirty="0">
                <a:solidFill>
                  <a:srgbClr val="231F20"/>
                </a:solidFill>
                <a:latin typeface="Arial Narrow"/>
                <a:cs typeface="Arial Narrow"/>
              </a:rPr>
              <a:t>actions</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05" dirty="0">
                <a:solidFill>
                  <a:srgbClr val="231F20"/>
                </a:solidFill>
                <a:latin typeface="Arial Narrow"/>
                <a:cs typeface="Arial Narrow"/>
              </a:rPr>
              <a:t>remédiation.</a:t>
            </a:r>
            <a:r>
              <a:rPr sz="1900" i="1" spc="-10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0" dirty="0">
                <a:solidFill>
                  <a:srgbClr val="231F20"/>
                </a:solidFill>
                <a:latin typeface="Arial Narrow"/>
                <a:cs typeface="Arial Narrow"/>
              </a:rPr>
              <a:t> peut </a:t>
            </a:r>
            <a:r>
              <a:rPr sz="1900" i="1" spc="-95" dirty="0">
                <a:solidFill>
                  <a:srgbClr val="231F20"/>
                </a:solidFill>
                <a:latin typeface="Arial Narrow"/>
                <a:cs typeface="Arial Narrow"/>
              </a:rPr>
              <a:t>réaliser</a:t>
            </a:r>
            <a:r>
              <a:rPr sz="1900" i="1" spc="-100" dirty="0">
                <a:solidFill>
                  <a:srgbClr val="231F20"/>
                </a:solidFill>
                <a:latin typeface="Arial Narrow"/>
                <a:cs typeface="Arial Narrow"/>
              </a:rPr>
              <a:t> </a:t>
            </a:r>
            <a:r>
              <a:rPr sz="1900" i="1" spc="-40" dirty="0">
                <a:solidFill>
                  <a:srgbClr val="231F20"/>
                </a:solidFill>
                <a:latin typeface="Arial Narrow"/>
                <a:cs typeface="Arial Narrow"/>
              </a:rPr>
              <a:t>différents</a:t>
            </a:r>
            <a:endParaRPr sz="1900" dirty="0">
              <a:latin typeface="Arial Narrow"/>
              <a:cs typeface="Arial Narrow"/>
            </a:endParaRPr>
          </a:p>
        </p:txBody>
      </p:sp>
      <p:sp>
        <p:nvSpPr>
          <p:cNvPr id="76" name="object 76"/>
          <p:cNvSpPr txBox="1"/>
          <p:nvPr/>
        </p:nvSpPr>
        <p:spPr>
          <a:xfrm>
            <a:off x="12831914" y="4187515"/>
            <a:ext cx="4425950" cy="314960"/>
          </a:xfrm>
          <a:prstGeom prst="rect">
            <a:avLst/>
          </a:prstGeom>
        </p:spPr>
        <p:txBody>
          <a:bodyPr vert="horz" wrap="square" lIns="0" tIns="12065" rIns="0" bIns="0" rtlCol="0">
            <a:spAutoFit/>
          </a:bodyPr>
          <a:lstStyle/>
          <a:p>
            <a:pPr marL="12700">
              <a:lnSpc>
                <a:spcPct val="100000"/>
              </a:lnSpc>
              <a:spcBef>
                <a:spcPts val="95"/>
              </a:spcBef>
            </a:pPr>
            <a:r>
              <a:rPr sz="1900" i="1" spc="-110" dirty="0">
                <a:solidFill>
                  <a:srgbClr val="231F20"/>
                </a:solidFill>
                <a:latin typeface="Arial Narrow"/>
                <a:cs typeface="Arial Narrow"/>
              </a:rPr>
              <a:t>types</a:t>
            </a:r>
            <a:r>
              <a:rPr sz="1900" i="1" spc="-100" dirty="0">
                <a:solidFill>
                  <a:srgbClr val="231F20"/>
                </a:solidFill>
                <a:latin typeface="Arial Narrow"/>
                <a:cs typeface="Arial Narrow"/>
              </a:rPr>
              <a:t> </a:t>
            </a:r>
            <a:r>
              <a:rPr sz="1900" i="1" spc="-114" dirty="0">
                <a:solidFill>
                  <a:srgbClr val="231F20"/>
                </a:solidFill>
                <a:latin typeface="Arial Narrow"/>
                <a:cs typeface="Arial Narrow"/>
              </a:rPr>
              <a:t>d’audits</a:t>
            </a:r>
            <a:r>
              <a:rPr sz="1900" i="1" spc="-9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a:t>
            </a:r>
            <a:r>
              <a:rPr sz="1900" i="1" spc="-80" dirty="0">
                <a:solidFill>
                  <a:srgbClr val="231F20"/>
                </a:solidFill>
                <a:latin typeface="Arial Narrow"/>
                <a:cs typeface="Arial Narrow"/>
              </a:rPr>
              <a:t>fonction</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135" dirty="0">
                <a:solidFill>
                  <a:srgbClr val="231F20"/>
                </a:solidFill>
                <a:latin typeface="Arial Narrow"/>
                <a:cs typeface="Arial Narrow"/>
              </a:rPr>
              <a:t>son</a:t>
            </a:r>
            <a:r>
              <a:rPr sz="1900" i="1" spc="-100" dirty="0">
                <a:solidFill>
                  <a:srgbClr val="231F20"/>
                </a:solidFill>
                <a:latin typeface="Arial Narrow"/>
                <a:cs typeface="Arial Narrow"/>
              </a:rPr>
              <a:t> </a:t>
            </a:r>
            <a:r>
              <a:rPr sz="1900" i="1" spc="-95" dirty="0">
                <a:solidFill>
                  <a:srgbClr val="231F20"/>
                </a:solidFill>
                <a:latin typeface="Arial Narrow"/>
                <a:cs typeface="Arial Narrow"/>
              </a:rPr>
              <a:t>périmètre </a:t>
            </a:r>
            <a:r>
              <a:rPr sz="1900" i="1" spc="-90" dirty="0">
                <a:solidFill>
                  <a:srgbClr val="231F20"/>
                </a:solidFill>
                <a:latin typeface="Arial Narrow"/>
                <a:cs typeface="Arial Narrow"/>
              </a:rPr>
              <a:t>d’activité</a:t>
            </a:r>
            <a:r>
              <a:rPr sz="1900" i="1" spc="-100" dirty="0">
                <a:solidFill>
                  <a:srgbClr val="231F20"/>
                </a:solidFill>
                <a:latin typeface="Arial Narrow"/>
                <a:cs typeface="Arial Narrow"/>
              </a:rPr>
              <a:t> </a:t>
            </a:r>
            <a:r>
              <a:rPr sz="1900" i="1" spc="-40" dirty="0">
                <a:solidFill>
                  <a:srgbClr val="231F20"/>
                </a:solidFill>
                <a:latin typeface="Arial Narrow"/>
                <a:cs typeface="Arial Narrow"/>
              </a:rPr>
              <a:t>(tests</a:t>
            </a:r>
            <a:endParaRPr sz="1900" dirty="0">
              <a:latin typeface="Arial Narrow"/>
              <a:cs typeface="Arial Narrow"/>
            </a:endParaRPr>
          </a:p>
        </p:txBody>
      </p:sp>
      <p:sp>
        <p:nvSpPr>
          <p:cNvPr id="77" name="object 77"/>
          <p:cNvSpPr txBox="1"/>
          <p:nvPr/>
        </p:nvSpPr>
        <p:spPr>
          <a:xfrm>
            <a:off x="12831914" y="4449287"/>
            <a:ext cx="4113529" cy="314960"/>
          </a:xfrm>
          <a:prstGeom prst="rect">
            <a:avLst/>
          </a:prstGeom>
        </p:spPr>
        <p:txBody>
          <a:bodyPr vert="horz" wrap="square" lIns="0" tIns="12065" rIns="0" bIns="0" rtlCol="0">
            <a:spAutoFit/>
          </a:bodyPr>
          <a:lstStyle/>
          <a:p>
            <a:pPr marL="12700">
              <a:lnSpc>
                <a:spcPct val="100000"/>
              </a:lnSpc>
              <a:spcBef>
                <a:spcPts val="95"/>
              </a:spcBef>
            </a:pPr>
            <a:r>
              <a:rPr sz="1900" i="1" spc="-105" dirty="0">
                <a:solidFill>
                  <a:srgbClr val="231F20"/>
                </a:solidFill>
                <a:latin typeface="Arial Narrow"/>
                <a:cs typeface="Arial Narrow"/>
              </a:rPr>
              <a:t>d’intrusion,</a:t>
            </a:r>
            <a:r>
              <a:rPr sz="1900" i="1" spc="-95" dirty="0">
                <a:solidFill>
                  <a:srgbClr val="231F20"/>
                </a:solidFill>
                <a:latin typeface="Arial Narrow"/>
                <a:cs typeface="Arial Narrow"/>
              </a:rPr>
              <a:t> </a:t>
            </a:r>
            <a:r>
              <a:rPr sz="1900" i="1" spc="-80" dirty="0">
                <a:solidFill>
                  <a:srgbClr val="231F20"/>
                </a:solidFill>
                <a:latin typeface="Arial Narrow"/>
                <a:cs typeface="Arial Narrow"/>
              </a:rPr>
              <a:t>audit</a:t>
            </a:r>
            <a:r>
              <a:rPr sz="1900" i="1" spc="-9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0" dirty="0">
                <a:solidFill>
                  <a:srgbClr val="231F20"/>
                </a:solidFill>
                <a:latin typeface="Arial Narrow"/>
                <a:cs typeface="Arial Narrow"/>
              </a:rPr>
              <a:t> </a:t>
            </a:r>
            <a:r>
              <a:rPr sz="1900" i="1" spc="-140" dirty="0">
                <a:solidFill>
                  <a:srgbClr val="231F20"/>
                </a:solidFill>
                <a:latin typeface="Arial Narrow"/>
                <a:cs typeface="Arial Narrow"/>
              </a:rPr>
              <a:t>code,</a:t>
            </a:r>
            <a:r>
              <a:rPr sz="1900" i="1" spc="-95" dirty="0">
                <a:solidFill>
                  <a:srgbClr val="231F20"/>
                </a:solidFill>
                <a:latin typeface="Arial Narrow"/>
                <a:cs typeface="Arial Narrow"/>
              </a:rPr>
              <a:t> </a:t>
            </a:r>
            <a:r>
              <a:rPr sz="1900" i="1" spc="-125" dirty="0">
                <a:solidFill>
                  <a:srgbClr val="231F20"/>
                </a:solidFill>
                <a:latin typeface="Arial Narrow"/>
                <a:cs typeface="Arial Narrow"/>
              </a:rPr>
              <a:t>revue</a:t>
            </a:r>
            <a:r>
              <a:rPr sz="1900" i="1" spc="-9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0" dirty="0">
                <a:solidFill>
                  <a:srgbClr val="231F20"/>
                </a:solidFill>
                <a:latin typeface="Arial Narrow"/>
                <a:cs typeface="Arial Narrow"/>
              </a:rPr>
              <a:t> configuration,</a:t>
            </a:r>
            <a:r>
              <a:rPr sz="1900" i="1" spc="-95" dirty="0">
                <a:solidFill>
                  <a:srgbClr val="231F20"/>
                </a:solidFill>
                <a:latin typeface="Arial Narrow"/>
                <a:cs typeface="Arial Narrow"/>
              </a:rPr>
              <a:t> </a:t>
            </a:r>
            <a:r>
              <a:rPr sz="1900" i="1" spc="-55" dirty="0">
                <a:solidFill>
                  <a:srgbClr val="231F20"/>
                </a:solidFill>
                <a:latin typeface="Arial Narrow"/>
                <a:cs typeface="Arial Narrow"/>
              </a:rPr>
              <a:t>etc.).</a:t>
            </a:r>
            <a:endParaRPr sz="1900" dirty="0">
              <a:latin typeface="Arial Narrow"/>
              <a:cs typeface="Arial Narrow"/>
            </a:endParaRPr>
          </a:p>
        </p:txBody>
      </p:sp>
      <p:grpSp>
        <p:nvGrpSpPr>
          <p:cNvPr id="96" name="object 96"/>
          <p:cNvGrpSpPr/>
          <p:nvPr/>
        </p:nvGrpSpPr>
        <p:grpSpPr>
          <a:xfrm>
            <a:off x="12331556" y="8118641"/>
            <a:ext cx="5686425" cy="1922145"/>
            <a:chOff x="3787727" y="8350188"/>
            <a:chExt cx="5686425" cy="1922145"/>
          </a:xfrm>
        </p:grpSpPr>
        <p:sp>
          <p:nvSpPr>
            <p:cNvPr id="97" name="object 97"/>
            <p:cNvSpPr/>
            <p:nvPr/>
          </p:nvSpPr>
          <p:spPr>
            <a:xfrm>
              <a:off x="3815308" y="8377769"/>
              <a:ext cx="5631180"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98" name="object 98"/>
            <p:cNvSpPr/>
            <p:nvPr/>
          </p:nvSpPr>
          <p:spPr>
            <a:xfrm>
              <a:off x="3815308" y="8377769"/>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99" name="object 99"/>
          <p:cNvSpPr txBox="1"/>
          <p:nvPr/>
        </p:nvSpPr>
        <p:spPr>
          <a:xfrm>
            <a:off x="12800913" y="8398179"/>
            <a:ext cx="4567555" cy="314960"/>
          </a:xfrm>
          <a:prstGeom prst="rect">
            <a:avLst/>
          </a:prstGeom>
        </p:spPr>
        <p:txBody>
          <a:bodyPr vert="horz" wrap="square" lIns="0" tIns="12065" rIns="0" bIns="0" rtlCol="0">
            <a:spAutoFit/>
          </a:bodyPr>
          <a:lstStyle/>
          <a:p>
            <a:pPr marL="12700">
              <a:lnSpc>
                <a:spcPct val="100000"/>
              </a:lnSpc>
              <a:spcBef>
                <a:spcPts val="95"/>
              </a:spcBef>
            </a:pPr>
            <a:r>
              <a:rPr sz="1900" i="1" spc="-220" dirty="0">
                <a:solidFill>
                  <a:srgbClr val="231F20"/>
                </a:solidFill>
                <a:latin typeface="Arial Narrow"/>
                <a:cs typeface="Arial Narrow"/>
              </a:rPr>
              <a:t>En</a:t>
            </a:r>
            <a:r>
              <a:rPr sz="1900" i="1" spc="-180" dirty="0">
                <a:solidFill>
                  <a:srgbClr val="231F20"/>
                </a:solidFill>
                <a:latin typeface="Arial Narrow"/>
                <a:cs typeface="Arial Narrow"/>
              </a:rPr>
              <a:t> </a:t>
            </a:r>
            <a:r>
              <a:rPr sz="1900" i="1" spc="-140" dirty="0">
                <a:solidFill>
                  <a:srgbClr val="231F20"/>
                </a:solidFill>
                <a:latin typeface="Arial Narrow"/>
                <a:cs typeface="Arial Narrow"/>
              </a:rPr>
              <a:t>cas</a:t>
            </a:r>
            <a:r>
              <a:rPr sz="1900" i="1" spc="-17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75" dirty="0">
                <a:solidFill>
                  <a:srgbClr val="231F20"/>
                </a:solidFill>
                <a:latin typeface="Arial Narrow"/>
                <a:cs typeface="Arial Narrow"/>
              </a:rPr>
              <a:t> </a:t>
            </a:r>
            <a:r>
              <a:rPr sz="1900" i="1" spc="-170" dirty="0">
                <a:solidFill>
                  <a:srgbClr val="231F20"/>
                </a:solidFill>
                <a:latin typeface="Arial Narrow"/>
                <a:cs typeface="Arial Narrow"/>
              </a:rPr>
              <a:t>soupçons</a:t>
            </a:r>
            <a:r>
              <a:rPr sz="1900" i="1" spc="-175" dirty="0">
                <a:solidFill>
                  <a:srgbClr val="231F20"/>
                </a:solidFill>
                <a:latin typeface="Arial Narrow"/>
                <a:cs typeface="Arial Narrow"/>
              </a:rPr>
              <a:t> </a:t>
            </a:r>
            <a:r>
              <a:rPr sz="1900" i="1" spc="-125" dirty="0">
                <a:solidFill>
                  <a:srgbClr val="231F20"/>
                </a:solidFill>
                <a:latin typeface="Arial Narrow"/>
                <a:cs typeface="Arial Narrow"/>
              </a:rPr>
              <a:t>d’activité</a:t>
            </a:r>
            <a:r>
              <a:rPr sz="1900" i="1" spc="-175" dirty="0">
                <a:solidFill>
                  <a:srgbClr val="231F20"/>
                </a:solidFill>
                <a:latin typeface="Arial Narrow"/>
                <a:cs typeface="Arial Narrow"/>
              </a:rPr>
              <a:t> </a:t>
            </a:r>
            <a:r>
              <a:rPr sz="1900" i="1" spc="-135" dirty="0">
                <a:solidFill>
                  <a:srgbClr val="231F20"/>
                </a:solidFill>
                <a:latin typeface="Arial Narrow"/>
                <a:cs typeface="Arial Narrow"/>
              </a:rPr>
              <a:t>malveillante</a:t>
            </a:r>
            <a:r>
              <a:rPr sz="1900" i="1" spc="-175" dirty="0">
                <a:solidFill>
                  <a:srgbClr val="231F20"/>
                </a:solidFill>
                <a:latin typeface="Arial Narrow"/>
                <a:cs typeface="Arial Narrow"/>
              </a:rPr>
              <a:t> </a:t>
            </a:r>
            <a:r>
              <a:rPr sz="1900" i="1" spc="-150" dirty="0">
                <a:solidFill>
                  <a:srgbClr val="231F20"/>
                </a:solidFill>
                <a:latin typeface="Arial Narrow"/>
                <a:cs typeface="Arial Narrow"/>
              </a:rPr>
              <a:t>ou</a:t>
            </a:r>
            <a:r>
              <a:rPr sz="1900" i="1" spc="-175" dirty="0">
                <a:solidFill>
                  <a:srgbClr val="231F20"/>
                </a:solidFill>
                <a:latin typeface="Arial Narrow"/>
                <a:cs typeface="Arial Narrow"/>
              </a:rPr>
              <a:t> </a:t>
            </a:r>
            <a:r>
              <a:rPr sz="1900" i="1" spc="-155" dirty="0">
                <a:solidFill>
                  <a:srgbClr val="231F20"/>
                </a:solidFill>
                <a:latin typeface="Arial Narrow"/>
                <a:cs typeface="Arial Narrow"/>
              </a:rPr>
              <a:t>d’attaque,</a:t>
            </a:r>
            <a:r>
              <a:rPr sz="1900" i="1" spc="-175" dirty="0">
                <a:solidFill>
                  <a:srgbClr val="231F20"/>
                </a:solidFill>
                <a:latin typeface="Arial Narrow"/>
                <a:cs typeface="Arial Narrow"/>
              </a:rPr>
              <a:t> </a:t>
            </a:r>
            <a:r>
              <a:rPr sz="1900" i="1" spc="-120" dirty="0">
                <a:solidFill>
                  <a:srgbClr val="231F20"/>
                </a:solidFill>
                <a:latin typeface="Arial Narrow"/>
                <a:cs typeface="Arial Narrow"/>
              </a:rPr>
              <a:t>l’analyste</a:t>
            </a:r>
            <a:endParaRPr sz="1900" dirty="0">
              <a:latin typeface="Arial Narrow"/>
              <a:cs typeface="Arial Narrow"/>
            </a:endParaRPr>
          </a:p>
        </p:txBody>
      </p:sp>
      <p:sp>
        <p:nvSpPr>
          <p:cNvPr id="100" name="object 100"/>
          <p:cNvSpPr txBox="1"/>
          <p:nvPr/>
        </p:nvSpPr>
        <p:spPr>
          <a:xfrm>
            <a:off x="12800913" y="8659952"/>
            <a:ext cx="4607560" cy="314960"/>
          </a:xfrm>
          <a:prstGeom prst="rect">
            <a:avLst/>
          </a:prstGeom>
        </p:spPr>
        <p:txBody>
          <a:bodyPr vert="horz" wrap="square" lIns="0" tIns="12065" rIns="0" bIns="0" rtlCol="0">
            <a:spAutoFit/>
          </a:bodyPr>
          <a:lstStyle/>
          <a:p>
            <a:pPr marL="12700">
              <a:lnSpc>
                <a:spcPct val="100000"/>
              </a:lnSpc>
              <a:spcBef>
                <a:spcPts val="95"/>
              </a:spcBef>
            </a:pPr>
            <a:r>
              <a:rPr sz="1900" i="1" spc="-160" dirty="0">
                <a:solidFill>
                  <a:srgbClr val="231F20"/>
                </a:solidFill>
                <a:latin typeface="Arial Narrow"/>
                <a:cs typeface="Arial Narrow"/>
              </a:rPr>
              <a:t>réponse</a:t>
            </a:r>
            <a:r>
              <a:rPr sz="1900" i="1" spc="-180" dirty="0">
                <a:solidFill>
                  <a:srgbClr val="231F20"/>
                </a:solidFill>
                <a:latin typeface="Arial Narrow"/>
                <a:cs typeface="Arial Narrow"/>
              </a:rPr>
              <a:t> </a:t>
            </a:r>
            <a:r>
              <a:rPr sz="1900" i="1" spc="-155" dirty="0">
                <a:solidFill>
                  <a:srgbClr val="231F20"/>
                </a:solidFill>
                <a:latin typeface="Arial Narrow"/>
                <a:cs typeface="Arial Narrow"/>
              </a:rPr>
              <a:t>aux</a:t>
            </a:r>
            <a:r>
              <a:rPr sz="1900" i="1" spc="-180" dirty="0">
                <a:solidFill>
                  <a:srgbClr val="231F20"/>
                </a:solidFill>
                <a:latin typeface="Arial Narrow"/>
                <a:cs typeface="Arial Narrow"/>
              </a:rPr>
              <a:t> </a:t>
            </a:r>
            <a:r>
              <a:rPr sz="1900" i="1" spc="-125" dirty="0">
                <a:solidFill>
                  <a:srgbClr val="231F20"/>
                </a:solidFill>
                <a:latin typeface="Arial Narrow"/>
                <a:cs typeface="Arial Narrow"/>
              </a:rPr>
              <a:t>incidents</a:t>
            </a:r>
            <a:r>
              <a:rPr sz="1900" i="1" spc="-17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80" dirty="0">
                <a:solidFill>
                  <a:srgbClr val="231F20"/>
                </a:solidFill>
                <a:latin typeface="Arial Narrow"/>
                <a:cs typeface="Arial Narrow"/>
              </a:rPr>
              <a:t> </a:t>
            </a:r>
            <a:r>
              <a:rPr sz="1900" i="1" spc="-125" dirty="0">
                <a:solidFill>
                  <a:srgbClr val="231F20"/>
                </a:solidFill>
                <a:latin typeface="Arial Narrow"/>
                <a:cs typeface="Arial Narrow"/>
              </a:rPr>
              <a:t>sécurité</a:t>
            </a:r>
            <a:r>
              <a:rPr sz="1900" i="1" spc="-175" dirty="0">
                <a:solidFill>
                  <a:srgbClr val="231F20"/>
                </a:solidFill>
                <a:latin typeface="Arial Narrow"/>
                <a:cs typeface="Arial Narrow"/>
              </a:rPr>
              <a:t> </a:t>
            </a:r>
            <a:r>
              <a:rPr sz="1900" i="1" spc="-165" dirty="0">
                <a:solidFill>
                  <a:srgbClr val="231F20"/>
                </a:solidFill>
                <a:latin typeface="Arial Narrow"/>
                <a:cs typeface="Arial Narrow"/>
              </a:rPr>
              <a:t>analyse</a:t>
            </a:r>
            <a:r>
              <a:rPr sz="1900" i="1" spc="-180" dirty="0">
                <a:solidFill>
                  <a:srgbClr val="231F20"/>
                </a:solidFill>
                <a:latin typeface="Arial Narrow"/>
                <a:cs typeface="Arial Narrow"/>
              </a:rPr>
              <a:t> </a:t>
            </a:r>
            <a:r>
              <a:rPr sz="1900" i="1" spc="-135" dirty="0">
                <a:solidFill>
                  <a:srgbClr val="231F20"/>
                </a:solidFill>
                <a:latin typeface="Arial Narrow"/>
                <a:cs typeface="Arial Narrow"/>
              </a:rPr>
              <a:t>les</a:t>
            </a:r>
            <a:r>
              <a:rPr sz="1900" i="1" spc="-175" dirty="0">
                <a:solidFill>
                  <a:srgbClr val="231F20"/>
                </a:solidFill>
                <a:latin typeface="Arial Narrow"/>
                <a:cs typeface="Arial Narrow"/>
              </a:rPr>
              <a:t> </a:t>
            </a:r>
            <a:r>
              <a:rPr sz="1900" i="1" spc="-170" dirty="0">
                <a:solidFill>
                  <a:srgbClr val="231F20"/>
                </a:solidFill>
                <a:latin typeface="Arial Narrow"/>
                <a:cs typeface="Arial Narrow"/>
              </a:rPr>
              <a:t>symptômes,</a:t>
            </a:r>
            <a:r>
              <a:rPr sz="1900" i="1" spc="-180" dirty="0">
                <a:solidFill>
                  <a:srgbClr val="231F20"/>
                </a:solidFill>
                <a:latin typeface="Arial Narrow"/>
                <a:cs typeface="Arial Narrow"/>
              </a:rPr>
              <a:t> </a:t>
            </a:r>
            <a:r>
              <a:rPr sz="1900" i="1" spc="-75" dirty="0">
                <a:solidFill>
                  <a:srgbClr val="231F20"/>
                </a:solidFill>
                <a:latin typeface="Arial Narrow"/>
                <a:cs typeface="Arial Narrow"/>
              </a:rPr>
              <a:t>réalise</a:t>
            </a:r>
            <a:endParaRPr sz="1900" dirty="0">
              <a:latin typeface="Arial Narrow"/>
              <a:cs typeface="Arial Narrow"/>
            </a:endParaRPr>
          </a:p>
        </p:txBody>
      </p:sp>
      <p:sp>
        <p:nvSpPr>
          <p:cNvPr id="101" name="object 101"/>
          <p:cNvSpPr txBox="1"/>
          <p:nvPr/>
        </p:nvSpPr>
        <p:spPr>
          <a:xfrm>
            <a:off x="12800913" y="8921724"/>
            <a:ext cx="4429760" cy="314960"/>
          </a:xfrm>
          <a:prstGeom prst="rect">
            <a:avLst/>
          </a:prstGeom>
        </p:spPr>
        <p:txBody>
          <a:bodyPr vert="horz" wrap="square" lIns="0" tIns="12065" rIns="0" bIns="0" rtlCol="0">
            <a:spAutoFit/>
          </a:bodyPr>
          <a:lstStyle/>
          <a:p>
            <a:pPr marL="12700">
              <a:lnSpc>
                <a:spcPct val="100000"/>
              </a:lnSpc>
              <a:spcBef>
                <a:spcPts val="95"/>
              </a:spcBef>
            </a:pPr>
            <a:r>
              <a:rPr sz="1900" i="1" spc="-135" dirty="0">
                <a:solidFill>
                  <a:srgbClr val="231F20"/>
                </a:solidFill>
                <a:latin typeface="Arial Narrow"/>
                <a:cs typeface="Arial Narrow"/>
              </a:rPr>
              <a:t>les</a:t>
            </a:r>
            <a:r>
              <a:rPr sz="1900" i="1" spc="-175" dirty="0">
                <a:solidFill>
                  <a:srgbClr val="231F20"/>
                </a:solidFill>
                <a:latin typeface="Arial Narrow"/>
                <a:cs typeface="Arial Narrow"/>
              </a:rPr>
              <a:t> </a:t>
            </a:r>
            <a:r>
              <a:rPr sz="1900" i="1" spc="-130" dirty="0">
                <a:solidFill>
                  <a:srgbClr val="231F20"/>
                </a:solidFill>
                <a:latin typeface="Arial Narrow"/>
                <a:cs typeface="Arial Narrow"/>
              </a:rPr>
              <a:t>investigations</a:t>
            </a:r>
            <a:r>
              <a:rPr sz="1900" i="1" spc="-170" dirty="0">
                <a:solidFill>
                  <a:srgbClr val="231F20"/>
                </a:solidFill>
                <a:latin typeface="Arial Narrow"/>
                <a:cs typeface="Arial Narrow"/>
              </a:rPr>
              <a:t> </a:t>
            </a:r>
            <a:r>
              <a:rPr sz="1900" i="1" spc="-145" dirty="0">
                <a:solidFill>
                  <a:srgbClr val="231F20"/>
                </a:solidFill>
                <a:latin typeface="Arial Narrow"/>
                <a:cs typeface="Arial Narrow"/>
              </a:rPr>
              <a:t>techniques</a:t>
            </a:r>
            <a:r>
              <a:rPr sz="1900" i="1" spc="-170" dirty="0">
                <a:solidFill>
                  <a:srgbClr val="231F20"/>
                </a:solidFill>
                <a:latin typeface="Arial Narrow"/>
                <a:cs typeface="Arial Narrow"/>
              </a:rPr>
              <a:t> </a:t>
            </a:r>
            <a:r>
              <a:rPr sz="1900" i="1" spc="-75" dirty="0">
                <a:solidFill>
                  <a:srgbClr val="231F20"/>
                </a:solidFill>
                <a:latin typeface="Arial Narrow"/>
                <a:cs typeface="Arial Narrow"/>
              </a:rPr>
              <a:t>et</a:t>
            </a:r>
            <a:r>
              <a:rPr sz="1900" i="1" spc="-175" dirty="0">
                <a:solidFill>
                  <a:srgbClr val="231F20"/>
                </a:solidFill>
                <a:latin typeface="Arial Narrow"/>
                <a:cs typeface="Arial Narrow"/>
              </a:rPr>
              <a:t> </a:t>
            </a:r>
            <a:r>
              <a:rPr sz="1900" i="1" spc="-90" dirty="0">
                <a:solidFill>
                  <a:srgbClr val="231F20"/>
                </a:solidFill>
                <a:latin typeface="Arial Narrow"/>
                <a:cs typeface="Arial Narrow"/>
              </a:rPr>
              <a:t>identifie</a:t>
            </a:r>
            <a:r>
              <a:rPr sz="1900" i="1" spc="-170" dirty="0">
                <a:solidFill>
                  <a:srgbClr val="231F20"/>
                </a:solidFill>
                <a:latin typeface="Arial Narrow"/>
                <a:cs typeface="Arial Narrow"/>
              </a:rPr>
              <a:t> </a:t>
            </a:r>
            <a:r>
              <a:rPr sz="1900" i="1" spc="-114" dirty="0">
                <a:solidFill>
                  <a:srgbClr val="231F20"/>
                </a:solidFill>
                <a:latin typeface="Arial Narrow"/>
                <a:cs typeface="Arial Narrow"/>
              </a:rPr>
              <a:t>le</a:t>
            </a:r>
            <a:r>
              <a:rPr sz="1900" i="1" spc="-170" dirty="0">
                <a:solidFill>
                  <a:srgbClr val="231F20"/>
                </a:solidFill>
                <a:latin typeface="Arial Narrow"/>
                <a:cs typeface="Arial Narrow"/>
              </a:rPr>
              <a:t> </a:t>
            </a:r>
            <a:r>
              <a:rPr sz="1900" i="1" spc="-175" dirty="0">
                <a:solidFill>
                  <a:srgbClr val="231F20"/>
                </a:solidFill>
                <a:latin typeface="Arial Narrow"/>
                <a:cs typeface="Arial Narrow"/>
              </a:rPr>
              <a:t>mode </a:t>
            </a:r>
            <a:r>
              <a:rPr sz="1900" i="1" spc="-130" dirty="0">
                <a:solidFill>
                  <a:srgbClr val="231F20"/>
                </a:solidFill>
                <a:latin typeface="Arial Narrow"/>
                <a:cs typeface="Arial Narrow"/>
              </a:rPr>
              <a:t>opératoire</a:t>
            </a:r>
            <a:r>
              <a:rPr sz="1900" i="1" spc="-17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102" name="object 102"/>
          <p:cNvSpPr txBox="1"/>
          <p:nvPr/>
        </p:nvSpPr>
        <p:spPr>
          <a:xfrm>
            <a:off x="12800913" y="9183496"/>
            <a:ext cx="4610100" cy="314960"/>
          </a:xfrm>
          <a:prstGeom prst="rect">
            <a:avLst/>
          </a:prstGeom>
        </p:spPr>
        <p:txBody>
          <a:bodyPr vert="horz" wrap="square" lIns="0" tIns="12065" rIns="0" bIns="0" rtlCol="0">
            <a:spAutoFit/>
          </a:bodyPr>
          <a:lstStyle/>
          <a:p>
            <a:pPr marL="12700">
              <a:lnSpc>
                <a:spcPct val="100000"/>
              </a:lnSpc>
              <a:spcBef>
                <a:spcPts val="95"/>
              </a:spcBef>
            </a:pPr>
            <a:r>
              <a:rPr sz="1900" i="1" spc="-140" dirty="0">
                <a:solidFill>
                  <a:srgbClr val="231F20"/>
                </a:solidFill>
                <a:latin typeface="Arial Narrow"/>
                <a:cs typeface="Arial Narrow"/>
              </a:rPr>
              <a:t>l’attaquant.</a:t>
            </a:r>
            <a:r>
              <a:rPr sz="1900" i="1" spc="-175" dirty="0">
                <a:solidFill>
                  <a:srgbClr val="231F20"/>
                </a:solidFill>
                <a:latin typeface="Arial Narrow"/>
                <a:cs typeface="Arial Narrow"/>
              </a:rPr>
              <a:t> </a:t>
            </a:r>
            <a:r>
              <a:rPr sz="1900" i="1" spc="-75" dirty="0">
                <a:solidFill>
                  <a:srgbClr val="231F20"/>
                </a:solidFill>
                <a:latin typeface="Arial Narrow"/>
                <a:cs typeface="Arial Narrow"/>
              </a:rPr>
              <a:t>Il</a:t>
            </a:r>
            <a:r>
              <a:rPr sz="1900" i="1" spc="-175" dirty="0">
                <a:solidFill>
                  <a:srgbClr val="231F20"/>
                </a:solidFill>
                <a:latin typeface="Arial Narrow"/>
                <a:cs typeface="Arial Narrow"/>
              </a:rPr>
              <a:t> </a:t>
            </a:r>
            <a:r>
              <a:rPr sz="1900" i="1" spc="-100" dirty="0">
                <a:solidFill>
                  <a:srgbClr val="231F20"/>
                </a:solidFill>
                <a:latin typeface="Arial Narrow"/>
                <a:cs typeface="Arial Narrow"/>
              </a:rPr>
              <a:t>qualifie</a:t>
            </a:r>
            <a:r>
              <a:rPr sz="1900" i="1" spc="-175" dirty="0">
                <a:solidFill>
                  <a:srgbClr val="231F20"/>
                </a:solidFill>
                <a:latin typeface="Arial Narrow"/>
                <a:cs typeface="Arial Narrow"/>
              </a:rPr>
              <a:t> </a:t>
            </a:r>
            <a:r>
              <a:rPr sz="1900" i="1" spc="-170" dirty="0">
                <a:solidFill>
                  <a:srgbClr val="231F20"/>
                </a:solidFill>
                <a:latin typeface="Arial Narrow"/>
                <a:cs typeface="Arial Narrow"/>
              </a:rPr>
              <a:t>l’étendue</a:t>
            </a:r>
            <a:r>
              <a:rPr sz="1900" i="1" spc="-17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75" dirty="0">
                <a:solidFill>
                  <a:srgbClr val="231F20"/>
                </a:solidFill>
                <a:latin typeface="Arial Narrow"/>
                <a:cs typeface="Arial Narrow"/>
              </a:rPr>
              <a:t> </a:t>
            </a:r>
            <a:r>
              <a:rPr sz="1900" i="1" spc="-100" dirty="0">
                <a:solidFill>
                  <a:srgbClr val="231F20"/>
                </a:solidFill>
                <a:latin typeface="Arial Narrow"/>
                <a:cs typeface="Arial Narrow"/>
              </a:rPr>
              <a:t>la</a:t>
            </a:r>
            <a:r>
              <a:rPr sz="1900" i="1" spc="-175" dirty="0">
                <a:solidFill>
                  <a:srgbClr val="231F20"/>
                </a:solidFill>
                <a:latin typeface="Arial Narrow"/>
                <a:cs typeface="Arial Narrow"/>
              </a:rPr>
              <a:t> </a:t>
            </a:r>
            <a:r>
              <a:rPr sz="1900" i="1" spc="-155" dirty="0">
                <a:solidFill>
                  <a:srgbClr val="231F20"/>
                </a:solidFill>
                <a:latin typeface="Arial Narrow"/>
                <a:cs typeface="Arial Narrow"/>
              </a:rPr>
              <a:t>compromission</a:t>
            </a:r>
            <a:r>
              <a:rPr sz="1900" i="1" spc="-175" dirty="0">
                <a:solidFill>
                  <a:srgbClr val="231F20"/>
                </a:solidFill>
                <a:latin typeface="Arial Narrow"/>
                <a:cs typeface="Arial Narrow"/>
              </a:rPr>
              <a:t> </a:t>
            </a:r>
            <a:r>
              <a:rPr sz="1900" i="1" spc="-75" dirty="0">
                <a:solidFill>
                  <a:srgbClr val="231F20"/>
                </a:solidFill>
                <a:latin typeface="Arial Narrow"/>
                <a:cs typeface="Arial Narrow"/>
              </a:rPr>
              <a:t>et</a:t>
            </a:r>
            <a:r>
              <a:rPr sz="1900" i="1" spc="-175" dirty="0">
                <a:solidFill>
                  <a:srgbClr val="231F20"/>
                </a:solidFill>
                <a:latin typeface="Arial Narrow"/>
                <a:cs typeface="Arial Narrow"/>
              </a:rPr>
              <a:t> </a:t>
            </a:r>
            <a:r>
              <a:rPr sz="1900" i="1" spc="-95" dirty="0">
                <a:solidFill>
                  <a:srgbClr val="231F20"/>
                </a:solidFill>
                <a:latin typeface="Arial Narrow"/>
                <a:cs typeface="Arial Narrow"/>
              </a:rPr>
              <a:t>fournit</a:t>
            </a:r>
            <a:r>
              <a:rPr sz="1900" i="1" spc="-175" dirty="0">
                <a:solidFill>
                  <a:srgbClr val="231F20"/>
                </a:solidFill>
                <a:latin typeface="Arial Narrow"/>
                <a:cs typeface="Arial Narrow"/>
              </a:rPr>
              <a:t> </a:t>
            </a:r>
            <a:r>
              <a:rPr sz="1900" i="1" spc="-25" dirty="0">
                <a:solidFill>
                  <a:srgbClr val="231F20"/>
                </a:solidFill>
                <a:latin typeface="Arial Narrow"/>
                <a:cs typeface="Arial Narrow"/>
              </a:rPr>
              <a:t>des</a:t>
            </a:r>
            <a:endParaRPr sz="1900" dirty="0">
              <a:latin typeface="Arial Narrow"/>
              <a:cs typeface="Arial Narrow"/>
            </a:endParaRPr>
          </a:p>
        </p:txBody>
      </p:sp>
      <p:sp>
        <p:nvSpPr>
          <p:cNvPr id="103" name="object 103"/>
          <p:cNvSpPr txBox="1"/>
          <p:nvPr/>
        </p:nvSpPr>
        <p:spPr>
          <a:xfrm>
            <a:off x="12800913" y="9445268"/>
            <a:ext cx="2471420" cy="314960"/>
          </a:xfrm>
          <a:prstGeom prst="rect">
            <a:avLst/>
          </a:prstGeom>
        </p:spPr>
        <p:txBody>
          <a:bodyPr vert="horz" wrap="square" lIns="0" tIns="12065" rIns="0" bIns="0" rtlCol="0">
            <a:spAutoFit/>
          </a:bodyPr>
          <a:lstStyle/>
          <a:p>
            <a:pPr marL="12700">
              <a:lnSpc>
                <a:spcPct val="100000"/>
              </a:lnSpc>
              <a:spcBef>
                <a:spcPts val="95"/>
              </a:spcBef>
            </a:pPr>
            <a:r>
              <a:rPr sz="1900" i="1" spc="-155" dirty="0">
                <a:solidFill>
                  <a:srgbClr val="231F20"/>
                </a:solidFill>
                <a:latin typeface="Arial Narrow"/>
                <a:cs typeface="Arial Narrow"/>
              </a:rPr>
              <a:t>recommandations</a:t>
            </a:r>
            <a:r>
              <a:rPr sz="1900" i="1" spc="-145" dirty="0">
                <a:solidFill>
                  <a:srgbClr val="231F20"/>
                </a:solidFill>
                <a:latin typeface="Arial Narrow"/>
                <a:cs typeface="Arial Narrow"/>
              </a:rPr>
              <a:t> </a:t>
            </a:r>
            <a:r>
              <a:rPr sz="1900" i="1" spc="-150" dirty="0">
                <a:solidFill>
                  <a:srgbClr val="231F20"/>
                </a:solidFill>
                <a:latin typeface="Arial Narrow"/>
                <a:cs typeface="Arial Narrow"/>
              </a:rPr>
              <a:t>de</a:t>
            </a:r>
            <a:r>
              <a:rPr sz="1900" i="1" spc="-140" dirty="0">
                <a:solidFill>
                  <a:srgbClr val="231F20"/>
                </a:solidFill>
                <a:latin typeface="Arial Narrow"/>
                <a:cs typeface="Arial Narrow"/>
              </a:rPr>
              <a:t> </a:t>
            </a:r>
            <a:r>
              <a:rPr sz="1900" i="1" spc="-120" dirty="0">
                <a:solidFill>
                  <a:srgbClr val="231F20"/>
                </a:solidFill>
                <a:latin typeface="Arial Narrow"/>
                <a:cs typeface="Arial Narrow"/>
              </a:rPr>
              <a:t>remédiation.</a:t>
            </a:r>
            <a:endParaRPr sz="1900" dirty="0">
              <a:latin typeface="Arial Narrow"/>
              <a:cs typeface="Arial Narrow"/>
            </a:endParaRPr>
          </a:p>
        </p:txBody>
      </p:sp>
      <p:grpSp>
        <p:nvGrpSpPr>
          <p:cNvPr id="111" name="object 2">
            <a:extLst>
              <a:ext uri="{FF2B5EF4-FFF2-40B4-BE49-F238E27FC236}">
                <a16:creationId xmlns:a16="http://schemas.microsoft.com/office/drawing/2014/main" id="{792B2373-35E1-77C3-87F2-9A0ED1B5CC41}"/>
              </a:ext>
            </a:extLst>
          </p:cNvPr>
          <p:cNvGrpSpPr/>
          <p:nvPr/>
        </p:nvGrpSpPr>
        <p:grpSpPr>
          <a:xfrm>
            <a:off x="0" y="0"/>
            <a:ext cx="20104100" cy="1543685"/>
            <a:chOff x="0" y="0"/>
            <a:chExt cx="20104100" cy="1543685"/>
          </a:xfrm>
        </p:grpSpPr>
        <p:sp>
          <p:nvSpPr>
            <p:cNvPr id="112" name="object 3">
              <a:extLst>
                <a:ext uri="{FF2B5EF4-FFF2-40B4-BE49-F238E27FC236}">
                  <a16:creationId xmlns:a16="http://schemas.microsoft.com/office/drawing/2014/main" id="{8D267652-DB50-E4CD-C057-B66791AB38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13" name="object 4">
              <a:extLst>
                <a:ext uri="{FF2B5EF4-FFF2-40B4-BE49-F238E27FC236}">
                  <a16:creationId xmlns:a16="http://schemas.microsoft.com/office/drawing/2014/main" id="{D8812E35-6F77-0B6B-A928-3C19BF783B20}"/>
                </a:ext>
              </a:extLst>
            </p:cNvPr>
            <p:cNvPicPr/>
            <p:nvPr/>
          </p:nvPicPr>
          <p:blipFill>
            <a:blip r:embed="rId6" cstate="print"/>
            <a:stretch>
              <a:fillRect/>
            </a:stretch>
          </p:blipFill>
          <p:spPr>
            <a:xfrm>
              <a:off x="841786" y="283896"/>
              <a:ext cx="238181" cy="208234"/>
            </a:xfrm>
            <a:prstGeom prst="rect">
              <a:avLst/>
            </a:prstGeom>
          </p:spPr>
        </p:pic>
        <p:sp>
          <p:nvSpPr>
            <p:cNvPr id="114" name="object 5">
              <a:extLst>
                <a:ext uri="{FF2B5EF4-FFF2-40B4-BE49-F238E27FC236}">
                  <a16:creationId xmlns:a16="http://schemas.microsoft.com/office/drawing/2014/main" id="{CC8121AC-1FB3-423F-CD3F-AB06F27E374A}"/>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15" name="object 6">
              <a:extLst>
                <a:ext uri="{FF2B5EF4-FFF2-40B4-BE49-F238E27FC236}">
                  <a16:creationId xmlns:a16="http://schemas.microsoft.com/office/drawing/2014/main" id="{14BA27C9-5C27-715F-B8FB-53A46BDFD9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16" name="object 7">
              <a:extLst>
                <a:ext uri="{FF2B5EF4-FFF2-40B4-BE49-F238E27FC236}">
                  <a16:creationId xmlns:a16="http://schemas.microsoft.com/office/drawing/2014/main" id="{A36932CD-75C3-A710-3D85-D9441C7A94E9}"/>
                </a:ext>
              </a:extLst>
            </p:cNvPr>
            <p:cNvPicPr/>
            <p:nvPr/>
          </p:nvPicPr>
          <p:blipFill>
            <a:blip r:embed="rId7" cstate="print"/>
            <a:stretch>
              <a:fillRect/>
            </a:stretch>
          </p:blipFill>
          <p:spPr>
            <a:xfrm>
              <a:off x="803923" y="446758"/>
              <a:ext cx="199632" cy="208412"/>
            </a:xfrm>
            <a:prstGeom prst="rect">
              <a:avLst/>
            </a:prstGeom>
          </p:spPr>
        </p:pic>
        <p:pic>
          <p:nvPicPr>
            <p:cNvPr id="117" name="object 8">
              <a:extLst>
                <a:ext uri="{FF2B5EF4-FFF2-40B4-BE49-F238E27FC236}">
                  <a16:creationId xmlns:a16="http://schemas.microsoft.com/office/drawing/2014/main" id="{BE949F04-A150-E0FE-2309-89E87684B408}"/>
                </a:ext>
              </a:extLst>
            </p:cNvPr>
            <p:cNvPicPr/>
            <p:nvPr/>
          </p:nvPicPr>
          <p:blipFill>
            <a:blip r:embed="rId8" cstate="print"/>
            <a:stretch>
              <a:fillRect/>
            </a:stretch>
          </p:blipFill>
          <p:spPr>
            <a:xfrm>
              <a:off x="975901" y="251551"/>
              <a:ext cx="164916" cy="79357"/>
            </a:xfrm>
            <a:prstGeom prst="rect">
              <a:avLst/>
            </a:prstGeom>
          </p:spPr>
        </p:pic>
        <p:sp>
          <p:nvSpPr>
            <p:cNvPr id="118" name="object 9">
              <a:extLst>
                <a:ext uri="{FF2B5EF4-FFF2-40B4-BE49-F238E27FC236}">
                  <a16:creationId xmlns:a16="http://schemas.microsoft.com/office/drawing/2014/main" id="{1D68035D-7A7B-D472-5100-9F6FD164E54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19" name="object 10">
              <a:extLst>
                <a:ext uri="{FF2B5EF4-FFF2-40B4-BE49-F238E27FC236}">
                  <a16:creationId xmlns:a16="http://schemas.microsoft.com/office/drawing/2014/main" id="{F9513FD6-C039-9493-5422-D6802EB3DF3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21" name="object 12">
            <a:extLst>
              <a:ext uri="{FF2B5EF4-FFF2-40B4-BE49-F238E27FC236}">
                <a16:creationId xmlns:a16="http://schemas.microsoft.com/office/drawing/2014/main" id="{EC6A859A-4708-8EF2-ECCD-8A3188D543BA}"/>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122" name="object 17">
            <a:extLst>
              <a:ext uri="{FF2B5EF4-FFF2-40B4-BE49-F238E27FC236}">
                <a16:creationId xmlns:a16="http://schemas.microsoft.com/office/drawing/2014/main" id="{EECFAA52-15CC-931D-DE54-5D53765673A8}"/>
              </a:ext>
            </a:extLst>
          </p:cNvPr>
          <p:cNvGrpSpPr/>
          <p:nvPr/>
        </p:nvGrpSpPr>
        <p:grpSpPr>
          <a:xfrm>
            <a:off x="1322959" y="1665758"/>
            <a:ext cx="1341120" cy="1127125"/>
            <a:chOff x="1322959" y="1665758"/>
            <a:chExt cx="1341120" cy="1127125"/>
          </a:xfrm>
        </p:grpSpPr>
        <p:sp>
          <p:nvSpPr>
            <p:cNvPr id="123" name="object 18">
              <a:extLst>
                <a:ext uri="{FF2B5EF4-FFF2-40B4-BE49-F238E27FC236}">
                  <a16:creationId xmlns:a16="http://schemas.microsoft.com/office/drawing/2014/main" id="{AA72BD01-AAAF-6013-B982-C9A9CE139E19}"/>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4" name="object 19">
              <a:extLst>
                <a:ext uri="{FF2B5EF4-FFF2-40B4-BE49-F238E27FC236}">
                  <a16:creationId xmlns:a16="http://schemas.microsoft.com/office/drawing/2014/main" id="{5EC12C42-E08A-DC2E-44FA-0D3FBDDB0EA7}"/>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25" name="object 20">
              <a:extLst>
                <a:ext uri="{FF2B5EF4-FFF2-40B4-BE49-F238E27FC236}">
                  <a16:creationId xmlns:a16="http://schemas.microsoft.com/office/drawing/2014/main" id="{8D6905A3-DD78-253F-9F06-86DE1CC46F10}"/>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2" name="object 67">
            <a:extLst>
              <a:ext uri="{FF2B5EF4-FFF2-40B4-BE49-F238E27FC236}">
                <a16:creationId xmlns:a16="http://schemas.microsoft.com/office/drawing/2014/main" id="{CEDB4A03-ED64-D406-2DA0-E628AC69234B}"/>
              </a:ext>
            </a:extLst>
          </p:cNvPr>
          <p:cNvSpPr txBox="1"/>
          <p:nvPr/>
        </p:nvSpPr>
        <p:spPr>
          <a:xfrm>
            <a:off x="978881" y="10529698"/>
            <a:ext cx="7843520" cy="695325"/>
          </a:xfrm>
          <a:prstGeom prst="rect">
            <a:avLst/>
          </a:prstGeom>
        </p:spPr>
        <p:txBody>
          <a:bodyPr vert="horz" wrap="square" lIns="0" tIns="34290" rIns="0" bIns="0" rtlCol="0">
            <a:spAutoFit/>
          </a:bodyPr>
          <a:lstStyle/>
          <a:p>
            <a:pPr marL="12700">
              <a:lnSpc>
                <a:spcPct val="100000"/>
              </a:lnSpc>
              <a:spcBef>
                <a:spcPts val="270"/>
              </a:spcBef>
            </a:pPr>
            <a:r>
              <a:rPr sz="2050" dirty="0">
                <a:solidFill>
                  <a:srgbClr val="231F20"/>
                </a:solidFill>
                <a:latin typeface="+mj-lt"/>
                <a:cs typeface="Signika Negative"/>
              </a:rPr>
              <a:t>(D</a:t>
            </a:r>
            <a:r>
              <a:rPr sz="2050" b="0" dirty="0">
                <a:solidFill>
                  <a:srgbClr val="231F20"/>
                </a:solidFill>
                <a:latin typeface="+mj-lt"/>
                <a:cs typeface="Signika Negative"/>
              </a:rPr>
              <a:t>’après</a:t>
            </a:r>
            <a:r>
              <a:rPr sz="2050" b="0" spc="130" dirty="0">
                <a:solidFill>
                  <a:srgbClr val="231F20"/>
                </a:solidFill>
                <a:latin typeface="+mj-lt"/>
                <a:cs typeface="Signika Negative"/>
              </a:rPr>
              <a:t> </a:t>
            </a:r>
            <a:r>
              <a:rPr sz="2050" dirty="0">
                <a:solidFill>
                  <a:srgbClr val="231F20"/>
                </a:solidFill>
                <a:latin typeface="+mj-lt"/>
                <a:cs typeface="Signika Negative"/>
              </a:rPr>
              <a:t>le</a:t>
            </a:r>
            <a:r>
              <a:rPr sz="2050" spc="130" dirty="0">
                <a:solidFill>
                  <a:srgbClr val="231F20"/>
                </a:solidFill>
                <a:latin typeface="+mj-lt"/>
                <a:cs typeface="Signika Negative"/>
              </a:rPr>
              <a:t> </a:t>
            </a:r>
            <a:r>
              <a:rPr sz="2050" dirty="0">
                <a:solidFill>
                  <a:srgbClr val="231F20"/>
                </a:solidFill>
                <a:latin typeface="+mj-lt"/>
                <a:cs typeface="Signika Negative"/>
              </a:rPr>
              <a:t>regroupement</a:t>
            </a:r>
            <a:r>
              <a:rPr sz="2050" spc="130" dirty="0">
                <a:solidFill>
                  <a:srgbClr val="231F20"/>
                </a:solidFill>
                <a:latin typeface="+mj-lt"/>
                <a:cs typeface="Signika Negative"/>
              </a:rPr>
              <a:t> </a:t>
            </a:r>
            <a:r>
              <a:rPr sz="2050" dirty="0">
                <a:solidFill>
                  <a:srgbClr val="231F20"/>
                </a:solidFill>
                <a:latin typeface="+mj-lt"/>
                <a:cs typeface="Signika Negative"/>
              </a:rPr>
              <a:t>d'appellation</a:t>
            </a:r>
            <a:r>
              <a:rPr sz="2050" spc="155" dirty="0">
                <a:solidFill>
                  <a:srgbClr val="231F20"/>
                </a:solidFill>
                <a:latin typeface="+mj-lt"/>
                <a:cs typeface="Signika Negative"/>
              </a:rPr>
              <a:t> </a:t>
            </a:r>
            <a:r>
              <a:rPr sz="2050" dirty="0">
                <a:solidFill>
                  <a:srgbClr val="231F20"/>
                </a:solidFill>
                <a:latin typeface="+mj-lt"/>
                <a:cs typeface="Signika Negative"/>
              </a:rPr>
              <a:t>"Prévenir</a:t>
            </a:r>
            <a:r>
              <a:rPr sz="2050" spc="130" dirty="0">
                <a:solidFill>
                  <a:srgbClr val="231F20"/>
                </a:solidFill>
                <a:latin typeface="+mj-lt"/>
                <a:cs typeface="Signika Negative"/>
              </a:rPr>
              <a:t> </a:t>
            </a:r>
            <a:r>
              <a:rPr sz="2050" dirty="0">
                <a:solidFill>
                  <a:srgbClr val="231F20"/>
                </a:solidFill>
                <a:latin typeface="+mj-lt"/>
                <a:cs typeface="Signika Negative"/>
              </a:rPr>
              <a:t>et</a:t>
            </a:r>
            <a:r>
              <a:rPr sz="2050" spc="130" dirty="0">
                <a:solidFill>
                  <a:srgbClr val="231F20"/>
                </a:solidFill>
                <a:latin typeface="+mj-lt"/>
                <a:cs typeface="Signika Negative"/>
              </a:rPr>
              <a:t> </a:t>
            </a:r>
            <a:r>
              <a:rPr sz="2050" dirty="0">
                <a:solidFill>
                  <a:srgbClr val="231F20"/>
                </a:solidFill>
                <a:latin typeface="+mj-lt"/>
                <a:cs typeface="Signika Negative"/>
              </a:rPr>
              <a:t>Guérir",</a:t>
            </a:r>
            <a:r>
              <a:rPr sz="2050" spc="135" dirty="0">
                <a:solidFill>
                  <a:srgbClr val="231F20"/>
                </a:solidFill>
                <a:latin typeface="+mj-lt"/>
                <a:cs typeface="Signika Negative"/>
              </a:rPr>
              <a:t> </a:t>
            </a:r>
            <a:r>
              <a:rPr sz="2050" dirty="0">
                <a:solidFill>
                  <a:srgbClr val="231F20"/>
                </a:solidFill>
                <a:latin typeface="+mj-lt"/>
                <a:cs typeface="Signika Negative"/>
              </a:rPr>
              <a:t>du</a:t>
            </a:r>
            <a:r>
              <a:rPr sz="2050" spc="130" dirty="0">
                <a:solidFill>
                  <a:srgbClr val="231F20"/>
                </a:solidFill>
                <a:latin typeface="+mj-lt"/>
                <a:cs typeface="Signika Negative"/>
              </a:rPr>
              <a:t> </a:t>
            </a:r>
            <a:r>
              <a:rPr sz="2050" dirty="0">
                <a:solidFill>
                  <a:srgbClr val="231F20"/>
                </a:solidFill>
                <a:latin typeface="+mj-lt"/>
                <a:cs typeface="Signika Negative"/>
              </a:rPr>
              <a:t>livre</a:t>
            </a:r>
            <a:r>
              <a:rPr sz="2050" spc="135" dirty="0">
                <a:solidFill>
                  <a:srgbClr val="231F20"/>
                </a:solidFill>
                <a:latin typeface="+mj-lt"/>
                <a:cs typeface="Signika Negative"/>
              </a:rPr>
              <a:t> </a:t>
            </a:r>
            <a:r>
              <a:rPr sz="2050" spc="-50" dirty="0">
                <a:solidFill>
                  <a:srgbClr val="231F20"/>
                </a:solidFill>
                <a:latin typeface="+mj-lt"/>
                <a:cs typeface="Signika Negative"/>
              </a:rPr>
              <a:t>:</a:t>
            </a:r>
            <a:endParaRPr sz="2050" dirty="0">
              <a:latin typeface="+mj-lt"/>
              <a:cs typeface="Signika Negative"/>
            </a:endParaRPr>
          </a:p>
          <a:p>
            <a:pPr marL="27305">
              <a:lnSpc>
                <a:spcPct val="100000"/>
              </a:lnSpc>
              <a:spcBef>
                <a:spcPts val="180"/>
              </a:spcBef>
            </a:pPr>
            <a:r>
              <a:rPr sz="2050" u="sng" dirty="0">
                <a:solidFill>
                  <a:srgbClr val="205E9E"/>
                </a:solidFill>
                <a:uFill>
                  <a:solidFill>
                    <a:srgbClr val="205E9E"/>
                  </a:solidFill>
                </a:uFill>
                <a:latin typeface="+mj-lt"/>
                <a:cs typeface="Signika Negative"/>
                <a:hlinkClick r:id="rId9"/>
              </a:rPr>
              <a:t>Envie</a:t>
            </a:r>
            <a:r>
              <a:rPr sz="2050" u="sng" spc="-2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de</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Cyber,</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ISSA</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France</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Security</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Tuesday,</a:t>
            </a:r>
            <a:r>
              <a:rPr sz="2050" u="sng" spc="-15" dirty="0">
                <a:solidFill>
                  <a:srgbClr val="205E9E"/>
                </a:solidFill>
                <a:uFill>
                  <a:solidFill>
                    <a:srgbClr val="205E9E"/>
                  </a:solidFill>
                </a:uFill>
                <a:latin typeface="+mj-lt"/>
                <a:cs typeface="Signika Negative"/>
                <a:hlinkClick r:id="rId9"/>
              </a:rPr>
              <a:t> </a:t>
            </a:r>
            <a:r>
              <a:rPr sz="2050" u="sng" dirty="0">
                <a:solidFill>
                  <a:srgbClr val="205E9E"/>
                </a:solidFill>
                <a:uFill>
                  <a:solidFill>
                    <a:srgbClr val="205E9E"/>
                  </a:solidFill>
                </a:uFill>
                <a:latin typeface="+mj-lt"/>
                <a:cs typeface="Signika Negative"/>
                <a:hlinkClick r:id="rId9"/>
              </a:rPr>
              <a:t>Ed.</a:t>
            </a:r>
            <a:r>
              <a:rPr sz="2050" u="sng" spc="-10" dirty="0">
                <a:solidFill>
                  <a:srgbClr val="205E9E"/>
                </a:solidFill>
                <a:uFill>
                  <a:solidFill>
                    <a:srgbClr val="205E9E"/>
                  </a:solidFill>
                </a:uFill>
                <a:latin typeface="+mj-lt"/>
                <a:cs typeface="Signika Negative"/>
                <a:hlinkClick r:id="rId9"/>
              </a:rPr>
              <a:t> Studyrama</a:t>
            </a:r>
            <a:r>
              <a:rPr sz="2050" u="sng" spc="-10" dirty="0">
                <a:solidFill>
                  <a:srgbClr val="205E9E"/>
                </a:solidFill>
                <a:uFill>
                  <a:solidFill>
                    <a:srgbClr val="205E9E"/>
                  </a:solidFill>
                </a:uFill>
                <a:latin typeface="+mj-lt"/>
                <a:cs typeface="Signika Negative"/>
              </a:rPr>
              <a:t>)</a:t>
            </a:r>
            <a:endParaRPr sz="2050" dirty="0">
              <a:latin typeface="+mj-lt"/>
              <a:cs typeface="Signika Negative"/>
            </a:endParaRPr>
          </a:p>
        </p:txBody>
      </p:sp>
      <p:sp>
        <p:nvSpPr>
          <p:cNvPr id="7" name="object 58">
            <a:extLst>
              <a:ext uri="{FF2B5EF4-FFF2-40B4-BE49-F238E27FC236}">
                <a16:creationId xmlns:a16="http://schemas.microsoft.com/office/drawing/2014/main" id="{0241962D-9BDC-0584-4887-BDB2B8A5E415}"/>
              </a:ext>
            </a:extLst>
          </p:cNvPr>
          <p:cNvSpPr/>
          <p:nvPr/>
        </p:nvSpPr>
        <p:spPr>
          <a:xfrm>
            <a:off x="3670523" y="5259024"/>
            <a:ext cx="5631180"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9" name="object 73">
            <a:extLst>
              <a:ext uri="{FF2B5EF4-FFF2-40B4-BE49-F238E27FC236}">
                <a16:creationId xmlns:a16="http://schemas.microsoft.com/office/drawing/2014/main" id="{C2875C06-4C68-7A61-B46E-EF3B00AA7060}"/>
              </a:ext>
            </a:extLst>
          </p:cNvPr>
          <p:cNvSpPr txBox="1"/>
          <p:nvPr/>
        </p:nvSpPr>
        <p:spPr>
          <a:xfrm>
            <a:off x="4120172" y="5547268"/>
            <a:ext cx="4929794" cy="1243289"/>
          </a:xfrm>
          <a:prstGeom prst="rect">
            <a:avLst/>
          </a:prstGeom>
        </p:spPr>
        <p:txBody>
          <a:bodyPr vert="horz" wrap="square" lIns="0" tIns="12065" rIns="0" bIns="0" rtlCol="0">
            <a:spAutoFit/>
          </a:bodyPr>
          <a:lstStyle/>
          <a:p>
            <a:pPr marL="12700">
              <a:lnSpc>
                <a:spcPct val="100000"/>
              </a:lnSpc>
              <a:spcBef>
                <a:spcPts val="105"/>
              </a:spcBef>
            </a:pPr>
            <a:r>
              <a:rPr lang="fr-FR" sz="2000" dirty="0">
                <a:solidFill>
                  <a:srgbClr val="231F20"/>
                </a:solidFill>
                <a:latin typeface="Calibri"/>
                <a:cs typeface="Calibri"/>
              </a:rPr>
              <a:t>Ensuite, proposez le jeu “</a:t>
            </a:r>
            <a:r>
              <a:rPr lang="fr-FR" sz="2000" u="sng" dirty="0">
                <a:solidFill>
                  <a:srgbClr val="231F20"/>
                </a:solidFill>
                <a:latin typeface="Calibri"/>
                <a:cs typeface="Calibri"/>
              </a:rPr>
              <a:t>Prévenir ou guérir</a:t>
            </a:r>
            <a:r>
              <a:rPr lang="fr-FR" sz="2000" dirty="0">
                <a:solidFill>
                  <a:srgbClr val="231F20"/>
                </a:solidFill>
                <a:latin typeface="Calibri"/>
                <a:cs typeface="Calibri"/>
              </a:rPr>
              <a:t> ?”. Pour chaque proposition de métier, les participants le répartissent entre les deux catégories : prévenir ou guérir.</a:t>
            </a:r>
            <a:endParaRPr lang="fr-FR" sz="2000" dirty="0">
              <a:latin typeface="Calibri"/>
              <a:cs typeface="Calibri"/>
            </a:endParaRPr>
          </a:p>
        </p:txBody>
      </p:sp>
      <p:sp>
        <p:nvSpPr>
          <p:cNvPr id="94" name="object 11">
            <a:extLst>
              <a:ext uri="{FF2B5EF4-FFF2-40B4-BE49-F238E27FC236}">
                <a16:creationId xmlns:a16="http://schemas.microsoft.com/office/drawing/2014/main" id="{F748B763-D9EF-17CD-1E94-D7352EF35D56}"/>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544050" cy="11308715"/>
            <a:chOff x="0" y="0"/>
            <a:chExt cx="9544050" cy="11308715"/>
          </a:xfrm>
        </p:grpSpPr>
        <p:sp>
          <p:nvSpPr>
            <p:cNvPr id="3" name="object 3"/>
            <p:cNvSpPr/>
            <p:nvPr/>
          </p:nvSpPr>
          <p:spPr>
            <a:xfrm>
              <a:off x="0" y="0"/>
              <a:ext cx="9544050" cy="11308715"/>
            </a:xfrm>
            <a:custGeom>
              <a:avLst/>
              <a:gdLst/>
              <a:ahLst/>
              <a:cxnLst/>
              <a:rect l="l" t="t" r="r" b="b"/>
              <a:pathLst>
                <a:path w="9544050" h="11308715">
                  <a:moveTo>
                    <a:pt x="9183835" y="0"/>
                  </a:moveTo>
                  <a:lnTo>
                    <a:pt x="0" y="0"/>
                  </a:lnTo>
                  <a:lnTo>
                    <a:pt x="0" y="11308556"/>
                  </a:lnTo>
                  <a:lnTo>
                    <a:pt x="9543924" y="11308556"/>
                  </a:lnTo>
                  <a:lnTo>
                    <a:pt x="9539328" y="11281728"/>
                  </a:lnTo>
                  <a:lnTo>
                    <a:pt x="9529607" y="11228006"/>
                  </a:lnTo>
                  <a:lnTo>
                    <a:pt x="9518967" y="11172589"/>
                  </a:lnTo>
                  <a:lnTo>
                    <a:pt x="9507457" y="11115386"/>
                  </a:lnTo>
                  <a:lnTo>
                    <a:pt x="9495125" y="11056303"/>
                  </a:lnTo>
                  <a:lnTo>
                    <a:pt x="9482017" y="10995247"/>
                  </a:lnTo>
                  <a:lnTo>
                    <a:pt x="9468183" y="10932125"/>
                  </a:lnTo>
                  <a:lnTo>
                    <a:pt x="9453669" y="10866845"/>
                  </a:lnTo>
                  <a:lnTo>
                    <a:pt x="9438524" y="10799312"/>
                  </a:lnTo>
                  <a:lnTo>
                    <a:pt x="9406531" y="10657118"/>
                  </a:lnTo>
                  <a:lnTo>
                    <a:pt x="9398214" y="10620017"/>
                  </a:lnTo>
                  <a:lnTo>
                    <a:pt x="9389780" y="10582271"/>
                  </a:lnTo>
                  <a:lnTo>
                    <a:pt x="9381236" y="10543869"/>
                  </a:lnTo>
                  <a:lnTo>
                    <a:pt x="9372588" y="10504800"/>
                  </a:lnTo>
                  <a:lnTo>
                    <a:pt x="9363842" y="10465051"/>
                  </a:lnTo>
                  <a:lnTo>
                    <a:pt x="9355004" y="10424612"/>
                  </a:lnTo>
                  <a:lnTo>
                    <a:pt x="9346080" y="10383470"/>
                  </a:lnTo>
                  <a:lnTo>
                    <a:pt x="9337076" y="10341614"/>
                  </a:lnTo>
                  <a:lnTo>
                    <a:pt x="9327997" y="10299032"/>
                  </a:lnTo>
                  <a:lnTo>
                    <a:pt x="9318851" y="10255712"/>
                  </a:lnTo>
                  <a:lnTo>
                    <a:pt x="9309643" y="10211644"/>
                  </a:lnTo>
                  <a:lnTo>
                    <a:pt x="9300378" y="10166815"/>
                  </a:lnTo>
                  <a:lnTo>
                    <a:pt x="9291063" y="10121214"/>
                  </a:lnTo>
                  <a:lnTo>
                    <a:pt x="9281704" y="10074828"/>
                  </a:lnTo>
                  <a:lnTo>
                    <a:pt x="9272307" y="10027648"/>
                  </a:lnTo>
                  <a:lnTo>
                    <a:pt x="9262877" y="9979660"/>
                  </a:lnTo>
                  <a:lnTo>
                    <a:pt x="9253421" y="9930853"/>
                  </a:lnTo>
                  <a:lnTo>
                    <a:pt x="9243945" y="9881216"/>
                  </a:lnTo>
                  <a:lnTo>
                    <a:pt x="9234454" y="9830736"/>
                  </a:lnTo>
                  <a:lnTo>
                    <a:pt x="9224956" y="9779404"/>
                  </a:lnTo>
                  <a:lnTo>
                    <a:pt x="9215455" y="9727205"/>
                  </a:lnTo>
                  <a:lnTo>
                    <a:pt x="9205957" y="9674130"/>
                  </a:lnTo>
                  <a:lnTo>
                    <a:pt x="9196469" y="9620166"/>
                  </a:lnTo>
                  <a:lnTo>
                    <a:pt x="9186997" y="9565303"/>
                  </a:lnTo>
                  <a:lnTo>
                    <a:pt x="9177546" y="9509527"/>
                  </a:lnTo>
                  <a:lnTo>
                    <a:pt x="9168123" y="9452828"/>
                  </a:lnTo>
                  <a:lnTo>
                    <a:pt x="9158733" y="9395194"/>
                  </a:lnTo>
                  <a:lnTo>
                    <a:pt x="9149383" y="9336613"/>
                  </a:lnTo>
                  <a:lnTo>
                    <a:pt x="9140078" y="9277073"/>
                  </a:lnTo>
                  <a:lnTo>
                    <a:pt x="9130825" y="9216564"/>
                  </a:lnTo>
                  <a:lnTo>
                    <a:pt x="9121629" y="9155074"/>
                  </a:lnTo>
                  <a:lnTo>
                    <a:pt x="9112497" y="9092590"/>
                  </a:lnTo>
                  <a:lnTo>
                    <a:pt x="9103434" y="9029101"/>
                  </a:lnTo>
                  <a:lnTo>
                    <a:pt x="9094446" y="8964596"/>
                  </a:lnTo>
                  <a:lnTo>
                    <a:pt x="9085540" y="8899062"/>
                  </a:lnTo>
                  <a:lnTo>
                    <a:pt x="9076721" y="8832489"/>
                  </a:lnTo>
                  <a:lnTo>
                    <a:pt x="9067996" y="8764865"/>
                  </a:lnTo>
                  <a:lnTo>
                    <a:pt x="9059370" y="8696178"/>
                  </a:lnTo>
                  <a:lnTo>
                    <a:pt x="9050849" y="8626416"/>
                  </a:lnTo>
                  <a:lnTo>
                    <a:pt x="9042439" y="8555567"/>
                  </a:lnTo>
                  <a:lnTo>
                    <a:pt x="9034147" y="8483621"/>
                  </a:lnTo>
                  <a:lnTo>
                    <a:pt x="9025977" y="8410566"/>
                  </a:lnTo>
                  <a:lnTo>
                    <a:pt x="9017937" y="8336389"/>
                  </a:lnTo>
                  <a:lnTo>
                    <a:pt x="9010032" y="8261080"/>
                  </a:lnTo>
                  <a:lnTo>
                    <a:pt x="9002269" y="8184626"/>
                  </a:lnTo>
                  <a:lnTo>
                    <a:pt x="8994652" y="8107017"/>
                  </a:lnTo>
                  <a:lnTo>
                    <a:pt x="8987189" y="8028240"/>
                  </a:lnTo>
                  <a:lnTo>
                    <a:pt x="8979885" y="7948283"/>
                  </a:lnTo>
                  <a:lnTo>
                    <a:pt x="8972745" y="7867136"/>
                  </a:lnTo>
                  <a:lnTo>
                    <a:pt x="8965777" y="7784786"/>
                  </a:lnTo>
                  <a:lnTo>
                    <a:pt x="8958986" y="7701222"/>
                  </a:lnTo>
                  <a:lnTo>
                    <a:pt x="8952378" y="7616432"/>
                  </a:lnTo>
                  <a:lnTo>
                    <a:pt x="8945959" y="7530405"/>
                  </a:lnTo>
                  <a:lnTo>
                    <a:pt x="8939735" y="7443129"/>
                  </a:lnTo>
                  <a:lnTo>
                    <a:pt x="8933712" y="7354592"/>
                  </a:lnTo>
                  <a:lnTo>
                    <a:pt x="8927895" y="7264783"/>
                  </a:lnTo>
                  <a:lnTo>
                    <a:pt x="8922292" y="7173691"/>
                  </a:lnTo>
                  <a:lnTo>
                    <a:pt x="8916908" y="7081302"/>
                  </a:lnTo>
                  <a:lnTo>
                    <a:pt x="8911748" y="6987607"/>
                  </a:lnTo>
                  <a:lnTo>
                    <a:pt x="8908652" y="6927283"/>
                  </a:lnTo>
                  <a:lnTo>
                    <a:pt x="8905814" y="6866981"/>
                  </a:lnTo>
                  <a:lnTo>
                    <a:pt x="8903228" y="6806705"/>
                  </a:lnTo>
                  <a:lnTo>
                    <a:pt x="8900893" y="6746457"/>
                  </a:lnTo>
                  <a:lnTo>
                    <a:pt x="8898803" y="6686239"/>
                  </a:lnTo>
                  <a:lnTo>
                    <a:pt x="8896954" y="6626055"/>
                  </a:lnTo>
                  <a:lnTo>
                    <a:pt x="8895342" y="6565905"/>
                  </a:lnTo>
                  <a:lnTo>
                    <a:pt x="8893963" y="6505794"/>
                  </a:lnTo>
                  <a:lnTo>
                    <a:pt x="8892814" y="6445722"/>
                  </a:lnTo>
                  <a:lnTo>
                    <a:pt x="8891890" y="6385694"/>
                  </a:lnTo>
                  <a:lnTo>
                    <a:pt x="8891186" y="6325712"/>
                  </a:lnTo>
                  <a:lnTo>
                    <a:pt x="8890700" y="6265777"/>
                  </a:lnTo>
                  <a:lnTo>
                    <a:pt x="8890426" y="6205892"/>
                  </a:lnTo>
                  <a:lnTo>
                    <a:pt x="8890361" y="6146061"/>
                  </a:lnTo>
                  <a:lnTo>
                    <a:pt x="8890501" y="6086285"/>
                  </a:lnTo>
                  <a:lnTo>
                    <a:pt x="8890841" y="6026568"/>
                  </a:lnTo>
                  <a:lnTo>
                    <a:pt x="8891379" y="5966910"/>
                  </a:lnTo>
                  <a:lnTo>
                    <a:pt x="8892108" y="5907316"/>
                  </a:lnTo>
                  <a:lnTo>
                    <a:pt x="8893026" y="5847788"/>
                  </a:lnTo>
                  <a:lnTo>
                    <a:pt x="8894128" y="5788327"/>
                  </a:lnTo>
                  <a:lnTo>
                    <a:pt x="8895411" y="5728937"/>
                  </a:lnTo>
                  <a:lnTo>
                    <a:pt x="8896870" y="5669620"/>
                  </a:lnTo>
                  <a:lnTo>
                    <a:pt x="8898501" y="5610379"/>
                  </a:lnTo>
                  <a:lnTo>
                    <a:pt x="8900300" y="5551216"/>
                  </a:lnTo>
                  <a:lnTo>
                    <a:pt x="8902263" y="5492133"/>
                  </a:lnTo>
                  <a:lnTo>
                    <a:pt x="8904387" y="5433134"/>
                  </a:lnTo>
                  <a:lnTo>
                    <a:pt x="8906666" y="5374220"/>
                  </a:lnTo>
                  <a:lnTo>
                    <a:pt x="8909097" y="5315395"/>
                  </a:lnTo>
                  <a:lnTo>
                    <a:pt x="8911675" y="5256660"/>
                  </a:lnTo>
                  <a:lnTo>
                    <a:pt x="8914398" y="5198018"/>
                  </a:lnTo>
                  <a:lnTo>
                    <a:pt x="8917260" y="5139472"/>
                  </a:lnTo>
                  <a:lnTo>
                    <a:pt x="8920257" y="5081025"/>
                  </a:lnTo>
                  <a:lnTo>
                    <a:pt x="8923386" y="5022678"/>
                  </a:lnTo>
                  <a:lnTo>
                    <a:pt x="8926643" y="4964434"/>
                  </a:lnTo>
                  <a:lnTo>
                    <a:pt x="8930023" y="4906296"/>
                  </a:lnTo>
                  <a:lnTo>
                    <a:pt x="8933522" y="4848267"/>
                  </a:lnTo>
                  <a:lnTo>
                    <a:pt x="8937136" y="4790348"/>
                  </a:lnTo>
                  <a:lnTo>
                    <a:pt x="8940862" y="4732542"/>
                  </a:lnTo>
                  <a:lnTo>
                    <a:pt x="8944694" y="4674853"/>
                  </a:lnTo>
                  <a:lnTo>
                    <a:pt x="8948630" y="4617281"/>
                  </a:lnTo>
                  <a:lnTo>
                    <a:pt x="8952665" y="4559831"/>
                  </a:lnTo>
                  <a:lnTo>
                    <a:pt x="8956794" y="4502504"/>
                  </a:lnTo>
                  <a:lnTo>
                    <a:pt x="8961015" y="4445302"/>
                  </a:lnTo>
                  <a:lnTo>
                    <a:pt x="8965322" y="4388229"/>
                  </a:lnTo>
                  <a:lnTo>
                    <a:pt x="8969712" y="4331287"/>
                  </a:lnTo>
                  <a:lnTo>
                    <a:pt x="8974180" y="4274479"/>
                  </a:lnTo>
                  <a:lnTo>
                    <a:pt x="8978723" y="4217806"/>
                  </a:lnTo>
                  <a:lnTo>
                    <a:pt x="8983337" y="4161272"/>
                  </a:lnTo>
                  <a:lnTo>
                    <a:pt x="8988017" y="4104879"/>
                  </a:lnTo>
                  <a:lnTo>
                    <a:pt x="8992759" y="4048629"/>
                  </a:lnTo>
                  <a:lnTo>
                    <a:pt x="8997560" y="3992525"/>
                  </a:lnTo>
                  <a:lnTo>
                    <a:pt x="9002414" y="3936570"/>
                  </a:lnTo>
                  <a:lnTo>
                    <a:pt x="9007319" y="3880766"/>
                  </a:lnTo>
                  <a:lnTo>
                    <a:pt x="9012270" y="3825115"/>
                  </a:lnTo>
                  <a:lnTo>
                    <a:pt x="9017264" y="3769621"/>
                  </a:lnTo>
                  <a:lnTo>
                    <a:pt x="9022295" y="3714284"/>
                  </a:lnTo>
                  <a:lnTo>
                    <a:pt x="9027360" y="3659109"/>
                  </a:lnTo>
                  <a:lnTo>
                    <a:pt x="9032454" y="3604098"/>
                  </a:lnTo>
                  <a:lnTo>
                    <a:pt x="9037575" y="3549252"/>
                  </a:lnTo>
                  <a:lnTo>
                    <a:pt x="9042717" y="3494576"/>
                  </a:lnTo>
                  <a:lnTo>
                    <a:pt x="9047877" y="3440070"/>
                  </a:lnTo>
                  <a:lnTo>
                    <a:pt x="9053050" y="3385738"/>
                  </a:lnTo>
                  <a:lnTo>
                    <a:pt x="9063421" y="3277605"/>
                  </a:lnTo>
                  <a:lnTo>
                    <a:pt x="9078978" y="3116770"/>
                  </a:lnTo>
                  <a:lnTo>
                    <a:pt x="9104635" y="2852520"/>
                  </a:lnTo>
                  <a:lnTo>
                    <a:pt x="9114708" y="2748211"/>
                  </a:lnTo>
                  <a:lnTo>
                    <a:pt x="9124623" y="2644727"/>
                  </a:lnTo>
                  <a:lnTo>
                    <a:pt x="9129512" y="2593301"/>
                  </a:lnTo>
                  <a:lnTo>
                    <a:pt x="9134349" y="2542089"/>
                  </a:lnTo>
                  <a:lnTo>
                    <a:pt x="9139131" y="2491093"/>
                  </a:lnTo>
                  <a:lnTo>
                    <a:pt x="9143852" y="2440316"/>
                  </a:lnTo>
                  <a:lnTo>
                    <a:pt x="9148511" y="2389761"/>
                  </a:lnTo>
                  <a:lnTo>
                    <a:pt x="9153101" y="2339429"/>
                  </a:lnTo>
                  <a:lnTo>
                    <a:pt x="9157620" y="2289324"/>
                  </a:lnTo>
                  <a:lnTo>
                    <a:pt x="9162062" y="2239447"/>
                  </a:lnTo>
                  <a:lnTo>
                    <a:pt x="9166425" y="2189802"/>
                  </a:lnTo>
                  <a:lnTo>
                    <a:pt x="9170703" y="2140391"/>
                  </a:lnTo>
                  <a:lnTo>
                    <a:pt x="9174894" y="2091217"/>
                  </a:lnTo>
                  <a:lnTo>
                    <a:pt x="9178992" y="2042281"/>
                  </a:lnTo>
                  <a:lnTo>
                    <a:pt x="9182994" y="1993587"/>
                  </a:lnTo>
                  <a:lnTo>
                    <a:pt x="9186896" y="1945137"/>
                  </a:lnTo>
                  <a:lnTo>
                    <a:pt x="9190693" y="1896934"/>
                  </a:lnTo>
                  <a:lnTo>
                    <a:pt x="9194382" y="1848979"/>
                  </a:lnTo>
                  <a:lnTo>
                    <a:pt x="9197958" y="1801276"/>
                  </a:lnTo>
                  <a:lnTo>
                    <a:pt x="9201418" y="1753827"/>
                  </a:lnTo>
                  <a:lnTo>
                    <a:pt x="9204757" y="1706635"/>
                  </a:lnTo>
                  <a:lnTo>
                    <a:pt x="9207971" y="1659702"/>
                  </a:lnTo>
                  <a:lnTo>
                    <a:pt x="9211057" y="1613030"/>
                  </a:lnTo>
                  <a:lnTo>
                    <a:pt x="9214009" y="1566622"/>
                  </a:lnTo>
                  <a:lnTo>
                    <a:pt x="9216825" y="1520481"/>
                  </a:lnTo>
                  <a:lnTo>
                    <a:pt x="9219500" y="1474610"/>
                  </a:lnTo>
                  <a:lnTo>
                    <a:pt x="9222030" y="1429009"/>
                  </a:lnTo>
                  <a:lnTo>
                    <a:pt x="9224410" y="1383683"/>
                  </a:lnTo>
                  <a:lnTo>
                    <a:pt x="9226638" y="1338634"/>
                  </a:lnTo>
                  <a:lnTo>
                    <a:pt x="9228708" y="1293864"/>
                  </a:lnTo>
                  <a:lnTo>
                    <a:pt x="9230616" y="1249375"/>
                  </a:lnTo>
                  <a:lnTo>
                    <a:pt x="9232360" y="1205171"/>
                  </a:lnTo>
                  <a:lnTo>
                    <a:pt x="9233934" y="1161254"/>
                  </a:lnTo>
                  <a:lnTo>
                    <a:pt x="9235334" y="1117625"/>
                  </a:lnTo>
                  <a:lnTo>
                    <a:pt x="9236557" y="1074289"/>
                  </a:lnTo>
                  <a:lnTo>
                    <a:pt x="9237598" y="1031247"/>
                  </a:lnTo>
                  <a:lnTo>
                    <a:pt x="9238453" y="988501"/>
                  </a:lnTo>
                  <a:lnTo>
                    <a:pt x="9239119" y="946055"/>
                  </a:lnTo>
                  <a:lnTo>
                    <a:pt x="9239591" y="903910"/>
                  </a:lnTo>
                  <a:lnTo>
                    <a:pt x="9239864" y="862070"/>
                  </a:lnTo>
                  <a:lnTo>
                    <a:pt x="9239936" y="820537"/>
                  </a:lnTo>
                  <a:lnTo>
                    <a:pt x="9239802" y="779313"/>
                  </a:lnTo>
                  <a:lnTo>
                    <a:pt x="9239457" y="738401"/>
                  </a:lnTo>
                  <a:lnTo>
                    <a:pt x="9238899" y="697804"/>
                  </a:lnTo>
                  <a:lnTo>
                    <a:pt x="9238122" y="657523"/>
                  </a:lnTo>
                  <a:lnTo>
                    <a:pt x="9237123" y="617561"/>
                  </a:lnTo>
                  <a:lnTo>
                    <a:pt x="9235897" y="577922"/>
                  </a:lnTo>
                  <a:lnTo>
                    <a:pt x="9234441" y="538607"/>
                  </a:lnTo>
                  <a:lnTo>
                    <a:pt x="9232750" y="499619"/>
                  </a:lnTo>
                  <a:lnTo>
                    <a:pt x="9230821" y="460960"/>
                  </a:lnTo>
                  <a:lnTo>
                    <a:pt x="9228649" y="422634"/>
                  </a:lnTo>
                  <a:lnTo>
                    <a:pt x="9223561" y="346986"/>
                  </a:lnTo>
                  <a:lnTo>
                    <a:pt x="9217454" y="272697"/>
                  </a:lnTo>
                  <a:lnTo>
                    <a:pt x="9210294" y="199786"/>
                  </a:lnTo>
                  <a:lnTo>
                    <a:pt x="9202050" y="128272"/>
                  </a:lnTo>
                  <a:lnTo>
                    <a:pt x="9192688" y="58178"/>
                  </a:lnTo>
                  <a:lnTo>
                    <a:pt x="9187579" y="23669"/>
                  </a:lnTo>
                  <a:lnTo>
                    <a:pt x="9183835" y="0"/>
                  </a:lnTo>
                  <a:close/>
                </a:path>
              </a:pathLst>
            </a:custGeom>
            <a:solidFill>
              <a:srgbClr val="D6EAE2"/>
            </a:solidFill>
          </p:spPr>
          <p:txBody>
            <a:bodyPr wrap="square" lIns="0" tIns="0" rIns="0" bIns="0" rtlCol="0"/>
            <a:lstStyle/>
            <a:p>
              <a:endParaRPr dirty="0"/>
            </a:p>
          </p:txBody>
        </p:sp>
        <p:sp>
          <p:nvSpPr>
            <p:cNvPr id="4" name="object 4"/>
            <p:cNvSpPr/>
            <p:nvPr/>
          </p:nvSpPr>
          <p:spPr>
            <a:xfrm>
              <a:off x="1340273" y="7214192"/>
              <a:ext cx="6052185" cy="2879725"/>
            </a:xfrm>
            <a:custGeom>
              <a:avLst/>
              <a:gdLst/>
              <a:ahLst/>
              <a:cxnLst/>
              <a:rect l="l" t="t" r="r" b="b"/>
              <a:pathLst>
                <a:path w="6052184" h="2879725">
                  <a:moveTo>
                    <a:pt x="5947462" y="0"/>
                  </a:moveTo>
                  <a:lnTo>
                    <a:pt x="104708" y="0"/>
                  </a:lnTo>
                  <a:lnTo>
                    <a:pt x="63950" y="8228"/>
                  </a:lnTo>
                  <a:lnTo>
                    <a:pt x="30667" y="30667"/>
                  </a:lnTo>
                  <a:lnTo>
                    <a:pt x="8228" y="63950"/>
                  </a:lnTo>
                  <a:lnTo>
                    <a:pt x="0" y="104708"/>
                  </a:lnTo>
                  <a:lnTo>
                    <a:pt x="0" y="2774700"/>
                  </a:lnTo>
                  <a:lnTo>
                    <a:pt x="8228" y="2815458"/>
                  </a:lnTo>
                  <a:lnTo>
                    <a:pt x="30667" y="2848741"/>
                  </a:lnTo>
                  <a:lnTo>
                    <a:pt x="63950" y="2871181"/>
                  </a:lnTo>
                  <a:lnTo>
                    <a:pt x="104708" y="2879409"/>
                  </a:lnTo>
                  <a:lnTo>
                    <a:pt x="5947462" y="2879409"/>
                  </a:lnTo>
                  <a:lnTo>
                    <a:pt x="5988220" y="2871181"/>
                  </a:lnTo>
                  <a:lnTo>
                    <a:pt x="6021503" y="2848741"/>
                  </a:lnTo>
                  <a:lnTo>
                    <a:pt x="6043943" y="2815458"/>
                  </a:lnTo>
                  <a:lnTo>
                    <a:pt x="6052171" y="2774700"/>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grpSp>
      <p:sp>
        <p:nvSpPr>
          <p:cNvPr id="5" name="object 5"/>
          <p:cNvSpPr txBox="1">
            <a:spLocks noGrp="1"/>
          </p:cNvSpPr>
          <p:nvPr>
            <p:ph type="title"/>
          </p:nvPr>
        </p:nvSpPr>
        <p:spPr>
          <a:xfrm>
            <a:off x="10714928" y="959554"/>
            <a:ext cx="5585521" cy="1408078"/>
          </a:xfrm>
          <a:prstGeom prst="rect">
            <a:avLst/>
          </a:prstGeom>
        </p:spPr>
        <p:txBody>
          <a:bodyPr vert="horz" wrap="square" lIns="0" tIns="15240" rIns="0" bIns="0" rtlCol="0">
            <a:spAutoFit/>
          </a:bodyPr>
          <a:lstStyle/>
          <a:p>
            <a:pPr marL="12700">
              <a:lnSpc>
                <a:spcPct val="100000"/>
              </a:lnSpc>
              <a:spcBef>
                <a:spcPts val="120"/>
              </a:spcBef>
            </a:pPr>
            <a:r>
              <a:rPr lang="fr-FR" sz="9050" b="1" spc="-150" dirty="0"/>
              <a:t>SOMMAIRE</a:t>
            </a:r>
          </a:p>
        </p:txBody>
      </p:sp>
      <p:sp>
        <p:nvSpPr>
          <p:cNvPr id="6" name="object 6"/>
          <p:cNvSpPr txBox="1"/>
          <p:nvPr/>
        </p:nvSpPr>
        <p:spPr>
          <a:xfrm>
            <a:off x="1388894" y="1110795"/>
            <a:ext cx="5955030" cy="3918508"/>
          </a:xfrm>
          <a:prstGeom prst="rect">
            <a:avLst/>
          </a:prstGeom>
        </p:spPr>
        <p:txBody>
          <a:bodyPr vert="horz" wrap="square" lIns="0" tIns="14604" rIns="0" bIns="0" rtlCol="0">
            <a:spAutoFit/>
          </a:bodyPr>
          <a:lstStyle/>
          <a:p>
            <a:pPr algn="ctr">
              <a:lnSpc>
                <a:spcPts val="6425"/>
              </a:lnSpc>
              <a:spcBef>
                <a:spcPts val="114"/>
              </a:spcBef>
            </a:pPr>
            <a:r>
              <a:rPr lang="fr-FR" sz="5650" b="1" spc="-150" dirty="0">
                <a:solidFill>
                  <a:srgbClr val="0A6868"/>
                </a:solidFill>
                <a:latin typeface="Calibri"/>
                <a:cs typeface="Calibri"/>
              </a:rPr>
              <a:t>UNE INITIATION</a:t>
            </a:r>
            <a:endParaRPr lang="fr-FR" sz="5650" b="1" spc="-150" dirty="0">
              <a:latin typeface="Calibri"/>
              <a:cs typeface="Calibri"/>
            </a:endParaRPr>
          </a:p>
          <a:p>
            <a:pPr marL="12065" marR="5080" algn="ctr">
              <a:lnSpc>
                <a:spcPts val="6070"/>
              </a:lnSpc>
              <a:spcBef>
                <a:spcPts val="440"/>
              </a:spcBef>
            </a:pPr>
            <a:r>
              <a:rPr lang="fr-FR" sz="5650" b="1" spc="-150" dirty="0">
                <a:solidFill>
                  <a:srgbClr val="0A6868"/>
                </a:solidFill>
                <a:latin typeface="Calibri"/>
                <a:cs typeface="Calibri"/>
              </a:rPr>
              <a:t>À LA CYBERSÉCURITÉ EN 3 SÉQUENCES</a:t>
            </a:r>
            <a:endParaRPr lang="fr-FR" sz="5650" b="1" spc="-150" dirty="0">
              <a:latin typeface="Calibri"/>
              <a:cs typeface="Calibri"/>
            </a:endParaRPr>
          </a:p>
          <a:p>
            <a:pPr marR="34925" algn="ctr">
              <a:lnSpc>
                <a:spcPct val="100000"/>
              </a:lnSpc>
              <a:spcBef>
                <a:spcPts val="2370"/>
              </a:spcBef>
            </a:pPr>
            <a:r>
              <a:rPr sz="2450" spc="85" dirty="0">
                <a:solidFill>
                  <a:srgbClr val="231F20"/>
                </a:solidFill>
                <a:latin typeface="Calibri"/>
                <a:cs typeface="Calibri"/>
              </a:rPr>
              <a:t>Ce</a:t>
            </a:r>
            <a:r>
              <a:rPr sz="2450" spc="150" dirty="0">
                <a:solidFill>
                  <a:srgbClr val="231F20"/>
                </a:solidFill>
                <a:latin typeface="Calibri"/>
                <a:cs typeface="Calibri"/>
              </a:rPr>
              <a:t> </a:t>
            </a:r>
            <a:r>
              <a:rPr sz="2450" spc="70" dirty="0">
                <a:solidFill>
                  <a:srgbClr val="231F20"/>
                </a:solidFill>
                <a:latin typeface="Calibri"/>
                <a:cs typeface="Calibri"/>
              </a:rPr>
              <a:t>kit</a:t>
            </a:r>
            <a:r>
              <a:rPr sz="2450" spc="155" dirty="0">
                <a:solidFill>
                  <a:srgbClr val="231F20"/>
                </a:solidFill>
                <a:latin typeface="Calibri"/>
                <a:cs typeface="Calibri"/>
              </a:rPr>
              <a:t> </a:t>
            </a:r>
            <a:r>
              <a:rPr sz="2450" dirty="0">
                <a:solidFill>
                  <a:srgbClr val="231F20"/>
                </a:solidFill>
                <a:latin typeface="Calibri"/>
                <a:cs typeface="Calibri"/>
              </a:rPr>
              <a:t>pédagogique</a:t>
            </a:r>
            <a:r>
              <a:rPr sz="2450" spc="150" dirty="0">
                <a:solidFill>
                  <a:srgbClr val="231F20"/>
                </a:solidFill>
                <a:latin typeface="Calibri"/>
                <a:cs typeface="Calibri"/>
              </a:rPr>
              <a:t> </a:t>
            </a:r>
            <a:r>
              <a:rPr sz="2450" spc="-10" dirty="0">
                <a:solidFill>
                  <a:srgbClr val="231F20"/>
                </a:solidFill>
                <a:latin typeface="Calibri"/>
                <a:cs typeface="Calibri"/>
              </a:rPr>
              <a:t>comprend</a:t>
            </a:r>
            <a:endParaRPr sz="2450" dirty="0">
              <a:latin typeface="Calibri"/>
              <a:cs typeface="Calibri"/>
            </a:endParaRPr>
          </a:p>
          <a:p>
            <a:pPr marL="560070" marR="594360" algn="ctr">
              <a:lnSpc>
                <a:spcPct val="105500"/>
              </a:lnSpc>
            </a:pPr>
            <a:r>
              <a:rPr sz="2450" b="1" spc="85" dirty="0">
                <a:solidFill>
                  <a:srgbClr val="231F20"/>
                </a:solidFill>
                <a:latin typeface="Calibri"/>
                <a:cs typeface="Calibri"/>
              </a:rPr>
              <a:t>trois</a:t>
            </a:r>
            <a:r>
              <a:rPr sz="2450" b="1" spc="-5" dirty="0">
                <a:solidFill>
                  <a:srgbClr val="231F20"/>
                </a:solidFill>
                <a:latin typeface="Calibri"/>
                <a:cs typeface="Calibri"/>
              </a:rPr>
              <a:t> </a:t>
            </a:r>
            <a:r>
              <a:rPr sz="2450" b="1" spc="55" dirty="0">
                <a:solidFill>
                  <a:srgbClr val="231F20"/>
                </a:solidFill>
                <a:latin typeface="Calibri"/>
                <a:cs typeface="Calibri"/>
              </a:rPr>
              <a:t>séquences</a:t>
            </a:r>
            <a:r>
              <a:rPr sz="2450" spc="55" dirty="0">
                <a:solidFill>
                  <a:srgbClr val="231F20"/>
                </a:solidFill>
                <a:latin typeface="Calibri"/>
                <a:cs typeface="Calibri"/>
              </a:rPr>
              <a:t>,</a:t>
            </a:r>
            <a:r>
              <a:rPr sz="2450" dirty="0">
                <a:solidFill>
                  <a:srgbClr val="231F20"/>
                </a:solidFill>
                <a:latin typeface="Calibri"/>
                <a:cs typeface="Calibri"/>
              </a:rPr>
              <a:t> </a:t>
            </a:r>
            <a:r>
              <a:rPr sz="2450" spc="65" dirty="0">
                <a:solidFill>
                  <a:srgbClr val="231F20"/>
                </a:solidFill>
                <a:latin typeface="Calibri"/>
                <a:cs typeface="Calibri"/>
              </a:rPr>
              <a:t>chacune</a:t>
            </a:r>
            <a:r>
              <a:rPr sz="2450" dirty="0">
                <a:solidFill>
                  <a:srgbClr val="231F20"/>
                </a:solidFill>
                <a:latin typeface="Calibri"/>
                <a:cs typeface="Calibri"/>
              </a:rPr>
              <a:t> </a:t>
            </a:r>
            <a:r>
              <a:rPr sz="2450" spc="-10" dirty="0">
                <a:solidFill>
                  <a:srgbClr val="231F20"/>
                </a:solidFill>
                <a:latin typeface="Calibri"/>
                <a:cs typeface="Calibri"/>
              </a:rPr>
              <a:t>composée </a:t>
            </a:r>
            <a:r>
              <a:rPr sz="2450" dirty="0">
                <a:solidFill>
                  <a:srgbClr val="231F20"/>
                </a:solidFill>
                <a:latin typeface="Calibri"/>
                <a:cs typeface="Calibri"/>
              </a:rPr>
              <a:t>de</a:t>
            </a:r>
            <a:r>
              <a:rPr sz="2450" spc="10" dirty="0">
                <a:solidFill>
                  <a:srgbClr val="231F20"/>
                </a:solidFill>
                <a:latin typeface="Calibri"/>
                <a:cs typeface="Calibri"/>
              </a:rPr>
              <a:t> </a:t>
            </a:r>
            <a:r>
              <a:rPr sz="2450" b="1" spc="95" dirty="0">
                <a:solidFill>
                  <a:srgbClr val="231F20"/>
                </a:solidFill>
                <a:latin typeface="Calibri"/>
                <a:cs typeface="Calibri"/>
              </a:rPr>
              <a:t>plusieurs</a:t>
            </a:r>
            <a:r>
              <a:rPr sz="2450" b="1" spc="10" dirty="0">
                <a:solidFill>
                  <a:srgbClr val="231F20"/>
                </a:solidFill>
                <a:latin typeface="Calibri"/>
                <a:cs typeface="Calibri"/>
              </a:rPr>
              <a:t> </a:t>
            </a:r>
            <a:r>
              <a:rPr sz="2450" b="1" spc="75" dirty="0">
                <a:solidFill>
                  <a:srgbClr val="231F20"/>
                </a:solidFill>
                <a:latin typeface="Calibri"/>
                <a:cs typeface="Calibri"/>
              </a:rPr>
              <a:t>activités</a:t>
            </a:r>
            <a:r>
              <a:rPr sz="2450" spc="75" dirty="0">
                <a:solidFill>
                  <a:srgbClr val="231F20"/>
                </a:solidFill>
                <a:latin typeface="Calibri"/>
                <a:cs typeface="Calibri"/>
              </a:rPr>
              <a:t>.</a:t>
            </a:r>
            <a:endParaRPr sz="2450" dirty="0">
              <a:latin typeface="Calibri"/>
              <a:cs typeface="Calibri"/>
            </a:endParaRPr>
          </a:p>
        </p:txBody>
      </p:sp>
      <p:sp>
        <p:nvSpPr>
          <p:cNvPr id="7" name="object 7"/>
          <p:cNvSpPr txBox="1"/>
          <p:nvPr/>
        </p:nvSpPr>
        <p:spPr>
          <a:xfrm>
            <a:off x="10279843" y="2594004"/>
            <a:ext cx="8985250" cy="7620676"/>
          </a:xfrm>
          <a:prstGeom prst="rect">
            <a:avLst/>
          </a:prstGeom>
        </p:spPr>
        <p:txBody>
          <a:bodyPr vert="horz" wrap="square" lIns="0" tIns="147955" rIns="0" bIns="0" rtlCol="0">
            <a:spAutoFit/>
          </a:bodyPr>
          <a:lstStyle/>
          <a:p>
            <a:pPr marL="25400">
              <a:lnSpc>
                <a:spcPct val="100000"/>
              </a:lnSpc>
              <a:spcBef>
                <a:spcPts val="1165"/>
              </a:spcBef>
              <a:tabLst>
                <a:tab pos="447675" algn="l"/>
              </a:tabLst>
            </a:pPr>
            <a:r>
              <a:rPr lang="fr-FR" sz="2350" b="1" spc="-150" dirty="0">
                <a:solidFill>
                  <a:srgbClr val="878787"/>
                </a:solidFill>
                <a:latin typeface="Calibri"/>
                <a:cs typeface="Calibri"/>
              </a:rPr>
              <a:t>3	AVANT DE COMMENCER</a:t>
            </a:r>
            <a:endParaRPr lang="fr-FR" sz="2350" b="1" spc="-150" dirty="0">
              <a:latin typeface="Calibri"/>
              <a:cs typeface="Calibri"/>
            </a:endParaRPr>
          </a:p>
          <a:p>
            <a:pPr marL="31115">
              <a:lnSpc>
                <a:spcPct val="100000"/>
              </a:lnSpc>
              <a:spcBef>
                <a:spcPts val="1714"/>
              </a:spcBef>
              <a:tabLst>
                <a:tab pos="734695" algn="l"/>
              </a:tabLst>
            </a:pPr>
            <a:r>
              <a:rPr lang="fr-FR" sz="3525" b="1" spc="-150" baseline="15366" dirty="0">
                <a:solidFill>
                  <a:srgbClr val="878787"/>
                </a:solidFill>
                <a:latin typeface="Calibri"/>
                <a:cs typeface="Calibri"/>
              </a:rPr>
              <a:t>6	</a:t>
            </a:r>
            <a:r>
              <a:rPr lang="fr-FR" sz="3750" b="1" spc="-150" dirty="0">
                <a:solidFill>
                  <a:srgbClr val="EAB24C"/>
                </a:solidFill>
                <a:latin typeface="Calibri"/>
                <a:cs typeface="Calibri"/>
              </a:rPr>
              <a:t>LES MÉTIERS CYBERSÉCURITÉ</a:t>
            </a:r>
            <a:endParaRPr lang="fr-FR" sz="3750" b="1" spc="-150" dirty="0">
              <a:latin typeface="Calibri"/>
              <a:cs typeface="Calibri"/>
            </a:endParaRPr>
          </a:p>
          <a:p>
            <a:pPr marL="986155">
              <a:lnSpc>
                <a:spcPct val="100000"/>
              </a:lnSpc>
              <a:spcBef>
                <a:spcPts val="225"/>
              </a:spcBef>
            </a:pPr>
            <a:r>
              <a:rPr lang="fr-FR" sz="2350" b="1" u="sng" spc="-150" dirty="0">
                <a:solidFill>
                  <a:srgbClr val="231F20"/>
                </a:solidFill>
                <a:uFill>
                  <a:solidFill>
                    <a:srgbClr val="231F20"/>
                  </a:solidFill>
                </a:uFill>
                <a:latin typeface="Calibri"/>
                <a:cs typeface="Calibri"/>
              </a:rPr>
              <a:t>ACTIVITÉ 1</a:t>
            </a:r>
            <a:r>
              <a:rPr lang="fr-FR" sz="2350" b="1" spc="-150" dirty="0">
                <a:solidFill>
                  <a:srgbClr val="231F20"/>
                </a:solidFill>
                <a:latin typeface="Calibri"/>
                <a:cs typeface="Calibri"/>
              </a:rPr>
              <a:t> : LES GESTES DE LA CYBER</a:t>
            </a:r>
            <a:endParaRPr lang="fr-FR" sz="2350" b="1" spc="-150" dirty="0">
              <a:latin typeface="Calibri"/>
              <a:cs typeface="Calibri"/>
            </a:endParaRPr>
          </a:p>
          <a:p>
            <a:pPr marL="2362835" marR="1910714" indent="-1377315">
              <a:lnSpc>
                <a:spcPct val="111400"/>
              </a:lnSpc>
            </a:pPr>
            <a:r>
              <a:rPr lang="fr-FR" sz="2350" b="1" u="sng" spc="-150" dirty="0">
                <a:solidFill>
                  <a:srgbClr val="231F20"/>
                </a:solidFill>
                <a:uFill>
                  <a:solidFill>
                    <a:srgbClr val="231F20"/>
                  </a:solidFill>
                </a:uFill>
                <a:latin typeface="Calibri"/>
                <a:cs typeface="Calibri"/>
              </a:rPr>
              <a:t>ACTIVITÉ 2</a:t>
            </a:r>
            <a:r>
              <a:rPr lang="fr-FR" sz="2350" b="1" spc="-150" dirty="0">
                <a:solidFill>
                  <a:srgbClr val="231F20"/>
                </a:solidFill>
                <a:latin typeface="Calibri"/>
                <a:cs typeface="Calibri"/>
              </a:rPr>
              <a:t> : JE NE SUIS PAS UN HACKER ET POURTANT </a:t>
            </a:r>
            <a:br>
              <a:rPr lang="fr-FR" sz="2350" b="1" spc="-150" dirty="0">
                <a:solidFill>
                  <a:srgbClr val="231F20"/>
                </a:solidFill>
                <a:latin typeface="Calibri"/>
                <a:cs typeface="Calibri"/>
              </a:rPr>
            </a:br>
            <a:r>
              <a:rPr lang="fr-FR" sz="2350" b="1" spc="-150" dirty="0">
                <a:solidFill>
                  <a:srgbClr val="231F20"/>
                </a:solidFill>
                <a:latin typeface="Calibri"/>
                <a:cs typeface="Calibri"/>
              </a:rPr>
              <a:t>JE TRAVAILLE DANS LA CYBERSÉCURITÉ !</a:t>
            </a:r>
            <a:endParaRPr lang="fr-FR" sz="2350" b="1" spc="-150" dirty="0">
              <a:latin typeface="Calibri"/>
              <a:cs typeface="Calibri"/>
            </a:endParaRPr>
          </a:p>
          <a:p>
            <a:pPr marL="986155">
              <a:lnSpc>
                <a:spcPct val="100000"/>
              </a:lnSpc>
              <a:spcBef>
                <a:spcPts val="320"/>
              </a:spcBef>
            </a:pPr>
            <a:r>
              <a:rPr lang="fr-FR" sz="2350" b="1" u="sng" spc="-150" dirty="0">
                <a:solidFill>
                  <a:srgbClr val="231F20"/>
                </a:solidFill>
                <a:uFill>
                  <a:solidFill>
                    <a:srgbClr val="231F20"/>
                  </a:solidFill>
                </a:uFill>
                <a:latin typeface="Calibri"/>
                <a:cs typeface="Calibri"/>
              </a:rPr>
              <a:t>ACTIVITÉ 3</a:t>
            </a:r>
            <a:r>
              <a:rPr lang="fr-FR" sz="2350" b="1" spc="-150" dirty="0">
                <a:solidFill>
                  <a:srgbClr val="231F20"/>
                </a:solidFill>
                <a:latin typeface="Calibri"/>
                <a:cs typeface="Calibri"/>
              </a:rPr>
              <a:t> : LA CYBER : UN OU DES MÉTIERS ?</a:t>
            </a:r>
            <a:endParaRPr lang="fr-FR" sz="2350" b="1" spc="-150" dirty="0">
              <a:latin typeface="Calibri"/>
              <a:cs typeface="Calibri"/>
            </a:endParaRPr>
          </a:p>
          <a:p>
            <a:pPr marL="734695">
              <a:lnSpc>
                <a:spcPct val="100000"/>
              </a:lnSpc>
              <a:spcBef>
                <a:spcPts val="2105"/>
              </a:spcBef>
            </a:pPr>
            <a:r>
              <a:rPr lang="fr-FR" sz="3750" b="1" spc="-150" dirty="0">
                <a:solidFill>
                  <a:srgbClr val="752B8E"/>
                </a:solidFill>
                <a:latin typeface="Calibri"/>
                <a:cs typeface="Calibri"/>
              </a:rPr>
              <a:t>MÉFIEZ-VOUS DES APPARENCES !</a:t>
            </a:r>
            <a:endParaRPr lang="fr-FR" sz="3750" b="1" spc="-150" dirty="0">
              <a:latin typeface="Calibri"/>
              <a:cs typeface="Calibri"/>
            </a:endParaRP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ACTIVITÉ 1</a:t>
            </a:r>
            <a:r>
              <a:rPr lang="fr-FR" sz="2350" b="1" spc="-150" dirty="0">
                <a:solidFill>
                  <a:srgbClr val="231F20"/>
                </a:solidFill>
                <a:latin typeface="Calibri"/>
                <a:cs typeface="Calibri"/>
              </a:rPr>
              <a:t> : ÉVITEZ LES ARNAQUES AU FAUX SUPPORT TECHNIQUE </a:t>
            </a:r>
            <a:r>
              <a:rPr lang="fr-FR" sz="2350" b="1" u="sng" spc="-150" dirty="0">
                <a:solidFill>
                  <a:srgbClr val="231F20"/>
                </a:solidFill>
                <a:uFill>
                  <a:solidFill>
                    <a:srgbClr val="231F20"/>
                  </a:solidFill>
                </a:uFill>
                <a:latin typeface="Calibri"/>
                <a:cs typeface="Calibri"/>
              </a:rPr>
              <a:t>ACTIVITÉ 2</a:t>
            </a:r>
            <a:r>
              <a:rPr lang="fr-FR" sz="2350" b="1" spc="-150" dirty="0">
                <a:solidFill>
                  <a:srgbClr val="231F20"/>
                </a:solidFill>
                <a:latin typeface="Calibri"/>
                <a:cs typeface="Calibri"/>
              </a:rPr>
              <a:t> : NE LAISSEZ PAS LES CYBERCRIMINELS VOUS VOLER !</a:t>
            </a: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ACTIVITÉ 3</a:t>
            </a:r>
            <a:r>
              <a:rPr lang="fr-FR" sz="2350" b="1" spc="-150" dirty="0">
                <a:solidFill>
                  <a:srgbClr val="231F20"/>
                </a:solidFill>
                <a:latin typeface="Calibri"/>
                <a:cs typeface="Calibri"/>
              </a:rPr>
              <a:t> : REPÉREZ LES CONTENUS DEEPFAKE</a:t>
            </a:r>
          </a:p>
          <a:p>
            <a:pPr marL="986155" marR="521970">
              <a:lnSpc>
                <a:spcPts val="3140"/>
              </a:lnSpc>
              <a:spcBef>
                <a:spcPts val="65"/>
              </a:spcBef>
            </a:pPr>
            <a:endParaRPr lang="fr-FR" sz="2350" b="1" spc="-150" dirty="0">
              <a:solidFill>
                <a:srgbClr val="231F20"/>
              </a:solidFill>
              <a:latin typeface="Calibri"/>
              <a:cs typeface="Calibri"/>
            </a:endParaRPr>
          </a:p>
          <a:p>
            <a:pPr marL="986155" marR="521970">
              <a:lnSpc>
                <a:spcPts val="3140"/>
              </a:lnSpc>
              <a:spcBef>
                <a:spcPts val="65"/>
              </a:spcBef>
            </a:pPr>
            <a:r>
              <a:rPr lang="fr-FR" sz="3750" b="1" spc="-150" dirty="0">
                <a:solidFill>
                  <a:srgbClr val="167C82"/>
                </a:solidFill>
                <a:latin typeface="Calibri"/>
                <a:cs typeface="Calibri"/>
              </a:rPr>
              <a:t>PROTÉGEZ VOS COMPTES EN LIGNE !</a:t>
            </a:r>
            <a:endParaRPr lang="fr-FR" sz="3750" b="1" spc="-150" dirty="0">
              <a:latin typeface="Calibri"/>
              <a:cs typeface="Calibri"/>
            </a:endParaRPr>
          </a:p>
          <a:p>
            <a:pPr marL="2303145" marR="504190" indent="-1316990">
              <a:lnSpc>
                <a:spcPts val="3140"/>
              </a:lnSpc>
              <a:spcBef>
                <a:spcPts val="65"/>
              </a:spcBef>
            </a:pPr>
            <a:r>
              <a:rPr lang="fr-FR" sz="2350" b="1" u="sng" spc="-150" dirty="0">
                <a:solidFill>
                  <a:srgbClr val="231F20"/>
                </a:solidFill>
                <a:uFill>
                  <a:solidFill>
                    <a:srgbClr val="231F20"/>
                  </a:solidFill>
                </a:uFill>
                <a:latin typeface="Calibri"/>
                <a:cs typeface="Calibri"/>
              </a:rPr>
              <a:t>ACTIVITÉ 1</a:t>
            </a:r>
            <a:r>
              <a:rPr lang="fr-FR" sz="2350" b="1" spc="-150" dirty="0">
                <a:solidFill>
                  <a:srgbClr val="231F20"/>
                </a:solidFill>
                <a:latin typeface="Calibri"/>
                <a:cs typeface="Calibri"/>
              </a:rPr>
              <a:t> : UN BON MOT DE PASSE, C’EST VOTRE PREMIÈRE LIGNE DE DÉFENSE !</a:t>
            </a:r>
            <a:endParaRPr lang="fr-FR" sz="2350" b="1" spc="-150" dirty="0">
              <a:latin typeface="Calibri"/>
              <a:cs typeface="Calibri"/>
            </a:endParaRPr>
          </a:p>
          <a:p>
            <a:pPr marL="986155">
              <a:lnSpc>
                <a:spcPct val="100000"/>
              </a:lnSpc>
              <a:spcBef>
                <a:spcPts val="165"/>
              </a:spcBef>
            </a:pPr>
            <a:r>
              <a:rPr lang="fr-FR" sz="2350" b="1" u="sng" spc="-150" dirty="0">
                <a:solidFill>
                  <a:srgbClr val="231F20"/>
                </a:solidFill>
                <a:uFill>
                  <a:solidFill>
                    <a:srgbClr val="231F20"/>
                  </a:solidFill>
                </a:uFill>
                <a:latin typeface="Calibri"/>
                <a:cs typeface="Calibri"/>
              </a:rPr>
              <a:t>ACTIVITÉ 2</a:t>
            </a:r>
            <a:r>
              <a:rPr lang="fr-FR" sz="2350" b="1" spc="-150" dirty="0">
                <a:solidFill>
                  <a:srgbClr val="231F20"/>
                </a:solidFill>
                <a:latin typeface="Calibri"/>
                <a:cs typeface="Calibri"/>
              </a:rPr>
              <a:t> : PROTÉGEZ VOS COMPTES EN LIGNE LES PLUS IMPORTANTS</a:t>
            </a:r>
            <a:endParaRPr lang="fr-FR" sz="2350" b="1" spc="-150" dirty="0">
              <a:latin typeface="Calibri"/>
              <a:cs typeface="Calibri"/>
            </a:endParaRPr>
          </a:p>
          <a:p>
            <a:pPr marL="447675">
              <a:lnSpc>
                <a:spcPct val="100000"/>
              </a:lnSpc>
              <a:spcBef>
                <a:spcPts val="2240"/>
              </a:spcBef>
            </a:pPr>
            <a:r>
              <a:rPr lang="fr-FR" sz="2350" b="1" spc="-150" dirty="0">
                <a:solidFill>
                  <a:srgbClr val="878787"/>
                </a:solidFill>
                <a:latin typeface="Calibri"/>
                <a:cs typeface="Calibri"/>
              </a:rPr>
              <a:t>RESSOURCES POUR BIEN PRÉPARER VOTRE INTERVENTION</a:t>
            </a:r>
            <a:endParaRPr lang="fr-FR" sz="2350" b="1" spc="-150" dirty="0">
              <a:latin typeface="Calibri"/>
              <a:cs typeface="Calibri"/>
            </a:endParaRPr>
          </a:p>
        </p:txBody>
      </p:sp>
      <p:sp>
        <p:nvSpPr>
          <p:cNvPr id="8" name="object 8"/>
          <p:cNvSpPr txBox="1"/>
          <p:nvPr/>
        </p:nvSpPr>
        <p:spPr>
          <a:xfrm>
            <a:off x="10154586" y="5811738"/>
            <a:ext cx="301981" cy="375103"/>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26</a:t>
            </a:r>
            <a:endParaRPr lang="fr-FR" sz="2350" b="1" spc="-150" dirty="0">
              <a:latin typeface="Calibri"/>
              <a:cs typeface="Calibri"/>
            </a:endParaRPr>
          </a:p>
        </p:txBody>
      </p:sp>
      <p:sp>
        <p:nvSpPr>
          <p:cNvPr id="9" name="object 9"/>
          <p:cNvSpPr txBox="1"/>
          <p:nvPr/>
        </p:nvSpPr>
        <p:spPr>
          <a:xfrm>
            <a:off x="10117756" y="7827460"/>
            <a:ext cx="338455" cy="384810"/>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55</a:t>
            </a:r>
            <a:endParaRPr lang="fr-FR" sz="2350" b="1" spc="-150" dirty="0">
              <a:latin typeface="Calibri"/>
              <a:cs typeface="Calibri"/>
            </a:endParaRPr>
          </a:p>
        </p:txBody>
      </p:sp>
      <p:sp>
        <p:nvSpPr>
          <p:cNvPr id="10" name="object 10"/>
          <p:cNvSpPr txBox="1"/>
          <p:nvPr/>
        </p:nvSpPr>
        <p:spPr>
          <a:xfrm>
            <a:off x="10154586" y="9772545"/>
            <a:ext cx="301625" cy="384810"/>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71</a:t>
            </a:r>
            <a:endParaRPr lang="fr-FR" sz="2350" b="1" spc="-150" dirty="0">
              <a:latin typeface="Calibri"/>
              <a:cs typeface="Calibri"/>
            </a:endParaRPr>
          </a:p>
        </p:txBody>
      </p:sp>
      <p:sp>
        <p:nvSpPr>
          <p:cNvPr id="11" name="object 11"/>
          <p:cNvSpPr txBox="1"/>
          <p:nvPr/>
        </p:nvSpPr>
        <p:spPr>
          <a:xfrm>
            <a:off x="2014812" y="5400328"/>
            <a:ext cx="4659630" cy="1190625"/>
          </a:xfrm>
          <a:prstGeom prst="rect">
            <a:avLst/>
          </a:prstGeom>
        </p:spPr>
        <p:txBody>
          <a:bodyPr vert="horz" wrap="square" lIns="0" tIns="8890" rIns="0" bIns="0" rtlCol="0">
            <a:spAutoFit/>
          </a:bodyPr>
          <a:lstStyle/>
          <a:p>
            <a:pPr marL="188595" marR="5080" indent="-176530">
              <a:lnSpc>
                <a:spcPts val="3100"/>
              </a:lnSpc>
              <a:spcBef>
                <a:spcPts val="70"/>
              </a:spcBef>
            </a:pPr>
            <a:r>
              <a:rPr sz="2450" spc="100" dirty="0">
                <a:solidFill>
                  <a:srgbClr val="231F20"/>
                </a:solidFill>
                <a:latin typeface="Calibri"/>
                <a:cs typeface="Calibri"/>
              </a:rPr>
              <a:t>Les</a:t>
            </a:r>
            <a:r>
              <a:rPr sz="2450" spc="5" dirty="0">
                <a:solidFill>
                  <a:srgbClr val="231F20"/>
                </a:solidFill>
                <a:latin typeface="Calibri"/>
                <a:cs typeface="Calibri"/>
              </a:rPr>
              <a:t> </a:t>
            </a:r>
            <a:r>
              <a:rPr sz="2450" spc="50" dirty="0">
                <a:solidFill>
                  <a:srgbClr val="231F20"/>
                </a:solidFill>
                <a:latin typeface="Calibri"/>
                <a:cs typeface="Calibri"/>
              </a:rPr>
              <a:t>séquences</a:t>
            </a:r>
            <a:r>
              <a:rPr sz="2450" spc="10" dirty="0">
                <a:solidFill>
                  <a:srgbClr val="231F20"/>
                </a:solidFill>
                <a:latin typeface="Calibri"/>
                <a:cs typeface="Calibri"/>
              </a:rPr>
              <a:t> </a:t>
            </a:r>
            <a:r>
              <a:rPr sz="2450" spc="50" dirty="0">
                <a:solidFill>
                  <a:srgbClr val="231F20"/>
                </a:solidFill>
                <a:latin typeface="Calibri"/>
                <a:cs typeface="Calibri"/>
              </a:rPr>
              <a:t>sont</a:t>
            </a:r>
            <a:r>
              <a:rPr sz="2450" spc="5" dirty="0">
                <a:solidFill>
                  <a:srgbClr val="231F20"/>
                </a:solidFill>
                <a:latin typeface="Calibri"/>
                <a:cs typeface="Calibri"/>
              </a:rPr>
              <a:t> </a:t>
            </a:r>
            <a:r>
              <a:rPr sz="2450" b="1" spc="40" dirty="0">
                <a:solidFill>
                  <a:srgbClr val="231F20"/>
                </a:solidFill>
                <a:latin typeface="Calibri"/>
                <a:cs typeface="Calibri"/>
              </a:rPr>
              <a:t>indépendantes</a:t>
            </a:r>
            <a:r>
              <a:rPr sz="2450" spc="40" dirty="0">
                <a:solidFill>
                  <a:srgbClr val="231F20"/>
                </a:solidFill>
                <a:latin typeface="Calibri"/>
                <a:cs typeface="Calibri"/>
              </a:rPr>
              <a:t> </a:t>
            </a:r>
            <a:r>
              <a:rPr sz="2450" spc="85" dirty="0">
                <a:solidFill>
                  <a:srgbClr val="231F20"/>
                </a:solidFill>
                <a:latin typeface="Calibri"/>
                <a:cs typeface="Calibri"/>
              </a:rPr>
              <a:t>les </a:t>
            </a:r>
            <a:r>
              <a:rPr sz="2450" spc="55" dirty="0">
                <a:solidFill>
                  <a:srgbClr val="231F20"/>
                </a:solidFill>
                <a:latin typeface="Calibri"/>
                <a:cs typeface="Calibri"/>
              </a:rPr>
              <a:t>unes</a:t>
            </a:r>
            <a:r>
              <a:rPr sz="2450" spc="85" dirty="0">
                <a:solidFill>
                  <a:srgbClr val="231F20"/>
                </a:solidFill>
                <a:latin typeface="Calibri"/>
                <a:cs typeface="Calibri"/>
              </a:rPr>
              <a:t> </a:t>
            </a:r>
            <a:r>
              <a:rPr sz="2450" dirty="0">
                <a:solidFill>
                  <a:srgbClr val="231F20"/>
                </a:solidFill>
                <a:latin typeface="Calibri"/>
                <a:cs typeface="Calibri"/>
              </a:rPr>
              <a:t>des</a:t>
            </a:r>
            <a:r>
              <a:rPr sz="2450" spc="85" dirty="0">
                <a:solidFill>
                  <a:srgbClr val="231F20"/>
                </a:solidFill>
                <a:latin typeface="Calibri"/>
                <a:cs typeface="Calibri"/>
              </a:rPr>
              <a:t> </a:t>
            </a:r>
            <a:r>
              <a:rPr sz="2450" dirty="0">
                <a:solidFill>
                  <a:srgbClr val="231F20"/>
                </a:solidFill>
                <a:latin typeface="Calibri"/>
                <a:cs typeface="Calibri"/>
              </a:rPr>
              <a:t>autres</a:t>
            </a:r>
            <a:r>
              <a:rPr sz="2450" spc="85" dirty="0">
                <a:solidFill>
                  <a:srgbClr val="231F20"/>
                </a:solidFill>
                <a:latin typeface="Calibri"/>
                <a:cs typeface="Calibri"/>
              </a:rPr>
              <a:t> </a:t>
            </a:r>
            <a:r>
              <a:rPr sz="2450" dirty="0">
                <a:solidFill>
                  <a:srgbClr val="231F20"/>
                </a:solidFill>
                <a:latin typeface="Calibri"/>
                <a:cs typeface="Calibri"/>
              </a:rPr>
              <a:t>et</a:t>
            </a:r>
            <a:r>
              <a:rPr sz="2450" spc="85" dirty="0">
                <a:solidFill>
                  <a:srgbClr val="231F20"/>
                </a:solidFill>
                <a:latin typeface="Calibri"/>
                <a:cs typeface="Calibri"/>
              </a:rPr>
              <a:t> </a:t>
            </a:r>
            <a:r>
              <a:rPr sz="2450" spc="-10" dirty="0">
                <a:solidFill>
                  <a:srgbClr val="231F20"/>
                </a:solidFill>
                <a:latin typeface="Calibri"/>
                <a:cs typeface="Calibri"/>
              </a:rPr>
              <a:t>peuvent </a:t>
            </a:r>
            <a:r>
              <a:rPr sz="2450" dirty="0">
                <a:solidFill>
                  <a:srgbClr val="231F20"/>
                </a:solidFill>
                <a:latin typeface="Calibri"/>
                <a:cs typeface="Calibri"/>
              </a:rPr>
              <a:t>être</a:t>
            </a:r>
            <a:r>
              <a:rPr sz="2450" spc="40" dirty="0">
                <a:solidFill>
                  <a:srgbClr val="231F20"/>
                </a:solidFill>
                <a:latin typeface="Calibri"/>
                <a:cs typeface="Calibri"/>
              </a:rPr>
              <a:t> </a:t>
            </a:r>
            <a:r>
              <a:rPr sz="2450" spc="60" dirty="0">
                <a:solidFill>
                  <a:srgbClr val="231F20"/>
                </a:solidFill>
                <a:latin typeface="Calibri"/>
                <a:cs typeface="Calibri"/>
              </a:rPr>
              <a:t>réalisées</a:t>
            </a:r>
            <a:r>
              <a:rPr sz="2450" spc="50" dirty="0">
                <a:solidFill>
                  <a:srgbClr val="231F20"/>
                </a:solidFill>
                <a:latin typeface="Calibri"/>
                <a:cs typeface="Calibri"/>
              </a:rPr>
              <a:t> </a:t>
            </a:r>
            <a:r>
              <a:rPr sz="2450" b="1" spc="65" dirty="0">
                <a:solidFill>
                  <a:srgbClr val="231F20"/>
                </a:solidFill>
                <a:latin typeface="Calibri"/>
                <a:cs typeface="Calibri"/>
              </a:rPr>
              <a:t>selon</a:t>
            </a:r>
            <a:r>
              <a:rPr sz="2450" b="1" spc="35" dirty="0">
                <a:solidFill>
                  <a:srgbClr val="231F20"/>
                </a:solidFill>
                <a:latin typeface="Calibri"/>
                <a:cs typeface="Calibri"/>
              </a:rPr>
              <a:t> </a:t>
            </a:r>
            <a:r>
              <a:rPr sz="2450" b="1" dirty="0">
                <a:solidFill>
                  <a:srgbClr val="231F20"/>
                </a:solidFill>
                <a:latin typeface="Calibri"/>
                <a:cs typeface="Calibri"/>
              </a:rPr>
              <a:t>vos</a:t>
            </a:r>
            <a:r>
              <a:rPr sz="2450" b="1" spc="40" dirty="0">
                <a:solidFill>
                  <a:srgbClr val="231F20"/>
                </a:solidFill>
                <a:latin typeface="Calibri"/>
                <a:cs typeface="Calibri"/>
              </a:rPr>
              <a:t> </a:t>
            </a:r>
            <a:r>
              <a:rPr sz="2450" b="1" spc="60" dirty="0">
                <a:solidFill>
                  <a:srgbClr val="231F20"/>
                </a:solidFill>
                <a:latin typeface="Calibri"/>
                <a:cs typeface="Calibri"/>
              </a:rPr>
              <a:t>besoins</a:t>
            </a:r>
            <a:r>
              <a:rPr sz="2450" spc="60" dirty="0">
                <a:solidFill>
                  <a:srgbClr val="231F20"/>
                </a:solidFill>
                <a:latin typeface="Calibri"/>
                <a:cs typeface="Calibri"/>
              </a:rPr>
              <a:t>.</a:t>
            </a:r>
            <a:endParaRPr sz="2450" dirty="0">
              <a:latin typeface="Calibri"/>
              <a:cs typeface="Calibri"/>
            </a:endParaRPr>
          </a:p>
        </p:txBody>
      </p:sp>
      <p:sp>
        <p:nvSpPr>
          <p:cNvPr id="12" name="object 12"/>
          <p:cNvSpPr txBox="1"/>
          <p:nvPr/>
        </p:nvSpPr>
        <p:spPr>
          <a:xfrm>
            <a:off x="1795485" y="7278108"/>
            <a:ext cx="5162550" cy="2414635"/>
          </a:xfrm>
          <a:prstGeom prst="rect">
            <a:avLst/>
          </a:prstGeom>
        </p:spPr>
        <p:txBody>
          <a:bodyPr vert="horz" wrap="square" lIns="0" tIns="182245" rIns="0" bIns="0" rtlCol="0">
            <a:spAutoFit/>
          </a:bodyPr>
          <a:lstStyle/>
          <a:p>
            <a:pPr marR="12700" algn="ctr">
              <a:lnSpc>
                <a:spcPct val="100000"/>
              </a:lnSpc>
              <a:spcBef>
                <a:spcPts val="1435"/>
              </a:spcBef>
            </a:pPr>
            <a:r>
              <a:rPr lang="fr-FR" sz="3550" b="1" spc="-150" dirty="0">
                <a:solidFill>
                  <a:srgbClr val="9BCCC1"/>
                </a:solidFill>
                <a:latin typeface="Calibri"/>
                <a:cs typeface="Calibri"/>
              </a:rPr>
              <a:t>COMMENT UTILISER CE KIT ?</a:t>
            </a:r>
            <a:endParaRPr lang="fr-FR" sz="3550" b="1" spc="-150" dirty="0">
              <a:latin typeface="Calibri"/>
              <a:cs typeface="Calibri"/>
            </a:endParaRPr>
          </a:p>
          <a:p>
            <a:pPr marL="12065" marR="5080" algn="ctr">
              <a:lnSpc>
                <a:spcPct val="105500"/>
              </a:lnSpc>
              <a:spcBef>
                <a:spcPts val="800"/>
              </a:spcBef>
            </a:pPr>
            <a:r>
              <a:rPr sz="2450" spc="85" dirty="0">
                <a:solidFill>
                  <a:srgbClr val="231F20"/>
                </a:solidFill>
                <a:latin typeface="Calibri"/>
                <a:cs typeface="Calibri"/>
              </a:rPr>
              <a:t>À</a:t>
            </a:r>
            <a:r>
              <a:rPr sz="2450" spc="50" dirty="0">
                <a:solidFill>
                  <a:srgbClr val="231F20"/>
                </a:solidFill>
                <a:latin typeface="Calibri"/>
                <a:cs typeface="Calibri"/>
              </a:rPr>
              <a:t> </a:t>
            </a:r>
            <a:r>
              <a:rPr sz="2450" dirty="0">
                <a:solidFill>
                  <a:srgbClr val="231F20"/>
                </a:solidFill>
                <a:latin typeface="Calibri"/>
                <a:cs typeface="Calibri"/>
              </a:rPr>
              <a:t>vous</a:t>
            </a:r>
            <a:r>
              <a:rPr sz="2450" spc="50" dirty="0">
                <a:solidFill>
                  <a:srgbClr val="231F20"/>
                </a:solidFill>
                <a:latin typeface="Calibri"/>
                <a:cs typeface="Calibri"/>
              </a:rPr>
              <a:t> </a:t>
            </a:r>
            <a:r>
              <a:rPr sz="2450" dirty="0">
                <a:solidFill>
                  <a:srgbClr val="231F20"/>
                </a:solidFill>
                <a:latin typeface="Calibri"/>
                <a:cs typeface="Calibri"/>
              </a:rPr>
              <a:t>d’adapter</a:t>
            </a:r>
            <a:r>
              <a:rPr sz="2450" spc="45" dirty="0">
                <a:solidFill>
                  <a:srgbClr val="231F20"/>
                </a:solidFill>
                <a:latin typeface="Calibri"/>
                <a:cs typeface="Calibri"/>
              </a:rPr>
              <a:t> </a:t>
            </a:r>
            <a:r>
              <a:rPr sz="2450" spc="70" dirty="0">
                <a:solidFill>
                  <a:srgbClr val="231F20"/>
                </a:solidFill>
                <a:latin typeface="Calibri"/>
                <a:cs typeface="Calibri"/>
              </a:rPr>
              <a:t>le</a:t>
            </a:r>
            <a:r>
              <a:rPr sz="2450" spc="45" dirty="0">
                <a:solidFill>
                  <a:srgbClr val="231F20"/>
                </a:solidFill>
                <a:latin typeface="Calibri"/>
                <a:cs typeface="Calibri"/>
              </a:rPr>
              <a:t> </a:t>
            </a:r>
            <a:r>
              <a:rPr sz="2450" spc="85" dirty="0">
                <a:solidFill>
                  <a:srgbClr val="231F20"/>
                </a:solidFill>
                <a:latin typeface="Calibri"/>
                <a:cs typeface="Calibri"/>
              </a:rPr>
              <a:t>langage</a:t>
            </a:r>
            <a:r>
              <a:rPr sz="2450" spc="45" dirty="0">
                <a:solidFill>
                  <a:srgbClr val="231F20"/>
                </a:solidFill>
                <a:latin typeface="Calibri"/>
                <a:cs typeface="Calibri"/>
              </a:rPr>
              <a:t> </a:t>
            </a:r>
            <a:r>
              <a:rPr sz="2450" spc="70" dirty="0">
                <a:solidFill>
                  <a:srgbClr val="231F20"/>
                </a:solidFill>
                <a:latin typeface="Calibri"/>
                <a:cs typeface="Calibri"/>
              </a:rPr>
              <a:t>à</a:t>
            </a:r>
            <a:r>
              <a:rPr sz="2450" spc="40" dirty="0">
                <a:solidFill>
                  <a:srgbClr val="231F20"/>
                </a:solidFill>
                <a:latin typeface="Calibri"/>
                <a:cs typeface="Calibri"/>
              </a:rPr>
              <a:t> </a:t>
            </a:r>
            <a:r>
              <a:rPr sz="2450" spc="60" dirty="0">
                <a:solidFill>
                  <a:srgbClr val="231F20"/>
                </a:solidFill>
                <a:latin typeface="Calibri"/>
                <a:cs typeface="Calibri"/>
              </a:rPr>
              <a:t>ceux</a:t>
            </a:r>
            <a:r>
              <a:rPr sz="2450" spc="45" dirty="0">
                <a:solidFill>
                  <a:srgbClr val="231F20"/>
                </a:solidFill>
                <a:latin typeface="Calibri"/>
                <a:cs typeface="Calibri"/>
              </a:rPr>
              <a:t> </a:t>
            </a:r>
            <a:r>
              <a:rPr sz="2450" spc="-25" dirty="0">
                <a:solidFill>
                  <a:srgbClr val="231F20"/>
                </a:solidFill>
                <a:latin typeface="Calibri"/>
                <a:cs typeface="Calibri"/>
              </a:rPr>
              <a:t>que </a:t>
            </a:r>
            <a:r>
              <a:rPr sz="2450" dirty="0">
                <a:solidFill>
                  <a:srgbClr val="231F20"/>
                </a:solidFill>
                <a:latin typeface="Calibri"/>
                <a:cs typeface="Calibri"/>
              </a:rPr>
              <a:t>vous</a:t>
            </a:r>
            <a:r>
              <a:rPr sz="2450" spc="180" dirty="0">
                <a:solidFill>
                  <a:srgbClr val="231F20"/>
                </a:solidFill>
                <a:latin typeface="Calibri"/>
                <a:cs typeface="Calibri"/>
              </a:rPr>
              <a:t> </a:t>
            </a:r>
            <a:r>
              <a:rPr sz="2450" dirty="0">
                <a:solidFill>
                  <a:srgbClr val="231F20"/>
                </a:solidFill>
                <a:latin typeface="Calibri"/>
                <a:cs typeface="Calibri"/>
              </a:rPr>
              <a:t>voulez</a:t>
            </a:r>
            <a:r>
              <a:rPr sz="2450" spc="190" dirty="0">
                <a:solidFill>
                  <a:srgbClr val="231F20"/>
                </a:solidFill>
                <a:latin typeface="Calibri"/>
                <a:cs typeface="Calibri"/>
              </a:rPr>
              <a:t> </a:t>
            </a:r>
            <a:r>
              <a:rPr sz="2450" dirty="0">
                <a:solidFill>
                  <a:srgbClr val="231F20"/>
                </a:solidFill>
                <a:latin typeface="Calibri"/>
                <a:cs typeface="Calibri"/>
              </a:rPr>
              <a:t>convaincre</a:t>
            </a:r>
            <a:r>
              <a:rPr sz="2450" spc="190" dirty="0">
                <a:solidFill>
                  <a:srgbClr val="231F20"/>
                </a:solidFill>
                <a:latin typeface="Calibri"/>
                <a:cs typeface="Calibri"/>
              </a:rPr>
              <a:t> </a:t>
            </a:r>
            <a:r>
              <a:rPr sz="2450" dirty="0">
                <a:solidFill>
                  <a:srgbClr val="231F20"/>
                </a:solidFill>
                <a:latin typeface="Calibri"/>
                <a:cs typeface="Calibri"/>
              </a:rPr>
              <a:t>et</a:t>
            </a:r>
            <a:r>
              <a:rPr sz="2450" spc="190" dirty="0">
                <a:solidFill>
                  <a:srgbClr val="231F20"/>
                </a:solidFill>
                <a:latin typeface="Calibri"/>
                <a:cs typeface="Calibri"/>
              </a:rPr>
              <a:t> </a:t>
            </a:r>
            <a:r>
              <a:rPr sz="2450" dirty="0">
                <a:solidFill>
                  <a:srgbClr val="231F20"/>
                </a:solidFill>
                <a:latin typeface="Calibri"/>
                <a:cs typeface="Calibri"/>
              </a:rPr>
              <a:t>de</a:t>
            </a:r>
            <a:r>
              <a:rPr sz="2450" spc="190" dirty="0">
                <a:solidFill>
                  <a:srgbClr val="231F20"/>
                </a:solidFill>
                <a:latin typeface="Calibri"/>
                <a:cs typeface="Calibri"/>
              </a:rPr>
              <a:t> </a:t>
            </a:r>
            <a:r>
              <a:rPr sz="2450" spc="60" dirty="0">
                <a:solidFill>
                  <a:srgbClr val="231F20"/>
                </a:solidFill>
                <a:latin typeface="Calibri"/>
                <a:cs typeface="Calibri"/>
              </a:rPr>
              <a:t>choisir </a:t>
            </a:r>
            <a:r>
              <a:rPr sz="2450" spc="85" dirty="0">
                <a:solidFill>
                  <a:srgbClr val="231F20"/>
                </a:solidFill>
                <a:latin typeface="Calibri"/>
                <a:cs typeface="Calibri"/>
              </a:rPr>
              <a:t>les</a:t>
            </a:r>
            <a:r>
              <a:rPr sz="2450" spc="80" dirty="0">
                <a:solidFill>
                  <a:srgbClr val="231F20"/>
                </a:solidFill>
                <a:latin typeface="Calibri"/>
                <a:cs typeface="Calibri"/>
              </a:rPr>
              <a:t> </a:t>
            </a:r>
            <a:r>
              <a:rPr sz="2450" dirty="0">
                <a:solidFill>
                  <a:srgbClr val="231F20"/>
                </a:solidFill>
                <a:latin typeface="Calibri"/>
                <a:cs typeface="Calibri"/>
              </a:rPr>
              <a:t>mots</a:t>
            </a:r>
            <a:r>
              <a:rPr sz="2450" spc="95" dirty="0">
                <a:solidFill>
                  <a:srgbClr val="231F20"/>
                </a:solidFill>
                <a:latin typeface="Calibri"/>
                <a:cs typeface="Calibri"/>
              </a:rPr>
              <a:t> </a:t>
            </a:r>
            <a:r>
              <a:rPr sz="2450" spc="55" dirty="0">
                <a:solidFill>
                  <a:srgbClr val="231F20"/>
                </a:solidFill>
                <a:latin typeface="Calibri"/>
                <a:cs typeface="Calibri"/>
              </a:rPr>
              <a:t>qui</a:t>
            </a:r>
            <a:r>
              <a:rPr sz="2450" spc="85" dirty="0">
                <a:solidFill>
                  <a:srgbClr val="231F20"/>
                </a:solidFill>
                <a:latin typeface="Calibri"/>
                <a:cs typeface="Calibri"/>
              </a:rPr>
              <a:t> </a:t>
            </a:r>
            <a:r>
              <a:rPr sz="2450" dirty="0">
                <a:solidFill>
                  <a:srgbClr val="231F20"/>
                </a:solidFill>
                <a:latin typeface="Calibri"/>
                <a:cs typeface="Calibri"/>
              </a:rPr>
              <a:t>conviennent</a:t>
            </a:r>
            <a:r>
              <a:rPr sz="2450" spc="85" dirty="0">
                <a:solidFill>
                  <a:srgbClr val="231F20"/>
                </a:solidFill>
                <a:latin typeface="Calibri"/>
                <a:cs typeface="Calibri"/>
              </a:rPr>
              <a:t> </a:t>
            </a:r>
            <a:r>
              <a:rPr sz="2450" spc="65" dirty="0">
                <a:solidFill>
                  <a:srgbClr val="231F20"/>
                </a:solidFill>
                <a:latin typeface="Calibri"/>
                <a:cs typeface="Calibri"/>
              </a:rPr>
              <a:t>aux</a:t>
            </a:r>
            <a:r>
              <a:rPr sz="2450" spc="90" dirty="0">
                <a:solidFill>
                  <a:srgbClr val="231F20"/>
                </a:solidFill>
                <a:latin typeface="Calibri"/>
                <a:cs typeface="Calibri"/>
              </a:rPr>
              <a:t> </a:t>
            </a:r>
            <a:r>
              <a:rPr sz="2450" spc="40" dirty="0">
                <a:solidFill>
                  <a:srgbClr val="231F20"/>
                </a:solidFill>
                <a:latin typeface="Calibri"/>
                <a:cs typeface="Calibri"/>
              </a:rPr>
              <a:t>jeunes</a:t>
            </a:r>
            <a:r>
              <a:rPr sz="2450" spc="610" dirty="0">
                <a:solidFill>
                  <a:srgbClr val="231F20"/>
                </a:solidFill>
                <a:latin typeface="Calibri"/>
                <a:cs typeface="Calibri"/>
              </a:rPr>
              <a:t> </a:t>
            </a:r>
            <a:r>
              <a:rPr sz="2450" dirty="0">
                <a:solidFill>
                  <a:srgbClr val="231F20"/>
                </a:solidFill>
                <a:latin typeface="Calibri"/>
                <a:cs typeface="Calibri"/>
              </a:rPr>
              <a:t>en</a:t>
            </a:r>
            <a:r>
              <a:rPr sz="2450" spc="235" dirty="0">
                <a:solidFill>
                  <a:srgbClr val="231F20"/>
                </a:solidFill>
                <a:latin typeface="Calibri"/>
                <a:cs typeface="Calibri"/>
              </a:rPr>
              <a:t> </a:t>
            </a:r>
            <a:r>
              <a:rPr sz="2450" dirty="0">
                <a:solidFill>
                  <a:srgbClr val="231F20"/>
                </a:solidFill>
                <a:latin typeface="Calibri"/>
                <a:cs typeface="Calibri"/>
              </a:rPr>
              <a:t>s’adaptant</a:t>
            </a:r>
            <a:r>
              <a:rPr sz="2450" spc="235" dirty="0">
                <a:solidFill>
                  <a:srgbClr val="231F20"/>
                </a:solidFill>
                <a:latin typeface="Calibri"/>
                <a:cs typeface="Calibri"/>
              </a:rPr>
              <a:t> </a:t>
            </a:r>
            <a:r>
              <a:rPr sz="2450" spc="70" dirty="0">
                <a:solidFill>
                  <a:srgbClr val="231F20"/>
                </a:solidFill>
                <a:latin typeface="Calibri"/>
                <a:cs typeface="Calibri"/>
              </a:rPr>
              <a:t>à</a:t>
            </a:r>
            <a:r>
              <a:rPr sz="2450" spc="225" dirty="0">
                <a:solidFill>
                  <a:srgbClr val="231F20"/>
                </a:solidFill>
                <a:latin typeface="Calibri"/>
                <a:cs typeface="Calibri"/>
              </a:rPr>
              <a:t> </a:t>
            </a:r>
            <a:r>
              <a:rPr sz="2450" spc="65" dirty="0">
                <a:solidFill>
                  <a:srgbClr val="231F20"/>
                </a:solidFill>
                <a:latin typeface="Calibri"/>
                <a:cs typeface="Calibri"/>
              </a:rPr>
              <a:t>leurs</a:t>
            </a:r>
            <a:r>
              <a:rPr sz="2450" spc="235" dirty="0">
                <a:solidFill>
                  <a:srgbClr val="231F20"/>
                </a:solidFill>
                <a:latin typeface="Calibri"/>
                <a:cs typeface="Calibri"/>
              </a:rPr>
              <a:t> </a:t>
            </a:r>
            <a:r>
              <a:rPr sz="2450" dirty="0">
                <a:solidFill>
                  <a:srgbClr val="231F20"/>
                </a:solidFill>
                <a:latin typeface="Calibri"/>
                <a:cs typeface="Calibri"/>
              </a:rPr>
              <a:t>préoccupations</a:t>
            </a:r>
            <a:r>
              <a:rPr sz="2450" spc="225" dirty="0">
                <a:solidFill>
                  <a:srgbClr val="231F20"/>
                </a:solidFill>
                <a:latin typeface="Calibri"/>
                <a:cs typeface="Calibri"/>
              </a:rPr>
              <a:t> </a:t>
            </a:r>
            <a:r>
              <a:rPr sz="2450" spc="-50" dirty="0">
                <a:solidFill>
                  <a:srgbClr val="231F20"/>
                </a:solidFill>
                <a:latin typeface="Calibri"/>
                <a:cs typeface="Calibri"/>
              </a:rPr>
              <a:t>!</a:t>
            </a:r>
            <a:endParaRPr sz="2450" dirty="0">
              <a:latin typeface="Calibri"/>
              <a:cs typeface="Calibri"/>
            </a:endParaRPr>
          </a:p>
        </p:txBody>
      </p:sp>
      <p:grpSp>
        <p:nvGrpSpPr>
          <p:cNvPr id="13" name="object 13"/>
          <p:cNvGrpSpPr/>
          <p:nvPr/>
        </p:nvGrpSpPr>
        <p:grpSpPr>
          <a:xfrm>
            <a:off x="10618703" y="3275291"/>
            <a:ext cx="258445" cy="601345"/>
            <a:chOff x="10618703" y="3275291"/>
            <a:chExt cx="258445" cy="601345"/>
          </a:xfrm>
        </p:grpSpPr>
        <p:sp>
          <p:nvSpPr>
            <p:cNvPr id="14" name="object 14"/>
            <p:cNvSpPr/>
            <p:nvPr/>
          </p:nvSpPr>
          <p:spPr>
            <a:xfrm>
              <a:off x="10622120" y="3275291"/>
              <a:ext cx="191770" cy="556895"/>
            </a:xfrm>
            <a:custGeom>
              <a:avLst/>
              <a:gdLst/>
              <a:ahLst/>
              <a:cxnLst/>
              <a:rect l="l" t="t" r="r" b="b"/>
              <a:pathLst>
                <a:path w="191770" h="556895">
                  <a:moveTo>
                    <a:pt x="162916" y="0"/>
                  </a:moveTo>
                  <a:lnTo>
                    <a:pt x="119140" y="25645"/>
                  </a:lnTo>
                  <a:lnTo>
                    <a:pt x="88112" y="55945"/>
                  </a:lnTo>
                  <a:lnTo>
                    <a:pt x="63181" y="87944"/>
                  </a:lnTo>
                  <a:lnTo>
                    <a:pt x="60165" y="91232"/>
                  </a:lnTo>
                  <a:lnTo>
                    <a:pt x="48523" y="107108"/>
                  </a:lnTo>
                  <a:lnTo>
                    <a:pt x="22386" y="142089"/>
                  </a:lnTo>
                  <a:lnTo>
                    <a:pt x="18606" y="148079"/>
                  </a:lnTo>
                  <a:lnTo>
                    <a:pt x="3776" y="191907"/>
                  </a:lnTo>
                  <a:lnTo>
                    <a:pt x="0" y="223968"/>
                  </a:lnTo>
                  <a:lnTo>
                    <a:pt x="58" y="231559"/>
                  </a:lnTo>
                  <a:lnTo>
                    <a:pt x="471" y="238799"/>
                  </a:lnTo>
                  <a:lnTo>
                    <a:pt x="1978" y="247741"/>
                  </a:lnTo>
                  <a:lnTo>
                    <a:pt x="7277" y="251437"/>
                  </a:lnTo>
                  <a:lnTo>
                    <a:pt x="23894" y="245468"/>
                  </a:lnTo>
                  <a:lnTo>
                    <a:pt x="30690" y="242243"/>
                  </a:lnTo>
                  <a:lnTo>
                    <a:pt x="37496" y="234474"/>
                  </a:lnTo>
                  <a:lnTo>
                    <a:pt x="42027" y="228547"/>
                  </a:lnTo>
                  <a:lnTo>
                    <a:pt x="55631" y="211752"/>
                  </a:lnTo>
                  <a:lnTo>
                    <a:pt x="70290" y="192637"/>
                  </a:lnTo>
                  <a:lnTo>
                    <a:pt x="75275" y="186633"/>
                  </a:lnTo>
                  <a:lnTo>
                    <a:pt x="82070" y="178874"/>
                  </a:lnTo>
                  <a:lnTo>
                    <a:pt x="87358" y="177282"/>
                  </a:lnTo>
                  <a:lnTo>
                    <a:pt x="89630" y="182748"/>
                  </a:lnTo>
                  <a:lnTo>
                    <a:pt x="91138" y="185638"/>
                  </a:lnTo>
                  <a:lnTo>
                    <a:pt x="91892" y="188978"/>
                  </a:lnTo>
                  <a:lnTo>
                    <a:pt x="95542" y="398075"/>
                  </a:lnTo>
                  <a:lnTo>
                    <a:pt x="95672" y="420228"/>
                  </a:lnTo>
                  <a:lnTo>
                    <a:pt x="95354" y="499252"/>
                  </a:lnTo>
                  <a:lnTo>
                    <a:pt x="95672" y="525251"/>
                  </a:lnTo>
                  <a:lnTo>
                    <a:pt x="96357" y="535545"/>
                  </a:lnTo>
                  <a:lnTo>
                    <a:pt x="98884" y="544335"/>
                  </a:lnTo>
                  <a:lnTo>
                    <a:pt x="103959" y="550779"/>
                  </a:lnTo>
                  <a:lnTo>
                    <a:pt x="113808" y="554663"/>
                  </a:lnTo>
                  <a:lnTo>
                    <a:pt x="116069" y="556360"/>
                  </a:lnTo>
                  <a:lnTo>
                    <a:pt x="168204" y="526549"/>
                  </a:lnTo>
                  <a:lnTo>
                    <a:pt x="188642" y="488602"/>
                  </a:lnTo>
                  <a:lnTo>
                    <a:pt x="191627" y="373789"/>
                  </a:lnTo>
                  <a:lnTo>
                    <a:pt x="191627" y="166015"/>
                  </a:lnTo>
                  <a:lnTo>
                    <a:pt x="191380" y="148723"/>
                  </a:lnTo>
                  <a:lnTo>
                    <a:pt x="189365" y="98583"/>
                  </a:lnTo>
                  <a:lnTo>
                    <a:pt x="187093" y="62134"/>
                  </a:lnTo>
                  <a:lnTo>
                    <a:pt x="186693" y="50589"/>
                  </a:lnTo>
                  <a:lnTo>
                    <a:pt x="179533" y="8387"/>
                  </a:lnTo>
                  <a:lnTo>
                    <a:pt x="175764" y="785"/>
                  </a:lnTo>
                  <a:lnTo>
                    <a:pt x="162916" y="0"/>
                  </a:lnTo>
                  <a:close/>
                </a:path>
              </a:pathLst>
            </a:custGeom>
            <a:solidFill>
              <a:srgbClr val="FFB542"/>
            </a:solidFill>
          </p:spPr>
          <p:txBody>
            <a:bodyPr wrap="square" lIns="0" tIns="0" rIns="0" bIns="0" rtlCol="0"/>
            <a:lstStyle/>
            <a:p>
              <a:endParaRPr lang="fr-FR" b="1" spc="-150" dirty="0"/>
            </a:p>
          </p:txBody>
        </p:sp>
        <p:sp>
          <p:nvSpPr>
            <p:cNvPr id="15" name="object 15"/>
            <p:cNvSpPr/>
            <p:nvPr/>
          </p:nvSpPr>
          <p:spPr>
            <a:xfrm>
              <a:off x="10717924" y="3440429"/>
              <a:ext cx="90805" cy="433705"/>
            </a:xfrm>
            <a:custGeom>
              <a:avLst/>
              <a:gdLst/>
              <a:ahLst/>
              <a:cxnLst/>
              <a:rect l="l" t="t" r="r" b="b"/>
              <a:pathLst>
                <a:path w="90804" h="433704">
                  <a:moveTo>
                    <a:pt x="0" y="0"/>
                  </a:moveTo>
                  <a:lnTo>
                    <a:pt x="0" y="350031"/>
                  </a:lnTo>
                  <a:lnTo>
                    <a:pt x="6942" y="384606"/>
                  </a:lnTo>
                  <a:lnTo>
                    <a:pt x="35146" y="408157"/>
                  </a:lnTo>
                  <a:lnTo>
                    <a:pt x="52146" y="421095"/>
                  </a:lnTo>
                  <a:lnTo>
                    <a:pt x="64782" y="428001"/>
                  </a:lnTo>
                  <a:lnTo>
                    <a:pt x="79892" y="433452"/>
                  </a:lnTo>
                  <a:lnTo>
                    <a:pt x="90416" y="12732"/>
                  </a:lnTo>
                  <a:lnTo>
                    <a:pt x="0" y="0"/>
                  </a:lnTo>
                  <a:close/>
                </a:path>
              </a:pathLst>
            </a:custGeom>
            <a:solidFill>
              <a:srgbClr val="F7D842"/>
            </a:solidFill>
          </p:spPr>
          <p:txBody>
            <a:bodyPr wrap="square" lIns="0" tIns="0" rIns="0" bIns="0" rtlCol="0"/>
            <a:lstStyle/>
            <a:p>
              <a:endParaRPr lang="fr-FR" b="1" spc="-150" dirty="0"/>
            </a:p>
          </p:txBody>
        </p:sp>
        <p:pic>
          <p:nvPicPr>
            <p:cNvPr id="16" name="object 16"/>
            <p:cNvPicPr/>
            <p:nvPr/>
          </p:nvPicPr>
          <p:blipFill>
            <a:blip r:embed="rId2" cstate="print"/>
            <a:stretch>
              <a:fillRect/>
            </a:stretch>
          </p:blipFill>
          <p:spPr>
            <a:xfrm>
              <a:off x="10618703" y="3276152"/>
              <a:ext cx="243737" cy="292006"/>
            </a:xfrm>
            <a:prstGeom prst="rect">
              <a:avLst/>
            </a:prstGeom>
          </p:spPr>
        </p:pic>
        <p:sp>
          <p:nvSpPr>
            <p:cNvPr id="17" name="object 17"/>
            <p:cNvSpPr/>
            <p:nvPr/>
          </p:nvSpPr>
          <p:spPr>
            <a:xfrm>
              <a:off x="10678164" y="3319841"/>
              <a:ext cx="199390" cy="556895"/>
            </a:xfrm>
            <a:custGeom>
              <a:avLst/>
              <a:gdLst/>
              <a:ahLst/>
              <a:cxnLst/>
              <a:rect l="l" t="t" r="r" b="b"/>
              <a:pathLst>
                <a:path w="199390" h="556895">
                  <a:moveTo>
                    <a:pt x="170277" y="0"/>
                  </a:moveTo>
                  <a:lnTo>
                    <a:pt x="167251" y="261"/>
                  </a:lnTo>
                  <a:lnTo>
                    <a:pt x="164235" y="2031"/>
                  </a:lnTo>
                  <a:lnTo>
                    <a:pt x="156105" y="5310"/>
                  </a:lnTo>
                  <a:lnTo>
                    <a:pt x="117915" y="21829"/>
                  </a:lnTo>
                  <a:lnTo>
                    <a:pt x="86887" y="52134"/>
                  </a:lnTo>
                  <a:lnTo>
                    <a:pt x="61956" y="84133"/>
                  </a:lnTo>
                  <a:lnTo>
                    <a:pt x="58940" y="87410"/>
                  </a:lnTo>
                  <a:lnTo>
                    <a:pt x="47297" y="103291"/>
                  </a:lnTo>
                  <a:lnTo>
                    <a:pt x="21161" y="138278"/>
                  </a:lnTo>
                  <a:lnTo>
                    <a:pt x="17381" y="144267"/>
                  </a:lnTo>
                  <a:lnTo>
                    <a:pt x="2550" y="188093"/>
                  </a:lnTo>
                  <a:lnTo>
                    <a:pt x="0" y="204318"/>
                  </a:lnTo>
                  <a:lnTo>
                    <a:pt x="481" y="212907"/>
                  </a:lnTo>
                  <a:lnTo>
                    <a:pt x="3067" y="222061"/>
                  </a:lnTo>
                  <a:lnTo>
                    <a:pt x="6078" y="230964"/>
                  </a:lnTo>
                  <a:lnTo>
                    <a:pt x="7832" y="238799"/>
                  </a:lnTo>
                  <a:lnTo>
                    <a:pt x="9340" y="247741"/>
                  </a:lnTo>
                  <a:lnTo>
                    <a:pt x="14638" y="251437"/>
                  </a:lnTo>
                  <a:lnTo>
                    <a:pt x="31255" y="245468"/>
                  </a:lnTo>
                  <a:lnTo>
                    <a:pt x="38051" y="242233"/>
                  </a:lnTo>
                  <a:lnTo>
                    <a:pt x="44857" y="234474"/>
                  </a:lnTo>
                  <a:lnTo>
                    <a:pt x="49388" y="228547"/>
                  </a:lnTo>
                  <a:lnTo>
                    <a:pt x="62992" y="211752"/>
                  </a:lnTo>
                  <a:lnTo>
                    <a:pt x="77651" y="192637"/>
                  </a:lnTo>
                  <a:lnTo>
                    <a:pt x="82636" y="186633"/>
                  </a:lnTo>
                  <a:lnTo>
                    <a:pt x="89431" y="178874"/>
                  </a:lnTo>
                  <a:lnTo>
                    <a:pt x="94719" y="177282"/>
                  </a:lnTo>
                  <a:lnTo>
                    <a:pt x="96991" y="182748"/>
                  </a:lnTo>
                  <a:lnTo>
                    <a:pt x="98499" y="185638"/>
                  </a:lnTo>
                  <a:lnTo>
                    <a:pt x="99253" y="188978"/>
                  </a:lnTo>
                  <a:lnTo>
                    <a:pt x="102903" y="398075"/>
                  </a:lnTo>
                  <a:lnTo>
                    <a:pt x="103033" y="420228"/>
                  </a:lnTo>
                  <a:lnTo>
                    <a:pt x="102715" y="499252"/>
                  </a:lnTo>
                  <a:lnTo>
                    <a:pt x="103033" y="525251"/>
                  </a:lnTo>
                  <a:lnTo>
                    <a:pt x="103718" y="535545"/>
                  </a:lnTo>
                  <a:lnTo>
                    <a:pt x="106245" y="544335"/>
                  </a:lnTo>
                  <a:lnTo>
                    <a:pt x="111320" y="550779"/>
                  </a:lnTo>
                  <a:lnTo>
                    <a:pt x="121169" y="554663"/>
                  </a:lnTo>
                  <a:lnTo>
                    <a:pt x="123430" y="556360"/>
                  </a:lnTo>
                  <a:lnTo>
                    <a:pt x="175565" y="526549"/>
                  </a:lnTo>
                  <a:lnTo>
                    <a:pt x="196004" y="488602"/>
                  </a:lnTo>
                  <a:lnTo>
                    <a:pt x="198988" y="373789"/>
                  </a:lnTo>
                  <a:lnTo>
                    <a:pt x="198988" y="166015"/>
                  </a:lnTo>
                  <a:lnTo>
                    <a:pt x="198741" y="148723"/>
                  </a:lnTo>
                  <a:lnTo>
                    <a:pt x="196726" y="98583"/>
                  </a:lnTo>
                  <a:lnTo>
                    <a:pt x="194454" y="62134"/>
                  </a:lnTo>
                  <a:lnTo>
                    <a:pt x="194054" y="50589"/>
                  </a:lnTo>
                  <a:lnTo>
                    <a:pt x="186894" y="8387"/>
                  </a:lnTo>
                  <a:lnTo>
                    <a:pt x="183125" y="785"/>
                  </a:lnTo>
                  <a:lnTo>
                    <a:pt x="170277" y="0"/>
                  </a:lnTo>
                  <a:close/>
                </a:path>
              </a:pathLst>
            </a:custGeom>
            <a:solidFill>
              <a:srgbClr val="EAB24C"/>
            </a:solidFill>
          </p:spPr>
          <p:txBody>
            <a:bodyPr wrap="square" lIns="0" tIns="0" rIns="0" bIns="0" rtlCol="0"/>
            <a:lstStyle/>
            <a:p>
              <a:endParaRPr lang="fr-FR" b="1" spc="-150" dirty="0"/>
            </a:p>
          </p:txBody>
        </p:sp>
      </p:grpSp>
      <p:grpSp>
        <p:nvGrpSpPr>
          <p:cNvPr id="18" name="object 18"/>
          <p:cNvGrpSpPr/>
          <p:nvPr/>
        </p:nvGrpSpPr>
        <p:grpSpPr>
          <a:xfrm>
            <a:off x="10622034" y="5705664"/>
            <a:ext cx="294005" cy="623570"/>
            <a:chOff x="10622034" y="5705664"/>
            <a:chExt cx="294005" cy="623570"/>
          </a:xfrm>
        </p:grpSpPr>
        <p:sp>
          <p:nvSpPr>
            <p:cNvPr id="19" name="object 19"/>
            <p:cNvSpPr/>
            <p:nvPr/>
          </p:nvSpPr>
          <p:spPr>
            <a:xfrm>
              <a:off x="10622034" y="5709068"/>
              <a:ext cx="284480" cy="580390"/>
            </a:xfrm>
            <a:custGeom>
              <a:avLst/>
              <a:gdLst/>
              <a:ahLst/>
              <a:cxnLst/>
              <a:rect l="l" t="t" r="r" b="b"/>
              <a:pathLst>
                <a:path w="284479" h="580389">
                  <a:moveTo>
                    <a:pt x="236594" y="114155"/>
                  </a:moveTo>
                  <a:lnTo>
                    <a:pt x="129959" y="114155"/>
                  </a:lnTo>
                  <a:lnTo>
                    <a:pt x="137079" y="114269"/>
                  </a:lnTo>
                  <a:lnTo>
                    <a:pt x="142089" y="117428"/>
                  </a:lnTo>
                  <a:lnTo>
                    <a:pt x="149941" y="149696"/>
                  </a:lnTo>
                  <a:lnTo>
                    <a:pt x="149128" y="161452"/>
                  </a:lnTo>
                  <a:lnTo>
                    <a:pt x="147247" y="173792"/>
                  </a:lnTo>
                  <a:lnTo>
                    <a:pt x="144205" y="186442"/>
                  </a:lnTo>
                  <a:lnTo>
                    <a:pt x="141873" y="194781"/>
                  </a:lnTo>
                  <a:lnTo>
                    <a:pt x="139149" y="203782"/>
                  </a:lnTo>
                  <a:lnTo>
                    <a:pt x="136683" y="212048"/>
                  </a:lnTo>
                  <a:lnTo>
                    <a:pt x="120606" y="259303"/>
                  </a:lnTo>
                  <a:lnTo>
                    <a:pt x="84416" y="338720"/>
                  </a:lnTo>
                  <a:lnTo>
                    <a:pt x="75634" y="357643"/>
                  </a:lnTo>
                  <a:lnTo>
                    <a:pt x="66916" y="376724"/>
                  </a:lnTo>
                  <a:lnTo>
                    <a:pt x="47831" y="415199"/>
                  </a:lnTo>
                  <a:lnTo>
                    <a:pt x="26030" y="454245"/>
                  </a:lnTo>
                  <a:lnTo>
                    <a:pt x="20391" y="464277"/>
                  </a:lnTo>
                  <a:lnTo>
                    <a:pt x="4452" y="503108"/>
                  </a:lnTo>
                  <a:lnTo>
                    <a:pt x="0" y="526191"/>
                  </a:lnTo>
                  <a:lnTo>
                    <a:pt x="112" y="532768"/>
                  </a:lnTo>
                  <a:lnTo>
                    <a:pt x="1096" y="539180"/>
                  </a:lnTo>
                  <a:lnTo>
                    <a:pt x="2344" y="545427"/>
                  </a:lnTo>
                  <a:lnTo>
                    <a:pt x="3245" y="551509"/>
                  </a:lnTo>
                  <a:lnTo>
                    <a:pt x="3245" y="557844"/>
                  </a:lnTo>
                  <a:lnTo>
                    <a:pt x="4659" y="563991"/>
                  </a:lnTo>
                  <a:lnTo>
                    <a:pt x="6062" y="569435"/>
                  </a:lnTo>
                  <a:lnTo>
                    <a:pt x="6764" y="574618"/>
                  </a:lnTo>
                  <a:lnTo>
                    <a:pt x="10983" y="574786"/>
                  </a:lnTo>
                  <a:lnTo>
                    <a:pt x="14502" y="576786"/>
                  </a:lnTo>
                  <a:lnTo>
                    <a:pt x="19433" y="580021"/>
                  </a:lnTo>
                  <a:lnTo>
                    <a:pt x="22512" y="578147"/>
                  </a:lnTo>
                  <a:lnTo>
                    <a:pt x="30951" y="572838"/>
                  </a:lnTo>
                  <a:lnTo>
                    <a:pt x="89951" y="535016"/>
                  </a:lnTo>
                  <a:lnTo>
                    <a:pt x="119286" y="516868"/>
                  </a:lnTo>
                  <a:lnTo>
                    <a:pt x="148424" y="499636"/>
                  </a:lnTo>
                  <a:lnTo>
                    <a:pt x="154228" y="496281"/>
                  </a:lnTo>
                  <a:lnTo>
                    <a:pt x="160031" y="492596"/>
                  </a:lnTo>
                  <a:lnTo>
                    <a:pt x="165835" y="488780"/>
                  </a:lnTo>
                  <a:lnTo>
                    <a:pt x="171638" y="485030"/>
                  </a:lnTo>
                  <a:lnTo>
                    <a:pt x="171638" y="484328"/>
                  </a:lnTo>
                  <a:lnTo>
                    <a:pt x="204705" y="463533"/>
                  </a:lnTo>
                  <a:lnTo>
                    <a:pt x="212464" y="462011"/>
                  </a:lnTo>
                  <a:lnTo>
                    <a:pt x="226445" y="462011"/>
                  </a:lnTo>
                  <a:lnTo>
                    <a:pt x="231379" y="456153"/>
                  </a:lnTo>
                  <a:lnTo>
                    <a:pt x="237267" y="450617"/>
                  </a:lnTo>
                  <a:lnTo>
                    <a:pt x="242892" y="445246"/>
                  </a:lnTo>
                  <a:lnTo>
                    <a:pt x="245688" y="441502"/>
                  </a:lnTo>
                  <a:lnTo>
                    <a:pt x="253527" y="431779"/>
                  </a:lnTo>
                  <a:lnTo>
                    <a:pt x="267184" y="425940"/>
                  </a:lnTo>
                  <a:lnTo>
                    <a:pt x="279786" y="420764"/>
                  </a:lnTo>
                  <a:lnTo>
                    <a:pt x="283474" y="414665"/>
                  </a:lnTo>
                  <a:lnTo>
                    <a:pt x="133650" y="414665"/>
                  </a:lnTo>
                  <a:lnTo>
                    <a:pt x="131545" y="412477"/>
                  </a:lnTo>
                  <a:lnTo>
                    <a:pt x="129430" y="409587"/>
                  </a:lnTo>
                  <a:lnTo>
                    <a:pt x="128729" y="405105"/>
                  </a:lnTo>
                  <a:lnTo>
                    <a:pt x="135765" y="392237"/>
                  </a:lnTo>
                  <a:lnTo>
                    <a:pt x="139283" y="385095"/>
                  </a:lnTo>
                  <a:lnTo>
                    <a:pt x="146591" y="371750"/>
                  </a:lnTo>
                  <a:lnTo>
                    <a:pt x="150446" y="365058"/>
                  </a:lnTo>
                  <a:lnTo>
                    <a:pt x="154170" y="358451"/>
                  </a:lnTo>
                  <a:lnTo>
                    <a:pt x="179550" y="307268"/>
                  </a:lnTo>
                  <a:lnTo>
                    <a:pt x="200475" y="262890"/>
                  </a:lnTo>
                  <a:lnTo>
                    <a:pt x="222023" y="207130"/>
                  </a:lnTo>
                  <a:lnTo>
                    <a:pt x="233548" y="153406"/>
                  </a:lnTo>
                  <a:lnTo>
                    <a:pt x="236003" y="129625"/>
                  </a:lnTo>
                  <a:lnTo>
                    <a:pt x="236594" y="114155"/>
                  </a:lnTo>
                  <a:close/>
                </a:path>
                <a:path w="284479" h="580389">
                  <a:moveTo>
                    <a:pt x="226445" y="462011"/>
                  </a:moveTo>
                  <a:lnTo>
                    <a:pt x="212464" y="462011"/>
                  </a:lnTo>
                  <a:lnTo>
                    <a:pt x="218884" y="463996"/>
                  </a:lnTo>
                  <a:lnTo>
                    <a:pt x="223987" y="464964"/>
                  </a:lnTo>
                  <a:lnTo>
                    <a:pt x="226445" y="462011"/>
                  </a:lnTo>
                  <a:close/>
                </a:path>
                <a:path w="284479" h="580389">
                  <a:moveTo>
                    <a:pt x="215249" y="365442"/>
                  </a:moveTo>
                  <a:lnTo>
                    <a:pt x="211731" y="366248"/>
                  </a:lnTo>
                  <a:lnTo>
                    <a:pt x="206810" y="369347"/>
                  </a:lnTo>
                  <a:lnTo>
                    <a:pt x="133650" y="414665"/>
                  </a:lnTo>
                  <a:lnTo>
                    <a:pt x="283474" y="414665"/>
                  </a:lnTo>
                  <a:lnTo>
                    <a:pt x="284462" y="413032"/>
                  </a:lnTo>
                  <a:lnTo>
                    <a:pt x="274902" y="402586"/>
                  </a:lnTo>
                  <a:lnTo>
                    <a:pt x="254078" y="387283"/>
                  </a:lnTo>
                  <a:lnTo>
                    <a:pt x="232198" y="373171"/>
                  </a:lnTo>
                  <a:lnTo>
                    <a:pt x="219469" y="366300"/>
                  </a:lnTo>
                  <a:lnTo>
                    <a:pt x="215249" y="365442"/>
                  </a:lnTo>
                  <a:close/>
                </a:path>
                <a:path w="284479" h="580389">
                  <a:moveTo>
                    <a:pt x="21211" y="203052"/>
                  </a:moveTo>
                  <a:lnTo>
                    <a:pt x="19695" y="203572"/>
                  </a:lnTo>
                  <a:lnTo>
                    <a:pt x="15475" y="204829"/>
                  </a:lnTo>
                  <a:lnTo>
                    <a:pt x="21601" y="203782"/>
                  </a:lnTo>
                  <a:lnTo>
                    <a:pt x="21211" y="203052"/>
                  </a:lnTo>
                  <a:close/>
                </a:path>
                <a:path w="284479" h="580389">
                  <a:moveTo>
                    <a:pt x="169081" y="0"/>
                  </a:moveTo>
                  <a:lnTo>
                    <a:pt x="160298" y="722"/>
                  </a:lnTo>
                  <a:lnTo>
                    <a:pt x="150856" y="3310"/>
                  </a:lnTo>
                  <a:lnTo>
                    <a:pt x="140686" y="7871"/>
                  </a:lnTo>
                  <a:lnTo>
                    <a:pt x="135765" y="10971"/>
                  </a:lnTo>
                  <a:lnTo>
                    <a:pt x="133650" y="11588"/>
                  </a:lnTo>
                  <a:lnTo>
                    <a:pt x="98478" y="32310"/>
                  </a:lnTo>
                  <a:lnTo>
                    <a:pt x="95662" y="34792"/>
                  </a:lnTo>
                  <a:lnTo>
                    <a:pt x="84828" y="45266"/>
                  </a:lnTo>
                  <a:lnTo>
                    <a:pt x="74387" y="56352"/>
                  </a:lnTo>
                  <a:lnTo>
                    <a:pt x="64210" y="67931"/>
                  </a:lnTo>
                  <a:lnTo>
                    <a:pt x="54165" y="79890"/>
                  </a:lnTo>
                  <a:lnTo>
                    <a:pt x="51349" y="83073"/>
                  </a:lnTo>
                  <a:lnTo>
                    <a:pt x="47831" y="85984"/>
                  </a:lnTo>
                  <a:lnTo>
                    <a:pt x="45726" y="89429"/>
                  </a:lnTo>
                  <a:lnTo>
                    <a:pt x="41525" y="95783"/>
                  </a:lnTo>
                  <a:lnTo>
                    <a:pt x="37458" y="102185"/>
                  </a:lnTo>
                  <a:lnTo>
                    <a:pt x="33656" y="108686"/>
                  </a:lnTo>
                  <a:lnTo>
                    <a:pt x="30250" y="115334"/>
                  </a:lnTo>
                  <a:lnTo>
                    <a:pt x="27910" y="126908"/>
                  </a:lnTo>
                  <a:lnTo>
                    <a:pt x="29196" y="137731"/>
                  </a:lnTo>
                  <a:lnTo>
                    <a:pt x="29312" y="138590"/>
                  </a:lnTo>
                  <a:lnTo>
                    <a:pt x="30933" y="149008"/>
                  </a:lnTo>
                  <a:lnTo>
                    <a:pt x="30961" y="149696"/>
                  </a:lnTo>
                  <a:lnTo>
                    <a:pt x="29842" y="160610"/>
                  </a:lnTo>
                  <a:lnTo>
                    <a:pt x="25632" y="170944"/>
                  </a:lnTo>
                  <a:lnTo>
                    <a:pt x="21327" y="180479"/>
                  </a:lnTo>
                  <a:lnTo>
                    <a:pt x="18340" y="189314"/>
                  </a:lnTo>
                  <a:lnTo>
                    <a:pt x="18083" y="197551"/>
                  </a:lnTo>
                  <a:lnTo>
                    <a:pt x="19496" y="199478"/>
                  </a:lnTo>
                  <a:lnTo>
                    <a:pt x="20198" y="201153"/>
                  </a:lnTo>
                  <a:lnTo>
                    <a:pt x="21211" y="203052"/>
                  </a:lnTo>
                  <a:lnTo>
                    <a:pt x="64008" y="188358"/>
                  </a:lnTo>
                  <a:lnTo>
                    <a:pt x="65422" y="188180"/>
                  </a:lnTo>
                  <a:lnTo>
                    <a:pt x="67526" y="187552"/>
                  </a:lnTo>
                  <a:lnTo>
                    <a:pt x="69641" y="185520"/>
                  </a:lnTo>
                  <a:lnTo>
                    <a:pt x="76629" y="180033"/>
                  </a:lnTo>
                  <a:lnTo>
                    <a:pt x="96374" y="149008"/>
                  </a:lnTo>
                  <a:lnTo>
                    <a:pt x="98478" y="144862"/>
                  </a:lnTo>
                  <a:lnTo>
                    <a:pt x="129959" y="114155"/>
                  </a:lnTo>
                  <a:lnTo>
                    <a:pt x="236594" y="114155"/>
                  </a:lnTo>
                  <a:lnTo>
                    <a:pt x="236882" y="106593"/>
                  </a:lnTo>
                  <a:lnTo>
                    <a:pt x="232841" y="63859"/>
                  </a:lnTo>
                  <a:lnTo>
                    <a:pt x="219469" y="27944"/>
                  </a:lnTo>
                  <a:lnTo>
                    <a:pt x="209627" y="18667"/>
                  </a:lnTo>
                  <a:lnTo>
                    <a:pt x="203993" y="14468"/>
                  </a:lnTo>
                  <a:lnTo>
                    <a:pt x="197938" y="10090"/>
                  </a:lnTo>
                  <a:lnTo>
                    <a:pt x="191422" y="6463"/>
                  </a:lnTo>
                  <a:lnTo>
                    <a:pt x="184511" y="3480"/>
                  </a:lnTo>
                  <a:lnTo>
                    <a:pt x="177272" y="1034"/>
                  </a:lnTo>
                  <a:lnTo>
                    <a:pt x="169081" y="0"/>
                  </a:lnTo>
                  <a:close/>
                </a:path>
              </a:pathLst>
            </a:custGeom>
            <a:solidFill>
              <a:srgbClr val="7F4293"/>
            </a:solidFill>
          </p:spPr>
          <p:txBody>
            <a:bodyPr wrap="square" lIns="0" tIns="0" rIns="0" bIns="0" rtlCol="0"/>
            <a:lstStyle/>
            <a:p>
              <a:endParaRPr lang="fr-FR" b="1" spc="-150" dirty="0"/>
            </a:p>
          </p:txBody>
        </p:sp>
        <p:pic>
          <p:nvPicPr>
            <p:cNvPr id="20" name="object 20"/>
            <p:cNvPicPr/>
            <p:nvPr/>
          </p:nvPicPr>
          <p:blipFill>
            <a:blip r:embed="rId3" cstate="print"/>
            <a:stretch>
              <a:fillRect/>
            </a:stretch>
          </p:blipFill>
          <p:spPr>
            <a:xfrm>
              <a:off x="10628091" y="5705664"/>
              <a:ext cx="269930" cy="343166"/>
            </a:xfrm>
            <a:prstGeom prst="rect">
              <a:avLst/>
            </a:prstGeom>
          </p:spPr>
        </p:pic>
        <p:pic>
          <p:nvPicPr>
            <p:cNvPr id="21" name="object 21"/>
            <p:cNvPicPr/>
            <p:nvPr/>
          </p:nvPicPr>
          <p:blipFill>
            <a:blip r:embed="rId4" cstate="print"/>
            <a:stretch>
              <a:fillRect/>
            </a:stretch>
          </p:blipFill>
          <p:spPr>
            <a:xfrm>
              <a:off x="10622358" y="6181891"/>
              <a:ext cx="71001" cy="143356"/>
            </a:xfrm>
            <a:prstGeom prst="rect">
              <a:avLst/>
            </a:prstGeom>
          </p:spPr>
        </p:pic>
        <p:sp>
          <p:nvSpPr>
            <p:cNvPr id="22" name="object 22"/>
            <p:cNvSpPr/>
            <p:nvPr/>
          </p:nvSpPr>
          <p:spPr>
            <a:xfrm>
              <a:off x="10677850" y="5750624"/>
              <a:ext cx="238125" cy="578485"/>
            </a:xfrm>
            <a:custGeom>
              <a:avLst/>
              <a:gdLst/>
              <a:ahLst/>
              <a:cxnLst/>
              <a:rect l="l" t="t" r="r" b="b"/>
              <a:pathLst>
                <a:path w="238125" h="578485">
                  <a:moveTo>
                    <a:pt x="169777" y="0"/>
                  </a:moveTo>
                  <a:lnTo>
                    <a:pt x="160995" y="722"/>
                  </a:lnTo>
                  <a:lnTo>
                    <a:pt x="151552" y="3310"/>
                  </a:lnTo>
                  <a:lnTo>
                    <a:pt x="141388" y="7871"/>
                  </a:lnTo>
                  <a:lnTo>
                    <a:pt x="136467" y="10971"/>
                  </a:lnTo>
                  <a:lnTo>
                    <a:pt x="134351" y="11599"/>
                  </a:lnTo>
                  <a:lnTo>
                    <a:pt x="96363" y="34792"/>
                  </a:lnTo>
                  <a:lnTo>
                    <a:pt x="64911" y="67931"/>
                  </a:lnTo>
                  <a:lnTo>
                    <a:pt x="52050" y="83073"/>
                  </a:lnTo>
                  <a:lnTo>
                    <a:pt x="48532" y="85984"/>
                  </a:lnTo>
                  <a:lnTo>
                    <a:pt x="21012" y="138208"/>
                  </a:lnTo>
                  <a:lnTo>
                    <a:pt x="8616" y="180479"/>
                  </a:lnTo>
                  <a:lnTo>
                    <a:pt x="8702" y="189314"/>
                  </a:lnTo>
                  <a:lnTo>
                    <a:pt x="9842" y="197551"/>
                  </a:lnTo>
                  <a:lnTo>
                    <a:pt x="11256" y="199478"/>
                  </a:lnTo>
                  <a:lnTo>
                    <a:pt x="11957" y="201153"/>
                  </a:lnTo>
                  <a:lnTo>
                    <a:pt x="13360" y="203782"/>
                  </a:lnTo>
                  <a:lnTo>
                    <a:pt x="16177" y="204829"/>
                  </a:lnTo>
                  <a:lnTo>
                    <a:pt x="20397" y="203572"/>
                  </a:lnTo>
                  <a:lnTo>
                    <a:pt x="64710" y="188358"/>
                  </a:lnTo>
                  <a:lnTo>
                    <a:pt x="66123" y="188180"/>
                  </a:lnTo>
                  <a:lnTo>
                    <a:pt x="68228" y="187552"/>
                  </a:lnTo>
                  <a:lnTo>
                    <a:pt x="70343" y="185520"/>
                  </a:lnTo>
                  <a:lnTo>
                    <a:pt x="77330" y="180033"/>
                  </a:lnTo>
                  <a:lnTo>
                    <a:pt x="97075" y="149008"/>
                  </a:lnTo>
                  <a:lnTo>
                    <a:pt x="102698" y="137731"/>
                  </a:lnTo>
                  <a:lnTo>
                    <a:pt x="107619" y="130412"/>
                  </a:lnTo>
                  <a:lnTo>
                    <a:pt x="113253" y="124758"/>
                  </a:lnTo>
                  <a:lnTo>
                    <a:pt x="122221" y="117509"/>
                  </a:lnTo>
                  <a:lnTo>
                    <a:pt x="130660" y="114155"/>
                  </a:lnTo>
                  <a:lnTo>
                    <a:pt x="137781" y="114269"/>
                  </a:lnTo>
                  <a:lnTo>
                    <a:pt x="150638" y="149696"/>
                  </a:lnTo>
                  <a:lnTo>
                    <a:pt x="149826" y="161452"/>
                  </a:lnTo>
                  <a:lnTo>
                    <a:pt x="147959" y="173739"/>
                  </a:lnTo>
                  <a:lnTo>
                    <a:pt x="144906" y="186442"/>
                  </a:lnTo>
                  <a:lnTo>
                    <a:pt x="142574" y="194781"/>
                  </a:lnTo>
                  <a:lnTo>
                    <a:pt x="137385" y="212048"/>
                  </a:lnTo>
                  <a:lnTo>
                    <a:pt x="135053" y="220776"/>
                  </a:lnTo>
                  <a:lnTo>
                    <a:pt x="121307" y="259303"/>
                  </a:lnTo>
                  <a:lnTo>
                    <a:pt x="67613" y="376724"/>
                  </a:lnTo>
                  <a:lnTo>
                    <a:pt x="48532" y="415199"/>
                  </a:lnTo>
                  <a:lnTo>
                    <a:pt x="21088" y="464277"/>
                  </a:lnTo>
                  <a:lnTo>
                    <a:pt x="15911" y="474413"/>
                  </a:lnTo>
                  <a:lnTo>
                    <a:pt x="2900" y="511175"/>
                  </a:lnTo>
                  <a:lnTo>
                    <a:pt x="0" y="535070"/>
                  </a:lnTo>
                  <a:lnTo>
                    <a:pt x="0" y="543509"/>
                  </a:lnTo>
                  <a:lnTo>
                    <a:pt x="701" y="551509"/>
                  </a:lnTo>
                  <a:lnTo>
                    <a:pt x="701" y="557844"/>
                  </a:lnTo>
                  <a:lnTo>
                    <a:pt x="2104" y="562200"/>
                  </a:lnTo>
                  <a:lnTo>
                    <a:pt x="3518" y="567645"/>
                  </a:lnTo>
                  <a:lnTo>
                    <a:pt x="4219" y="572838"/>
                  </a:lnTo>
                  <a:lnTo>
                    <a:pt x="8439" y="572995"/>
                  </a:lnTo>
                  <a:lnTo>
                    <a:pt x="11957" y="575006"/>
                  </a:lnTo>
                  <a:lnTo>
                    <a:pt x="16879" y="578231"/>
                  </a:lnTo>
                  <a:lnTo>
                    <a:pt x="23213" y="578147"/>
                  </a:lnTo>
                  <a:lnTo>
                    <a:pt x="61186" y="553775"/>
                  </a:lnTo>
                  <a:lnTo>
                    <a:pt x="119988" y="516868"/>
                  </a:lnTo>
                  <a:lnTo>
                    <a:pt x="154929" y="496281"/>
                  </a:lnTo>
                  <a:lnTo>
                    <a:pt x="172340" y="485030"/>
                  </a:lnTo>
                  <a:lnTo>
                    <a:pt x="172340" y="484328"/>
                  </a:lnTo>
                  <a:lnTo>
                    <a:pt x="205407" y="463533"/>
                  </a:lnTo>
                  <a:lnTo>
                    <a:pt x="212964" y="458049"/>
                  </a:lnTo>
                  <a:lnTo>
                    <a:pt x="218942" y="451317"/>
                  </a:lnTo>
                  <a:lnTo>
                    <a:pt x="223602" y="443571"/>
                  </a:lnTo>
                  <a:lnTo>
                    <a:pt x="227207" y="435042"/>
                  </a:lnTo>
                  <a:lnTo>
                    <a:pt x="229322" y="430895"/>
                  </a:lnTo>
                  <a:lnTo>
                    <a:pt x="230725" y="423681"/>
                  </a:lnTo>
                  <a:lnTo>
                    <a:pt x="232617" y="411522"/>
                  </a:lnTo>
                  <a:lnTo>
                    <a:pt x="233189" y="400323"/>
                  </a:lnTo>
                  <a:lnTo>
                    <a:pt x="232704" y="389787"/>
                  </a:lnTo>
                  <a:lnTo>
                    <a:pt x="231427" y="379619"/>
                  </a:lnTo>
                  <a:lnTo>
                    <a:pt x="230725" y="371619"/>
                  </a:lnTo>
                  <a:lnTo>
                    <a:pt x="226506" y="367944"/>
                  </a:lnTo>
                  <a:lnTo>
                    <a:pt x="220171" y="366300"/>
                  </a:lnTo>
                  <a:lnTo>
                    <a:pt x="215951" y="365442"/>
                  </a:lnTo>
                  <a:lnTo>
                    <a:pt x="212433" y="366248"/>
                  </a:lnTo>
                  <a:lnTo>
                    <a:pt x="134351" y="414665"/>
                  </a:lnTo>
                  <a:lnTo>
                    <a:pt x="132247" y="412477"/>
                  </a:lnTo>
                  <a:lnTo>
                    <a:pt x="130132" y="409587"/>
                  </a:lnTo>
                  <a:lnTo>
                    <a:pt x="129430" y="405105"/>
                  </a:lnTo>
                  <a:lnTo>
                    <a:pt x="136467" y="392237"/>
                  </a:lnTo>
                  <a:lnTo>
                    <a:pt x="139985" y="385095"/>
                  </a:lnTo>
                  <a:lnTo>
                    <a:pt x="180252" y="307268"/>
                  </a:lnTo>
                  <a:lnTo>
                    <a:pt x="201177" y="262890"/>
                  </a:lnTo>
                  <a:lnTo>
                    <a:pt x="222724" y="207128"/>
                  </a:lnTo>
                  <a:lnTo>
                    <a:pt x="234244" y="153448"/>
                  </a:lnTo>
                  <a:lnTo>
                    <a:pt x="237584" y="106592"/>
                  </a:lnTo>
                  <a:lnTo>
                    <a:pt x="236617" y="84594"/>
                  </a:lnTo>
                  <a:lnTo>
                    <a:pt x="228439" y="44378"/>
                  </a:lnTo>
                  <a:lnTo>
                    <a:pt x="210328" y="18667"/>
                  </a:lnTo>
                  <a:lnTo>
                    <a:pt x="198639" y="10090"/>
                  </a:lnTo>
                  <a:lnTo>
                    <a:pt x="192122" y="6463"/>
                  </a:lnTo>
                  <a:lnTo>
                    <a:pt x="185208" y="3480"/>
                  </a:lnTo>
                  <a:lnTo>
                    <a:pt x="177963" y="1034"/>
                  </a:lnTo>
                  <a:lnTo>
                    <a:pt x="169777" y="0"/>
                  </a:lnTo>
                  <a:close/>
                </a:path>
              </a:pathLst>
            </a:custGeom>
            <a:solidFill>
              <a:srgbClr val="A563C6"/>
            </a:solidFill>
          </p:spPr>
          <p:txBody>
            <a:bodyPr wrap="square" lIns="0" tIns="0" rIns="0" bIns="0" rtlCol="0"/>
            <a:lstStyle/>
            <a:p>
              <a:endParaRPr lang="fr-FR" b="1" spc="-150" dirty="0"/>
            </a:p>
          </p:txBody>
        </p:sp>
      </p:grpSp>
      <p:grpSp>
        <p:nvGrpSpPr>
          <p:cNvPr id="23" name="object 23"/>
          <p:cNvGrpSpPr/>
          <p:nvPr/>
        </p:nvGrpSpPr>
        <p:grpSpPr>
          <a:xfrm>
            <a:off x="10627473" y="7741193"/>
            <a:ext cx="282575" cy="611505"/>
            <a:chOff x="10627473" y="7334263"/>
            <a:chExt cx="282575" cy="611505"/>
          </a:xfrm>
        </p:grpSpPr>
        <p:sp>
          <p:nvSpPr>
            <p:cNvPr id="24" name="object 24"/>
            <p:cNvSpPr/>
            <p:nvPr/>
          </p:nvSpPr>
          <p:spPr>
            <a:xfrm>
              <a:off x="10627473" y="7340312"/>
              <a:ext cx="231140" cy="598170"/>
            </a:xfrm>
            <a:custGeom>
              <a:avLst/>
              <a:gdLst/>
              <a:ahLst/>
              <a:cxnLst/>
              <a:rect l="l" t="t" r="r" b="b"/>
              <a:pathLst>
                <a:path w="231140" h="598170">
                  <a:moveTo>
                    <a:pt x="158451" y="0"/>
                  </a:moveTo>
                  <a:lnTo>
                    <a:pt x="110563" y="15498"/>
                  </a:lnTo>
                  <a:lnTo>
                    <a:pt x="77076" y="37990"/>
                  </a:lnTo>
                  <a:lnTo>
                    <a:pt x="45838" y="69043"/>
                  </a:lnTo>
                  <a:lnTo>
                    <a:pt x="21648" y="110242"/>
                  </a:lnTo>
                  <a:lnTo>
                    <a:pt x="2895" y="167602"/>
                  </a:lnTo>
                  <a:lnTo>
                    <a:pt x="0" y="185079"/>
                  </a:lnTo>
                  <a:lnTo>
                    <a:pt x="1219" y="192485"/>
                  </a:lnTo>
                  <a:lnTo>
                    <a:pt x="4141" y="198857"/>
                  </a:lnTo>
                  <a:lnTo>
                    <a:pt x="47964" y="229105"/>
                  </a:lnTo>
                  <a:lnTo>
                    <a:pt x="56014" y="235013"/>
                  </a:lnTo>
                  <a:lnTo>
                    <a:pt x="67737" y="225429"/>
                  </a:lnTo>
                  <a:lnTo>
                    <a:pt x="86585" y="207540"/>
                  </a:lnTo>
                  <a:lnTo>
                    <a:pt x="104963" y="188784"/>
                  </a:lnTo>
                  <a:lnTo>
                    <a:pt x="115279" y="176596"/>
                  </a:lnTo>
                  <a:lnTo>
                    <a:pt x="111642" y="169328"/>
                  </a:lnTo>
                  <a:lnTo>
                    <a:pt x="87552" y="152043"/>
                  </a:lnTo>
                  <a:lnTo>
                    <a:pt x="83562" y="144545"/>
                  </a:lnTo>
                  <a:lnTo>
                    <a:pt x="110476" y="112912"/>
                  </a:lnTo>
                  <a:lnTo>
                    <a:pt x="120148" y="109285"/>
                  </a:lnTo>
                  <a:lnTo>
                    <a:pt x="128414" y="111268"/>
                  </a:lnTo>
                  <a:lnTo>
                    <a:pt x="134221" y="120179"/>
                  </a:lnTo>
                  <a:lnTo>
                    <a:pt x="136095" y="124388"/>
                  </a:lnTo>
                  <a:lnTo>
                    <a:pt x="140472" y="141383"/>
                  </a:lnTo>
                  <a:lnTo>
                    <a:pt x="140472" y="149550"/>
                  </a:lnTo>
                  <a:lnTo>
                    <a:pt x="139854" y="158052"/>
                  </a:lnTo>
                  <a:lnTo>
                    <a:pt x="136883" y="167604"/>
                  </a:lnTo>
                  <a:lnTo>
                    <a:pt x="131150" y="177400"/>
                  </a:lnTo>
                  <a:lnTo>
                    <a:pt x="124596" y="187349"/>
                  </a:lnTo>
                  <a:lnTo>
                    <a:pt x="119163" y="197360"/>
                  </a:lnTo>
                  <a:lnTo>
                    <a:pt x="118546" y="199171"/>
                  </a:lnTo>
                  <a:lnTo>
                    <a:pt x="108535" y="212595"/>
                  </a:lnTo>
                  <a:lnTo>
                    <a:pt x="109834" y="218344"/>
                  </a:lnTo>
                  <a:lnTo>
                    <a:pt x="102954" y="224930"/>
                  </a:lnTo>
                  <a:lnTo>
                    <a:pt x="95820" y="230322"/>
                  </a:lnTo>
                  <a:lnTo>
                    <a:pt x="81315" y="239836"/>
                  </a:lnTo>
                  <a:lnTo>
                    <a:pt x="74180" y="245222"/>
                  </a:lnTo>
                  <a:lnTo>
                    <a:pt x="56045" y="280729"/>
                  </a:lnTo>
                  <a:lnTo>
                    <a:pt x="55427" y="312979"/>
                  </a:lnTo>
                  <a:lnTo>
                    <a:pt x="56673" y="324194"/>
                  </a:lnTo>
                  <a:lnTo>
                    <a:pt x="59804" y="337398"/>
                  </a:lnTo>
                  <a:lnTo>
                    <a:pt x="69186" y="340644"/>
                  </a:lnTo>
                  <a:lnTo>
                    <a:pt x="82934" y="333419"/>
                  </a:lnTo>
                  <a:lnTo>
                    <a:pt x="89196" y="329398"/>
                  </a:lnTo>
                  <a:lnTo>
                    <a:pt x="101993" y="324287"/>
                  </a:lnTo>
                  <a:lnTo>
                    <a:pt x="108422" y="322547"/>
                  </a:lnTo>
                  <a:lnTo>
                    <a:pt x="114617" y="321903"/>
                  </a:lnTo>
                  <a:lnTo>
                    <a:pt x="120462" y="322623"/>
                  </a:lnTo>
                  <a:lnTo>
                    <a:pt x="140472" y="349984"/>
                  </a:lnTo>
                  <a:lnTo>
                    <a:pt x="141728" y="353774"/>
                  </a:lnTo>
                  <a:lnTo>
                    <a:pt x="143513" y="364343"/>
                  </a:lnTo>
                  <a:lnTo>
                    <a:pt x="144148" y="371805"/>
                  </a:lnTo>
                  <a:lnTo>
                    <a:pt x="144197" y="379573"/>
                  </a:lnTo>
                  <a:lnTo>
                    <a:pt x="143602" y="387679"/>
                  </a:lnTo>
                  <a:lnTo>
                    <a:pt x="116954" y="434344"/>
                  </a:lnTo>
                  <a:lnTo>
                    <a:pt x="100452" y="442996"/>
                  </a:lnTo>
                  <a:lnTo>
                    <a:pt x="99195" y="442913"/>
                  </a:lnTo>
                  <a:lnTo>
                    <a:pt x="97321" y="443154"/>
                  </a:lnTo>
                  <a:lnTo>
                    <a:pt x="88567" y="442557"/>
                  </a:lnTo>
                  <a:lnTo>
                    <a:pt x="82316" y="437677"/>
                  </a:lnTo>
                  <a:lnTo>
                    <a:pt x="77311" y="429908"/>
                  </a:lnTo>
                  <a:lnTo>
                    <a:pt x="74180" y="425604"/>
                  </a:lnTo>
                  <a:lnTo>
                    <a:pt x="64181" y="418987"/>
                  </a:lnTo>
                  <a:lnTo>
                    <a:pt x="62307" y="418484"/>
                  </a:lnTo>
                  <a:lnTo>
                    <a:pt x="60422" y="418725"/>
                  </a:lnTo>
                  <a:lnTo>
                    <a:pt x="53542" y="420118"/>
                  </a:lnTo>
                  <a:lnTo>
                    <a:pt x="46663" y="422243"/>
                  </a:lnTo>
                  <a:lnTo>
                    <a:pt x="40412" y="427751"/>
                  </a:lnTo>
                  <a:lnTo>
                    <a:pt x="23533" y="441813"/>
                  </a:lnTo>
                  <a:lnTo>
                    <a:pt x="4141" y="483906"/>
                  </a:lnTo>
                  <a:lnTo>
                    <a:pt x="3128" y="497436"/>
                  </a:lnTo>
                  <a:lnTo>
                    <a:pt x="3175" y="503836"/>
                  </a:lnTo>
                  <a:lnTo>
                    <a:pt x="15018" y="544291"/>
                  </a:lnTo>
                  <a:lnTo>
                    <a:pt x="30412" y="557716"/>
                  </a:lnTo>
                  <a:lnTo>
                    <a:pt x="34161" y="560197"/>
                  </a:lnTo>
                  <a:lnTo>
                    <a:pt x="35407" y="561768"/>
                  </a:lnTo>
                  <a:lnTo>
                    <a:pt x="44743" y="567815"/>
                  </a:lnTo>
                  <a:lnTo>
                    <a:pt x="77943" y="591877"/>
                  </a:lnTo>
                  <a:lnTo>
                    <a:pt x="87280" y="597924"/>
                  </a:lnTo>
                  <a:lnTo>
                    <a:pt x="87071" y="594784"/>
                  </a:lnTo>
                  <a:lnTo>
                    <a:pt x="79950" y="584365"/>
                  </a:lnTo>
                  <a:lnTo>
                    <a:pt x="73064" y="572990"/>
                  </a:lnTo>
                  <a:lnTo>
                    <a:pt x="73563" y="566982"/>
                  </a:lnTo>
                  <a:lnTo>
                    <a:pt x="86233" y="563560"/>
                  </a:lnTo>
                  <a:lnTo>
                    <a:pt x="98965" y="559484"/>
                  </a:lnTo>
                  <a:lnTo>
                    <a:pt x="136955" y="539166"/>
                  </a:lnTo>
                  <a:lnTo>
                    <a:pt x="174812" y="508766"/>
                  </a:lnTo>
                  <a:lnTo>
                    <a:pt x="205980" y="464887"/>
                  </a:lnTo>
                  <a:lnTo>
                    <a:pt x="220522" y="425981"/>
                  </a:lnTo>
                  <a:lnTo>
                    <a:pt x="230107" y="370945"/>
                  </a:lnTo>
                  <a:lnTo>
                    <a:pt x="230532" y="353177"/>
                  </a:lnTo>
                  <a:lnTo>
                    <a:pt x="229383" y="328100"/>
                  </a:lnTo>
                  <a:lnTo>
                    <a:pt x="219276" y="269264"/>
                  </a:lnTo>
                  <a:lnTo>
                    <a:pt x="202386" y="228396"/>
                  </a:lnTo>
                  <a:lnTo>
                    <a:pt x="194261" y="226731"/>
                  </a:lnTo>
                  <a:lnTo>
                    <a:pt x="191758" y="225809"/>
                  </a:lnTo>
                  <a:lnTo>
                    <a:pt x="191130" y="223171"/>
                  </a:lnTo>
                  <a:lnTo>
                    <a:pt x="191130" y="215003"/>
                  </a:lnTo>
                  <a:lnTo>
                    <a:pt x="192376" y="209150"/>
                  </a:lnTo>
                  <a:lnTo>
                    <a:pt x="194878" y="203391"/>
                  </a:lnTo>
                  <a:lnTo>
                    <a:pt x="199318" y="194111"/>
                  </a:lnTo>
                  <a:lnTo>
                    <a:pt x="203167" y="184654"/>
                  </a:lnTo>
                  <a:lnTo>
                    <a:pt x="213333" y="139790"/>
                  </a:lnTo>
                  <a:lnTo>
                    <a:pt x="216537" y="93010"/>
                  </a:lnTo>
                  <a:lnTo>
                    <a:pt x="216233" y="82811"/>
                  </a:lnTo>
                  <a:lnTo>
                    <a:pt x="208481" y="40267"/>
                  </a:lnTo>
                  <a:lnTo>
                    <a:pt x="189256" y="11858"/>
                  </a:lnTo>
                  <a:lnTo>
                    <a:pt x="185496" y="7146"/>
                  </a:lnTo>
                  <a:lnTo>
                    <a:pt x="177999" y="2172"/>
                  </a:lnTo>
                  <a:lnTo>
                    <a:pt x="173622" y="2989"/>
                  </a:lnTo>
                  <a:lnTo>
                    <a:pt x="170492" y="1659"/>
                  </a:lnTo>
                  <a:lnTo>
                    <a:pt x="164647" y="249"/>
                  </a:lnTo>
                  <a:lnTo>
                    <a:pt x="158451" y="0"/>
                  </a:lnTo>
                  <a:close/>
                </a:path>
              </a:pathLst>
            </a:custGeom>
            <a:solidFill>
              <a:srgbClr val="38A5B2"/>
            </a:solidFill>
          </p:spPr>
          <p:txBody>
            <a:bodyPr wrap="square" lIns="0" tIns="0" rIns="0" bIns="0" rtlCol="0"/>
            <a:lstStyle/>
            <a:p>
              <a:endParaRPr lang="fr-FR" b="1" spc="-150" dirty="0"/>
            </a:p>
          </p:txBody>
        </p:sp>
        <p:sp>
          <p:nvSpPr>
            <p:cNvPr id="25" name="object 25"/>
            <p:cNvSpPr/>
            <p:nvPr/>
          </p:nvSpPr>
          <p:spPr>
            <a:xfrm>
              <a:off x="10671020" y="7362654"/>
              <a:ext cx="168275" cy="102870"/>
            </a:xfrm>
            <a:custGeom>
              <a:avLst/>
              <a:gdLst/>
              <a:ahLst/>
              <a:cxnLst/>
              <a:rect l="l" t="t" r="r" b="b"/>
              <a:pathLst>
                <a:path w="168275" h="102870">
                  <a:moveTo>
                    <a:pt x="55024" y="0"/>
                  </a:moveTo>
                  <a:lnTo>
                    <a:pt x="31147" y="16260"/>
                  </a:lnTo>
                  <a:lnTo>
                    <a:pt x="17456" y="26856"/>
                  </a:lnTo>
                  <a:lnTo>
                    <a:pt x="8793" y="36445"/>
                  </a:lnTo>
                  <a:lnTo>
                    <a:pt x="0" y="49684"/>
                  </a:lnTo>
                  <a:lnTo>
                    <a:pt x="71725" y="102290"/>
                  </a:lnTo>
                  <a:lnTo>
                    <a:pt x="167973" y="62039"/>
                  </a:lnTo>
                  <a:lnTo>
                    <a:pt x="55024" y="0"/>
                  </a:lnTo>
                  <a:close/>
                </a:path>
              </a:pathLst>
            </a:custGeom>
            <a:solidFill>
              <a:srgbClr val="167C82"/>
            </a:solidFill>
          </p:spPr>
          <p:txBody>
            <a:bodyPr wrap="square" lIns="0" tIns="0" rIns="0" bIns="0" rtlCol="0"/>
            <a:lstStyle/>
            <a:p>
              <a:endParaRPr lang="fr-FR" b="1" spc="-150" dirty="0"/>
            </a:p>
          </p:txBody>
        </p:sp>
        <p:sp>
          <p:nvSpPr>
            <p:cNvPr id="26" name="object 26"/>
            <p:cNvSpPr/>
            <p:nvPr/>
          </p:nvSpPr>
          <p:spPr>
            <a:xfrm>
              <a:off x="10726043" y="7334263"/>
              <a:ext cx="134620" cy="90805"/>
            </a:xfrm>
            <a:custGeom>
              <a:avLst/>
              <a:gdLst/>
              <a:ahLst/>
              <a:cxnLst/>
              <a:rect l="l" t="t" r="r" b="b"/>
              <a:pathLst>
                <a:path w="134620" h="90804">
                  <a:moveTo>
                    <a:pt x="45509" y="0"/>
                  </a:moveTo>
                  <a:lnTo>
                    <a:pt x="27682" y="8513"/>
                  </a:lnTo>
                  <a:lnTo>
                    <a:pt x="0" y="28398"/>
                  </a:lnTo>
                  <a:lnTo>
                    <a:pt x="51872" y="64543"/>
                  </a:lnTo>
                  <a:lnTo>
                    <a:pt x="82552" y="90427"/>
                  </a:lnTo>
                  <a:lnTo>
                    <a:pt x="134425" y="46450"/>
                  </a:lnTo>
                  <a:lnTo>
                    <a:pt x="82552" y="10294"/>
                  </a:lnTo>
                  <a:lnTo>
                    <a:pt x="61219" y="1159"/>
                  </a:lnTo>
                  <a:lnTo>
                    <a:pt x="45509" y="0"/>
                  </a:lnTo>
                  <a:close/>
                </a:path>
              </a:pathLst>
            </a:custGeom>
            <a:solidFill>
              <a:srgbClr val="38A5B2"/>
            </a:solidFill>
          </p:spPr>
          <p:txBody>
            <a:bodyPr wrap="square" lIns="0" tIns="0" rIns="0" bIns="0" rtlCol="0"/>
            <a:lstStyle/>
            <a:p>
              <a:endParaRPr lang="fr-FR" b="1" spc="-150" dirty="0"/>
            </a:p>
          </p:txBody>
        </p:sp>
        <p:sp>
          <p:nvSpPr>
            <p:cNvPr id="27" name="object 27"/>
            <p:cNvSpPr/>
            <p:nvPr/>
          </p:nvSpPr>
          <p:spPr>
            <a:xfrm>
              <a:off x="10640619" y="7450791"/>
              <a:ext cx="217804" cy="403860"/>
            </a:xfrm>
            <a:custGeom>
              <a:avLst/>
              <a:gdLst/>
              <a:ahLst/>
              <a:cxnLst/>
              <a:rect l="l" t="t" r="r" b="b"/>
              <a:pathLst>
                <a:path w="217804" h="403859">
                  <a:moveTo>
                    <a:pt x="104152" y="345490"/>
                  </a:moveTo>
                  <a:lnTo>
                    <a:pt x="52273" y="309333"/>
                  </a:lnTo>
                  <a:lnTo>
                    <a:pt x="38671" y="304076"/>
                  </a:lnTo>
                  <a:lnTo>
                    <a:pt x="28689" y="306082"/>
                  </a:lnTo>
                  <a:lnTo>
                    <a:pt x="17424" y="318757"/>
                  </a:lnTo>
                  <a:lnTo>
                    <a:pt x="0" y="345490"/>
                  </a:lnTo>
                  <a:lnTo>
                    <a:pt x="79438" y="403542"/>
                  </a:lnTo>
                  <a:lnTo>
                    <a:pt x="104152" y="345490"/>
                  </a:lnTo>
                  <a:close/>
                </a:path>
                <a:path w="217804" h="403859">
                  <a:moveTo>
                    <a:pt x="135610" y="219113"/>
                  </a:moveTo>
                  <a:lnTo>
                    <a:pt x="104216" y="180251"/>
                  </a:lnTo>
                  <a:lnTo>
                    <a:pt x="51866" y="144741"/>
                  </a:lnTo>
                  <a:lnTo>
                    <a:pt x="44310" y="154216"/>
                  </a:lnTo>
                  <a:lnTo>
                    <a:pt x="40551" y="161264"/>
                  </a:lnTo>
                  <a:lnTo>
                    <a:pt x="39458" y="169405"/>
                  </a:lnTo>
                  <a:lnTo>
                    <a:pt x="39916" y="182130"/>
                  </a:lnTo>
                  <a:lnTo>
                    <a:pt x="45834" y="221449"/>
                  </a:lnTo>
                  <a:lnTo>
                    <a:pt x="104152" y="263296"/>
                  </a:lnTo>
                  <a:lnTo>
                    <a:pt x="135610" y="219113"/>
                  </a:lnTo>
                  <a:close/>
                </a:path>
                <a:path w="217804" h="403859">
                  <a:moveTo>
                    <a:pt x="190500" y="246684"/>
                  </a:moveTo>
                  <a:lnTo>
                    <a:pt x="152628" y="222262"/>
                  </a:lnTo>
                  <a:lnTo>
                    <a:pt x="129197" y="246684"/>
                  </a:lnTo>
                  <a:lnTo>
                    <a:pt x="130848" y="260667"/>
                  </a:lnTo>
                  <a:lnTo>
                    <a:pt x="131889" y="271487"/>
                  </a:lnTo>
                  <a:lnTo>
                    <a:pt x="130644" y="281089"/>
                  </a:lnTo>
                  <a:lnTo>
                    <a:pt x="125425" y="291414"/>
                  </a:lnTo>
                  <a:lnTo>
                    <a:pt x="190500" y="336486"/>
                  </a:lnTo>
                  <a:lnTo>
                    <a:pt x="190500" y="246684"/>
                  </a:lnTo>
                  <a:close/>
                </a:path>
                <a:path w="217804" h="403859">
                  <a:moveTo>
                    <a:pt x="217436" y="33642"/>
                  </a:moveTo>
                  <a:lnTo>
                    <a:pt x="172173" y="0"/>
                  </a:lnTo>
                  <a:lnTo>
                    <a:pt x="102108" y="53543"/>
                  </a:lnTo>
                  <a:lnTo>
                    <a:pt x="102108" y="105321"/>
                  </a:lnTo>
                  <a:lnTo>
                    <a:pt x="167982" y="145237"/>
                  </a:lnTo>
                  <a:lnTo>
                    <a:pt x="217436" y="33642"/>
                  </a:lnTo>
                  <a:close/>
                </a:path>
              </a:pathLst>
            </a:custGeom>
            <a:solidFill>
              <a:srgbClr val="167C82"/>
            </a:solidFill>
          </p:spPr>
          <p:txBody>
            <a:bodyPr wrap="square" lIns="0" tIns="0" rIns="0" bIns="0" rtlCol="0"/>
            <a:lstStyle/>
            <a:p>
              <a:endParaRPr lang="fr-FR" b="1" spc="-150" dirty="0"/>
            </a:p>
          </p:txBody>
        </p:sp>
        <p:sp>
          <p:nvSpPr>
            <p:cNvPr id="28" name="object 28"/>
            <p:cNvSpPr/>
            <p:nvPr/>
          </p:nvSpPr>
          <p:spPr>
            <a:xfrm>
              <a:off x="10679340" y="7376464"/>
              <a:ext cx="231140" cy="568960"/>
            </a:xfrm>
            <a:custGeom>
              <a:avLst/>
              <a:gdLst/>
              <a:ahLst/>
              <a:cxnLst/>
              <a:rect l="l" t="t" r="r" b="b"/>
              <a:pathLst>
                <a:path w="231140" h="568959">
                  <a:moveTo>
                    <a:pt x="158455" y="0"/>
                  </a:moveTo>
                  <a:lnTo>
                    <a:pt x="110567" y="15498"/>
                  </a:lnTo>
                  <a:lnTo>
                    <a:pt x="77080" y="37990"/>
                  </a:lnTo>
                  <a:lnTo>
                    <a:pt x="45842" y="69043"/>
                  </a:lnTo>
                  <a:lnTo>
                    <a:pt x="21652" y="110242"/>
                  </a:lnTo>
                  <a:lnTo>
                    <a:pt x="2899" y="167602"/>
                  </a:lnTo>
                  <a:lnTo>
                    <a:pt x="0" y="185079"/>
                  </a:lnTo>
                  <a:lnTo>
                    <a:pt x="1221" y="192485"/>
                  </a:lnTo>
                  <a:lnTo>
                    <a:pt x="6647" y="204229"/>
                  </a:lnTo>
                  <a:lnTo>
                    <a:pt x="11024" y="204899"/>
                  </a:lnTo>
                  <a:lnTo>
                    <a:pt x="17275" y="203098"/>
                  </a:lnTo>
                  <a:lnTo>
                    <a:pt x="57067" y="185366"/>
                  </a:lnTo>
                  <a:lnTo>
                    <a:pt x="80549" y="151012"/>
                  </a:lnTo>
                  <a:lnTo>
                    <a:pt x="83566" y="144545"/>
                  </a:lnTo>
                  <a:lnTo>
                    <a:pt x="87084" y="137662"/>
                  </a:lnTo>
                  <a:lnTo>
                    <a:pt x="120152" y="109285"/>
                  </a:lnTo>
                  <a:lnTo>
                    <a:pt x="128418" y="111268"/>
                  </a:lnTo>
                  <a:lnTo>
                    <a:pt x="134224" y="120179"/>
                  </a:lnTo>
                  <a:lnTo>
                    <a:pt x="136099" y="124388"/>
                  </a:lnTo>
                  <a:lnTo>
                    <a:pt x="140476" y="141383"/>
                  </a:lnTo>
                  <a:lnTo>
                    <a:pt x="140476" y="149550"/>
                  </a:lnTo>
                  <a:lnTo>
                    <a:pt x="132551" y="187349"/>
                  </a:lnTo>
                  <a:lnTo>
                    <a:pt x="102958" y="224930"/>
                  </a:lnTo>
                  <a:lnTo>
                    <a:pt x="81319" y="239831"/>
                  </a:lnTo>
                  <a:lnTo>
                    <a:pt x="74184" y="245222"/>
                  </a:lnTo>
                  <a:lnTo>
                    <a:pt x="56049" y="280729"/>
                  </a:lnTo>
                  <a:lnTo>
                    <a:pt x="55431" y="312979"/>
                  </a:lnTo>
                  <a:lnTo>
                    <a:pt x="56677" y="324194"/>
                  </a:lnTo>
                  <a:lnTo>
                    <a:pt x="59808" y="337398"/>
                  </a:lnTo>
                  <a:lnTo>
                    <a:pt x="69190" y="340644"/>
                  </a:lnTo>
                  <a:lnTo>
                    <a:pt x="82938" y="333419"/>
                  </a:lnTo>
                  <a:lnTo>
                    <a:pt x="89200" y="329398"/>
                  </a:lnTo>
                  <a:lnTo>
                    <a:pt x="101997" y="324287"/>
                  </a:lnTo>
                  <a:lnTo>
                    <a:pt x="108426" y="322547"/>
                  </a:lnTo>
                  <a:lnTo>
                    <a:pt x="114621" y="321903"/>
                  </a:lnTo>
                  <a:lnTo>
                    <a:pt x="120466" y="322623"/>
                  </a:lnTo>
                  <a:lnTo>
                    <a:pt x="140476" y="349984"/>
                  </a:lnTo>
                  <a:lnTo>
                    <a:pt x="141732" y="353774"/>
                  </a:lnTo>
                  <a:lnTo>
                    <a:pt x="143517" y="364343"/>
                  </a:lnTo>
                  <a:lnTo>
                    <a:pt x="144152" y="371805"/>
                  </a:lnTo>
                  <a:lnTo>
                    <a:pt x="144201" y="379573"/>
                  </a:lnTo>
                  <a:lnTo>
                    <a:pt x="143606" y="387679"/>
                  </a:lnTo>
                  <a:lnTo>
                    <a:pt x="116958" y="434344"/>
                  </a:lnTo>
                  <a:lnTo>
                    <a:pt x="100456" y="442996"/>
                  </a:lnTo>
                  <a:lnTo>
                    <a:pt x="99199" y="442913"/>
                  </a:lnTo>
                  <a:lnTo>
                    <a:pt x="97325" y="443154"/>
                  </a:lnTo>
                  <a:lnTo>
                    <a:pt x="88571" y="442557"/>
                  </a:lnTo>
                  <a:lnTo>
                    <a:pt x="82320" y="437677"/>
                  </a:lnTo>
                  <a:lnTo>
                    <a:pt x="77315" y="429908"/>
                  </a:lnTo>
                  <a:lnTo>
                    <a:pt x="74184" y="425604"/>
                  </a:lnTo>
                  <a:lnTo>
                    <a:pt x="64185" y="418987"/>
                  </a:lnTo>
                  <a:lnTo>
                    <a:pt x="62310" y="418484"/>
                  </a:lnTo>
                  <a:lnTo>
                    <a:pt x="60426" y="418725"/>
                  </a:lnTo>
                  <a:lnTo>
                    <a:pt x="53546" y="420118"/>
                  </a:lnTo>
                  <a:lnTo>
                    <a:pt x="46667" y="422243"/>
                  </a:lnTo>
                  <a:lnTo>
                    <a:pt x="40416" y="427751"/>
                  </a:lnTo>
                  <a:lnTo>
                    <a:pt x="23526" y="441813"/>
                  </a:lnTo>
                  <a:lnTo>
                    <a:pt x="4145" y="483906"/>
                  </a:lnTo>
                  <a:lnTo>
                    <a:pt x="3132" y="497436"/>
                  </a:lnTo>
                  <a:lnTo>
                    <a:pt x="3179" y="503836"/>
                  </a:lnTo>
                  <a:lnTo>
                    <a:pt x="15021" y="544291"/>
                  </a:lnTo>
                  <a:lnTo>
                    <a:pt x="30416" y="557716"/>
                  </a:lnTo>
                  <a:lnTo>
                    <a:pt x="34165" y="560197"/>
                  </a:lnTo>
                  <a:lnTo>
                    <a:pt x="35411" y="561768"/>
                  </a:lnTo>
                  <a:lnTo>
                    <a:pt x="39788" y="563181"/>
                  </a:lnTo>
                  <a:lnTo>
                    <a:pt x="44164" y="565338"/>
                  </a:lnTo>
                  <a:lnTo>
                    <a:pt x="54391" y="568483"/>
                  </a:lnTo>
                  <a:lnTo>
                    <a:pt x="60583" y="568779"/>
                  </a:lnTo>
                  <a:lnTo>
                    <a:pt x="67011" y="568120"/>
                  </a:lnTo>
                  <a:lnTo>
                    <a:pt x="111818" y="554094"/>
                  </a:lnTo>
                  <a:lnTo>
                    <a:pt x="148611" y="531287"/>
                  </a:lnTo>
                  <a:lnTo>
                    <a:pt x="183008" y="499874"/>
                  </a:lnTo>
                  <a:lnTo>
                    <a:pt x="205984" y="464887"/>
                  </a:lnTo>
                  <a:lnTo>
                    <a:pt x="220526" y="425981"/>
                  </a:lnTo>
                  <a:lnTo>
                    <a:pt x="230111" y="370945"/>
                  </a:lnTo>
                  <a:lnTo>
                    <a:pt x="230536" y="353177"/>
                  </a:lnTo>
                  <a:lnTo>
                    <a:pt x="229387" y="328100"/>
                  </a:lnTo>
                  <a:lnTo>
                    <a:pt x="219269" y="269264"/>
                  </a:lnTo>
                  <a:lnTo>
                    <a:pt x="202390" y="228396"/>
                  </a:lnTo>
                  <a:lnTo>
                    <a:pt x="194265" y="226731"/>
                  </a:lnTo>
                  <a:lnTo>
                    <a:pt x="191762" y="225809"/>
                  </a:lnTo>
                  <a:lnTo>
                    <a:pt x="191134" y="223171"/>
                  </a:lnTo>
                  <a:lnTo>
                    <a:pt x="191134" y="215003"/>
                  </a:lnTo>
                  <a:lnTo>
                    <a:pt x="192380" y="209150"/>
                  </a:lnTo>
                  <a:lnTo>
                    <a:pt x="194882" y="203391"/>
                  </a:lnTo>
                  <a:lnTo>
                    <a:pt x="199322" y="194111"/>
                  </a:lnTo>
                  <a:lnTo>
                    <a:pt x="203171" y="184654"/>
                  </a:lnTo>
                  <a:lnTo>
                    <a:pt x="213337" y="139790"/>
                  </a:lnTo>
                  <a:lnTo>
                    <a:pt x="216541" y="93010"/>
                  </a:lnTo>
                  <a:lnTo>
                    <a:pt x="216237" y="82811"/>
                  </a:lnTo>
                  <a:lnTo>
                    <a:pt x="208485" y="40267"/>
                  </a:lnTo>
                  <a:lnTo>
                    <a:pt x="189259" y="11858"/>
                  </a:lnTo>
                  <a:lnTo>
                    <a:pt x="185500" y="7146"/>
                  </a:lnTo>
                  <a:lnTo>
                    <a:pt x="178003" y="2172"/>
                  </a:lnTo>
                  <a:lnTo>
                    <a:pt x="173626" y="2989"/>
                  </a:lnTo>
                  <a:lnTo>
                    <a:pt x="170496" y="1659"/>
                  </a:lnTo>
                  <a:lnTo>
                    <a:pt x="164651" y="249"/>
                  </a:lnTo>
                  <a:lnTo>
                    <a:pt x="158455" y="0"/>
                  </a:lnTo>
                  <a:close/>
                </a:path>
              </a:pathLst>
            </a:custGeom>
            <a:solidFill>
              <a:srgbClr val="9BCCC1"/>
            </a:solidFill>
          </p:spPr>
          <p:txBody>
            <a:bodyPr wrap="square" lIns="0" tIns="0" rIns="0" bIns="0" rtlCol="0"/>
            <a:lstStyle/>
            <a:p>
              <a:endParaRPr lang="fr-FR" b="1" spc="-15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10746542" y="3133437"/>
            <a:ext cx="3569970" cy="2096135"/>
            <a:chOff x="885229" y="3352557"/>
            <a:chExt cx="3569970" cy="2096135"/>
          </a:xfrm>
        </p:grpSpPr>
        <p:sp>
          <p:nvSpPr>
            <p:cNvPr id="11" name="object 11"/>
            <p:cNvSpPr/>
            <p:nvPr/>
          </p:nvSpPr>
          <p:spPr>
            <a:xfrm>
              <a:off x="885229" y="3352557"/>
              <a:ext cx="3569970" cy="2096135"/>
            </a:xfrm>
            <a:custGeom>
              <a:avLst/>
              <a:gdLst/>
              <a:ahLst/>
              <a:cxnLst/>
              <a:rect l="l" t="t" r="r" b="b"/>
              <a:pathLst>
                <a:path w="3569970" h="2096135">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2" name="object 12"/>
            <p:cNvPicPr/>
            <p:nvPr/>
          </p:nvPicPr>
          <p:blipFill>
            <a:blip r:embed="rId2" cstate="print"/>
            <a:stretch>
              <a:fillRect/>
            </a:stretch>
          </p:blipFill>
          <p:spPr>
            <a:xfrm>
              <a:off x="941070" y="3408397"/>
              <a:ext cx="3418524" cy="1946338"/>
            </a:xfrm>
            <a:prstGeom prst="rect">
              <a:avLst/>
            </a:prstGeom>
          </p:spPr>
        </p:pic>
      </p:grpSp>
      <p:sp>
        <p:nvSpPr>
          <p:cNvPr id="13" name="object 13"/>
          <p:cNvSpPr txBox="1"/>
          <p:nvPr/>
        </p:nvSpPr>
        <p:spPr>
          <a:xfrm>
            <a:off x="11035412" y="3458916"/>
            <a:ext cx="649605" cy="96075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165100" indent="-62865">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indent="48895">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indent="56515">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44780">
              <a:lnSpc>
                <a:spcPct val="100000"/>
              </a:lnSpc>
              <a:spcBef>
                <a:spcPts val="95"/>
              </a:spcBef>
            </a:pPr>
            <a:r>
              <a:rPr sz="550" spc="-10" dirty="0">
                <a:solidFill>
                  <a:srgbClr val="231F20"/>
                </a:solidFill>
                <a:latin typeface="Calibri"/>
                <a:cs typeface="Calibri"/>
              </a:rPr>
              <a:t>cryptologue</a:t>
            </a:r>
            <a:endParaRPr sz="550" dirty="0">
              <a:latin typeface="Calibri"/>
              <a:cs typeface="Calibri"/>
            </a:endParaRPr>
          </a:p>
        </p:txBody>
      </p:sp>
      <p:sp>
        <p:nvSpPr>
          <p:cNvPr id="14" name="object 14"/>
          <p:cNvSpPr txBox="1"/>
          <p:nvPr/>
        </p:nvSpPr>
        <p:spPr>
          <a:xfrm>
            <a:off x="13377837" y="3458916"/>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3495"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FFB542"/>
                </a:solidFill>
                <a:latin typeface="Calibri"/>
                <a:cs typeface="Calibri"/>
              </a:rPr>
              <a:t>Gestionnaire</a:t>
            </a:r>
            <a:r>
              <a:rPr sz="550" spc="500" dirty="0">
                <a:solidFill>
                  <a:srgbClr val="FFB542"/>
                </a:solidFill>
                <a:latin typeface="Calibri"/>
                <a:cs typeface="Calibri"/>
              </a:rPr>
              <a:t> </a:t>
            </a:r>
            <a:r>
              <a:rPr sz="550" dirty="0">
                <a:solidFill>
                  <a:srgbClr val="FFB542"/>
                </a:solidFill>
                <a:latin typeface="Calibri"/>
                <a:cs typeface="Calibri"/>
              </a:rPr>
              <a:t>de</a:t>
            </a:r>
            <a:r>
              <a:rPr sz="550" spc="114" dirty="0">
                <a:solidFill>
                  <a:srgbClr val="FFB542"/>
                </a:solidFill>
                <a:latin typeface="Calibri"/>
                <a:cs typeface="Calibri"/>
              </a:rPr>
              <a:t> </a:t>
            </a:r>
            <a:r>
              <a:rPr sz="550" dirty="0">
                <a:solidFill>
                  <a:srgbClr val="FFB542"/>
                </a:solidFill>
                <a:latin typeface="Calibri"/>
                <a:cs typeface="Calibri"/>
              </a:rPr>
              <a:t>crise</a:t>
            </a:r>
            <a:r>
              <a:rPr sz="550" spc="120" dirty="0">
                <a:solidFill>
                  <a:srgbClr val="FFB542"/>
                </a:solidFill>
                <a:latin typeface="Calibri"/>
                <a:cs typeface="Calibri"/>
              </a:rPr>
              <a:t> </a:t>
            </a:r>
            <a:r>
              <a:rPr sz="550" spc="-25" dirty="0">
                <a:solidFill>
                  <a:srgbClr val="FFB542"/>
                </a:solidFill>
                <a:latin typeface="Calibri"/>
                <a:cs typeface="Calibri"/>
              </a:rPr>
              <a:t>de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p:txBody>
      </p:sp>
      <p:sp>
        <p:nvSpPr>
          <p:cNvPr id="15" name="object 15"/>
          <p:cNvSpPr txBox="1"/>
          <p:nvPr/>
        </p:nvSpPr>
        <p:spPr>
          <a:xfrm>
            <a:off x="12027656" y="4099002"/>
            <a:ext cx="1145547" cy="488595"/>
          </a:xfrm>
          <a:prstGeom prst="rect">
            <a:avLst/>
          </a:prstGeom>
        </p:spPr>
        <p:txBody>
          <a:bodyPr vert="horz" wrap="square" lIns="0" tIns="26670" rIns="0" bIns="0" rtlCol="0">
            <a:spAutoFit/>
          </a:bodyPr>
          <a:lstStyle/>
          <a:p>
            <a:pPr marL="12700" marR="5080" algn="ctr">
              <a:lnSpc>
                <a:spcPts val="1240"/>
              </a:lnSpc>
              <a:spcBef>
                <a:spcPts val="210"/>
              </a:spcBef>
            </a:pPr>
            <a:r>
              <a:rPr lang="fr-FR" sz="1100" b="1" spc="-10" dirty="0">
                <a:solidFill>
                  <a:srgbClr val="231F20"/>
                </a:solidFill>
                <a:latin typeface="Calibri"/>
                <a:cs typeface="Calibri"/>
              </a:rPr>
              <a:t>ADMINISTRATEUR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0" dirty="0">
                <a:solidFill>
                  <a:srgbClr val="231F20"/>
                </a:solidFill>
                <a:latin typeface="Calibri"/>
                <a:cs typeface="Calibri"/>
              </a:rPr>
              <a:t>SOLUTIONS</a:t>
            </a:r>
            <a:r>
              <a:rPr lang="fr-FR" sz="1100" b="1" spc="500" dirty="0">
                <a:solidFill>
                  <a:srgbClr val="231F20"/>
                </a:solidFill>
                <a:latin typeface="Calibri"/>
                <a:cs typeface="Calibri"/>
              </a:rPr>
              <a:t>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5" dirty="0">
                <a:solidFill>
                  <a:srgbClr val="231F20"/>
                </a:solidFill>
                <a:latin typeface="Calibri"/>
                <a:cs typeface="Calibri"/>
              </a:rPr>
              <a:t>SÉCURITÉ</a:t>
            </a:r>
            <a:endParaRPr lang="fr-FR" sz="1100" b="1" dirty="0">
              <a:latin typeface="Calibri"/>
              <a:cs typeface="Calibri"/>
            </a:endParaRPr>
          </a:p>
        </p:txBody>
      </p:sp>
      <p:grpSp>
        <p:nvGrpSpPr>
          <p:cNvPr id="17" name="object 17"/>
          <p:cNvGrpSpPr/>
          <p:nvPr/>
        </p:nvGrpSpPr>
        <p:grpSpPr>
          <a:xfrm>
            <a:off x="10746542" y="5433681"/>
            <a:ext cx="3569970" cy="2096135"/>
            <a:chOff x="885229" y="5652801"/>
            <a:chExt cx="3569970" cy="2096135"/>
          </a:xfrm>
        </p:grpSpPr>
        <p:sp>
          <p:nvSpPr>
            <p:cNvPr id="18" name="object 18"/>
            <p:cNvSpPr/>
            <p:nvPr/>
          </p:nvSpPr>
          <p:spPr>
            <a:xfrm>
              <a:off x="885229" y="5652801"/>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19" name="object 19"/>
            <p:cNvPicPr/>
            <p:nvPr/>
          </p:nvPicPr>
          <p:blipFill>
            <a:blip r:embed="rId3" cstate="print"/>
            <a:stretch>
              <a:fillRect/>
            </a:stretch>
          </p:blipFill>
          <p:spPr>
            <a:xfrm>
              <a:off x="941070" y="5708644"/>
              <a:ext cx="3418524" cy="1946338"/>
            </a:xfrm>
            <a:prstGeom prst="rect">
              <a:avLst/>
            </a:prstGeom>
          </p:spPr>
        </p:pic>
      </p:grpSp>
      <p:sp>
        <p:nvSpPr>
          <p:cNvPr id="20" name="object 20"/>
          <p:cNvSpPr txBox="1"/>
          <p:nvPr/>
        </p:nvSpPr>
        <p:spPr>
          <a:xfrm>
            <a:off x="12052909" y="6399248"/>
            <a:ext cx="1086204" cy="488595"/>
          </a:xfrm>
          <a:prstGeom prst="rect">
            <a:avLst/>
          </a:prstGeom>
        </p:spPr>
        <p:txBody>
          <a:bodyPr vert="horz" wrap="square" lIns="0" tIns="26670" rIns="0" bIns="0" rtlCol="0">
            <a:spAutoFit/>
          </a:bodyPr>
          <a:lstStyle/>
          <a:p>
            <a:pPr marL="131445" marR="123825" algn="ctr">
              <a:lnSpc>
                <a:spcPts val="1240"/>
              </a:lnSpc>
              <a:spcBef>
                <a:spcPts val="210"/>
              </a:spcBef>
            </a:pPr>
            <a:r>
              <a:rPr lang="fr-FR" sz="1100" b="1" spc="-10" dirty="0">
                <a:solidFill>
                  <a:srgbClr val="231F20"/>
                </a:solidFill>
                <a:latin typeface="Calibri"/>
                <a:cs typeface="Calibri"/>
              </a:rPr>
              <a:t>FORMATEUR </a:t>
            </a:r>
            <a:r>
              <a:rPr lang="fr-FR" sz="1100" b="1" spc="-25" dirty="0">
                <a:solidFill>
                  <a:srgbClr val="231F20"/>
                </a:solidFill>
                <a:latin typeface="Calibri"/>
                <a:cs typeface="Calibri"/>
              </a:rPr>
              <a:t>EN</a:t>
            </a:r>
            <a:endParaRPr lang="fr-FR" sz="1100" b="1" dirty="0">
              <a:latin typeface="Calibri"/>
              <a:cs typeface="Calibri"/>
            </a:endParaRPr>
          </a:p>
          <a:p>
            <a:pPr algn="ctr">
              <a:lnSpc>
                <a:spcPts val="1215"/>
              </a:lnSpc>
            </a:pPr>
            <a:r>
              <a:rPr lang="fr-FR" sz="1100" b="1" spc="60" dirty="0">
                <a:solidFill>
                  <a:srgbClr val="231F20"/>
                </a:solidFill>
                <a:latin typeface="Calibri"/>
                <a:cs typeface="Calibri"/>
              </a:rPr>
              <a:t>CYBERSÉCURITÉ</a:t>
            </a:r>
            <a:endParaRPr lang="fr-FR" sz="1100" b="1" dirty="0">
              <a:latin typeface="Calibri"/>
              <a:cs typeface="Calibri"/>
            </a:endParaRPr>
          </a:p>
        </p:txBody>
      </p:sp>
      <p:sp>
        <p:nvSpPr>
          <p:cNvPr id="21" name="object 21"/>
          <p:cNvSpPr txBox="1"/>
          <p:nvPr/>
        </p:nvSpPr>
        <p:spPr>
          <a:xfrm>
            <a:off x="11035412" y="5759164"/>
            <a:ext cx="649605" cy="119443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algn="ctr">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algn="ctr">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28575" algn="ctr">
              <a:lnSpc>
                <a:spcPct val="100000"/>
              </a:lnSpc>
              <a:spcBef>
                <a:spcPts val="95"/>
              </a:spcBef>
            </a:pPr>
            <a:r>
              <a:rPr sz="550" spc="-10" dirty="0">
                <a:solidFill>
                  <a:srgbClr val="F7D842"/>
                </a:solidFill>
                <a:latin typeface="Calibri"/>
                <a:cs typeface="Calibri"/>
              </a:rPr>
              <a:t>cryptologue</a:t>
            </a:r>
            <a:endParaRPr sz="550" dirty="0">
              <a:latin typeface="Calibri"/>
              <a:cs typeface="Calibri"/>
            </a:endParaRPr>
          </a:p>
          <a:p>
            <a:pPr marL="103505" marR="66675" algn="ctr">
              <a:lnSpc>
                <a:spcPts val="540"/>
              </a:lnSpc>
              <a:spcBef>
                <a:spcPts val="204"/>
              </a:spcBef>
            </a:pPr>
            <a:r>
              <a:rPr sz="550" spc="-10" dirty="0">
                <a:solidFill>
                  <a:srgbClr val="231F20"/>
                </a:solidFill>
                <a:latin typeface="Calibri"/>
                <a:cs typeface="Calibri"/>
              </a:rPr>
              <a:t>administrateur</a:t>
            </a:r>
            <a:r>
              <a:rPr sz="550" spc="500" dirty="0">
                <a:solidFill>
                  <a:srgbClr val="231F20"/>
                </a:solidFill>
                <a:latin typeface="Calibri"/>
                <a:cs typeface="Calibri"/>
              </a:rPr>
              <a:t> </a:t>
            </a:r>
            <a:r>
              <a:rPr sz="550" dirty="0">
                <a:solidFill>
                  <a:srgbClr val="231F20"/>
                </a:solidFill>
                <a:latin typeface="Calibri"/>
                <a:cs typeface="Calibri"/>
              </a:rPr>
              <a:t>de</a:t>
            </a:r>
            <a:r>
              <a:rPr sz="550" spc="5" dirty="0">
                <a:solidFill>
                  <a:srgbClr val="231F20"/>
                </a:solidFill>
                <a:latin typeface="Calibri"/>
                <a:cs typeface="Calibri"/>
              </a:rPr>
              <a:t> </a:t>
            </a:r>
            <a:r>
              <a:rPr sz="550" spc="-10" dirty="0">
                <a:solidFill>
                  <a:srgbClr val="231F20"/>
                </a:solidFill>
                <a:latin typeface="Calibri"/>
                <a:cs typeface="Calibri"/>
              </a:rPr>
              <a:t>solutions</a:t>
            </a:r>
            <a:r>
              <a:rPr sz="550" spc="500" dirty="0">
                <a:solidFill>
                  <a:srgbClr val="231F20"/>
                </a:solidFill>
                <a:latin typeface="Calibri"/>
                <a:cs typeface="Calibri"/>
              </a:rPr>
              <a:t>  </a:t>
            </a:r>
            <a:r>
              <a:rPr sz="550" dirty="0">
                <a:solidFill>
                  <a:srgbClr val="231F20"/>
                </a:solidFill>
                <a:latin typeface="Calibri"/>
                <a:cs typeface="Calibri"/>
              </a:rPr>
              <a:t>de</a:t>
            </a:r>
            <a:r>
              <a:rPr sz="550" spc="5" dirty="0">
                <a:solidFill>
                  <a:srgbClr val="231F20"/>
                </a:solidFill>
                <a:latin typeface="Calibri"/>
                <a:cs typeface="Calibri"/>
              </a:rPr>
              <a:t> </a:t>
            </a:r>
            <a:r>
              <a:rPr sz="550" spc="-10" dirty="0">
                <a:solidFill>
                  <a:srgbClr val="231F20"/>
                </a:solidFill>
                <a:latin typeface="Calibri"/>
                <a:cs typeface="Calibri"/>
              </a:rPr>
              <a:t>sécurité</a:t>
            </a:r>
            <a:endParaRPr sz="550" dirty="0">
              <a:latin typeface="Calibri"/>
              <a:cs typeface="Calibri"/>
            </a:endParaRPr>
          </a:p>
        </p:txBody>
      </p:sp>
      <p:sp>
        <p:nvSpPr>
          <p:cNvPr id="22" name="object 22"/>
          <p:cNvSpPr txBox="1"/>
          <p:nvPr/>
        </p:nvSpPr>
        <p:spPr>
          <a:xfrm>
            <a:off x="13377943" y="5759164"/>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2860"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260">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FFB542"/>
                </a:solidFill>
                <a:latin typeface="Calibri"/>
                <a:cs typeface="Calibri"/>
              </a:rPr>
              <a:t>Gestionnaire</a:t>
            </a:r>
            <a:r>
              <a:rPr sz="550" spc="500" dirty="0">
                <a:solidFill>
                  <a:srgbClr val="FFB542"/>
                </a:solidFill>
                <a:latin typeface="Calibri"/>
                <a:cs typeface="Calibri"/>
              </a:rPr>
              <a:t> </a:t>
            </a:r>
            <a:r>
              <a:rPr sz="550" dirty="0">
                <a:solidFill>
                  <a:srgbClr val="FFB542"/>
                </a:solidFill>
                <a:latin typeface="Calibri"/>
                <a:cs typeface="Calibri"/>
              </a:rPr>
              <a:t>de</a:t>
            </a:r>
            <a:r>
              <a:rPr sz="550" spc="114" dirty="0">
                <a:solidFill>
                  <a:srgbClr val="FFB542"/>
                </a:solidFill>
                <a:latin typeface="Calibri"/>
                <a:cs typeface="Calibri"/>
              </a:rPr>
              <a:t> </a:t>
            </a:r>
            <a:r>
              <a:rPr sz="550" dirty="0">
                <a:solidFill>
                  <a:srgbClr val="FFB542"/>
                </a:solidFill>
                <a:latin typeface="Calibri"/>
                <a:cs typeface="Calibri"/>
              </a:rPr>
              <a:t>crise</a:t>
            </a:r>
            <a:r>
              <a:rPr sz="550" spc="120" dirty="0">
                <a:solidFill>
                  <a:srgbClr val="FFB542"/>
                </a:solidFill>
                <a:latin typeface="Calibri"/>
                <a:cs typeface="Calibri"/>
              </a:rPr>
              <a:t> </a:t>
            </a:r>
            <a:r>
              <a:rPr sz="550" spc="-25" dirty="0">
                <a:solidFill>
                  <a:srgbClr val="FFB542"/>
                </a:solidFill>
                <a:latin typeface="Calibri"/>
                <a:cs typeface="Calibri"/>
              </a:rPr>
              <a:t>de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p:txBody>
      </p:sp>
      <p:sp>
        <p:nvSpPr>
          <p:cNvPr id="23" name="object 23"/>
          <p:cNvSpPr txBox="1"/>
          <p:nvPr/>
        </p:nvSpPr>
        <p:spPr>
          <a:xfrm>
            <a:off x="13429816" y="5564126"/>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24" name="object 24"/>
          <p:cNvGrpSpPr/>
          <p:nvPr/>
        </p:nvGrpSpPr>
        <p:grpSpPr>
          <a:xfrm>
            <a:off x="10746542" y="7706816"/>
            <a:ext cx="3569970" cy="2096135"/>
            <a:chOff x="885229" y="7925936"/>
            <a:chExt cx="3569970" cy="2096135"/>
          </a:xfrm>
        </p:grpSpPr>
        <p:sp>
          <p:nvSpPr>
            <p:cNvPr id="25" name="object 25"/>
            <p:cNvSpPr/>
            <p:nvPr/>
          </p:nvSpPr>
          <p:spPr>
            <a:xfrm>
              <a:off x="885229" y="7925936"/>
              <a:ext cx="3569970" cy="2096135"/>
            </a:xfrm>
            <a:custGeom>
              <a:avLst/>
              <a:gdLst/>
              <a:ahLst/>
              <a:cxnLst/>
              <a:rect l="l" t="t" r="r" b="b"/>
              <a:pathLst>
                <a:path w="3569970"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26" name="object 26"/>
            <p:cNvPicPr/>
            <p:nvPr/>
          </p:nvPicPr>
          <p:blipFill>
            <a:blip r:embed="rId3" cstate="print"/>
            <a:stretch>
              <a:fillRect/>
            </a:stretch>
          </p:blipFill>
          <p:spPr>
            <a:xfrm>
              <a:off x="941070" y="7981781"/>
              <a:ext cx="3418524" cy="1946338"/>
            </a:xfrm>
            <a:prstGeom prst="rect">
              <a:avLst/>
            </a:prstGeom>
          </p:spPr>
        </p:pic>
      </p:grpSp>
      <p:sp>
        <p:nvSpPr>
          <p:cNvPr id="27" name="object 27"/>
          <p:cNvSpPr txBox="1"/>
          <p:nvPr/>
        </p:nvSpPr>
        <p:spPr>
          <a:xfrm>
            <a:off x="12223645" y="8622706"/>
            <a:ext cx="682070" cy="553357"/>
          </a:xfrm>
          <a:prstGeom prst="rect">
            <a:avLst/>
          </a:prstGeom>
        </p:spPr>
        <p:txBody>
          <a:bodyPr vert="horz" wrap="square" lIns="0" tIns="13335" rIns="0" bIns="0" rtlCol="0">
            <a:spAutoFit/>
          </a:bodyPr>
          <a:lstStyle/>
          <a:p>
            <a:pPr marL="166370">
              <a:lnSpc>
                <a:spcPts val="1305"/>
              </a:lnSpc>
              <a:spcBef>
                <a:spcPts val="105"/>
              </a:spcBef>
            </a:pPr>
            <a:r>
              <a:rPr lang="fr-FR" sz="1100" b="1" spc="-20" dirty="0">
                <a:solidFill>
                  <a:srgbClr val="231F20"/>
                </a:solidFill>
                <a:latin typeface="Calibri"/>
                <a:cs typeface="Calibri"/>
              </a:rPr>
              <a:t>RSSI</a:t>
            </a:r>
            <a:endParaRPr lang="fr-FR" sz="1100" b="1" dirty="0">
              <a:latin typeface="Calibri"/>
              <a:cs typeface="Calibri"/>
            </a:endParaRPr>
          </a:p>
          <a:p>
            <a:pPr marL="12700" marR="5080" indent="10795" algn="just">
              <a:lnSpc>
                <a:spcPts val="700"/>
              </a:lnSpc>
              <a:spcBef>
                <a:spcPts val="120"/>
              </a:spcBef>
            </a:pPr>
            <a:r>
              <a:rPr lang="fr-FR" sz="700" b="1" spc="-10" dirty="0">
                <a:solidFill>
                  <a:srgbClr val="231F20"/>
                </a:solidFill>
                <a:latin typeface="Calibri"/>
                <a:cs typeface="Calibri"/>
              </a:rPr>
              <a:t>(RESPONSABLE</a:t>
            </a:r>
            <a:r>
              <a:rPr lang="fr-FR" sz="700" b="1" spc="500" dirty="0">
                <a:solidFill>
                  <a:srgbClr val="231F20"/>
                </a:solidFill>
                <a:latin typeface="Calibri"/>
                <a:cs typeface="Calibri"/>
              </a:rPr>
              <a:t> </a:t>
            </a:r>
            <a:r>
              <a:rPr lang="fr-FR" sz="700" b="1" dirty="0">
                <a:solidFill>
                  <a:srgbClr val="231F20"/>
                </a:solidFill>
                <a:latin typeface="Calibri"/>
                <a:cs typeface="Calibri"/>
              </a:rPr>
              <a:t>DE</a:t>
            </a:r>
            <a:r>
              <a:rPr lang="fr-FR" sz="700" b="1" spc="-15" dirty="0">
                <a:solidFill>
                  <a:srgbClr val="231F20"/>
                </a:solidFill>
                <a:latin typeface="Calibri"/>
                <a:cs typeface="Calibri"/>
              </a:rPr>
              <a:t> </a:t>
            </a:r>
            <a:r>
              <a:rPr lang="fr-FR" sz="700" b="1" spc="90" dirty="0">
                <a:solidFill>
                  <a:srgbClr val="231F20"/>
                </a:solidFill>
                <a:latin typeface="Calibri"/>
                <a:cs typeface="Calibri"/>
              </a:rPr>
              <a:t>LA</a:t>
            </a:r>
            <a:r>
              <a:rPr lang="fr-FR" sz="700" b="1" spc="-10" dirty="0">
                <a:solidFill>
                  <a:srgbClr val="231F20"/>
                </a:solidFill>
                <a:latin typeface="Calibri"/>
                <a:cs typeface="Calibri"/>
              </a:rPr>
              <a:t> SÉCURITÉ</a:t>
            </a:r>
            <a:r>
              <a:rPr lang="fr-FR" sz="700" b="1" spc="500" dirty="0">
                <a:solidFill>
                  <a:srgbClr val="231F20"/>
                </a:solidFill>
                <a:latin typeface="Calibri"/>
                <a:cs typeface="Calibri"/>
              </a:rPr>
              <a:t> </a:t>
            </a:r>
            <a:r>
              <a:rPr lang="fr-FR" sz="700" b="1" dirty="0">
                <a:solidFill>
                  <a:srgbClr val="231F20"/>
                </a:solidFill>
                <a:latin typeface="Calibri"/>
                <a:cs typeface="Calibri"/>
              </a:rPr>
              <a:t>DES</a:t>
            </a:r>
            <a:r>
              <a:rPr lang="fr-FR" sz="700" b="1" spc="60" dirty="0">
                <a:solidFill>
                  <a:srgbClr val="231F20"/>
                </a:solidFill>
                <a:latin typeface="Calibri"/>
                <a:cs typeface="Calibri"/>
              </a:rPr>
              <a:t> </a:t>
            </a:r>
            <a:r>
              <a:rPr lang="fr-FR" sz="700" b="1" spc="-10" dirty="0">
                <a:solidFill>
                  <a:srgbClr val="231F20"/>
                </a:solidFill>
                <a:latin typeface="Calibri"/>
                <a:cs typeface="Calibri"/>
              </a:rPr>
              <a:t>SYSTÈMES</a:t>
            </a:r>
            <a:r>
              <a:rPr lang="fr-FR" sz="700" b="1" spc="500" dirty="0">
                <a:solidFill>
                  <a:srgbClr val="231F20"/>
                </a:solidFill>
                <a:latin typeface="Calibri"/>
                <a:cs typeface="Calibri"/>
              </a:rPr>
              <a:t> </a:t>
            </a:r>
            <a:r>
              <a:rPr lang="fr-FR" sz="700" b="1" spc="-10" dirty="0">
                <a:solidFill>
                  <a:srgbClr val="231F20"/>
                </a:solidFill>
                <a:latin typeface="Calibri"/>
                <a:cs typeface="Calibri"/>
              </a:rPr>
              <a:t>D’INFORMATION)</a:t>
            </a:r>
            <a:endParaRPr lang="fr-FR" sz="700" b="1" dirty="0">
              <a:latin typeface="Calibri"/>
              <a:cs typeface="Calibri"/>
            </a:endParaRPr>
          </a:p>
        </p:txBody>
      </p:sp>
      <p:sp>
        <p:nvSpPr>
          <p:cNvPr id="28" name="object 28"/>
          <p:cNvSpPr txBox="1"/>
          <p:nvPr/>
        </p:nvSpPr>
        <p:spPr>
          <a:xfrm>
            <a:off x="11035412" y="8032306"/>
            <a:ext cx="649605" cy="1369060"/>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28575" algn="ctr">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algn="ctr">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algn="ctr">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28575" algn="ctr">
              <a:lnSpc>
                <a:spcPct val="100000"/>
              </a:lnSpc>
              <a:spcBef>
                <a:spcPts val="95"/>
              </a:spcBef>
            </a:pPr>
            <a:r>
              <a:rPr sz="550" spc="-10" dirty="0">
                <a:solidFill>
                  <a:srgbClr val="F7D842"/>
                </a:solidFill>
                <a:latin typeface="Calibri"/>
                <a:cs typeface="Calibri"/>
              </a:rPr>
              <a:t>cryptologue</a:t>
            </a:r>
            <a:endParaRPr sz="550" dirty="0">
              <a:latin typeface="Calibri"/>
              <a:cs typeface="Calibri"/>
            </a:endParaRPr>
          </a:p>
          <a:p>
            <a:pPr marL="103505" marR="66675" algn="ctr">
              <a:lnSpc>
                <a:spcPts val="540"/>
              </a:lnSpc>
              <a:spcBef>
                <a:spcPts val="204"/>
              </a:spcBef>
            </a:pPr>
            <a:r>
              <a:rPr sz="550" spc="-10" dirty="0">
                <a:solidFill>
                  <a:srgbClr val="F7D842"/>
                </a:solidFill>
                <a:latin typeface="Calibri"/>
                <a:cs typeface="Calibri"/>
              </a:rPr>
              <a:t>administrateur</a:t>
            </a:r>
            <a:r>
              <a:rPr sz="550" spc="500" dirty="0">
                <a:solidFill>
                  <a:srgbClr val="F7D842"/>
                </a:solidFill>
                <a:latin typeface="Calibri"/>
                <a:cs typeface="Calibri"/>
              </a:rPr>
              <a:t> </a:t>
            </a:r>
            <a:r>
              <a:rPr sz="550" dirty="0">
                <a:solidFill>
                  <a:srgbClr val="F7D842"/>
                </a:solidFill>
                <a:latin typeface="Calibri"/>
                <a:cs typeface="Calibri"/>
              </a:rPr>
              <a:t>de</a:t>
            </a:r>
            <a:r>
              <a:rPr sz="550" spc="5" dirty="0">
                <a:solidFill>
                  <a:srgbClr val="F7D842"/>
                </a:solidFill>
                <a:latin typeface="Calibri"/>
                <a:cs typeface="Calibri"/>
              </a:rPr>
              <a:t> </a:t>
            </a:r>
            <a:r>
              <a:rPr sz="550" spc="-10" dirty="0">
                <a:solidFill>
                  <a:srgbClr val="F7D842"/>
                </a:solidFill>
                <a:latin typeface="Calibri"/>
                <a:cs typeface="Calibri"/>
              </a:rPr>
              <a:t>solutions</a:t>
            </a:r>
            <a:r>
              <a:rPr sz="550" spc="500" dirty="0">
                <a:solidFill>
                  <a:srgbClr val="F7D842"/>
                </a:solidFill>
                <a:latin typeface="Calibri"/>
                <a:cs typeface="Calibri"/>
              </a:rPr>
              <a:t>  </a:t>
            </a:r>
            <a:r>
              <a:rPr sz="550" dirty="0">
                <a:solidFill>
                  <a:srgbClr val="F7D842"/>
                </a:solidFill>
                <a:latin typeface="Calibri"/>
                <a:cs typeface="Calibri"/>
              </a:rPr>
              <a:t>de</a:t>
            </a:r>
            <a:r>
              <a:rPr sz="550" spc="5" dirty="0">
                <a:solidFill>
                  <a:srgbClr val="F7D842"/>
                </a:solidFill>
                <a:latin typeface="Calibri"/>
                <a:cs typeface="Calibri"/>
              </a:rPr>
              <a:t> </a:t>
            </a:r>
            <a:r>
              <a:rPr sz="550" spc="-10" dirty="0">
                <a:solidFill>
                  <a:srgbClr val="F7D842"/>
                </a:solidFill>
                <a:latin typeface="Calibri"/>
                <a:cs typeface="Calibri"/>
              </a:rPr>
              <a:t>sécurité</a:t>
            </a:r>
            <a:endParaRPr sz="550" dirty="0">
              <a:latin typeface="Calibri"/>
              <a:cs typeface="Calibri"/>
            </a:endParaRPr>
          </a:p>
          <a:p>
            <a:pPr marL="115570" marR="78740" algn="ctr">
              <a:lnSpc>
                <a:spcPts val="540"/>
              </a:lnSpc>
              <a:spcBef>
                <a:spcPts val="300"/>
              </a:spcBef>
            </a:pPr>
            <a:r>
              <a:rPr sz="550" dirty="0">
                <a:solidFill>
                  <a:srgbClr val="231F20"/>
                </a:solidFill>
                <a:latin typeface="Calibri"/>
                <a:cs typeface="Calibri"/>
              </a:rPr>
              <a:t>formateur</a:t>
            </a:r>
            <a:r>
              <a:rPr sz="550" spc="235" dirty="0">
                <a:solidFill>
                  <a:srgbClr val="231F20"/>
                </a:solidFill>
                <a:latin typeface="Calibri"/>
                <a:cs typeface="Calibri"/>
              </a:rPr>
              <a:t> </a:t>
            </a:r>
            <a:r>
              <a:rPr sz="550" spc="-25" dirty="0">
                <a:solidFill>
                  <a:srgbClr val="231F20"/>
                </a:solidFill>
                <a:latin typeface="Calibri"/>
                <a:cs typeface="Calibri"/>
              </a:rPr>
              <a:t>en</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29" name="object 29"/>
          <p:cNvSpPr txBox="1"/>
          <p:nvPr/>
        </p:nvSpPr>
        <p:spPr>
          <a:xfrm>
            <a:off x="13377837" y="8032306"/>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3495"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FFB542"/>
                </a:solidFill>
                <a:latin typeface="Calibri"/>
                <a:cs typeface="Calibri"/>
              </a:rPr>
              <a:t>Gestionnaire</a:t>
            </a:r>
            <a:r>
              <a:rPr sz="550" spc="500" dirty="0">
                <a:solidFill>
                  <a:srgbClr val="FFB542"/>
                </a:solidFill>
                <a:latin typeface="Calibri"/>
                <a:cs typeface="Calibri"/>
              </a:rPr>
              <a:t> </a:t>
            </a:r>
            <a:r>
              <a:rPr sz="550" dirty="0">
                <a:solidFill>
                  <a:srgbClr val="FFB542"/>
                </a:solidFill>
                <a:latin typeface="Calibri"/>
                <a:cs typeface="Calibri"/>
              </a:rPr>
              <a:t>de</a:t>
            </a:r>
            <a:r>
              <a:rPr sz="550" spc="114" dirty="0">
                <a:solidFill>
                  <a:srgbClr val="FFB542"/>
                </a:solidFill>
                <a:latin typeface="Calibri"/>
                <a:cs typeface="Calibri"/>
              </a:rPr>
              <a:t> </a:t>
            </a:r>
            <a:r>
              <a:rPr sz="550" dirty="0">
                <a:solidFill>
                  <a:srgbClr val="FFB542"/>
                </a:solidFill>
                <a:latin typeface="Calibri"/>
                <a:cs typeface="Calibri"/>
              </a:rPr>
              <a:t>crise</a:t>
            </a:r>
            <a:r>
              <a:rPr sz="550" spc="120" dirty="0">
                <a:solidFill>
                  <a:srgbClr val="FFB542"/>
                </a:solidFill>
                <a:latin typeface="Calibri"/>
                <a:cs typeface="Calibri"/>
              </a:rPr>
              <a:t> </a:t>
            </a:r>
            <a:r>
              <a:rPr sz="550" spc="-25" dirty="0">
                <a:solidFill>
                  <a:srgbClr val="FFB542"/>
                </a:solidFill>
                <a:latin typeface="Calibri"/>
                <a:cs typeface="Calibri"/>
              </a:rPr>
              <a:t>de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p:txBody>
      </p:sp>
      <p:sp>
        <p:nvSpPr>
          <p:cNvPr id="30" name="object 30"/>
          <p:cNvSpPr txBox="1"/>
          <p:nvPr/>
        </p:nvSpPr>
        <p:spPr>
          <a:xfrm>
            <a:off x="13429816" y="7837264"/>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36" name="object 36"/>
          <p:cNvGrpSpPr/>
          <p:nvPr/>
        </p:nvGrpSpPr>
        <p:grpSpPr>
          <a:xfrm>
            <a:off x="13649040" y="3164438"/>
            <a:ext cx="5686425" cy="4474845"/>
            <a:chOff x="3787727" y="3383558"/>
            <a:chExt cx="5686425" cy="4474845"/>
          </a:xfrm>
        </p:grpSpPr>
        <p:sp>
          <p:nvSpPr>
            <p:cNvPr id="37" name="object 37"/>
            <p:cNvSpPr/>
            <p:nvPr/>
          </p:nvSpPr>
          <p:spPr>
            <a:xfrm>
              <a:off x="3815308" y="3411138"/>
              <a:ext cx="5631180" cy="1621790"/>
            </a:xfrm>
            <a:custGeom>
              <a:avLst/>
              <a:gdLst/>
              <a:ahLst/>
              <a:cxnLst/>
              <a:rect l="l" t="t" r="r" b="b"/>
              <a:pathLst>
                <a:path w="5631180" h="1621789">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11261"/>
                  </a:lnTo>
                  <a:lnTo>
                    <a:pt x="141629" y="1259137"/>
                  </a:lnTo>
                  <a:lnTo>
                    <a:pt x="149718" y="1305390"/>
                  </a:lnTo>
                  <a:lnTo>
                    <a:pt x="162823" y="1349714"/>
                  </a:lnTo>
                  <a:lnTo>
                    <a:pt x="180635" y="1391799"/>
                  </a:lnTo>
                  <a:lnTo>
                    <a:pt x="202845" y="1431337"/>
                  </a:lnTo>
                  <a:lnTo>
                    <a:pt x="229147" y="1468022"/>
                  </a:lnTo>
                  <a:lnTo>
                    <a:pt x="259230" y="1501544"/>
                  </a:lnTo>
                  <a:lnTo>
                    <a:pt x="292787" y="1531596"/>
                  </a:lnTo>
                  <a:lnTo>
                    <a:pt x="329509" y="1557870"/>
                  </a:lnTo>
                  <a:lnTo>
                    <a:pt x="369088" y="1580057"/>
                  </a:lnTo>
                  <a:lnTo>
                    <a:pt x="411216" y="1597850"/>
                  </a:lnTo>
                  <a:lnTo>
                    <a:pt x="455583" y="1610940"/>
                  </a:lnTo>
                  <a:lnTo>
                    <a:pt x="501882" y="1619021"/>
                  </a:lnTo>
                  <a:lnTo>
                    <a:pt x="549805" y="1621783"/>
                  </a:lnTo>
                  <a:lnTo>
                    <a:pt x="5220186" y="1621783"/>
                  </a:lnTo>
                  <a:lnTo>
                    <a:pt x="5268112" y="1619021"/>
                  </a:lnTo>
                  <a:lnTo>
                    <a:pt x="5314413" y="1610940"/>
                  </a:lnTo>
                  <a:lnTo>
                    <a:pt x="5358781" y="1597850"/>
                  </a:lnTo>
                  <a:lnTo>
                    <a:pt x="5400908" y="1580057"/>
                  </a:lnTo>
                  <a:lnTo>
                    <a:pt x="5440485" y="1557870"/>
                  </a:lnTo>
                  <a:lnTo>
                    <a:pt x="5477205" y="1531596"/>
                  </a:lnTo>
                  <a:lnTo>
                    <a:pt x="5510758" y="1501544"/>
                  </a:lnTo>
                  <a:lnTo>
                    <a:pt x="5540838" y="1468022"/>
                  </a:lnTo>
                  <a:lnTo>
                    <a:pt x="5567136" y="1431337"/>
                  </a:lnTo>
                  <a:lnTo>
                    <a:pt x="5589343" y="1391799"/>
                  </a:lnTo>
                  <a:lnTo>
                    <a:pt x="5607152" y="1349714"/>
                  </a:lnTo>
                  <a:lnTo>
                    <a:pt x="5620254" y="1305390"/>
                  </a:lnTo>
                  <a:lnTo>
                    <a:pt x="5628341" y="1259137"/>
                  </a:lnTo>
                  <a:lnTo>
                    <a:pt x="5631106" y="1211261"/>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38" name="object 38"/>
            <p:cNvSpPr/>
            <p:nvPr/>
          </p:nvSpPr>
          <p:spPr>
            <a:xfrm>
              <a:off x="3815308" y="3411138"/>
              <a:ext cx="5631180" cy="1621790"/>
            </a:xfrm>
            <a:custGeom>
              <a:avLst/>
              <a:gdLst/>
              <a:ahLst/>
              <a:cxnLst/>
              <a:rect l="l" t="t" r="r" b="b"/>
              <a:pathLst>
                <a:path w="5631180" h="1621789">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11261"/>
                  </a:lnTo>
                  <a:lnTo>
                    <a:pt x="141629" y="1259137"/>
                  </a:lnTo>
                  <a:lnTo>
                    <a:pt x="149718" y="1305390"/>
                  </a:lnTo>
                  <a:lnTo>
                    <a:pt x="162823" y="1349714"/>
                  </a:lnTo>
                  <a:lnTo>
                    <a:pt x="180635" y="1391799"/>
                  </a:lnTo>
                  <a:lnTo>
                    <a:pt x="202845" y="1431337"/>
                  </a:lnTo>
                  <a:lnTo>
                    <a:pt x="229147" y="1468022"/>
                  </a:lnTo>
                  <a:lnTo>
                    <a:pt x="259230" y="1501544"/>
                  </a:lnTo>
                  <a:lnTo>
                    <a:pt x="292787" y="1531596"/>
                  </a:lnTo>
                  <a:lnTo>
                    <a:pt x="329509" y="1557870"/>
                  </a:lnTo>
                  <a:lnTo>
                    <a:pt x="369088" y="1580057"/>
                  </a:lnTo>
                  <a:lnTo>
                    <a:pt x="411216" y="1597850"/>
                  </a:lnTo>
                  <a:lnTo>
                    <a:pt x="455583" y="1610940"/>
                  </a:lnTo>
                  <a:lnTo>
                    <a:pt x="501882" y="1619021"/>
                  </a:lnTo>
                  <a:lnTo>
                    <a:pt x="549805" y="1621783"/>
                  </a:lnTo>
                  <a:lnTo>
                    <a:pt x="762395" y="1621783"/>
                  </a:lnTo>
                  <a:lnTo>
                    <a:pt x="4983837" y="1621783"/>
                  </a:lnTo>
                  <a:lnTo>
                    <a:pt x="5220186" y="1621783"/>
                  </a:lnTo>
                  <a:lnTo>
                    <a:pt x="5268112" y="1619021"/>
                  </a:lnTo>
                  <a:lnTo>
                    <a:pt x="5314413" y="1610940"/>
                  </a:lnTo>
                  <a:lnTo>
                    <a:pt x="5358781" y="1597850"/>
                  </a:lnTo>
                  <a:lnTo>
                    <a:pt x="5400908" y="1580057"/>
                  </a:lnTo>
                  <a:lnTo>
                    <a:pt x="5440485" y="1557870"/>
                  </a:lnTo>
                  <a:lnTo>
                    <a:pt x="5477205" y="1531596"/>
                  </a:lnTo>
                  <a:lnTo>
                    <a:pt x="5510758" y="1501544"/>
                  </a:lnTo>
                  <a:lnTo>
                    <a:pt x="5540838" y="1468022"/>
                  </a:lnTo>
                  <a:lnTo>
                    <a:pt x="5567136" y="1431337"/>
                  </a:lnTo>
                  <a:lnTo>
                    <a:pt x="5589343" y="1391799"/>
                  </a:lnTo>
                  <a:lnTo>
                    <a:pt x="5607152" y="1349714"/>
                  </a:lnTo>
                  <a:lnTo>
                    <a:pt x="5620254" y="1305390"/>
                  </a:lnTo>
                  <a:lnTo>
                    <a:pt x="5628341" y="1259137"/>
                  </a:lnTo>
                  <a:lnTo>
                    <a:pt x="5631106" y="1211261"/>
                  </a:lnTo>
                  <a:lnTo>
                    <a:pt x="5631106" y="1277364"/>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39" name="object 39"/>
            <p:cNvSpPr/>
            <p:nvPr/>
          </p:nvSpPr>
          <p:spPr>
            <a:xfrm>
              <a:off x="3815308" y="5473933"/>
              <a:ext cx="5631180" cy="2356485"/>
            </a:xfrm>
            <a:custGeom>
              <a:avLst/>
              <a:gdLst/>
              <a:ahLst/>
              <a:cxnLst/>
              <a:rect l="l" t="t" r="r" b="b"/>
              <a:pathLst>
                <a:path w="5631180" h="2356484">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45867"/>
                  </a:lnTo>
                  <a:lnTo>
                    <a:pt x="141629" y="1993743"/>
                  </a:lnTo>
                  <a:lnTo>
                    <a:pt x="149718" y="2039996"/>
                  </a:lnTo>
                  <a:lnTo>
                    <a:pt x="162823" y="2084319"/>
                  </a:lnTo>
                  <a:lnTo>
                    <a:pt x="180635" y="2126404"/>
                  </a:lnTo>
                  <a:lnTo>
                    <a:pt x="202845" y="2165943"/>
                  </a:lnTo>
                  <a:lnTo>
                    <a:pt x="229147" y="2202628"/>
                  </a:lnTo>
                  <a:lnTo>
                    <a:pt x="259230" y="2236150"/>
                  </a:lnTo>
                  <a:lnTo>
                    <a:pt x="292787" y="2266202"/>
                  </a:lnTo>
                  <a:lnTo>
                    <a:pt x="329509" y="2292476"/>
                  </a:lnTo>
                  <a:lnTo>
                    <a:pt x="369088" y="2314663"/>
                  </a:lnTo>
                  <a:lnTo>
                    <a:pt x="411216" y="2332456"/>
                  </a:lnTo>
                  <a:lnTo>
                    <a:pt x="455583" y="2345546"/>
                  </a:lnTo>
                  <a:lnTo>
                    <a:pt x="501882" y="2353627"/>
                  </a:lnTo>
                  <a:lnTo>
                    <a:pt x="549805" y="2356388"/>
                  </a:lnTo>
                  <a:lnTo>
                    <a:pt x="5220186" y="2356388"/>
                  </a:lnTo>
                  <a:lnTo>
                    <a:pt x="5268112" y="2353627"/>
                  </a:lnTo>
                  <a:lnTo>
                    <a:pt x="5314413" y="2345546"/>
                  </a:lnTo>
                  <a:lnTo>
                    <a:pt x="5358781" y="2332456"/>
                  </a:lnTo>
                  <a:lnTo>
                    <a:pt x="5400908" y="2314663"/>
                  </a:lnTo>
                  <a:lnTo>
                    <a:pt x="5440485" y="2292476"/>
                  </a:lnTo>
                  <a:lnTo>
                    <a:pt x="5477205" y="2266202"/>
                  </a:lnTo>
                  <a:lnTo>
                    <a:pt x="5510758" y="2236150"/>
                  </a:lnTo>
                  <a:lnTo>
                    <a:pt x="5540838" y="2202628"/>
                  </a:lnTo>
                  <a:lnTo>
                    <a:pt x="5567136" y="2165943"/>
                  </a:lnTo>
                  <a:lnTo>
                    <a:pt x="5589343" y="2126404"/>
                  </a:lnTo>
                  <a:lnTo>
                    <a:pt x="5607152" y="2084319"/>
                  </a:lnTo>
                  <a:lnTo>
                    <a:pt x="5620254" y="2039996"/>
                  </a:lnTo>
                  <a:lnTo>
                    <a:pt x="5628341" y="1993743"/>
                  </a:lnTo>
                  <a:lnTo>
                    <a:pt x="5631106" y="1945867"/>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40" name="object 40"/>
            <p:cNvSpPr/>
            <p:nvPr/>
          </p:nvSpPr>
          <p:spPr>
            <a:xfrm>
              <a:off x="3815308" y="5473933"/>
              <a:ext cx="5631180" cy="2356485"/>
            </a:xfrm>
            <a:custGeom>
              <a:avLst/>
              <a:gdLst/>
              <a:ahLst/>
              <a:cxnLst/>
              <a:rect l="l" t="t" r="r" b="b"/>
              <a:pathLst>
                <a:path w="5631180" h="2356484">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45867"/>
                  </a:lnTo>
                  <a:lnTo>
                    <a:pt x="141629" y="1993743"/>
                  </a:lnTo>
                  <a:lnTo>
                    <a:pt x="149718" y="2039996"/>
                  </a:lnTo>
                  <a:lnTo>
                    <a:pt x="162823" y="2084319"/>
                  </a:lnTo>
                  <a:lnTo>
                    <a:pt x="180635" y="2126404"/>
                  </a:lnTo>
                  <a:lnTo>
                    <a:pt x="202845" y="2165943"/>
                  </a:lnTo>
                  <a:lnTo>
                    <a:pt x="229147" y="2202628"/>
                  </a:lnTo>
                  <a:lnTo>
                    <a:pt x="259230" y="2236150"/>
                  </a:lnTo>
                  <a:lnTo>
                    <a:pt x="292787" y="2266202"/>
                  </a:lnTo>
                  <a:lnTo>
                    <a:pt x="329509" y="2292476"/>
                  </a:lnTo>
                  <a:lnTo>
                    <a:pt x="369088" y="2314663"/>
                  </a:lnTo>
                  <a:lnTo>
                    <a:pt x="411216" y="2332456"/>
                  </a:lnTo>
                  <a:lnTo>
                    <a:pt x="455583" y="2345546"/>
                  </a:lnTo>
                  <a:lnTo>
                    <a:pt x="501882" y="2353627"/>
                  </a:lnTo>
                  <a:lnTo>
                    <a:pt x="549805" y="2356388"/>
                  </a:lnTo>
                  <a:lnTo>
                    <a:pt x="762395" y="2356388"/>
                  </a:lnTo>
                  <a:lnTo>
                    <a:pt x="4983837" y="2356388"/>
                  </a:lnTo>
                  <a:lnTo>
                    <a:pt x="5220186" y="2356388"/>
                  </a:lnTo>
                  <a:lnTo>
                    <a:pt x="5268112" y="2353627"/>
                  </a:lnTo>
                  <a:lnTo>
                    <a:pt x="5314413" y="2345546"/>
                  </a:lnTo>
                  <a:lnTo>
                    <a:pt x="5358781" y="2332456"/>
                  </a:lnTo>
                  <a:lnTo>
                    <a:pt x="5400908" y="2314663"/>
                  </a:lnTo>
                  <a:lnTo>
                    <a:pt x="5440485" y="2292476"/>
                  </a:lnTo>
                  <a:lnTo>
                    <a:pt x="5477205" y="2266202"/>
                  </a:lnTo>
                  <a:lnTo>
                    <a:pt x="5510758" y="2236150"/>
                  </a:lnTo>
                  <a:lnTo>
                    <a:pt x="5540838" y="2202628"/>
                  </a:lnTo>
                  <a:lnTo>
                    <a:pt x="5567136" y="2165943"/>
                  </a:lnTo>
                  <a:lnTo>
                    <a:pt x="5589343" y="2126404"/>
                  </a:lnTo>
                  <a:lnTo>
                    <a:pt x="5607152" y="2084319"/>
                  </a:lnTo>
                  <a:lnTo>
                    <a:pt x="5620254" y="2039996"/>
                  </a:lnTo>
                  <a:lnTo>
                    <a:pt x="5628341" y="1993743"/>
                  </a:lnTo>
                  <a:lnTo>
                    <a:pt x="5631106" y="1945867"/>
                  </a:lnTo>
                  <a:lnTo>
                    <a:pt x="5631106" y="2011980"/>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grpSp>
        <p:nvGrpSpPr>
          <p:cNvPr id="41" name="object 41"/>
          <p:cNvGrpSpPr/>
          <p:nvPr/>
        </p:nvGrpSpPr>
        <p:grpSpPr>
          <a:xfrm>
            <a:off x="13649040" y="8034637"/>
            <a:ext cx="5686425" cy="1699260"/>
            <a:chOff x="3787727" y="8253757"/>
            <a:chExt cx="5686425" cy="1699260"/>
          </a:xfrm>
        </p:grpSpPr>
        <p:sp>
          <p:nvSpPr>
            <p:cNvPr id="42" name="object 42"/>
            <p:cNvSpPr/>
            <p:nvPr/>
          </p:nvSpPr>
          <p:spPr>
            <a:xfrm>
              <a:off x="3815308" y="8281337"/>
              <a:ext cx="5631180" cy="1644650"/>
            </a:xfrm>
            <a:custGeom>
              <a:avLst/>
              <a:gdLst/>
              <a:ahLst/>
              <a:cxnLst/>
              <a:rect l="l" t="t" r="r" b="b"/>
              <a:pathLst>
                <a:path w="5631180" h="164465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5220186" y="1644033"/>
                  </a:lnTo>
                  <a:lnTo>
                    <a:pt x="5268112" y="1641272"/>
                  </a:lnTo>
                  <a:lnTo>
                    <a:pt x="5314413" y="1633192"/>
                  </a:lnTo>
                  <a:lnTo>
                    <a:pt x="5358781" y="1620102"/>
                  </a:lnTo>
                  <a:lnTo>
                    <a:pt x="5400908" y="1602310"/>
                  </a:lnTo>
                  <a:lnTo>
                    <a:pt x="5440485" y="1580123"/>
                  </a:lnTo>
                  <a:lnTo>
                    <a:pt x="5477205" y="1553851"/>
                  </a:lnTo>
                  <a:lnTo>
                    <a:pt x="5510758" y="1523800"/>
                  </a:lnTo>
                  <a:lnTo>
                    <a:pt x="5540838" y="1490279"/>
                  </a:lnTo>
                  <a:lnTo>
                    <a:pt x="5567136" y="1453595"/>
                  </a:lnTo>
                  <a:lnTo>
                    <a:pt x="5589343" y="1414058"/>
                  </a:lnTo>
                  <a:lnTo>
                    <a:pt x="5607152" y="1371973"/>
                  </a:lnTo>
                  <a:lnTo>
                    <a:pt x="5620254" y="1327651"/>
                  </a:lnTo>
                  <a:lnTo>
                    <a:pt x="5628341" y="1281398"/>
                  </a:lnTo>
                  <a:lnTo>
                    <a:pt x="5631106" y="1233522"/>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43" name="object 43"/>
            <p:cNvSpPr/>
            <p:nvPr/>
          </p:nvSpPr>
          <p:spPr>
            <a:xfrm>
              <a:off x="3815308" y="8281337"/>
              <a:ext cx="5631180" cy="1644650"/>
            </a:xfrm>
            <a:custGeom>
              <a:avLst/>
              <a:gdLst/>
              <a:ahLst/>
              <a:cxnLst/>
              <a:rect l="l" t="t" r="r" b="b"/>
              <a:pathLst>
                <a:path w="5631180" h="164465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233522"/>
                  </a:lnTo>
                  <a:lnTo>
                    <a:pt x="141629" y="1281398"/>
                  </a:lnTo>
                  <a:lnTo>
                    <a:pt x="149718" y="1327651"/>
                  </a:lnTo>
                  <a:lnTo>
                    <a:pt x="162823" y="1371973"/>
                  </a:lnTo>
                  <a:lnTo>
                    <a:pt x="180635" y="1414058"/>
                  </a:lnTo>
                  <a:lnTo>
                    <a:pt x="202845" y="1453595"/>
                  </a:lnTo>
                  <a:lnTo>
                    <a:pt x="229147" y="1490279"/>
                  </a:lnTo>
                  <a:lnTo>
                    <a:pt x="259230" y="1523800"/>
                  </a:lnTo>
                  <a:lnTo>
                    <a:pt x="292787" y="1553851"/>
                  </a:lnTo>
                  <a:lnTo>
                    <a:pt x="329509" y="1580123"/>
                  </a:lnTo>
                  <a:lnTo>
                    <a:pt x="369088" y="1602310"/>
                  </a:lnTo>
                  <a:lnTo>
                    <a:pt x="411216" y="1620102"/>
                  </a:lnTo>
                  <a:lnTo>
                    <a:pt x="455583" y="1633192"/>
                  </a:lnTo>
                  <a:lnTo>
                    <a:pt x="501882" y="1641272"/>
                  </a:lnTo>
                  <a:lnTo>
                    <a:pt x="549805" y="1644033"/>
                  </a:lnTo>
                  <a:lnTo>
                    <a:pt x="762395" y="1644033"/>
                  </a:lnTo>
                  <a:lnTo>
                    <a:pt x="4983837" y="1644033"/>
                  </a:lnTo>
                  <a:lnTo>
                    <a:pt x="5220186" y="1644033"/>
                  </a:lnTo>
                  <a:lnTo>
                    <a:pt x="5268112" y="1641272"/>
                  </a:lnTo>
                  <a:lnTo>
                    <a:pt x="5314413" y="1633192"/>
                  </a:lnTo>
                  <a:lnTo>
                    <a:pt x="5358781" y="1620102"/>
                  </a:lnTo>
                  <a:lnTo>
                    <a:pt x="5400908" y="1602310"/>
                  </a:lnTo>
                  <a:lnTo>
                    <a:pt x="5440485" y="1580123"/>
                  </a:lnTo>
                  <a:lnTo>
                    <a:pt x="5477205" y="1553851"/>
                  </a:lnTo>
                  <a:lnTo>
                    <a:pt x="5510758" y="1523800"/>
                  </a:lnTo>
                  <a:lnTo>
                    <a:pt x="5540838" y="1490279"/>
                  </a:lnTo>
                  <a:lnTo>
                    <a:pt x="5567136" y="1453595"/>
                  </a:lnTo>
                  <a:lnTo>
                    <a:pt x="5589343" y="1414058"/>
                  </a:lnTo>
                  <a:lnTo>
                    <a:pt x="5607152" y="1371973"/>
                  </a:lnTo>
                  <a:lnTo>
                    <a:pt x="5620254" y="1327651"/>
                  </a:lnTo>
                  <a:lnTo>
                    <a:pt x="5628341" y="1281398"/>
                  </a:lnTo>
                  <a:lnTo>
                    <a:pt x="5631106" y="1233522"/>
                  </a:lnTo>
                  <a:lnTo>
                    <a:pt x="5631106" y="1299625"/>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grpSp>
      <p:sp>
        <p:nvSpPr>
          <p:cNvPr id="44" name="object 44"/>
          <p:cNvSpPr txBox="1"/>
          <p:nvPr/>
        </p:nvSpPr>
        <p:spPr>
          <a:xfrm>
            <a:off x="14149398" y="3414626"/>
            <a:ext cx="4131945"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L’administrateur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solutions</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90" dirty="0">
                <a:solidFill>
                  <a:srgbClr val="231F20"/>
                </a:solidFill>
                <a:latin typeface="Arial Narrow"/>
                <a:cs typeface="Arial Narrow"/>
              </a:rPr>
              <a:t>sécurité</a:t>
            </a:r>
            <a:r>
              <a:rPr sz="1900" i="1" spc="-100" dirty="0">
                <a:solidFill>
                  <a:srgbClr val="231F20"/>
                </a:solidFill>
                <a:latin typeface="Arial Narrow"/>
                <a:cs typeface="Arial Narrow"/>
              </a:rPr>
              <a:t> </a:t>
            </a:r>
            <a:r>
              <a:rPr sz="1900" i="1" spc="-90" dirty="0">
                <a:solidFill>
                  <a:srgbClr val="231F20"/>
                </a:solidFill>
                <a:latin typeface="Arial Narrow"/>
                <a:cs typeface="Arial Narrow"/>
              </a:rPr>
              <a:t>est</a:t>
            </a:r>
            <a:r>
              <a:rPr sz="1900" i="1" spc="-95" dirty="0">
                <a:solidFill>
                  <a:srgbClr val="231F20"/>
                </a:solidFill>
                <a:latin typeface="Arial Narrow"/>
                <a:cs typeface="Arial Narrow"/>
              </a:rPr>
              <a:t> </a:t>
            </a:r>
            <a:r>
              <a:rPr sz="1900" i="1" spc="-114" dirty="0">
                <a:solidFill>
                  <a:srgbClr val="231F20"/>
                </a:solidFill>
                <a:latin typeface="Arial Narrow"/>
                <a:cs typeface="Arial Narrow"/>
              </a:rPr>
              <a:t>chargé</a:t>
            </a:r>
            <a:r>
              <a:rPr sz="1900" i="1" spc="-10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45" name="object 45"/>
          <p:cNvSpPr txBox="1"/>
          <p:nvPr/>
        </p:nvSpPr>
        <p:spPr>
          <a:xfrm>
            <a:off x="14149398" y="3676398"/>
            <a:ext cx="4580255"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l’installation,</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80" dirty="0">
                <a:solidFill>
                  <a:srgbClr val="231F20"/>
                </a:solidFill>
                <a:latin typeface="Arial Narrow"/>
                <a:cs typeface="Arial Narrow"/>
              </a:rPr>
              <a:t>la</a:t>
            </a:r>
            <a:r>
              <a:rPr sz="1900" i="1" spc="-100" dirty="0">
                <a:solidFill>
                  <a:srgbClr val="231F20"/>
                </a:solidFill>
                <a:latin typeface="Arial Narrow"/>
                <a:cs typeface="Arial Narrow"/>
              </a:rPr>
              <a:t> </a:t>
            </a:r>
            <a:r>
              <a:rPr sz="1900" i="1" spc="-105" dirty="0">
                <a:solidFill>
                  <a:srgbClr val="231F20"/>
                </a:solidFill>
                <a:latin typeface="Arial Narrow"/>
                <a:cs typeface="Arial Narrow"/>
              </a:rPr>
              <a:t>gestion</a:t>
            </a:r>
            <a:r>
              <a:rPr sz="1900" i="1" spc="-100" dirty="0">
                <a:solidFill>
                  <a:srgbClr val="231F20"/>
                </a:solidFill>
                <a:latin typeface="Arial Narrow"/>
                <a:cs typeface="Arial Narrow"/>
              </a:rPr>
              <a:t> </a:t>
            </a:r>
            <a:r>
              <a:rPr sz="1900" i="1" spc="-65" dirty="0">
                <a:solidFill>
                  <a:srgbClr val="231F20"/>
                </a:solidFill>
                <a:latin typeface="Arial Narrow"/>
                <a:cs typeface="Arial Narrow"/>
              </a:rPr>
              <a:t>et</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l’exploitation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solutions </a:t>
            </a:r>
            <a:r>
              <a:rPr sz="1900" i="1" spc="-25" dirty="0">
                <a:solidFill>
                  <a:srgbClr val="231F20"/>
                </a:solidFill>
                <a:latin typeface="Arial Narrow"/>
                <a:cs typeface="Arial Narrow"/>
              </a:rPr>
              <a:t>de</a:t>
            </a:r>
            <a:endParaRPr sz="1900" dirty="0">
              <a:latin typeface="Arial Narrow"/>
              <a:cs typeface="Arial Narrow"/>
            </a:endParaRPr>
          </a:p>
        </p:txBody>
      </p:sp>
      <p:sp>
        <p:nvSpPr>
          <p:cNvPr id="46" name="object 46"/>
          <p:cNvSpPr txBox="1"/>
          <p:nvPr/>
        </p:nvSpPr>
        <p:spPr>
          <a:xfrm>
            <a:off x="14149398" y="3938170"/>
            <a:ext cx="4715510"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sécurité.</a:t>
            </a:r>
            <a:r>
              <a:rPr sz="1900" i="1" spc="-105" dirty="0">
                <a:solidFill>
                  <a:srgbClr val="231F20"/>
                </a:solidFill>
                <a:latin typeface="Arial Narrow"/>
                <a:cs typeface="Arial Narrow"/>
              </a:rPr>
              <a:t> </a:t>
            </a:r>
            <a:r>
              <a:rPr sz="1900" i="1" spc="-55" dirty="0">
                <a:solidFill>
                  <a:srgbClr val="231F20"/>
                </a:solidFill>
                <a:latin typeface="Arial Narrow"/>
                <a:cs typeface="Arial Narrow"/>
              </a:rPr>
              <a:t>Il</a:t>
            </a:r>
            <a:r>
              <a:rPr sz="1900" i="1" spc="-105" dirty="0">
                <a:solidFill>
                  <a:srgbClr val="231F20"/>
                </a:solidFill>
                <a:latin typeface="Arial Narrow"/>
                <a:cs typeface="Arial Narrow"/>
              </a:rPr>
              <a:t> </a:t>
            </a:r>
            <a:r>
              <a:rPr sz="1900" i="1" spc="-65" dirty="0">
                <a:solidFill>
                  <a:srgbClr val="231F20"/>
                </a:solidFill>
                <a:latin typeface="Arial Narrow"/>
                <a:cs typeface="Arial Narrow"/>
              </a:rPr>
              <a:t>doit</a:t>
            </a:r>
            <a:r>
              <a:rPr sz="1900" i="1" spc="-100" dirty="0">
                <a:solidFill>
                  <a:srgbClr val="231F20"/>
                </a:solidFill>
                <a:latin typeface="Arial Narrow"/>
                <a:cs typeface="Arial Narrow"/>
              </a:rPr>
              <a:t> </a:t>
            </a:r>
            <a:r>
              <a:rPr sz="1900" i="1" spc="-114" dirty="0">
                <a:solidFill>
                  <a:srgbClr val="231F20"/>
                </a:solidFill>
                <a:latin typeface="Arial Narrow"/>
                <a:cs typeface="Arial Narrow"/>
              </a:rPr>
              <a:t>assurer</a:t>
            </a:r>
            <a:r>
              <a:rPr sz="1900" i="1" spc="-105" dirty="0">
                <a:solidFill>
                  <a:srgbClr val="231F20"/>
                </a:solidFill>
                <a:latin typeface="Arial Narrow"/>
                <a:cs typeface="Arial Narrow"/>
              </a:rPr>
              <a:t> </a:t>
            </a:r>
            <a:r>
              <a:rPr sz="1900" i="1" spc="-95" dirty="0">
                <a:solidFill>
                  <a:srgbClr val="231F20"/>
                </a:solidFill>
                <a:latin typeface="Arial Narrow"/>
                <a:cs typeface="Arial Narrow"/>
              </a:rPr>
              <a:t>le</a:t>
            </a:r>
            <a:r>
              <a:rPr sz="1900" i="1" spc="-105" dirty="0">
                <a:solidFill>
                  <a:srgbClr val="231F20"/>
                </a:solidFill>
                <a:latin typeface="Arial Narrow"/>
                <a:cs typeface="Arial Narrow"/>
              </a:rPr>
              <a:t> </a:t>
            </a:r>
            <a:r>
              <a:rPr sz="1900" i="1" spc="-130" dirty="0">
                <a:solidFill>
                  <a:srgbClr val="231F20"/>
                </a:solidFill>
                <a:latin typeface="Arial Narrow"/>
                <a:cs typeface="Arial Narrow"/>
              </a:rPr>
              <a:t>bon</a:t>
            </a:r>
            <a:r>
              <a:rPr sz="1900" i="1" spc="-100" dirty="0">
                <a:solidFill>
                  <a:srgbClr val="231F20"/>
                </a:solidFill>
                <a:latin typeface="Arial Narrow"/>
                <a:cs typeface="Arial Narrow"/>
              </a:rPr>
              <a:t> fonctionnement</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100" dirty="0">
                <a:solidFill>
                  <a:srgbClr val="231F20"/>
                </a:solidFill>
                <a:latin typeface="Arial Narrow"/>
                <a:cs typeface="Arial Narrow"/>
              </a:rPr>
              <a:t>solutions </a:t>
            </a:r>
            <a:r>
              <a:rPr sz="1900" i="1" spc="-25" dirty="0">
                <a:solidFill>
                  <a:srgbClr val="231F20"/>
                </a:solidFill>
                <a:latin typeface="Arial Narrow"/>
                <a:cs typeface="Arial Narrow"/>
              </a:rPr>
              <a:t>de</a:t>
            </a:r>
            <a:endParaRPr sz="1900" dirty="0">
              <a:latin typeface="Arial Narrow"/>
              <a:cs typeface="Arial Narrow"/>
            </a:endParaRPr>
          </a:p>
        </p:txBody>
      </p:sp>
      <p:sp>
        <p:nvSpPr>
          <p:cNvPr id="47" name="object 47"/>
          <p:cNvSpPr txBox="1"/>
          <p:nvPr/>
        </p:nvSpPr>
        <p:spPr>
          <a:xfrm>
            <a:off x="14149398" y="4199942"/>
            <a:ext cx="4778375"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sécurité</a:t>
            </a:r>
            <a:r>
              <a:rPr sz="1900" i="1" spc="-10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garantissant </a:t>
            </a:r>
            <a:r>
              <a:rPr sz="1900" i="1" spc="-95" dirty="0">
                <a:solidFill>
                  <a:srgbClr val="231F20"/>
                </a:solidFill>
                <a:latin typeface="Arial Narrow"/>
                <a:cs typeface="Arial Narrow"/>
              </a:rPr>
              <a:t>le maintien</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a:t>
            </a:r>
            <a:r>
              <a:rPr sz="1900" i="1" spc="-95" dirty="0">
                <a:solidFill>
                  <a:srgbClr val="231F20"/>
                </a:solidFill>
                <a:latin typeface="Arial Narrow"/>
                <a:cs typeface="Arial Narrow"/>
              </a:rPr>
              <a:t>conditions</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50" dirty="0">
                <a:solidFill>
                  <a:srgbClr val="231F20"/>
                </a:solidFill>
                <a:latin typeface="Arial Narrow"/>
                <a:cs typeface="Arial Narrow"/>
              </a:rPr>
              <a:t>sécurité.</a:t>
            </a:r>
            <a:endParaRPr sz="1900" dirty="0">
              <a:latin typeface="Arial Narrow"/>
              <a:cs typeface="Arial Narrow"/>
            </a:endParaRPr>
          </a:p>
        </p:txBody>
      </p:sp>
      <p:sp>
        <p:nvSpPr>
          <p:cNvPr id="48" name="object 48"/>
          <p:cNvSpPr txBox="1"/>
          <p:nvPr/>
        </p:nvSpPr>
        <p:spPr>
          <a:xfrm>
            <a:off x="14149398" y="5477421"/>
            <a:ext cx="4585335"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10" dirty="0">
                <a:solidFill>
                  <a:srgbClr val="231F20"/>
                </a:solidFill>
                <a:latin typeface="Arial Narrow"/>
                <a:cs typeface="Arial Narrow"/>
              </a:rPr>
              <a:t> </a:t>
            </a:r>
            <a:r>
              <a:rPr sz="1900" i="1" spc="-80" dirty="0">
                <a:solidFill>
                  <a:srgbClr val="231F20"/>
                </a:solidFill>
                <a:latin typeface="Arial Narrow"/>
                <a:cs typeface="Arial Narrow"/>
              </a:rPr>
              <a:t>formateur</a:t>
            </a:r>
            <a:r>
              <a:rPr sz="1900" i="1" spc="-11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10" dirty="0">
                <a:solidFill>
                  <a:srgbClr val="231F20"/>
                </a:solidFill>
                <a:latin typeface="Arial Narrow"/>
                <a:cs typeface="Arial Narrow"/>
              </a:rPr>
              <a:t> </a:t>
            </a:r>
            <a:r>
              <a:rPr sz="1900" i="1" spc="-100" dirty="0">
                <a:solidFill>
                  <a:srgbClr val="231F20"/>
                </a:solidFill>
                <a:latin typeface="Arial Narrow"/>
                <a:cs typeface="Arial Narrow"/>
              </a:rPr>
              <a:t>cybersécurité</a:t>
            </a:r>
            <a:r>
              <a:rPr sz="1900" i="1" spc="-110" dirty="0">
                <a:solidFill>
                  <a:srgbClr val="231F20"/>
                </a:solidFill>
                <a:latin typeface="Arial Narrow"/>
                <a:cs typeface="Arial Narrow"/>
              </a:rPr>
              <a:t> </a:t>
            </a:r>
            <a:r>
              <a:rPr sz="1900" i="1" spc="-90" dirty="0">
                <a:solidFill>
                  <a:srgbClr val="231F20"/>
                </a:solidFill>
                <a:latin typeface="Arial Narrow"/>
                <a:cs typeface="Arial Narrow"/>
              </a:rPr>
              <a:t>est</a:t>
            </a:r>
            <a:r>
              <a:rPr sz="1900" i="1" spc="-105" dirty="0">
                <a:solidFill>
                  <a:srgbClr val="231F20"/>
                </a:solidFill>
                <a:latin typeface="Arial Narrow"/>
                <a:cs typeface="Arial Narrow"/>
              </a:rPr>
              <a:t> </a:t>
            </a:r>
            <a:r>
              <a:rPr sz="1900" i="1" spc="-114" dirty="0">
                <a:solidFill>
                  <a:srgbClr val="231F20"/>
                </a:solidFill>
                <a:latin typeface="Arial Narrow"/>
                <a:cs typeface="Arial Narrow"/>
              </a:rPr>
              <a:t>chargé</a:t>
            </a:r>
            <a:r>
              <a:rPr sz="1900" i="1" spc="-11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80" dirty="0">
                <a:solidFill>
                  <a:srgbClr val="231F20"/>
                </a:solidFill>
                <a:latin typeface="Arial Narrow"/>
                <a:cs typeface="Arial Narrow"/>
              </a:rPr>
              <a:t>la</a:t>
            </a:r>
            <a:r>
              <a:rPr sz="1900" i="1" spc="-110" dirty="0">
                <a:solidFill>
                  <a:srgbClr val="231F20"/>
                </a:solidFill>
                <a:latin typeface="Arial Narrow"/>
                <a:cs typeface="Arial Narrow"/>
              </a:rPr>
              <a:t> </a:t>
            </a:r>
            <a:r>
              <a:rPr sz="1900" i="1" spc="-80" dirty="0">
                <a:solidFill>
                  <a:srgbClr val="231F20"/>
                </a:solidFill>
                <a:latin typeface="Arial Narrow"/>
                <a:cs typeface="Arial Narrow"/>
              </a:rPr>
              <a:t>formation</a:t>
            </a:r>
            <a:r>
              <a:rPr sz="1900" i="1" spc="-105" dirty="0">
                <a:solidFill>
                  <a:srgbClr val="231F20"/>
                </a:solidFill>
                <a:latin typeface="Arial Narrow"/>
                <a:cs typeface="Arial Narrow"/>
              </a:rPr>
              <a:t> </a:t>
            </a:r>
            <a:r>
              <a:rPr sz="1900" i="1" spc="-25" dirty="0">
                <a:solidFill>
                  <a:srgbClr val="231F20"/>
                </a:solidFill>
                <a:latin typeface="Arial Narrow"/>
                <a:cs typeface="Arial Narrow"/>
              </a:rPr>
              <a:t>et/</a:t>
            </a:r>
            <a:endParaRPr sz="1900" dirty="0">
              <a:latin typeface="Arial Narrow"/>
              <a:cs typeface="Arial Narrow"/>
            </a:endParaRPr>
          </a:p>
        </p:txBody>
      </p:sp>
      <p:sp>
        <p:nvSpPr>
          <p:cNvPr id="49" name="object 49"/>
          <p:cNvSpPr txBox="1"/>
          <p:nvPr/>
        </p:nvSpPr>
        <p:spPr>
          <a:xfrm>
            <a:off x="14149398" y="5739193"/>
            <a:ext cx="4763770"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ou</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0" dirty="0">
                <a:solidFill>
                  <a:srgbClr val="231F20"/>
                </a:solidFill>
                <a:latin typeface="Arial Narrow"/>
                <a:cs typeface="Arial Narrow"/>
              </a:rPr>
              <a:t> </a:t>
            </a:r>
            <a:r>
              <a:rPr sz="1900" i="1" spc="-90" dirty="0">
                <a:solidFill>
                  <a:srgbClr val="231F20"/>
                </a:solidFill>
                <a:latin typeface="Arial Narrow"/>
                <a:cs typeface="Arial Narrow"/>
              </a:rPr>
              <a:t>sensibilisation</a:t>
            </a:r>
            <a:r>
              <a:rPr sz="1900" i="1" spc="-95" dirty="0">
                <a:solidFill>
                  <a:srgbClr val="231F20"/>
                </a:solidFill>
                <a:latin typeface="Arial Narrow"/>
                <a:cs typeface="Arial Narrow"/>
              </a:rPr>
              <a:t> </a:t>
            </a:r>
            <a:r>
              <a:rPr sz="1900" i="1" spc="-125" dirty="0">
                <a:solidFill>
                  <a:srgbClr val="231F20"/>
                </a:solidFill>
                <a:latin typeface="Arial Narrow"/>
                <a:cs typeface="Arial Narrow"/>
              </a:rPr>
              <a:t>aux</a:t>
            </a:r>
            <a:r>
              <a:rPr sz="1900" i="1" spc="-100" dirty="0">
                <a:solidFill>
                  <a:srgbClr val="231F20"/>
                </a:solidFill>
                <a:latin typeface="Arial Narrow"/>
                <a:cs typeface="Arial Narrow"/>
              </a:rPr>
              <a:t> </a:t>
            </a:r>
            <a:r>
              <a:rPr sz="1900" i="1" spc="-114" dirty="0">
                <a:solidFill>
                  <a:srgbClr val="231F20"/>
                </a:solidFill>
                <a:latin typeface="Arial Narrow"/>
                <a:cs typeface="Arial Narrow"/>
              </a:rPr>
              <a:t>aspects</a:t>
            </a:r>
            <a:r>
              <a:rPr sz="1900" i="1" spc="-95" dirty="0">
                <a:solidFill>
                  <a:srgbClr val="231F20"/>
                </a:solidFill>
                <a:latin typeface="Arial Narrow"/>
                <a:cs typeface="Arial Narrow"/>
              </a:rPr>
              <a:t> </a:t>
            </a:r>
            <a:r>
              <a:rPr sz="1900" i="1" spc="-110" dirty="0">
                <a:solidFill>
                  <a:srgbClr val="231F20"/>
                </a:solidFill>
                <a:latin typeface="Arial Narrow"/>
                <a:cs typeface="Arial Narrow"/>
              </a:rPr>
              <a:t>réglementaires,</a:t>
            </a:r>
            <a:r>
              <a:rPr sz="1900" i="1" spc="-100" dirty="0">
                <a:solidFill>
                  <a:srgbClr val="231F20"/>
                </a:solidFill>
                <a:latin typeface="Arial Narrow"/>
                <a:cs typeface="Arial Narrow"/>
              </a:rPr>
              <a:t> </a:t>
            </a:r>
            <a:r>
              <a:rPr sz="1900" i="1" spc="-75" dirty="0">
                <a:solidFill>
                  <a:srgbClr val="231F20"/>
                </a:solidFill>
                <a:latin typeface="Arial Narrow"/>
                <a:cs typeface="Arial Narrow"/>
              </a:rPr>
              <a:t>techniques</a:t>
            </a:r>
            <a:endParaRPr sz="1900" dirty="0">
              <a:latin typeface="Arial Narrow"/>
              <a:cs typeface="Arial Narrow"/>
            </a:endParaRPr>
          </a:p>
        </p:txBody>
      </p:sp>
      <p:sp>
        <p:nvSpPr>
          <p:cNvPr id="50" name="object 50"/>
          <p:cNvSpPr txBox="1"/>
          <p:nvPr/>
        </p:nvSpPr>
        <p:spPr>
          <a:xfrm>
            <a:off x="14149398" y="6000965"/>
            <a:ext cx="4752975"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ou</a:t>
            </a:r>
            <a:r>
              <a:rPr sz="1900" i="1" spc="-110" dirty="0">
                <a:solidFill>
                  <a:srgbClr val="231F20"/>
                </a:solidFill>
                <a:latin typeface="Arial Narrow"/>
                <a:cs typeface="Arial Narrow"/>
              </a:rPr>
              <a:t> </a:t>
            </a:r>
            <a:r>
              <a:rPr sz="1900" i="1" spc="-105" dirty="0">
                <a:solidFill>
                  <a:srgbClr val="231F20"/>
                </a:solidFill>
                <a:latin typeface="Arial Narrow"/>
                <a:cs typeface="Arial Narrow"/>
              </a:rPr>
              <a:t>opérationnels </a:t>
            </a:r>
            <a:r>
              <a:rPr sz="1900" i="1" spc="-130" dirty="0">
                <a:solidFill>
                  <a:srgbClr val="231F20"/>
                </a:solidFill>
                <a:latin typeface="Arial Narrow"/>
                <a:cs typeface="Arial Narrow"/>
              </a:rPr>
              <a:t>de</a:t>
            </a:r>
            <a:r>
              <a:rPr sz="1900" i="1" spc="-10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5" dirty="0">
                <a:solidFill>
                  <a:srgbClr val="231F20"/>
                </a:solidFill>
                <a:latin typeface="Arial Narrow"/>
                <a:cs typeface="Arial Narrow"/>
              </a:rPr>
              <a:t> cybersécurité.</a:t>
            </a:r>
            <a:r>
              <a:rPr sz="1900" i="1" spc="-11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élabore</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100" dirty="0">
                <a:solidFill>
                  <a:srgbClr val="231F20"/>
                </a:solidFill>
                <a:latin typeface="Arial Narrow"/>
                <a:cs typeface="Arial Narrow"/>
              </a:rPr>
              <a:t>supports</a:t>
            </a:r>
            <a:r>
              <a:rPr sz="1900" i="1" spc="-11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51" name="object 51"/>
          <p:cNvSpPr txBox="1"/>
          <p:nvPr/>
        </p:nvSpPr>
        <p:spPr>
          <a:xfrm>
            <a:off x="14149398" y="6262737"/>
            <a:ext cx="4620895" cy="314960"/>
          </a:xfrm>
          <a:prstGeom prst="rect">
            <a:avLst/>
          </a:prstGeom>
        </p:spPr>
        <p:txBody>
          <a:bodyPr vert="horz" wrap="square" lIns="0" tIns="12065" rIns="0" bIns="0" rtlCol="0">
            <a:spAutoFit/>
          </a:bodyPr>
          <a:lstStyle/>
          <a:p>
            <a:pPr marL="12700">
              <a:lnSpc>
                <a:spcPct val="100000"/>
              </a:lnSpc>
              <a:spcBef>
                <a:spcPts val="95"/>
              </a:spcBef>
            </a:pPr>
            <a:r>
              <a:rPr sz="1900" i="1" spc="-80" dirty="0">
                <a:solidFill>
                  <a:srgbClr val="231F20"/>
                </a:solidFill>
                <a:latin typeface="Arial Narrow"/>
                <a:cs typeface="Arial Narrow"/>
              </a:rPr>
              <a:t>formation</a:t>
            </a:r>
            <a:r>
              <a:rPr sz="1900" i="1" spc="-105" dirty="0">
                <a:solidFill>
                  <a:srgbClr val="231F20"/>
                </a:solidFill>
                <a:latin typeface="Arial Narrow"/>
                <a:cs typeface="Arial Narrow"/>
              </a:rPr>
              <a:t> </a:t>
            </a:r>
            <a:r>
              <a:rPr sz="1900" i="1" spc="-114" dirty="0">
                <a:solidFill>
                  <a:srgbClr val="231F20"/>
                </a:solidFill>
                <a:latin typeface="Arial Narrow"/>
                <a:cs typeface="Arial Narrow"/>
              </a:rPr>
              <a:t>adaptés</a:t>
            </a:r>
            <a:r>
              <a:rPr sz="1900" i="1" spc="-105" dirty="0">
                <a:solidFill>
                  <a:srgbClr val="231F20"/>
                </a:solidFill>
                <a:latin typeface="Arial Narrow"/>
                <a:cs typeface="Arial Narrow"/>
              </a:rPr>
              <a:t> </a:t>
            </a:r>
            <a:r>
              <a:rPr sz="1900" i="1" spc="-125" dirty="0">
                <a:solidFill>
                  <a:srgbClr val="231F20"/>
                </a:solidFill>
                <a:latin typeface="Arial Narrow"/>
                <a:cs typeface="Arial Narrow"/>
              </a:rPr>
              <a:t>aux</a:t>
            </a:r>
            <a:r>
              <a:rPr sz="1900" i="1" spc="-100" dirty="0">
                <a:solidFill>
                  <a:srgbClr val="231F20"/>
                </a:solidFill>
                <a:latin typeface="Arial Narrow"/>
                <a:cs typeface="Arial Narrow"/>
              </a:rPr>
              <a:t> </a:t>
            </a:r>
            <a:r>
              <a:rPr sz="1900" i="1" spc="-95" dirty="0">
                <a:solidFill>
                  <a:srgbClr val="231F20"/>
                </a:solidFill>
                <a:latin typeface="Arial Narrow"/>
                <a:cs typeface="Arial Narrow"/>
              </a:rPr>
              <a:t>publics</a:t>
            </a:r>
            <a:r>
              <a:rPr sz="1900" i="1" spc="-105" dirty="0">
                <a:solidFill>
                  <a:srgbClr val="231F20"/>
                </a:solidFill>
                <a:latin typeface="Arial Narrow"/>
                <a:cs typeface="Arial Narrow"/>
              </a:rPr>
              <a:t> </a:t>
            </a:r>
            <a:r>
              <a:rPr sz="1900" i="1" spc="-95" dirty="0">
                <a:solidFill>
                  <a:srgbClr val="231F20"/>
                </a:solidFill>
                <a:latin typeface="Arial Narrow"/>
                <a:cs typeface="Arial Narrow"/>
              </a:rPr>
              <a:t>cibles</a:t>
            </a:r>
            <a:r>
              <a:rPr sz="1900" i="1" spc="-100" dirty="0">
                <a:solidFill>
                  <a:srgbClr val="231F20"/>
                </a:solidFill>
                <a:latin typeface="Arial Narrow"/>
                <a:cs typeface="Arial Narrow"/>
              </a:rPr>
              <a:t> </a:t>
            </a:r>
            <a:r>
              <a:rPr sz="1900" i="1" spc="-65" dirty="0">
                <a:solidFill>
                  <a:srgbClr val="231F20"/>
                </a:solidFill>
                <a:latin typeface="Arial Narrow"/>
                <a:cs typeface="Arial Narrow"/>
              </a:rPr>
              <a:t>et</a:t>
            </a:r>
            <a:r>
              <a:rPr sz="1900" i="1" spc="-105" dirty="0">
                <a:solidFill>
                  <a:srgbClr val="231F20"/>
                </a:solidFill>
                <a:latin typeface="Arial Narrow"/>
                <a:cs typeface="Arial Narrow"/>
              </a:rPr>
              <a:t> </a:t>
            </a:r>
            <a:r>
              <a:rPr sz="1900" i="1" spc="-75" dirty="0">
                <a:solidFill>
                  <a:srgbClr val="231F20"/>
                </a:solidFill>
                <a:latin typeface="Arial Narrow"/>
                <a:cs typeface="Arial Narrow"/>
              </a:rPr>
              <a:t>illustre</a:t>
            </a:r>
            <a:r>
              <a:rPr sz="1900" i="1" spc="-100" dirty="0">
                <a:solidFill>
                  <a:srgbClr val="231F20"/>
                </a:solidFill>
                <a:latin typeface="Arial Narrow"/>
                <a:cs typeface="Arial Narrow"/>
              </a:rPr>
              <a:t> </a:t>
            </a:r>
            <a:r>
              <a:rPr sz="1900" i="1" spc="-140" dirty="0">
                <a:solidFill>
                  <a:srgbClr val="231F20"/>
                </a:solidFill>
                <a:latin typeface="Arial Narrow"/>
                <a:cs typeface="Arial Narrow"/>
              </a:rPr>
              <a:t>ses</a:t>
            </a:r>
            <a:r>
              <a:rPr sz="1900" i="1" spc="-105" dirty="0">
                <a:solidFill>
                  <a:srgbClr val="231F20"/>
                </a:solidFill>
                <a:latin typeface="Arial Narrow"/>
                <a:cs typeface="Arial Narrow"/>
              </a:rPr>
              <a:t> </a:t>
            </a:r>
            <a:r>
              <a:rPr sz="1900" i="1" spc="-110" dirty="0">
                <a:solidFill>
                  <a:srgbClr val="231F20"/>
                </a:solidFill>
                <a:latin typeface="Arial Narrow"/>
                <a:cs typeface="Arial Narrow"/>
              </a:rPr>
              <a:t>messages</a:t>
            </a:r>
            <a:endParaRPr sz="1900" dirty="0">
              <a:latin typeface="Arial Narrow"/>
              <a:cs typeface="Arial Narrow"/>
            </a:endParaRPr>
          </a:p>
        </p:txBody>
      </p:sp>
      <p:sp>
        <p:nvSpPr>
          <p:cNvPr id="52" name="object 52"/>
          <p:cNvSpPr txBox="1"/>
          <p:nvPr/>
        </p:nvSpPr>
        <p:spPr>
          <a:xfrm>
            <a:off x="14149398" y="6524509"/>
            <a:ext cx="4820920" cy="314960"/>
          </a:xfrm>
          <a:prstGeom prst="rect">
            <a:avLst/>
          </a:prstGeom>
        </p:spPr>
        <p:txBody>
          <a:bodyPr vert="horz" wrap="square" lIns="0" tIns="12065" rIns="0" bIns="0" rtlCol="0">
            <a:spAutoFit/>
          </a:bodyPr>
          <a:lstStyle/>
          <a:p>
            <a:pPr marL="12700">
              <a:lnSpc>
                <a:spcPct val="100000"/>
              </a:lnSpc>
              <a:spcBef>
                <a:spcPts val="95"/>
              </a:spcBef>
            </a:pPr>
            <a:r>
              <a:rPr sz="1900" i="1" spc="-85" dirty="0">
                <a:solidFill>
                  <a:srgbClr val="231F20"/>
                </a:solidFill>
                <a:latin typeface="Arial Narrow"/>
                <a:cs typeface="Arial Narrow"/>
              </a:rPr>
              <a:t>par</a:t>
            </a:r>
            <a:r>
              <a:rPr sz="1900" i="1" spc="-110"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100" dirty="0">
                <a:solidFill>
                  <a:srgbClr val="231F20"/>
                </a:solidFill>
                <a:latin typeface="Arial Narrow"/>
                <a:cs typeface="Arial Narrow"/>
              </a:rPr>
              <a:t>travaux</a:t>
            </a:r>
            <a:r>
              <a:rPr sz="1900" i="1" spc="-110" dirty="0">
                <a:solidFill>
                  <a:srgbClr val="231F20"/>
                </a:solidFill>
                <a:latin typeface="Arial Narrow"/>
                <a:cs typeface="Arial Narrow"/>
              </a:rPr>
              <a:t> </a:t>
            </a:r>
            <a:r>
              <a:rPr sz="1900" i="1" spc="-100" dirty="0">
                <a:solidFill>
                  <a:srgbClr val="231F20"/>
                </a:solidFill>
                <a:latin typeface="Arial Narrow"/>
                <a:cs typeface="Arial Narrow"/>
              </a:rPr>
              <a:t>pratiques,</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démonstrations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ou</a:t>
            </a:r>
            <a:r>
              <a:rPr sz="1900" i="1" spc="-10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5" dirty="0">
                <a:solidFill>
                  <a:srgbClr val="231F20"/>
                </a:solidFill>
                <a:latin typeface="Arial Narrow"/>
                <a:cs typeface="Arial Narrow"/>
              </a:rPr>
              <a:t> </a:t>
            </a:r>
            <a:r>
              <a:rPr sz="1900" i="1" spc="-75" dirty="0">
                <a:solidFill>
                  <a:srgbClr val="231F20"/>
                </a:solidFill>
                <a:latin typeface="Arial Narrow"/>
                <a:cs typeface="Arial Narrow"/>
              </a:rPr>
              <a:t>exercices</a:t>
            </a:r>
            <a:endParaRPr sz="1900" dirty="0">
              <a:latin typeface="Arial Narrow"/>
              <a:cs typeface="Arial Narrow"/>
            </a:endParaRPr>
          </a:p>
        </p:txBody>
      </p:sp>
      <p:sp>
        <p:nvSpPr>
          <p:cNvPr id="53" name="object 53"/>
          <p:cNvSpPr txBox="1"/>
          <p:nvPr/>
        </p:nvSpPr>
        <p:spPr>
          <a:xfrm>
            <a:off x="14149398" y="6786281"/>
            <a:ext cx="4827270" cy="314960"/>
          </a:xfrm>
          <a:prstGeom prst="rect">
            <a:avLst/>
          </a:prstGeom>
        </p:spPr>
        <p:txBody>
          <a:bodyPr vert="horz" wrap="square" lIns="0" tIns="12065" rIns="0" bIns="0" rtlCol="0">
            <a:spAutoFit/>
          </a:bodyPr>
          <a:lstStyle/>
          <a:p>
            <a:pPr marL="12700">
              <a:lnSpc>
                <a:spcPct val="100000"/>
              </a:lnSpc>
              <a:spcBef>
                <a:spcPts val="95"/>
              </a:spcBef>
            </a:pPr>
            <a:r>
              <a:rPr sz="1900" i="1" spc="-55" dirty="0">
                <a:solidFill>
                  <a:srgbClr val="231F20"/>
                </a:solidFill>
                <a:latin typeface="Arial Narrow"/>
                <a:cs typeface="Arial Narrow"/>
              </a:rPr>
              <a:t>participatifs.</a:t>
            </a:r>
            <a:r>
              <a:rPr sz="1900" i="1" spc="-11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5" dirty="0">
                <a:solidFill>
                  <a:srgbClr val="231F20"/>
                </a:solidFill>
                <a:latin typeface="Arial Narrow"/>
                <a:cs typeface="Arial Narrow"/>
              </a:rPr>
              <a:t> </a:t>
            </a:r>
            <a:r>
              <a:rPr sz="1900" i="1" spc="-100" dirty="0">
                <a:solidFill>
                  <a:srgbClr val="231F20"/>
                </a:solidFill>
                <a:latin typeface="Arial Narrow"/>
                <a:cs typeface="Arial Narrow"/>
              </a:rPr>
              <a:t>peut</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évaluer</a:t>
            </a:r>
            <a:r>
              <a:rPr sz="1900" i="1" spc="-110" dirty="0">
                <a:solidFill>
                  <a:srgbClr val="231F20"/>
                </a:solidFill>
                <a:latin typeface="Arial Narrow"/>
                <a:cs typeface="Arial Narrow"/>
              </a:rPr>
              <a:t> </a:t>
            </a:r>
            <a:r>
              <a:rPr sz="1900" i="1" spc="-95" dirty="0">
                <a:solidFill>
                  <a:srgbClr val="231F20"/>
                </a:solidFill>
                <a:latin typeface="Arial Narrow"/>
                <a:cs typeface="Arial Narrow"/>
              </a:rPr>
              <a:t>le</a:t>
            </a:r>
            <a:r>
              <a:rPr sz="1900" i="1" spc="-105" dirty="0">
                <a:solidFill>
                  <a:srgbClr val="231F20"/>
                </a:solidFill>
                <a:latin typeface="Arial Narrow"/>
                <a:cs typeface="Arial Narrow"/>
              </a:rPr>
              <a:t> </a:t>
            </a:r>
            <a:r>
              <a:rPr sz="1900" i="1" spc="-120" dirty="0">
                <a:solidFill>
                  <a:srgbClr val="231F20"/>
                </a:solidFill>
                <a:latin typeface="Arial Narrow"/>
                <a:cs typeface="Arial Narrow"/>
              </a:rPr>
              <a:t>niveau</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130" dirty="0">
                <a:solidFill>
                  <a:srgbClr val="231F20"/>
                </a:solidFill>
                <a:latin typeface="Arial Narrow"/>
                <a:cs typeface="Arial Narrow"/>
              </a:rPr>
              <a:t>connaissances</a:t>
            </a:r>
            <a:r>
              <a:rPr sz="1900" i="1" spc="-105" dirty="0">
                <a:solidFill>
                  <a:srgbClr val="231F20"/>
                </a:solidFill>
                <a:latin typeface="Arial Narrow"/>
                <a:cs typeface="Arial Narrow"/>
              </a:rPr>
              <a:t> </a:t>
            </a:r>
            <a:r>
              <a:rPr sz="1900" i="1" spc="-110" dirty="0">
                <a:solidFill>
                  <a:srgbClr val="231F20"/>
                </a:solidFill>
                <a:latin typeface="Arial Narrow"/>
                <a:cs typeface="Arial Narrow"/>
              </a:rPr>
              <a:t>avant</a:t>
            </a:r>
            <a:r>
              <a:rPr sz="1900" i="1" spc="-105" dirty="0">
                <a:solidFill>
                  <a:srgbClr val="231F20"/>
                </a:solidFill>
                <a:latin typeface="Arial Narrow"/>
                <a:cs typeface="Arial Narrow"/>
              </a:rPr>
              <a:t> </a:t>
            </a:r>
            <a:r>
              <a:rPr sz="1900" i="1" spc="-25" dirty="0">
                <a:solidFill>
                  <a:srgbClr val="231F20"/>
                </a:solidFill>
                <a:latin typeface="Arial Narrow"/>
                <a:cs typeface="Arial Narrow"/>
              </a:rPr>
              <a:t>et</a:t>
            </a:r>
            <a:endParaRPr sz="1900" dirty="0">
              <a:latin typeface="Arial Narrow"/>
              <a:cs typeface="Arial Narrow"/>
            </a:endParaRPr>
          </a:p>
        </p:txBody>
      </p:sp>
      <p:sp>
        <p:nvSpPr>
          <p:cNvPr id="54" name="object 54"/>
          <p:cNvSpPr txBox="1"/>
          <p:nvPr/>
        </p:nvSpPr>
        <p:spPr>
          <a:xfrm>
            <a:off x="14149398" y="7048053"/>
            <a:ext cx="1609090" cy="314960"/>
          </a:xfrm>
          <a:prstGeom prst="rect">
            <a:avLst/>
          </a:prstGeom>
        </p:spPr>
        <p:txBody>
          <a:bodyPr vert="horz" wrap="square" lIns="0" tIns="12065" rIns="0" bIns="0" rtlCol="0">
            <a:spAutoFit/>
          </a:bodyPr>
          <a:lstStyle/>
          <a:p>
            <a:pPr marL="12700">
              <a:lnSpc>
                <a:spcPct val="100000"/>
              </a:lnSpc>
              <a:spcBef>
                <a:spcPts val="95"/>
              </a:spcBef>
            </a:pPr>
            <a:r>
              <a:rPr sz="1900" i="1" spc="-114" dirty="0">
                <a:solidFill>
                  <a:srgbClr val="231F20"/>
                </a:solidFill>
                <a:latin typeface="Arial Narrow"/>
                <a:cs typeface="Arial Narrow"/>
              </a:rPr>
              <a:t>après</a:t>
            </a:r>
            <a:r>
              <a:rPr sz="1900" i="1" spc="-12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20" dirty="0">
                <a:solidFill>
                  <a:srgbClr val="231F20"/>
                </a:solidFill>
                <a:latin typeface="Arial Narrow"/>
                <a:cs typeface="Arial Narrow"/>
              </a:rPr>
              <a:t> </a:t>
            </a:r>
            <a:r>
              <a:rPr sz="1900" i="1" spc="-80" dirty="0">
                <a:solidFill>
                  <a:srgbClr val="231F20"/>
                </a:solidFill>
                <a:latin typeface="Arial Narrow"/>
                <a:cs typeface="Arial Narrow"/>
              </a:rPr>
              <a:t>formations.</a:t>
            </a:r>
            <a:endParaRPr sz="1900" dirty="0">
              <a:latin typeface="Arial Narrow"/>
              <a:cs typeface="Arial Narrow"/>
            </a:endParaRPr>
          </a:p>
        </p:txBody>
      </p:sp>
      <p:sp>
        <p:nvSpPr>
          <p:cNvPr id="55" name="object 55"/>
          <p:cNvSpPr txBox="1"/>
          <p:nvPr/>
        </p:nvSpPr>
        <p:spPr>
          <a:xfrm>
            <a:off x="14149398" y="8284824"/>
            <a:ext cx="4082415"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14" dirty="0">
                <a:solidFill>
                  <a:srgbClr val="231F20"/>
                </a:solidFill>
                <a:latin typeface="Arial Narrow"/>
                <a:cs typeface="Arial Narrow"/>
              </a:rPr>
              <a:t> </a:t>
            </a:r>
            <a:r>
              <a:rPr sz="1900" i="1" spc="-260" dirty="0">
                <a:solidFill>
                  <a:srgbClr val="231F20"/>
                </a:solidFill>
                <a:latin typeface="Arial Narrow"/>
                <a:cs typeface="Arial Narrow"/>
              </a:rPr>
              <a:t>RSSI</a:t>
            </a:r>
            <a:r>
              <a:rPr sz="1900" i="1" spc="-114" dirty="0">
                <a:solidFill>
                  <a:srgbClr val="231F20"/>
                </a:solidFill>
                <a:latin typeface="Arial Narrow"/>
                <a:cs typeface="Arial Narrow"/>
              </a:rPr>
              <a:t> </a:t>
            </a:r>
            <a:r>
              <a:rPr sz="1900" i="1" spc="-90" dirty="0">
                <a:solidFill>
                  <a:srgbClr val="231F20"/>
                </a:solidFill>
                <a:latin typeface="Arial Narrow"/>
                <a:cs typeface="Arial Narrow"/>
              </a:rPr>
              <a:t>est</a:t>
            </a:r>
            <a:r>
              <a:rPr sz="1900" i="1" spc="-114" dirty="0">
                <a:solidFill>
                  <a:srgbClr val="231F20"/>
                </a:solidFill>
                <a:latin typeface="Arial Narrow"/>
                <a:cs typeface="Arial Narrow"/>
              </a:rPr>
              <a:t> </a:t>
            </a:r>
            <a:r>
              <a:rPr sz="1900" i="1" spc="-125" dirty="0">
                <a:solidFill>
                  <a:srgbClr val="231F20"/>
                </a:solidFill>
                <a:latin typeface="Arial Narrow"/>
                <a:cs typeface="Arial Narrow"/>
              </a:rPr>
              <a:t>responsable</a:t>
            </a:r>
            <a:r>
              <a:rPr sz="1900" i="1" spc="-114"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4" dirty="0">
                <a:solidFill>
                  <a:srgbClr val="231F20"/>
                </a:solidFill>
                <a:latin typeface="Arial Narrow"/>
                <a:cs typeface="Arial Narrow"/>
              </a:rPr>
              <a:t> </a:t>
            </a:r>
            <a:r>
              <a:rPr sz="1900" i="1" spc="-80" dirty="0">
                <a:solidFill>
                  <a:srgbClr val="231F20"/>
                </a:solidFill>
                <a:latin typeface="Arial Narrow"/>
                <a:cs typeface="Arial Narrow"/>
              </a:rPr>
              <a:t>la</a:t>
            </a:r>
            <a:r>
              <a:rPr sz="1900" i="1" spc="-114" dirty="0">
                <a:solidFill>
                  <a:srgbClr val="231F20"/>
                </a:solidFill>
                <a:latin typeface="Arial Narrow"/>
                <a:cs typeface="Arial Narrow"/>
              </a:rPr>
              <a:t> </a:t>
            </a:r>
            <a:r>
              <a:rPr sz="1900" i="1" spc="-100" dirty="0">
                <a:solidFill>
                  <a:srgbClr val="231F20"/>
                </a:solidFill>
                <a:latin typeface="Arial Narrow"/>
                <a:cs typeface="Arial Narrow"/>
              </a:rPr>
              <a:t>cybersécurité</a:t>
            </a:r>
            <a:r>
              <a:rPr sz="1900" i="1" spc="-114" dirty="0">
                <a:solidFill>
                  <a:srgbClr val="231F20"/>
                </a:solidFill>
                <a:latin typeface="Arial Narrow"/>
                <a:cs typeface="Arial Narrow"/>
              </a:rPr>
              <a:t> </a:t>
            </a:r>
            <a:r>
              <a:rPr sz="1900" i="1" spc="-125" dirty="0">
                <a:solidFill>
                  <a:srgbClr val="231F20"/>
                </a:solidFill>
                <a:latin typeface="Arial Narrow"/>
                <a:cs typeface="Arial Narrow"/>
              </a:rPr>
              <a:t>au</a:t>
            </a:r>
            <a:r>
              <a:rPr sz="1900" i="1" spc="-114" dirty="0">
                <a:solidFill>
                  <a:srgbClr val="231F20"/>
                </a:solidFill>
                <a:latin typeface="Arial Narrow"/>
                <a:cs typeface="Arial Narrow"/>
              </a:rPr>
              <a:t> </a:t>
            </a:r>
            <a:r>
              <a:rPr sz="1900" i="1" spc="-110" dirty="0">
                <a:solidFill>
                  <a:srgbClr val="231F20"/>
                </a:solidFill>
                <a:latin typeface="Arial Narrow"/>
                <a:cs typeface="Arial Narrow"/>
              </a:rPr>
              <a:t>sein</a:t>
            </a:r>
            <a:r>
              <a:rPr sz="1900" i="1" spc="-114"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56" name="object 56"/>
          <p:cNvSpPr txBox="1"/>
          <p:nvPr/>
        </p:nvSpPr>
        <p:spPr>
          <a:xfrm>
            <a:off x="14149398" y="8546596"/>
            <a:ext cx="4516120" cy="314960"/>
          </a:xfrm>
          <a:prstGeom prst="rect">
            <a:avLst/>
          </a:prstGeom>
        </p:spPr>
        <p:txBody>
          <a:bodyPr vert="horz" wrap="square" lIns="0" tIns="12065" rIns="0" bIns="0" rtlCol="0">
            <a:spAutoFit/>
          </a:bodyPr>
          <a:lstStyle/>
          <a:p>
            <a:pPr marL="12700">
              <a:lnSpc>
                <a:spcPct val="100000"/>
              </a:lnSpc>
              <a:spcBef>
                <a:spcPts val="95"/>
              </a:spcBef>
            </a:pPr>
            <a:r>
              <a:rPr sz="1900" i="1" spc="-114" dirty="0">
                <a:solidFill>
                  <a:srgbClr val="231F20"/>
                </a:solidFill>
                <a:latin typeface="Arial Narrow"/>
                <a:cs typeface="Arial Narrow"/>
              </a:rPr>
              <a:t>l’organisation.</a:t>
            </a:r>
            <a:r>
              <a:rPr sz="1900" i="1" spc="-100" dirty="0">
                <a:solidFill>
                  <a:srgbClr val="231F20"/>
                </a:solidFill>
                <a:latin typeface="Arial Narrow"/>
                <a:cs typeface="Arial Narrow"/>
              </a:rPr>
              <a:t> </a:t>
            </a:r>
            <a:r>
              <a:rPr sz="1900" i="1" spc="-55" dirty="0">
                <a:solidFill>
                  <a:srgbClr val="231F20"/>
                </a:solidFill>
                <a:latin typeface="Arial Narrow"/>
                <a:cs typeface="Arial Narrow"/>
              </a:rPr>
              <a:t>Il</a:t>
            </a:r>
            <a:r>
              <a:rPr sz="1900" i="1" spc="-95" dirty="0">
                <a:solidFill>
                  <a:srgbClr val="231F20"/>
                </a:solidFill>
                <a:latin typeface="Arial Narrow"/>
                <a:cs typeface="Arial Narrow"/>
              </a:rPr>
              <a:t> </a:t>
            </a:r>
            <a:r>
              <a:rPr sz="1900" i="1" spc="-50" dirty="0">
                <a:solidFill>
                  <a:srgbClr val="231F20"/>
                </a:solidFill>
                <a:latin typeface="Arial Narrow"/>
                <a:cs typeface="Arial Narrow"/>
              </a:rPr>
              <a:t>définit</a:t>
            </a:r>
            <a:r>
              <a:rPr sz="1900" i="1" spc="-95" dirty="0">
                <a:solidFill>
                  <a:srgbClr val="231F20"/>
                </a:solidFill>
                <a:latin typeface="Arial Narrow"/>
                <a:cs typeface="Arial Narrow"/>
              </a:rPr>
              <a:t> </a:t>
            </a:r>
            <a:r>
              <a:rPr sz="1900" i="1" spc="-80" dirty="0">
                <a:solidFill>
                  <a:srgbClr val="231F20"/>
                </a:solidFill>
                <a:latin typeface="Arial Narrow"/>
                <a:cs typeface="Arial Narrow"/>
              </a:rPr>
              <a:t>la</a:t>
            </a:r>
            <a:r>
              <a:rPr sz="1900" i="1" spc="-100" dirty="0">
                <a:solidFill>
                  <a:srgbClr val="231F20"/>
                </a:solidFill>
                <a:latin typeface="Arial Narrow"/>
                <a:cs typeface="Arial Narrow"/>
              </a:rPr>
              <a:t> </a:t>
            </a:r>
            <a:r>
              <a:rPr sz="1900" i="1" spc="-90" dirty="0">
                <a:solidFill>
                  <a:srgbClr val="231F20"/>
                </a:solidFill>
                <a:latin typeface="Arial Narrow"/>
                <a:cs typeface="Arial Narrow"/>
              </a:rPr>
              <a:t>politique</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90" dirty="0">
                <a:solidFill>
                  <a:srgbClr val="231F20"/>
                </a:solidFill>
                <a:latin typeface="Arial Narrow"/>
                <a:cs typeface="Arial Narrow"/>
              </a:rPr>
              <a:t>sécurité</a:t>
            </a:r>
            <a:r>
              <a:rPr sz="1900" i="1" spc="-95" dirty="0">
                <a:solidFill>
                  <a:srgbClr val="231F20"/>
                </a:solidFill>
                <a:latin typeface="Arial Narrow"/>
                <a:cs typeface="Arial Narrow"/>
              </a:rPr>
              <a:t> </a:t>
            </a:r>
            <a:r>
              <a:rPr sz="1900" i="1" spc="-135" dirty="0">
                <a:solidFill>
                  <a:srgbClr val="231F20"/>
                </a:solidFill>
                <a:latin typeface="Arial Narrow"/>
                <a:cs typeface="Arial Narrow"/>
              </a:rPr>
              <a:t>des</a:t>
            </a:r>
            <a:r>
              <a:rPr sz="1900" i="1" spc="-100" dirty="0">
                <a:solidFill>
                  <a:srgbClr val="231F20"/>
                </a:solidFill>
                <a:latin typeface="Arial Narrow"/>
                <a:cs typeface="Arial Narrow"/>
              </a:rPr>
              <a:t> </a:t>
            </a:r>
            <a:r>
              <a:rPr sz="1900" i="1" spc="-80" dirty="0">
                <a:solidFill>
                  <a:srgbClr val="231F20"/>
                </a:solidFill>
                <a:latin typeface="Arial Narrow"/>
                <a:cs typeface="Arial Narrow"/>
              </a:rPr>
              <a:t>systèmes</a:t>
            </a:r>
            <a:endParaRPr sz="1900" dirty="0">
              <a:latin typeface="Arial Narrow"/>
              <a:cs typeface="Arial Narrow"/>
            </a:endParaRPr>
          </a:p>
        </p:txBody>
      </p:sp>
      <p:sp>
        <p:nvSpPr>
          <p:cNvPr id="57" name="object 57"/>
          <p:cNvSpPr txBox="1"/>
          <p:nvPr/>
        </p:nvSpPr>
        <p:spPr>
          <a:xfrm>
            <a:off x="14149398" y="8808368"/>
            <a:ext cx="4822190"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d’informations,</a:t>
            </a:r>
            <a:r>
              <a:rPr sz="1900" i="1" spc="-90" dirty="0">
                <a:solidFill>
                  <a:srgbClr val="231F20"/>
                </a:solidFill>
                <a:latin typeface="Arial Narrow"/>
                <a:cs typeface="Arial Narrow"/>
              </a:rPr>
              <a:t> </a:t>
            </a:r>
            <a:r>
              <a:rPr sz="1900" i="1" spc="-110" dirty="0">
                <a:solidFill>
                  <a:srgbClr val="231F20"/>
                </a:solidFill>
                <a:latin typeface="Arial Narrow"/>
                <a:cs typeface="Arial Narrow"/>
              </a:rPr>
              <a:t>conseille</a:t>
            </a:r>
            <a:r>
              <a:rPr sz="1900" i="1" spc="-90" dirty="0">
                <a:solidFill>
                  <a:srgbClr val="231F20"/>
                </a:solidFill>
                <a:latin typeface="Arial Narrow"/>
                <a:cs typeface="Arial Narrow"/>
              </a:rPr>
              <a:t> </a:t>
            </a:r>
            <a:r>
              <a:rPr sz="1900" i="1" spc="-110" dirty="0">
                <a:solidFill>
                  <a:srgbClr val="231F20"/>
                </a:solidFill>
                <a:latin typeface="Arial Narrow"/>
                <a:cs typeface="Arial Narrow"/>
              </a:rPr>
              <a:t>les</a:t>
            </a:r>
            <a:r>
              <a:rPr sz="1900" i="1" spc="-90" dirty="0">
                <a:solidFill>
                  <a:srgbClr val="231F20"/>
                </a:solidFill>
                <a:latin typeface="Arial Narrow"/>
                <a:cs typeface="Arial Narrow"/>
              </a:rPr>
              <a:t> directeurs </a:t>
            </a:r>
            <a:r>
              <a:rPr sz="1900" i="1" spc="-100" dirty="0">
                <a:solidFill>
                  <a:srgbClr val="231F20"/>
                </a:solidFill>
                <a:latin typeface="Arial Narrow"/>
                <a:cs typeface="Arial Narrow"/>
              </a:rPr>
              <a:t>métiers,</a:t>
            </a:r>
            <a:r>
              <a:rPr sz="1900" i="1" spc="-90" dirty="0">
                <a:solidFill>
                  <a:srgbClr val="231F20"/>
                </a:solidFill>
                <a:latin typeface="Arial Narrow"/>
                <a:cs typeface="Arial Narrow"/>
              </a:rPr>
              <a:t> </a:t>
            </a:r>
            <a:r>
              <a:rPr sz="1900" i="1" spc="-100" dirty="0">
                <a:solidFill>
                  <a:srgbClr val="231F20"/>
                </a:solidFill>
                <a:latin typeface="Arial Narrow"/>
                <a:cs typeface="Arial Narrow"/>
              </a:rPr>
              <a:t>met</a:t>
            </a:r>
            <a:r>
              <a:rPr sz="1900" i="1" spc="-85" dirty="0">
                <a:solidFill>
                  <a:srgbClr val="231F20"/>
                </a:solidFill>
                <a:latin typeface="Arial Narrow"/>
                <a:cs typeface="Arial Narrow"/>
              </a:rPr>
              <a:t> </a:t>
            </a:r>
            <a:r>
              <a:rPr sz="1900" i="1" spc="-130" dirty="0">
                <a:solidFill>
                  <a:srgbClr val="231F20"/>
                </a:solidFill>
                <a:latin typeface="Arial Narrow"/>
                <a:cs typeface="Arial Narrow"/>
              </a:rPr>
              <a:t>en</a:t>
            </a:r>
            <a:r>
              <a:rPr sz="1900" i="1" spc="-90" dirty="0">
                <a:solidFill>
                  <a:srgbClr val="231F20"/>
                </a:solidFill>
                <a:latin typeface="Arial Narrow"/>
                <a:cs typeface="Arial Narrow"/>
              </a:rPr>
              <a:t> </a:t>
            </a:r>
            <a:r>
              <a:rPr sz="1900" i="1" spc="-114" dirty="0">
                <a:solidFill>
                  <a:srgbClr val="231F20"/>
                </a:solidFill>
                <a:latin typeface="Arial Narrow"/>
                <a:cs typeface="Arial Narrow"/>
              </a:rPr>
              <a:t>place</a:t>
            </a:r>
            <a:r>
              <a:rPr sz="1900" i="1" spc="-90" dirty="0">
                <a:solidFill>
                  <a:srgbClr val="231F20"/>
                </a:solidFill>
                <a:latin typeface="Arial Narrow"/>
                <a:cs typeface="Arial Narrow"/>
              </a:rPr>
              <a:t> </a:t>
            </a:r>
            <a:r>
              <a:rPr sz="1900" i="1" spc="-25" dirty="0">
                <a:solidFill>
                  <a:srgbClr val="231F20"/>
                </a:solidFill>
                <a:latin typeface="Arial Narrow"/>
                <a:cs typeface="Arial Narrow"/>
              </a:rPr>
              <a:t>les</a:t>
            </a:r>
            <a:endParaRPr sz="1900" dirty="0">
              <a:latin typeface="Arial Narrow"/>
              <a:cs typeface="Arial Narrow"/>
            </a:endParaRPr>
          </a:p>
        </p:txBody>
      </p:sp>
      <p:sp>
        <p:nvSpPr>
          <p:cNvPr id="58" name="object 58"/>
          <p:cNvSpPr txBox="1"/>
          <p:nvPr/>
        </p:nvSpPr>
        <p:spPr>
          <a:xfrm>
            <a:off x="14149398" y="9070140"/>
            <a:ext cx="3954779" cy="314960"/>
          </a:xfrm>
          <a:prstGeom prst="rect">
            <a:avLst/>
          </a:prstGeom>
        </p:spPr>
        <p:txBody>
          <a:bodyPr vert="horz" wrap="square" lIns="0" tIns="12065" rIns="0" bIns="0" rtlCol="0">
            <a:spAutoFit/>
          </a:bodyPr>
          <a:lstStyle/>
          <a:p>
            <a:pPr marL="12700">
              <a:lnSpc>
                <a:spcPct val="100000"/>
              </a:lnSpc>
              <a:spcBef>
                <a:spcPts val="95"/>
              </a:spcBef>
            </a:pPr>
            <a:r>
              <a:rPr sz="1900" i="1" spc="-100" dirty="0">
                <a:solidFill>
                  <a:srgbClr val="231F20"/>
                </a:solidFill>
                <a:latin typeface="Arial Narrow"/>
                <a:cs typeface="Arial Narrow"/>
              </a:rPr>
              <a:t>solutions</a:t>
            </a:r>
            <a:r>
              <a:rPr sz="1900" i="1" spc="-11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90" dirty="0">
                <a:solidFill>
                  <a:srgbClr val="231F20"/>
                </a:solidFill>
                <a:latin typeface="Arial Narrow"/>
                <a:cs typeface="Arial Narrow"/>
              </a:rPr>
              <a:t>sécurité</a:t>
            </a:r>
            <a:r>
              <a:rPr sz="1900" i="1" spc="-105" dirty="0">
                <a:solidFill>
                  <a:srgbClr val="231F20"/>
                </a:solidFill>
                <a:latin typeface="Arial Narrow"/>
                <a:cs typeface="Arial Narrow"/>
              </a:rPr>
              <a:t> </a:t>
            </a:r>
            <a:r>
              <a:rPr sz="1900" i="1" spc="-65" dirty="0">
                <a:solidFill>
                  <a:srgbClr val="231F20"/>
                </a:solidFill>
                <a:latin typeface="Arial Narrow"/>
                <a:cs typeface="Arial Narrow"/>
              </a:rPr>
              <a:t>et</a:t>
            </a:r>
            <a:r>
              <a:rPr sz="1900" i="1" spc="-110" dirty="0">
                <a:solidFill>
                  <a:srgbClr val="231F20"/>
                </a:solidFill>
                <a:latin typeface="Arial Narrow"/>
                <a:cs typeface="Arial Narrow"/>
              </a:rPr>
              <a:t> </a:t>
            </a:r>
            <a:r>
              <a:rPr sz="1900" i="1" spc="-120" dirty="0">
                <a:solidFill>
                  <a:srgbClr val="231F20"/>
                </a:solidFill>
                <a:latin typeface="Arial Narrow"/>
                <a:cs typeface="Arial Narrow"/>
              </a:rPr>
              <a:t>gère</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 </a:t>
            </a:r>
            <a:r>
              <a:rPr sz="1900" i="1" spc="-125" dirty="0">
                <a:solidFill>
                  <a:srgbClr val="231F20"/>
                </a:solidFill>
                <a:latin typeface="Arial Narrow"/>
                <a:cs typeface="Arial Narrow"/>
              </a:rPr>
              <a:t>équipes</a:t>
            </a:r>
            <a:r>
              <a:rPr sz="1900" i="1" spc="-10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0" dirty="0">
                <a:solidFill>
                  <a:srgbClr val="231F20"/>
                </a:solidFill>
                <a:latin typeface="Arial Narrow"/>
                <a:cs typeface="Arial Narrow"/>
              </a:rPr>
              <a:t> </a:t>
            </a:r>
            <a:r>
              <a:rPr sz="1900" i="1" spc="-60" dirty="0">
                <a:solidFill>
                  <a:srgbClr val="231F20"/>
                </a:solidFill>
                <a:latin typeface="Arial Narrow"/>
                <a:cs typeface="Arial Narrow"/>
              </a:rPr>
              <a:t>sécurité.</a:t>
            </a:r>
            <a:endParaRPr sz="1900" dirty="0">
              <a:latin typeface="Arial Narrow"/>
              <a:cs typeface="Arial Narrow"/>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4"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5"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6"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2" name="object 67">
            <a:extLst>
              <a:ext uri="{FF2B5EF4-FFF2-40B4-BE49-F238E27FC236}">
                <a16:creationId xmlns:a16="http://schemas.microsoft.com/office/drawing/2014/main" id="{AB734F67-3895-29E9-6BA4-E9A5D73AFE4F}"/>
              </a:ext>
            </a:extLst>
          </p:cNvPr>
          <p:cNvSpPr txBox="1"/>
          <p:nvPr/>
        </p:nvSpPr>
        <p:spPr>
          <a:xfrm>
            <a:off x="978881" y="10529698"/>
            <a:ext cx="7843520" cy="695325"/>
          </a:xfrm>
          <a:prstGeom prst="rect">
            <a:avLst/>
          </a:prstGeom>
        </p:spPr>
        <p:txBody>
          <a:bodyPr vert="horz" wrap="square" lIns="0" tIns="34290" rIns="0" bIns="0" rtlCol="0">
            <a:spAutoFit/>
          </a:bodyPr>
          <a:lstStyle/>
          <a:p>
            <a:pPr marL="12700">
              <a:lnSpc>
                <a:spcPct val="100000"/>
              </a:lnSpc>
              <a:spcBef>
                <a:spcPts val="270"/>
              </a:spcBef>
            </a:pPr>
            <a:r>
              <a:rPr sz="2050" dirty="0">
                <a:solidFill>
                  <a:srgbClr val="231F20"/>
                </a:solidFill>
                <a:latin typeface="+mj-lt"/>
                <a:cs typeface="Signika Negative"/>
              </a:rPr>
              <a:t>(D</a:t>
            </a:r>
            <a:r>
              <a:rPr sz="2050" b="0" dirty="0">
                <a:solidFill>
                  <a:srgbClr val="231F20"/>
                </a:solidFill>
                <a:latin typeface="+mj-lt"/>
                <a:cs typeface="Signika Negative"/>
              </a:rPr>
              <a:t>’après</a:t>
            </a:r>
            <a:r>
              <a:rPr sz="2050" b="0" spc="130" dirty="0">
                <a:solidFill>
                  <a:srgbClr val="231F20"/>
                </a:solidFill>
                <a:latin typeface="+mj-lt"/>
                <a:cs typeface="Signika Negative"/>
              </a:rPr>
              <a:t> </a:t>
            </a:r>
            <a:r>
              <a:rPr sz="2050" dirty="0">
                <a:solidFill>
                  <a:srgbClr val="231F20"/>
                </a:solidFill>
                <a:latin typeface="+mj-lt"/>
                <a:cs typeface="Signika Negative"/>
              </a:rPr>
              <a:t>le</a:t>
            </a:r>
            <a:r>
              <a:rPr sz="2050" spc="130" dirty="0">
                <a:solidFill>
                  <a:srgbClr val="231F20"/>
                </a:solidFill>
                <a:latin typeface="+mj-lt"/>
                <a:cs typeface="Signika Negative"/>
              </a:rPr>
              <a:t> </a:t>
            </a:r>
            <a:r>
              <a:rPr sz="2050" dirty="0">
                <a:solidFill>
                  <a:srgbClr val="231F20"/>
                </a:solidFill>
                <a:latin typeface="+mj-lt"/>
                <a:cs typeface="Signika Negative"/>
              </a:rPr>
              <a:t>regroupement</a:t>
            </a:r>
            <a:r>
              <a:rPr sz="2050" spc="130" dirty="0">
                <a:solidFill>
                  <a:srgbClr val="231F20"/>
                </a:solidFill>
                <a:latin typeface="+mj-lt"/>
                <a:cs typeface="Signika Negative"/>
              </a:rPr>
              <a:t> </a:t>
            </a:r>
            <a:r>
              <a:rPr sz="2050" dirty="0">
                <a:solidFill>
                  <a:srgbClr val="231F20"/>
                </a:solidFill>
                <a:latin typeface="+mj-lt"/>
                <a:cs typeface="Signika Negative"/>
              </a:rPr>
              <a:t>d'appellation</a:t>
            </a:r>
            <a:r>
              <a:rPr sz="2050" spc="155" dirty="0">
                <a:solidFill>
                  <a:srgbClr val="231F20"/>
                </a:solidFill>
                <a:latin typeface="+mj-lt"/>
                <a:cs typeface="Signika Negative"/>
              </a:rPr>
              <a:t> </a:t>
            </a:r>
            <a:r>
              <a:rPr sz="2050" dirty="0">
                <a:solidFill>
                  <a:srgbClr val="231F20"/>
                </a:solidFill>
                <a:latin typeface="+mj-lt"/>
                <a:cs typeface="Signika Negative"/>
              </a:rPr>
              <a:t>"Prévenir</a:t>
            </a:r>
            <a:r>
              <a:rPr sz="2050" spc="130" dirty="0">
                <a:solidFill>
                  <a:srgbClr val="231F20"/>
                </a:solidFill>
                <a:latin typeface="+mj-lt"/>
                <a:cs typeface="Signika Negative"/>
              </a:rPr>
              <a:t> </a:t>
            </a:r>
            <a:r>
              <a:rPr sz="2050" dirty="0">
                <a:solidFill>
                  <a:srgbClr val="231F20"/>
                </a:solidFill>
                <a:latin typeface="+mj-lt"/>
                <a:cs typeface="Signika Negative"/>
              </a:rPr>
              <a:t>et</a:t>
            </a:r>
            <a:r>
              <a:rPr sz="2050" spc="130" dirty="0">
                <a:solidFill>
                  <a:srgbClr val="231F20"/>
                </a:solidFill>
                <a:latin typeface="+mj-lt"/>
                <a:cs typeface="Signika Negative"/>
              </a:rPr>
              <a:t> </a:t>
            </a:r>
            <a:r>
              <a:rPr sz="2050" dirty="0">
                <a:solidFill>
                  <a:srgbClr val="231F20"/>
                </a:solidFill>
                <a:latin typeface="+mj-lt"/>
                <a:cs typeface="Signika Negative"/>
              </a:rPr>
              <a:t>Guérir",</a:t>
            </a:r>
            <a:r>
              <a:rPr sz="2050" spc="135" dirty="0">
                <a:solidFill>
                  <a:srgbClr val="231F20"/>
                </a:solidFill>
                <a:latin typeface="+mj-lt"/>
                <a:cs typeface="Signika Negative"/>
              </a:rPr>
              <a:t> </a:t>
            </a:r>
            <a:r>
              <a:rPr sz="2050" dirty="0">
                <a:solidFill>
                  <a:srgbClr val="231F20"/>
                </a:solidFill>
                <a:latin typeface="+mj-lt"/>
                <a:cs typeface="Signika Negative"/>
              </a:rPr>
              <a:t>du</a:t>
            </a:r>
            <a:r>
              <a:rPr sz="2050" spc="130" dirty="0">
                <a:solidFill>
                  <a:srgbClr val="231F20"/>
                </a:solidFill>
                <a:latin typeface="+mj-lt"/>
                <a:cs typeface="Signika Negative"/>
              </a:rPr>
              <a:t> </a:t>
            </a:r>
            <a:r>
              <a:rPr sz="2050" dirty="0">
                <a:solidFill>
                  <a:srgbClr val="231F20"/>
                </a:solidFill>
                <a:latin typeface="+mj-lt"/>
                <a:cs typeface="Signika Negative"/>
              </a:rPr>
              <a:t>livre</a:t>
            </a:r>
            <a:r>
              <a:rPr sz="2050" spc="135" dirty="0">
                <a:solidFill>
                  <a:srgbClr val="231F20"/>
                </a:solidFill>
                <a:latin typeface="+mj-lt"/>
                <a:cs typeface="Signika Negative"/>
              </a:rPr>
              <a:t> </a:t>
            </a:r>
            <a:r>
              <a:rPr sz="2050" spc="-50" dirty="0">
                <a:solidFill>
                  <a:srgbClr val="231F20"/>
                </a:solidFill>
                <a:latin typeface="+mj-lt"/>
                <a:cs typeface="Signika Negative"/>
              </a:rPr>
              <a:t>:</a:t>
            </a:r>
            <a:endParaRPr sz="2050" dirty="0">
              <a:latin typeface="+mj-lt"/>
              <a:cs typeface="Signika Negative"/>
            </a:endParaRPr>
          </a:p>
          <a:p>
            <a:pPr marL="27305">
              <a:lnSpc>
                <a:spcPct val="100000"/>
              </a:lnSpc>
              <a:spcBef>
                <a:spcPts val="180"/>
              </a:spcBef>
            </a:pPr>
            <a:r>
              <a:rPr sz="2050" u="sng" dirty="0">
                <a:solidFill>
                  <a:srgbClr val="205E9E"/>
                </a:solidFill>
                <a:uFill>
                  <a:solidFill>
                    <a:srgbClr val="205E9E"/>
                  </a:solidFill>
                </a:uFill>
                <a:latin typeface="+mj-lt"/>
                <a:cs typeface="Signika Negative"/>
                <a:hlinkClick r:id="rId7"/>
              </a:rPr>
              <a:t>Envie</a:t>
            </a:r>
            <a:r>
              <a:rPr sz="2050" u="sng" spc="-2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de</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Cyber,</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ISSA</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France</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Security</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Tuesday,</a:t>
            </a:r>
            <a:r>
              <a:rPr sz="2050" u="sng" spc="-15" dirty="0">
                <a:solidFill>
                  <a:srgbClr val="205E9E"/>
                </a:solidFill>
                <a:uFill>
                  <a:solidFill>
                    <a:srgbClr val="205E9E"/>
                  </a:solidFill>
                </a:uFill>
                <a:latin typeface="+mj-lt"/>
                <a:cs typeface="Signika Negative"/>
                <a:hlinkClick r:id="rId7"/>
              </a:rPr>
              <a:t> </a:t>
            </a:r>
            <a:r>
              <a:rPr sz="2050" u="sng" dirty="0">
                <a:solidFill>
                  <a:srgbClr val="205E9E"/>
                </a:solidFill>
                <a:uFill>
                  <a:solidFill>
                    <a:srgbClr val="205E9E"/>
                  </a:solidFill>
                </a:uFill>
                <a:latin typeface="+mj-lt"/>
                <a:cs typeface="Signika Negative"/>
                <a:hlinkClick r:id="rId7"/>
              </a:rPr>
              <a:t>Ed.</a:t>
            </a:r>
            <a:r>
              <a:rPr sz="2050" u="sng" spc="-10" dirty="0">
                <a:solidFill>
                  <a:srgbClr val="205E9E"/>
                </a:solidFill>
                <a:uFill>
                  <a:solidFill>
                    <a:srgbClr val="205E9E"/>
                  </a:solidFill>
                </a:uFill>
                <a:latin typeface="+mj-lt"/>
                <a:cs typeface="Signika Negative"/>
                <a:hlinkClick r:id="rId7"/>
              </a:rPr>
              <a:t> Studyrama</a:t>
            </a:r>
            <a:r>
              <a:rPr sz="2050" u="sng" spc="-10" dirty="0">
                <a:solidFill>
                  <a:srgbClr val="205E9E"/>
                </a:solidFill>
                <a:uFill>
                  <a:solidFill>
                    <a:srgbClr val="205E9E"/>
                  </a:solidFill>
                </a:uFill>
                <a:latin typeface="+mj-lt"/>
                <a:cs typeface="Signika Negative"/>
              </a:rPr>
              <a:t>)</a:t>
            </a:r>
            <a:endParaRPr sz="2050" dirty="0">
              <a:latin typeface="+mj-lt"/>
              <a:cs typeface="Signika Negative"/>
            </a:endParaRPr>
          </a:p>
        </p:txBody>
      </p:sp>
      <p:grpSp>
        <p:nvGrpSpPr>
          <p:cNvPr id="3" name="object 18"/>
          <p:cNvGrpSpPr/>
          <p:nvPr/>
        </p:nvGrpSpPr>
        <p:grpSpPr>
          <a:xfrm>
            <a:off x="558364" y="5590902"/>
            <a:ext cx="3569970" cy="2096135"/>
            <a:chOff x="9689914" y="5810022"/>
            <a:chExt cx="3569970" cy="2096135"/>
          </a:xfrm>
        </p:grpSpPr>
        <p:sp>
          <p:nvSpPr>
            <p:cNvPr id="4" name="object 19"/>
            <p:cNvSpPr/>
            <p:nvPr/>
          </p:nvSpPr>
          <p:spPr>
            <a:xfrm>
              <a:off x="9689914" y="5810022"/>
              <a:ext cx="3569970" cy="2096135"/>
            </a:xfrm>
            <a:custGeom>
              <a:avLst/>
              <a:gdLst/>
              <a:ahLst/>
              <a:cxnLst/>
              <a:rect l="l" t="t" r="r" b="b"/>
              <a:pathLst>
                <a:path w="3569969"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5" name="object 20"/>
            <p:cNvPicPr/>
            <p:nvPr/>
          </p:nvPicPr>
          <p:blipFill>
            <a:blip r:embed="rId8" cstate="print"/>
            <a:stretch>
              <a:fillRect/>
            </a:stretch>
          </p:blipFill>
          <p:spPr>
            <a:xfrm>
              <a:off x="9745756" y="5865865"/>
              <a:ext cx="3418524" cy="1946338"/>
            </a:xfrm>
            <a:prstGeom prst="rect">
              <a:avLst/>
            </a:prstGeom>
          </p:spPr>
        </p:pic>
      </p:grpSp>
      <p:sp>
        <p:nvSpPr>
          <p:cNvPr id="6" name="object 21"/>
          <p:cNvSpPr txBox="1"/>
          <p:nvPr/>
        </p:nvSpPr>
        <p:spPr>
          <a:xfrm>
            <a:off x="1775939" y="6544050"/>
            <a:ext cx="1367991" cy="488595"/>
          </a:xfrm>
          <a:prstGeom prst="rect">
            <a:avLst/>
          </a:prstGeom>
        </p:spPr>
        <p:txBody>
          <a:bodyPr vert="horz" wrap="square" lIns="0" tIns="26670" rIns="0" bIns="0" rtlCol="0">
            <a:spAutoFit/>
          </a:bodyPr>
          <a:lstStyle/>
          <a:p>
            <a:pPr marL="144780" marR="137160" algn="ctr">
              <a:lnSpc>
                <a:spcPts val="1240"/>
              </a:lnSpc>
              <a:spcBef>
                <a:spcPts val="210"/>
              </a:spcBef>
            </a:pPr>
            <a:r>
              <a:rPr lang="fr-FR" sz="1100" b="1" spc="-10" dirty="0">
                <a:solidFill>
                  <a:srgbClr val="231F20"/>
                </a:solidFill>
                <a:latin typeface="Calibri"/>
                <a:cs typeface="Calibri"/>
              </a:rPr>
              <a:t>GESTIONNAIRE </a:t>
            </a: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85" dirty="0">
                <a:solidFill>
                  <a:srgbClr val="231F20"/>
                </a:solidFill>
                <a:latin typeface="Calibri"/>
                <a:cs typeface="Calibri"/>
              </a:rPr>
              <a:t>CRISE</a:t>
            </a:r>
            <a:endParaRPr lang="fr-FR" sz="1100" b="1" dirty="0">
              <a:latin typeface="Calibri"/>
              <a:cs typeface="Calibri"/>
            </a:endParaRPr>
          </a:p>
          <a:p>
            <a:pPr algn="ctr">
              <a:lnSpc>
                <a:spcPts val="1215"/>
              </a:lnSpc>
            </a:pPr>
            <a:r>
              <a:rPr lang="fr-FR" sz="1100" b="1" dirty="0">
                <a:solidFill>
                  <a:srgbClr val="231F20"/>
                </a:solidFill>
                <a:latin typeface="Calibri"/>
                <a:cs typeface="Calibri"/>
              </a:rPr>
              <a:t>DE</a:t>
            </a:r>
            <a:r>
              <a:rPr lang="fr-FR" sz="1100" b="1" spc="20" dirty="0">
                <a:solidFill>
                  <a:srgbClr val="231F20"/>
                </a:solidFill>
                <a:latin typeface="Calibri"/>
                <a:cs typeface="Calibri"/>
              </a:rPr>
              <a:t> </a:t>
            </a:r>
            <a:r>
              <a:rPr lang="fr-FR" sz="1100" b="1" spc="60" dirty="0">
                <a:solidFill>
                  <a:srgbClr val="231F20"/>
                </a:solidFill>
                <a:latin typeface="Calibri"/>
                <a:cs typeface="Calibri"/>
              </a:rPr>
              <a:t>CYBERSÉCURITÉ</a:t>
            </a:r>
            <a:endParaRPr lang="fr-FR" sz="1100" b="1" dirty="0">
              <a:latin typeface="Calibri"/>
              <a:cs typeface="Calibri"/>
            </a:endParaRPr>
          </a:p>
        </p:txBody>
      </p:sp>
      <p:sp>
        <p:nvSpPr>
          <p:cNvPr id="7" name="object 22"/>
          <p:cNvSpPr txBox="1"/>
          <p:nvPr/>
        </p:nvSpPr>
        <p:spPr>
          <a:xfrm>
            <a:off x="847233" y="5916385"/>
            <a:ext cx="649605" cy="39433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p:txBody>
      </p:sp>
      <p:sp>
        <p:nvSpPr>
          <p:cNvPr id="8" name="object 23"/>
          <p:cNvSpPr txBox="1"/>
          <p:nvPr/>
        </p:nvSpPr>
        <p:spPr>
          <a:xfrm>
            <a:off x="3200524" y="5916385"/>
            <a:ext cx="546100" cy="394335"/>
          </a:xfrm>
          <a:prstGeom prst="rect">
            <a:avLst/>
          </a:prstGeom>
        </p:spPr>
        <p:txBody>
          <a:bodyPr vert="horz" wrap="square" lIns="0" tIns="44450" rIns="0" bIns="0" rtlCol="0">
            <a:spAutoFit/>
          </a:bodyPr>
          <a:lstStyle/>
          <a:p>
            <a:pPr marL="38735">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12700" marR="5080"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p:txBody>
      </p:sp>
      <p:sp>
        <p:nvSpPr>
          <p:cNvPr id="9" name="object 24"/>
          <p:cNvSpPr txBox="1"/>
          <p:nvPr/>
        </p:nvSpPr>
        <p:spPr>
          <a:xfrm>
            <a:off x="937676" y="6332424"/>
            <a:ext cx="497840" cy="449580"/>
          </a:xfrm>
          <a:prstGeom prst="rect">
            <a:avLst/>
          </a:prstGeom>
        </p:spPr>
        <p:txBody>
          <a:bodyPr vert="horz" wrap="square" lIns="0" tIns="24130" rIns="0" bIns="0" rtlCol="0">
            <a:spAutoFit/>
          </a:bodyPr>
          <a:lstStyle/>
          <a:p>
            <a:pPr marL="74930" indent="-62865">
              <a:lnSpc>
                <a:spcPct val="100000"/>
              </a:lnSpc>
              <a:spcBef>
                <a:spcPts val="190"/>
              </a:spcBef>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25400" marR="17780" indent="48895">
              <a:lnSpc>
                <a:spcPts val="540"/>
              </a:lnSpc>
              <a:spcBef>
                <a:spcPts val="204"/>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25400" marR="17780" indent="56515">
              <a:lnSpc>
                <a:spcPts val="540"/>
              </a:lnSpc>
              <a:spcBef>
                <a:spcPts val="215"/>
              </a:spcBef>
            </a:pPr>
            <a:r>
              <a:rPr sz="550" spc="-10" dirty="0">
                <a:solidFill>
                  <a:srgbClr val="231F20"/>
                </a:solidFill>
                <a:latin typeface="Calibri"/>
                <a:cs typeface="Calibri"/>
              </a:rPr>
              <a:t>architecte</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16" name="object 25"/>
          <p:cNvSpPr txBox="1"/>
          <p:nvPr/>
        </p:nvSpPr>
        <p:spPr>
          <a:xfrm>
            <a:off x="3189728" y="6343500"/>
            <a:ext cx="574040" cy="574675"/>
          </a:xfrm>
          <a:prstGeom prst="rect">
            <a:avLst/>
          </a:prstGeom>
        </p:spPr>
        <p:txBody>
          <a:bodyPr vert="horz" wrap="square" lIns="0" tIns="27940" rIns="0" bIns="0" rtlCol="0">
            <a:spAutoFit/>
          </a:bodyPr>
          <a:lstStyle/>
          <a:p>
            <a:pPr marL="63500" marR="55880" indent="48895">
              <a:lnSpc>
                <a:spcPts val="540"/>
              </a:lnSpc>
              <a:spcBef>
                <a:spcPts val="220"/>
              </a:spcBef>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indent="56515">
              <a:lnSpc>
                <a:spcPts val="540"/>
              </a:lnSpc>
              <a:spcBef>
                <a:spcPts val="200"/>
              </a:spcBef>
            </a:pPr>
            <a:r>
              <a:rPr sz="550" spc="-10" dirty="0">
                <a:solidFill>
                  <a:srgbClr val="231F20"/>
                </a:solidFill>
                <a:latin typeface="Calibri"/>
                <a:cs typeface="Calibri"/>
              </a:rPr>
              <a:t>architecte</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34" name="object 26"/>
          <p:cNvSpPr txBox="1"/>
          <p:nvPr/>
        </p:nvSpPr>
        <p:spPr>
          <a:xfrm>
            <a:off x="3241636" y="5721348"/>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60" name="object 34"/>
          <p:cNvGrpSpPr/>
          <p:nvPr/>
        </p:nvGrpSpPr>
        <p:grpSpPr>
          <a:xfrm>
            <a:off x="558364" y="8048376"/>
            <a:ext cx="3569970" cy="2096135"/>
            <a:chOff x="9689914" y="8267496"/>
            <a:chExt cx="3569970" cy="2096135"/>
          </a:xfrm>
        </p:grpSpPr>
        <p:sp>
          <p:nvSpPr>
            <p:cNvPr id="61" name="object 35"/>
            <p:cNvSpPr/>
            <p:nvPr/>
          </p:nvSpPr>
          <p:spPr>
            <a:xfrm>
              <a:off x="9689914" y="8267496"/>
              <a:ext cx="3569970" cy="2096135"/>
            </a:xfrm>
            <a:custGeom>
              <a:avLst/>
              <a:gdLst/>
              <a:ahLst/>
              <a:cxnLst/>
              <a:rect l="l" t="t" r="r" b="b"/>
              <a:pathLst>
                <a:path w="3569969" h="2096134">
                  <a:moveTo>
                    <a:pt x="3569734" y="0"/>
                  </a:moveTo>
                  <a:lnTo>
                    <a:pt x="0" y="0"/>
                  </a:lnTo>
                  <a:lnTo>
                    <a:pt x="0" y="2095852"/>
                  </a:lnTo>
                  <a:lnTo>
                    <a:pt x="3569734" y="2095852"/>
                  </a:lnTo>
                  <a:lnTo>
                    <a:pt x="3569734" y="0"/>
                  </a:lnTo>
                  <a:close/>
                </a:path>
              </a:pathLst>
            </a:custGeom>
            <a:solidFill>
              <a:srgbClr val="231F20">
                <a:alpha val="54998"/>
              </a:srgbClr>
            </a:solidFill>
          </p:spPr>
          <p:txBody>
            <a:bodyPr wrap="square" lIns="0" tIns="0" rIns="0" bIns="0" rtlCol="0"/>
            <a:lstStyle/>
            <a:p>
              <a:endParaRPr dirty="0"/>
            </a:p>
          </p:txBody>
        </p:sp>
        <p:pic>
          <p:nvPicPr>
            <p:cNvPr id="62" name="object 36"/>
            <p:cNvPicPr/>
            <p:nvPr/>
          </p:nvPicPr>
          <p:blipFill>
            <a:blip r:embed="rId9" cstate="print"/>
            <a:stretch>
              <a:fillRect/>
            </a:stretch>
          </p:blipFill>
          <p:spPr>
            <a:xfrm>
              <a:off x="9745756" y="8323338"/>
              <a:ext cx="3418524" cy="1946338"/>
            </a:xfrm>
            <a:prstGeom prst="rect">
              <a:avLst/>
            </a:prstGeom>
          </p:spPr>
        </p:pic>
      </p:grpSp>
      <p:sp>
        <p:nvSpPr>
          <p:cNvPr id="63" name="object 37"/>
          <p:cNvSpPr txBox="1"/>
          <p:nvPr/>
        </p:nvSpPr>
        <p:spPr>
          <a:xfrm>
            <a:off x="1921580" y="9013942"/>
            <a:ext cx="1003986" cy="182742"/>
          </a:xfrm>
          <a:prstGeom prst="rect">
            <a:avLst/>
          </a:prstGeom>
        </p:spPr>
        <p:txBody>
          <a:bodyPr vert="horz" wrap="square" lIns="0" tIns="13335" rIns="0" bIns="0" rtlCol="0">
            <a:spAutoFit/>
          </a:bodyPr>
          <a:lstStyle/>
          <a:p>
            <a:pPr marL="12700">
              <a:lnSpc>
                <a:spcPct val="100000"/>
              </a:lnSpc>
              <a:spcBef>
                <a:spcPts val="105"/>
              </a:spcBef>
            </a:pPr>
            <a:r>
              <a:rPr lang="fr-FR" sz="1100" b="1" spc="45" dirty="0">
                <a:solidFill>
                  <a:srgbClr val="231F20"/>
                </a:solidFill>
                <a:latin typeface="Calibri"/>
                <a:cs typeface="Calibri"/>
              </a:rPr>
              <a:t>CRYPTOLOGUE</a:t>
            </a:r>
            <a:endParaRPr lang="fr-FR" sz="1100" b="1" dirty="0">
              <a:latin typeface="Calibri"/>
              <a:cs typeface="Calibri"/>
            </a:endParaRPr>
          </a:p>
        </p:txBody>
      </p:sp>
      <p:sp>
        <p:nvSpPr>
          <p:cNvPr id="64" name="object 38"/>
          <p:cNvSpPr txBox="1"/>
          <p:nvPr/>
        </p:nvSpPr>
        <p:spPr>
          <a:xfrm>
            <a:off x="847233" y="8373859"/>
            <a:ext cx="649605" cy="865505"/>
          </a:xfrm>
          <a:prstGeom prst="rect">
            <a:avLst/>
          </a:prstGeom>
        </p:spPr>
        <p:txBody>
          <a:bodyPr vert="horz" wrap="square" lIns="0" tIns="44450" rIns="0" bIns="0" rtlCol="0">
            <a:spAutoFit/>
          </a:bodyPr>
          <a:lstStyle/>
          <a:p>
            <a:pPr algn="ctr">
              <a:lnSpc>
                <a:spcPct val="100000"/>
              </a:lnSpc>
              <a:spcBef>
                <a:spcPts val="350"/>
              </a:spcBef>
            </a:pPr>
            <a:r>
              <a:rPr sz="1300" spc="40" dirty="0">
                <a:solidFill>
                  <a:srgbClr val="F8D943"/>
                </a:solidFill>
                <a:latin typeface="Calibri"/>
                <a:cs typeface="Calibri"/>
              </a:rPr>
              <a:t>prévenir</a:t>
            </a:r>
            <a:endParaRPr sz="1300" dirty="0">
              <a:latin typeface="Calibri"/>
              <a:cs typeface="Calibri"/>
            </a:endParaRPr>
          </a:p>
          <a:p>
            <a:pPr marL="57150" marR="46990" indent="-635" algn="ctr">
              <a:lnSpc>
                <a:spcPct val="108900"/>
              </a:lnSpc>
              <a:spcBef>
                <a:spcPts val="45"/>
              </a:spcBef>
            </a:pPr>
            <a:r>
              <a:rPr sz="400" dirty="0">
                <a:solidFill>
                  <a:srgbClr val="1D1D1B"/>
                </a:solidFill>
                <a:latin typeface="Calibri"/>
                <a:cs typeface="Calibri"/>
              </a:rPr>
              <a:t>Chercher</a:t>
            </a:r>
            <a:r>
              <a:rPr sz="400" spc="5" dirty="0">
                <a:solidFill>
                  <a:srgbClr val="1D1D1B"/>
                </a:solidFill>
                <a:latin typeface="Calibri"/>
                <a:cs typeface="Calibri"/>
              </a:rPr>
              <a:t> </a:t>
            </a:r>
            <a:r>
              <a:rPr sz="400" spc="-85" dirty="0">
                <a:solidFill>
                  <a:srgbClr val="1D1D1B"/>
                </a:solidFill>
                <a:latin typeface="Calibri"/>
                <a:cs typeface="Calibri"/>
              </a:rPr>
              <a:t>|</a:t>
            </a:r>
            <a:r>
              <a:rPr sz="400" spc="5" dirty="0">
                <a:solidFill>
                  <a:srgbClr val="1D1D1B"/>
                </a:solidFill>
                <a:latin typeface="Calibri"/>
                <a:cs typeface="Calibri"/>
              </a:rPr>
              <a:t> </a:t>
            </a:r>
            <a:r>
              <a:rPr sz="400" spc="-10" dirty="0">
                <a:solidFill>
                  <a:srgbClr val="1D1D1B"/>
                </a:solidFill>
                <a:latin typeface="Calibri"/>
                <a:cs typeface="Calibri"/>
              </a:rPr>
              <a:t>Concevoir</a:t>
            </a:r>
            <a:r>
              <a:rPr sz="400" spc="500" dirty="0">
                <a:solidFill>
                  <a:srgbClr val="1D1D1B"/>
                </a:solidFill>
                <a:latin typeface="Calibri"/>
                <a:cs typeface="Calibri"/>
              </a:rPr>
              <a:t> </a:t>
            </a:r>
            <a:r>
              <a:rPr sz="400" dirty="0">
                <a:solidFill>
                  <a:srgbClr val="1D1D1B"/>
                </a:solidFill>
                <a:latin typeface="Calibri"/>
                <a:cs typeface="Calibri"/>
              </a:rPr>
              <a:t>Sensibiliser</a:t>
            </a:r>
            <a:r>
              <a:rPr sz="400" spc="40" dirty="0">
                <a:solidFill>
                  <a:srgbClr val="1D1D1B"/>
                </a:solidFill>
                <a:latin typeface="Calibri"/>
                <a:cs typeface="Calibri"/>
              </a:rPr>
              <a:t> </a:t>
            </a:r>
            <a:r>
              <a:rPr sz="400" spc="-85" dirty="0">
                <a:solidFill>
                  <a:srgbClr val="1D1D1B"/>
                </a:solidFill>
                <a:latin typeface="Calibri"/>
                <a:cs typeface="Calibri"/>
              </a:rPr>
              <a:t>|</a:t>
            </a:r>
            <a:r>
              <a:rPr sz="400" spc="45" dirty="0">
                <a:solidFill>
                  <a:srgbClr val="1D1D1B"/>
                </a:solidFill>
                <a:latin typeface="Calibri"/>
                <a:cs typeface="Calibri"/>
              </a:rPr>
              <a:t> </a:t>
            </a:r>
            <a:r>
              <a:rPr sz="400" spc="-10" dirty="0">
                <a:solidFill>
                  <a:srgbClr val="1D1D1B"/>
                </a:solidFill>
                <a:latin typeface="Calibri"/>
                <a:cs typeface="Calibri"/>
              </a:rPr>
              <a:t>Administrer</a:t>
            </a:r>
            <a:endParaRPr sz="400" dirty="0">
              <a:latin typeface="Calibri"/>
              <a:cs typeface="Calibri"/>
            </a:endParaRPr>
          </a:p>
          <a:p>
            <a:pPr>
              <a:lnSpc>
                <a:spcPct val="100000"/>
              </a:lnSpc>
              <a:spcBef>
                <a:spcPts val="35"/>
              </a:spcBef>
            </a:pPr>
            <a:endParaRPr sz="350" dirty="0">
              <a:latin typeface="Calibri"/>
              <a:cs typeface="Calibri"/>
            </a:endParaRPr>
          </a:p>
          <a:p>
            <a:pPr marL="165100" indent="-62865">
              <a:lnSpc>
                <a:spcPct val="100000"/>
              </a:lnSpc>
            </a:pPr>
            <a:r>
              <a:rPr sz="550" dirty="0">
                <a:solidFill>
                  <a:srgbClr val="F7D842"/>
                </a:solidFill>
                <a:latin typeface="Calibri"/>
                <a:cs typeface="Calibri"/>
              </a:rPr>
              <a:t>hacker</a:t>
            </a:r>
            <a:r>
              <a:rPr sz="550" spc="245" dirty="0">
                <a:solidFill>
                  <a:srgbClr val="F7D842"/>
                </a:solidFill>
                <a:latin typeface="Calibri"/>
                <a:cs typeface="Calibri"/>
              </a:rPr>
              <a:t> </a:t>
            </a:r>
            <a:r>
              <a:rPr sz="550" spc="-10" dirty="0">
                <a:solidFill>
                  <a:srgbClr val="F7D842"/>
                </a:solidFill>
                <a:latin typeface="Calibri"/>
                <a:cs typeface="Calibri"/>
              </a:rPr>
              <a:t>éthique</a:t>
            </a:r>
            <a:endParaRPr sz="550" dirty="0">
              <a:latin typeface="Calibri"/>
              <a:cs typeface="Calibri"/>
            </a:endParaRPr>
          </a:p>
          <a:p>
            <a:pPr marL="115570" marR="78740" indent="48895">
              <a:lnSpc>
                <a:spcPts val="540"/>
              </a:lnSpc>
              <a:spcBef>
                <a:spcPts val="210"/>
              </a:spcBef>
            </a:pPr>
            <a:r>
              <a:rPr sz="550" spc="-10" dirty="0">
                <a:solidFill>
                  <a:srgbClr val="F7D842"/>
                </a:solidFill>
                <a:latin typeface="Calibri"/>
                <a:cs typeface="Calibri"/>
              </a:rPr>
              <a:t>consultant</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a:p>
            <a:pPr marL="115570" marR="78740" indent="56515">
              <a:lnSpc>
                <a:spcPts val="540"/>
              </a:lnSpc>
              <a:spcBef>
                <a:spcPts val="215"/>
              </a:spcBef>
            </a:pPr>
            <a:r>
              <a:rPr sz="550" spc="-10" dirty="0">
                <a:solidFill>
                  <a:srgbClr val="F7D842"/>
                </a:solidFill>
                <a:latin typeface="Calibri"/>
                <a:cs typeface="Calibri"/>
              </a:rPr>
              <a:t>architecte</a:t>
            </a:r>
            <a:r>
              <a:rPr sz="550" spc="500" dirty="0">
                <a:solidFill>
                  <a:srgbClr val="F7D842"/>
                </a:solidFill>
                <a:latin typeface="Calibri"/>
                <a:cs typeface="Calibri"/>
              </a:rPr>
              <a:t> </a:t>
            </a:r>
            <a:r>
              <a:rPr sz="550" spc="-10" dirty="0">
                <a:solidFill>
                  <a:srgbClr val="F7D842"/>
                </a:solidFill>
                <a:latin typeface="Calibri"/>
                <a:cs typeface="Calibri"/>
              </a:rPr>
              <a:t>cybersécurité</a:t>
            </a:r>
            <a:endParaRPr sz="550" dirty="0">
              <a:latin typeface="Calibri"/>
              <a:cs typeface="Calibri"/>
            </a:endParaRPr>
          </a:p>
        </p:txBody>
      </p:sp>
      <p:sp>
        <p:nvSpPr>
          <p:cNvPr id="65" name="object 39"/>
          <p:cNvSpPr txBox="1"/>
          <p:nvPr/>
        </p:nvSpPr>
        <p:spPr>
          <a:xfrm>
            <a:off x="3189728" y="8373859"/>
            <a:ext cx="574040" cy="1233170"/>
          </a:xfrm>
          <a:prstGeom prst="rect">
            <a:avLst/>
          </a:prstGeom>
        </p:spPr>
        <p:txBody>
          <a:bodyPr vert="horz" wrap="square" lIns="0" tIns="44450" rIns="0" bIns="0" rtlCol="0">
            <a:spAutoFit/>
          </a:bodyPr>
          <a:lstStyle/>
          <a:p>
            <a:pPr marL="49530">
              <a:lnSpc>
                <a:spcPct val="100000"/>
              </a:lnSpc>
              <a:spcBef>
                <a:spcPts val="350"/>
              </a:spcBef>
            </a:pPr>
            <a:r>
              <a:rPr sz="1300" spc="70" dirty="0">
                <a:solidFill>
                  <a:srgbClr val="FFB543"/>
                </a:solidFill>
                <a:latin typeface="Calibri"/>
                <a:cs typeface="Calibri"/>
              </a:rPr>
              <a:t>guérir</a:t>
            </a:r>
            <a:endParaRPr sz="1300" dirty="0">
              <a:latin typeface="Calibri"/>
              <a:cs typeface="Calibri"/>
            </a:endParaRPr>
          </a:p>
          <a:p>
            <a:pPr marL="23495" marR="22225" indent="74930">
              <a:lnSpc>
                <a:spcPct val="108900"/>
              </a:lnSpc>
              <a:spcBef>
                <a:spcPts val="45"/>
              </a:spcBef>
            </a:pPr>
            <a:r>
              <a:rPr sz="400" dirty="0">
                <a:solidFill>
                  <a:srgbClr val="1D1D1B"/>
                </a:solidFill>
                <a:latin typeface="Calibri"/>
                <a:cs typeface="Calibri"/>
              </a:rPr>
              <a:t>Réagir</a:t>
            </a:r>
            <a:r>
              <a:rPr sz="400" spc="10" dirty="0">
                <a:solidFill>
                  <a:srgbClr val="1D1D1B"/>
                </a:solidFill>
                <a:latin typeface="Calibri"/>
                <a:cs typeface="Calibri"/>
              </a:rPr>
              <a:t> </a:t>
            </a:r>
            <a:r>
              <a:rPr sz="400" spc="-85" dirty="0">
                <a:solidFill>
                  <a:srgbClr val="1D1D1B"/>
                </a:solidFill>
                <a:latin typeface="Calibri"/>
                <a:cs typeface="Calibri"/>
              </a:rPr>
              <a:t>|</a:t>
            </a:r>
            <a:r>
              <a:rPr sz="400" spc="10" dirty="0">
                <a:solidFill>
                  <a:srgbClr val="1D1D1B"/>
                </a:solidFill>
                <a:latin typeface="Calibri"/>
                <a:cs typeface="Calibri"/>
              </a:rPr>
              <a:t> </a:t>
            </a:r>
            <a:r>
              <a:rPr sz="400" spc="-10" dirty="0">
                <a:solidFill>
                  <a:srgbClr val="1D1D1B"/>
                </a:solidFill>
                <a:latin typeface="Calibri"/>
                <a:cs typeface="Calibri"/>
              </a:rPr>
              <a:t>Enquêter</a:t>
            </a:r>
            <a:r>
              <a:rPr sz="400" spc="500" dirty="0">
                <a:solidFill>
                  <a:srgbClr val="1D1D1B"/>
                </a:solidFill>
                <a:latin typeface="Calibri"/>
                <a:cs typeface="Calibri"/>
              </a:rPr>
              <a:t> </a:t>
            </a:r>
            <a:r>
              <a:rPr sz="400" dirty="0">
                <a:solidFill>
                  <a:srgbClr val="1D1D1B"/>
                </a:solidFill>
                <a:latin typeface="Calibri"/>
                <a:cs typeface="Calibri"/>
              </a:rPr>
              <a:t>Améliorer</a:t>
            </a:r>
            <a:r>
              <a:rPr sz="400" spc="-5" dirty="0">
                <a:solidFill>
                  <a:srgbClr val="1D1D1B"/>
                </a:solidFill>
                <a:latin typeface="Calibri"/>
                <a:cs typeface="Calibri"/>
              </a:rPr>
              <a:t> </a:t>
            </a:r>
            <a:r>
              <a:rPr sz="400" spc="-85" dirty="0">
                <a:solidFill>
                  <a:srgbClr val="1D1D1B"/>
                </a:solidFill>
                <a:latin typeface="Calibri"/>
                <a:cs typeface="Calibri"/>
              </a:rPr>
              <a:t>|</a:t>
            </a:r>
            <a:r>
              <a:rPr sz="400" dirty="0">
                <a:solidFill>
                  <a:srgbClr val="1D1D1B"/>
                </a:solidFill>
                <a:latin typeface="Calibri"/>
                <a:cs typeface="Calibri"/>
              </a:rPr>
              <a:t> </a:t>
            </a:r>
            <a:r>
              <a:rPr sz="400" spc="-10" dirty="0">
                <a:solidFill>
                  <a:srgbClr val="1D1D1B"/>
                </a:solidFill>
                <a:latin typeface="Calibri"/>
                <a:cs typeface="Calibri"/>
              </a:rPr>
              <a:t>Reconstruire</a:t>
            </a:r>
            <a:endParaRPr sz="400" dirty="0">
              <a:latin typeface="Calibri"/>
              <a:cs typeface="Calibri"/>
            </a:endParaRPr>
          </a:p>
          <a:p>
            <a:pPr>
              <a:lnSpc>
                <a:spcPct val="100000"/>
              </a:lnSpc>
              <a:spcBef>
                <a:spcPts val="30"/>
              </a:spcBef>
            </a:pPr>
            <a:endParaRPr sz="450" dirty="0">
              <a:latin typeface="Calibri"/>
              <a:cs typeface="Calibri"/>
            </a:endParaRPr>
          </a:p>
          <a:p>
            <a:pPr marL="63500" marR="55880" indent="48895">
              <a:lnSpc>
                <a:spcPts val="540"/>
              </a:lnSpc>
            </a:pPr>
            <a:r>
              <a:rPr sz="550" spc="-10" dirty="0">
                <a:solidFill>
                  <a:srgbClr val="FFB542"/>
                </a:solidFill>
                <a:latin typeface="Calibri"/>
                <a:cs typeface="Calibri"/>
              </a:rPr>
              <a:t>consultant</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76200" marR="5080" indent="-64135">
              <a:lnSpc>
                <a:spcPts val="540"/>
              </a:lnSpc>
              <a:spcBef>
                <a:spcPts val="215"/>
              </a:spcBef>
            </a:pPr>
            <a:r>
              <a:rPr sz="550" dirty="0">
                <a:solidFill>
                  <a:srgbClr val="FFB542"/>
                </a:solidFill>
                <a:latin typeface="Calibri"/>
                <a:cs typeface="Calibri"/>
              </a:rPr>
              <a:t>analyste</a:t>
            </a:r>
            <a:r>
              <a:rPr sz="550" spc="235" dirty="0">
                <a:solidFill>
                  <a:srgbClr val="FFB542"/>
                </a:solidFill>
                <a:latin typeface="Calibri"/>
                <a:cs typeface="Calibri"/>
              </a:rPr>
              <a:t> </a:t>
            </a:r>
            <a:r>
              <a:rPr sz="550" spc="-10" dirty="0">
                <a:solidFill>
                  <a:srgbClr val="FFB542"/>
                </a:solidFill>
                <a:latin typeface="Calibri"/>
                <a:cs typeface="Calibri"/>
              </a:rPr>
              <a:t>réponse</a:t>
            </a:r>
            <a:r>
              <a:rPr sz="550" spc="500" dirty="0">
                <a:solidFill>
                  <a:srgbClr val="FFB542"/>
                </a:solidFill>
                <a:latin typeface="Calibri"/>
                <a:cs typeface="Calibri"/>
              </a:rPr>
              <a:t> </a:t>
            </a:r>
            <a:r>
              <a:rPr sz="550" dirty="0">
                <a:solidFill>
                  <a:srgbClr val="FFB542"/>
                </a:solidFill>
                <a:latin typeface="Calibri"/>
                <a:cs typeface="Calibri"/>
              </a:rPr>
              <a:t>aux</a:t>
            </a:r>
            <a:r>
              <a:rPr sz="550" spc="110" dirty="0">
                <a:solidFill>
                  <a:srgbClr val="FFB542"/>
                </a:solidFill>
                <a:latin typeface="Calibri"/>
                <a:cs typeface="Calibri"/>
              </a:rPr>
              <a:t> </a:t>
            </a:r>
            <a:r>
              <a:rPr sz="550" spc="-10" dirty="0">
                <a:solidFill>
                  <a:srgbClr val="FFB542"/>
                </a:solidFill>
                <a:latin typeface="Calibri"/>
                <a:cs typeface="Calibri"/>
              </a:rPr>
              <a:t>incidents</a:t>
            </a:r>
            <a:r>
              <a:rPr sz="550" spc="500" dirty="0">
                <a:solidFill>
                  <a:srgbClr val="FFB542"/>
                </a:solidFill>
                <a:latin typeface="Calibri"/>
                <a:cs typeface="Calibri"/>
              </a:rPr>
              <a:t> </a:t>
            </a:r>
            <a:r>
              <a:rPr sz="550" dirty="0">
                <a:solidFill>
                  <a:srgbClr val="FFB542"/>
                </a:solidFill>
                <a:latin typeface="Calibri"/>
                <a:cs typeface="Calibri"/>
              </a:rPr>
              <a:t>de</a:t>
            </a:r>
            <a:r>
              <a:rPr sz="550" spc="5" dirty="0">
                <a:solidFill>
                  <a:srgbClr val="FFB542"/>
                </a:solidFill>
                <a:latin typeface="Calibri"/>
                <a:cs typeface="Calibri"/>
              </a:rPr>
              <a:t> </a:t>
            </a:r>
            <a:r>
              <a:rPr sz="550" spc="-10" dirty="0">
                <a:solidFill>
                  <a:srgbClr val="FFB542"/>
                </a:solidFill>
                <a:latin typeface="Calibri"/>
                <a:cs typeface="Calibri"/>
              </a:rPr>
              <a:t>sécurité</a:t>
            </a:r>
            <a:endParaRPr sz="550" dirty="0">
              <a:latin typeface="Calibri"/>
              <a:cs typeface="Calibri"/>
            </a:endParaRPr>
          </a:p>
          <a:p>
            <a:pPr marL="63500" marR="55880" algn="ctr">
              <a:lnSpc>
                <a:spcPts val="540"/>
              </a:lnSpc>
              <a:spcBef>
                <a:spcPts val="200"/>
              </a:spcBef>
            </a:pPr>
            <a:r>
              <a:rPr sz="550" spc="-10" dirty="0">
                <a:solidFill>
                  <a:srgbClr val="FFB542"/>
                </a:solidFill>
                <a:latin typeface="Calibri"/>
                <a:cs typeface="Calibri"/>
              </a:rPr>
              <a:t>architecte</a:t>
            </a:r>
            <a:r>
              <a:rPr sz="550" spc="500" dirty="0">
                <a:solidFill>
                  <a:srgbClr val="FFB542"/>
                </a:solidFill>
                <a:latin typeface="Calibri"/>
                <a:cs typeface="Calibri"/>
              </a:rPr>
              <a:t> </a:t>
            </a:r>
            <a:r>
              <a:rPr sz="550" spc="-10" dirty="0">
                <a:solidFill>
                  <a:srgbClr val="FFB542"/>
                </a:solidFill>
                <a:latin typeface="Calibri"/>
                <a:cs typeface="Calibri"/>
              </a:rPr>
              <a:t>cybersécurité</a:t>
            </a:r>
            <a:endParaRPr sz="550" dirty="0">
              <a:latin typeface="Calibri"/>
              <a:cs typeface="Calibri"/>
            </a:endParaRPr>
          </a:p>
          <a:p>
            <a:pPr marL="63500" marR="55880" indent="-635" algn="ctr">
              <a:lnSpc>
                <a:spcPts val="540"/>
              </a:lnSpc>
              <a:spcBef>
                <a:spcPts val="215"/>
              </a:spcBef>
            </a:pPr>
            <a:r>
              <a:rPr sz="550" spc="-10" dirty="0">
                <a:solidFill>
                  <a:srgbClr val="231F20"/>
                </a:solidFill>
                <a:latin typeface="Calibri"/>
                <a:cs typeface="Calibri"/>
              </a:rPr>
              <a:t>Gestionnaire</a:t>
            </a:r>
            <a:r>
              <a:rPr sz="550" spc="500" dirty="0">
                <a:solidFill>
                  <a:srgbClr val="231F20"/>
                </a:solidFill>
                <a:latin typeface="Calibri"/>
                <a:cs typeface="Calibri"/>
              </a:rPr>
              <a:t> </a:t>
            </a:r>
            <a:r>
              <a:rPr sz="550" dirty="0">
                <a:solidFill>
                  <a:srgbClr val="231F20"/>
                </a:solidFill>
                <a:latin typeface="Calibri"/>
                <a:cs typeface="Calibri"/>
              </a:rPr>
              <a:t>de</a:t>
            </a:r>
            <a:r>
              <a:rPr sz="550" spc="114" dirty="0">
                <a:solidFill>
                  <a:srgbClr val="231F20"/>
                </a:solidFill>
                <a:latin typeface="Calibri"/>
                <a:cs typeface="Calibri"/>
              </a:rPr>
              <a:t> </a:t>
            </a:r>
            <a:r>
              <a:rPr sz="550" dirty="0">
                <a:solidFill>
                  <a:srgbClr val="231F20"/>
                </a:solidFill>
                <a:latin typeface="Calibri"/>
                <a:cs typeface="Calibri"/>
              </a:rPr>
              <a:t>crise</a:t>
            </a:r>
            <a:r>
              <a:rPr sz="550" spc="120" dirty="0">
                <a:solidFill>
                  <a:srgbClr val="231F20"/>
                </a:solidFill>
                <a:latin typeface="Calibri"/>
                <a:cs typeface="Calibri"/>
              </a:rPr>
              <a:t> </a:t>
            </a:r>
            <a:r>
              <a:rPr sz="550" spc="-25" dirty="0">
                <a:solidFill>
                  <a:srgbClr val="231F20"/>
                </a:solidFill>
                <a:latin typeface="Calibri"/>
                <a:cs typeface="Calibri"/>
              </a:rPr>
              <a:t>de</a:t>
            </a:r>
            <a:r>
              <a:rPr sz="550" spc="500" dirty="0">
                <a:solidFill>
                  <a:srgbClr val="231F20"/>
                </a:solidFill>
                <a:latin typeface="Calibri"/>
                <a:cs typeface="Calibri"/>
              </a:rPr>
              <a:t> </a:t>
            </a:r>
            <a:r>
              <a:rPr sz="550" spc="-10" dirty="0">
                <a:solidFill>
                  <a:srgbClr val="231F20"/>
                </a:solidFill>
                <a:latin typeface="Calibri"/>
                <a:cs typeface="Calibri"/>
              </a:rPr>
              <a:t>cybersécurité</a:t>
            </a:r>
            <a:endParaRPr sz="550" dirty="0">
              <a:latin typeface="Calibri"/>
              <a:cs typeface="Calibri"/>
            </a:endParaRPr>
          </a:p>
        </p:txBody>
      </p:sp>
      <p:sp>
        <p:nvSpPr>
          <p:cNvPr id="66" name="object 40"/>
          <p:cNvSpPr txBox="1"/>
          <p:nvPr/>
        </p:nvSpPr>
        <p:spPr>
          <a:xfrm>
            <a:off x="3241636" y="8178820"/>
            <a:ext cx="267970" cy="97790"/>
          </a:xfrm>
          <a:prstGeom prst="rect">
            <a:avLst/>
          </a:prstGeom>
        </p:spPr>
        <p:txBody>
          <a:bodyPr vert="horz" wrap="square" lIns="0" tIns="15240" rIns="0" bIns="0" rtlCol="0">
            <a:spAutoFit/>
          </a:bodyPr>
          <a:lstStyle/>
          <a:p>
            <a:pPr marL="12700">
              <a:lnSpc>
                <a:spcPct val="100000"/>
              </a:lnSpc>
              <a:spcBef>
                <a:spcPts val="120"/>
              </a:spcBef>
            </a:pPr>
            <a:r>
              <a:rPr sz="450" dirty="0">
                <a:solidFill>
                  <a:srgbClr val="212121"/>
                </a:solidFill>
                <a:latin typeface="Calibri"/>
                <a:cs typeface="Calibri"/>
              </a:rPr>
              <a:t>activité</a:t>
            </a:r>
            <a:r>
              <a:rPr sz="450" spc="229" dirty="0">
                <a:solidFill>
                  <a:srgbClr val="212121"/>
                </a:solidFill>
                <a:latin typeface="Calibri"/>
                <a:cs typeface="Calibri"/>
              </a:rPr>
              <a:t> </a:t>
            </a:r>
            <a:r>
              <a:rPr sz="450" spc="-50" dirty="0">
                <a:solidFill>
                  <a:srgbClr val="212121"/>
                </a:solidFill>
                <a:latin typeface="Calibri"/>
                <a:cs typeface="Calibri"/>
              </a:rPr>
              <a:t>3</a:t>
            </a:r>
            <a:endParaRPr sz="450" dirty="0">
              <a:latin typeface="Calibri"/>
              <a:cs typeface="Calibri"/>
            </a:endParaRPr>
          </a:p>
        </p:txBody>
      </p:sp>
      <p:grpSp>
        <p:nvGrpSpPr>
          <p:cNvPr id="90" name="object 60"/>
          <p:cNvGrpSpPr/>
          <p:nvPr/>
        </p:nvGrpSpPr>
        <p:grpSpPr>
          <a:xfrm>
            <a:off x="3453502" y="5952381"/>
            <a:ext cx="6503034" cy="4108450"/>
            <a:chOff x="12585052" y="6171501"/>
            <a:chExt cx="6503034" cy="4108450"/>
          </a:xfrm>
        </p:grpSpPr>
        <p:sp>
          <p:nvSpPr>
            <p:cNvPr id="91" name="object 61"/>
            <p:cNvSpPr/>
            <p:nvPr/>
          </p:nvSpPr>
          <p:spPr>
            <a:xfrm>
              <a:off x="12612633" y="6199081"/>
              <a:ext cx="6447790" cy="2312035"/>
            </a:xfrm>
            <a:custGeom>
              <a:avLst/>
              <a:gdLst/>
              <a:ahLst/>
              <a:cxnLst/>
              <a:rect l="l" t="t" r="r" b="b"/>
              <a:pathLst>
                <a:path w="6447790" h="2312034">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92" name="object 62"/>
            <p:cNvSpPr/>
            <p:nvPr/>
          </p:nvSpPr>
          <p:spPr>
            <a:xfrm>
              <a:off x="12612633" y="6199081"/>
              <a:ext cx="6447790" cy="2312035"/>
            </a:xfrm>
            <a:custGeom>
              <a:avLst/>
              <a:gdLst/>
              <a:ahLst/>
              <a:cxnLst/>
              <a:rect l="l" t="t" r="r" b="b"/>
              <a:pathLst>
                <a:path w="6447790" h="2312034">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901345"/>
                  </a:lnTo>
                  <a:lnTo>
                    <a:pt x="141629" y="1949220"/>
                  </a:lnTo>
                  <a:lnTo>
                    <a:pt x="149718" y="1995474"/>
                  </a:lnTo>
                  <a:lnTo>
                    <a:pt x="162823" y="2039797"/>
                  </a:lnTo>
                  <a:lnTo>
                    <a:pt x="180635" y="2081882"/>
                  </a:lnTo>
                  <a:lnTo>
                    <a:pt x="202845" y="2121421"/>
                  </a:lnTo>
                  <a:lnTo>
                    <a:pt x="229147" y="2158106"/>
                  </a:lnTo>
                  <a:lnTo>
                    <a:pt x="259230" y="2191628"/>
                  </a:lnTo>
                  <a:lnTo>
                    <a:pt x="292787" y="2221680"/>
                  </a:lnTo>
                  <a:lnTo>
                    <a:pt x="329509" y="2247953"/>
                  </a:lnTo>
                  <a:lnTo>
                    <a:pt x="369088" y="2270141"/>
                  </a:lnTo>
                  <a:lnTo>
                    <a:pt x="411216" y="2287934"/>
                  </a:lnTo>
                  <a:lnTo>
                    <a:pt x="455583" y="2301024"/>
                  </a:lnTo>
                  <a:lnTo>
                    <a:pt x="501882" y="2309104"/>
                  </a:lnTo>
                  <a:lnTo>
                    <a:pt x="549805" y="2311866"/>
                  </a:lnTo>
                  <a:lnTo>
                    <a:pt x="762385" y="2311866"/>
                  </a:lnTo>
                  <a:lnTo>
                    <a:pt x="5800074" y="2311866"/>
                  </a:lnTo>
                  <a:lnTo>
                    <a:pt x="6036423" y="2311866"/>
                  </a:lnTo>
                  <a:lnTo>
                    <a:pt x="6084345" y="2309104"/>
                  </a:lnTo>
                  <a:lnTo>
                    <a:pt x="6130644" y="2301024"/>
                  </a:lnTo>
                  <a:lnTo>
                    <a:pt x="6175010" y="2287934"/>
                  </a:lnTo>
                  <a:lnTo>
                    <a:pt x="6217136" y="2270141"/>
                  </a:lnTo>
                  <a:lnTo>
                    <a:pt x="6256713" y="2247953"/>
                  </a:lnTo>
                  <a:lnTo>
                    <a:pt x="6293433" y="2221680"/>
                  </a:lnTo>
                  <a:lnTo>
                    <a:pt x="6326987" y="2191628"/>
                  </a:lnTo>
                  <a:lnTo>
                    <a:pt x="6357069" y="2158106"/>
                  </a:lnTo>
                  <a:lnTo>
                    <a:pt x="6383368" y="2121421"/>
                  </a:lnTo>
                  <a:lnTo>
                    <a:pt x="6405576" y="2081882"/>
                  </a:lnTo>
                  <a:lnTo>
                    <a:pt x="6423387" y="2039797"/>
                  </a:lnTo>
                  <a:lnTo>
                    <a:pt x="6436490" y="1995474"/>
                  </a:lnTo>
                  <a:lnTo>
                    <a:pt x="6444578" y="1949220"/>
                  </a:lnTo>
                  <a:lnTo>
                    <a:pt x="6447342" y="1901345"/>
                  </a:lnTo>
                  <a:lnTo>
                    <a:pt x="6447342" y="1967458"/>
                  </a:lnTo>
                  <a:lnTo>
                    <a:pt x="6447342" y="654514"/>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sp>
          <p:nvSpPr>
            <p:cNvPr id="93" name="object 63"/>
            <p:cNvSpPr/>
            <p:nvPr/>
          </p:nvSpPr>
          <p:spPr>
            <a:xfrm>
              <a:off x="12612633" y="8793307"/>
              <a:ext cx="6447790" cy="1458595"/>
            </a:xfrm>
            <a:custGeom>
              <a:avLst/>
              <a:gdLst/>
              <a:ahLst/>
              <a:cxnLst/>
              <a:rect l="l" t="t" r="r" b="b"/>
              <a:pathLst>
                <a:path w="6447790" h="1458595">
                  <a:moveTo>
                    <a:pt x="6036423"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463190"/>
                  </a:lnTo>
                  <a:lnTo>
                    <a:pt x="134069" y="510433"/>
                  </a:lnTo>
                  <a:lnTo>
                    <a:pt x="120233" y="556559"/>
                  </a:lnTo>
                  <a:lnTo>
                    <a:pt x="98183" y="600760"/>
                  </a:lnTo>
                  <a:lnTo>
                    <a:pt x="68744" y="642232"/>
                  </a:lnTo>
                  <a:lnTo>
                    <a:pt x="32742" y="680167"/>
                  </a:lnTo>
                  <a:lnTo>
                    <a:pt x="18790" y="686482"/>
                  </a:lnTo>
                  <a:lnTo>
                    <a:pt x="8336" y="696832"/>
                  </a:lnTo>
                  <a:lnTo>
                    <a:pt x="1904" y="709867"/>
                  </a:lnTo>
                  <a:lnTo>
                    <a:pt x="0" y="724480"/>
                  </a:lnTo>
                  <a:lnTo>
                    <a:pt x="0" y="725454"/>
                  </a:lnTo>
                  <a:lnTo>
                    <a:pt x="1904" y="740071"/>
                  </a:lnTo>
                  <a:lnTo>
                    <a:pt x="8336" y="753106"/>
                  </a:lnTo>
                  <a:lnTo>
                    <a:pt x="18790" y="763453"/>
                  </a:lnTo>
                  <a:lnTo>
                    <a:pt x="32742" y="769767"/>
                  </a:lnTo>
                  <a:lnTo>
                    <a:pt x="68744" y="807703"/>
                  </a:lnTo>
                  <a:lnTo>
                    <a:pt x="98183" y="849176"/>
                  </a:lnTo>
                  <a:lnTo>
                    <a:pt x="120233" y="893380"/>
                  </a:lnTo>
                  <a:lnTo>
                    <a:pt x="134069" y="939505"/>
                  </a:lnTo>
                  <a:lnTo>
                    <a:pt x="138864" y="986744"/>
                  </a:lnTo>
                  <a:lnTo>
                    <a:pt x="138864" y="1048009"/>
                  </a:lnTo>
                  <a:lnTo>
                    <a:pt x="141629" y="1095885"/>
                  </a:lnTo>
                  <a:lnTo>
                    <a:pt x="149718" y="1142139"/>
                  </a:lnTo>
                  <a:lnTo>
                    <a:pt x="162823" y="1186462"/>
                  </a:lnTo>
                  <a:lnTo>
                    <a:pt x="180635" y="1228547"/>
                  </a:lnTo>
                  <a:lnTo>
                    <a:pt x="202845" y="1268086"/>
                  </a:lnTo>
                  <a:lnTo>
                    <a:pt x="229147" y="1304770"/>
                  </a:lnTo>
                  <a:lnTo>
                    <a:pt x="259230" y="1338293"/>
                  </a:lnTo>
                  <a:lnTo>
                    <a:pt x="292787" y="1368344"/>
                  </a:lnTo>
                  <a:lnTo>
                    <a:pt x="329509" y="1394618"/>
                  </a:lnTo>
                  <a:lnTo>
                    <a:pt x="369088" y="1416805"/>
                  </a:lnTo>
                  <a:lnTo>
                    <a:pt x="411216" y="1434598"/>
                  </a:lnTo>
                  <a:lnTo>
                    <a:pt x="455583" y="1447689"/>
                  </a:lnTo>
                  <a:lnTo>
                    <a:pt x="501882" y="1455769"/>
                  </a:lnTo>
                  <a:lnTo>
                    <a:pt x="549805" y="1458531"/>
                  </a:lnTo>
                  <a:lnTo>
                    <a:pt x="6036423" y="1458531"/>
                  </a:lnTo>
                  <a:lnTo>
                    <a:pt x="6084345" y="1455769"/>
                  </a:lnTo>
                  <a:lnTo>
                    <a:pt x="6130644" y="1447689"/>
                  </a:lnTo>
                  <a:lnTo>
                    <a:pt x="6175010" y="1434598"/>
                  </a:lnTo>
                  <a:lnTo>
                    <a:pt x="6217136" y="1416805"/>
                  </a:lnTo>
                  <a:lnTo>
                    <a:pt x="6256713" y="1394618"/>
                  </a:lnTo>
                  <a:lnTo>
                    <a:pt x="6293433" y="1368344"/>
                  </a:lnTo>
                  <a:lnTo>
                    <a:pt x="6326987" y="1338293"/>
                  </a:lnTo>
                  <a:lnTo>
                    <a:pt x="6357069" y="1304770"/>
                  </a:lnTo>
                  <a:lnTo>
                    <a:pt x="6383368" y="1268086"/>
                  </a:lnTo>
                  <a:lnTo>
                    <a:pt x="6405576" y="1228547"/>
                  </a:lnTo>
                  <a:lnTo>
                    <a:pt x="6423387" y="1186462"/>
                  </a:lnTo>
                  <a:lnTo>
                    <a:pt x="6436490" y="1142139"/>
                  </a:lnTo>
                  <a:lnTo>
                    <a:pt x="6444578" y="1095885"/>
                  </a:lnTo>
                  <a:lnTo>
                    <a:pt x="6447342" y="1048009"/>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solidFill>
              <a:srgbClr val="FFFFFF"/>
            </a:solidFill>
          </p:spPr>
          <p:txBody>
            <a:bodyPr wrap="square" lIns="0" tIns="0" rIns="0" bIns="0" rtlCol="0"/>
            <a:lstStyle/>
            <a:p>
              <a:endParaRPr dirty="0"/>
            </a:p>
          </p:txBody>
        </p:sp>
        <p:sp>
          <p:nvSpPr>
            <p:cNvPr id="94" name="object 64"/>
            <p:cNvSpPr/>
            <p:nvPr/>
          </p:nvSpPr>
          <p:spPr>
            <a:xfrm>
              <a:off x="12612633" y="8793307"/>
              <a:ext cx="6447790" cy="1458595"/>
            </a:xfrm>
            <a:custGeom>
              <a:avLst/>
              <a:gdLst/>
              <a:ahLst/>
              <a:cxnLst/>
              <a:rect l="l" t="t" r="r" b="b"/>
              <a:pathLst>
                <a:path w="6447790" h="1458595">
                  <a:moveTo>
                    <a:pt x="6036423" y="0"/>
                  </a:moveTo>
                  <a:lnTo>
                    <a:pt x="5800074" y="0"/>
                  </a:lnTo>
                  <a:lnTo>
                    <a:pt x="76238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463190"/>
                  </a:lnTo>
                  <a:lnTo>
                    <a:pt x="134069" y="510433"/>
                  </a:lnTo>
                  <a:lnTo>
                    <a:pt x="120233" y="556559"/>
                  </a:lnTo>
                  <a:lnTo>
                    <a:pt x="98183" y="600760"/>
                  </a:lnTo>
                  <a:lnTo>
                    <a:pt x="68744" y="642232"/>
                  </a:lnTo>
                  <a:lnTo>
                    <a:pt x="32742" y="680167"/>
                  </a:lnTo>
                  <a:lnTo>
                    <a:pt x="18790" y="686482"/>
                  </a:lnTo>
                  <a:lnTo>
                    <a:pt x="8336" y="696832"/>
                  </a:lnTo>
                  <a:lnTo>
                    <a:pt x="1904" y="709867"/>
                  </a:lnTo>
                  <a:lnTo>
                    <a:pt x="20" y="724239"/>
                  </a:lnTo>
                  <a:lnTo>
                    <a:pt x="0" y="724480"/>
                  </a:lnTo>
                  <a:lnTo>
                    <a:pt x="20" y="724731"/>
                  </a:lnTo>
                  <a:lnTo>
                    <a:pt x="0" y="724972"/>
                  </a:lnTo>
                  <a:lnTo>
                    <a:pt x="20" y="725213"/>
                  </a:lnTo>
                  <a:lnTo>
                    <a:pt x="0" y="725454"/>
                  </a:lnTo>
                  <a:lnTo>
                    <a:pt x="20" y="725695"/>
                  </a:lnTo>
                  <a:lnTo>
                    <a:pt x="1904" y="740071"/>
                  </a:lnTo>
                  <a:lnTo>
                    <a:pt x="8336" y="753106"/>
                  </a:lnTo>
                  <a:lnTo>
                    <a:pt x="18790" y="763453"/>
                  </a:lnTo>
                  <a:lnTo>
                    <a:pt x="32742" y="769767"/>
                  </a:lnTo>
                  <a:lnTo>
                    <a:pt x="68744" y="807703"/>
                  </a:lnTo>
                  <a:lnTo>
                    <a:pt x="98183" y="849176"/>
                  </a:lnTo>
                  <a:lnTo>
                    <a:pt x="120233" y="893380"/>
                  </a:lnTo>
                  <a:lnTo>
                    <a:pt x="134069" y="939505"/>
                  </a:lnTo>
                  <a:lnTo>
                    <a:pt x="138864" y="986744"/>
                  </a:lnTo>
                  <a:lnTo>
                    <a:pt x="138864" y="1048009"/>
                  </a:lnTo>
                  <a:lnTo>
                    <a:pt x="141629" y="1095885"/>
                  </a:lnTo>
                  <a:lnTo>
                    <a:pt x="149718" y="1142139"/>
                  </a:lnTo>
                  <a:lnTo>
                    <a:pt x="162823" y="1186462"/>
                  </a:lnTo>
                  <a:lnTo>
                    <a:pt x="180635" y="1228547"/>
                  </a:lnTo>
                  <a:lnTo>
                    <a:pt x="202845" y="1268086"/>
                  </a:lnTo>
                  <a:lnTo>
                    <a:pt x="229147" y="1304770"/>
                  </a:lnTo>
                  <a:lnTo>
                    <a:pt x="259230" y="1338293"/>
                  </a:lnTo>
                  <a:lnTo>
                    <a:pt x="292787" y="1368344"/>
                  </a:lnTo>
                  <a:lnTo>
                    <a:pt x="329509" y="1394618"/>
                  </a:lnTo>
                  <a:lnTo>
                    <a:pt x="369088" y="1416805"/>
                  </a:lnTo>
                  <a:lnTo>
                    <a:pt x="411216" y="1434598"/>
                  </a:lnTo>
                  <a:lnTo>
                    <a:pt x="455583" y="1447689"/>
                  </a:lnTo>
                  <a:lnTo>
                    <a:pt x="501882" y="1455769"/>
                  </a:lnTo>
                  <a:lnTo>
                    <a:pt x="549805" y="1458531"/>
                  </a:lnTo>
                  <a:lnTo>
                    <a:pt x="762385" y="1458531"/>
                  </a:lnTo>
                  <a:lnTo>
                    <a:pt x="5800074" y="1458531"/>
                  </a:lnTo>
                  <a:lnTo>
                    <a:pt x="6036423" y="1458531"/>
                  </a:lnTo>
                  <a:lnTo>
                    <a:pt x="6084345" y="1455769"/>
                  </a:lnTo>
                  <a:lnTo>
                    <a:pt x="6130644" y="1447689"/>
                  </a:lnTo>
                  <a:lnTo>
                    <a:pt x="6175010" y="1434598"/>
                  </a:lnTo>
                  <a:lnTo>
                    <a:pt x="6217136" y="1416805"/>
                  </a:lnTo>
                  <a:lnTo>
                    <a:pt x="6256713" y="1394618"/>
                  </a:lnTo>
                  <a:lnTo>
                    <a:pt x="6293433" y="1368344"/>
                  </a:lnTo>
                  <a:lnTo>
                    <a:pt x="6326987" y="1338293"/>
                  </a:lnTo>
                  <a:lnTo>
                    <a:pt x="6357069" y="1304770"/>
                  </a:lnTo>
                  <a:lnTo>
                    <a:pt x="6383368" y="1268086"/>
                  </a:lnTo>
                  <a:lnTo>
                    <a:pt x="6405576" y="1228547"/>
                  </a:lnTo>
                  <a:lnTo>
                    <a:pt x="6423387" y="1186462"/>
                  </a:lnTo>
                  <a:lnTo>
                    <a:pt x="6436490" y="1142139"/>
                  </a:lnTo>
                  <a:lnTo>
                    <a:pt x="6444578" y="1095885"/>
                  </a:lnTo>
                  <a:lnTo>
                    <a:pt x="6447342" y="1048009"/>
                  </a:lnTo>
                  <a:lnTo>
                    <a:pt x="6447342" y="1114123"/>
                  </a:lnTo>
                  <a:lnTo>
                    <a:pt x="6447342" y="580306"/>
                  </a:lnTo>
                  <a:lnTo>
                    <a:pt x="6447342" y="410521"/>
                  </a:lnTo>
                  <a:lnTo>
                    <a:pt x="6444578" y="362645"/>
                  </a:lnTo>
                  <a:lnTo>
                    <a:pt x="6436490" y="316392"/>
                  </a:lnTo>
                  <a:lnTo>
                    <a:pt x="6423387" y="272069"/>
                  </a:lnTo>
                  <a:lnTo>
                    <a:pt x="6405576" y="229983"/>
                  </a:lnTo>
                  <a:lnTo>
                    <a:pt x="6383368" y="190445"/>
                  </a:lnTo>
                  <a:lnTo>
                    <a:pt x="6357069" y="153760"/>
                  </a:lnTo>
                  <a:lnTo>
                    <a:pt x="6326987" y="120238"/>
                  </a:lnTo>
                  <a:lnTo>
                    <a:pt x="6293433" y="90186"/>
                  </a:lnTo>
                  <a:lnTo>
                    <a:pt x="6256713" y="63912"/>
                  </a:lnTo>
                  <a:lnTo>
                    <a:pt x="6217136" y="41725"/>
                  </a:lnTo>
                  <a:lnTo>
                    <a:pt x="6175010" y="23932"/>
                  </a:lnTo>
                  <a:lnTo>
                    <a:pt x="6130644" y="10842"/>
                  </a:lnTo>
                  <a:lnTo>
                    <a:pt x="6084345" y="2761"/>
                  </a:lnTo>
                  <a:lnTo>
                    <a:pt x="6036423" y="0"/>
                  </a:lnTo>
                  <a:close/>
                </a:path>
              </a:pathLst>
            </a:custGeom>
            <a:ln w="55160">
              <a:solidFill>
                <a:srgbClr val="F7D842"/>
              </a:solidFill>
            </a:ln>
          </p:spPr>
          <p:txBody>
            <a:bodyPr wrap="square" lIns="0" tIns="0" rIns="0" bIns="0" rtlCol="0"/>
            <a:lstStyle/>
            <a:p>
              <a:endParaRPr dirty="0"/>
            </a:p>
          </p:txBody>
        </p:sp>
      </p:grpSp>
      <p:sp>
        <p:nvSpPr>
          <p:cNvPr id="95" name="object 78"/>
          <p:cNvSpPr txBox="1"/>
          <p:nvPr/>
        </p:nvSpPr>
        <p:spPr>
          <a:xfrm>
            <a:off x="4039491" y="8853361"/>
            <a:ext cx="5066030"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05" dirty="0">
                <a:solidFill>
                  <a:srgbClr val="231F20"/>
                </a:solidFill>
                <a:latin typeface="Arial Narrow"/>
                <a:cs typeface="Arial Narrow"/>
              </a:rPr>
              <a:t> cryptologue </a:t>
            </a:r>
            <a:r>
              <a:rPr sz="1900" i="1" spc="-90" dirty="0">
                <a:solidFill>
                  <a:srgbClr val="231F20"/>
                </a:solidFill>
                <a:latin typeface="Arial Narrow"/>
                <a:cs typeface="Arial Narrow"/>
              </a:rPr>
              <a:t>est</a:t>
            </a:r>
            <a:r>
              <a:rPr sz="1900" i="1" spc="-100" dirty="0">
                <a:solidFill>
                  <a:srgbClr val="231F20"/>
                </a:solidFill>
                <a:latin typeface="Arial Narrow"/>
                <a:cs typeface="Arial Narrow"/>
              </a:rPr>
              <a:t> </a:t>
            </a:r>
            <a:r>
              <a:rPr sz="1900" i="1" spc="-125" dirty="0">
                <a:solidFill>
                  <a:srgbClr val="231F20"/>
                </a:solidFill>
                <a:latin typeface="Arial Narrow"/>
                <a:cs typeface="Arial Narrow"/>
              </a:rPr>
              <a:t>un</a:t>
            </a:r>
            <a:r>
              <a:rPr sz="1900" i="1" spc="-105" dirty="0">
                <a:solidFill>
                  <a:srgbClr val="231F20"/>
                </a:solidFill>
                <a:latin typeface="Arial Narrow"/>
                <a:cs typeface="Arial Narrow"/>
              </a:rPr>
              <a:t> </a:t>
            </a:r>
            <a:r>
              <a:rPr sz="1900" i="1" spc="-100" dirty="0">
                <a:solidFill>
                  <a:srgbClr val="231F20"/>
                </a:solidFill>
                <a:latin typeface="Arial Narrow"/>
                <a:cs typeface="Arial Narrow"/>
              </a:rPr>
              <a:t>expert</a:t>
            </a:r>
            <a:r>
              <a:rPr sz="1900" i="1" spc="-105"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cryptographie</a:t>
            </a:r>
            <a:r>
              <a:rPr sz="1900" i="1" spc="-105" dirty="0">
                <a:solidFill>
                  <a:srgbClr val="231F20"/>
                </a:solidFill>
                <a:latin typeface="Arial Narrow"/>
                <a:cs typeface="Arial Narrow"/>
              </a:rPr>
              <a:t> </a:t>
            </a:r>
            <a:r>
              <a:rPr sz="1900" i="1" spc="-85" dirty="0">
                <a:solidFill>
                  <a:srgbClr val="231F20"/>
                </a:solidFill>
                <a:latin typeface="Arial Narrow"/>
                <a:cs typeface="Arial Narrow"/>
              </a:rPr>
              <a:t>qui</a:t>
            </a:r>
            <a:r>
              <a:rPr sz="1900" i="1" spc="-100" dirty="0">
                <a:solidFill>
                  <a:srgbClr val="231F20"/>
                </a:solidFill>
                <a:latin typeface="Arial Narrow"/>
                <a:cs typeface="Arial Narrow"/>
              </a:rPr>
              <a:t> </a:t>
            </a:r>
            <a:r>
              <a:rPr sz="1900" i="1" spc="-105" dirty="0">
                <a:solidFill>
                  <a:srgbClr val="231F20"/>
                </a:solidFill>
                <a:latin typeface="Arial Narrow"/>
                <a:cs typeface="Arial Narrow"/>
              </a:rPr>
              <a:t>aide </a:t>
            </a: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80" dirty="0">
                <a:solidFill>
                  <a:srgbClr val="231F20"/>
                </a:solidFill>
                <a:latin typeface="Arial Narrow"/>
                <a:cs typeface="Arial Narrow"/>
              </a:rPr>
              <a:t>garantir</a:t>
            </a:r>
            <a:r>
              <a:rPr sz="1900" i="1" spc="-100" dirty="0">
                <a:solidFill>
                  <a:srgbClr val="231F20"/>
                </a:solidFill>
                <a:latin typeface="Arial Narrow"/>
                <a:cs typeface="Arial Narrow"/>
              </a:rPr>
              <a:t> </a:t>
            </a:r>
            <a:r>
              <a:rPr sz="1900" i="1" spc="-25" dirty="0">
                <a:solidFill>
                  <a:srgbClr val="231F20"/>
                </a:solidFill>
                <a:latin typeface="Arial Narrow"/>
                <a:cs typeface="Arial Narrow"/>
              </a:rPr>
              <a:t>la</a:t>
            </a:r>
            <a:endParaRPr sz="1900" dirty="0">
              <a:latin typeface="Arial Narrow"/>
              <a:cs typeface="Arial Narrow"/>
            </a:endParaRPr>
          </a:p>
        </p:txBody>
      </p:sp>
      <p:sp>
        <p:nvSpPr>
          <p:cNvPr id="96" name="object 79"/>
          <p:cNvSpPr txBox="1"/>
          <p:nvPr/>
        </p:nvSpPr>
        <p:spPr>
          <a:xfrm>
            <a:off x="4039491" y="9115133"/>
            <a:ext cx="5161280"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confidentialité,</a:t>
            </a:r>
            <a:r>
              <a:rPr sz="1900" i="1" spc="-120" dirty="0">
                <a:solidFill>
                  <a:srgbClr val="231F20"/>
                </a:solidFill>
                <a:latin typeface="Arial Narrow"/>
                <a:cs typeface="Arial Narrow"/>
              </a:rPr>
              <a:t> </a:t>
            </a:r>
            <a:r>
              <a:rPr sz="1900" i="1" spc="-85" dirty="0">
                <a:solidFill>
                  <a:srgbClr val="231F20"/>
                </a:solidFill>
                <a:latin typeface="Arial Narrow"/>
                <a:cs typeface="Arial Narrow"/>
              </a:rPr>
              <a:t>l’intégrité</a:t>
            </a:r>
            <a:r>
              <a:rPr sz="1900" i="1" spc="-114" dirty="0">
                <a:solidFill>
                  <a:srgbClr val="231F20"/>
                </a:solidFill>
                <a:latin typeface="Arial Narrow"/>
                <a:cs typeface="Arial Narrow"/>
              </a:rPr>
              <a:t> </a:t>
            </a:r>
            <a:r>
              <a:rPr sz="1900" i="1" spc="-60" dirty="0">
                <a:solidFill>
                  <a:srgbClr val="231F20"/>
                </a:solidFill>
                <a:latin typeface="Arial Narrow"/>
                <a:cs typeface="Arial Narrow"/>
              </a:rPr>
              <a:t>et</a:t>
            </a:r>
            <a:r>
              <a:rPr sz="1900" i="1" spc="-114" dirty="0">
                <a:solidFill>
                  <a:srgbClr val="231F20"/>
                </a:solidFill>
                <a:latin typeface="Arial Narrow"/>
                <a:cs typeface="Arial Narrow"/>
              </a:rPr>
              <a:t> </a:t>
            </a:r>
            <a:r>
              <a:rPr sz="1900" i="1" spc="-95" dirty="0">
                <a:solidFill>
                  <a:srgbClr val="231F20"/>
                </a:solidFill>
                <a:latin typeface="Arial Narrow"/>
                <a:cs typeface="Arial Narrow"/>
              </a:rPr>
              <a:t>l’authenticité</a:t>
            </a:r>
            <a:r>
              <a:rPr sz="1900" i="1" spc="-114" dirty="0">
                <a:solidFill>
                  <a:srgbClr val="231F20"/>
                </a:solidFill>
                <a:latin typeface="Arial Narrow"/>
                <a:cs typeface="Arial Narrow"/>
              </a:rPr>
              <a:t> </a:t>
            </a:r>
            <a:r>
              <a:rPr sz="1900" i="1" spc="-145" dirty="0">
                <a:solidFill>
                  <a:srgbClr val="231F20"/>
                </a:solidFill>
                <a:latin typeface="Arial Narrow"/>
                <a:cs typeface="Arial Narrow"/>
              </a:rPr>
              <a:t>des</a:t>
            </a:r>
            <a:r>
              <a:rPr sz="1900" i="1" spc="-120" dirty="0">
                <a:solidFill>
                  <a:srgbClr val="231F20"/>
                </a:solidFill>
                <a:latin typeface="Arial Narrow"/>
                <a:cs typeface="Arial Narrow"/>
              </a:rPr>
              <a:t> </a:t>
            </a:r>
            <a:r>
              <a:rPr sz="1900" i="1" spc="-155" dirty="0">
                <a:solidFill>
                  <a:srgbClr val="231F20"/>
                </a:solidFill>
                <a:latin typeface="Arial Narrow"/>
                <a:cs typeface="Arial Narrow"/>
              </a:rPr>
              <a:t>données.</a:t>
            </a:r>
            <a:r>
              <a:rPr sz="1900" i="1" spc="-114" dirty="0">
                <a:solidFill>
                  <a:srgbClr val="231F20"/>
                </a:solidFill>
                <a:latin typeface="Arial Narrow"/>
                <a:cs typeface="Arial Narrow"/>
              </a:rPr>
              <a:t> </a:t>
            </a:r>
            <a:r>
              <a:rPr sz="1900" i="1" spc="-155" dirty="0">
                <a:solidFill>
                  <a:srgbClr val="231F20"/>
                </a:solidFill>
                <a:latin typeface="Arial Narrow"/>
                <a:cs typeface="Arial Narrow"/>
              </a:rPr>
              <a:t>Le</a:t>
            </a:r>
            <a:r>
              <a:rPr sz="1900" i="1" spc="-114" dirty="0">
                <a:solidFill>
                  <a:srgbClr val="231F20"/>
                </a:solidFill>
                <a:latin typeface="Arial Narrow"/>
                <a:cs typeface="Arial Narrow"/>
              </a:rPr>
              <a:t> </a:t>
            </a:r>
            <a:r>
              <a:rPr sz="1900" i="1" spc="-80" dirty="0">
                <a:solidFill>
                  <a:srgbClr val="231F20"/>
                </a:solidFill>
                <a:latin typeface="Arial Narrow"/>
                <a:cs typeface="Arial Narrow"/>
              </a:rPr>
              <a:t>cryptologue</a:t>
            </a:r>
            <a:endParaRPr sz="1900" dirty="0">
              <a:latin typeface="Arial Narrow"/>
              <a:cs typeface="Arial Narrow"/>
            </a:endParaRPr>
          </a:p>
        </p:txBody>
      </p:sp>
      <p:sp>
        <p:nvSpPr>
          <p:cNvPr id="97" name="object 80"/>
          <p:cNvSpPr txBox="1"/>
          <p:nvPr/>
        </p:nvSpPr>
        <p:spPr>
          <a:xfrm>
            <a:off x="4039491" y="9376905"/>
            <a:ext cx="5606415" cy="314960"/>
          </a:xfrm>
          <a:prstGeom prst="rect">
            <a:avLst/>
          </a:prstGeom>
        </p:spPr>
        <p:txBody>
          <a:bodyPr vert="horz" wrap="square" lIns="0" tIns="12065" rIns="0" bIns="0" rtlCol="0">
            <a:spAutoFit/>
          </a:bodyPr>
          <a:lstStyle/>
          <a:p>
            <a:pPr marL="12700">
              <a:lnSpc>
                <a:spcPct val="100000"/>
              </a:lnSpc>
              <a:spcBef>
                <a:spcPts val="95"/>
              </a:spcBef>
            </a:pPr>
            <a:r>
              <a:rPr sz="1900" i="1" spc="-80" dirty="0">
                <a:solidFill>
                  <a:srgbClr val="231F20"/>
                </a:solidFill>
                <a:latin typeface="Arial Narrow"/>
                <a:cs typeface="Arial Narrow"/>
              </a:rPr>
              <a:t>intervient</a:t>
            </a:r>
            <a:r>
              <a:rPr sz="1900" i="1" spc="-120" dirty="0">
                <a:solidFill>
                  <a:srgbClr val="231F20"/>
                </a:solidFill>
                <a:latin typeface="Arial Narrow"/>
                <a:cs typeface="Arial Narrow"/>
              </a:rPr>
              <a:t> notamment</a:t>
            </a:r>
            <a:r>
              <a:rPr sz="1900" i="1" spc="-114" dirty="0">
                <a:solidFill>
                  <a:srgbClr val="231F20"/>
                </a:solidFill>
                <a:latin typeface="Arial Narrow"/>
                <a:cs typeface="Arial Narrow"/>
              </a:rPr>
              <a:t> </a:t>
            </a:r>
            <a:r>
              <a:rPr sz="1900" i="1" spc="-140" dirty="0">
                <a:solidFill>
                  <a:srgbClr val="231F20"/>
                </a:solidFill>
                <a:latin typeface="Arial Narrow"/>
                <a:cs typeface="Arial Narrow"/>
              </a:rPr>
              <a:t>dans</a:t>
            </a:r>
            <a:r>
              <a:rPr sz="1900" i="1" spc="-114" dirty="0">
                <a:solidFill>
                  <a:srgbClr val="231F20"/>
                </a:solidFill>
                <a:latin typeface="Arial Narrow"/>
                <a:cs typeface="Arial Narrow"/>
              </a:rPr>
              <a:t> </a:t>
            </a:r>
            <a:r>
              <a:rPr sz="1900" i="1" spc="-145" dirty="0">
                <a:solidFill>
                  <a:srgbClr val="231F20"/>
                </a:solidFill>
                <a:latin typeface="Arial Narrow"/>
                <a:cs typeface="Arial Narrow"/>
              </a:rPr>
              <a:t>des</a:t>
            </a:r>
            <a:r>
              <a:rPr sz="1900" i="1" spc="-114" dirty="0">
                <a:solidFill>
                  <a:srgbClr val="231F20"/>
                </a:solidFill>
                <a:latin typeface="Arial Narrow"/>
                <a:cs typeface="Arial Narrow"/>
              </a:rPr>
              <a:t> </a:t>
            </a:r>
            <a:r>
              <a:rPr sz="1900" i="1" spc="-105" dirty="0">
                <a:solidFill>
                  <a:srgbClr val="231F20"/>
                </a:solidFill>
                <a:latin typeface="Arial Narrow"/>
                <a:cs typeface="Arial Narrow"/>
              </a:rPr>
              <a:t>laboratoires</a:t>
            </a:r>
            <a:r>
              <a:rPr sz="1900" i="1" spc="-120" dirty="0">
                <a:solidFill>
                  <a:srgbClr val="231F20"/>
                </a:solidFill>
                <a:latin typeface="Arial Narrow"/>
                <a:cs typeface="Arial Narrow"/>
              </a:rPr>
              <a:t> </a:t>
            </a:r>
            <a:r>
              <a:rPr sz="1900" i="1" spc="-135" dirty="0">
                <a:solidFill>
                  <a:srgbClr val="231F20"/>
                </a:solidFill>
                <a:latin typeface="Arial Narrow"/>
                <a:cs typeface="Arial Narrow"/>
              </a:rPr>
              <a:t>de</a:t>
            </a:r>
            <a:r>
              <a:rPr sz="1900" i="1" spc="-114" dirty="0">
                <a:solidFill>
                  <a:srgbClr val="231F20"/>
                </a:solidFill>
                <a:latin typeface="Arial Narrow"/>
                <a:cs typeface="Arial Narrow"/>
              </a:rPr>
              <a:t> </a:t>
            </a:r>
            <a:r>
              <a:rPr sz="1900" i="1" spc="-120" dirty="0">
                <a:solidFill>
                  <a:srgbClr val="231F20"/>
                </a:solidFill>
                <a:latin typeface="Arial Narrow"/>
                <a:cs typeface="Arial Narrow"/>
              </a:rPr>
              <a:t>recherche</a:t>
            </a:r>
            <a:r>
              <a:rPr sz="1900" i="1" spc="-114" dirty="0">
                <a:solidFill>
                  <a:srgbClr val="231F20"/>
                </a:solidFill>
                <a:latin typeface="Arial Narrow"/>
                <a:cs typeface="Arial Narrow"/>
              </a:rPr>
              <a:t> </a:t>
            </a:r>
            <a:r>
              <a:rPr sz="1900" i="1" spc="-110" dirty="0">
                <a:solidFill>
                  <a:srgbClr val="231F20"/>
                </a:solidFill>
                <a:latin typeface="Arial Narrow"/>
                <a:cs typeface="Arial Narrow"/>
              </a:rPr>
              <a:t>privés</a:t>
            </a:r>
            <a:r>
              <a:rPr sz="1900" i="1" spc="-114" dirty="0">
                <a:solidFill>
                  <a:srgbClr val="231F20"/>
                </a:solidFill>
                <a:latin typeface="Arial Narrow"/>
                <a:cs typeface="Arial Narrow"/>
              </a:rPr>
              <a:t> </a:t>
            </a:r>
            <a:r>
              <a:rPr sz="1900" i="1" spc="-135" dirty="0">
                <a:solidFill>
                  <a:srgbClr val="231F20"/>
                </a:solidFill>
                <a:latin typeface="Arial Narrow"/>
                <a:cs typeface="Arial Narrow"/>
              </a:rPr>
              <a:t>ou</a:t>
            </a:r>
            <a:r>
              <a:rPr sz="1900" i="1" spc="-120" dirty="0">
                <a:solidFill>
                  <a:srgbClr val="231F20"/>
                </a:solidFill>
                <a:latin typeface="Arial Narrow"/>
                <a:cs typeface="Arial Narrow"/>
              </a:rPr>
              <a:t> </a:t>
            </a:r>
            <a:r>
              <a:rPr sz="1900" i="1" spc="-60" dirty="0">
                <a:solidFill>
                  <a:srgbClr val="231F20"/>
                </a:solidFill>
                <a:latin typeface="Arial Narrow"/>
                <a:cs typeface="Arial Narrow"/>
              </a:rPr>
              <a:t>publics.</a:t>
            </a:r>
            <a:endParaRPr sz="1900" dirty="0">
              <a:latin typeface="Arial Narrow"/>
              <a:cs typeface="Arial Narrow"/>
            </a:endParaRPr>
          </a:p>
        </p:txBody>
      </p:sp>
      <p:sp>
        <p:nvSpPr>
          <p:cNvPr id="98" name="object 81"/>
          <p:cNvSpPr txBox="1"/>
          <p:nvPr/>
        </p:nvSpPr>
        <p:spPr>
          <a:xfrm>
            <a:off x="4001766" y="6187670"/>
            <a:ext cx="5239385" cy="314960"/>
          </a:xfrm>
          <a:prstGeom prst="rect">
            <a:avLst/>
          </a:prstGeom>
        </p:spPr>
        <p:txBody>
          <a:bodyPr vert="horz" wrap="square" lIns="0" tIns="12065" rIns="0" bIns="0" rtlCol="0">
            <a:spAutoFit/>
          </a:bodyPr>
          <a:lstStyle/>
          <a:p>
            <a:pPr marL="12700">
              <a:lnSpc>
                <a:spcPct val="100000"/>
              </a:lnSpc>
              <a:spcBef>
                <a:spcPts val="95"/>
              </a:spcBef>
            </a:pPr>
            <a:r>
              <a:rPr sz="1900" i="1" spc="-150" dirty="0">
                <a:solidFill>
                  <a:srgbClr val="231F20"/>
                </a:solidFill>
                <a:latin typeface="Arial Narrow"/>
                <a:cs typeface="Arial Narrow"/>
              </a:rPr>
              <a:t>Le</a:t>
            </a:r>
            <a:r>
              <a:rPr sz="1900" i="1" spc="-100" dirty="0">
                <a:solidFill>
                  <a:srgbClr val="231F20"/>
                </a:solidFill>
                <a:latin typeface="Arial Narrow"/>
                <a:cs typeface="Arial Narrow"/>
              </a:rPr>
              <a:t> </a:t>
            </a:r>
            <a:r>
              <a:rPr sz="1900" i="1" spc="-105" dirty="0">
                <a:solidFill>
                  <a:srgbClr val="231F20"/>
                </a:solidFill>
                <a:latin typeface="Arial Narrow"/>
                <a:cs typeface="Arial Narrow"/>
              </a:rPr>
              <a:t>gestionnaire</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80" dirty="0">
                <a:solidFill>
                  <a:srgbClr val="231F20"/>
                </a:solidFill>
                <a:latin typeface="Arial Narrow"/>
                <a:cs typeface="Arial Narrow"/>
              </a:rPr>
              <a:t>crise</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100" dirty="0">
                <a:solidFill>
                  <a:srgbClr val="231F20"/>
                </a:solidFill>
                <a:latin typeface="Arial Narrow"/>
                <a:cs typeface="Arial Narrow"/>
              </a:rPr>
              <a:t>cybersécurité </a:t>
            </a:r>
            <a:r>
              <a:rPr sz="1900" i="1" spc="-75" dirty="0">
                <a:solidFill>
                  <a:srgbClr val="231F20"/>
                </a:solidFill>
                <a:latin typeface="Arial Narrow"/>
                <a:cs typeface="Arial Narrow"/>
              </a:rPr>
              <a:t>intervient</a:t>
            </a:r>
            <a:r>
              <a:rPr sz="1900" i="1" spc="-100" dirty="0">
                <a:solidFill>
                  <a:srgbClr val="231F20"/>
                </a:solidFill>
                <a:latin typeface="Arial Narrow"/>
                <a:cs typeface="Arial Narrow"/>
              </a:rPr>
              <a:t> </a:t>
            </a:r>
            <a:r>
              <a:rPr sz="1900" i="1" spc="-120" dirty="0">
                <a:solidFill>
                  <a:srgbClr val="231F20"/>
                </a:solidFill>
                <a:latin typeface="Arial Narrow"/>
                <a:cs typeface="Arial Narrow"/>
              </a:rPr>
              <a:t>souvent</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dans</a:t>
            </a:r>
            <a:r>
              <a:rPr sz="1900" i="1" spc="-100" dirty="0">
                <a:solidFill>
                  <a:srgbClr val="231F20"/>
                </a:solidFill>
                <a:latin typeface="Arial Narrow"/>
                <a:cs typeface="Arial Narrow"/>
              </a:rPr>
              <a:t> </a:t>
            </a:r>
            <a:r>
              <a:rPr sz="1900" i="1" spc="-25" dirty="0">
                <a:solidFill>
                  <a:srgbClr val="231F20"/>
                </a:solidFill>
                <a:latin typeface="Arial Narrow"/>
                <a:cs typeface="Arial Narrow"/>
              </a:rPr>
              <a:t>une</a:t>
            </a:r>
            <a:endParaRPr sz="1900" dirty="0">
              <a:latin typeface="Arial Narrow"/>
              <a:cs typeface="Arial Narrow"/>
            </a:endParaRPr>
          </a:p>
        </p:txBody>
      </p:sp>
      <p:sp>
        <p:nvSpPr>
          <p:cNvPr id="99" name="object 82"/>
          <p:cNvSpPr txBox="1"/>
          <p:nvPr/>
        </p:nvSpPr>
        <p:spPr>
          <a:xfrm>
            <a:off x="4001766" y="6449442"/>
            <a:ext cx="5294630" cy="314960"/>
          </a:xfrm>
          <a:prstGeom prst="rect">
            <a:avLst/>
          </a:prstGeom>
        </p:spPr>
        <p:txBody>
          <a:bodyPr vert="horz" wrap="square" lIns="0" tIns="12065" rIns="0" bIns="0" rtlCol="0">
            <a:spAutoFit/>
          </a:bodyPr>
          <a:lstStyle/>
          <a:p>
            <a:pPr marL="12700">
              <a:lnSpc>
                <a:spcPct val="100000"/>
              </a:lnSpc>
              <a:spcBef>
                <a:spcPts val="95"/>
              </a:spcBef>
            </a:pPr>
            <a:r>
              <a:rPr sz="1900" i="1" spc="-120" dirty="0">
                <a:solidFill>
                  <a:srgbClr val="231F20"/>
                </a:solidFill>
                <a:latin typeface="Arial Narrow"/>
                <a:cs typeface="Arial Narrow"/>
              </a:rPr>
              <a:t>équipe </a:t>
            </a:r>
            <a:r>
              <a:rPr sz="1900" i="1" spc="-125" dirty="0">
                <a:solidFill>
                  <a:srgbClr val="231F20"/>
                </a:solidFill>
                <a:latin typeface="Arial Narrow"/>
                <a:cs typeface="Arial Narrow"/>
              </a:rPr>
              <a:t>dédiée</a:t>
            </a:r>
            <a:r>
              <a:rPr sz="1900" i="1" spc="-120" dirty="0">
                <a:solidFill>
                  <a:srgbClr val="231F20"/>
                </a:solidFill>
                <a:latin typeface="Arial Narrow"/>
                <a:cs typeface="Arial Narrow"/>
              </a:rPr>
              <a:t> à</a:t>
            </a:r>
            <a:r>
              <a:rPr sz="1900" i="1" spc="-114" dirty="0">
                <a:solidFill>
                  <a:srgbClr val="231F20"/>
                </a:solidFill>
                <a:latin typeface="Arial Narrow"/>
                <a:cs typeface="Arial Narrow"/>
              </a:rPr>
              <a:t> </a:t>
            </a:r>
            <a:r>
              <a:rPr sz="1900" i="1" spc="-80" dirty="0">
                <a:solidFill>
                  <a:srgbClr val="231F20"/>
                </a:solidFill>
                <a:latin typeface="Arial Narrow"/>
                <a:cs typeface="Arial Narrow"/>
              </a:rPr>
              <a:t>la</a:t>
            </a:r>
            <a:r>
              <a:rPr sz="1900" i="1" spc="-120" dirty="0">
                <a:solidFill>
                  <a:srgbClr val="231F20"/>
                </a:solidFill>
                <a:latin typeface="Arial Narrow"/>
                <a:cs typeface="Arial Narrow"/>
              </a:rPr>
              <a:t> </a:t>
            </a:r>
            <a:r>
              <a:rPr sz="1900" i="1" spc="-105" dirty="0">
                <a:solidFill>
                  <a:srgbClr val="231F20"/>
                </a:solidFill>
                <a:latin typeface="Arial Narrow"/>
                <a:cs typeface="Arial Narrow"/>
              </a:rPr>
              <a:t>gestion</a:t>
            </a:r>
            <a:r>
              <a:rPr sz="1900" i="1" spc="-12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4" dirty="0">
                <a:solidFill>
                  <a:srgbClr val="231F20"/>
                </a:solidFill>
                <a:latin typeface="Arial Narrow"/>
                <a:cs typeface="Arial Narrow"/>
              </a:rPr>
              <a:t> </a:t>
            </a:r>
            <a:r>
              <a:rPr sz="1900" i="1" spc="-90" dirty="0">
                <a:solidFill>
                  <a:srgbClr val="231F20"/>
                </a:solidFill>
                <a:latin typeface="Arial Narrow"/>
                <a:cs typeface="Arial Narrow"/>
              </a:rPr>
              <a:t>crise.</a:t>
            </a:r>
            <a:r>
              <a:rPr sz="1900" i="1" spc="-120" dirty="0">
                <a:solidFill>
                  <a:srgbClr val="231F20"/>
                </a:solidFill>
                <a:latin typeface="Arial Narrow"/>
                <a:cs typeface="Arial Narrow"/>
              </a:rPr>
              <a:t> </a:t>
            </a:r>
            <a:r>
              <a:rPr sz="1900" i="1" spc="-55" dirty="0">
                <a:solidFill>
                  <a:srgbClr val="231F20"/>
                </a:solidFill>
                <a:latin typeface="Arial Narrow"/>
                <a:cs typeface="Arial Narrow"/>
              </a:rPr>
              <a:t>Il</a:t>
            </a:r>
            <a:r>
              <a:rPr sz="1900" i="1" spc="-114" dirty="0">
                <a:solidFill>
                  <a:srgbClr val="231F20"/>
                </a:solidFill>
                <a:latin typeface="Arial Narrow"/>
                <a:cs typeface="Arial Narrow"/>
              </a:rPr>
              <a:t> </a:t>
            </a:r>
            <a:r>
              <a:rPr sz="1900" i="1" spc="-130" dirty="0">
                <a:solidFill>
                  <a:srgbClr val="231F20"/>
                </a:solidFill>
                <a:latin typeface="Arial Narrow"/>
                <a:cs typeface="Arial Narrow"/>
              </a:rPr>
              <a:t>analyse</a:t>
            </a:r>
            <a:r>
              <a:rPr sz="1900" i="1" spc="-120" dirty="0">
                <a:solidFill>
                  <a:srgbClr val="231F20"/>
                </a:solidFill>
                <a:latin typeface="Arial Narrow"/>
                <a:cs typeface="Arial Narrow"/>
              </a:rPr>
              <a:t> </a:t>
            </a:r>
            <a:r>
              <a:rPr sz="1900" i="1" spc="-114" dirty="0">
                <a:solidFill>
                  <a:srgbClr val="231F20"/>
                </a:solidFill>
                <a:latin typeface="Arial Narrow"/>
                <a:cs typeface="Arial Narrow"/>
              </a:rPr>
              <a:t>l’ampleur</a:t>
            </a:r>
            <a:r>
              <a:rPr sz="1900" i="1" spc="-12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14" dirty="0">
                <a:solidFill>
                  <a:srgbClr val="231F20"/>
                </a:solidFill>
                <a:latin typeface="Arial Narrow"/>
                <a:cs typeface="Arial Narrow"/>
              </a:rPr>
              <a:t> </a:t>
            </a:r>
            <a:r>
              <a:rPr sz="1900" i="1" spc="-80" dirty="0">
                <a:solidFill>
                  <a:srgbClr val="231F20"/>
                </a:solidFill>
                <a:latin typeface="Arial Narrow"/>
                <a:cs typeface="Arial Narrow"/>
              </a:rPr>
              <a:t>la</a:t>
            </a:r>
            <a:r>
              <a:rPr sz="1900" i="1" spc="-120" dirty="0">
                <a:solidFill>
                  <a:srgbClr val="231F20"/>
                </a:solidFill>
                <a:latin typeface="Arial Narrow"/>
                <a:cs typeface="Arial Narrow"/>
              </a:rPr>
              <a:t> </a:t>
            </a:r>
            <a:r>
              <a:rPr sz="1900" i="1" spc="-95" dirty="0">
                <a:solidFill>
                  <a:srgbClr val="231F20"/>
                </a:solidFill>
                <a:latin typeface="Arial Narrow"/>
                <a:cs typeface="Arial Narrow"/>
              </a:rPr>
              <a:t>crise,</a:t>
            </a:r>
            <a:r>
              <a:rPr sz="1900" i="1" spc="-120" dirty="0">
                <a:solidFill>
                  <a:srgbClr val="231F20"/>
                </a:solidFill>
                <a:latin typeface="Arial Narrow"/>
                <a:cs typeface="Arial Narrow"/>
              </a:rPr>
              <a:t> </a:t>
            </a:r>
            <a:r>
              <a:rPr sz="1900" i="1" spc="-25" dirty="0">
                <a:solidFill>
                  <a:srgbClr val="231F20"/>
                </a:solidFill>
                <a:latin typeface="Arial Narrow"/>
                <a:cs typeface="Arial Narrow"/>
              </a:rPr>
              <a:t>met</a:t>
            </a:r>
            <a:endParaRPr sz="1900" dirty="0">
              <a:latin typeface="Arial Narrow"/>
              <a:cs typeface="Arial Narrow"/>
            </a:endParaRPr>
          </a:p>
        </p:txBody>
      </p:sp>
      <p:sp>
        <p:nvSpPr>
          <p:cNvPr id="100" name="object 83"/>
          <p:cNvSpPr txBox="1"/>
          <p:nvPr/>
        </p:nvSpPr>
        <p:spPr>
          <a:xfrm>
            <a:off x="4001766" y="6711214"/>
            <a:ext cx="5501640" cy="314960"/>
          </a:xfrm>
          <a:prstGeom prst="rect">
            <a:avLst/>
          </a:prstGeom>
        </p:spPr>
        <p:txBody>
          <a:bodyPr vert="horz" wrap="square" lIns="0" tIns="12065" rIns="0" bIns="0" rtlCol="0">
            <a:spAutoFit/>
          </a:bodyPr>
          <a:lstStyle/>
          <a:p>
            <a:pPr marL="12700">
              <a:lnSpc>
                <a:spcPct val="100000"/>
              </a:lnSpc>
              <a:spcBef>
                <a:spcPts val="95"/>
              </a:spcBef>
            </a:pPr>
            <a:r>
              <a:rPr sz="1900" i="1" spc="-130" dirty="0">
                <a:solidFill>
                  <a:srgbClr val="231F20"/>
                </a:solidFill>
                <a:latin typeface="Arial Narrow"/>
                <a:cs typeface="Arial Narrow"/>
              </a:rPr>
              <a:t>en</a:t>
            </a:r>
            <a:r>
              <a:rPr sz="1900" i="1" spc="-105" dirty="0">
                <a:solidFill>
                  <a:srgbClr val="231F20"/>
                </a:solidFill>
                <a:latin typeface="Arial Narrow"/>
                <a:cs typeface="Arial Narrow"/>
              </a:rPr>
              <a:t> </a:t>
            </a:r>
            <a:r>
              <a:rPr sz="1900" i="1" spc="-114" dirty="0">
                <a:solidFill>
                  <a:srgbClr val="231F20"/>
                </a:solidFill>
                <a:latin typeface="Arial Narrow"/>
                <a:cs typeface="Arial Narrow"/>
              </a:rPr>
              <a:t>place</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5" dirty="0">
                <a:solidFill>
                  <a:srgbClr val="231F20"/>
                </a:solidFill>
                <a:latin typeface="Arial Narrow"/>
                <a:cs typeface="Arial Narrow"/>
              </a:rPr>
              <a:t> </a:t>
            </a:r>
            <a:r>
              <a:rPr sz="1900" i="1" spc="-90" dirty="0">
                <a:solidFill>
                  <a:srgbClr val="231F20"/>
                </a:solidFill>
                <a:latin typeface="Arial Narrow"/>
                <a:cs typeface="Arial Narrow"/>
              </a:rPr>
              <a:t>actions</a:t>
            </a:r>
            <a:r>
              <a:rPr sz="1900" i="1" spc="-100" dirty="0">
                <a:solidFill>
                  <a:srgbClr val="231F20"/>
                </a:solidFill>
                <a:latin typeface="Arial Narrow"/>
                <a:cs typeface="Arial Narrow"/>
              </a:rPr>
              <a:t> </a:t>
            </a:r>
            <a:r>
              <a:rPr sz="1900" i="1" spc="-125" dirty="0">
                <a:solidFill>
                  <a:srgbClr val="231F20"/>
                </a:solidFill>
                <a:latin typeface="Arial Narrow"/>
                <a:cs typeface="Arial Narrow"/>
              </a:rPr>
              <a:t>nécessaires</a:t>
            </a:r>
            <a:r>
              <a:rPr sz="1900" i="1" spc="-105" dirty="0">
                <a:solidFill>
                  <a:srgbClr val="231F20"/>
                </a:solidFill>
                <a:latin typeface="Arial Narrow"/>
                <a:cs typeface="Arial Narrow"/>
              </a:rPr>
              <a:t> </a:t>
            </a:r>
            <a:r>
              <a:rPr sz="1900" i="1" spc="-120" dirty="0">
                <a:solidFill>
                  <a:srgbClr val="231F20"/>
                </a:solidFill>
                <a:latin typeface="Arial Narrow"/>
                <a:cs typeface="Arial Narrow"/>
              </a:rPr>
              <a:t>à</a:t>
            </a:r>
            <a:r>
              <a:rPr sz="1900" i="1" spc="-105" dirty="0">
                <a:solidFill>
                  <a:srgbClr val="231F20"/>
                </a:solidFill>
                <a:latin typeface="Arial Narrow"/>
                <a:cs typeface="Arial Narrow"/>
              </a:rPr>
              <a:t> </a:t>
            </a:r>
            <a:r>
              <a:rPr sz="1900" i="1" spc="-120" dirty="0">
                <a:solidFill>
                  <a:srgbClr val="231F20"/>
                </a:solidFill>
                <a:latin typeface="Arial Narrow"/>
                <a:cs typeface="Arial Narrow"/>
              </a:rPr>
              <a:t>sa</a:t>
            </a:r>
            <a:r>
              <a:rPr sz="1900" i="1" spc="-105" dirty="0">
                <a:solidFill>
                  <a:srgbClr val="231F20"/>
                </a:solidFill>
                <a:latin typeface="Arial Narrow"/>
                <a:cs typeface="Arial Narrow"/>
              </a:rPr>
              <a:t> </a:t>
            </a:r>
            <a:r>
              <a:rPr sz="1900" i="1" spc="-100" dirty="0">
                <a:solidFill>
                  <a:srgbClr val="231F20"/>
                </a:solidFill>
                <a:latin typeface="Arial Narrow"/>
                <a:cs typeface="Arial Narrow"/>
              </a:rPr>
              <a:t>résolution </a:t>
            </a:r>
            <a:r>
              <a:rPr sz="1900" i="1" spc="-65" dirty="0">
                <a:solidFill>
                  <a:srgbClr val="231F20"/>
                </a:solidFill>
                <a:latin typeface="Arial Narrow"/>
                <a:cs typeface="Arial Narrow"/>
              </a:rPr>
              <a:t>et</a:t>
            </a:r>
            <a:r>
              <a:rPr sz="1900" i="1" spc="-105" dirty="0">
                <a:solidFill>
                  <a:srgbClr val="231F20"/>
                </a:solidFill>
                <a:latin typeface="Arial Narrow"/>
                <a:cs typeface="Arial Narrow"/>
              </a:rPr>
              <a:t> </a:t>
            </a:r>
            <a:r>
              <a:rPr sz="1900" i="1" spc="-130" dirty="0">
                <a:solidFill>
                  <a:srgbClr val="231F20"/>
                </a:solidFill>
                <a:latin typeface="Arial Narrow"/>
                <a:cs typeface="Arial Narrow"/>
              </a:rPr>
              <a:t>coordonne</a:t>
            </a:r>
            <a:r>
              <a:rPr sz="1900" i="1" spc="-105"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5" dirty="0">
                <a:solidFill>
                  <a:srgbClr val="231F20"/>
                </a:solidFill>
                <a:latin typeface="Arial Narrow"/>
                <a:cs typeface="Arial Narrow"/>
              </a:rPr>
              <a:t> </a:t>
            </a:r>
            <a:r>
              <a:rPr sz="1900" i="1" spc="-60" dirty="0">
                <a:solidFill>
                  <a:srgbClr val="231F20"/>
                </a:solidFill>
                <a:latin typeface="Arial Narrow"/>
                <a:cs typeface="Arial Narrow"/>
              </a:rPr>
              <a:t>équipes</a:t>
            </a:r>
            <a:endParaRPr sz="1900" dirty="0">
              <a:latin typeface="Arial Narrow"/>
              <a:cs typeface="Arial Narrow"/>
            </a:endParaRPr>
          </a:p>
        </p:txBody>
      </p:sp>
      <p:sp>
        <p:nvSpPr>
          <p:cNvPr id="101" name="object 84"/>
          <p:cNvSpPr txBox="1"/>
          <p:nvPr/>
        </p:nvSpPr>
        <p:spPr>
          <a:xfrm>
            <a:off x="4001766" y="6972986"/>
            <a:ext cx="5403850" cy="314960"/>
          </a:xfrm>
          <a:prstGeom prst="rect">
            <a:avLst/>
          </a:prstGeom>
        </p:spPr>
        <p:txBody>
          <a:bodyPr vert="horz" wrap="square" lIns="0" tIns="12065" rIns="0" bIns="0" rtlCol="0">
            <a:spAutoFit/>
          </a:bodyPr>
          <a:lstStyle/>
          <a:p>
            <a:pPr marL="12700">
              <a:lnSpc>
                <a:spcPct val="100000"/>
              </a:lnSpc>
              <a:spcBef>
                <a:spcPts val="95"/>
              </a:spcBef>
            </a:pPr>
            <a:r>
              <a:rPr sz="1900" i="1" spc="-110" dirty="0">
                <a:solidFill>
                  <a:srgbClr val="231F20"/>
                </a:solidFill>
                <a:latin typeface="Arial Narrow"/>
                <a:cs typeface="Arial Narrow"/>
              </a:rPr>
              <a:t>pour</a:t>
            </a:r>
            <a:r>
              <a:rPr sz="1900" i="1" spc="-95" dirty="0">
                <a:solidFill>
                  <a:srgbClr val="231F20"/>
                </a:solidFill>
                <a:latin typeface="Arial Narrow"/>
                <a:cs typeface="Arial Narrow"/>
              </a:rPr>
              <a:t> </a:t>
            </a:r>
            <a:r>
              <a:rPr sz="1900" i="1" spc="-140" dirty="0">
                <a:solidFill>
                  <a:srgbClr val="231F20"/>
                </a:solidFill>
                <a:latin typeface="Arial Narrow"/>
                <a:cs typeface="Arial Narrow"/>
              </a:rPr>
              <a:t>qu’elles</a:t>
            </a:r>
            <a:r>
              <a:rPr sz="1900" i="1" spc="-90" dirty="0">
                <a:solidFill>
                  <a:srgbClr val="231F20"/>
                </a:solidFill>
                <a:latin typeface="Arial Narrow"/>
                <a:cs typeface="Arial Narrow"/>
              </a:rPr>
              <a:t> </a:t>
            </a:r>
            <a:r>
              <a:rPr sz="1900" i="1" spc="-100" dirty="0">
                <a:solidFill>
                  <a:srgbClr val="231F20"/>
                </a:solidFill>
                <a:latin typeface="Arial Narrow"/>
                <a:cs typeface="Arial Narrow"/>
              </a:rPr>
              <a:t>appliquent</a:t>
            </a:r>
            <a:r>
              <a:rPr sz="1900" i="1" spc="-95" dirty="0">
                <a:solidFill>
                  <a:srgbClr val="231F20"/>
                </a:solidFill>
                <a:latin typeface="Arial Narrow"/>
                <a:cs typeface="Arial Narrow"/>
              </a:rPr>
              <a:t> </a:t>
            </a:r>
            <a:r>
              <a:rPr sz="1900" i="1" spc="-140" dirty="0">
                <a:solidFill>
                  <a:srgbClr val="231F20"/>
                </a:solidFill>
                <a:latin typeface="Arial Narrow"/>
                <a:cs typeface="Arial Narrow"/>
              </a:rPr>
              <a:t>ses</a:t>
            </a:r>
            <a:r>
              <a:rPr sz="1900" i="1" spc="-90" dirty="0">
                <a:solidFill>
                  <a:srgbClr val="231F20"/>
                </a:solidFill>
                <a:latin typeface="Arial Narrow"/>
                <a:cs typeface="Arial Narrow"/>
              </a:rPr>
              <a:t> </a:t>
            </a:r>
            <a:r>
              <a:rPr sz="1900" i="1" spc="-114" dirty="0">
                <a:solidFill>
                  <a:srgbClr val="231F20"/>
                </a:solidFill>
                <a:latin typeface="Arial Narrow"/>
                <a:cs typeface="Arial Narrow"/>
              </a:rPr>
              <a:t>recommandations.</a:t>
            </a:r>
            <a:r>
              <a:rPr sz="1900" i="1" spc="-95" dirty="0">
                <a:solidFill>
                  <a:srgbClr val="231F20"/>
                </a:solidFill>
                <a:latin typeface="Arial Narrow"/>
                <a:cs typeface="Arial Narrow"/>
              </a:rPr>
              <a:t> </a:t>
            </a:r>
            <a:r>
              <a:rPr sz="1900" i="1" spc="-55" dirty="0">
                <a:solidFill>
                  <a:srgbClr val="231F20"/>
                </a:solidFill>
                <a:latin typeface="Arial Narrow"/>
                <a:cs typeface="Arial Narrow"/>
              </a:rPr>
              <a:t>Il</a:t>
            </a:r>
            <a:r>
              <a:rPr sz="1900" i="1" spc="-90" dirty="0">
                <a:solidFill>
                  <a:srgbClr val="231F20"/>
                </a:solidFill>
                <a:latin typeface="Arial Narrow"/>
                <a:cs typeface="Arial Narrow"/>
              </a:rPr>
              <a:t> </a:t>
            </a:r>
            <a:r>
              <a:rPr sz="1900" i="1" spc="-110" dirty="0">
                <a:solidFill>
                  <a:srgbClr val="231F20"/>
                </a:solidFill>
                <a:latin typeface="Arial Narrow"/>
                <a:cs typeface="Arial Narrow"/>
              </a:rPr>
              <a:t>conseille</a:t>
            </a:r>
            <a:r>
              <a:rPr sz="1900" i="1" spc="-90" dirty="0">
                <a:solidFill>
                  <a:srgbClr val="231F20"/>
                </a:solidFill>
                <a:latin typeface="Arial Narrow"/>
                <a:cs typeface="Arial Narrow"/>
              </a:rPr>
              <a:t> </a:t>
            </a:r>
            <a:r>
              <a:rPr sz="1900" i="1" spc="-110" dirty="0">
                <a:solidFill>
                  <a:srgbClr val="231F20"/>
                </a:solidFill>
                <a:latin typeface="Arial Narrow"/>
                <a:cs typeface="Arial Narrow"/>
              </a:rPr>
              <a:t>les</a:t>
            </a:r>
            <a:r>
              <a:rPr sz="1900" i="1" spc="-95" dirty="0">
                <a:solidFill>
                  <a:srgbClr val="231F20"/>
                </a:solidFill>
                <a:latin typeface="Arial Narrow"/>
                <a:cs typeface="Arial Narrow"/>
              </a:rPr>
              <a:t> </a:t>
            </a:r>
            <a:r>
              <a:rPr sz="1900" i="1" spc="-50" dirty="0">
                <a:solidFill>
                  <a:srgbClr val="231F20"/>
                </a:solidFill>
                <a:latin typeface="Arial Narrow"/>
                <a:cs typeface="Arial Narrow"/>
              </a:rPr>
              <a:t>directions</a:t>
            </a:r>
            <a:endParaRPr sz="1900" dirty="0">
              <a:latin typeface="Arial Narrow"/>
              <a:cs typeface="Arial Narrow"/>
            </a:endParaRPr>
          </a:p>
        </p:txBody>
      </p:sp>
      <p:sp>
        <p:nvSpPr>
          <p:cNvPr id="102" name="object 85"/>
          <p:cNvSpPr txBox="1"/>
          <p:nvPr/>
        </p:nvSpPr>
        <p:spPr>
          <a:xfrm>
            <a:off x="4001766" y="7234759"/>
            <a:ext cx="4943475"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métiers</a:t>
            </a:r>
            <a:r>
              <a:rPr sz="1900" i="1" spc="-100" dirty="0">
                <a:solidFill>
                  <a:srgbClr val="231F20"/>
                </a:solidFill>
                <a:latin typeface="Arial Narrow"/>
                <a:cs typeface="Arial Narrow"/>
              </a:rPr>
              <a:t> </a:t>
            </a:r>
            <a:r>
              <a:rPr sz="1900" i="1" spc="-50" dirty="0">
                <a:solidFill>
                  <a:srgbClr val="231F20"/>
                </a:solidFill>
                <a:latin typeface="Arial Narrow"/>
                <a:cs typeface="Arial Narrow"/>
              </a:rPr>
              <a:t>afin</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25" dirty="0">
                <a:solidFill>
                  <a:srgbClr val="231F20"/>
                </a:solidFill>
                <a:latin typeface="Arial Narrow"/>
                <a:cs typeface="Arial Narrow"/>
              </a:rPr>
              <a:t>résoudre</a:t>
            </a:r>
            <a:r>
              <a:rPr sz="1900" i="1" spc="-100" dirty="0">
                <a:solidFill>
                  <a:srgbClr val="231F20"/>
                </a:solidFill>
                <a:latin typeface="Arial Narrow"/>
                <a:cs typeface="Arial Narrow"/>
              </a:rPr>
              <a:t> </a:t>
            </a:r>
            <a:r>
              <a:rPr sz="1900" i="1" spc="-110" dirty="0">
                <a:solidFill>
                  <a:srgbClr val="231F20"/>
                </a:solidFill>
                <a:latin typeface="Arial Narrow"/>
                <a:cs typeface="Arial Narrow"/>
              </a:rPr>
              <a:t>les</a:t>
            </a:r>
            <a:r>
              <a:rPr sz="1900" i="1" spc="-100" dirty="0">
                <a:solidFill>
                  <a:srgbClr val="231F20"/>
                </a:solidFill>
                <a:latin typeface="Arial Narrow"/>
                <a:cs typeface="Arial Narrow"/>
              </a:rPr>
              <a:t> </a:t>
            </a:r>
            <a:r>
              <a:rPr sz="1900" i="1" spc="-90" dirty="0">
                <a:solidFill>
                  <a:srgbClr val="231F20"/>
                </a:solidFill>
                <a:latin typeface="Arial Narrow"/>
                <a:cs typeface="Arial Narrow"/>
              </a:rPr>
              <a:t>crises</a:t>
            </a:r>
            <a:r>
              <a:rPr sz="1900" i="1" spc="-95"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05" dirty="0">
                <a:solidFill>
                  <a:srgbClr val="231F20"/>
                </a:solidFill>
                <a:latin typeface="Arial Narrow"/>
                <a:cs typeface="Arial Narrow"/>
              </a:rPr>
              <a:t>cybersécurité.</a:t>
            </a:r>
            <a:r>
              <a:rPr sz="1900" i="1" spc="-100" dirty="0">
                <a:solidFill>
                  <a:srgbClr val="231F20"/>
                </a:solidFill>
                <a:latin typeface="Arial Narrow"/>
                <a:cs typeface="Arial Narrow"/>
              </a:rPr>
              <a:t> </a:t>
            </a:r>
            <a:r>
              <a:rPr sz="1900" i="1" spc="-55" dirty="0">
                <a:solidFill>
                  <a:srgbClr val="231F20"/>
                </a:solidFill>
                <a:latin typeface="Arial Narrow"/>
                <a:cs typeface="Arial Narrow"/>
              </a:rPr>
              <a:t>Il</a:t>
            </a:r>
            <a:r>
              <a:rPr sz="1900" i="1" spc="-100" dirty="0">
                <a:solidFill>
                  <a:srgbClr val="231F20"/>
                </a:solidFill>
                <a:latin typeface="Arial Narrow"/>
                <a:cs typeface="Arial Narrow"/>
              </a:rPr>
              <a:t> </a:t>
            </a:r>
            <a:r>
              <a:rPr sz="1900" i="1" spc="-114" dirty="0">
                <a:solidFill>
                  <a:srgbClr val="231F20"/>
                </a:solidFill>
                <a:latin typeface="Arial Narrow"/>
                <a:cs typeface="Arial Narrow"/>
              </a:rPr>
              <a:t>organise</a:t>
            </a:r>
            <a:r>
              <a:rPr sz="1900" i="1" spc="-100" dirty="0">
                <a:solidFill>
                  <a:srgbClr val="231F20"/>
                </a:solidFill>
                <a:latin typeface="Arial Narrow"/>
                <a:cs typeface="Arial Narrow"/>
              </a:rPr>
              <a:t> </a:t>
            </a:r>
            <a:r>
              <a:rPr sz="1900" i="1" spc="-25" dirty="0">
                <a:solidFill>
                  <a:srgbClr val="231F20"/>
                </a:solidFill>
                <a:latin typeface="Arial Narrow"/>
                <a:cs typeface="Arial Narrow"/>
              </a:rPr>
              <a:t>la</a:t>
            </a:r>
            <a:endParaRPr sz="1900" dirty="0">
              <a:latin typeface="Arial Narrow"/>
              <a:cs typeface="Arial Narrow"/>
            </a:endParaRPr>
          </a:p>
        </p:txBody>
      </p:sp>
      <p:sp>
        <p:nvSpPr>
          <p:cNvPr id="103" name="object 86"/>
          <p:cNvSpPr txBox="1"/>
          <p:nvPr/>
        </p:nvSpPr>
        <p:spPr>
          <a:xfrm>
            <a:off x="4001766" y="7496530"/>
            <a:ext cx="5561965"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capacité</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100" dirty="0">
                <a:solidFill>
                  <a:srgbClr val="231F20"/>
                </a:solidFill>
                <a:latin typeface="Arial Narrow"/>
                <a:cs typeface="Arial Narrow"/>
              </a:rPr>
              <a:t> </a:t>
            </a:r>
            <a:r>
              <a:rPr sz="1900" i="1" spc="-110" dirty="0">
                <a:solidFill>
                  <a:srgbClr val="231F20"/>
                </a:solidFill>
                <a:latin typeface="Arial Narrow"/>
                <a:cs typeface="Arial Narrow"/>
              </a:rPr>
              <a:t>l’organisation</a:t>
            </a:r>
            <a:r>
              <a:rPr sz="1900" i="1" spc="-100" dirty="0">
                <a:solidFill>
                  <a:srgbClr val="231F20"/>
                </a:solidFill>
                <a:latin typeface="Arial Narrow"/>
                <a:cs typeface="Arial Narrow"/>
              </a:rPr>
              <a:t> </a:t>
            </a:r>
            <a:r>
              <a:rPr sz="1900" i="1" spc="-120" dirty="0">
                <a:solidFill>
                  <a:srgbClr val="231F20"/>
                </a:solidFill>
                <a:latin typeface="Arial Narrow"/>
                <a:cs typeface="Arial Narrow"/>
              </a:rPr>
              <a:t>à</a:t>
            </a:r>
            <a:r>
              <a:rPr sz="1900" i="1" spc="-100" dirty="0">
                <a:solidFill>
                  <a:srgbClr val="231F20"/>
                </a:solidFill>
                <a:latin typeface="Arial Narrow"/>
                <a:cs typeface="Arial Narrow"/>
              </a:rPr>
              <a:t> </a:t>
            </a:r>
            <a:r>
              <a:rPr sz="1900" i="1" spc="-65" dirty="0">
                <a:solidFill>
                  <a:srgbClr val="231F20"/>
                </a:solidFill>
                <a:latin typeface="Arial Narrow"/>
                <a:cs typeface="Arial Narrow"/>
              </a:rPr>
              <a:t>affronter</a:t>
            </a:r>
            <a:r>
              <a:rPr sz="1900" i="1" spc="-100" dirty="0">
                <a:solidFill>
                  <a:srgbClr val="231F20"/>
                </a:solidFill>
                <a:latin typeface="Arial Narrow"/>
                <a:cs typeface="Arial Narrow"/>
              </a:rPr>
              <a:t> </a:t>
            </a:r>
            <a:r>
              <a:rPr sz="1900" i="1" spc="-130" dirty="0">
                <a:solidFill>
                  <a:srgbClr val="231F20"/>
                </a:solidFill>
                <a:latin typeface="Arial Narrow"/>
                <a:cs typeface="Arial Narrow"/>
              </a:rPr>
              <a:t>de</a:t>
            </a:r>
            <a:r>
              <a:rPr sz="1900" i="1" spc="-95" dirty="0">
                <a:solidFill>
                  <a:srgbClr val="231F20"/>
                </a:solidFill>
                <a:latin typeface="Arial Narrow"/>
                <a:cs typeface="Arial Narrow"/>
              </a:rPr>
              <a:t> </a:t>
            </a:r>
            <a:r>
              <a:rPr sz="1900" i="1" spc="-125" dirty="0">
                <a:solidFill>
                  <a:srgbClr val="231F20"/>
                </a:solidFill>
                <a:latin typeface="Arial Narrow"/>
                <a:cs typeface="Arial Narrow"/>
              </a:rPr>
              <a:t>nouvelles</a:t>
            </a:r>
            <a:r>
              <a:rPr sz="1900" i="1" spc="-100" dirty="0">
                <a:solidFill>
                  <a:srgbClr val="231F20"/>
                </a:solidFill>
                <a:latin typeface="Arial Narrow"/>
                <a:cs typeface="Arial Narrow"/>
              </a:rPr>
              <a:t> </a:t>
            </a:r>
            <a:r>
              <a:rPr sz="1900" i="1" spc="-145" dirty="0">
                <a:solidFill>
                  <a:srgbClr val="231F20"/>
                </a:solidFill>
                <a:latin typeface="Arial Narrow"/>
                <a:cs typeface="Arial Narrow"/>
              </a:rPr>
              <a:t>menaces</a:t>
            </a:r>
            <a:r>
              <a:rPr sz="1900" i="1" spc="-100" dirty="0">
                <a:solidFill>
                  <a:srgbClr val="231F20"/>
                </a:solidFill>
                <a:latin typeface="Arial Narrow"/>
                <a:cs typeface="Arial Narrow"/>
              </a:rPr>
              <a:t> </a:t>
            </a:r>
            <a:r>
              <a:rPr sz="1900" i="1" spc="-130" dirty="0">
                <a:solidFill>
                  <a:srgbClr val="231F20"/>
                </a:solidFill>
                <a:latin typeface="Arial Narrow"/>
                <a:cs typeface="Arial Narrow"/>
              </a:rPr>
              <a:t>en</a:t>
            </a:r>
            <a:r>
              <a:rPr sz="1900" i="1" spc="-100" dirty="0">
                <a:solidFill>
                  <a:srgbClr val="231F20"/>
                </a:solidFill>
                <a:latin typeface="Arial Narrow"/>
                <a:cs typeface="Arial Narrow"/>
              </a:rPr>
              <a:t> </a:t>
            </a:r>
            <a:r>
              <a:rPr sz="1900" i="1" spc="-90" dirty="0">
                <a:solidFill>
                  <a:srgbClr val="231F20"/>
                </a:solidFill>
                <a:latin typeface="Arial Narrow"/>
                <a:cs typeface="Arial Narrow"/>
              </a:rPr>
              <a:t>matière</a:t>
            </a:r>
            <a:r>
              <a:rPr sz="1900" i="1" spc="-100" dirty="0">
                <a:solidFill>
                  <a:srgbClr val="231F20"/>
                </a:solidFill>
                <a:latin typeface="Arial Narrow"/>
                <a:cs typeface="Arial Narrow"/>
              </a:rPr>
              <a:t> </a:t>
            </a:r>
            <a:r>
              <a:rPr sz="1900" i="1" spc="-25" dirty="0">
                <a:solidFill>
                  <a:srgbClr val="231F20"/>
                </a:solidFill>
                <a:latin typeface="Arial Narrow"/>
                <a:cs typeface="Arial Narrow"/>
              </a:rPr>
              <a:t>de</a:t>
            </a:r>
            <a:endParaRPr sz="1900" dirty="0">
              <a:latin typeface="Arial Narrow"/>
              <a:cs typeface="Arial Narrow"/>
            </a:endParaRPr>
          </a:p>
        </p:txBody>
      </p:sp>
      <p:sp>
        <p:nvSpPr>
          <p:cNvPr id="104" name="object 87"/>
          <p:cNvSpPr txBox="1"/>
          <p:nvPr/>
        </p:nvSpPr>
        <p:spPr>
          <a:xfrm>
            <a:off x="4001766" y="7758303"/>
            <a:ext cx="1096010" cy="314960"/>
          </a:xfrm>
          <a:prstGeom prst="rect">
            <a:avLst/>
          </a:prstGeom>
        </p:spPr>
        <p:txBody>
          <a:bodyPr vert="horz" wrap="square" lIns="0" tIns="12065" rIns="0" bIns="0" rtlCol="0">
            <a:spAutoFit/>
          </a:bodyPr>
          <a:lstStyle/>
          <a:p>
            <a:pPr marL="12700">
              <a:lnSpc>
                <a:spcPct val="100000"/>
              </a:lnSpc>
              <a:spcBef>
                <a:spcPts val="95"/>
              </a:spcBef>
            </a:pPr>
            <a:r>
              <a:rPr sz="1900" i="1" spc="-95" dirty="0">
                <a:solidFill>
                  <a:srgbClr val="231F20"/>
                </a:solidFill>
                <a:latin typeface="Arial Narrow"/>
                <a:cs typeface="Arial Narrow"/>
              </a:rPr>
              <a:t>cybersécurité.</a:t>
            </a:r>
            <a:endParaRPr sz="1900" dirty="0">
              <a:latin typeface="Arial Narrow"/>
              <a:cs typeface="Arial Narrow"/>
            </a:endParaRPr>
          </a:p>
        </p:txBody>
      </p:sp>
      <p:sp>
        <p:nvSpPr>
          <p:cNvPr id="112" name="object 32">
            <a:extLst>
              <a:ext uri="{FF2B5EF4-FFF2-40B4-BE49-F238E27FC236}">
                <a16:creationId xmlns:a16="http://schemas.microsoft.com/office/drawing/2014/main" id="{41F4DF31-79A9-4DD5-6C24-82684C381966}"/>
              </a:ext>
            </a:extLst>
          </p:cNvPr>
          <p:cNvSpPr/>
          <p:nvPr/>
        </p:nvSpPr>
        <p:spPr>
          <a:xfrm>
            <a:off x="558364" y="3270810"/>
            <a:ext cx="3565713" cy="209613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dirty="0"/>
          </a:p>
        </p:txBody>
      </p:sp>
      <p:pic>
        <p:nvPicPr>
          <p:cNvPr id="114" name="Image 113">
            <a:extLst>
              <a:ext uri="{FF2B5EF4-FFF2-40B4-BE49-F238E27FC236}">
                <a16:creationId xmlns:a16="http://schemas.microsoft.com/office/drawing/2014/main" id="{04C6C24C-6A77-977A-DA4D-2A161638E27F}"/>
              </a:ext>
            </a:extLst>
          </p:cNvPr>
          <p:cNvPicPr>
            <a:picLocks noChangeAspect="1"/>
          </p:cNvPicPr>
          <p:nvPr/>
        </p:nvPicPr>
        <p:blipFill>
          <a:blip r:embed="rId10"/>
          <a:stretch>
            <a:fillRect/>
          </a:stretch>
        </p:blipFill>
        <p:spPr>
          <a:xfrm>
            <a:off x="618172" y="3358943"/>
            <a:ext cx="3416935" cy="1918878"/>
          </a:xfrm>
          <a:prstGeom prst="rect">
            <a:avLst/>
          </a:prstGeom>
        </p:spPr>
      </p:pic>
      <p:sp>
        <p:nvSpPr>
          <p:cNvPr id="115" name="object 57">
            <a:extLst>
              <a:ext uri="{FF2B5EF4-FFF2-40B4-BE49-F238E27FC236}">
                <a16:creationId xmlns:a16="http://schemas.microsoft.com/office/drawing/2014/main" id="{B11C44F8-A505-E7B4-E548-20BD3C22CA6A}"/>
              </a:ext>
            </a:extLst>
          </p:cNvPr>
          <p:cNvSpPr/>
          <p:nvPr/>
        </p:nvSpPr>
        <p:spPr>
          <a:xfrm>
            <a:off x="3526686" y="3452752"/>
            <a:ext cx="6371694" cy="1866900"/>
          </a:xfrm>
          <a:custGeom>
            <a:avLst/>
            <a:gdLst/>
            <a:ahLst/>
            <a:cxnLst/>
            <a:rect l="l" t="t" r="r" b="b"/>
            <a:pathLst>
              <a:path w="5631180" h="1866900">
                <a:moveTo>
                  <a:pt x="5220186" y="0"/>
                </a:move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0" y="798687"/>
                </a:lnTo>
                <a:lnTo>
                  <a:pt x="0" y="799651"/>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solidFill>
            <a:srgbClr val="FFFFFF"/>
          </a:solidFill>
        </p:spPr>
        <p:txBody>
          <a:bodyPr wrap="square" lIns="0" tIns="0" rIns="0" bIns="0" rtlCol="0"/>
          <a:lstStyle/>
          <a:p>
            <a:endParaRPr dirty="0"/>
          </a:p>
        </p:txBody>
      </p:sp>
      <p:sp>
        <p:nvSpPr>
          <p:cNvPr id="116" name="object 58">
            <a:extLst>
              <a:ext uri="{FF2B5EF4-FFF2-40B4-BE49-F238E27FC236}">
                <a16:creationId xmlns:a16="http://schemas.microsoft.com/office/drawing/2014/main" id="{07E84D28-B9C2-83DF-119D-87A9E326378E}"/>
              </a:ext>
            </a:extLst>
          </p:cNvPr>
          <p:cNvSpPr/>
          <p:nvPr/>
        </p:nvSpPr>
        <p:spPr>
          <a:xfrm>
            <a:off x="3527956" y="3451198"/>
            <a:ext cx="6371694" cy="1866900"/>
          </a:xfrm>
          <a:custGeom>
            <a:avLst/>
            <a:gdLst/>
            <a:ahLst/>
            <a:cxnLst/>
            <a:rect l="l" t="t" r="r" b="b"/>
            <a:pathLst>
              <a:path w="5631180" h="1866900">
                <a:moveTo>
                  <a:pt x="5220186" y="0"/>
                </a:moveTo>
                <a:lnTo>
                  <a:pt x="4983837"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537397"/>
                </a:lnTo>
                <a:lnTo>
                  <a:pt x="134069" y="584636"/>
                </a:lnTo>
                <a:lnTo>
                  <a:pt x="120233" y="630761"/>
                </a:lnTo>
                <a:lnTo>
                  <a:pt x="98183" y="674962"/>
                </a:lnTo>
                <a:lnTo>
                  <a:pt x="68744" y="716433"/>
                </a:lnTo>
                <a:lnTo>
                  <a:pt x="32742" y="754364"/>
                </a:lnTo>
                <a:lnTo>
                  <a:pt x="18790" y="760685"/>
                </a:lnTo>
                <a:lnTo>
                  <a:pt x="8336" y="771038"/>
                </a:lnTo>
                <a:lnTo>
                  <a:pt x="1904" y="784074"/>
                </a:lnTo>
                <a:lnTo>
                  <a:pt x="20" y="798446"/>
                </a:lnTo>
                <a:lnTo>
                  <a:pt x="0" y="798687"/>
                </a:lnTo>
                <a:lnTo>
                  <a:pt x="20" y="798928"/>
                </a:lnTo>
                <a:lnTo>
                  <a:pt x="0" y="799169"/>
                </a:lnTo>
                <a:lnTo>
                  <a:pt x="20" y="799410"/>
                </a:lnTo>
                <a:lnTo>
                  <a:pt x="0" y="799651"/>
                </a:lnTo>
                <a:lnTo>
                  <a:pt x="20" y="799902"/>
                </a:lnTo>
                <a:lnTo>
                  <a:pt x="1904" y="814273"/>
                </a:lnTo>
                <a:lnTo>
                  <a:pt x="8336" y="827305"/>
                </a:lnTo>
                <a:lnTo>
                  <a:pt x="18790" y="837654"/>
                </a:lnTo>
                <a:lnTo>
                  <a:pt x="32742" y="843974"/>
                </a:lnTo>
                <a:lnTo>
                  <a:pt x="68744" y="881905"/>
                </a:lnTo>
                <a:lnTo>
                  <a:pt x="98183" y="923376"/>
                </a:lnTo>
                <a:lnTo>
                  <a:pt x="120233" y="967579"/>
                </a:lnTo>
                <a:lnTo>
                  <a:pt x="134069" y="1013707"/>
                </a:lnTo>
                <a:lnTo>
                  <a:pt x="138864" y="1060951"/>
                </a:lnTo>
                <a:lnTo>
                  <a:pt x="138864" y="1456133"/>
                </a:lnTo>
                <a:lnTo>
                  <a:pt x="141629" y="1504009"/>
                </a:lnTo>
                <a:lnTo>
                  <a:pt x="149718" y="1550262"/>
                </a:lnTo>
                <a:lnTo>
                  <a:pt x="162823" y="1594586"/>
                </a:lnTo>
                <a:lnTo>
                  <a:pt x="180635" y="1636671"/>
                </a:lnTo>
                <a:lnTo>
                  <a:pt x="202845" y="1676209"/>
                </a:lnTo>
                <a:lnTo>
                  <a:pt x="229147" y="1712894"/>
                </a:lnTo>
                <a:lnTo>
                  <a:pt x="259230" y="1746416"/>
                </a:lnTo>
                <a:lnTo>
                  <a:pt x="292787" y="1776468"/>
                </a:lnTo>
                <a:lnTo>
                  <a:pt x="329509" y="1802742"/>
                </a:lnTo>
                <a:lnTo>
                  <a:pt x="369088" y="1824929"/>
                </a:lnTo>
                <a:lnTo>
                  <a:pt x="411216" y="1842722"/>
                </a:lnTo>
                <a:lnTo>
                  <a:pt x="455583" y="1855813"/>
                </a:lnTo>
                <a:lnTo>
                  <a:pt x="501882" y="1863893"/>
                </a:lnTo>
                <a:lnTo>
                  <a:pt x="549805" y="1866655"/>
                </a:lnTo>
                <a:lnTo>
                  <a:pt x="762395" y="1866655"/>
                </a:lnTo>
                <a:lnTo>
                  <a:pt x="4983837" y="1866655"/>
                </a:lnTo>
                <a:lnTo>
                  <a:pt x="5220186" y="1866655"/>
                </a:lnTo>
                <a:lnTo>
                  <a:pt x="5268112" y="1863893"/>
                </a:lnTo>
                <a:lnTo>
                  <a:pt x="5314413" y="1855813"/>
                </a:lnTo>
                <a:lnTo>
                  <a:pt x="5358781" y="1842722"/>
                </a:lnTo>
                <a:lnTo>
                  <a:pt x="5400908" y="1824929"/>
                </a:lnTo>
                <a:lnTo>
                  <a:pt x="5440485" y="1802742"/>
                </a:lnTo>
                <a:lnTo>
                  <a:pt x="5477205" y="1776468"/>
                </a:lnTo>
                <a:lnTo>
                  <a:pt x="5510758" y="1746416"/>
                </a:lnTo>
                <a:lnTo>
                  <a:pt x="5540838" y="1712894"/>
                </a:lnTo>
                <a:lnTo>
                  <a:pt x="5567136" y="1676209"/>
                </a:lnTo>
                <a:lnTo>
                  <a:pt x="5589343" y="1636671"/>
                </a:lnTo>
                <a:lnTo>
                  <a:pt x="5607152" y="1594586"/>
                </a:lnTo>
                <a:lnTo>
                  <a:pt x="5620254" y="1550262"/>
                </a:lnTo>
                <a:lnTo>
                  <a:pt x="5628341" y="1504009"/>
                </a:lnTo>
                <a:lnTo>
                  <a:pt x="5631106" y="1456133"/>
                </a:lnTo>
                <a:lnTo>
                  <a:pt x="5631106" y="1522236"/>
                </a:lnTo>
                <a:lnTo>
                  <a:pt x="5631106" y="654514"/>
                </a:lnTo>
                <a:lnTo>
                  <a:pt x="5631106" y="410521"/>
                </a:lnTo>
                <a:lnTo>
                  <a:pt x="5628341" y="362645"/>
                </a:lnTo>
                <a:lnTo>
                  <a:pt x="5620254" y="316392"/>
                </a:lnTo>
                <a:lnTo>
                  <a:pt x="5607152" y="272069"/>
                </a:lnTo>
                <a:lnTo>
                  <a:pt x="5589343" y="229983"/>
                </a:lnTo>
                <a:lnTo>
                  <a:pt x="5567136" y="190445"/>
                </a:lnTo>
                <a:lnTo>
                  <a:pt x="5540838" y="153760"/>
                </a:lnTo>
                <a:lnTo>
                  <a:pt x="5510758" y="120238"/>
                </a:lnTo>
                <a:lnTo>
                  <a:pt x="5477205" y="90186"/>
                </a:lnTo>
                <a:lnTo>
                  <a:pt x="5440485" y="63912"/>
                </a:lnTo>
                <a:lnTo>
                  <a:pt x="5400908" y="41725"/>
                </a:lnTo>
                <a:lnTo>
                  <a:pt x="5358781" y="23932"/>
                </a:lnTo>
                <a:lnTo>
                  <a:pt x="5314413" y="10842"/>
                </a:lnTo>
                <a:lnTo>
                  <a:pt x="5268112" y="2761"/>
                </a:lnTo>
                <a:lnTo>
                  <a:pt x="5220186" y="0"/>
                </a:lnTo>
                <a:close/>
              </a:path>
            </a:pathLst>
          </a:custGeom>
          <a:ln w="55160">
            <a:solidFill>
              <a:srgbClr val="F7D842"/>
            </a:solidFill>
          </a:ln>
        </p:spPr>
        <p:txBody>
          <a:bodyPr wrap="square" lIns="0" tIns="0" rIns="0" bIns="0" rtlCol="0"/>
          <a:lstStyle/>
          <a:p>
            <a:endParaRPr dirty="0"/>
          </a:p>
        </p:txBody>
      </p:sp>
      <p:sp>
        <p:nvSpPr>
          <p:cNvPr id="117" name="object 88"/>
          <p:cNvSpPr txBox="1"/>
          <p:nvPr/>
        </p:nvSpPr>
        <p:spPr>
          <a:xfrm>
            <a:off x="4039491" y="3745473"/>
            <a:ext cx="5509058" cy="1181734"/>
          </a:xfrm>
          <a:prstGeom prst="rect">
            <a:avLst/>
          </a:prstGeom>
        </p:spPr>
        <p:txBody>
          <a:bodyPr vert="horz" wrap="square" lIns="0" tIns="12065" rIns="0" bIns="0" rtlCol="0">
            <a:spAutoFit/>
          </a:bodyPr>
          <a:lstStyle/>
          <a:p>
            <a:pPr marL="12700">
              <a:lnSpc>
                <a:spcPct val="100000"/>
              </a:lnSpc>
              <a:spcBef>
                <a:spcPts val="95"/>
              </a:spcBef>
            </a:pPr>
            <a:r>
              <a:rPr lang="fr-FR" sz="1900" i="1" spc="-100" dirty="0">
                <a:solidFill>
                  <a:srgbClr val="231F20"/>
                </a:solidFill>
                <a:latin typeface="Arial Narrow"/>
                <a:cs typeface="Arial Narrow"/>
              </a:rPr>
              <a:t>Le délégué à la protection des données (DPO) assure la conformité des pratiques de traitement des données personnelles avec la législation en vigueur. Il conseille et guide l’organisation pour garantir la sécurité et la confidentialité des informations personnelles</a:t>
            </a:r>
            <a:endParaRPr sz="1900" dirty="0">
              <a:latin typeface="Arial Narrow"/>
              <a:cs typeface="Arial Narrow"/>
            </a:endParaRPr>
          </a:p>
        </p:txBody>
      </p:sp>
      <p:sp>
        <p:nvSpPr>
          <p:cNvPr id="118" name="object 11">
            <a:extLst>
              <a:ext uri="{FF2B5EF4-FFF2-40B4-BE49-F238E27FC236}">
                <a16:creationId xmlns:a16="http://schemas.microsoft.com/office/drawing/2014/main" id="{BA345D97-11F3-7835-CB91-58A59460276E}"/>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object 2">
            <a:extLst>
              <a:ext uri="{FF2B5EF4-FFF2-40B4-BE49-F238E27FC236}">
                <a16:creationId xmlns:a16="http://schemas.microsoft.com/office/drawing/2014/main" id="{792B2373-35E1-77C3-87F2-9A0ED1B5CC41}"/>
              </a:ext>
            </a:extLst>
          </p:cNvPr>
          <p:cNvGrpSpPr/>
          <p:nvPr/>
        </p:nvGrpSpPr>
        <p:grpSpPr>
          <a:xfrm>
            <a:off x="0" y="0"/>
            <a:ext cx="20104100" cy="1543685"/>
            <a:chOff x="0" y="0"/>
            <a:chExt cx="20104100" cy="1543685"/>
          </a:xfrm>
        </p:grpSpPr>
        <p:sp>
          <p:nvSpPr>
            <p:cNvPr id="112" name="object 3">
              <a:extLst>
                <a:ext uri="{FF2B5EF4-FFF2-40B4-BE49-F238E27FC236}">
                  <a16:creationId xmlns:a16="http://schemas.microsoft.com/office/drawing/2014/main" id="{8D267652-DB50-E4CD-C057-B66791AB38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113" name="object 4">
              <a:extLst>
                <a:ext uri="{FF2B5EF4-FFF2-40B4-BE49-F238E27FC236}">
                  <a16:creationId xmlns:a16="http://schemas.microsoft.com/office/drawing/2014/main" id="{D8812E35-6F77-0B6B-A928-3C19BF783B20}"/>
                </a:ext>
              </a:extLst>
            </p:cNvPr>
            <p:cNvPicPr/>
            <p:nvPr/>
          </p:nvPicPr>
          <p:blipFill>
            <a:blip r:embed="rId2" cstate="print"/>
            <a:stretch>
              <a:fillRect/>
            </a:stretch>
          </p:blipFill>
          <p:spPr>
            <a:xfrm>
              <a:off x="841786" y="283896"/>
              <a:ext cx="238181" cy="208234"/>
            </a:xfrm>
            <a:prstGeom prst="rect">
              <a:avLst/>
            </a:prstGeom>
          </p:spPr>
        </p:pic>
        <p:sp>
          <p:nvSpPr>
            <p:cNvPr id="114" name="object 5">
              <a:extLst>
                <a:ext uri="{FF2B5EF4-FFF2-40B4-BE49-F238E27FC236}">
                  <a16:creationId xmlns:a16="http://schemas.microsoft.com/office/drawing/2014/main" id="{CC8121AC-1FB3-423F-CD3F-AB06F27E374A}"/>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115" name="object 6">
              <a:extLst>
                <a:ext uri="{FF2B5EF4-FFF2-40B4-BE49-F238E27FC236}">
                  <a16:creationId xmlns:a16="http://schemas.microsoft.com/office/drawing/2014/main" id="{14BA27C9-5C27-715F-B8FB-53A46BDFD945}"/>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116" name="object 7">
              <a:extLst>
                <a:ext uri="{FF2B5EF4-FFF2-40B4-BE49-F238E27FC236}">
                  <a16:creationId xmlns:a16="http://schemas.microsoft.com/office/drawing/2014/main" id="{A36932CD-75C3-A710-3D85-D9441C7A94E9}"/>
                </a:ext>
              </a:extLst>
            </p:cNvPr>
            <p:cNvPicPr/>
            <p:nvPr/>
          </p:nvPicPr>
          <p:blipFill>
            <a:blip r:embed="rId3" cstate="print"/>
            <a:stretch>
              <a:fillRect/>
            </a:stretch>
          </p:blipFill>
          <p:spPr>
            <a:xfrm>
              <a:off x="803923" y="446758"/>
              <a:ext cx="199632" cy="208412"/>
            </a:xfrm>
            <a:prstGeom prst="rect">
              <a:avLst/>
            </a:prstGeom>
          </p:spPr>
        </p:pic>
        <p:pic>
          <p:nvPicPr>
            <p:cNvPr id="117" name="object 8">
              <a:extLst>
                <a:ext uri="{FF2B5EF4-FFF2-40B4-BE49-F238E27FC236}">
                  <a16:creationId xmlns:a16="http://schemas.microsoft.com/office/drawing/2014/main" id="{BE949F04-A150-E0FE-2309-89E87684B408}"/>
                </a:ext>
              </a:extLst>
            </p:cNvPr>
            <p:cNvPicPr/>
            <p:nvPr/>
          </p:nvPicPr>
          <p:blipFill>
            <a:blip r:embed="rId4" cstate="print"/>
            <a:stretch>
              <a:fillRect/>
            </a:stretch>
          </p:blipFill>
          <p:spPr>
            <a:xfrm>
              <a:off x="975901" y="251551"/>
              <a:ext cx="164916" cy="79357"/>
            </a:xfrm>
            <a:prstGeom prst="rect">
              <a:avLst/>
            </a:prstGeom>
          </p:spPr>
        </p:pic>
        <p:sp>
          <p:nvSpPr>
            <p:cNvPr id="118" name="object 9">
              <a:extLst>
                <a:ext uri="{FF2B5EF4-FFF2-40B4-BE49-F238E27FC236}">
                  <a16:creationId xmlns:a16="http://schemas.microsoft.com/office/drawing/2014/main" id="{1D68035D-7A7B-D472-5100-9F6FD164E54E}"/>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119" name="object 10">
              <a:extLst>
                <a:ext uri="{FF2B5EF4-FFF2-40B4-BE49-F238E27FC236}">
                  <a16:creationId xmlns:a16="http://schemas.microsoft.com/office/drawing/2014/main" id="{F9513FD6-C039-9493-5422-D6802EB3DF3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121" name="object 12">
            <a:extLst>
              <a:ext uri="{FF2B5EF4-FFF2-40B4-BE49-F238E27FC236}">
                <a16:creationId xmlns:a16="http://schemas.microsoft.com/office/drawing/2014/main" id="{EC6A859A-4708-8EF2-ECCD-8A3188D543BA}"/>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122" name="object 17">
            <a:extLst>
              <a:ext uri="{FF2B5EF4-FFF2-40B4-BE49-F238E27FC236}">
                <a16:creationId xmlns:a16="http://schemas.microsoft.com/office/drawing/2014/main" id="{EECFAA52-15CC-931D-DE54-5D53765673A8}"/>
              </a:ext>
            </a:extLst>
          </p:cNvPr>
          <p:cNvGrpSpPr/>
          <p:nvPr/>
        </p:nvGrpSpPr>
        <p:grpSpPr>
          <a:xfrm>
            <a:off x="1322959" y="1665758"/>
            <a:ext cx="1341120" cy="1127125"/>
            <a:chOff x="1322959" y="1665758"/>
            <a:chExt cx="1341120" cy="1127125"/>
          </a:xfrm>
        </p:grpSpPr>
        <p:sp>
          <p:nvSpPr>
            <p:cNvPr id="123" name="object 18">
              <a:extLst>
                <a:ext uri="{FF2B5EF4-FFF2-40B4-BE49-F238E27FC236}">
                  <a16:creationId xmlns:a16="http://schemas.microsoft.com/office/drawing/2014/main" id="{AA72BD01-AAAF-6013-B982-C9A9CE139E19}"/>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4" name="object 19">
              <a:extLst>
                <a:ext uri="{FF2B5EF4-FFF2-40B4-BE49-F238E27FC236}">
                  <a16:creationId xmlns:a16="http://schemas.microsoft.com/office/drawing/2014/main" id="{5EC12C42-E08A-DC2E-44FA-0D3FBDDB0EA7}"/>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25" name="object 20">
              <a:extLst>
                <a:ext uri="{FF2B5EF4-FFF2-40B4-BE49-F238E27FC236}">
                  <a16:creationId xmlns:a16="http://schemas.microsoft.com/office/drawing/2014/main" id="{8D6905A3-DD78-253F-9F06-86DE1CC46F10}"/>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4" name="object 17">
            <a:extLst>
              <a:ext uri="{FF2B5EF4-FFF2-40B4-BE49-F238E27FC236}">
                <a16:creationId xmlns:a16="http://schemas.microsoft.com/office/drawing/2014/main" id="{9C087761-F310-6992-61F1-CAC74CD5C1A4}"/>
              </a:ext>
            </a:extLst>
          </p:cNvPr>
          <p:cNvGrpSpPr/>
          <p:nvPr/>
        </p:nvGrpSpPr>
        <p:grpSpPr>
          <a:xfrm>
            <a:off x="1246443" y="3429319"/>
            <a:ext cx="4844415" cy="2842260"/>
            <a:chOff x="1246443" y="3429319"/>
            <a:chExt cx="4844415" cy="2842260"/>
          </a:xfrm>
        </p:grpSpPr>
        <p:sp>
          <p:nvSpPr>
            <p:cNvPr id="6" name="object 18">
              <a:extLst>
                <a:ext uri="{FF2B5EF4-FFF2-40B4-BE49-F238E27FC236}">
                  <a16:creationId xmlns:a16="http://schemas.microsoft.com/office/drawing/2014/main" id="{42A29B6F-109E-5628-1515-2A8BDCD117C5}"/>
                </a:ext>
              </a:extLst>
            </p:cNvPr>
            <p:cNvSpPr/>
            <p:nvPr/>
          </p:nvSpPr>
          <p:spPr>
            <a:xfrm>
              <a:off x="1246443" y="3429319"/>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18" name="object 19">
              <a:extLst>
                <a:ext uri="{FF2B5EF4-FFF2-40B4-BE49-F238E27FC236}">
                  <a16:creationId xmlns:a16="http://schemas.microsoft.com/office/drawing/2014/main" id="{177A2FD5-1D3D-41E3-FAC4-96716498C3FC}"/>
                </a:ext>
              </a:extLst>
            </p:cNvPr>
            <p:cNvPicPr/>
            <p:nvPr/>
          </p:nvPicPr>
          <p:blipFill>
            <a:blip r:embed="rId5" cstate="print"/>
            <a:stretch>
              <a:fillRect/>
            </a:stretch>
          </p:blipFill>
          <p:spPr>
            <a:xfrm>
              <a:off x="1317850" y="3500722"/>
              <a:ext cx="4647837" cy="2646244"/>
            </a:xfrm>
            <a:prstGeom prst="rect">
              <a:avLst/>
            </a:prstGeom>
          </p:spPr>
        </p:pic>
      </p:grpSp>
      <p:sp>
        <p:nvSpPr>
          <p:cNvPr id="19" name="object 20">
            <a:extLst>
              <a:ext uri="{FF2B5EF4-FFF2-40B4-BE49-F238E27FC236}">
                <a16:creationId xmlns:a16="http://schemas.microsoft.com/office/drawing/2014/main" id="{E3336228-4AB2-9DC2-C1E3-51F11C6FBA28}"/>
              </a:ext>
            </a:extLst>
          </p:cNvPr>
          <p:cNvSpPr txBox="1"/>
          <p:nvPr/>
        </p:nvSpPr>
        <p:spPr>
          <a:xfrm>
            <a:off x="2063346" y="3924976"/>
            <a:ext cx="3171825" cy="311785"/>
          </a:xfrm>
          <a:prstGeom prst="rect">
            <a:avLst/>
          </a:prstGeom>
        </p:spPr>
        <p:txBody>
          <a:bodyPr vert="horz" wrap="square" lIns="0" tIns="17145" rIns="0" bIns="0" rtlCol="0">
            <a:spAutoFit/>
          </a:bodyPr>
          <a:lstStyle/>
          <a:p>
            <a:pPr algn="ctr">
              <a:lnSpc>
                <a:spcPct val="100000"/>
              </a:lnSpc>
              <a:spcBef>
                <a:spcPts val="135"/>
              </a:spcBef>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0" dirty="0">
                <a:solidFill>
                  <a:srgbClr val="E2BF26"/>
                </a:solidFill>
                <a:latin typeface="Trebuchet MS"/>
                <a:cs typeface="Trebuchet MS"/>
              </a:rPr>
              <a:t> </a:t>
            </a:r>
            <a:r>
              <a:rPr sz="900" spc="90" dirty="0">
                <a:solidFill>
                  <a:srgbClr val="E2BF26"/>
                </a:solidFill>
                <a:latin typeface="Trebuchet MS"/>
                <a:cs typeface="Trebuchet MS"/>
              </a:rPr>
              <a:t>diriger</a:t>
            </a:r>
            <a:r>
              <a:rPr sz="900" spc="35" dirty="0">
                <a:solidFill>
                  <a:srgbClr val="E2BF26"/>
                </a:solidFill>
                <a:latin typeface="Trebuchet MS"/>
                <a:cs typeface="Trebuchet MS"/>
              </a:rPr>
              <a:t> </a:t>
            </a:r>
            <a:r>
              <a:rPr sz="900" spc="110" dirty="0">
                <a:solidFill>
                  <a:srgbClr val="E2BF26"/>
                </a:solidFill>
                <a:latin typeface="Trebuchet MS"/>
                <a:cs typeface="Trebuchet MS"/>
              </a:rPr>
              <a:t>vers</a:t>
            </a:r>
            <a:r>
              <a:rPr sz="900" spc="30" dirty="0">
                <a:solidFill>
                  <a:srgbClr val="E2BF26"/>
                </a:solidFill>
                <a:latin typeface="Trebuchet MS"/>
                <a:cs typeface="Trebuchet MS"/>
              </a:rPr>
              <a:t> </a:t>
            </a:r>
            <a:r>
              <a:rPr sz="900" spc="45" dirty="0">
                <a:solidFill>
                  <a:srgbClr val="E2BF26"/>
                </a:solidFill>
                <a:latin typeface="Trebuchet MS"/>
                <a:cs typeface="Trebuchet MS"/>
              </a:rPr>
              <a:t>une</a:t>
            </a:r>
            <a:r>
              <a:rPr sz="900" spc="35" dirty="0">
                <a:solidFill>
                  <a:srgbClr val="E2BF26"/>
                </a:solidFill>
                <a:latin typeface="Trebuchet MS"/>
                <a:cs typeface="Trebuchet MS"/>
              </a:rPr>
              <a:t> </a:t>
            </a:r>
            <a:r>
              <a:rPr sz="900" spc="110" dirty="0">
                <a:solidFill>
                  <a:srgbClr val="E2BF26"/>
                </a:solidFill>
                <a:latin typeface="Trebuchet MS"/>
                <a:cs typeface="Trebuchet MS"/>
              </a:rPr>
              <a:t>carrière</a:t>
            </a:r>
            <a:r>
              <a:rPr sz="900" spc="30" dirty="0">
                <a:solidFill>
                  <a:srgbClr val="E2BF26"/>
                </a:solidFill>
                <a:latin typeface="Trebuchet MS"/>
                <a:cs typeface="Trebuchet MS"/>
              </a:rPr>
              <a:t> </a:t>
            </a:r>
            <a:r>
              <a:rPr sz="900" spc="40" dirty="0">
                <a:solidFill>
                  <a:srgbClr val="E2BF26"/>
                </a:solidFill>
                <a:latin typeface="Trebuchet MS"/>
                <a:cs typeface="Trebuchet MS"/>
              </a:rPr>
              <a:t>en</a:t>
            </a:r>
            <a:r>
              <a:rPr sz="900" spc="35"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0"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p:txBody>
      </p:sp>
      <p:sp>
        <p:nvSpPr>
          <p:cNvPr id="20" name="object 21">
            <a:extLst>
              <a:ext uri="{FF2B5EF4-FFF2-40B4-BE49-F238E27FC236}">
                <a16:creationId xmlns:a16="http://schemas.microsoft.com/office/drawing/2014/main" id="{75132432-C151-E182-4A0C-49C1C4C4F689}"/>
              </a:ext>
            </a:extLst>
          </p:cNvPr>
          <p:cNvSpPr txBox="1"/>
          <p:nvPr/>
        </p:nvSpPr>
        <p:spPr>
          <a:xfrm>
            <a:off x="4894672" y="3606720"/>
            <a:ext cx="355600" cy="123825"/>
          </a:xfrm>
          <a:prstGeom prst="rect">
            <a:avLst/>
          </a:prstGeom>
        </p:spPr>
        <p:txBody>
          <a:bodyPr vert="horz" wrap="square" lIns="0" tIns="11430" rIns="0" bIns="0" rtlCol="0">
            <a:spAutoFit/>
          </a:bodyPr>
          <a:lstStyle/>
          <a:p>
            <a:pPr marL="12700">
              <a:lnSpc>
                <a:spcPct val="100000"/>
              </a:lnSpc>
              <a:spcBef>
                <a:spcPts val="9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p:txBody>
      </p:sp>
      <p:grpSp>
        <p:nvGrpSpPr>
          <p:cNvPr id="21" name="object 22">
            <a:extLst>
              <a:ext uri="{FF2B5EF4-FFF2-40B4-BE49-F238E27FC236}">
                <a16:creationId xmlns:a16="http://schemas.microsoft.com/office/drawing/2014/main" id="{707EB473-EAEE-A8E9-CF34-2E9D4D1F35F9}"/>
              </a:ext>
            </a:extLst>
          </p:cNvPr>
          <p:cNvGrpSpPr/>
          <p:nvPr/>
        </p:nvGrpSpPr>
        <p:grpSpPr>
          <a:xfrm>
            <a:off x="3939147" y="5494275"/>
            <a:ext cx="14892019" cy="4746625"/>
            <a:chOff x="3939147" y="5494275"/>
            <a:chExt cx="14892019" cy="4746625"/>
          </a:xfrm>
        </p:grpSpPr>
        <p:sp>
          <p:nvSpPr>
            <p:cNvPr id="22" name="object 23">
              <a:extLst>
                <a:ext uri="{FF2B5EF4-FFF2-40B4-BE49-F238E27FC236}">
                  <a16:creationId xmlns:a16="http://schemas.microsoft.com/office/drawing/2014/main" id="{A6508F62-D770-593F-D85F-ED6D3A492BBC}"/>
                </a:ext>
              </a:extLst>
            </p:cNvPr>
            <p:cNvSpPr/>
            <p:nvPr/>
          </p:nvSpPr>
          <p:spPr>
            <a:xfrm>
              <a:off x="3939147" y="7398057"/>
              <a:ext cx="4844415" cy="2842260"/>
            </a:xfrm>
            <a:custGeom>
              <a:avLst/>
              <a:gdLst/>
              <a:ahLst/>
              <a:cxnLst/>
              <a:rect l="l" t="t" r="r" b="b"/>
              <a:pathLst>
                <a:path w="4844415" h="2842259">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23" name="object 24">
              <a:extLst>
                <a:ext uri="{FF2B5EF4-FFF2-40B4-BE49-F238E27FC236}">
                  <a16:creationId xmlns:a16="http://schemas.microsoft.com/office/drawing/2014/main" id="{1D39CD19-06A5-F5DD-B864-55D4F4906E18}"/>
                </a:ext>
              </a:extLst>
            </p:cNvPr>
            <p:cNvPicPr/>
            <p:nvPr/>
          </p:nvPicPr>
          <p:blipFill>
            <a:blip r:embed="rId6" cstate="print"/>
            <a:stretch>
              <a:fillRect/>
            </a:stretch>
          </p:blipFill>
          <p:spPr>
            <a:xfrm>
              <a:off x="4010553" y="5494275"/>
              <a:ext cx="14820547" cy="4621427"/>
            </a:xfrm>
            <a:prstGeom prst="rect">
              <a:avLst/>
            </a:prstGeom>
          </p:spPr>
        </p:pic>
      </p:grpSp>
      <p:sp>
        <p:nvSpPr>
          <p:cNvPr id="24" name="object 25">
            <a:extLst>
              <a:ext uri="{FF2B5EF4-FFF2-40B4-BE49-F238E27FC236}">
                <a16:creationId xmlns:a16="http://schemas.microsoft.com/office/drawing/2014/main" id="{DA452EB5-9591-491E-FD79-2E75F4ABAF0D}"/>
              </a:ext>
            </a:extLst>
          </p:cNvPr>
          <p:cNvSpPr txBox="1"/>
          <p:nvPr/>
        </p:nvSpPr>
        <p:spPr>
          <a:xfrm>
            <a:off x="3939147" y="7398057"/>
            <a:ext cx="4844415" cy="2842260"/>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marR="845185" algn="r">
              <a:lnSpc>
                <a:spcPct val="100000"/>
              </a:lnSpc>
              <a:spcBef>
                <a:spcPts val="57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a:p>
            <a:pPr>
              <a:lnSpc>
                <a:spcPct val="100000"/>
              </a:lnSpc>
            </a:pPr>
            <a:endParaRPr sz="800">
              <a:latin typeface="Trebuchet MS"/>
              <a:cs typeface="Trebuchet MS"/>
            </a:endParaRPr>
          </a:p>
          <a:p>
            <a:pPr>
              <a:lnSpc>
                <a:spcPct val="100000"/>
              </a:lnSpc>
              <a:spcBef>
                <a:spcPts val="25"/>
              </a:spcBef>
            </a:pPr>
            <a:endParaRPr sz="700">
              <a:latin typeface="Trebuchet MS"/>
              <a:cs typeface="Trebuchet MS"/>
            </a:endParaRPr>
          </a:p>
          <a:p>
            <a:pPr marR="30480" algn="ctr">
              <a:lnSpc>
                <a:spcPct val="100000"/>
              </a:lnSpc>
              <a:spcBef>
                <a:spcPts val="5"/>
              </a:spcBef>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marR="30480"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0" dirty="0">
                <a:solidFill>
                  <a:srgbClr val="E2BF26"/>
                </a:solidFill>
                <a:latin typeface="Trebuchet MS"/>
                <a:cs typeface="Trebuchet MS"/>
              </a:rPr>
              <a:t> </a:t>
            </a:r>
            <a:r>
              <a:rPr sz="900" spc="90" dirty="0">
                <a:solidFill>
                  <a:srgbClr val="E2BF26"/>
                </a:solidFill>
                <a:latin typeface="Trebuchet MS"/>
                <a:cs typeface="Trebuchet MS"/>
              </a:rPr>
              <a:t>diriger</a:t>
            </a:r>
            <a:r>
              <a:rPr sz="900" spc="35" dirty="0">
                <a:solidFill>
                  <a:srgbClr val="E2BF26"/>
                </a:solidFill>
                <a:latin typeface="Trebuchet MS"/>
                <a:cs typeface="Trebuchet MS"/>
              </a:rPr>
              <a:t> </a:t>
            </a:r>
            <a:r>
              <a:rPr sz="900" spc="110" dirty="0">
                <a:solidFill>
                  <a:srgbClr val="E2BF26"/>
                </a:solidFill>
                <a:latin typeface="Trebuchet MS"/>
                <a:cs typeface="Trebuchet MS"/>
              </a:rPr>
              <a:t>vers</a:t>
            </a:r>
            <a:r>
              <a:rPr sz="900" spc="30" dirty="0">
                <a:solidFill>
                  <a:srgbClr val="E2BF26"/>
                </a:solidFill>
                <a:latin typeface="Trebuchet MS"/>
                <a:cs typeface="Trebuchet MS"/>
              </a:rPr>
              <a:t> </a:t>
            </a:r>
            <a:r>
              <a:rPr sz="900" spc="45" dirty="0">
                <a:solidFill>
                  <a:srgbClr val="E2BF26"/>
                </a:solidFill>
                <a:latin typeface="Trebuchet MS"/>
                <a:cs typeface="Trebuchet MS"/>
              </a:rPr>
              <a:t>une</a:t>
            </a:r>
            <a:r>
              <a:rPr sz="900" spc="35" dirty="0">
                <a:solidFill>
                  <a:srgbClr val="E2BF26"/>
                </a:solidFill>
                <a:latin typeface="Trebuchet MS"/>
                <a:cs typeface="Trebuchet MS"/>
              </a:rPr>
              <a:t> </a:t>
            </a:r>
            <a:r>
              <a:rPr sz="900" spc="110" dirty="0">
                <a:solidFill>
                  <a:srgbClr val="E2BF26"/>
                </a:solidFill>
                <a:latin typeface="Trebuchet MS"/>
                <a:cs typeface="Trebuchet MS"/>
              </a:rPr>
              <a:t>carrière</a:t>
            </a:r>
            <a:r>
              <a:rPr sz="900" spc="30" dirty="0">
                <a:solidFill>
                  <a:srgbClr val="E2BF26"/>
                </a:solidFill>
                <a:latin typeface="Trebuchet MS"/>
                <a:cs typeface="Trebuchet MS"/>
              </a:rPr>
              <a:t> </a:t>
            </a:r>
            <a:r>
              <a:rPr sz="900" spc="40" dirty="0">
                <a:solidFill>
                  <a:srgbClr val="E2BF26"/>
                </a:solidFill>
                <a:latin typeface="Trebuchet MS"/>
                <a:cs typeface="Trebuchet MS"/>
              </a:rPr>
              <a:t>en</a:t>
            </a:r>
            <a:r>
              <a:rPr sz="900" spc="35"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0"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a:p>
            <a:pPr>
              <a:lnSpc>
                <a:spcPct val="100000"/>
              </a:lnSpc>
              <a:spcBef>
                <a:spcPts val="5"/>
              </a:spcBef>
            </a:pPr>
            <a:endParaRPr sz="1200">
              <a:latin typeface="Trebuchet MS"/>
              <a:cs typeface="Trebuchet MS"/>
            </a:endParaRPr>
          </a:p>
          <a:p>
            <a:pPr marL="1120140">
              <a:lnSpc>
                <a:spcPct val="100000"/>
              </a:lnSpc>
              <a:spcBef>
                <a:spcPts val="5"/>
              </a:spcBef>
            </a:pPr>
            <a:r>
              <a:rPr sz="850" spc="35" dirty="0">
                <a:solidFill>
                  <a:srgbClr val="231F20"/>
                </a:solidFill>
                <a:latin typeface="Trebuchet MS"/>
                <a:cs typeface="Trebuchet MS"/>
              </a:rPr>
              <a:t>B</a:t>
            </a:r>
            <a:r>
              <a:rPr sz="850" spc="30" dirty="0">
                <a:solidFill>
                  <a:srgbClr val="231F20"/>
                </a:solidFill>
                <a:latin typeface="Trebuchet MS"/>
                <a:cs typeface="Trebuchet MS"/>
              </a:rPr>
              <a:t>A</a:t>
            </a:r>
            <a:r>
              <a:rPr sz="850" spc="10" dirty="0">
                <a:solidFill>
                  <a:srgbClr val="231F20"/>
                </a:solidFill>
                <a:latin typeface="Trebuchet MS"/>
                <a:cs typeface="Trebuchet MS"/>
              </a:rPr>
              <a:t>C</a:t>
            </a:r>
            <a:r>
              <a:rPr sz="850" spc="-70" dirty="0">
                <a:solidFill>
                  <a:srgbClr val="231F20"/>
                </a:solidFill>
                <a:latin typeface="Trebuchet MS"/>
                <a:cs typeface="Trebuchet MS"/>
              </a:rPr>
              <a:t> </a:t>
            </a:r>
            <a:r>
              <a:rPr sz="850" spc="5" dirty="0">
                <a:solidFill>
                  <a:srgbClr val="231F20"/>
                </a:solidFill>
                <a:latin typeface="Trebuchet MS"/>
                <a:cs typeface="Trebuchet MS"/>
              </a:rPr>
              <a:t>P</a:t>
            </a:r>
            <a:r>
              <a:rPr sz="850" spc="75" dirty="0">
                <a:solidFill>
                  <a:srgbClr val="231F20"/>
                </a:solidFill>
                <a:latin typeface="Trebuchet MS"/>
                <a:cs typeface="Trebuchet MS"/>
              </a:rPr>
              <a:t>í</a:t>
            </a:r>
            <a:r>
              <a:rPr sz="850" spc="-15" dirty="0">
                <a:solidFill>
                  <a:srgbClr val="231F20"/>
                </a:solidFill>
                <a:latin typeface="Trebuchet MS"/>
                <a:cs typeface="Trebuchet MS"/>
              </a:rPr>
              <a:t>o</a:t>
            </a:r>
            <a:r>
              <a:rPr sz="850" spc="-20" dirty="0">
                <a:solidFill>
                  <a:srgbClr val="231F20"/>
                </a:solidFill>
                <a:latin typeface="Trebuchet MS"/>
                <a:cs typeface="Trebuchet MS"/>
              </a:rPr>
              <a:t>f</a:t>
            </a:r>
            <a:r>
              <a:rPr sz="850" spc="10" dirty="0">
                <a:solidFill>
                  <a:srgbClr val="231F20"/>
                </a:solidFill>
                <a:latin typeface="Trebuchet MS"/>
                <a:cs typeface="Trebuchet MS"/>
              </a:rPr>
              <a:t>ess</a:t>
            </a:r>
            <a:r>
              <a:rPr sz="850" spc="-10" dirty="0">
                <a:solidFill>
                  <a:srgbClr val="231F20"/>
                </a:solidFill>
                <a:latin typeface="Trebuchet MS"/>
                <a:cs typeface="Trebuchet MS"/>
              </a:rPr>
              <a:t>ionne</a:t>
            </a:r>
            <a:r>
              <a:rPr sz="850" spc="-5" dirty="0">
                <a:solidFill>
                  <a:srgbClr val="231F20"/>
                </a:solidFill>
                <a:latin typeface="Trebuchet MS"/>
                <a:cs typeface="Trebuchet MS"/>
              </a:rPr>
              <a:t>l</a:t>
            </a:r>
            <a:r>
              <a:rPr sz="850" spc="-70" dirty="0">
                <a:solidFill>
                  <a:srgbClr val="231F20"/>
                </a:solidFill>
                <a:latin typeface="Trebuchet MS"/>
                <a:cs typeface="Trebuchet MS"/>
              </a:rPr>
              <a:t> </a:t>
            </a:r>
            <a:r>
              <a:rPr sz="850" spc="65" dirty="0">
                <a:solidFill>
                  <a:srgbClr val="231F20"/>
                </a:solidFill>
                <a:latin typeface="Trebuchet MS"/>
                <a:cs typeface="Trebuchet MS"/>
              </a:rPr>
              <a:t>CIEi</a:t>
            </a:r>
            <a:endParaRPr sz="850">
              <a:latin typeface="Trebuchet MS"/>
              <a:cs typeface="Trebuchet MS"/>
            </a:endParaRPr>
          </a:p>
          <a:p>
            <a:pPr marL="1120140">
              <a:lnSpc>
                <a:spcPct val="100000"/>
              </a:lnSpc>
              <a:spcBef>
                <a:spcPts val="35"/>
              </a:spcBef>
            </a:pPr>
            <a:r>
              <a:rPr sz="550" spc="10" dirty="0">
                <a:solidFill>
                  <a:srgbClr val="231F20"/>
                </a:solidFill>
                <a:latin typeface="Trebuchet MS"/>
                <a:cs typeface="Trebuchet MS"/>
              </a:rPr>
              <a:t>(Cybeísécu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3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0" dirty="0">
                <a:solidFill>
                  <a:srgbClr val="231F20"/>
                </a:solidFill>
                <a:latin typeface="Trebuchet MS"/>
                <a:cs typeface="Trebuchet MS"/>
              </a:rPr>
              <a:t>R</a:t>
            </a:r>
            <a:r>
              <a:rPr sz="550" spc="-10" dirty="0">
                <a:solidFill>
                  <a:srgbClr val="231F20"/>
                </a:solidFill>
                <a:latin typeface="Trebuchet MS"/>
                <a:cs typeface="Trebuchet MS"/>
              </a:rPr>
              <a:t>éseaux,</a:t>
            </a:r>
            <a:r>
              <a:rPr sz="550" spc="-40" dirty="0">
                <a:solidFill>
                  <a:srgbClr val="231F20"/>
                </a:solidFill>
                <a:latin typeface="Trebuchet MS"/>
                <a:cs typeface="Trebuchet MS"/>
              </a:rPr>
              <a:t> </a:t>
            </a:r>
            <a:r>
              <a:rPr sz="550" spc="20" dirty="0">
                <a:solidFill>
                  <a:srgbClr val="231F20"/>
                </a:solidFill>
                <a:latin typeface="Trebuchet MS"/>
                <a:cs typeface="Trebuchet MS"/>
              </a:rPr>
              <a:t>É</a:t>
            </a:r>
            <a:r>
              <a:rPr sz="550" dirty="0">
                <a:solidFill>
                  <a:srgbClr val="231F20"/>
                </a:solidFill>
                <a:latin typeface="Trebuchet MS"/>
                <a:cs typeface="Trebuchet MS"/>
              </a:rPr>
              <a:t>l</a:t>
            </a:r>
            <a:r>
              <a:rPr sz="550" spc="5" dirty="0">
                <a:solidFill>
                  <a:srgbClr val="231F20"/>
                </a:solidFill>
                <a:latin typeface="Trebuchet MS"/>
                <a:cs typeface="Trebuchet MS"/>
              </a:rPr>
              <a:t>ect</a:t>
            </a:r>
            <a:r>
              <a:rPr sz="550" spc="-15" dirty="0">
                <a:solidFill>
                  <a:srgbClr val="231F20"/>
                </a:solidFill>
                <a:latin typeface="Trebuchet MS"/>
                <a:cs typeface="Trebuchet MS"/>
              </a:rPr>
              <a:t>í</a:t>
            </a:r>
            <a:r>
              <a:rPr sz="550" spc="-5" dirty="0">
                <a:solidFill>
                  <a:srgbClr val="231F20"/>
                </a:solidFill>
                <a:latin typeface="Trebuchet MS"/>
                <a:cs typeface="Trebuchet MS"/>
              </a:rPr>
              <a:t>oniqu</a:t>
            </a:r>
            <a:r>
              <a:rPr sz="550" spc="-15" dirty="0">
                <a:solidFill>
                  <a:srgbClr val="231F20"/>
                </a:solidFill>
                <a:latin typeface="Trebuchet MS"/>
                <a:cs typeface="Trebuchet MS"/>
              </a:rPr>
              <a:t>e)</a:t>
            </a:r>
            <a:endParaRPr sz="550">
              <a:latin typeface="Trebuchet MS"/>
              <a:cs typeface="Trebuchet MS"/>
            </a:endParaRPr>
          </a:p>
          <a:p>
            <a:pPr>
              <a:lnSpc>
                <a:spcPct val="100000"/>
              </a:lnSpc>
              <a:spcBef>
                <a:spcPts val="15"/>
              </a:spcBef>
            </a:pPr>
            <a:endParaRPr sz="750">
              <a:latin typeface="Trebuchet MS"/>
              <a:cs typeface="Trebuchet MS"/>
            </a:endParaRPr>
          </a:p>
          <a:p>
            <a:pPr marL="1377950">
              <a:lnSpc>
                <a:spcPct val="100000"/>
              </a:lnSpc>
              <a:spcBef>
                <a:spcPts val="5"/>
              </a:spcBef>
            </a:pPr>
            <a:r>
              <a:rPr sz="850" spc="35" dirty="0">
                <a:solidFill>
                  <a:srgbClr val="231F20"/>
                </a:solidFill>
                <a:latin typeface="Trebuchet MS"/>
                <a:cs typeface="Trebuchet MS"/>
              </a:rPr>
              <a:t>B</a:t>
            </a:r>
            <a:r>
              <a:rPr sz="850" spc="30" dirty="0">
                <a:solidFill>
                  <a:srgbClr val="231F20"/>
                </a:solidFill>
                <a:latin typeface="Trebuchet MS"/>
                <a:cs typeface="Trebuchet MS"/>
              </a:rPr>
              <a:t>A</a:t>
            </a:r>
            <a:r>
              <a:rPr sz="850" spc="10" dirty="0">
                <a:solidFill>
                  <a:srgbClr val="231F20"/>
                </a:solidFill>
                <a:latin typeface="Trebuchet MS"/>
                <a:cs typeface="Trebuchet MS"/>
              </a:rPr>
              <a:t>C</a:t>
            </a:r>
            <a:r>
              <a:rPr sz="850" spc="-70" dirty="0">
                <a:solidFill>
                  <a:srgbClr val="231F20"/>
                </a:solidFill>
                <a:latin typeface="Trebuchet MS"/>
                <a:cs typeface="Trebuchet MS"/>
              </a:rPr>
              <a:t> </a:t>
            </a:r>
            <a:r>
              <a:rPr sz="850" spc="-135" dirty="0">
                <a:solidFill>
                  <a:srgbClr val="231F20"/>
                </a:solidFill>
                <a:latin typeface="Trebuchet MS"/>
                <a:cs typeface="Trebuchet MS"/>
              </a:rPr>
              <a:t>T</a:t>
            </a:r>
            <a:r>
              <a:rPr sz="850" spc="-10" dirty="0">
                <a:solidFill>
                  <a:srgbClr val="231F20"/>
                </a:solidFill>
                <a:latin typeface="Trebuchet MS"/>
                <a:cs typeface="Trebuchet MS"/>
              </a:rPr>
              <a:t>echno</a:t>
            </a:r>
            <a:r>
              <a:rPr sz="850" spc="-15" dirty="0">
                <a:solidFill>
                  <a:srgbClr val="231F20"/>
                </a:solidFill>
                <a:latin typeface="Trebuchet MS"/>
                <a:cs typeface="Trebuchet MS"/>
              </a:rPr>
              <a:t>l</a:t>
            </a:r>
            <a:r>
              <a:rPr sz="850" spc="5" dirty="0">
                <a:solidFill>
                  <a:srgbClr val="231F20"/>
                </a:solidFill>
                <a:latin typeface="Trebuchet MS"/>
                <a:cs typeface="Trebuchet MS"/>
              </a:rPr>
              <a:t>og</a:t>
            </a:r>
            <a:r>
              <a:rPr sz="850" spc="-5" dirty="0">
                <a:solidFill>
                  <a:srgbClr val="231F20"/>
                </a:solidFill>
                <a:latin typeface="Trebuchet MS"/>
                <a:cs typeface="Trebuchet MS"/>
              </a:rPr>
              <a:t>iqu</a:t>
            </a:r>
            <a:r>
              <a:rPr sz="850" spc="-40" dirty="0">
                <a:solidFill>
                  <a:srgbClr val="231F20"/>
                </a:solidFill>
                <a:latin typeface="Trebuchet MS"/>
                <a:cs typeface="Trebuchet MS"/>
              </a:rPr>
              <a:t>e</a:t>
            </a:r>
            <a:r>
              <a:rPr sz="850" spc="-70" dirty="0">
                <a:solidFill>
                  <a:srgbClr val="231F20"/>
                </a:solidFill>
                <a:latin typeface="Trebuchet MS"/>
                <a:cs typeface="Trebuchet MS"/>
              </a:rPr>
              <a:t> </a:t>
            </a:r>
            <a:r>
              <a:rPr sz="850" spc="45" dirty="0">
                <a:solidFill>
                  <a:srgbClr val="231F20"/>
                </a:solidFill>
                <a:latin typeface="Trebuchet MS"/>
                <a:cs typeface="Trebuchet MS"/>
              </a:rPr>
              <a:t>S</a:t>
            </a:r>
            <a:r>
              <a:rPr sz="850" spc="5" dirty="0">
                <a:solidFill>
                  <a:srgbClr val="231F20"/>
                </a:solidFill>
                <a:latin typeface="Trebuchet MS"/>
                <a:cs typeface="Trebuchet MS"/>
              </a:rPr>
              <a:t>TI2D</a:t>
            </a:r>
            <a:endParaRPr sz="850">
              <a:latin typeface="Trebuchet MS"/>
              <a:cs typeface="Trebuchet MS"/>
            </a:endParaRPr>
          </a:p>
          <a:p>
            <a:pPr marL="1377950" marR="1066165">
              <a:lnSpc>
                <a:spcPts val="620"/>
              </a:lnSpc>
              <a:spcBef>
                <a:spcPts val="90"/>
              </a:spcBef>
            </a:pPr>
            <a:r>
              <a:rPr sz="550" spc="5" dirty="0">
                <a:solidFill>
                  <a:srgbClr val="231F20"/>
                </a:solidFill>
                <a:latin typeface="Trebuchet MS"/>
                <a:cs typeface="Trebuchet MS"/>
              </a:rPr>
              <a:t>(Sciences</a:t>
            </a:r>
            <a:r>
              <a:rPr sz="550" spc="-35"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spc="-5" dirty="0">
                <a:solidFill>
                  <a:srgbClr val="231F20"/>
                </a:solidFill>
                <a:latin typeface="Trebuchet MS"/>
                <a:cs typeface="Trebuchet MS"/>
              </a:rPr>
              <a:t>Technologies</a:t>
            </a:r>
            <a:r>
              <a:rPr sz="550" spc="-30" dirty="0">
                <a:solidFill>
                  <a:srgbClr val="231F20"/>
                </a:solidFill>
                <a:latin typeface="Trebuchet MS"/>
                <a:cs typeface="Trebuchet MS"/>
              </a:rPr>
              <a:t> </a:t>
            </a:r>
            <a:r>
              <a:rPr sz="550" spc="-10" dirty="0">
                <a:solidFill>
                  <a:srgbClr val="231F20"/>
                </a:solidFill>
                <a:latin typeface="Trebuchet MS"/>
                <a:cs typeface="Trebuchet MS"/>
              </a:rPr>
              <a:t>de</a:t>
            </a:r>
            <a:r>
              <a:rPr sz="550" spc="-35" dirty="0">
                <a:solidFill>
                  <a:srgbClr val="231F20"/>
                </a:solidFill>
                <a:latin typeface="Trebuchet MS"/>
                <a:cs typeface="Trebuchet MS"/>
              </a:rPr>
              <a:t> </a:t>
            </a:r>
            <a:r>
              <a:rPr sz="550" spc="-5" dirty="0">
                <a:solidFill>
                  <a:srgbClr val="231F20"/>
                </a:solidFill>
                <a:latin typeface="Trebuchet MS"/>
                <a:cs typeface="Trebuchet MS"/>
              </a:rPr>
              <a:t>l’Industíie</a:t>
            </a:r>
            <a:r>
              <a:rPr sz="550" spc="-30"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dirty="0">
                <a:solidFill>
                  <a:srgbClr val="231F20"/>
                </a:solidFill>
                <a:latin typeface="Trebuchet MS"/>
                <a:cs typeface="Trebuchet MS"/>
              </a:rPr>
              <a:t>du</a:t>
            </a:r>
            <a:r>
              <a:rPr sz="550" spc="-30" dirty="0">
                <a:solidFill>
                  <a:srgbClr val="231F20"/>
                </a:solidFill>
                <a:latin typeface="Trebuchet MS"/>
                <a:cs typeface="Trebuchet MS"/>
              </a:rPr>
              <a:t> </a:t>
            </a:r>
            <a:r>
              <a:rPr sz="550" spc="-10" dirty="0">
                <a:solidFill>
                  <a:srgbClr val="231F20"/>
                </a:solidFill>
                <a:latin typeface="Trebuchet MS"/>
                <a:cs typeface="Trebuchet MS"/>
              </a:rPr>
              <a:t>Développement</a:t>
            </a:r>
            <a:r>
              <a:rPr sz="550" spc="-40" dirty="0">
                <a:solidFill>
                  <a:srgbClr val="231F20"/>
                </a:solidFill>
                <a:latin typeface="Trebuchet MS"/>
                <a:cs typeface="Trebuchet MS"/>
              </a:rPr>
              <a:t> </a:t>
            </a:r>
            <a:r>
              <a:rPr sz="550" spc="5" dirty="0">
                <a:solidFill>
                  <a:srgbClr val="231F20"/>
                </a:solidFill>
                <a:latin typeface="Trebuchet MS"/>
                <a:cs typeface="Trebuchet MS"/>
              </a:rPr>
              <a:t>Duíable)</a:t>
            </a:r>
            <a:r>
              <a:rPr sz="550" spc="-30" dirty="0">
                <a:solidFill>
                  <a:srgbClr val="231F20"/>
                </a:solidFill>
                <a:latin typeface="Trebuchet MS"/>
                <a:cs typeface="Trebuchet MS"/>
              </a:rPr>
              <a:t> </a:t>
            </a:r>
            <a:r>
              <a:rPr sz="550" spc="-5" dirty="0">
                <a:solidFill>
                  <a:srgbClr val="231F20"/>
                </a:solidFill>
                <a:latin typeface="Trebuchet MS"/>
                <a:cs typeface="Trebuchet MS"/>
              </a:rPr>
              <a:t>option </a:t>
            </a:r>
            <a:r>
              <a:rPr sz="550" spc="-150" dirty="0">
                <a:solidFill>
                  <a:srgbClr val="231F20"/>
                </a:solidFill>
                <a:latin typeface="Trebuchet MS"/>
                <a:cs typeface="Trebuchet MS"/>
              </a:rPr>
              <a:t> </a:t>
            </a:r>
            <a:r>
              <a:rPr sz="550" spc="35" dirty="0">
                <a:solidFill>
                  <a:srgbClr val="231F20"/>
                </a:solidFill>
                <a:latin typeface="Trebuchet MS"/>
                <a:cs typeface="Trebuchet MS"/>
              </a:rPr>
              <a:t>S</a:t>
            </a:r>
            <a:r>
              <a:rPr sz="550" dirty="0">
                <a:solidFill>
                  <a:srgbClr val="231F20"/>
                </a:solidFill>
                <a:latin typeface="Trebuchet MS"/>
                <a:cs typeface="Trebuchet MS"/>
              </a:rPr>
              <a:t>ys</a:t>
            </a:r>
            <a:r>
              <a:rPr sz="550" spc="-5" dirty="0">
                <a:solidFill>
                  <a:srgbClr val="231F20"/>
                </a:solidFill>
                <a:latin typeface="Trebuchet MS"/>
                <a:cs typeface="Trebuchet MS"/>
              </a:rPr>
              <a:t>tèmes</a:t>
            </a:r>
            <a:r>
              <a:rPr sz="550" spc="-40" dirty="0">
                <a:solidFill>
                  <a:srgbClr val="231F20"/>
                </a:solidFill>
                <a:latin typeface="Trebuchet MS"/>
                <a:cs typeface="Trebuchet MS"/>
              </a:rPr>
              <a:t> </a:t>
            </a:r>
            <a:r>
              <a:rPr sz="550" spc="-15" dirty="0">
                <a:solidFill>
                  <a:srgbClr val="231F20"/>
                </a:solidFill>
                <a:latin typeface="Trebuchet MS"/>
                <a:cs typeface="Trebuchet MS"/>
              </a:rPr>
              <a:t>d’In</a:t>
            </a:r>
            <a:r>
              <a:rPr sz="550" spc="-20"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ion</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5" dirty="0">
                <a:solidFill>
                  <a:srgbClr val="231F20"/>
                </a:solidFill>
                <a:latin typeface="Trebuchet MS"/>
                <a:cs typeface="Trebuchet MS"/>
              </a:rPr>
              <a:t>Numéí</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15" dirty="0">
                <a:solidFill>
                  <a:srgbClr val="231F20"/>
                </a:solidFill>
                <a:latin typeface="Trebuchet MS"/>
                <a:cs typeface="Trebuchet MS"/>
              </a:rPr>
              <a:t>(SIN)</a:t>
            </a:r>
            <a:endParaRPr sz="550">
              <a:latin typeface="Trebuchet MS"/>
              <a:cs typeface="Trebuchet MS"/>
            </a:endParaRPr>
          </a:p>
          <a:p>
            <a:pPr>
              <a:lnSpc>
                <a:spcPct val="100000"/>
              </a:lnSpc>
              <a:spcBef>
                <a:spcPts val="25"/>
              </a:spcBef>
            </a:pPr>
            <a:endParaRPr sz="600">
              <a:latin typeface="Trebuchet MS"/>
              <a:cs typeface="Trebuchet MS"/>
            </a:endParaRPr>
          </a:p>
          <a:p>
            <a:pPr marL="1900555">
              <a:lnSpc>
                <a:spcPct val="100000"/>
              </a:lnSpc>
            </a:pPr>
            <a:r>
              <a:rPr sz="850" spc="35" dirty="0">
                <a:solidFill>
                  <a:srgbClr val="231F20"/>
                </a:solidFill>
                <a:latin typeface="Trebuchet MS"/>
                <a:cs typeface="Trebuchet MS"/>
              </a:rPr>
              <a:t>B</a:t>
            </a:r>
            <a:r>
              <a:rPr sz="850" spc="30" dirty="0">
                <a:solidFill>
                  <a:srgbClr val="231F20"/>
                </a:solidFill>
                <a:latin typeface="Trebuchet MS"/>
                <a:cs typeface="Trebuchet MS"/>
              </a:rPr>
              <a:t>A</a:t>
            </a:r>
            <a:r>
              <a:rPr sz="850" spc="10" dirty="0">
                <a:solidFill>
                  <a:srgbClr val="231F20"/>
                </a:solidFill>
                <a:latin typeface="Trebuchet MS"/>
                <a:cs typeface="Trebuchet MS"/>
              </a:rPr>
              <a:t>C</a:t>
            </a:r>
            <a:r>
              <a:rPr sz="850" spc="-70" dirty="0">
                <a:solidFill>
                  <a:srgbClr val="231F20"/>
                </a:solidFill>
                <a:latin typeface="Trebuchet MS"/>
                <a:cs typeface="Trebuchet MS"/>
              </a:rPr>
              <a:t> </a:t>
            </a:r>
            <a:r>
              <a:rPr sz="850" dirty="0">
                <a:solidFill>
                  <a:srgbClr val="231F20"/>
                </a:solidFill>
                <a:latin typeface="Trebuchet MS"/>
                <a:cs typeface="Trebuchet MS"/>
              </a:rPr>
              <a:t>Géné</a:t>
            </a:r>
            <a:r>
              <a:rPr sz="850" spc="-10" dirty="0">
                <a:solidFill>
                  <a:srgbClr val="231F20"/>
                </a:solidFill>
                <a:latin typeface="Trebuchet MS"/>
                <a:cs typeface="Trebuchet MS"/>
              </a:rPr>
              <a:t>í</a:t>
            </a:r>
            <a:r>
              <a:rPr sz="850" spc="-5" dirty="0">
                <a:solidFill>
                  <a:srgbClr val="231F20"/>
                </a:solidFill>
                <a:latin typeface="Trebuchet MS"/>
                <a:cs typeface="Trebuchet MS"/>
              </a:rPr>
              <a:t>al</a:t>
            </a:r>
            <a:endParaRPr sz="850">
              <a:latin typeface="Trebuchet MS"/>
              <a:cs typeface="Trebuchet MS"/>
            </a:endParaRPr>
          </a:p>
          <a:p>
            <a:pPr marL="1900555" marR="972185">
              <a:lnSpc>
                <a:spcPts val="620"/>
              </a:lnSpc>
              <a:spcBef>
                <a:spcPts val="90"/>
              </a:spcBef>
            </a:pPr>
            <a:r>
              <a:rPr sz="550" spc="-15" dirty="0">
                <a:solidFill>
                  <a:srgbClr val="231F20"/>
                </a:solidFill>
                <a:latin typeface="Trebuchet MS"/>
                <a:cs typeface="Trebuchet MS"/>
              </a:rPr>
              <a:t>avec </a:t>
            </a:r>
            <a:r>
              <a:rPr sz="550" dirty="0">
                <a:solidFill>
                  <a:srgbClr val="231F20"/>
                </a:solidFill>
                <a:latin typeface="Trebuchet MS"/>
                <a:cs typeface="Trebuchet MS"/>
              </a:rPr>
              <a:t>des enseignements </a:t>
            </a:r>
            <a:r>
              <a:rPr sz="550" spc="-10" dirty="0">
                <a:solidFill>
                  <a:srgbClr val="231F20"/>
                </a:solidFill>
                <a:latin typeface="Trebuchet MS"/>
                <a:cs typeface="Trebuchet MS"/>
              </a:rPr>
              <a:t>de </a:t>
            </a:r>
            <a:r>
              <a:rPr sz="550" spc="-5" dirty="0">
                <a:solidFill>
                  <a:srgbClr val="231F20"/>
                </a:solidFill>
                <a:latin typeface="Trebuchet MS"/>
                <a:cs typeface="Trebuchet MS"/>
              </a:rPr>
              <a:t>spécialité </a:t>
            </a:r>
            <a:r>
              <a:rPr sz="550" dirty="0">
                <a:solidFill>
                  <a:srgbClr val="231F20"/>
                </a:solidFill>
                <a:latin typeface="Trebuchet MS"/>
                <a:cs typeface="Trebuchet MS"/>
              </a:rPr>
              <a:t>tels </a:t>
            </a:r>
            <a:r>
              <a:rPr sz="550" spc="-10" dirty="0">
                <a:solidFill>
                  <a:srgbClr val="231F20"/>
                </a:solidFill>
                <a:latin typeface="Trebuchet MS"/>
                <a:cs typeface="Trebuchet MS"/>
              </a:rPr>
              <a:t>que </a:t>
            </a:r>
            <a:r>
              <a:rPr sz="550" spc="30" dirty="0">
                <a:solidFill>
                  <a:srgbClr val="231F20"/>
                </a:solidFill>
                <a:latin typeface="Trebuchet MS"/>
                <a:cs typeface="Trebuchet MS"/>
              </a:rPr>
              <a:t>NSI </a:t>
            </a:r>
            <a:r>
              <a:rPr sz="550" spc="5" dirty="0">
                <a:solidFill>
                  <a:srgbClr val="231F20"/>
                </a:solidFill>
                <a:latin typeface="Trebuchet MS"/>
                <a:cs typeface="Trebuchet MS"/>
              </a:rPr>
              <a:t>(Numéíique </a:t>
            </a:r>
            <a:r>
              <a:rPr sz="550" spc="-155" dirty="0">
                <a:solidFill>
                  <a:srgbClr val="231F20"/>
                </a:solidFill>
                <a:latin typeface="Trebuchet MS"/>
                <a:cs typeface="Trebuchet MS"/>
              </a:rPr>
              <a:t> </a:t>
            </a:r>
            <a:r>
              <a:rPr sz="550" spc="-20" dirty="0">
                <a:solidFill>
                  <a:srgbClr val="231F20"/>
                </a:solidFill>
                <a:latin typeface="Trebuchet MS"/>
                <a:cs typeface="Trebuchet MS"/>
              </a:rPr>
              <a:t>et</a:t>
            </a:r>
            <a:r>
              <a:rPr sz="550" spc="-30" dirty="0">
                <a:solidFill>
                  <a:srgbClr val="231F20"/>
                </a:solidFill>
                <a:latin typeface="Trebuchet MS"/>
                <a:cs typeface="Trebuchet MS"/>
              </a:rPr>
              <a:t> </a:t>
            </a:r>
            <a:r>
              <a:rPr sz="550" spc="5" dirty="0">
                <a:solidFill>
                  <a:srgbClr val="231F20"/>
                </a:solidFill>
                <a:latin typeface="Trebuchet MS"/>
                <a:cs typeface="Trebuchet MS"/>
              </a:rPr>
              <a:t>Sciences</a:t>
            </a:r>
            <a:r>
              <a:rPr sz="550" spc="-30" dirty="0">
                <a:solidFill>
                  <a:srgbClr val="231F20"/>
                </a:solidFill>
                <a:latin typeface="Trebuchet MS"/>
                <a:cs typeface="Trebuchet MS"/>
              </a:rPr>
              <a:t> </a:t>
            </a:r>
            <a:r>
              <a:rPr sz="550" spc="-5" dirty="0">
                <a:solidFill>
                  <a:srgbClr val="231F20"/>
                </a:solidFill>
                <a:latin typeface="Trebuchet MS"/>
                <a:cs typeface="Trebuchet MS"/>
              </a:rPr>
              <a:t>Infoímatiques),</a:t>
            </a:r>
            <a:r>
              <a:rPr sz="550" spc="-25" dirty="0">
                <a:solidFill>
                  <a:srgbClr val="231F20"/>
                </a:solidFill>
                <a:latin typeface="Trebuchet MS"/>
                <a:cs typeface="Trebuchet MS"/>
              </a:rPr>
              <a:t> </a:t>
            </a:r>
            <a:r>
              <a:rPr sz="550" dirty="0">
                <a:solidFill>
                  <a:srgbClr val="231F20"/>
                </a:solidFill>
                <a:latin typeface="Trebuchet MS"/>
                <a:cs typeface="Trebuchet MS"/>
              </a:rPr>
              <a:t>Mathématiques</a:t>
            </a:r>
            <a:r>
              <a:rPr sz="550" spc="-30" dirty="0">
                <a:solidFill>
                  <a:srgbClr val="231F20"/>
                </a:solidFill>
                <a:latin typeface="Trebuchet MS"/>
                <a:cs typeface="Trebuchet MS"/>
              </a:rPr>
              <a:t> </a:t>
            </a:r>
            <a:r>
              <a:rPr sz="550" spc="-20" dirty="0">
                <a:solidFill>
                  <a:srgbClr val="231F20"/>
                </a:solidFill>
                <a:latin typeface="Trebuchet MS"/>
                <a:cs typeface="Trebuchet MS"/>
              </a:rPr>
              <a:t>et</a:t>
            </a:r>
            <a:r>
              <a:rPr sz="550" spc="-30" dirty="0">
                <a:solidFill>
                  <a:srgbClr val="231F20"/>
                </a:solidFill>
                <a:latin typeface="Trebuchet MS"/>
                <a:cs typeface="Trebuchet MS"/>
              </a:rPr>
              <a:t> </a:t>
            </a:r>
            <a:r>
              <a:rPr sz="550" dirty="0">
                <a:solidFill>
                  <a:srgbClr val="231F20"/>
                </a:solidFill>
                <a:latin typeface="Trebuchet MS"/>
                <a:cs typeface="Trebuchet MS"/>
              </a:rPr>
              <a:t>Physique-Chimie</a:t>
            </a:r>
            <a:endParaRPr sz="550">
              <a:latin typeface="Trebuchet MS"/>
              <a:cs typeface="Trebuchet MS"/>
            </a:endParaRPr>
          </a:p>
        </p:txBody>
      </p:sp>
      <p:grpSp>
        <p:nvGrpSpPr>
          <p:cNvPr id="25" name="object 26">
            <a:extLst>
              <a:ext uri="{FF2B5EF4-FFF2-40B4-BE49-F238E27FC236}">
                <a16:creationId xmlns:a16="http://schemas.microsoft.com/office/drawing/2014/main" id="{4999DE8B-CFC7-8279-C1C2-69830817101A}"/>
              </a:ext>
            </a:extLst>
          </p:cNvPr>
          <p:cNvGrpSpPr/>
          <p:nvPr/>
        </p:nvGrpSpPr>
        <p:grpSpPr>
          <a:xfrm>
            <a:off x="5654324" y="3138957"/>
            <a:ext cx="9214485" cy="1922145"/>
            <a:chOff x="5654324" y="3138957"/>
            <a:chExt cx="9214485" cy="1922145"/>
          </a:xfrm>
        </p:grpSpPr>
        <p:sp>
          <p:nvSpPr>
            <p:cNvPr id="26" name="object 27">
              <a:extLst>
                <a:ext uri="{FF2B5EF4-FFF2-40B4-BE49-F238E27FC236}">
                  <a16:creationId xmlns:a16="http://schemas.microsoft.com/office/drawing/2014/main" id="{59EFE167-EB42-8D5C-D6D5-DB77408F8ED8}"/>
                </a:ext>
              </a:extLst>
            </p:cNvPr>
            <p:cNvSpPr/>
            <p:nvPr/>
          </p:nvSpPr>
          <p:spPr>
            <a:xfrm>
              <a:off x="5681925" y="3166538"/>
              <a:ext cx="9159240" cy="1866900"/>
            </a:xfrm>
            <a:custGeom>
              <a:avLst/>
              <a:gdLst/>
              <a:ahLst/>
              <a:cxnLst/>
              <a:rect l="l" t="t" r="r" b="b"/>
              <a:pathLst>
                <a:path w="9159240" h="1866900">
                  <a:moveTo>
                    <a:pt x="8763377" y="0"/>
                  </a:moveTo>
                  <a:lnTo>
                    <a:pt x="529523" y="0"/>
                  </a:lnTo>
                  <a:lnTo>
                    <a:pt x="483367" y="2761"/>
                  </a:lnTo>
                  <a:lnTo>
                    <a:pt x="438775" y="10842"/>
                  </a:lnTo>
                  <a:lnTo>
                    <a:pt x="396043" y="23932"/>
                  </a:lnTo>
                  <a:lnTo>
                    <a:pt x="355468" y="41725"/>
                  </a:lnTo>
                  <a:lnTo>
                    <a:pt x="317349" y="63912"/>
                  </a:lnTo>
                  <a:lnTo>
                    <a:pt x="281980" y="90186"/>
                  </a:lnTo>
                  <a:lnTo>
                    <a:pt x="249661" y="120238"/>
                  </a:lnTo>
                  <a:lnTo>
                    <a:pt x="220687" y="153760"/>
                  </a:lnTo>
                  <a:lnTo>
                    <a:pt x="195355" y="190445"/>
                  </a:lnTo>
                  <a:lnTo>
                    <a:pt x="173964" y="229983"/>
                  </a:lnTo>
                  <a:lnTo>
                    <a:pt x="156809" y="272069"/>
                  </a:lnTo>
                  <a:lnTo>
                    <a:pt x="144187" y="316392"/>
                  </a:lnTo>
                  <a:lnTo>
                    <a:pt x="136397" y="362645"/>
                  </a:lnTo>
                  <a:lnTo>
                    <a:pt x="133734" y="410521"/>
                  </a:lnTo>
                  <a:lnTo>
                    <a:pt x="133734" y="685801"/>
                  </a:lnTo>
                  <a:lnTo>
                    <a:pt x="129115" y="733040"/>
                  </a:lnTo>
                  <a:lnTo>
                    <a:pt x="115791" y="779165"/>
                  </a:lnTo>
                  <a:lnTo>
                    <a:pt x="94556" y="823368"/>
                  </a:lnTo>
                  <a:lnTo>
                    <a:pt x="66207" y="864842"/>
                  </a:lnTo>
                  <a:lnTo>
                    <a:pt x="31538" y="902778"/>
                  </a:lnTo>
                  <a:lnTo>
                    <a:pt x="18099" y="909093"/>
                  </a:lnTo>
                  <a:lnTo>
                    <a:pt x="8025" y="919443"/>
                  </a:lnTo>
                  <a:lnTo>
                    <a:pt x="1823" y="932478"/>
                  </a:lnTo>
                  <a:lnTo>
                    <a:pt x="0" y="948306"/>
                  </a:lnTo>
                  <a:lnTo>
                    <a:pt x="1823" y="962677"/>
                  </a:lnTo>
                  <a:lnTo>
                    <a:pt x="8025" y="975709"/>
                  </a:lnTo>
                  <a:lnTo>
                    <a:pt x="18099" y="986058"/>
                  </a:lnTo>
                  <a:lnTo>
                    <a:pt x="31538" y="992378"/>
                  </a:lnTo>
                  <a:lnTo>
                    <a:pt x="66207" y="1030313"/>
                  </a:lnTo>
                  <a:lnTo>
                    <a:pt x="94556" y="1071784"/>
                  </a:lnTo>
                  <a:lnTo>
                    <a:pt x="115791" y="1115986"/>
                  </a:lnTo>
                  <a:lnTo>
                    <a:pt x="129115" y="1162112"/>
                  </a:lnTo>
                  <a:lnTo>
                    <a:pt x="133734" y="1209355"/>
                  </a:lnTo>
                  <a:lnTo>
                    <a:pt x="133734" y="1456133"/>
                  </a:lnTo>
                  <a:lnTo>
                    <a:pt x="136397" y="1504009"/>
                  </a:lnTo>
                  <a:lnTo>
                    <a:pt x="144187" y="1550262"/>
                  </a:lnTo>
                  <a:lnTo>
                    <a:pt x="156809" y="1594584"/>
                  </a:lnTo>
                  <a:lnTo>
                    <a:pt x="173964" y="1636669"/>
                  </a:lnTo>
                  <a:lnTo>
                    <a:pt x="195355" y="1676206"/>
                  </a:lnTo>
                  <a:lnTo>
                    <a:pt x="220687" y="1712890"/>
                  </a:lnTo>
                  <a:lnTo>
                    <a:pt x="249661" y="1746411"/>
                  </a:lnTo>
                  <a:lnTo>
                    <a:pt x="281980" y="1776462"/>
                  </a:lnTo>
                  <a:lnTo>
                    <a:pt x="317349" y="1802734"/>
                  </a:lnTo>
                  <a:lnTo>
                    <a:pt x="355468" y="1824921"/>
                  </a:lnTo>
                  <a:lnTo>
                    <a:pt x="396043" y="1842713"/>
                  </a:lnTo>
                  <a:lnTo>
                    <a:pt x="438775" y="1855803"/>
                  </a:lnTo>
                  <a:lnTo>
                    <a:pt x="483367" y="1863883"/>
                  </a:lnTo>
                  <a:lnTo>
                    <a:pt x="529523" y="1866644"/>
                  </a:lnTo>
                  <a:lnTo>
                    <a:pt x="8763377" y="1866644"/>
                  </a:lnTo>
                  <a:lnTo>
                    <a:pt x="8809532" y="1863883"/>
                  </a:lnTo>
                  <a:lnTo>
                    <a:pt x="8854124" y="1855803"/>
                  </a:lnTo>
                  <a:lnTo>
                    <a:pt x="8896854" y="1842713"/>
                  </a:lnTo>
                  <a:lnTo>
                    <a:pt x="8937427" y="1824921"/>
                  </a:lnTo>
                  <a:lnTo>
                    <a:pt x="8975545" y="1802734"/>
                  </a:lnTo>
                  <a:lnTo>
                    <a:pt x="9010911" y="1776462"/>
                  </a:lnTo>
                  <a:lnTo>
                    <a:pt x="9043228" y="1746411"/>
                  </a:lnTo>
                  <a:lnTo>
                    <a:pt x="9072200" y="1712890"/>
                  </a:lnTo>
                  <a:lnTo>
                    <a:pt x="9097529" y="1676206"/>
                  </a:lnTo>
                  <a:lnTo>
                    <a:pt x="9118919" y="1636669"/>
                  </a:lnTo>
                  <a:lnTo>
                    <a:pt x="9136072" y="1594584"/>
                  </a:lnTo>
                  <a:lnTo>
                    <a:pt x="9148692" y="1550262"/>
                  </a:lnTo>
                  <a:lnTo>
                    <a:pt x="9156482" y="1504009"/>
                  </a:lnTo>
                  <a:lnTo>
                    <a:pt x="9159145" y="1456133"/>
                  </a:lnTo>
                  <a:lnTo>
                    <a:pt x="9159145" y="410521"/>
                  </a:lnTo>
                  <a:lnTo>
                    <a:pt x="9156482" y="362645"/>
                  </a:lnTo>
                  <a:lnTo>
                    <a:pt x="9148692" y="316392"/>
                  </a:lnTo>
                  <a:lnTo>
                    <a:pt x="9136072" y="272069"/>
                  </a:lnTo>
                  <a:lnTo>
                    <a:pt x="9118919" y="229983"/>
                  </a:lnTo>
                  <a:lnTo>
                    <a:pt x="9097529" y="190445"/>
                  </a:lnTo>
                  <a:lnTo>
                    <a:pt x="9072200" y="153760"/>
                  </a:lnTo>
                  <a:lnTo>
                    <a:pt x="9043228" y="120238"/>
                  </a:lnTo>
                  <a:lnTo>
                    <a:pt x="9010911" y="90186"/>
                  </a:lnTo>
                  <a:lnTo>
                    <a:pt x="8975545" y="63912"/>
                  </a:lnTo>
                  <a:lnTo>
                    <a:pt x="8937427" y="41725"/>
                  </a:lnTo>
                  <a:lnTo>
                    <a:pt x="8896854" y="23932"/>
                  </a:lnTo>
                  <a:lnTo>
                    <a:pt x="8854124" y="10842"/>
                  </a:lnTo>
                  <a:lnTo>
                    <a:pt x="8809532" y="2761"/>
                  </a:lnTo>
                  <a:lnTo>
                    <a:pt x="8763377" y="0"/>
                  </a:lnTo>
                  <a:close/>
                </a:path>
              </a:pathLst>
            </a:custGeom>
            <a:solidFill>
              <a:srgbClr val="FFFFFF"/>
            </a:solidFill>
          </p:spPr>
          <p:txBody>
            <a:bodyPr wrap="square" lIns="0" tIns="0" rIns="0" bIns="0" rtlCol="0"/>
            <a:lstStyle/>
            <a:p>
              <a:endParaRPr dirty="0"/>
            </a:p>
          </p:txBody>
        </p:sp>
        <p:sp>
          <p:nvSpPr>
            <p:cNvPr id="34" name="object 28">
              <a:extLst>
                <a:ext uri="{FF2B5EF4-FFF2-40B4-BE49-F238E27FC236}">
                  <a16:creationId xmlns:a16="http://schemas.microsoft.com/office/drawing/2014/main" id="{FBAF98B0-8440-3EA7-6B58-6E1C3B761CD6}"/>
                </a:ext>
              </a:extLst>
            </p:cNvPr>
            <p:cNvSpPr/>
            <p:nvPr/>
          </p:nvSpPr>
          <p:spPr>
            <a:xfrm>
              <a:off x="5681904" y="3166538"/>
              <a:ext cx="9159240" cy="1866900"/>
            </a:xfrm>
            <a:custGeom>
              <a:avLst/>
              <a:gdLst/>
              <a:ahLst/>
              <a:cxnLst/>
              <a:rect l="l" t="t" r="r" b="b"/>
              <a:pathLst>
                <a:path w="9159240" h="1866900">
                  <a:moveTo>
                    <a:pt x="8763398" y="0"/>
                  </a:moveTo>
                  <a:lnTo>
                    <a:pt x="8535781" y="0"/>
                  </a:lnTo>
                  <a:lnTo>
                    <a:pt x="734291" y="0"/>
                  </a:lnTo>
                  <a:lnTo>
                    <a:pt x="529544" y="0"/>
                  </a:lnTo>
                  <a:lnTo>
                    <a:pt x="483388" y="2761"/>
                  </a:lnTo>
                  <a:lnTo>
                    <a:pt x="438795" y="10842"/>
                  </a:lnTo>
                  <a:lnTo>
                    <a:pt x="396064" y="23932"/>
                  </a:lnTo>
                  <a:lnTo>
                    <a:pt x="355489" y="41725"/>
                  </a:lnTo>
                  <a:lnTo>
                    <a:pt x="317370" y="63912"/>
                  </a:lnTo>
                  <a:lnTo>
                    <a:pt x="282001" y="90186"/>
                  </a:lnTo>
                  <a:lnTo>
                    <a:pt x="249682" y="120238"/>
                  </a:lnTo>
                  <a:lnTo>
                    <a:pt x="220708" y="153760"/>
                  </a:lnTo>
                  <a:lnTo>
                    <a:pt x="195376" y="190445"/>
                  </a:lnTo>
                  <a:lnTo>
                    <a:pt x="173985" y="229983"/>
                  </a:lnTo>
                  <a:lnTo>
                    <a:pt x="156829" y="272069"/>
                  </a:lnTo>
                  <a:lnTo>
                    <a:pt x="144208" y="316392"/>
                  </a:lnTo>
                  <a:lnTo>
                    <a:pt x="136417" y="362645"/>
                  </a:lnTo>
                  <a:lnTo>
                    <a:pt x="133755" y="410521"/>
                  </a:lnTo>
                  <a:lnTo>
                    <a:pt x="133755" y="685801"/>
                  </a:lnTo>
                  <a:lnTo>
                    <a:pt x="129136" y="733040"/>
                  </a:lnTo>
                  <a:lnTo>
                    <a:pt x="115812" y="779165"/>
                  </a:lnTo>
                  <a:lnTo>
                    <a:pt x="94577" y="823368"/>
                  </a:lnTo>
                  <a:lnTo>
                    <a:pt x="66228" y="864842"/>
                  </a:lnTo>
                  <a:lnTo>
                    <a:pt x="31559" y="902778"/>
                  </a:lnTo>
                  <a:lnTo>
                    <a:pt x="18120" y="909093"/>
                  </a:lnTo>
                  <a:lnTo>
                    <a:pt x="8046" y="919443"/>
                  </a:lnTo>
                  <a:lnTo>
                    <a:pt x="1844" y="932478"/>
                  </a:lnTo>
                  <a:lnTo>
                    <a:pt x="20" y="946850"/>
                  </a:lnTo>
                  <a:lnTo>
                    <a:pt x="0" y="947091"/>
                  </a:lnTo>
                  <a:lnTo>
                    <a:pt x="41" y="947332"/>
                  </a:lnTo>
                  <a:lnTo>
                    <a:pt x="20" y="947573"/>
                  </a:lnTo>
                  <a:lnTo>
                    <a:pt x="41" y="947824"/>
                  </a:lnTo>
                  <a:lnTo>
                    <a:pt x="0" y="948054"/>
                  </a:lnTo>
                  <a:lnTo>
                    <a:pt x="20" y="948306"/>
                  </a:lnTo>
                  <a:lnTo>
                    <a:pt x="1844" y="962677"/>
                  </a:lnTo>
                  <a:lnTo>
                    <a:pt x="8046" y="975709"/>
                  </a:lnTo>
                  <a:lnTo>
                    <a:pt x="18120" y="986058"/>
                  </a:lnTo>
                  <a:lnTo>
                    <a:pt x="31559" y="992378"/>
                  </a:lnTo>
                  <a:lnTo>
                    <a:pt x="66228" y="1030313"/>
                  </a:lnTo>
                  <a:lnTo>
                    <a:pt x="94577" y="1071784"/>
                  </a:lnTo>
                  <a:lnTo>
                    <a:pt x="115812" y="1115986"/>
                  </a:lnTo>
                  <a:lnTo>
                    <a:pt x="129136" y="1162112"/>
                  </a:lnTo>
                  <a:lnTo>
                    <a:pt x="133755" y="1209355"/>
                  </a:lnTo>
                  <a:lnTo>
                    <a:pt x="133755" y="1456133"/>
                  </a:lnTo>
                  <a:lnTo>
                    <a:pt x="136417" y="1504009"/>
                  </a:lnTo>
                  <a:lnTo>
                    <a:pt x="144208" y="1550262"/>
                  </a:lnTo>
                  <a:lnTo>
                    <a:pt x="156829" y="1594584"/>
                  </a:lnTo>
                  <a:lnTo>
                    <a:pt x="173985" y="1636669"/>
                  </a:lnTo>
                  <a:lnTo>
                    <a:pt x="195376" y="1676206"/>
                  </a:lnTo>
                  <a:lnTo>
                    <a:pt x="220708" y="1712890"/>
                  </a:lnTo>
                  <a:lnTo>
                    <a:pt x="249682" y="1746411"/>
                  </a:lnTo>
                  <a:lnTo>
                    <a:pt x="282001" y="1776462"/>
                  </a:lnTo>
                  <a:lnTo>
                    <a:pt x="317370" y="1802734"/>
                  </a:lnTo>
                  <a:lnTo>
                    <a:pt x="355489" y="1824921"/>
                  </a:lnTo>
                  <a:lnTo>
                    <a:pt x="396064" y="1842713"/>
                  </a:lnTo>
                  <a:lnTo>
                    <a:pt x="438795" y="1855803"/>
                  </a:lnTo>
                  <a:lnTo>
                    <a:pt x="483388" y="1863883"/>
                  </a:lnTo>
                  <a:lnTo>
                    <a:pt x="529544" y="1866644"/>
                  </a:lnTo>
                  <a:lnTo>
                    <a:pt x="734291" y="1866644"/>
                  </a:lnTo>
                  <a:lnTo>
                    <a:pt x="8535781" y="1866644"/>
                  </a:lnTo>
                  <a:lnTo>
                    <a:pt x="8763398" y="1866644"/>
                  </a:lnTo>
                  <a:lnTo>
                    <a:pt x="8809553" y="1863883"/>
                  </a:lnTo>
                  <a:lnTo>
                    <a:pt x="8854145" y="1855803"/>
                  </a:lnTo>
                  <a:lnTo>
                    <a:pt x="8896875" y="1842713"/>
                  </a:lnTo>
                  <a:lnTo>
                    <a:pt x="8937448" y="1824921"/>
                  </a:lnTo>
                  <a:lnTo>
                    <a:pt x="8975566" y="1802734"/>
                  </a:lnTo>
                  <a:lnTo>
                    <a:pt x="9010932" y="1776462"/>
                  </a:lnTo>
                  <a:lnTo>
                    <a:pt x="9043249" y="1746411"/>
                  </a:lnTo>
                  <a:lnTo>
                    <a:pt x="9072221" y="1712890"/>
                  </a:lnTo>
                  <a:lnTo>
                    <a:pt x="9097550" y="1676206"/>
                  </a:lnTo>
                  <a:lnTo>
                    <a:pt x="9118940" y="1636669"/>
                  </a:lnTo>
                  <a:lnTo>
                    <a:pt x="9136093" y="1594584"/>
                  </a:lnTo>
                  <a:lnTo>
                    <a:pt x="9148713" y="1550262"/>
                  </a:lnTo>
                  <a:lnTo>
                    <a:pt x="9156503" y="1504009"/>
                  </a:lnTo>
                  <a:lnTo>
                    <a:pt x="9159166" y="1456133"/>
                  </a:lnTo>
                  <a:lnTo>
                    <a:pt x="9159166" y="928610"/>
                  </a:lnTo>
                  <a:lnTo>
                    <a:pt x="9159166" y="654514"/>
                  </a:lnTo>
                  <a:lnTo>
                    <a:pt x="9159166" y="410521"/>
                  </a:lnTo>
                  <a:lnTo>
                    <a:pt x="9156503" y="362645"/>
                  </a:lnTo>
                  <a:lnTo>
                    <a:pt x="9148713" y="316392"/>
                  </a:lnTo>
                  <a:lnTo>
                    <a:pt x="9136093" y="272069"/>
                  </a:lnTo>
                  <a:lnTo>
                    <a:pt x="9118940" y="229983"/>
                  </a:lnTo>
                  <a:lnTo>
                    <a:pt x="9097550" y="190445"/>
                  </a:lnTo>
                  <a:lnTo>
                    <a:pt x="9072221" y="153760"/>
                  </a:lnTo>
                  <a:lnTo>
                    <a:pt x="9043249" y="120238"/>
                  </a:lnTo>
                  <a:lnTo>
                    <a:pt x="9010932" y="90186"/>
                  </a:lnTo>
                  <a:lnTo>
                    <a:pt x="8975566" y="63912"/>
                  </a:lnTo>
                  <a:lnTo>
                    <a:pt x="8937448" y="41725"/>
                  </a:lnTo>
                  <a:lnTo>
                    <a:pt x="8896875" y="23932"/>
                  </a:lnTo>
                  <a:lnTo>
                    <a:pt x="8854145" y="10842"/>
                  </a:lnTo>
                  <a:lnTo>
                    <a:pt x="8809553" y="2761"/>
                  </a:lnTo>
                  <a:lnTo>
                    <a:pt x="8763398" y="0"/>
                  </a:lnTo>
                  <a:close/>
                </a:path>
              </a:pathLst>
            </a:custGeom>
            <a:ln w="55160">
              <a:solidFill>
                <a:srgbClr val="F7D842"/>
              </a:solidFill>
            </a:ln>
          </p:spPr>
          <p:txBody>
            <a:bodyPr wrap="square" lIns="0" tIns="0" rIns="0" bIns="0" rtlCol="0"/>
            <a:lstStyle/>
            <a:p>
              <a:endParaRPr/>
            </a:p>
          </p:txBody>
        </p:sp>
      </p:grpSp>
      <p:sp>
        <p:nvSpPr>
          <p:cNvPr id="36" name="object 73">
            <a:extLst>
              <a:ext uri="{FF2B5EF4-FFF2-40B4-BE49-F238E27FC236}">
                <a16:creationId xmlns:a16="http://schemas.microsoft.com/office/drawing/2014/main" id="{F3D773D2-3759-575F-F45D-C7A5C86D5330}"/>
              </a:ext>
            </a:extLst>
          </p:cNvPr>
          <p:cNvSpPr txBox="1"/>
          <p:nvPr/>
        </p:nvSpPr>
        <p:spPr>
          <a:xfrm>
            <a:off x="6177346" y="3459223"/>
            <a:ext cx="8141904" cy="1256113"/>
          </a:xfrm>
          <a:prstGeom prst="rect">
            <a:avLst/>
          </a:prstGeom>
        </p:spPr>
        <p:txBody>
          <a:bodyPr vert="horz" wrap="square" lIns="0" tIns="12065" rIns="0" bIns="0" rtlCol="0">
            <a:spAutoFit/>
          </a:bodyPr>
          <a:lstStyle/>
          <a:p>
            <a:pPr marL="12700">
              <a:lnSpc>
                <a:spcPct val="100000"/>
              </a:lnSpc>
              <a:spcBef>
                <a:spcPts val="105"/>
              </a:spcBef>
            </a:pPr>
            <a:r>
              <a:rPr lang="fr-FR" sz="2000" dirty="0">
                <a:solidFill>
                  <a:srgbClr val="231F20"/>
                </a:solidFill>
                <a:latin typeface="Calibri"/>
                <a:cs typeface="Calibri"/>
              </a:rPr>
              <a:t>Passons maintenant aux études pour accéder à ces métiers :</a:t>
            </a:r>
          </a:p>
          <a:p>
            <a:pPr marL="12700">
              <a:lnSpc>
                <a:spcPct val="100000"/>
              </a:lnSpc>
              <a:spcBef>
                <a:spcPts val="105"/>
              </a:spcBef>
            </a:pPr>
            <a:r>
              <a:rPr lang="fr-FR" sz="2000" i="1" dirty="0">
                <a:latin typeface="Calibri"/>
                <a:cs typeface="Calibri"/>
              </a:rPr>
              <a:t>Pour travailler en cybersécurité, plusieurs parcours sont accessibles à différents niveaux. Ces voies offrent une diversité de choix avec des programmes reconnus qui préparent aux exigences du marché du travail en cybersécurité.</a:t>
            </a:r>
          </a:p>
        </p:txBody>
      </p:sp>
      <p:sp>
        <p:nvSpPr>
          <p:cNvPr id="37" name="object 73">
            <a:extLst>
              <a:ext uri="{FF2B5EF4-FFF2-40B4-BE49-F238E27FC236}">
                <a16:creationId xmlns:a16="http://schemas.microsoft.com/office/drawing/2014/main" id="{E1C9AE1B-3AAB-3591-165C-67F45B592CB8}"/>
              </a:ext>
            </a:extLst>
          </p:cNvPr>
          <p:cNvSpPr txBox="1"/>
          <p:nvPr/>
        </p:nvSpPr>
        <p:spPr>
          <a:xfrm>
            <a:off x="8985250" y="5891743"/>
            <a:ext cx="4444259" cy="3510576"/>
          </a:xfrm>
          <a:prstGeom prst="rect">
            <a:avLst/>
          </a:prstGeom>
        </p:spPr>
        <p:txBody>
          <a:bodyPr vert="horz" wrap="square" lIns="0" tIns="12065" rIns="0" bIns="0" rtlCol="0">
            <a:spAutoFit/>
          </a:bodyPr>
          <a:lstStyle/>
          <a:p>
            <a:pPr marL="12700">
              <a:lnSpc>
                <a:spcPct val="100000"/>
              </a:lnSpc>
              <a:spcBef>
                <a:spcPts val="105"/>
              </a:spcBef>
            </a:pPr>
            <a:r>
              <a:rPr lang="fr-FR" sz="1600" dirty="0">
                <a:solidFill>
                  <a:srgbClr val="231F20"/>
                </a:solidFill>
                <a:latin typeface="Calibri"/>
                <a:cs typeface="Calibri"/>
              </a:rPr>
              <a:t>Détaillez les voies d’accès depuis le lycée :</a:t>
            </a:r>
          </a:p>
          <a:p>
            <a:pPr marL="12700">
              <a:lnSpc>
                <a:spcPct val="100000"/>
              </a:lnSpc>
              <a:spcBef>
                <a:spcPts val="105"/>
              </a:spcBef>
            </a:pPr>
            <a:endParaRPr lang="fr-FR" sz="1600" dirty="0">
              <a:solidFill>
                <a:srgbClr val="231F20"/>
              </a:solidFill>
              <a:latin typeface="Calibri"/>
              <a:cs typeface="Calibri"/>
            </a:endParaRPr>
          </a:p>
          <a:p>
            <a:pPr marL="12700">
              <a:lnSpc>
                <a:spcPct val="100000"/>
              </a:lnSpc>
              <a:spcBef>
                <a:spcPts val="105"/>
              </a:spcBef>
            </a:pPr>
            <a:r>
              <a:rPr lang="fr-FR" sz="1600" b="1" i="1" dirty="0">
                <a:latin typeface="Calibri"/>
                <a:cs typeface="Calibri"/>
              </a:rPr>
              <a:t>Baccalauréat professionnel </a:t>
            </a:r>
            <a:r>
              <a:rPr lang="fr-FR" sz="1600" i="1" dirty="0">
                <a:latin typeface="Calibri"/>
                <a:cs typeface="Calibri"/>
              </a:rPr>
              <a:t>: Bac Pro CIEL (Cybersécurité, Informatique et Réseaux, Électronique) : Ce diplôme prépare spécifiquement aux métiers de la cybersécurité, de l’informatique et des réseaux électroniques.</a:t>
            </a:r>
          </a:p>
          <a:p>
            <a:pPr marL="12700">
              <a:lnSpc>
                <a:spcPct val="100000"/>
              </a:lnSpc>
              <a:spcBef>
                <a:spcPts val="105"/>
              </a:spcBef>
            </a:pPr>
            <a:endParaRPr lang="fr-FR" sz="1600" i="1" dirty="0">
              <a:latin typeface="Calibri"/>
              <a:cs typeface="Calibri"/>
            </a:endParaRPr>
          </a:p>
          <a:p>
            <a:pPr marL="12700">
              <a:lnSpc>
                <a:spcPct val="100000"/>
              </a:lnSpc>
              <a:spcBef>
                <a:spcPts val="105"/>
              </a:spcBef>
            </a:pPr>
            <a:r>
              <a:rPr lang="fr-FR" sz="1600" b="1" i="1" dirty="0">
                <a:latin typeface="Calibri"/>
                <a:cs typeface="Calibri"/>
              </a:rPr>
              <a:t>Baccalauréat technologique </a:t>
            </a:r>
            <a:r>
              <a:rPr lang="fr-FR" sz="1600" i="1" dirty="0">
                <a:latin typeface="Calibri"/>
                <a:cs typeface="Calibri"/>
              </a:rPr>
              <a:t>: STI2D (Sciences et Technologies de l’Industrie et du Développement Durable) : Bien qu’il ne soit pas spécifiquement axé sur la cybersécurité, il offre une base solide en sciences et technologies qui peut être utile pour poursuivre dans ce domaine.</a:t>
            </a:r>
          </a:p>
        </p:txBody>
      </p:sp>
      <p:sp>
        <p:nvSpPr>
          <p:cNvPr id="38" name="object 73">
            <a:extLst>
              <a:ext uri="{FF2B5EF4-FFF2-40B4-BE49-F238E27FC236}">
                <a16:creationId xmlns:a16="http://schemas.microsoft.com/office/drawing/2014/main" id="{5E59B15B-2F4E-C735-4299-490E4C3F6E19}"/>
              </a:ext>
            </a:extLst>
          </p:cNvPr>
          <p:cNvSpPr txBox="1"/>
          <p:nvPr/>
        </p:nvSpPr>
        <p:spPr>
          <a:xfrm>
            <a:off x="13989791" y="5917391"/>
            <a:ext cx="4444259" cy="3497752"/>
          </a:xfrm>
          <a:prstGeom prst="rect">
            <a:avLst/>
          </a:prstGeom>
        </p:spPr>
        <p:txBody>
          <a:bodyPr vert="horz" wrap="square" lIns="0" tIns="12065" rIns="0" bIns="0" rtlCol="0">
            <a:spAutoFit/>
          </a:bodyPr>
          <a:lstStyle/>
          <a:p>
            <a:pPr marL="12700">
              <a:lnSpc>
                <a:spcPct val="100000"/>
              </a:lnSpc>
              <a:spcBef>
                <a:spcPts val="105"/>
              </a:spcBef>
            </a:pPr>
            <a:r>
              <a:rPr lang="fr-FR" sz="1600" b="1" i="1" dirty="0">
                <a:latin typeface="Calibri"/>
                <a:cs typeface="Calibri"/>
              </a:rPr>
              <a:t>Baccalauréat général </a:t>
            </a:r>
            <a:r>
              <a:rPr lang="fr-FR" sz="1600" i="1" dirty="0">
                <a:latin typeface="Calibri"/>
                <a:cs typeface="Calibri"/>
              </a:rPr>
              <a:t>: Il est possible de choisir certaines spécialités qui sont pertinentes pour une carrière en cybersécurité, notamment :</a:t>
            </a:r>
          </a:p>
          <a:p>
            <a:pPr marL="12700">
              <a:lnSpc>
                <a:spcPct val="100000"/>
              </a:lnSpc>
              <a:spcBef>
                <a:spcPts val="105"/>
              </a:spcBef>
            </a:pPr>
            <a:r>
              <a:rPr lang="fr-FR" sz="1600" i="1" dirty="0">
                <a:latin typeface="Calibri"/>
                <a:cs typeface="Calibri"/>
              </a:rPr>
              <a:t>• Mathématiques et Physique-Chimie : Ces matières renforcent la logique, l’analyse et la résolution de problèmes, toutes des compétences essentielles pour la cybersécurité.</a:t>
            </a:r>
          </a:p>
          <a:p>
            <a:pPr marL="12700">
              <a:lnSpc>
                <a:spcPct val="100000"/>
              </a:lnSpc>
              <a:spcBef>
                <a:spcPts val="105"/>
              </a:spcBef>
            </a:pPr>
            <a:r>
              <a:rPr lang="fr-FR" sz="1600" i="1" dirty="0">
                <a:latin typeface="Calibri"/>
                <a:cs typeface="Calibri"/>
              </a:rPr>
              <a:t>• Numérique et Sciences Informatiques (NSI) : Cette spécialité te fournira une introduction aux concepts informatiques fondamentaux.</a:t>
            </a:r>
          </a:p>
          <a:p>
            <a:pPr marL="12700">
              <a:lnSpc>
                <a:spcPct val="100000"/>
              </a:lnSpc>
              <a:spcBef>
                <a:spcPts val="105"/>
              </a:spcBef>
            </a:pPr>
            <a:r>
              <a:rPr lang="fr-FR" sz="1600" i="1" dirty="0">
                <a:latin typeface="Calibri"/>
                <a:cs typeface="Calibri"/>
              </a:rPr>
              <a:t>• Sciences de l’Ingénieur (SI) : Cette spécialité permet de comprendre le fonctionnement des systèmes techniques et d’acquérir des compétences en conception et en analyse.</a:t>
            </a:r>
          </a:p>
        </p:txBody>
      </p:sp>
      <p:sp>
        <p:nvSpPr>
          <p:cNvPr id="39" name="object 11">
            <a:extLst>
              <a:ext uri="{FF2B5EF4-FFF2-40B4-BE49-F238E27FC236}">
                <a16:creationId xmlns:a16="http://schemas.microsoft.com/office/drawing/2014/main" id="{F86EDA3D-3259-9F32-986F-286ADAE6C456}"/>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40" name="object 15">
            <a:extLst>
              <a:ext uri="{FF2B5EF4-FFF2-40B4-BE49-F238E27FC236}">
                <a16:creationId xmlns:a16="http://schemas.microsoft.com/office/drawing/2014/main" id="{E24BF350-4C43-27AE-A3EF-30354616239A}"/>
              </a:ext>
            </a:extLst>
          </p:cNvPr>
          <p:cNvSpPr txBox="1"/>
          <p:nvPr/>
        </p:nvSpPr>
        <p:spPr>
          <a:xfrm>
            <a:off x="1218662" y="6395219"/>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Tree>
    <p:extLst>
      <p:ext uri="{BB962C8B-B14F-4D97-AF65-F5344CB8AC3E}">
        <p14:creationId xmlns:p14="http://schemas.microsoft.com/office/powerpoint/2010/main" val="3443557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2"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3"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4"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31" name="object 11">
            <a:extLst>
              <a:ext uri="{FF2B5EF4-FFF2-40B4-BE49-F238E27FC236}">
                <a16:creationId xmlns:a16="http://schemas.microsoft.com/office/drawing/2014/main" id="{BF75C626-C274-2141-1DFF-9DC7928DEC77}"/>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grpSp>
        <p:nvGrpSpPr>
          <p:cNvPr id="32" name="object 17">
            <a:extLst>
              <a:ext uri="{FF2B5EF4-FFF2-40B4-BE49-F238E27FC236}">
                <a16:creationId xmlns:a16="http://schemas.microsoft.com/office/drawing/2014/main" id="{97164E9A-AAA0-73B8-DBF7-D72BDA06B838}"/>
              </a:ext>
            </a:extLst>
          </p:cNvPr>
          <p:cNvGrpSpPr/>
          <p:nvPr/>
        </p:nvGrpSpPr>
        <p:grpSpPr>
          <a:xfrm>
            <a:off x="1069422" y="4119148"/>
            <a:ext cx="17826355" cy="5409565"/>
            <a:chOff x="1069422" y="4119148"/>
            <a:chExt cx="17826355" cy="5409565"/>
          </a:xfrm>
        </p:grpSpPr>
        <p:sp>
          <p:nvSpPr>
            <p:cNvPr id="33" name="object 18">
              <a:extLst>
                <a:ext uri="{FF2B5EF4-FFF2-40B4-BE49-F238E27FC236}">
                  <a16:creationId xmlns:a16="http://schemas.microsoft.com/office/drawing/2014/main" id="{73DFABD0-AE43-33EA-271F-5BC1587AFEA7}"/>
                </a:ext>
              </a:extLst>
            </p:cNvPr>
            <p:cNvSpPr/>
            <p:nvPr/>
          </p:nvSpPr>
          <p:spPr>
            <a:xfrm>
              <a:off x="1069422" y="4835685"/>
              <a:ext cx="4844415" cy="2842260"/>
            </a:xfrm>
            <a:custGeom>
              <a:avLst/>
              <a:gdLst/>
              <a:ahLst/>
              <a:cxnLst/>
              <a:rect l="l" t="t" r="r" b="b"/>
              <a:pathLst>
                <a:path w="4844415" h="2842259">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35" name="object 19">
              <a:extLst>
                <a:ext uri="{FF2B5EF4-FFF2-40B4-BE49-F238E27FC236}">
                  <a16:creationId xmlns:a16="http://schemas.microsoft.com/office/drawing/2014/main" id="{5643E68F-E284-A6EA-7F7F-79CF96103AD4}"/>
                </a:ext>
              </a:extLst>
            </p:cNvPr>
            <p:cNvPicPr/>
            <p:nvPr/>
          </p:nvPicPr>
          <p:blipFill>
            <a:blip r:embed="rId5" cstate="print"/>
            <a:stretch>
              <a:fillRect/>
            </a:stretch>
          </p:blipFill>
          <p:spPr>
            <a:xfrm>
              <a:off x="1140823" y="4119148"/>
              <a:ext cx="17754697" cy="5409353"/>
            </a:xfrm>
            <a:prstGeom prst="rect">
              <a:avLst/>
            </a:prstGeom>
          </p:spPr>
        </p:pic>
      </p:grpSp>
      <p:sp>
        <p:nvSpPr>
          <p:cNvPr id="59" name="object 20">
            <a:extLst>
              <a:ext uri="{FF2B5EF4-FFF2-40B4-BE49-F238E27FC236}">
                <a16:creationId xmlns:a16="http://schemas.microsoft.com/office/drawing/2014/main" id="{D2581F49-7002-2CC9-5E92-B74AA679EF1D}"/>
              </a:ext>
            </a:extLst>
          </p:cNvPr>
          <p:cNvSpPr txBox="1"/>
          <p:nvPr/>
        </p:nvSpPr>
        <p:spPr>
          <a:xfrm>
            <a:off x="1601559" y="5684849"/>
            <a:ext cx="1687830" cy="527685"/>
          </a:xfrm>
          <a:prstGeom prst="rect">
            <a:avLst/>
          </a:prstGeom>
        </p:spPr>
        <p:txBody>
          <a:bodyPr vert="horz" wrap="square" lIns="0" tIns="19050" rIns="0" bIns="0" rtlCol="0">
            <a:spAutoFit/>
          </a:bodyPr>
          <a:lstStyle/>
          <a:p>
            <a:pPr marL="398780" marR="5715" indent="256540">
              <a:lnSpc>
                <a:spcPts val="990"/>
              </a:lnSpc>
              <a:spcBef>
                <a:spcPts val="150"/>
              </a:spcBef>
            </a:pPr>
            <a:r>
              <a:rPr sz="850" spc="10" dirty="0">
                <a:solidFill>
                  <a:srgbClr val="231F20"/>
                </a:solidFill>
                <a:latin typeface="Trebuchet MS"/>
                <a:cs typeface="Trebuchet MS"/>
              </a:rPr>
              <a:t>C</a:t>
            </a:r>
            <a:r>
              <a:rPr sz="850" spc="5" dirty="0">
                <a:solidFill>
                  <a:srgbClr val="231F20"/>
                </a:solidFill>
                <a:latin typeface="Trebuchet MS"/>
                <a:cs typeface="Trebuchet MS"/>
              </a:rPr>
              <a:t>lasse</a:t>
            </a:r>
            <a:r>
              <a:rPr sz="850" spc="10" dirty="0">
                <a:solidFill>
                  <a:srgbClr val="231F20"/>
                </a:solidFill>
                <a:latin typeface="Trebuchet MS"/>
                <a:cs typeface="Trebuchet MS"/>
              </a:rPr>
              <a:t>s</a:t>
            </a:r>
            <a:r>
              <a:rPr sz="850" spc="-70" dirty="0">
                <a:solidFill>
                  <a:srgbClr val="231F20"/>
                </a:solidFill>
                <a:latin typeface="Trebuchet MS"/>
                <a:cs typeface="Trebuchet MS"/>
              </a:rPr>
              <a:t> </a:t>
            </a:r>
            <a:r>
              <a:rPr sz="850" spc="5" dirty="0">
                <a:solidFill>
                  <a:srgbClr val="231F20"/>
                </a:solidFill>
                <a:latin typeface="Trebuchet MS"/>
                <a:cs typeface="Trebuchet MS"/>
              </a:rPr>
              <a:t>P</a:t>
            </a:r>
            <a:r>
              <a:rPr sz="850" spc="75" dirty="0">
                <a:solidFill>
                  <a:srgbClr val="231F20"/>
                </a:solidFill>
                <a:latin typeface="Trebuchet MS"/>
                <a:cs typeface="Trebuchet MS"/>
              </a:rPr>
              <a:t>í</a:t>
            </a:r>
            <a:r>
              <a:rPr sz="850" spc="10" dirty="0">
                <a:solidFill>
                  <a:srgbClr val="231F20"/>
                </a:solidFill>
                <a:latin typeface="Trebuchet MS"/>
                <a:cs typeface="Trebuchet MS"/>
              </a:rPr>
              <a:t>épa</a:t>
            </a:r>
            <a:r>
              <a:rPr sz="850" spc="-5" dirty="0">
                <a:solidFill>
                  <a:srgbClr val="231F20"/>
                </a:solidFill>
                <a:latin typeface="Trebuchet MS"/>
                <a:cs typeface="Trebuchet MS"/>
              </a:rPr>
              <a:t>í</a:t>
            </a:r>
            <a:r>
              <a:rPr sz="850" spc="-20" dirty="0">
                <a:solidFill>
                  <a:srgbClr val="231F20"/>
                </a:solidFill>
                <a:latin typeface="Trebuchet MS"/>
                <a:cs typeface="Trebuchet MS"/>
              </a:rPr>
              <a:t>a</a:t>
            </a:r>
            <a:r>
              <a:rPr sz="850" spc="-30" dirty="0">
                <a:solidFill>
                  <a:srgbClr val="231F20"/>
                </a:solidFill>
                <a:latin typeface="Trebuchet MS"/>
                <a:cs typeface="Trebuchet MS"/>
              </a:rPr>
              <a:t>t</a:t>
            </a:r>
            <a:r>
              <a:rPr sz="850" spc="30" dirty="0">
                <a:solidFill>
                  <a:srgbClr val="231F20"/>
                </a:solidFill>
                <a:latin typeface="Trebuchet MS"/>
                <a:cs typeface="Trebuchet MS"/>
              </a:rPr>
              <a:t>oi</a:t>
            </a:r>
            <a:r>
              <a:rPr sz="850" spc="5" dirty="0">
                <a:solidFill>
                  <a:srgbClr val="231F20"/>
                </a:solidFill>
                <a:latin typeface="Trebuchet MS"/>
                <a:cs typeface="Trebuchet MS"/>
              </a:rPr>
              <a:t>í</a:t>
            </a:r>
            <a:r>
              <a:rPr sz="850" spc="-5" dirty="0">
                <a:solidFill>
                  <a:srgbClr val="231F20"/>
                </a:solidFill>
                <a:latin typeface="Trebuchet MS"/>
                <a:cs typeface="Trebuchet MS"/>
              </a:rPr>
              <a:t>es  </a:t>
            </a:r>
            <a:r>
              <a:rPr sz="850" spc="-15" dirty="0">
                <a:solidFill>
                  <a:srgbClr val="231F20"/>
                </a:solidFill>
                <a:latin typeface="Trebuchet MS"/>
                <a:cs typeface="Trebuchet MS"/>
              </a:rPr>
              <a:t>au</a:t>
            </a:r>
            <a:r>
              <a:rPr sz="850" spc="-10" dirty="0">
                <a:solidFill>
                  <a:srgbClr val="231F20"/>
                </a:solidFill>
                <a:latin typeface="Trebuchet MS"/>
                <a:cs typeface="Trebuchet MS"/>
              </a:rPr>
              <a:t>x</a:t>
            </a:r>
            <a:r>
              <a:rPr sz="850" spc="-70" dirty="0">
                <a:solidFill>
                  <a:srgbClr val="231F20"/>
                </a:solidFill>
                <a:latin typeface="Trebuchet MS"/>
                <a:cs typeface="Trebuchet MS"/>
              </a:rPr>
              <a:t> </a:t>
            </a:r>
            <a:r>
              <a:rPr sz="850" spc="55" dirty="0">
                <a:solidFill>
                  <a:srgbClr val="231F20"/>
                </a:solidFill>
                <a:latin typeface="Trebuchet MS"/>
                <a:cs typeface="Trebuchet MS"/>
              </a:rPr>
              <a:t>G</a:t>
            </a:r>
            <a:r>
              <a:rPr sz="850" spc="10" dirty="0">
                <a:solidFill>
                  <a:srgbClr val="231F20"/>
                </a:solidFill>
                <a:latin typeface="Trebuchet MS"/>
                <a:cs typeface="Trebuchet MS"/>
              </a:rPr>
              <a:t>í</a:t>
            </a:r>
            <a:r>
              <a:rPr sz="850" spc="-10" dirty="0">
                <a:solidFill>
                  <a:srgbClr val="231F20"/>
                </a:solidFill>
                <a:latin typeface="Trebuchet MS"/>
                <a:cs typeface="Trebuchet MS"/>
              </a:rPr>
              <a:t>ande</a:t>
            </a:r>
            <a:r>
              <a:rPr sz="850" spc="-5" dirty="0">
                <a:solidFill>
                  <a:srgbClr val="231F20"/>
                </a:solidFill>
                <a:latin typeface="Trebuchet MS"/>
                <a:cs typeface="Trebuchet MS"/>
              </a:rPr>
              <a:t>s</a:t>
            </a:r>
            <a:r>
              <a:rPr sz="850" spc="-70" dirty="0">
                <a:solidFill>
                  <a:srgbClr val="231F20"/>
                </a:solidFill>
                <a:latin typeface="Trebuchet MS"/>
                <a:cs typeface="Trebuchet MS"/>
              </a:rPr>
              <a:t> </a:t>
            </a:r>
            <a:r>
              <a:rPr sz="850" spc="20" dirty="0">
                <a:solidFill>
                  <a:srgbClr val="231F20"/>
                </a:solidFill>
                <a:latin typeface="Trebuchet MS"/>
                <a:cs typeface="Trebuchet MS"/>
              </a:rPr>
              <a:t>É</a:t>
            </a:r>
            <a:r>
              <a:rPr sz="850" spc="-25" dirty="0">
                <a:solidFill>
                  <a:srgbClr val="231F20"/>
                </a:solidFill>
                <a:latin typeface="Trebuchet MS"/>
                <a:cs typeface="Trebuchet MS"/>
              </a:rPr>
              <a:t>c</a:t>
            </a:r>
            <a:r>
              <a:rPr sz="850" spc="-5" dirty="0">
                <a:solidFill>
                  <a:srgbClr val="231F20"/>
                </a:solidFill>
                <a:latin typeface="Trebuchet MS"/>
                <a:cs typeface="Trebuchet MS"/>
              </a:rPr>
              <a:t>o</a:t>
            </a:r>
            <a:r>
              <a:rPr sz="850" spc="-10" dirty="0">
                <a:solidFill>
                  <a:srgbClr val="231F20"/>
                </a:solidFill>
                <a:latin typeface="Trebuchet MS"/>
                <a:cs typeface="Trebuchet MS"/>
              </a:rPr>
              <a:t>l</a:t>
            </a:r>
            <a:r>
              <a:rPr sz="850" spc="-5" dirty="0">
                <a:solidFill>
                  <a:srgbClr val="231F20"/>
                </a:solidFill>
                <a:latin typeface="Trebuchet MS"/>
                <a:cs typeface="Trebuchet MS"/>
              </a:rPr>
              <a:t>es</a:t>
            </a:r>
            <a:r>
              <a:rPr sz="850" spc="-70" dirty="0">
                <a:solidFill>
                  <a:srgbClr val="231F20"/>
                </a:solidFill>
                <a:latin typeface="Trebuchet MS"/>
                <a:cs typeface="Trebuchet MS"/>
              </a:rPr>
              <a:t> </a:t>
            </a:r>
            <a:r>
              <a:rPr sz="850" spc="10" dirty="0">
                <a:solidFill>
                  <a:srgbClr val="231F20"/>
                </a:solidFill>
                <a:latin typeface="Trebuchet MS"/>
                <a:cs typeface="Trebuchet MS"/>
              </a:rPr>
              <a:t>(CPGE)</a:t>
            </a:r>
            <a:endParaRPr sz="850">
              <a:latin typeface="Trebuchet MS"/>
              <a:cs typeface="Trebuchet MS"/>
            </a:endParaRPr>
          </a:p>
          <a:p>
            <a:pPr marL="22860" marR="5080" indent="-23495" algn="r">
              <a:lnSpc>
                <a:spcPts val="620"/>
              </a:lnSpc>
              <a:spcBef>
                <a:spcPts val="70"/>
              </a:spcBef>
            </a:pPr>
            <a:r>
              <a:rPr sz="550" spc="-5" dirty="0">
                <a:solidFill>
                  <a:srgbClr val="231F20"/>
                </a:solidFill>
                <a:latin typeface="Trebuchet MS"/>
                <a:cs typeface="Trebuchet MS"/>
              </a:rPr>
              <a:t>option</a:t>
            </a:r>
            <a:r>
              <a:rPr sz="550" spc="-35" dirty="0">
                <a:solidFill>
                  <a:srgbClr val="231F20"/>
                </a:solidFill>
                <a:latin typeface="Trebuchet MS"/>
                <a:cs typeface="Trebuchet MS"/>
              </a:rPr>
              <a:t> </a:t>
            </a:r>
            <a:r>
              <a:rPr sz="550" spc="35" dirty="0">
                <a:solidFill>
                  <a:srgbClr val="231F20"/>
                </a:solidFill>
                <a:latin typeface="Trebuchet MS"/>
                <a:cs typeface="Trebuchet MS"/>
              </a:rPr>
              <a:t>MPSI</a:t>
            </a:r>
            <a:r>
              <a:rPr sz="550" spc="-40" dirty="0">
                <a:solidFill>
                  <a:srgbClr val="231F20"/>
                </a:solidFill>
                <a:latin typeface="Trebuchet MS"/>
                <a:cs typeface="Trebuchet MS"/>
              </a:rPr>
              <a:t> </a:t>
            </a:r>
            <a:r>
              <a:rPr sz="550" spc="-5" dirty="0">
                <a:solidFill>
                  <a:srgbClr val="231F20"/>
                </a:solidFill>
                <a:latin typeface="Trebuchet MS"/>
                <a:cs typeface="Trebuchet MS"/>
              </a:rPr>
              <a:t>(Mathématiques,</a:t>
            </a:r>
            <a:r>
              <a:rPr sz="550" spc="-35" dirty="0">
                <a:solidFill>
                  <a:srgbClr val="231F20"/>
                </a:solidFill>
                <a:latin typeface="Trebuchet MS"/>
                <a:cs typeface="Trebuchet MS"/>
              </a:rPr>
              <a:t> </a:t>
            </a:r>
            <a:r>
              <a:rPr sz="550" dirty="0">
                <a:solidFill>
                  <a:srgbClr val="231F20"/>
                </a:solidFill>
                <a:latin typeface="Trebuchet MS"/>
                <a:cs typeface="Trebuchet MS"/>
              </a:rPr>
              <a:t>Physique</a:t>
            </a:r>
            <a:r>
              <a:rPr sz="550" spc="-30"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spc="5" dirty="0">
                <a:solidFill>
                  <a:srgbClr val="231F20"/>
                </a:solidFill>
                <a:latin typeface="Trebuchet MS"/>
                <a:cs typeface="Trebuchet MS"/>
              </a:rPr>
              <a:t>Sciences</a:t>
            </a:r>
            <a:r>
              <a:rPr sz="550" spc="-35" dirty="0">
                <a:solidFill>
                  <a:srgbClr val="231F20"/>
                </a:solidFill>
                <a:latin typeface="Trebuchet MS"/>
                <a:cs typeface="Trebuchet MS"/>
              </a:rPr>
              <a:t> </a:t>
            </a:r>
            <a:r>
              <a:rPr sz="550" spc="-10" dirty="0">
                <a:solidFill>
                  <a:srgbClr val="231F20"/>
                </a:solidFill>
                <a:latin typeface="Trebuchet MS"/>
                <a:cs typeface="Trebuchet MS"/>
              </a:rPr>
              <a:t>de </a:t>
            </a:r>
            <a:r>
              <a:rPr sz="550" spc="-150" dirty="0">
                <a:solidFill>
                  <a:srgbClr val="231F20"/>
                </a:solidFill>
                <a:latin typeface="Trebuchet MS"/>
                <a:cs typeface="Trebuchet MS"/>
              </a:rPr>
              <a:t> </a:t>
            </a:r>
            <a:r>
              <a:rPr sz="550" spc="-5" dirty="0">
                <a:solidFill>
                  <a:srgbClr val="231F20"/>
                </a:solidFill>
                <a:latin typeface="Trebuchet MS"/>
                <a:cs typeface="Trebuchet MS"/>
              </a:rPr>
              <a:t>l’Ingénieuí)</a:t>
            </a:r>
            <a:r>
              <a:rPr sz="550" spc="-45" dirty="0">
                <a:solidFill>
                  <a:srgbClr val="231F20"/>
                </a:solidFill>
                <a:latin typeface="Trebuchet MS"/>
                <a:cs typeface="Trebuchet MS"/>
              </a:rPr>
              <a:t> </a:t>
            </a:r>
            <a:r>
              <a:rPr sz="550" dirty="0">
                <a:solidFill>
                  <a:srgbClr val="231F20"/>
                </a:solidFill>
                <a:latin typeface="Trebuchet MS"/>
                <a:cs typeface="Trebuchet MS"/>
              </a:rPr>
              <a:t>ou</a:t>
            </a:r>
            <a:r>
              <a:rPr sz="550" spc="-40" dirty="0">
                <a:solidFill>
                  <a:srgbClr val="231F20"/>
                </a:solidFill>
                <a:latin typeface="Trebuchet MS"/>
                <a:cs typeface="Trebuchet MS"/>
              </a:rPr>
              <a:t> </a:t>
            </a:r>
            <a:r>
              <a:rPr sz="550" spc="40" dirty="0">
                <a:solidFill>
                  <a:srgbClr val="231F20"/>
                </a:solidFill>
                <a:latin typeface="Trebuchet MS"/>
                <a:cs typeface="Trebuchet MS"/>
              </a:rPr>
              <a:t>MP</a:t>
            </a:r>
            <a:r>
              <a:rPr sz="550" spc="-40" dirty="0">
                <a:solidFill>
                  <a:srgbClr val="231F20"/>
                </a:solidFill>
                <a:latin typeface="Trebuchet MS"/>
                <a:cs typeface="Trebuchet MS"/>
              </a:rPr>
              <a:t> </a:t>
            </a:r>
            <a:r>
              <a:rPr sz="550" dirty="0">
                <a:solidFill>
                  <a:srgbClr val="231F20"/>
                </a:solidFill>
                <a:latin typeface="Trebuchet MS"/>
                <a:cs typeface="Trebuchet MS"/>
              </a:rPr>
              <a:t>(Mathématiques</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dirty="0">
                <a:solidFill>
                  <a:srgbClr val="231F20"/>
                </a:solidFill>
                <a:latin typeface="Trebuchet MS"/>
                <a:cs typeface="Trebuchet MS"/>
              </a:rPr>
              <a:t>Physique)</a:t>
            </a:r>
            <a:r>
              <a:rPr sz="550" spc="-35" dirty="0">
                <a:solidFill>
                  <a:srgbClr val="231F20"/>
                </a:solidFill>
                <a:latin typeface="Trebuchet MS"/>
                <a:cs typeface="Trebuchet MS"/>
              </a:rPr>
              <a:t> </a:t>
            </a:r>
            <a:r>
              <a:rPr sz="550" spc="10" dirty="0">
                <a:solidFill>
                  <a:srgbClr val="231F20"/>
                </a:solidFill>
                <a:latin typeface="Trebuchet MS"/>
                <a:cs typeface="Trebuchet MS"/>
              </a:rPr>
              <a:t>pouí</a:t>
            </a:r>
            <a:endParaRPr sz="550">
              <a:latin typeface="Trebuchet MS"/>
              <a:cs typeface="Trebuchet MS"/>
            </a:endParaRPr>
          </a:p>
          <a:p>
            <a:pPr marR="5080" algn="r">
              <a:lnSpc>
                <a:spcPts val="610"/>
              </a:lnSpc>
            </a:pPr>
            <a:r>
              <a:rPr sz="550" spc="-5" dirty="0">
                <a:solidFill>
                  <a:srgbClr val="231F20"/>
                </a:solidFill>
                <a:latin typeface="Trebuchet MS"/>
                <a:cs typeface="Trebuchet MS"/>
              </a:rPr>
              <a:t>a</a:t>
            </a:r>
            <a:r>
              <a:rPr sz="550" spc="-10" dirty="0">
                <a:solidFill>
                  <a:srgbClr val="231F20"/>
                </a:solidFill>
                <a:latin typeface="Trebuchet MS"/>
                <a:cs typeface="Trebuchet MS"/>
              </a:rPr>
              <a:t>cc</a:t>
            </a:r>
            <a:r>
              <a:rPr sz="550" spc="5" dirty="0">
                <a:solidFill>
                  <a:srgbClr val="231F20"/>
                </a:solidFill>
                <a:latin typeface="Trebuchet MS"/>
                <a:cs typeface="Trebuchet MS"/>
              </a:rPr>
              <a:t>édeí</a:t>
            </a:r>
            <a:r>
              <a:rPr sz="550" spc="-40" dirty="0">
                <a:solidFill>
                  <a:srgbClr val="231F20"/>
                </a:solidFill>
                <a:latin typeface="Trebuchet MS"/>
                <a:cs typeface="Trebuchet MS"/>
              </a:rPr>
              <a:t> </a:t>
            </a:r>
            <a:r>
              <a:rPr sz="550" dirty="0">
                <a:solidFill>
                  <a:srgbClr val="231F20"/>
                </a:solidFill>
                <a:latin typeface="Trebuchet MS"/>
                <a:cs typeface="Trebuchet MS"/>
              </a:rPr>
              <a:t>aux</a:t>
            </a:r>
            <a:r>
              <a:rPr sz="550" spc="-40" dirty="0">
                <a:solidFill>
                  <a:srgbClr val="231F20"/>
                </a:solidFill>
                <a:latin typeface="Trebuchet MS"/>
                <a:cs typeface="Trebuchet MS"/>
              </a:rPr>
              <a:t> </a:t>
            </a:r>
            <a:r>
              <a:rPr sz="550" spc="-10" dirty="0">
                <a:solidFill>
                  <a:srgbClr val="231F20"/>
                </a:solidFill>
                <a:latin typeface="Trebuchet MS"/>
                <a:cs typeface="Trebuchet MS"/>
              </a:rPr>
              <a:t>é</a:t>
            </a:r>
            <a:r>
              <a:rPr sz="550" spc="-15" dirty="0">
                <a:solidFill>
                  <a:srgbClr val="231F20"/>
                </a:solidFill>
                <a:latin typeface="Trebuchet MS"/>
                <a:cs typeface="Trebuchet MS"/>
              </a:rPr>
              <a:t>c</a:t>
            </a:r>
            <a:r>
              <a:rPr sz="550" dirty="0">
                <a:solidFill>
                  <a:srgbClr val="231F20"/>
                </a:solidFill>
                <a:latin typeface="Trebuchet MS"/>
                <a:cs typeface="Trebuchet MS"/>
              </a:rPr>
              <a:t>o</a:t>
            </a:r>
            <a:r>
              <a:rPr sz="550" spc="-10" dirty="0">
                <a:solidFill>
                  <a:srgbClr val="231F20"/>
                </a:solidFill>
                <a:latin typeface="Trebuchet MS"/>
                <a:cs typeface="Trebuchet MS"/>
              </a:rPr>
              <a:t>l</a:t>
            </a:r>
            <a:r>
              <a:rPr sz="550" spc="5" dirty="0">
                <a:solidFill>
                  <a:srgbClr val="231F20"/>
                </a:solidFill>
                <a:latin typeface="Trebuchet MS"/>
                <a:cs typeface="Trebuchet MS"/>
              </a:rPr>
              <a:t>es</a:t>
            </a:r>
            <a:r>
              <a:rPr sz="550" spc="-40" dirty="0">
                <a:solidFill>
                  <a:srgbClr val="231F20"/>
                </a:solidFill>
                <a:latin typeface="Trebuchet MS"/>
                <a:cs typeface="Trebuchet MS"/>
              </a:rPr>
              <a:t> </a:t>
            </a:r>
            <a:r>
              <a:rPr sz="550" dirty="0">
                <a:solidFill>
                  <a:srgbClr val="231F20"/>
                </a:solidFill>
                <a:latin typeface="Trebuchet MS"/>
                <a:cs typeface="Trebuchet MS"/>
              </a:rPr>
              <a:t>d’ingénieuís</a:t>
            </a:r>
            <a:endParaRPr sz="550">
              <a:latin typeface="Trebuchet MS"/>
              <a:cs typeface="Trebuchet MS"/>
            </a:endParaRPr>
          </a:p>
        </p:txBody>
      </p:sp>
      <p:sp>
        <p:nvSpPr>
          <p:cNvPr id="67" name="object 21">
            <a:extLst>
              <a:ext uri="{FF2B5EF4-FFF2-40B4-BE49-F238E27FC236}">
                <a16:creationId xmlns:a16="http://schemas.microsoft.com/office/drawing/2014/main" id="{5D154833-43DD-A3F3-12FF-19C88FAC121D}"/>
              </a:ext>
            </a:extLst>
          </p:cNvPr>
          <p:cNvSpPr txBox="1"/>
          <p:nvPr/>
        </p:nvSpPr>
        <p:spPr>
          <a:xfrm>
            <a:off x="3914560" y="6689972"/>
            <a:ext cx="1473200" cy="401320"/>
          </a:xfrm>
          <a:prstGeom prst="rect">
            <a:avLst/>
          </a:prstGeom>
        </p:spPr>
        <p:txBody>
          <a:bodyPr vert="horz" wrap="square" lIns="0" tIns="12065" rIns="0" bIns="0" rtlCol="0">
            <a:spAutoFit/>
          </a:bodyPr>
          <a:lstStyle/>
          <a:p>
            <a:pPr>
              <a:lnSpc>
                <a:spcPct val="100000"/>
              </a:lnSpc>
              <a:spcBef>
                <a:spcPts val="95"/>
              </a:spcBef>
            </a:pPr>
            <a:r>
              <a:rPr sz="850" spc="-5" dirty="0">
                <a:solidFill>
                  <a:srgbClr val="231F20"/>
                </a:solidFill>
                <a:latin typeface="Trebuchet MS"/>
                <a:cs typeface="Trebuchet MS"/>
              </a:rPr>
              <a:t>BUT</a:t>
            </a:r>
            <a:endParaRPr sz="850">
              <a:latin typeface="Trebuchet MS"/>
              <a:cs typeface="Trebuchet MS"/>
            </a:endParaRPr>
          </a:p>
          <a:p>
            <a:pPr marR="5080">
              <a:lnSpc>
                <a:spcPts val="620"/>
              </a:lnSpc>
              <a:spcBef>
                <a:spcPts val="90"/>
              </a:spcBef>
            </a:pPr>
            <a:r>
              <a:rPr sz="550" spc="5" dirty="0">
                <a:solidFill>
                  <a:srgbClr val="231F20"/>
                </a:solidFill>
                <a:latin typeface="Trebuchet MS"/>
                <a:cs typeface="Trebuchet MS"/>
              </a:rPr>
              <a:t>(B</a:t>
            </a:r>
            <a:r>
              <a:rPr sz="550" dirty="0">
                <a:solidFill>
                  <a:srgbClr val="231F20"/>
                </a:solidFill>
                <a:latin typeface="Trebuchet MS"/>
                <a:cs typeface="Trebuchet MS"/>
              </a:rPr>
              <a:t>a</a:t>
            </a:r>
            <a:r>
              <a:rPr sz="550" spc="-5" dirty="0">
                <a:solidFill>
                  <a:srgbClr val="231F20"/>
                </a:solidFill>
                <a:latin typeface="Trebuchet MS"/>
                <a:cs typeface="Trebuchet MS"/>
              </a:rPr>
              <a:t>che</a:t>
            </a:r>
            <a:r>
              <a:rPr sz="550" spc="-10" dirty="0">
                <a:solidFill>
                  <a:srgbClr val="231F20"/>
                </a:solidFill>
                <a:latin typeface="Trebuchet MS"/>
                <a:cs typeface="Trebuchet MS"/>
              </a:rPr>
              <a:t>l</a:t>
            </a:r>
            <a:r>
              <a:rPr sz="550" spc="30" dirty="0">
                <a:solidFill>
                  <a:srgbClr val="231F20"/>
                </a:solidFill>
                <a:latin typeface="Trebuchet MS"/>
                <a:cs typeface="Trebuchet MS"/>
              </a:rPr>
              <a:t>o</a:t>
            </a:r>
            <a:r>
              <a:rPr sz="550" spc="20" dirty="0">
                <a:solidFill>
                  <a:srgbClr val="231F20"/>
                </a:solidFill>
                <a:latin typeface="Trebuchet MS"/>
                <a:cs typeface="Trebuchet MS"/>
              </a:rPr>
              <a:t>í</a:t>
            </a:r>
            <a:r>
              <a:rPr sz="550" spc="-45" dirty="0">
                <a:solidFill>
                  <a:srgbClr val="231F20"/>
                </a:solidFill>
                <a:latin typeface="Trebuchet MS"/>
                <a:cs typeface="Trebuchet MS"/>
              </a:rPr>
              <a:t> </a:t>
            </a:r>
            <a:r>
              <a:rPr sz="550" spc="10" dirty="0">
                <a:solidFill>
                  <a:srgbClr val="231F20"/>
                </a:solidFill>
                <a:latin typeface="Trebuchet MS"/>
                <a:cs typeface="Trebuchet MS"/>
              </a:rPr>
              <a:t>Un</a:t>
            </a:r>
            <a:r>
              <a:rPr sz="550" spc="-5" dirty="0">
                <a:solidFill>
                  <a:srgbClr val="231F20"/>
                </a:solidFill>
                <a:latin typeface="Trebuchet MS"/>
                <a:cs typeface="Trebuchet MS"/>
              </a:rPr>
              <a:t>i</a:t>
            </a:r>
            <a:r>
              <a:rPr sz="550" spc="-20" dirty="0">
                <a:solidFill>
                  <a:srgbClr val="231F20"/>
                </a:solidFill>
                <a:latin typeface="Trebuchet MS"/>
                <a:cs typeface="Trebuchet MS"/>
              </a:rPr>
              <a:t>v</a:t>
            </a:r>
            <a:r>
              <a:rPr sz="550" spc="20" dirty="0">
                <a:solidFill>
                  <a:srgbClr val="231F20"/>
                </a:solidFill>
                <a:latin typeface="Trebuchet MS"/>
                <a:cs typeface="Trebuchet MS"/>
              </a:rPr>
              <a:t>eís</a:t>
            </a:r>
            <a:r>
              <a:rPr sz="550" spc="-5" dirty="0">
                <a:solidFill>
                  <a:srgbClr val="231F20"/>
                </a:solidFill>
                <a:latin typeface="Trebuchet MS"/>
                <a:cs typeface="Trebuchet MS"/>
              </a:rPr>
              <a:t>i</a:t>
            </a:r>
            <a:r>
              <a:rPr sz="550" spc="-10" dirty="0">
                <a:solidFill>
                  <a:srgbClr val="231F20"/>
                </a:solidFill>
                <a:latin typeface="Trebuchet MS"/>
                <a:cs typeface="Trebuchet MS"/>
              </a:rPr>
              <a:t>ta</a:t>
            </a:r>
            <a:r>
              <a:rPr sz="550" spc="25" dirty="0">
                <a:solidFill>
                  <a:srgbClr val="231F20"/>
                </a:solidFill>
                <a:latin typeface="Trebuchet MS"/>
                <a:cs typeface="Trebuchet MS"/>
              </a:rPr>
              <a:t>i</a:t>
            </a:r>
            <a:r>
              <a:rPr sz="550" spc="10" dirty="0">
                <a:solidFill>
                  <a:srgbClr val="231F20"/>
                </a:solidFill>
                <a:latin typeface="Trebuchet MS"/>
                <a:cs typeface="Trebuchet MS"/>
              </a:rPr>
              <a:t>í</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10" dirty="0">
                <a:solidFill>
                  <a:srgbClr val="231F20"/>
                </a:solidFill>
                <a:latin typeface="Trebuchet MS"/>
                <a:cs typeface="Trebuchet MS"/>
              </a:rPr>
              <a:t>de</a:t>
            </a:r>
            <a:r>
              <a:rPr sz="550" spc="-40" dirty="0">
                <a:solidFill>
                  <a:srgbClr val="231F20"/>
                </a:solidFill>
                <a:latin typeface="Trebuchet MS"/>
                <a:cs typeface="Trebuchet MS"/>
              </a:rPr>
              <a:t> </a:t>
            </a:r>
            <a:r>
              <a:rPr sz="550" spc="-90" dirty="0">
                <a:solidFill>
                  <a:srgbClr val="231F20"/>
                </a:solidFill>
                <a:latin typeface="Trebuchet MS"/>
                <a:cs typeface="Trebuchet MS"/>
              </a:rPr>
              <a:t>T</a:t>
            </a:r>
            <a:r>
              <a:rPr sz="550" dirty="0">
                <a:solidFill>
                  <a:srgbClr val="231F20"/>
                </a:solidFill>
                <a:latin typeface="Trebuchet MS"/>
                <a:cs typeface="Trebuchet MS"/>
              </a:rPr>
              <a:t>echno</a:t>
            </a:r>
            <a:r>
              <a:rPr sz="550" spc="-10" dirty="0">
                <a:solidFill>
                  <a:srgbClr val="231F20"/>
                </a:solidFill>
                <a:latin typeface="Trebuchet MS"/>
                <a:cs typeface="Trebuchet MS"/>
              </a:rPr>
              <a:t>l</a:t>
            </a:r>
            <a:r>
              <a:rPr sz="550" spc="5" dirty="0">
                <a:solidFill>
                  <a:srgbClr val="231F20"/>
                </a:solidFill>
                <a:latin typeface="Trebuchet MS"/>
                <a:cs typeface="Trebuchet MS"/>
              </a:rPr>
              <a:t>og</a:t>
            </a:r>
            <a:r>
              <a:rPr sz="550" spc="-10" dirty="0">
                <a:solidFill>
                  <a:srgbClr val="231F20"/>
                </a:solidFill>
                <a:latin typeface="Trebuchet MS"/>
                <a:cs typeface="Trebuchet MS"/>
              </a:rPr>
              <a:t>ie)</a:t>
            </a:r>
            <a:r>
              <a:rPr sz="550" spc="-40" dirty="0">
                <a:solidFill>
                  <a:srgbClr val="231F20"/>
                </a:solidFill>
                <a:latin typeface="Trebuchet MS"/>
                <a:cs typeface="Trebuchet MS"/>
              </a:rPr>
              <a:t> </a:t>
            </a:r>
            <a:r>
              <a:rPr sz="550" spc="-10" dirty="0">
                <a:solidFill>
                  <a:srgbClr val="231F20"/>
                </a:solidFill>
                <a:latin typeface="Trebuchet MS"/>
                <a:cs typeface="Trebuchet MS"/>
              </a:rPr>
              <a:t>a</a:t>
            </a:r>
            <a:r>
              <a:rPr sz="550" spc="-20" dirty="0">
                <a:solidFill>
                  <a:srgbClr val="231F20"/>
                </a:solidFill>
                <a:latin typeface="Trebuchet MS"/>
                <a:cs typeface="Trebuchet MS"/>
              </a:rPr>
              <a:t>v</a:t>
            </a:r>
            <a:r>
              <a:rPr sz="550" spc="-10" dirty="0">
                <a:solidFill>
                  <a:srgbClr val="231F20"/>
                </a:solidFill>
                <a:latin typeface="Trebuchet MS"/>
                <a:cs typeface="Trebuchet MS"/>
              </a:rPr>
              <a:t>ec  </a:t>
            </a:r>
            <a:r>
              <a:rPr sz="550" spc="-5" dirty="0">
                <a:solidFill>
                  <a:srgbClr val="231F20"/>
                </a:solidFill>
                <a:latin typeface="Trebuchet MS"/>
                <a:cs typeface="Trebuchet MS"/>
              </a:rPr>
              <a:t> </a:t>
            </a:r>
            <a:r>
              <a:rPr sz="550" spc="5" dirty="0">
                <a:solidFill>
                  <a:srgbClr val="231F20"/>
                </a:solidFill>
                <a:latin typeface="Trebuchet MS"/>
                <a:cs typeface="Trebuchet MS"/>
              </a:rPr>
              <a:t>un</a:t>
            </a:r>
            <a:r>
              <a:rPr sz="550" spc="-45" dirty="0">
                <a:solidFill>
                  <a:srgbClr val="231F20"/>
                </a:solidFill>
                <a:latin typeface="Trebuchet MS"/>
                <a:cs typeface="Trebuchet MS"/>
              </a:rPr>
              <a:t> </a:t>
            </a:r>
            <a:r>
              <a:rPr sz="550" spc="10" dirty="0">
                <a:solidFill>
                  <a:srgbClr val="231F20"/>
                </a:solidFill>
                <a:latin typeface="Trebuchet MS"/>
                <a:cs typeface="Trebuchet MS"/>
              </a:rPr>
              <a:t>paícouís</a:t>
            </a:r>
            <a:r>
              <a:rPr sz="550" spc="-40" dirty="0">
                <a:solidFill>
                  <a:srgbClr val="231F20"/>
                </a:solidFill>
                <a:latin typeface="Trebuchet MS"/>
                <a:cs typeface="Trebuchet MS"/>
              </a:rPr>
              <a:t> </a:t>
            </a:r>
            <a:r>
              <a:rPr sz="550" spc="-5" dirty="0">
                <a:solidFill>
                  <a:srgbClr val="231F20"/>
                </a:solidFill>
                <a:latin typeface="Trebuchet MS"/>
                <a:cs typeface="Trebuchet MS"/>
              </a:rPr>
              <a:t>en</a:t>
            </a:r>
            <a:r>
              <a:rPr sz="550" spc="-35" dirty="0">
                <a:solidFill>
                  <a:srgbClr val="231F20"/>
                </a:solidFill>
                <a:latin typeface="Trebuchet MS"/>
                <a:cs typeface="Trebuchet MS"/>
              </a:rPr>
              <a:t> </a:t>
            </a:r>
            <a:r>
              <a:rPr sz="550" dirty="0">
                <a:solidFill>
                  <a:srgbClr val="231F20"/>
                </a:solidFill>
                <a:latin typeface="Trebuchet MS"/>
                <a:cs typeface="Trebuchet MS"/>
              </a:rPr>
              <a:t>Réseaux</a:t>
            </a:r>
            <a:r>
              <a:rPr sz="550" spc="-35" dirty="0">
                <a:solidFill>
                  <a:srgbClr val="231F20"/>
                </a:solidFill>
                <a:latin typeface="Trebuchet MS"/>
                <a:cs typeface="Trebuchet MS"/>
              </a:rPr>
              <a:t> </a:t>
            </a:r>
            <a:r>
              <a:rPr sz="550" spc="-20" dirty="0">
                <a:solidFill>
                  <a:srgbClr val="231F20"/>
                </a:solidFill>
                <a:latin typeface="Trebuchet MS"/>
                <a:cs typeface="Trebuchet MS"/>
              </a:rPr>
              <a:t>et</a:t>
            </a:r>
            <a:r>
              <a:rPr sz="550" spc="-35" dirty="0">
                <a:solidFill>
                  <a:srgbClr val="231F20"/>
                </a:solidFill>
                <a:latin typeface="Trebuchet MS"/>
                <a:cs typeface="Trebuchet MS"/>
              </a:rPr>
              <a:t> </a:t>
            </a:r>
            <a:r>
              <a:rPr sz="550" spc="-10" dirty="0">
                <a:solidFill>
                  <a:srgbClr val="231F20"/>
                </a:solidFill>
                <a:latin typeface="Trebuchet MS"/>
                <a:cs typeface="Trebuchet MS"/>
              </a:rPr>
              <a:t>Télécommunications </a:t>
            </a:r>
            <a:r>
              <a:rPr sz="550" spc="-150" dirty="0">
                <a:solidFill>
                  <a:srgbClr val="231F20"/>
                </a:solidFill>
                <a:latin typeface="Trebuchet MS"/>
                <a:cs typeface="Trebuchet MS"/>
              </a:rPr>
              <a:t> </a:t>
            </a:r>
            <a:r>
              <a:rPr sz="550" spc="-5" dirty="0">
                <a:solidFill>
                  <a:srgbClr val="231F20"/>
                </a:solidFill>
                <a:latin typeface="Trebuchet MS"/>
                <a:cs typeface="Trebuchet MS"/>
              </a:rPr>
              <a:t>(R</a:t>
            </a:r>
            <a:r>
              <a:rPr sz="550" spc="-30" dirty="0">
                <a:solidFill>
                  <a:srgbClr val="231F20"/>
                </a:solidFill>
                <a:latin typeface="Trebuchet MS"/>
                <a:cs typeface="Trebuchet MS"/>
              </a:rPr>
              <a:t>&amp;</a:t>
            </a:r>
            <a:r>
              <a:rPr sz="550" spc="-35" dirty="0">
                <a:solidFill>
                  <a:srgbClr val="231F20"/>
                </a:solidFill>
                <a:latin typeface="Trebuchet MS"/>
                <a:cs typeface="Trebuchet MS"/>
              </a:rPr>
              <a:t>T</a:t>
            </a:r>
            <a:r>
              <a:rPr sz="550" spc="-20" dirty="0">
                <a:solidFill>
                  <a:srgbClr val="231F20"/>
                </a:solidFill>
                <a:latin typeface="Trebuchet MS"/>
                <a:cs typeface="Trebuchet MS"/>
              </a:rPr>
              <a:t>)</a:t>
            </a:r>
            <a:r>
              <a:rPr sz="550" spc="-45"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5" dirty="0">
                <a:solidFill>
                  <a:srgbClr val="231F20"/>
                </a:solidFill>
                <a:latin typeface="Trebuchet MS"/>
                <a:cs typeface="Trebuchet MS"/>
              </a:rPr>
              <a:t>op</a:t>
            </a:r>
            <a:r>
              <a:rPr sz="550" spc="-5" dirty="0">
                <a:solidFill>
                  <a:srgbClr val="231F20"/>
                </a:solidFill>
                <a:latin typeface="Trebuchet MS"/>
                <a:cs typeface="Trebuchet MS"/>
              </a:rPr>
              <a:t>t</a:t>
            </a:r>
            <a:r>
              <a:rPr sz="550" dirty="0">
                <a:solidFill>
                  <a:srgbClr val="231F20"/>
                </a:solidFill>
                <a:latin typeface="Trebuchet MS"/>
                <a:cs typeface="Trebuchet MS"/>
              </a:rPr>
              <a:t>ion</a:t>
            </a:r>
            <a:r>
              <a:rPr sz="550" spc="-40" dirty="0">
                <a:solidFill>
                  <a:srgbClr val="231F20"/>
                </a:solidFill>
                <a:latin typeface="Trebuchet MS"/>
                <a:cs typeface="Trebuchet MS"/>
              </a:rPr>
              <a:t> </a:t>
            </a:r>
            <a:r>
              <a:rPr sz="550" spc="5" dirty="0">
                <a:solidFill>
                  <a:srgbClr val="231F20"/>
                </a:solidFill>
                <a:latin typeface="Trebuchet MS"/>
                <a:cs typeface="Trebuchet MS"/>
              </a:rPr>
              <a:t>Cybeísécu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endParaRPr sz="550">
              <a:latin typeface="Trebuchet MS"/>
              <a:cs typeface="Trebuchet MS"/>
            </a:endParaRPr>
          </a:p>
        </p:txBody>
      </p:sp>
      <p:sp>
        <p:nvSpPr>
          <p:cNvPr id="68" name="object 22">
            <a:extLst>
              <a:ext uri="{FF2B5EF4-FFF2-40B4-BE49-F238E27FC236}">
                <a16:creationId xmlns:a16="http://schemas.microsoft.com/office/drawing/2014/main" id="{498ED7FA-E046-8622-EDB0-9D671AC0D179}"/>
              </a:ext>
            </a:extLst>
          </p:cNvPr>
          <p:cNvSpPr txBox="1"/>
          <p:nvPr/>
        </p:nvSpPr>
        <p:spPr>
          <a:xfrm>
            <a:off x="4146773" y="6363961"/>
            <a:ext cx="819785" cy="243204"/>
          </a:xfrm>
          <a:prstGeom prst="rect">
            <a:avLst/>
          </a:prstGeom>
        </p:spPr>
        <p:txBody>
          <a:bodyPr vert="horz" wrap="square" lIns="0" tIns="12065" rIns="0" bIns="0" rtlCol="0">
            <a:spAutoFit/>
          </a:bodyPr>
          <a:lstStyle/>
          <a:p>
            <a:pPr>
              <a:lnSpc>
                <a:spcPct val="100000"/>
              </a:lnSpc>
              <a:spcBef>
                <a:spcPts val="95"/>
              </a:spcBef>
            </a:pPr>
            <a:r>
              <a:rPr sz="850" spc="5" dirty="0">
                <a:solidFill>
                  <a:srgbClr val="231F20"/>
                </a:solidFill>
                <a:latin typeface="Trebuchet MS"/>
                <a:cs typeface="Trebuchet MS"/>
              </a:rPr>
              <a:t>Bacheloís</a:t>
            </a:r>
            <a:endParaRPr sz="850">
              <a:latin typeface="Trebuchet MS"/>
              <a:cs typeface="Trebuchet MS"/>
            </a:endParaRPr>
          </a:p>
          <a:p>
            <a:pPr>
              <a:lnSpc>
                <a:spcPct val="100000"/>
              </a:lnSpc>
              <a:spcBef>
                <a:spcPts val="35"/>
              </a:spcBef>
            </a:pPr>
            <a:r>
              <a:rPr sz="550" spc="-5" dirty="0">
                <a:solidFill>
                  <a:srgbClr val="231F20"/>
                </a:solidFill>
                <a:latin typeface="Trebuchet MS"/>
                <a:cs typeface="Trebuchet MS"/>
              </a:rPr>
              <a:t>en</a:t>
            </a:r>
            <a:r>
              <a:rPr sz="550" spc="-40" dirty="0">
                <a:solidFill>
                  <a:srgbClr val="231F20"/>
                </a:solidFill>
                <a:latin typeface="Trebuchet MS"/>
                <a:cs typeface="Trebuchet MS"/>
              </a:rPr>
              <a:t> </a:t>
            </a:r>
            <a:r>
              <a:rPr sz="550" dirty="0">
                <a:solidFill>
                  <a:srgbClr val="231F20"/>
                </a:solidFill>
                <a:latin typeface="Trebuchet MS"/>
                <a:cs typeface="Trebuchet MS"/>
              </a:rPr>
              <a:t>cybeí</a:t>
            </a:r>
            <a:r>
              <a:rPr sz="550" spc="10" dirty="0">
                <a:solidFill>
                  <a:srgbClr val="231F20"/>
                </a:solidFill>
                <a:latin typeface="Trebuchet MS"/>
                <a:cs typeface="Trebuchet MS"/>
              </a:rPr>
              <a:t>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r>
              <a:rPr sz="550" spc="-40" dirty="0">
                <a:solidFill>
                  <a:srgbClr val="231F20"/>
                </a:solidFill>
                <a:latin typeface="Trebuchet MS"/>
                <a:cs typeface="Trebuchet MS"/>
              </a:rPr>
              <a:t> </a:t>
            </a:r>
            <a:r>
              <a:rPr sz="550" spc="30" dirty="0">
                <a:solidFill>
                  <a:srgbClr val="231F20"/>
                </a:solidFill>
                <a:latin typeface="Trebuchet MS"/>
                <a:cs typeface="Trebuchet MS"/>
              </a:rPr>
              <a:t>su</a:t>
            </a:r>
            <a:r>
              <a:rPr sz="550" spc="20" dirty="0">
                <a:solidFill>
                  <a:srgbClr val="231F20"/>
                </a:solidFill>
                <a:latin typeface="Trebuchet MS"/>
                <a:cs typeface="Trebuchet MS"/>
              </a:rPr>
              <a:t>í</a:t>
            </a:r>
            <a:r>
              <a:rPr sz="550" spc="-45" dirty="0">
                <a:solidFill>
                  <a:srgbClr val="231F20"/>
                </a:solidFill>
                <a:latin typeface="Trebuchet MS"/>
                <a:cs typeface="Trebuchet MS"/>
              </a:rPr>
              <a:t> </a:t>
            </a:r>
            <a:r>
              <a:rPr sz="550" spc="20" dirty="0">
                <a:solidFill>
                  <a:srgbClr val="231F20"/>
                </a:solidFill>
                <a:latin typeface="Trebuchet MS"/>
                <a:cs typeface="Trebuchet MS"/>
              </a:rPr>
              <a:t>3</a:t>
            </a:r>
            <a:r>
              <a:rPr sz="550" spc="-40" dirty="0">
                <a:solidFill>
                  <a:srgbClr val="231F20"/>
                </a:solidFill>
                <a:latin typeface="Trebuchet MS"/>
                <a:cs typeface="Trebuchet MS"/>
              </a:rPr>
              <a:t> </a:t>
            </a:r>
            <a:r>
              <a:rPr sz="550" spc="10" dirty="0">
                <a:solidFill>
                  <a:srgbClr val="231F20"/>
                </a:solidFill>
                <a:latin typeface="Trebuchet MS"/>
                <a:cs typeface="Trebuchet MS"/>
              </a:rPr>
              <a:t>ans</a:t>
            </a:r>
            <a:endParaRPr sz="550">
              <a:latin typeface="Trebuchet MS"/>
              <a:cs typeface="Trebuchet MS"/>
            </a:endParaRPr>
          </a:p>
        </p:txBody>
      </p:sp>
      <p:sp>
        <p:nvSpPr>
          <p:cNvPr id="84" name="object 23">
            <a:extLst>
              <a:ext uri="{FF2B5EF4-FFF2-40B4-BE49-F238E27FC236}">
                <a16:creationId xmlns:a16="http://schemas.microsoft.com/office/drawing/2014/main" id="{684007ED-CA08-A393-36BE-2DD2424F704E}"/>
              </a:ext>
            </a:extLst>
          </p:cNvPr>
          <p:cNvSpPr txBox="1"/>
          <p:nvPr/>
        </p:nvSpPr>
        <p:spPr>
          <a:xfrm>
            <a:off x="3914560" y="5656550"/>
            <a:ext cx="1386205" cy="527685"/>
          </a:xfrm>
          <a:prstGeom prst="rect">
            <a:avLst/>
          </a:prstGeom>
        </p:spPr>
        <p:txBody>
          <a:bodyPr vert="horz" wrap="square" lIns="0" tIns="43180" rIns="0" bIns="0" rtlCol="0">
            <a:spAutoFit/>
          </a:bodyPr>
          <a:lstStyle/>
          <a:p>
            <a:pPr>
              <a:lnSpc>
                <a:spcPct val="100000"/>
              </a:lnSpc>
              <a:spcBef>
                <a:spcPts val="340"/>
              </a:spcBef>
            </a:pPr>
            <a:r>
              <a:rPr sz="850" spc="185" dirty="0">
                <a:solidFill>
                  <a:srgbClr val="231F20"/>
                </a:solidFill>
                <a:latin typeface="Trebuchet MS"/>
                <a:cs typeface="Trebuchet MS"/>
              </a:rPr>
              <a:t>i</a:t>
            </a:r>
            <a:r>
              <a:rPr sz="850" spc="-10" dirty="0">
                <a:solidFill>
                  <a:srgbClr val="231F20"/>
                </a:solidFill>
                <a:latin typeface="Trebuchet MS"/>
                <a:cs typeface="Trebuchet MS"/>
              </a:rPr>
              <a:t>i</a:t>
            </a:r>
            <a:r>
              <a:rPr sz="850" spc="-15" dirty="0">
                <a:solidFill>
                  <a:srgbClr val="231F20"/>
                </a:solidFill>
                <a:latin typeface="Trebuchet MS"/>
                <a:cs typeface="Trebuchet MS"/>
              </a:rPr>
              <a:t>c</a:t>
            </a:r>
            <a:r>
              <a:rPr sz="850" spc="-20" dirty="0">
                <a:solidFill>
                  <a:srgbClr val="231F20"/>
                </a:solidFill>
                <a:latin typeface="Trebuchet MS"/>
                <a:cs typeface="Trebuchet MS"/>
              </a:rPr>
              <a:t>en</a:t>
            </a:r>
            <a:r>
              <a:rPr sz="850" spc="-30" dirty="0">
                <a:solidFill>
                  <a:srgbClr val="231F20"/>
                </a:solidFill>
                <a:latin typeface="Trebuchet MS"/>
                <a:cs typeface="Trebuchet MS"/>
              </a:rPr>
              <a:t>c</a:t>
            </a:r>
            <a:r>
              <a:rPr sz="850" spc="-5" dirty="0">
                <a:solidFill>
                  <a:srgbClr val="231F20"/>
                </a:solidFill>
                <a:latin typeface="Trebuchet MS"/>
                <a:cs typeface="Trebuchet MS"/>
              </a:rPr>
              <a:t>es</a:t>
            </a:r>
            <a:r>
              <a:rPr sz="850" spc="-70" dirty="0">
                <a:solidFill>
                  <a:srgbClr val="231F20"/>
                </a:solidFill>
                <a:latin typeface="Trebuchet MS"/>
                <a:cs typeface="Trebuchet MS"/>
              </a:rPr>
              <a:t> </a:t>
            </a:r>
            <a:r>
              <a:rPr sz="850" spc="-20" dirty="0">
                <a:solidFill>
                  <a:srgbClr val="231F20"/>
                </a:solidFill>
                <a:latin typeface="Trebuchet MS"/>
                <a:cs typeface="Trebuchet MS"/>
              </a:rPr>
              <a:t>en</a:t>
            </a:r>
            <a:r>
              <a:rPr sz="850" spc="-70" dirty="0">
                <a:solidFill>
                  <a:srgbClr val="231F20"/>
                </a:solidFill>
                <a:latin typeface="Trebuchet MS"/>
                <a:cs typeface="Trebuchet MS"/>
              </a:rPr>
              <a:t> </a:t>
            </a:r>
            <a:r>
              <a:rPr sz="850" spc="5" dirty="0">
                <a:solidFill>
                  <a:srgbClr val="231F20"/>
                </a:solidFill>
                <a:latin typeface="Trebuchet MS"/>
                <a:cs typeface="Trebuchet MS"/>
              </a:rPr>
              <a:t>In</a:t>
            </a:r>
            <a:r>
              <a:rPr sz="850" dirty="0">
                <a:solidFill>
                  <a:srgbClr val="231F20"/>
                </a:solidFill>
                <a:latin typeface="Trebuchet MS"/>
                <a:cs typeface="Trebuchet MS"/>
              </a:rPr>
              <a:t>f</a:t>
            </a:r>
            <a:r>
              <a:rPr sz="850" spc="10" dirty="0">
                <a:solidFill>
                  <a:srgbClr val="231F20"/>
                </a:solidFill>
                <a:latin typeface="Trebuchet MS"/>
                <a:cs typeface="Trebuchet MS"/>
              </a:rPr>
              <a:t>oím</a:t>
            </a:r>
            <a:r>
              <a:rPr sz="850" spc="5" dirty="0">
                <a:solidFill>
                  <a:srgbClr val="231F20"/>
                </a:solidFill>
                <a:latin typeface="Trebuchet MS"/>
                <a:cs typeface="Trebuchet MS"/>
              </a:rPr>
              <a:t>a</a:t>
            </a:r>
            <a:r>
              <a:rPr sz="850" spc="-20" dirty="0">
                <a:solidFill>
                  <a:srgbClr val="231F20"/>
                </a:solidFill>
                <a:latin typeface="Trebuchet MS"/>
                <a:cs typeface="Trebuchet MS"/>
              </a:rPr>
              <a:t>t</a:t>
            </a:r>
            <a:r>
              <a:rPr sz="850" spc="-5" dirty="0">
                <a:solidFill>
                  <a:srgbClr val="231F20"/>
                </a:solidFill>
                <a:latin typeface="Trebuchet MS"/>
                <a:cs typeface="Trebuchet MS"/>
              </a:rPr>
              <a:t>iqu</a:t>
            </a:r>
            <a:r>
              <a:rPr sz="850" spc="-40" dirty="0">
                <a:solidFill>
                  <a:srgbClr val="231F20"/>
                </a:solidFill>
                <a:latin typeface="Trebuchet MS"/>
                <a:cs typeface="Trebuchet MS"/>
              </a:rPr>
              <a:t>e</a:t>
            </a:r>
            <a:endParaRPr sz="850">
              <a:latin typeface="Trebuchet MS"/>
              <a:cs typeface="Trebuchet MS"/>
            </a:endParaRPr>
          </a:p>
          <a:p>
            <a:pPr>
              <a:lnSpc>
                <a:spcPct val="100000"/>
              </a:lnSpc>
              <a:spcBef>
                <a:spcPts val="180"/>
              </a:spcBef>
            </a:pPr>
            <a:r>
              <a:rPr sz="550" spc="-10" dirty="0">
                <a:solidFill>
                  <a:srgbClr val="231F20"/>
                </a:solidFill>
                <a:latin typeface="Trebuchet MS"/>
                <a:cs typeface="Trebuchet MS"/>
              </a:rPr>
              <a:t>a</a:t>
            </a:r>
            <a:r>
              <a:rPr sz="550" spc="-20" dirty="0">
                <a:solidFill>
                  <a:srgbClr val="231F20"/>
                </a:solidFill>
                <a:latin typeface="Trebuchet MS"/>
                <a:cs typeface="Trebuchet MS"/>
              </a:rPr>
              <a:t>v</a:t>
            </a:r>
            <a:r>
              <a:rPr sz="550" spc="-10" dirty="0">
                <a:solidFill>
                  <a:srgbClr val="231F20"/>
                </a:solidFill>
                <a:latin typeface="Trebuchet MS"/>
                <a:cs typeface="Trebuchet MS"/>
              </a:rPr>
              <a:t>ec</a:t>
            </a:r>
            <a:r>
              <a:rPr sz="550" spc="-40" dirty="0">
                <a:solidFill>
                  <a:srgbClr val="231F20"/>
                </a:solidFill>
                <a:latin typeface="Trebuchet MS"/>
                <a:cs typeface="Trebuchet MS"/>
              </a:rPr>
              <a:t> </a:t>
            </a:r>
            <a:r>
              <a:rPr sz="550" spc="-5" dirty="0">
                <a:solidFill>
                  <a:srgbClr val="231F20"/>
                </a:solidFill>
                <a:latin typeface="Trebuchet MS"/>
                <a:cs typeface="Trebuchet MS"/>
              </a:rPr>
              <a:t>spé</a:t>
            </a:r>
            <a:r>
              <a:rPr sz="550" spc="5" dirty="0">
                <a:solidFill>
                  <a:srgbClr val="231F20"/>
                </a:solidFill>
                <a:latin typeface="Trebuchet MS"/>
                <a:cs typeface="Trebuchet MS"/>
              </a:rPr>
              <a:t>c</a:t>
            </a:r>
            <a:r>
              <a:rPr sz="550" dirty="0">
                <a:solidFill>
                  <a:srgbClr val="231F20"/>
                </a:solidFill>
                <a:latin typeface="Trebuchet MS"/>
                <a:cs typeface="Trebuchet MS"/>
              </a:rPr>
              <a:t>ia</a:t>
            </a:r>
            <a:r>
              <a:rPr sz="550" spc="-5" dirty="0">
                <a:solidFill>
                  <a:srgbClr val="231F20"/>
                </a:solidFill>
                <a:latin typeface="Trebuchet MS"/>
                <a:cs typeface="Trebuchet MS"/>
              </a:rPr>
              <a:t>l</a:t>
            </a:r>
            <a:r>
              <a:rPr sz="550" spc="5" dirty="0">
                <a:solidFill>
                  <a:srgbClr val="231F20"/>
                </a:solidFill>
                <a:latin typeface="Trebuchet MS"/>
                <a:cs typeface="Trebuchet MS"/>
              </a:rPr>
              <a:t>is</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ion</a:t>
            </a:r>
            <a:r>
              <a:rPr sz="550" spc="-40" dirty="0">
                <a:solidFill>
                  <a:srgbClr val="231F20"/>
                </a:solidFill>
                <a:latin typeface="Trebuchet MS"/>
                <a:cs typeface="Trebuchet MS"/>
              </a:rPr>
              <a:t> </a:t>
            </a:r>
            <a:r>
              <a:rPr sz="550" spc="-5" dirty="0">
                <a:solidFill>
                  <a:srgbClr val="231F20"/>
                </a:solidFill>
                <a:latin typeface="Trebuchet MS"/>
                <a:cs typeface="Trebuchet MS"/>
              </a:rPr>
              <a:t>en</a:t>
            </a:r>
            <a:r>
              <a:rPr sz="550" spc="-40" dirty="0">
                <a:solidFill>
                  <a:srgbClr val="231F20"/>
                </a:solidFill>
                <a:latin typeface="Trebuchet MS"/>
                <a:cs typeface="Trebuchet MS"/>
              </a:rPr>
              <a:t> </a:t>
            </a:r>
            <a:r>
              <a:rPr sz="550" spc="20" dirty="0">
                <a:solidFill>
                  <a:srgbClr val="231F20"/>
                </a:solidFill>
                <a:latin typeface="Trebuchet MS"/>
                <a:cs typeface="Trebuchet MS"/>
              </a:rPr>
              <a:t>Sécuí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endParaRPr sz="550">
              <a:latin typeface="Trebuchet MS"/>
              <a:cs typeface="Trebuchet MS"/>
            </a:endParaRPr>
          </a:p>
          <a:p>
            <a:pPr>
              <a:lnSpc>
                <a:spcPct val="100000"/>
              </a:lnSpc>
              <a:spcBef>
                <a:spcPts val="130"/>
              </a:spcBef>
            </a:pPr>
            <a:r>
              <a:rPr sz="850" spc="-10" dirty="0">
                <a:solidFill>
                  <a:srgbClr val="231F20"/>
                </a:solidFill>
                <a:latin typeface="Trebuchet MS"/>
                <a:cs typeface="Trebuchet MS"/>
              </a:rPr>
              <a:t>o</a:t>
            </a:r>
            <a:r>
              <a:rPr sz="850" spc="-5" dirty="0">
                <a:solidFill>
                  <a:srgbClr val="231F20"/>
                </a:solidFill>
                <a:latin typeface="Trebuchet MS"/>
                <a:cs typeface="Trebuchet MS"/>
              </a:rPr>
              <a:t>u</a:t>
            </a:r>
            <a:r>
              <a:rPr sz="850" spc="-70" dirty="0">
                <a:solidFill>
                  <a:srgbClr val="231F20"/>
                </a:solidFill>
                <a:latin typeface="Trebuchet MS"/>
                <a:cs typeface="Trebuchet MS"/>
              </a:rPr>
              <a:t> </a:t>
            </a:r>
            <a:r>
              <a:rPr sz="850" spc="185" dirty="0">
                <a:solidFill>
                  <a:srgbClr val="231F20"/>
                </a:solidFill>
                <a:latin typeface="Trebuchet MS"/>
                <a:cs typeface="Trebuchet MS"/>
              </a:rPr>
              <a:t>i</a:t>
            </a:r>
            <a:r>
              <a:rPr sz="850" spc="-10" dirty="0">
                <a:solidFill>
                  <a:srgbClr val="231F20"/>
                </a:solidFill>
                <a:latin typeface="Trebuchet MS"/>
                <a:cs typeface="Trebuchet MS"/>
              </a:rPr>
              <a:t>i</a:t>
            </a:r>
            <a:r>
              <a:rPr sz="850" spc="-15" dirty="0">
                <a:solidFill>
                  <a:srgbClr val="231F20"/>
                </a:solidFill>
                <a:latin typeface="Trebuchet MS"/>
                <a:cs typeface="Trebuchet MS"/>
              </a:rPr>
              <a:t>c</a:t>
            </a:r>
            <a:r>
              <a:rPr sz="850" spc="-20" dirty="0">
                <a:solidFill>
                  <a:srgbClr val="231F20"/>
                </a:solidFill>
                <a:latin typeface="Trebuchet MS"/>
                <a:cs typeface="Trebuchet MS"/>
              </a:rPr>
              <a:t>en</a:t>
            </a:r>
            <a:r>
              <a:rPr sz="850" spc="-30" dirty="0">
                <a:solidFill>
                  <a:srgbClr val="231F20"/>
                </a:solidFill>
                <a:latin typeface="Trebuchet MS"/>
                <a:cs typeface="Trebuchet MS"/>
              </a:rPr>
              <a:t>c</a:t>
            </a:r>
            <a:r>
              <a:rPr sz="850" spc="-40" dirty="0">
                <a:solidFill>
                  <a:srgbClr val="231F20"/>
                </a:solidFill>
                <a:latin typeface="Trebuchet MS"/>
                <a:cs typeface="Trebuchet MS"/>
              </a:rPr>
              <a:t>e</a:t>
            </a:r>
            <a:r>
              <a:rPr sz="850" spc="-70" dirty="0">
                <a:solidFill>
                  <a:srgbClr val="231F20"/>
                </a:solidFill>
                <a:latin typeface="Trebuchet MS"/>
                <a:cs typeface="Trebuchet MS"/>
              </a:rPr>
              <a:t> </a:t>
            </a:r>
            <a:r>
              <a:rPr sz="850" spc="5" dirty="0">
                <a:solidFill>
                  <a:srgbClr val="231F20"/>
                </a:solidFill>
                <a:latin typeface="Trebuchet MS"/>
                <a:cs typeface="Trebuchet MS"/>
              </a:rPr>
              <a:t>P</a:t>
            </a:r>
            <a:r>
              <a:rPr sz="850" spc="75" dirty="0">
                <a:solidFill>
                  <a:srgbClr val="231F20"/>
                </a:solidFill>
                <a:latin typeface="Trebuchet MS"/>
                <a:cs typeface="Trebuchet MS"/>
              </a:rPr>
              <a:t>í</a:t>
            </a:r>
            <a:r>
              <a:rPr sz="850" spc="-15" dirty="0">
                <a:solidFill>
                  <a:srgbClr val="231F20"/>
                </a:solidFill>
                <a:latin typeface="Trebuchet MS"/>
                <a:cs typeface="Trebuchet MS"/>
              </a:rPr>
              <a:t>o</a:t>
            </a:r>
            <a:r>
              <a:rPr sz="850" spc="-20" dirty="0">
                <a:solidFill>
                  <a:srgbClr val="231F20"/>
                </a:solidFill>
                <a:latin typeface="Trebuchet MS"/>
                <a:cs typeface="Trebuchet MS"/>
              </a:rPr>
              <a:t>f</a:t>
            </a:r>
            <a:r>
              <a:rPr sz="850" spc="10" dirty="0">
                <a:solidFill>
                  <a:srgbClr val="231F20"/>
                </a:solidFill>
                <a:latin typeface="Trebuchet MS"/>
                <a:cs typeface="Trebuchet MS"/>
              </a:rPr>
              <a:t>ess</a:t>
            </a:r>
            <a:r>
              <a:rPr sz="850" spc="-10" dirty="0">
                <a:solidFill>
                  <a:srgbClr val="231F20"/>
                </a:solidFill>
                <a:latin typeface="Trebuchet MS"/>
                <a:cs typeface="Trebuchet MS"/>
              </a:rPr>
              <a:t>ionne</a:t>
            </a:r>
            <a:r>
              <a:rPr sz="850" spc="-15" dirty="0">
                <a:solidFill>
                  <a:srgbClr val="231F20"/>
                </a:solidFill>
                <a:latin typeface="Trebuchet MS"/>
                <a:cs typeface="Trebuchet MS"/>
              </a:rPr>
              <a:t>l</a:t>
            </a:r>
            <a:r>
              <a:rPr sz="850" spc="5" dirty="0">
                <a:solidFill>
                  <a:srgbClr val="231F20"/>
                </a:solidFill>
                <a:latin typeface="Trebuchet MS"/>
                <a:cs typeface="Trebuchet MS"/>
              </a:rPr>
              <a:t>l</a:t>
            </a:r>
            <a:r>
              <a:rPr sz="850" spc="-40" dirty="0">
                <a:solidFill>
                  <a:srgbClr val="231F20"/>
                </a:solidFill>
                <a:latin typeface="Trebuchet MS"/>
                <a:cs typeface="Trebuchet MS"/>
              </a:rPr>
              <a:t>e</a:t>
            </a:r>
            <a:endParaRPr sz="850">
              <a:latin typeface="Trebuchet MS"/>
              <a:cs typeface="Trebuchet MS"/>
            </a:endParaRPr>
          </a:p>
          <a:p>
            <a:pPr>
              <a:lnSpc>
                <a:spcPct val="100000"/>
              </a:lnSpc>
              <a:spcBef>
                <a:spcPts val="40"/>
              </a:spcBef>
            </a:pPr>
            <a:r>
              <a:rPr sz="550" spc="-5" dirty="0">
                <a:solidFill>
                  <a:srgbClr val="231F20"/>
                </a:solidFill>
                <a:latin typeface="Trebuchet MS"/>
                <a:cs typeface="Trebuchet MS"/>
              </a:rPr>
              <a:t>en</a:t>
            </a:r>
            <a:r>
              <a:rPr sz="550" spc="-40" dirty="0">
                <a:solidFill>
                  <a:srgbClr val="231F20"/>
                </a:solidFill>
                <a:latin typeface="Trebuchet MS"/>
                <a:cs typeface="Trebuchet MS"/>
              </a:rPr>
              <a:t> </a:t>
            </a:r>
            <a:r>
              <a:rPr sz="550" spc="20" dirty="0">
                <a:solidFill>
                  <a:srgbClr val="231F20"/>
                </a:solidFill>
                <a:latin typeface="Trebuchet MS"/>
                <a:cs typeface="Trebuchet MS"/>
              </a:rPr>
              <a:t>Sécuí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1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des</a:t>
            </a:r>
            <a:r>
              <a:rPr sz="550" spc="-40" dirty="0">
                <a:solidFill>
                  <a:srgbClr val="231F20"/>
                </a:solidFill>
                <a:latin typeface="Trebuchet MS"/>
                <a:cs typeface="Trebuchet MS"/>
              </a:rPr>
              <a:t> </a:t>
            </a:r>
            <a:r>
              <a:rPr sz="550" spc="35" dirty="0">
                <a:solidFill>
                  <a:srgbClr val="231F20"/>
                </a:solidFill>
                <a:latin typeface="Trebuchet MS"/>
                <a:cs typeface="Trebuchet MS"/>
              </a:rPr>
              <a:t>S</a:t>
            </a:r>
            <a:r>
              <a:rPr sz="550" dirty="0">
                <a:solidFill>
                  <a:srgbClr val="231F20"/>
                </a:solidFill>
                <a:latin typeface="Trebuchet MS"/>
                <a:cs typeface="Trebuchet MS"/>
              </a:rPr>
              <a:t>ys</a:t>
            </a:r>
            <a:r>
              <a:rPr sz="550" spc="-5" dirty="0">
                <a:solidFill>
                  <a:srgbClr val="231F20"/>
                </a:solidFill>
                <a:latin typeface="Trebuchet MS"/>
                <a:cs typeface="Trebuchet MS"/>
              </a:rPr>
              <a:t>tèmes</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5" dirty="0">
                <a:solidFill>
                  <a:srgbClr val="231F20"/>
                </a:solidFill>
                <a:latin typeface="Trebuchet MS"/>
                <a:cs typeface="Trebuchet MS"/>
              </a:rPr>
              <a:t>es</a:t>
            </a:r>
            <a:endParaRPr sz="550">
              <a:latin typeface="Trebuchet MS"/>
              <a:cs typeface="Trebuchet MS"/>
            </a:endParaRPr>
          </a:p>
        </p:txBody>
      </p:sp>
      <p:sp>
        <p:nvSpPr>
          <p:cNvPr id="85" name="object 24">
            <a:extLst>
              <a:ext uri="{FF2B5EF4-FFF2-40B4-BE49-F238E27FC236}">
                <a16:creationId xmlns:a16="http://schemas.microsoft.com/office/drawing/2014/main" id="{BFE3A2FE-7E30-DBB8-D1BC-F84A9206E38C}"/>
              </a:ext>
            </a:extLst>
          </p:cNvPr>
          <p:cNvSpPr txBox="1"/>
          <p:nvPr/>
        </p:nvSpPr>
        <p:spPr>
          <a:xfrm>
            <a:off x="1335706" y="6557302"/>
            <a:ext cx="1715135" cy="649605"/>
          </a:xfrm>
          <a:prstGeom prst="rect">
            <a:avLst/>
          </a:prstGeom>
        </p:spPr>
        <p:txBody>
          <a:bodyPr vert="horz" wrap="square" lIns="0" tIns="12065" rIns="0" bIns="0" rtlCol="0">
            <a:spAutoFit/>
          </a:bodyPr>
          <a:lstStyle/>
          <a:p>
            <a:pPr marR="5080" algn="r">
              <a:lnSpc>
                <a:spcPct val="100000"/>
              </a:lnSpc>
              <a:spcBef>
                <a:spcPts val="95"/>
              </a:spcBef>
            </a:pPr>
            <a:r>
              <a:rPr sz="850" spc="15" dirty="0">
                <a:solidFill>
                  <a:srgbClr val="231F20"/>
                </a:solidFill>
                <a:latin typeface="Trebuchet MS"/>
                <a:cs typeface="Trebuchet MS"/>
              </a:rPr>
              <a:t>B</a:t>
            </a:r>
            <a:r>
              <a:rPr sz="850" dirty="0">
                <a:solidFill>
                  <a:srgbClr val="231F20"/>
                </a:solidFill>
                <a:latin typeface="Trebuchet MS"/>
                <a:cs typeface="Trebuchet MS"/>
              </a:rPr>
              <a:t>TS</a:t>
            </a:r>
            <a:r>
              <a:rPr sz="850" spc="-70" dirty="0">
                <a:solidFill>
                  <a:srgbClr val="231F20"/>
                </a:solidFill>
                <a:latin typeface="Trebuchet MS"/>
                <a:cs typeface="Trebuchet MS"/>
              </a:rPr>
              <a:t> </a:t>
            </a:r>
            <a:r>
              <a:rPr sz="850" spc="65" dirty="0">
                <a:solidFill>
                  <a:srgbClr val="231F20"/>
                </a:solidFill>
                <a:latin typeface="Trebuchet MS"/>
                <a:cs typeface="Trebuchet MS"/>
              </a:rPr>
              <a:t>CIEi</a:t>
            </a:r>
            <a:endParaRPr sz="850">
              <a:latin typeface="Trebuchet MS"/>
              <a:cs typeface="Trebuchet MS"/>
            </a:endParaRPr>
          </a:p>
          <a:p>
            <a:pPr marR="5080" algn="r">
              <a:lnSpc>
                <a:spcPct val="100000"/>
              </a:lnSpc>
              <a:spcBef>
                <a:spcPts val="35"/>
              </a:spcBef>
            </a:pPr>
            <a:r>
              <a:rPr sz="550" spc="10" dirty="0">
                <a:solidFill>
                  <a:srgbClr val="231F20"/>
                </a:solidFill>
                <a:latin typeface="Trebuchet MS"/>
                <a:cs typeface="Trebuchet MS"/>
              </a:rPr>
              <a:t>(Cybeísécu</a:t>
            </a:r>
            <a:r>
              <a:rPr sz="550" spc="15" dirty="0">
                <a:solidFill>
                  <a:srgbClr val="231F20"/>
                </a:solidFill>
                <a:latin typeface="Trebuchet MS"/>
                <a:cs typeface="Trebuchet MS"/>
              </a:rPr>
              <a:t>í</a:t>
            </a:r>
            <a:r>
              <a:rPr sz="550" spc="-5" dirty="0">
                <a:solidFill>
                  <a:srgbClr val="231F20"/>
                </a:solidFill>
                <a:latin typeface="Trebuchet MS"/>
                <a:cs typeface="Trebuchet MS"/>
              </a:rPr>
              <a:t>i</a:t>
            </a:r>
            <a:r>
              <a:rPr sz="550" spc="-25" dirty="0">
                <a:solidFill>
                  <a:srgbClr val="231F20"/>
                </a:solidFill>
                <a:latin typeface="Trebuchet MS"/>
                <a:cs typeface="Trebuchet MS"/>
              </a:rPr>
              <a:t>t</a:t>
            </a:r>
            <a:r>
              <a:rPr sz="550" spc="-35" dirty="0">
                <a:solidFill>
                  <a:srgbClr val="231F20"/>
                </a:solidFill>
                <a:latin typeface="Trebuchet MS"/>
                <a:cs typeface="Trebuchet MS"/>
              </a:rPr>
              <a:t>é,</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spc="10" dirty="0">
                <a:solidFill>
                  <a:srgbClr val="231F20"/>
                </a:solidFill>
                <a:latin typeface="Trebuchet MS"/>
                <a:cs typeface="Trebuchet MS"/>
              </a:rPr>
              <a:t>oím</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15" dirty="0">
                <a:solidFill>
                  <a:srgbClr val="231F20"/>
                </a:solidFill>
                <a:latin typeface="Trebuchet MS"/>
                <a:cs typeface="Trebuchet MS"/>
              </a:rPr>
              <a:t>e</a:t>
            </a:r>
            <a:r>
              <a:rPr sz="550" spc="-40" dirty="0">
                <a:solidFill>
                  <a:srgbClr val="231F20"/>
                </a:solidFill>
                <a:latin typeface="Trebuchet MS"/>
                <a:cs typeface="Trebuchet MS"/>
              </a:rPr>
              <a:t> </a:t>
            </a:r>
            <a:r>
              <a:rPr sz="550" spc="-20" dirty="0">
                <a:solidFill>
                  <a:srgbClr val="231F20"/>
                </a:solidFill>
                <a:latin typeface="Trebuchet MS"/>
                <a:cs typeface="Trebuchet MS"/>
              </a:rPr>
              <a:t>et</a:t>
            </a:r>
            <a:r>
              <a:rPr sz="550" spc="-40" dirty="0">
                <a:solidFill>
                  <a:srgbClr val="231F20"/>
                </a:solidFill>
                <a:latin typeface="Trebuchet MS"/>
                <a:cs typeface="Trebuchet MS"/>
              </a:rPr>
              <a:t> </a:t>
            </a:r>
            <a:r>
              <a:rPr sz="550" spc="10" dirty="0">
                <a:solidFill>
                  <a:srgbClr val="231F20"/>
                </a:solidFill>
                <a:latin typeface="Trebuchet MS"/>
                <a:cs typeface="Trebuchet MS"/>
              </a:rPr>
              <a:t>R</a:t>
            </a:r>
            <a:r>
              <a:rPr sz="550" spc="-10" dirty="0">
                <a:solidFill>
                  <a:srgbClr val="231F20"/>
                </a:solidFill>
                <a:latin typeface="Trebuchet MS"/>
                <a:cs typeface="Trebuchet MS"/>
              </a:rPr>
              <a:t>éseaux,</a:t>
            </a:r>
            <a:r>
              <a:rPr sz="550" spc="-40" dirty="0">
                <a:solidFill>
                  <a:srgbClr val="231F20"/>
                </a:solidFill>
                <a:latin typeface="Trebuchet MS"/>
                <a:cs typeface="Trebuchet MS"/>
              </a:rPr>
              <a:t> </a:t>
            </a:r>
            <a:r>
              <a:rPr sz="550" spc="20" dirty="0">
                <a:solidFill>
                  <a:srgbClr val="231F20"/>
                </a:solidFill>
                <a:latin typeface="Trebuchet MS"/>
                <a:cs typeface="Trebuchet MS"/>
              </a:rPr>
              <a:t>É</a:t>
            </a:r>
            <a:r>
              <a:rPr sz="550" dirty="0">
                <a:solidFill>
                  <a:srgbClr val="231F20"/>
                </a:solidFill>
                <a:latin typeface="Trebuchet MS"/>
                <a:cs typeface="Trebuchet MS"/>
              </a:rPr>
              <a:t>l</a:t>
            </a:r>
            <a:r>
              <a:rPr sz="550" spc="5" dirty="0">
                <a:solidFill>
                  <a:srgbClr val="231F20"/>
                </a:solidFill>
                <a:latin typeface="Trebuchet MS"/>
                <a:cs typeface="Trebuchet MS"/>
              </a:rPr>
              <a:t>ect</a:t>
            </a:r>
            <a:r>
              <a:rPr sz="550" spc="-15" dirty="0">
                <a:solidFill>
                  <a:srgbClr val="231F20"/>
                </a:solidFill>
                <a:latin typeface="Trebuchet MS"/>
                <a:cs typeface="Trebuchet MS"/>
              </a:rPr>
              <a:t>í</a:t>
            </a:r>
            <a:r>
              <a:rPr sz="550" spc="-5" dirty="0">
                <a:solidFill>
                  <a:srgbClr val="231F20"/>
                </a:solidFill>
                <a:latin typeface="Trebuchet MS"/>
                <a:cs typeface="Trebuchet MS"/>
              </a:rPr>
              <a:t>oniqu</a:t>
            </a:r>
            <a:r>
              <a:rPr sz="550" spc="-15" dirty="0">
                <a:solidFill>
                  <a:srgbClr val="231F20"/>
                </a:solidFill>
                <a:latin typeface="Trebuchet MS"/>
                <a:cs typeface="Trebuchet MS"/>
              </a:rPr>
              <a:t>e)</a:t>
            </a:r>
            <a:endParaRPr sz="550">
              <a:latin typeface="Trebuchet MS"/>
              <a:cs typeface="Trebuchet MS"/>
            </a:endParaRPr>
          </a:p>
          <a:p>
            <a:pPr marR="5080" algn="r">
              <a:lnSpc>
                <a:spcPct val="100000"/>
              </a:lnSpc>
            </a:pPr>
            <a:r>
              <a:rPr sz="500" spc="25" dirty="0">
                <a:solidFill>
                  <a:srgbClr val="ED9600"/>
                </a:solidFill>
                <a:latin typeface="Trebuchet MS"/>
                <a:cs typeface="Trebuchet MS"/>
              </a:rPr>
              <a:t>Industí</a:t>
            </a:r>
            <a:r>
              <a:rPr sz="500" spc="-5" dirty="0">
                <a:solidFill>
                  <a:srgbClr val="ED9600"/>
                </a:solidFill>
                <a:latin typeface="Trebuchet MS"/>
                <a:cs typeface="Trebuchet MS"/>
              </a:rPr>
              <a:t>i</a:t>
            </a:r>
            <a:r>
              <a:rPr sz="500" spc="5" dirty="0">
                <a:solidFill>
                  <a:srgbClr val="ED9600"/>
                </a:solidFill>
                <a:latin typeface="Trebuchet MS"/>
                <a:cs typeface="Trebuchet MS"/>
              </a:rPr>
              <a:t>e</a:t>
            </a:r>
            <a:r>
              <a:rPr sz="500" spc="-35" dirty="0">
                <a:solidFill>
                  <a:srgbClr val="ED9600"/>
                </a:solidFill>
                <a:latin typeface="Trebuchet MS"/>
                <a:cs typeface="Trebuchet MS"/>
              </a:rPr>
              <a:t> </a:t>
            </a:r>
            <a:r>
              <a:rPr sz="500" spc="-5" dirty="0">
                <a:solidFill>
                  <a:srgbClr val="ED9600"/>
                </a:solidFill>
                <a:latin typeface="Trebuchet MS"/>
                <a:cs typeface="Trebuchet MS"/>
              </a:rPr>
              <a:t>et</a:t>
            </a:r>
            <a:r>
              <a:rPr sz="500" spc="-35" dirty="0">
                <a:solidFill>
                  <a:srgbClr val="ED9600"/>
                </a:solidFill>
                <a:latin typeface="Trebuchet MS"/>
                <a:cs typeface="Trebuchet MS"/>
              </a:rPr>
              <a:t> </a:t>
            </a:r>
            <a:r>
              <a:rPr sz="500" spc="5" dirty="0">
                <a:solidFill>
                  <a:srgbClr val="ED9600"/>
                </a:solidFill>
                <a:latin typeface="Trebuchet MS"/>
                <a:cs typeface="Trebuchet MS"/>
              </a:rPr>
              <a:t>é</a:t>
            </a:r>
            <a:r>
              <a:rPr sz="500" spc="-10" dirty="0">
                <a:solidFill>
                  <a:srgbClr val="ED9600"/>
                </a:solidFill>
                <a:latin typeface="Trebuchet MS"/>
                <a:cs typeface="Trebuchet MS"/>
              </a:rPr>
              <a:t>l</a:t>
            </a:r>
            <a:r>
              <a:rPr sz="500" spc="15" dirty="0">
                <a:solidFill>
                  <a:srgbClr val="ED9600"/>
                </a:solidFill>
                <a:latin typeface="Trebuchet MS"/>
                <a:cs typeface="Trebuchet MS"/>
              </a:rPr>
              <a:t>ect</a:t>
            </a:r>
            <a:r>
              <a:rPr sz="500" dirty="0">
                <a:solidFill>
                  <a:srgbClr val="ED9600"/>
                </a:solidFill>
                <a:latin typeface="Trebuchet MS"/>
                <a:cs typeface="Trebuchet MS"/>
              </a:rPr>
              <a:t>í</a:t>
            </a:r>
            <a:r>
              <a:rPr sz="500" spc="10" dirty="0">
                <a:solidFill>
                  <a:srgbClr val="ED9600"/>
                </a:solidFill>
                <a:latin typeface="Trebuchet MS"/>
                <a:cs typeface="Trebuchet MS"/>
              </a:rPr>
              <a:t>oniqu</a:t>
            </a:r>
            <a:r>
              <a:rPr sz="500" spc="-10" dirty="0">
                <a:solidFill>
                  <a:srgbClr val="ED9600"/>
                </a:solidFill>
                <a:latin typeface="Trebuchet MS"/>
                <a:cs typeface="Trebuchet MS"/>
              </a:rPr>
              <a:t>e</a:t>
            </a:r>
            <a:endParaRPr sz="500">
              <a:latin typeface="Trebuchet MS"/>
              <a:cs typeface="Trebuchet MS"/>
            </a:endParaRPr>
          </a:p>
          <a:p>
            <a:pPr marR="5080" algn="r">
              <a:lnSpc>
                <a:spcPct val="100000"/>
              </a:lnSpc>
              <a:spcBef>
                <a:spcPts val="295"/>
              </a:spcBef>
            </a:pPr>
            <a:r>
              <a:rPr sz="850" spc="-10" dirty="0">
                <a:solidFill>
                  <a:srgbClr val="231F20"/>
                </a:solidFill>
                <a:latin typeface="Trebuchet MS"/>
                <a:cs typeface="Trebuchet MS"/>
              </a:rPr>
              <a:t>o</a:t>
            </a:r>
            <a:r>
              <a:rPr sz="850" spc="-5" dirty="0">
                <a:solidFill>
                  <a:srgbClr val="231F20"/>
                </a:solidFill>
                <a:latin typeface="Trebuchet MS"/>
                <a:cs typeface="Trebuchet MS"/>
              </a:rPr>
              <a:t>u</a:t>
            </a:r>
            <a:r>
              <a:rPr sz="850" spc="-70" dirty="0">
                <a:solidFill>
                  <a:srgbClr val="231F20"/>
                </a:solidFill>
                <a:latin typeface="Trebuchet MS"/>
                <a:cs typeface="Trebuchet MS"/>
              </a:rPr>
              <a:t> </a:t>
            </a:r>
            <a:r>
              <a:rPr sz="850" spc="15" dirty="0">
                <a:solidFill>
                  <a:srgbClr val="231F20"/>
                </a:solidFill>
                <a:latin typeface="Trebuchet MS"/>
                <a:cs typeface="Trebuchet MS"/>
              </a:rPr>
              <a:t>B</a:t>
            </a:r>
            <a:r>
              <a:rPr sz="850" dirty="0">
                <a:solidFill>
                  <a:srgbClr val="231F20"/>
                </a:solidFill>
                <a:latin typeface="Trebuchet MS"/>
                <a:cs typeface="Trebuchet MS"/>
              </a:rPr>
              <a:t>TS</a:t>
            </a:r>
            <a:r>
              <a:rPr sz="850" spc="-70" dirty="0">
                <a:solidFill>
                  <a:srgbClr val="231F20"/>
                </a:solidFill>
                <a:latin typeface="Trebuchet MS"/>
                <a:cs typeface="Trebuchet MS"/>
              </a:rPr>
              <a:t> </a:t>
            </a:r>
            <a:r>
              <a:rPr sz="850" spc="25" dirty="0">
                <a:solidFill>
                  <a:srgbClr val="231F20"/>
                </a:solidFill>
                <a:latin typeface="Trebuchet MS"/>
                <a:cs typeface="Trebuchet MS"/>
              </a:rPr>
              <a:t>SIO</a:t>
            </a:r>
            <a:endParaRPr sz="850">
              <a:latin typeface="Trebuchet MS"/>
              <a:cs typeface="Trebuchet MS"/>
            </a:endParaRPr>
          </a:p>
          <a:p>
            <a:pPr marR="5080" algn="r">
              <a:lnSpc>
                <a:spcPts val="650"/>
              </a:lnSpc>
              <a:spcBef>
                <a:spcPts val="35"/>
              </a:spcBef>
            </a:pPr>
            <a:r>
              <a:rPr sz="550" spc="20" dirty="0">
                <a:solidFill>
                  <a:srgbClr val="231F20"/>
                </a:solidFill>
                <a:latin typeface="Trebuchet MS"/>
                <a:cs typeface="Trebuchet MS"/>
              </a:rPr>
              <a:t>(Se</a:t>
            </a:r>
            <a:r>
              <a:rPr sz="550" spc="25" dirty="0">
                <a:solidFill>
                  <a:srgbClr val="231F20"/>
                </a:solidFill>
                <a:latin typeface="Trebuchet MS"/>
                <a:cs typeface="Trebuchet MS"/>
              </a:rPr>
              <a:t>í</a:t>
            </a:r>
            <a:r>
              <a:rPr sz="550" spc="-10" dirty="0">
                <a:solidFill>
                  <a:srgbClr val="231F20"/>
                </a:solidFill>
                <a:latin typeface="Trebuchet MS"/>
                <a:cs typeface="Trebuchet MS"/>
              </a:rPr>
              <a:t>vi</a:t>
            </a:r>
            <a:r>
              <a:rPr sz="550" spc="-15" dirty="0">
                <a:solidFill>
                  <a:srgbClr val="231F20"/>
                </a:solidFill>
                <a:latin typeface="Trebuchet MS"/>
                <a:cs typeface="Trebuchet MS"/>
              </a:rPr>
              <a:t>c</a:t>
            </a:r>
            <a:r>
              <a:rPr sz="550" spc="5" dirty="0">
                <a:solidFill>
                  <a:srgbClr val="231F20"/>
                </a:solidFill>
                <a:latin typeface="Trebuchet MS"/>
                <a:cs typeface="Trebuchet MS"/>
              </a:rPr>
              <a:t>es</a:t>
            </a:r>
            <a:r>
              <a:rPr sz="550" spc="-40" dirty="0">
                <a:solidFill>
                  <a:srgbClr val="231F20"/>
                </a:solidFill>
                <a:latin typeface="Trebuchet MS"/>
                <a:cs typeface="Trebuchet MS"/>
              </a:rPr>
              <a:t> </a:t>
            </a:r>
            <a:r>
              <a:rPr sz="550" dirty="0">
                <a:solidFill>
                  <a:srgbClr val="231F20"/>
                </a:solidFill>
                <a:latin typeface="Trebuchet MS"/>
                <a:cs typeface="Trebuchet MS"/>
              </a:rPr>
              <a:t>In</a:t>
            </a:r>
            <a:r>
              <a:rPr sz="550" spc="-5" dirty="0">
                <a:solidFill>
                  <a:srgbClr val="231F20"/>
                </a:solidFill>
                <a:latin typeface="Trebuchet MS"/>
                <a:cs typeface="Trebuchet MS"/>
              </a:rPr>
              <a:t>f</a:t>
            </a:r>
            <a:r>
              <a:rPr sz="550" dirty="0">
                <a:solidFill>
                  <a:srgbClr val="231F20"/>
                </a:solidFill>
                <a:latin typeface="Trebuchet MS"/>
                <a:cs typeface="Trebuchet MS"/>
              </a:rPr>
              <a:t>o</a:t>
            </a:r>
            <a:r>
              <a:rPr sz="550" spc="10" dirty="0">
                <a:solidFill>
                  <a:srgbClr val="231F20"/>
                </a:solidFill>
                <a:latin typeface="Trebuchet MS"/>
                <a:cs typeface="Trebuchet MS"/>
              </a:rPr>
              <a:t>ím</a:t>
            </a:r>
            <a:r>
              <a:rPr sz="550" spc="5" dirty="0">
                <a:solidFill>
                  <a:srgbClr val="231F20"/>
                </a:solidFill>
                <a:latin typeface="Trebuchet MS"/>
                <a:cs typeface="Trebuchet MS"/>
              </a:rPr>
              <a:t>a</a:t>
            </a:r>
            <a:r>
              <a:rPr sz="550" spc="-20" dirty="0">
                <a:solidFill>
                  <a:srgbClr val="231F20"/>
                </a:solidFill>
                <a:latin typeface="Trebuchet MS"/>
                <a:cs typeface="Trebuchet MS"/>
              </a:rPr>
              <a:t>t</a:t>
            </a:r>
            <a:r>
              <a:rPr sz="550" dirty="0">
                <a:solidFill>
                  <a:srgbClr val="231F20"/>
                </a:solidFill>
                <a:latin typeface="Trebuchet MS"/>
                <a:cs typeface="Trebuchet MS"/>
              </a:rPr>
              <a:t>iq</a:t>
            </a:r>
            <a:r>
              <a:rPr sz="550" spc="-5" dirty="0">
                <a:solidFill>
                  <a:srgbClr val="231F20"/>
                </a:solidFill>
                <a:latin typeface="Trebuchet MS"/>
                <a:cs typeface="Trebuchet MS"/>
              </a:rPr>
              <a:t>u</a:t>
            </a:r>
            <a:r>
              <a:rPr sz="550" spc="5" dirty="0">
                <a:solidFill>
                  <a:srgbClr val="231F20"/>
                </a:solidFill>
                <a:latin typeface="Trebuchet MS"/>
                <a:cs typeface="Trebuchet MS"/>
              </a:rPr>
              <a:t>es</a:t>
            </a:r>
            <a:r>
              <a:rPr sz="550" spc="-40" dirty="0">
                <a:solidFill>
                  <a:srgbClr val="231F20"/>
                </a:solidFill>
                <a:latin typeface="Trebuchet MS"/>
                <a:cs typeface="Trebuchet MS"/>
              </a:rPr>
              <a:t> </a:t>
            </a:r>
            <a:r>
              <a:rPr sz="550" dirty="0">
                <a:solidFill>
                  <a:srgbClr val="231F20"/>
                </a:solidFill>
                <a:latin typeface="Trebuchet MS"/>
                <a:cs typeface="Trebuchet MS"/>
              </a:rPr>
              <a:t>aux</a:t>
            </a:r>
            <a:r>
              <a:rPr sz="550" spc="-40" dirty="0">
                <a:solidFill>
                  <a:srgbClr val="231F20"/>
                </a:solidFill>
                <a:latin typeface="Trebuchet MS"/>
                <a:cs typeface="Trebuchet MS"/>
              </a:rPr>
              <a:t> </a:t>
            </a:r>
            <a:r>
              <a:rPr sz="550" spc="40" dirty="0">
                <a:solidFill>
                  <a:srgbClr val="231F20"/>
                </a:solidFill>
                <a:latin typeface="Trebuchet MS"/>
                <a:cs typeface="Trebuchet MS"/>
              </a:rPr>
              <a:t>O</a:t>
            </a:r>
            <a:r>
              <a:rPr sz="550" spc="5" dirty="0">
                <a:solidFill>
                  <a:srgbClr val="231F20"/>
                </a:solidFill>
                <a:latin typeface="Trebuchet MS"/>
                <a:cs typeface="Trebuchet MS"/>
              </a:rPr>
              <a:t>íganis</a:t>
            </a:r>
            <a:r>
              <a:rPr sz="550" dirty="0">
                <a:solidFill>
                  <a:srgbClr val="231F20"/>
                </a:solidFill>
                <a:latin typeface="Trebuchet MS"/>
                <a:cs typeface="Trebuchet MS"/>
              </a:rPr>
              <a:t>a</a:t>
            </a:r>
            <a:r>
              <a:rPr sz="550" spc="-20" dirty="0">
                <a:solidFill>
                  <a:srgbClr val="231F20"/>
                </a:solidFill>
                <a:latin typeface="Trebuchet MS"/>
                <a:cs typeface="Trebuchet MS"/>
              </a:rPr>
              <a:t>t</a:t>
            </a:r>
            <a:r>
              <a:rPr sz="550" spc="5" dirty="0">
                <a:solidFill>
                  <a:srgbClr val="231F20"/>
                </a:solidFill>
                <a:latin typeface="Trebuchet MS"/>
                <a:cs typeface="Trebuchet MS"/>
              </a:rPr>
              <a:t>ions)</a:t>
            </a:r>
            <a:endParaRPr sz="550">
              <a:latin typeface="Trebuchet MS"/>
              <a:cs typeface="Trebuchet MS"/>
            </a:endParaRPr>
          </a:p>
          <a:p>
            <a:pPr marR="5715" algn="r">
              <a:lnSpc>
                <a:spcPts val="590"/>
              </a:lnSpc>
            </a:pPr>
            <a:r>
              <a:rPr sz="500" spc="20" dirty="0">
                <a:solidFill>
                  <a:srgbClr val="ED9600"/>
                </a:solidFill>
                <a:latin typeface="Trebuchet MS"/>
                <a:cs typeface="Trebuchet MS"/>
              </a:rPr>
              <a:t>Seívices</a:t>
            </a:r>
            <a:r>
              <a:rPr sz="500" spc="-35" dirty="0">
                <a:solidFill>
                  <a:srgbClr val="ED9600"/>
                </a:solidFill>
                <a:latin typeface="Trebuchet MS"/>
                <a:cs typeface="Trebuchet MS"/>
              </a:rPr>
              <a:t> </a:t>
            </a:r>
            <a:r>
              <a:rPr sz="500" spc="5" dirty="0">
                <a:solidFill>
                  <a:srgbClr val="ED9600"/>
                </a:solidFill>
                <a:latin typeface="Trebuchet MS"/>
                <a:cs typeface="Trebuchet MS"/>
              </a:rPr>
              <a:t>aux</a:t>
            </a:r>
            <a:r>
              <a:rPr sz="500" spc="-35" dirty="0">
                <a:solidFill>
                  <a:srgbClr val="ED9600"/>
                </a:solidFill>
                <a:latin typeface="Trebuchet MS"/>
                <a:cs typeface="Trebuchet MS"/>
              </a:rPr>
              <a:t> </a:t>
            </a:r>
            <a:r>
              <a:rPr sz="500" spc="15" dirty="0">
                <a:solidFill>
                  <a:srgbClr val="ED9600"/>
                </a:solidFill>
                <a:latin typeface="Trebuchet MS"/>
                <a:cs typeface="Trebuchet MS"/>
              </a:rPr>
              <a:t>entíepíises</a:t>
            </a:r>
            <a:r>
              <a:rPr sz="500" spc="-30" dirty="0">
                <a:solidFill>
                  <a:srgbClr val="ED9600"/>
                </a:solidFill>
                <a:latin typeface="Trebuchet MS"/>
                <a:cs typeface="Trebuchet MS"/>
              </a:rPr>
              <a:t> </a:t>
            </a:r>
            <a:r>
              <a:rPr sz="500" spc="-5" dirty="0">
                <a:solidFill>
                  <a:srgbClr val="ED9600"/>
                </a:solidFill>
                <a:latin typeface="Trebuchet MS"/>
                <a:cs typeface="Trebuchet MS"/>
              </a:rPr>
              <a:t>et</a:t>
            </a:r>
            <a:r>
              <a:rPr sz="500" spc="-35" dirty="0">
                <a:solidFill>
                  <a:srgbClr val="ED9600"/>
                </a:solidFill>
                <a:latin typeface="Trebuchet MS"/>
                <a:cs typeface="Trebuchet MS"/>
              </a:rPr>
              <a:t> </a:t>
            </a:r>
            <a:r>
              <a:rPr sz="500" spc="15" dirty="0">
                <a:solidFill>
                  <a:srgbClr val="ED9600"/>
                </a:solidFill>
                <a:latin typeface="Trebuchet MS"/>
                <a:cs typeface="Trebuchet MS"/>
              </a:rPr>
              <a:t>píogíammation</a:t>
            </a:r>
            <a:endParaRPr sz="500">
              <a:latin typeface="Trebuchet MS"/>
              <a:cs typeface="Trebuchet MS"/>
            </a:endParaRPr>
          </a:p>
        </p:txBody>
      </p:sp>
      <p:sp>
        <p:nvSpPr>
          <p:cNvPr id="86" name="object 25">
            <a:extLst>
              <a:ext uri="{FF2B5EF4-FFF2-40B4-BE49-F238E27FC236}">
                <a16:creationId xmlns:a16="http://schemas.microsoft.com/office/drawing/2014/main" id="{357AE63F-265C-5C12-8CC7-01955DC83A57}"/>
              </a:ext>
            </a:extLst>
          </p:cNvPr>
          <p:cNvSpPr txBox="1"/>
          <p:nvPr/>
        </p:nvSpPr>
        <p:spPr>
          <a:xfrm>
            <a:off x="1899019" y="5013082"/>
            <a:ext cx="3174365" cy="629920"/>
          </a:xfrm>
          <a:prstGeom prst="rect">
            <a:avLst/>
          </a:prstGeom>
        </p:spPr>
        <p:txBody>
          <a:bodyPr vert="horz" wrap="square" lIns="0" tIns="11430" rIns="0" bIns="0" rtlCol="0">
            <a:spAutoFit/>
          </a:bodyPr>
          <a:lstStyle/>
          <a:p>
            <a:pPr marR="5080" algn="r">
              <a:lnSpc>
                <a:spcPct val="100000"/>
              </a:lnSpc>
              <a:spcBef>
                <a:spcPts val="9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a:p>
            <a:pPr>
              <a:lnSpc>
                <a:spcPct val="100000"/>
              </a:lnSpc>
            </a:pPr>
            <a:endParaRPr sz="800">
              <a:latin typeface="Trebuchet MS"/>
              <a:cs typeface="Trebuchet MS"/>
            </a:endParaRPr>
          </a:p>
          <a:p>
            <a:pPr>
              <a:lnSpc>
                <a:spcPct val="100000"/>
              </a:lnSpc>
              <a:spcBef>
                <a:spcPts val="30"/>
              </a:spcBef>
            </a:pPr>
            <a:endParaRPr sz="700">
              <a:latin typeface="Trebuchet MS"/>
              <a:cs typeface="Trebuchet MS"/>
            </a:endParaRPr>
          </a:p>
          <a:p>
            <a:pPr marR="19685" algn="ctr">
              <a:lnSpc>
                <a:spcPct val="100000"/>
              </a:lnSpc>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marR="19685"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5" dirty="0">
                <a:solidFill>
                  <a:srgbClr val="E2BF26"/>
                </a:solidFill>
                <a:latin typeface="Trebuchet MS"/>
                <a:cs typeface="Trebuchet MS"/>
              </a:rPr>
              <a:t> </a:t>
            </a:r>
            <a:r>
              <a:rPr sz="900" spc="90" dirty="0">
                <a:solidFill>
                  <a:srgbClr val="E2BF26"/>
                </a:solidFill>
                <a:latin typeface="Trebuchet MS"/>
                <a:cs typeface="Trebuchet MS"/>
              </a:rPr>
              <a:t>diriger</a:t>
            </a:r>
            <a:r>
              <a:rPr sz="900" spc="30" dirty="0">
                <a:solidFill>
                  <a:srgbClr val="E2BF26"/>
                </a:solidFill>
                <a:latin typeface="Trebuchet MS"/>
                <a:cs typeface="Trebuchet MS"/>
              </a:rPr>
              <a:t> </a:t>
            </a:r>
            <a:r>
              <a:rPr sz="900" spc="110" dirty="0">
                <a:solidFill>
                  <a:srgbClr val="E2BF26"/>
                </a:solidFill>
                <a:latin typeface="Trebuchet MS"/>
                <a:cs typeface="Trebuchet MS"/>
              </a:rPr>
              <a:t>vers</a:t>
            </a:r>
            <a:r>
              <a:rPr sz="900" spc="35" dirty="0">
                <a:solidFill>
                  <a:srgbClr val="E2BF26"/>
                </a:solidFill>
                <a:latin typeface="Trebuchet MS"/>
                <a:cs typeface="Trebuchet MS"/>
              </a:rPr>
              <a:t> </a:t>
            </a:r>
            <a:r>
              <a:rPr sz="900" spc="45" dirty="0">
                <a:solidFill>
                  <a:srgbClr val="E2BF26"/>
                </a:solidFill>
                <a:latin typeface="Trebuchet MS"/>
                <a:cs typeface="Trebuchet MS"/>
              </a:rPr>
              <a:t>une</a:t>
            </a:r>
            <a:r>
              <a:rPr sz="900" spc="30" dirty="0">
                <a:solidFill>
                  <a:srgbClr val="E2BF26"/>
                </a:solidFill>
                <a:latin typeface="Trebuchet MS"/>
                <a:cs typeface="Trebuchet MS"/>
              </a:rPr>
              <a:t> </a:t>
            </a:r>
            <a:r>
              <a:rPr sz="900" spc="110" dirty="0">
                <a:solidFill>
                  <a:srgbClr val="E2BF26"/>
                </a:solidFill>
                <a:latin typeface="Trebuchet MS"/>
                <a:cs typeface="Trebuchet MS"/>
              </a:rPr>
              <a:t>carrière</a:t>
            </a:r>
            <a:r>
              <a:rPr sz="900" spc="35" dirty="0">
                <a:solidFill>
                  <a:srgbClr val="E2BF26"/>
                </a:solidFill>
                <a:latin typeface="Trebuchet MS"/>
                <a:cs typeface="Trebuchet MS"/>
              </a:rPr>
              <a:t> </a:t>
            </a:r>
            <a:r>
              <a:rPr sz="900" spc="40" dirty="0">
                <a:solidFill>
                  <a:srgbClr val="E2BF26"/>
                </a:solidFill>
                <a:latin typeface="Trebuchet MS"/>
                <a:cs typeface="Trebuchet MS"/>
              </a:rPr>
              <a:t>en</a:t>
            </a:r>
            <a:r>
              <a:rPr sz="900" spc="30"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5"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p:txBody>
      </p:sp>
      <p:sp>
        <p:nvSpPr>
          <p:cNvPr id="88" name="object 15">
            <a:extLst>
              <a:ext uri="{FF2B5EF4-FFF2-40B4-BE49-F238E27FC236}">
                <a16:creationId xmlns:a16="http://schemas.microsoft.com/office/drawing/2014/main" id="{16836582-C14C-EF6B-CA82-9B6AC91016C9}"/>
              </a:ext>
            </a:extLst>
          </p:cNvPr>
          <p:cNvSpPr txBox="1"/>
          <p:nvPr/>
        </p:nvSpPr>
        <p:spPr>
          <a:xfrm>
            <a:off x="1019992" y="783993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sp>
        <p:nvSpPr>
          <p:cNvPr id="89" name="object 73">
            <a:extLst>
              <a:ext uri="{FF2B5EF4-FFF2-40B4-BE49-F238E27FC236}">
                <a16:creationId xmlns:a16="http://schemas.microsoft.com/office/drawing/2014/main" id="{C428D3B8-E951-C2CA-CDC8-900354E79D97}"/>
              </a:ext>
            </a:extLst>
          </p:cNvPr>
          <p:cNvSpPr txBox="1"/>
          <p:nvPr/>
        </p:nvSpPr>
        <p:spPr>
          <a:xfrm>
            <a:off x="5986032" y="4336284"/>
            <a:ext cx="6035312" cy="4975080"/>
          </a:xfrm>
          <a:prstGeom prst="rect">
            <a:avLst/>
          </a:prstGeom>
        </p:spPr>
        <p:txBody>
          <a:bodyPr vert="horz" wrap="square" lIns="0" tIns="12065" rIns="0" bIns="0" rtlCol="0">
            <a:spAutoFit/>
          </a:bodyPr>
          <a:lstStyle/>
          <a:p>
            <a:pPr marL="12700">
              <a:lnSpc>
                <a:spcPts val="1900"/>
              </a:lnSpc>
              <a:spcBef>
                <a:spcPts val="105"/>
              </a:spcBef>
            </a:pPr>
            <a:r>
              <a:rPr lang="fr-FR" dirty="0">
                <a:solidFill>
                  <a:srgbClr val="231F20"/>
                </a:solidFill>
                <a:latin typeface="Calibri"/>
                <a:cs typeface="Calibri"/>
              </a:rPr>
              <a:t>Détaillez maintenant le parcours en BAC+2/BAC+3 :</a:t>
            </a:r>
          </a:p>
          <a:p>
            <a:pPr marL="12700">
              <a:lnSpc>
                <a:spcPts val="1900"/>
              </a:lnSpc>
              <a:spcBef>
                <a:spcPts val="105"/>
              </a:spcBef>
            </a:pPr>
            <a:endParaRPr lang="fr-FR" dirty="0">
              <a:solidFill>
                <a:srgbClr val="231F20"/>
              </a:solidFill>
              <a:latin typeface="Calibri"/>
              <a:cs typeface="Calibri"/>
            </a:endParaRPr>
          </a:p>
          <a:p>
            <a:pPr marL="12700">
              <a:lnSpc>
                <a:spcPts val="1900"/>
              </a:lnSpc>
              <a:spcBef>
                <a:spcPts val="105"/>
              </a:spcBef>
            </a:pPr>
            <a:r>
              <a:rPr lang="fr-FR" b="1" i="1" dirty="0">
                <a:latin typeface="Calibri"/>
                <a:cs typeface="Calibri"/>
              </a:rPr>
              <a:t>BTS (Brevet de Technicien Supérieur) :</a:t>
            </a:r>
          </a:p>
          <a:p>
            <a:pPr marL="12700">
              <a:lnSpc>
                <a:spcPts val="1900"/>
              </a:lnSpc>
              <a:spcBef>
                <a:spcPts val="105"/>
              </a:spcBef>
            </a:pPr>
            <a:r>
              <a:rPr lang="fr-FR" i="1" dirty="0">
                <a:latin typeface="Calibri"/>
                <a:cs typeface="Calibri"/>
              </a:rPr>
              <a:t>- BTS SIO (Services Informatiques aux Organisations) : Ce diplôme de niveau bac +2 propose deux options : « Solutions d’Infrastructure, Systèmes et Réseaux (SISR) » et « Solutions Logicielles et Applications Métiers (SLAM) ». La spécialisation SISR est plus directement liée à la cybersécurité, car elle se concentre sur la gestion des réseaux et des systèmes informatiques, ainsi que sur la sécurité des données.</a:t>
            </a:r>
          </a:p>
          <a:p>
            <a:pPr marL="12700">
              <a:lnSpc>
                <a:spcPts val="1900"/>
              </a:lnSpc>
              <a:spcBef>
                <a:spcPts val="105"/>
              </a:spcBef>
            </a:pPr>
            <a:r>
              <a:rPr lang="fr-FR" i="1" dirty="0">
                <a:latin typeface="Calibri"/>
                <a:cs typeface="Calibri"/>
              </a:rPr>
              <a:t>- BTS CIEL (Conception et Intégration en Électronique et Logiciels) : Ce BTS peut également constituer une voie d’accès à la cybersécurité, en offrant des compétences en conception et intégration de systèmes informatiques et électroniques. Le BTS Systèmes Numériques s’adresse plus particulièrement aux titulaires du :</a:t>
            </a:r>
          </a:p>
          <a:p>
            <a:pPr marL="12700">
              <a:lnSpc>
                <a:spcPts val="1900"/>
              </a:lnSpc>
              <a:spcBef>
                <a:spcPts val="105"/>
              </a:spcBef>
            </a:pPr>
            <a:r>
              <a:rPr lang="fr-FR" i="1" dirty="0">
                <a:latin typeface="Calibri"/>
                <a:cs typeface="Calibri"/>
              </a:rPr>
              <a:t>• Bac pro spécifiques : notamment Bac Pro CIEL (Cybersécurité, Informatique et réseaux, Électronique</a:t>
            </a:r>
          </a:p>
          <a:p>
            <a:pPr marL="12700">
              <a:lnSpc>
                <a:spcPts val="1900"/>
              </a:lnSpc>
              <a:spcBef>
                <a:spcPts val="105"/>
              </a:spcBef>
            </a:pPr>
            <a:r>
              <a:rPr lang="fr-FR" i="1" dirty="0">
                <a:latin typeface="Calibri"/>
                <a:cs typeface="Calibri"/>
              </a:rPr>
              <a:t>• Baccalauréat Général plutôt à dominante scientifique,</a:t>
            </a:r>
          </a:p>
          <a:p>
            <a:pPr marL="12700">
              <a:lnSpc>
                <a:spcPts val="1900"/>
              </a:lnSpc>
              <a:spcBef>
                <a:spcPts val="105"/>
              </a:spcBef>
            </a:pPr>
            <a:r>
              <a:rPr lang="fr-FR" i="1" dirty="0">
                <a:latin typeface="Calibri"/>
                <a:cs typeface="Calibri"/>
              </a:rPr>
              <a:t>•Bac STI2D du domaine.</a:t>
            </a:r>
          </a:p>
        </p:txBody>
      </p:sp>
      <p:sp>
        <p:nvSpPr>
          <p:cNvPr id="105" name="object 73">
            <a:extLst>
              <a:ext uri="{FF2B5EF4-FFF2-40B4-BE49-F238E27FC236}">
                <a16:creationId xmlns:a16="http://schemas.microsoft.com/office/drawing/2014/main" id="{8E6D5AA1-0223-86E8-DF1A-8AD22EE22BBE}"/>
              </a:ext>
            </a:extLst>
          </p:cNvPr>
          <p:cNvSpPr txBox="1"/>
          <p:nvPr/>
        </p:nvSpPr>
        <p:spPr>
          <a:xfrm>
            <a:off x="12338050" y="4842856"/>
            <a:ext cx="6035312" cy="4244111"/>
          </a:xfrm>
          <a:prstGeom prst="rect">
            <a:avLst/>
          </a:prstGeom>
        </p:spPr>
        <p:txBody>
          <a:bodyPr vert="horz" wrap="square" lIns="0" tIns="12065" rIns="0" bIns="0" rtlCol="0">
            <a:spAutoFit/>
          </a:bodyPr>
          <a:lstStyle/>
          <a:p>
            <a:pPr marL="12700">
              <a:lnSpc>
                <a:spcPts val="1900"/>
              </a:lnSpc>
              <a:spcBef>
                <a:spcPts val="105"/>
              </a:spcBef>
            </a:pPr>
            <a:r>
              <a:rPr lang="fr-FR" b="1" i="1" dirty="0">
                <a:latin typeface="Calibri"/>
                <a:cs typeface="Calibri"/>
              </a:rPr>
              <a:t>BUT (</a:t>
            </a:r>
            <a:r>
              <a:rPr lang="fr-FR" b="1" i="1" dirty="0" err="1">
                <a:latin typeface="Calibri"/>
                <a:cs typeface="Calibri"/>
              </a:rPr>
              <a:t>Bachelor</a:t>
            </a:r>
            <a:r>
              <a:rPr lang="fr-FR" b="1" i="1" dirty="0">
                <a:latin typeface="Calibri"/>
                <a:cs typeface="Calibri"/>
              </a:rPr>
              <a:t> Universitaire de Technologie) </a:t>
            </a:r>
            <a:r>
              <a:rPr lang="fr-FR" i="1" dirty="0">
                <a:latin typeface="Calibri"/>
                <a:cs typeface="Calibri"/>
              </a:rPr>
              <a:t>:</a:t>
            </a:r>
          </a:p>
          <a:p>
            <a:pPr marL="12700">
              <a:lnSpc>
                <a:spcPts val="1900"/>
              </a:lnSpc>
              <a:spcBef>
                <a:spcPts val="105"/>
              </a:spcBef>
            </a:pPr>
            <a:r>
              <a:rPr lang="fr-FR" i="1" dirty="0">
                <a:latin typeface="Calibri"/>
                <a:cs typeface="Calibri"/>
              </a:rPr>
              <a:t>BUT Réseaux et Télécommunications avec option Cybersécurité : Ce diplôme de niveau bac +3 (</a:t>
            </a:r>
            <a:r>
              <a:rPr lang="fr-FR" i="1" dirty="0" err="1">
                <a:latin typeface="Calibri"/>
                <a:cs typeface="Calibri"/>
              </a:rPr>
              <a:t>bachelor</a:t>
            </a:r>
            <a:r>
              <a:rPr lang="fr-FR" i="1" dirty="0">
                <a:latin typeface="Calibri"/>
                <a:cs typeface="Calibri"/>
              </a:rPr>
              <a:t> universitaire) offre une formation spécialisée en réseaux et cybersécurité, préparant les étudiants à des carrières dans la sécurité informatique et la protection des réseaux.</a:t>
            </a:r>
          </a:p>
          <a:p>
            <a:pPr marL="12700">
              <a:lnSpc>
                <a:spcPts val="1900"/>
              </a:lnSpc>
              <a:spcBef>
                <a:spcPts val="105"/>
              </a:spcBef>
            </a:pPr>
            <a:endParaRPr lang="fr-FR" i="1" dirty="0">
              <a:latin typeface="Calibri"/>
              <a:cs typeface="Calibri"/>
            </a:endParaRPr>
          </a:p>
          <a:p>
            <a:pPr marL="12700">
              <a:lnSpc>
                <a:spcPts val="1900"/>
              </a:lnSpc>
              <a:spcBef>
                <a:spcPts val="105"/>
              </a:spcBef>
            </a:pPr>
            <a:r>
              <a:rPr lang="fr-FR" b="1" i="1" dirty="0" err="1">
                <a:latin typeface="Calibri"/>
                <a:cs typeface="Calibri"/>
              </a:rPr>
              <a:t>Bachelor</a:t>
            </a:r>
            <a:r>
              <a:rPr lang="fr-FR" b="1" i="1" dirty="0">
                <a:latin typeface="Calibri"/>
                <a:cs typeface="Calibri"/>
              </a:rPr>
              <a:t> Cybersécurité </a:t>
            </a:r>
            <a:r>
              <a:rPr lang="fr-FR" i="1" dirty="0">
                <a:latin typeface="Calibri"/>
                <a:cs typeface="Calibri"/>
              </a:rPr>
              <a:t>:</a:t>
            </a:r>
          </a:p>
          <a:p>
            <a:pPr marL="12700">
              <a:lnSpc>
                <a:spcPts val="1900"/>
              </a:lnSpc>
              <a:spcBef>
                <a:spcPts val="105"/>
              </a:spcBef>
            </a:pPr>
            <a:r>
              <a:rPr lang="fr-FR" i="1" dirty="0">
                <a:latin typeface="Calibri"/>
                <a:cs typeface="Calibri"/>
              </a:rPr>
              <a:t>Les </a:t>
            </a:r>
            <a:r>
              <a:rPr lang="fr-FR" i="1" dirty="0" err="1">
                <a:latin typeface="Calibri"/>
                <a:cs typeface="Calibri"/>
              </a:rPr>
              <a:t>bachelors</a:t>
            </a:r>
            <a:r>
              <a:rPr lang="fr-FR" i="1" dirty="0">
                <a:latin typeface="Calibri"/>
                <a:cs typeface="Calibri"/>
              </a:rPr>
              <a:t> en cybersécurité (Bac +3)  sont également une possibilité et sont particulièrement attrayants pour ceux qui souhaitent entrer rapidement sur le marché du travail après l’obtention de leur diplôme.</a:t>
            </a:r>
          </a:p>
          <a:p>
            <a:pPr marL="12700">
              <a:lnSpc>
                <a:spcPts val="1900"/>
              </a:lnSpc>
              <a:spcBef>
                <a:spcPts val="105"/>
              </a:spcBef>
            </a:pPr>
            <a:endParaRPr lang="fr-FR" i="1" dirty="0">
              <a:latin typeface="Calibri"/>
              <a:cs typeface="Calibri"/>
            </a:endParaRPr>
          </a:p>
          <a:p>
            <a:pPr marL="12700">
              <a:lnSpc>
                <a:spcPts val="1900"/>
              </a:lnSpc>
              <a:spcBef>
                <a:spcPts val="105"/>
              </a:spcBef>
            </a:pPr>
            <a:r>
              <a:rPr lang="fr-FR" b="1" i="1" dirty="0">
                <a:latin typeface="Calibri"/>
                <a:cs typeface="Calibri"/>
              </a:rPr>
              <a:t>Licence universitaire</a:t>
            </a:r>
            <a:r>
              <a:rPr lang="fr-FR" i="1" dirty="0">
                <a:latin typeface="Calibri"/>
                <a:cs typeface="Calibri"/>
              </a:rPr>
              <a:t> :</a:t>
            </a:r>
          </a:p>
          <a:p>
            <a:pPr marL="12700">
              <a:lnSpc>
                <a:spcPts val="1900"/>
              </a:lnSpc>
              <a:spcBef>
                <a:spcPts val="105"/>
              </a:spcBef>
            </a:pPr>
            <a:r>
              <a:rPr lang="fr-FR" i="1" dirty="0">
                <a:latin typeface="Calibri"/>
                <a:cs typeface="Calibri"/>
              </a:rPr>
              <a:t>Licence Informatique avec Parcours en Cybersécurité : Plusieurs universités proposent des licences professionnelles spécialisées en sécurité des systèmes d’information.</a:t>
            </a:r>
          </a:p>
        </p:txBody>
      </p:sp>
    </p:spTree>
    <p:extLst>
      <p:ext uri="{BB962C8B-B14F-4D97-AF65-F5344CB8AC3E}">
        <p14:creationId xmlns:p14="http://schemas.microsoft.com/office/powerpoint/2010/main" val="37034586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8">
            <a:extLst>
              <a:ext uri="{FF2B5EF4-FFF2-40B4-BE49-F238E27FC236}">
                <a16:creationId xmlns:a16="http://schemas.microsoft.com/office/drawing/2014/main" id="{A8E3CE7C-60E9-720D-1607-D1B3A7125330}"/>
              </a:ext>
            </a:extLst>
          </p:cNvPr>
          <p:cNvSpPr/>
          <p:nvPr/>
        </p:nvSpPr>
        <p:spPr>
          <a:xfrm>
            <a:off x="1016635" y="3955415"/>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2"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3"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4"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31" name="object 11">
            <a:extLst>
              <a:ext uri="{FF2B5EF4-FFF2-40B4-BE49-F238E27FC236}">
                <a16:creationId xmlns:a16="http://schemas.microsoft.com/office/drawing/2014/main" id="{BF75C626-C274-2141-1DFF-9DC7928DEC77}"/>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88" name="object 15">
            <a:extLst>
              <a:ext uri="{FF2B5EF4-FFF2-40B4-BE49-F238E27FC236}">
                <a16:creationId xmlns:a16="http://schemas.microsoft.com/office/drawing/2014/main" id="{16836582-C14C-EF6B-CA82-9B6AC91016C9}"/>
              </a:ext>
            </a:extLst>
          </p:cNvPr>
          <p:cNvSpPr txBox="1"/>
          <p:nvPr/>
        </p:nvSpPr>
        <p:spPr>
          <a:xfrm>
            <a:off x="1016635" y="698302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pic>
        <p:nvPicPr>
          <p:cNvPr id="9" name="object 19">
            <a:extLst>
              <a:ext uri="{FF2B5EF4-FFF2-40B4-BE49-F238E27FC236}">
                <a16:creationId xmlns:a16="http://schemas.microsoft.com/office/drawing/2014/main" id="{1C16E390-B469-45B4-F2FC-D0CEFF657505}"/>
              </a:ext>
            </a:extLst>
          </p:cNvPr>
          <p:cNvPicPr/>
          <p:nvPr/>
        </p:nvPicPr>
        <p:blipFill>
          <a:blip r:embed="rId5" cstate="print"/>
          <a:stretch>
            <a:fillRect/>
          </a:stretch>
        </p:blipFill>
        <p:spPr>
          <a:xfrm>
            <a:off x="1140823" y="3242838"/>
            <a:ext cx="11470959" cy="6967620"/>
          </a:xfrm>
          <a:prstGeom prst="rect">
            <a:avLst/>
          </a:prstGeom>
        </p:spPr>
      </p:pic>
      <p:pic>
        <p:nvPicPr>
          <p:cNvPr id="12" name="Image 11">
            <a:extLst>
              <a:ext uri="{FF2B5EF4-FFF2-40B4-BE49-F238E27FC236}">
                <a16:creationId xmlns:a16="http://schemas.microsoft.com/office/drawing/2014/main" id="{54293B5D-412B-8261-DFD6-5FD39319EC29}"/>
              </a:ext>
            </a:extLst>
          </p:cNvPr>
          <p:cNvPicPr>
            <a:picLocks noChangeAspect="1"/>
          </p:cNvPicPr>
          <p:nvPr/>
        </p:nvPicPr>
        <p:blipFill rotWithShape="1">
          <a:blip r:embed="rId6"/>
          <a:srcRect r="5268"/>
          <a:stretch/>
        </p:blipFill>
        <p:spPr>
          <a:xfrm>
            <a:off x="1171262" y="4109418"/>
            <a:ext cx="4284789" cy="2534253"/>
          </a:xfrm>
          <a:prstGeom prst="rect">
            <a:avLst/>
          </a:prstGeom>
        </p:spPr>
      </p:pic>
      <p:sp>
        <p:nvSpPr>
          <p:cNvPr id="13" name="object 73">
            <a:extLst>
              <a:ext uri="{FF2B5EF4-FFF2-40B4-BE49-F238E27FC236}">
                <a16:creationId xmlns:a16="http://schemas.microsoft.com/office/drawing/2014/main" id="{7D5A5BA0-AD31-B79E-A2A5-31E3B97F81C1}"/>
              </a:ext>
            </a:extLst>
          </p:cNvPr>
          <p:cNvSpPr txBox="1"/>
          <p:nvPr/>
        </p:nvSpPr>
        <p:spPr>
          <a:xfrm>
            <a:off x="6089650" y="3508138"/>
            <a:ext cx="6035312" cy="6437019"/>
          </a:xfrm>
          <a:prstGeom prst="rect">
            <a:avLst/>
          </a:prstGeom>
        </p:spPr>
        <p:txBody>
          <a:bodyPr vert="horz" wrap="square" lIns="0" tIns="12065" rIns="0" bIns="0" rtlCol="0">
            <a:spAutoFit/>
          </a:bodyPr>
          <a:lstStyle/>
          <a:p>
            <a:pPr marL="12700">
              <a:lnSpc>
                <a:spcPts val="1900"/>
              </a:lnSpc>
              <a:spcBef>
                <a:spcPts val="105"/>
              </a:spcBef>
            </a:pPr>
            <a:r>
              <a:rPr lang="fr-FR" dirty="0">
                <a:solidFill>
                  <a:srgbClr val="231F20"/>
                </a:solidFill>
                <a:latin typeface="Calibri"/>
                <a:cs typeface="Calibri"/>
              </a:rPr>
              <a:t>Expliquez le parcours en BAC+5 :</a:t>
            </a:r>
          </a:p>
          <a:p>
            <a:pPr marL="12700">
              <a:lnSpc>
                <a:spcPts val="1900"/>
              </a:lnSpc>
              <a:spcBef>
                <a:spcPts val="105"/>
              </a:spcBef>
            </a:pPr>
            <a:endParaRPr lang="fr-FR" dirty="0">
              <a:solidFill>
                <a:srgbClr val="231F20"/>
              </a:solidFill>
              <a:latin typeface="Calibri"/>
              <a:cs typeface="Calibri"/>
            </a:endParaRPr>
          </a:p>
          <a:p>
            <a:pPr marL="12700">
              <a:lnSpc>
                <a:spcPts val="1900"/>
              </a:lnSpc>
              <a:spcBef>
                <a:spcPts val="105"/>
              </a:spcBef>
            </a:pPr>
            <a:r>
              <a:rPr lang="fr-FR" b="1" i="1" dirty="0">
                <a:latin typeface="Calibri"/>
                <a:cs typeface="Calibri"/>
              </a:rPr>
              <a:t>Master en Sécurité Informatique ou Cybersécurité </a:t>
            </a:r>
            <a:r>
              <a:rPr lang="fr-FR" i="1" dirty="0">
                <a:latin typeface="Calibri"/>
                <a:cs typeface="Calibri"/>
              </a:rPr>
              <a:t>:</a:t>
            </a:r>
          </a:p>
          <a:p>
            <a:pPr marL="12700">
              <a:lnSpc>
                <a:spcPts val="1900"/>
              </a:lnSpc>
              <a:spcBef>
                <a:spcPts val="105"/>
              </a:spcBef>
            </a:pPr>
            <a:r>
              <a:rPr lang="fr-FR" i="1" dirty="0">
                <a:latin typeface="Calibri"/>
                <a:cs typeface="Calibri"/>
              </a:rPr>
              <a:t>Les masters offrent une expertise avancée dans le domaine de la cybersécurité, permettant aux étudiants de se spécialiser dans des domaines spécifiques tels que la cryptographie, l’analyse de malware, ou la sécurité des réseaux.</a:t>
            </a:r>
          </a:p>
          <a:p>
            <a:pPr marL="12700">
              <a:lnSpc>
                <a:spcPts val="1900"/>
              </a:lnSpc>
              <a:spcBef>
                <a:spcPts val="105"/>
              </a:spcBef>
            </a:pPr>
            <a:endParaRPr lang="fr-FR" i="1" dirty="0">
              <a:latin typeface="Calibri"/>
              <a:cs typeface="Calibri"/>
            </a:endParaRPr>
          </a:p>
          <a:p>
            <a:pPr marL="12700">
              <a:lnSpc>
                <a:spcPts val="1900"/>
              </a:lnSpc>
              <a:spcBef>
                <a:spcPts val="105"/>
              </a:spcBef>
            </a:pPr>
            <a:r>
              <a:rPr lang="fr-FR" b="1" i="1" dirty="0">
                <a:latin typeface="Calibri"/>
                <a:cs typeface="Calibri"/>
              </a:rPr>
              <a:t>Écoles d’ingénieurs </a:t>
            </a:r>
            <a:r>
              <a:rPr lang="fr-FR" i="1" dirty="0">
                <a:latin typeface="Calibri"/>
                <a:cs typeface="Calibri"/>
              </a:rPr>
              <a:t>: Certaines écoles d’ingénieurs offrent des parcours spécialisés en cybersécurité à partir du niveau Master. En ce qui concerne les écoles d’ingénieurs, plusieurs options sont disponibles :</a:t>
            </a:r>
          </a:p>
          <a:p>
            <a:pPr marL="12700">
              <a:lnSpc>
                <a:spcPts val="1900"/>
              </a:lnSpc>
              <a:spcBef>
                <a:spcPts val="105"/>
              </a:spcBef>
            </a:pPr>
            <a:r>
              <a:rPr lang="fr-FR" i="1" dirty="0">
                <a:latin typeface="Calibri"/>
                <a:cs typeface="Calibri"/>
              </a:rPr>
              <a:t>• Écoles d’Ingénieurs avec Prépa Intégrée : Ces écoles proposent des cursus intégrés allant de trois à cinq ans, offrant une formation technique approfondie en informatique, réseaux et cybersécurité dès les premières années d’études. Certaines écoles d’ingénieurs labellisées par la Commission des Titres d’Ingénieurs (CTI) dédiée à l’enseignement et à la recherche des technologies du numérique proposent désormais des Majeures en Cybersécurité.</a:t>
            </a:r>
          </a:p>
          <a:p>
            <a:pPr marL="12700">
              <a:lnSpc>
                <a:spcPts val="1900"/>
              </a:lnSpc>
              <a:spcBef>
                <a:spcPts val="105"/>
              </a:spcBef>
            </a:pPr>
            <a:r>
              <a:rPr lang="fr-FR" i="1" dirty="0">
                <a:latin typeface="Calibri"/>
                <a:cs typeface="Calibri"/>
              </a:rPr>
              <a:t>• Classes Préparatoires aux Grandes Écoles (CPGE) : Ces classes préparent les étudiants aux concours d’entrée des grandes écoles d’ingénieurs. Les filières MP (Mathématiques Physique) et PSI (Physique Sciences de l’Ingénieur) sont particulièrement pertinentes pour ceux qui souhaitent se spécialiser en cybersécurité.</a:t>
            </a:r>
          </a:p>
        </p:txBody>
      </p:sp>
      <p:sp>
        <p:nvSpPr>
          <p:cNvPr id="14" name="object 73">
            <a:extLst>
              <a:ext uri="{FF2B5EF4-FFF2-40B4-BE49-F238E27FC236}">
                <a16:creationId xmlns:a16="http://schemas.microsoft.com/office/drawing/2014/main" id="{A1289451-4CC5-7825-C868-B9CADE51D6C1}"/>
              </a:ext>
            </a:extLst>
          </p:cNvPr>
          <p:cNvSpPr txBox="1"/>
          <p:nvPr/>
        </p:nvSpPr>
        <p:spPr>
          <a:xfrm>
            <a:off x="13176250" y="3459786"/>
            <a:ext cx="6035312" cy="6367769"/>
          </a:xfrm>
          <a:prstGeom prst="rect">
            <a:avLst/>
          </a:prstGeom>
        </p:spPr>
        <p:txBody>
          <a:bodyPr vert="horz" wrap="square" lIns="0" tIns="12065" rIns="0" bIns="0" rtlCol="0">
            <a:spAutoFit/>
          </a:bodyPr>
          <a:lstStyle/>
          <a:p>
            <a:pPr marL="12700">
              <a:spcBef>
                <a:spcPts val="105"/>
              </a:spcBef>
            </a:pPr>
            <a:r>
              <a:rPr lang="fr-FR" sz="2400" dirty="0">
                <a:solidFill>
                  <a:srgbClr val="231F20"/>
                </a:solidFill>
                <a:latin typeface="Calibri"/>
                <a:cs typeface="Calibri"/>
              </a:rPr>
              <a:t>Vous pouvez compléter en détaillant les diplômes et titres reconnus par l’état :</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 </a:t>
            </a:r>
            <a:r>
              <a:rPr lang="fr-FR" sz="2400" b="1" dirty="0">
                <a:solidFill>
                  <a:srgbClr val="231F20"/>
                </a:solidFill>
                <a:latin typeface="Calibri"/>
                <a:cs typeface="Calibri"/>
              </a:rPr>
              <a:t>Master en Cybersécurité (Bac+5) </a:t>
            </a:r>
            <a:r>
              <a:rPr lang="fr-FR" sz="2400" dirty="0">
                <a:solidFill>
                  <a:srgbClr val="231F20"/>
                </a:solidFill>
                <a:latin typeface="Calibri"/>
                <a:cs typeface="Calibri"/>
              </a:rPr>
              <a:t>: Ces programmes offrent une formation avancée couvrant tous les aspects de la sécurité informatique.</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 </a:t>
            </a:r>
            <a:r>
              <a:rPr lang="fr-FR" sz="2400" b="1" dirty="0">
                <a:solidFill>
                  <a:srgbClr val="231F20"/>
                </a:solidFill>
                <a:latin typeface="Calibri"/>
                <a:cs typeface="Calibri"/>
              </a:rPr>
              <a:t>Diplôme d’Ingénieur avec Majeure en Cybersécurité (Bac+5)</a:t>
            </a:r>
            <a:r>
              <a:rPr lang="fr-FR" sz="2400" dirty="0">
                <a:solidFill>
                  <a:srgbClr val="231F20"/>
                </a:solidFill>
                <a:latin typeface="Calibri"/>
                <a:cs typeface="Calibri"/>
              </a:rPr>
              <a:t> : Proposé par certaines écoles d’ingénieurs, ce diplôme est reconnu par la Commission des Titres d’Ingénieur (CTI).</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 </a:t>
            </a:r>
            <a:r>
              <a:rPr lang="fr-FR" sz="2400" b="1" dirty="0">
                <a:solidFill>
                  <a:srgbClr val="231F20"/>
                </a:solidFill>
                <a:latin typeface="Calibri"/>
                <a:cs typeface="Calibri"/>
              </a:rPr>
              <a:t>Titres RNCP de niveaux 6 et 7 </a:t>
            </a:r>
            <a:r>
              <a:rPr lang="fr-FR" sz="2400" dirty="0">
                <a:solidFill>
                  <a:srgbClr val="231F20"/>
                </a:solidFill>
                <a:latin typeface="Calibri"/>
                <a:cs typeface="Calibri"/>
              </a:rPr>
              <a:t>: Ces titres professionnels dédiés à la cybersécurité sont reconnus par l’État et offrent des opportunités de formation à différents niveaux.</a:t>
            </a:r>
            <a:endParaRPr lang="fr-FR" sz="2400" i="1" dirty="0">
              <a:latin typeface="Calibri"/>
              <a:cs typeface="Calibri"/>
            </a:endParaRPr>
          </a:p>
        </p:txBody>
      </p:sp>
    </p:spTree>
    <p:extLst>
      <p:ext uri="{BB962C8B-B14F-4D97-AF65-F5344CB8AC3E}">
        <p14:creationId xmlns:p14="http://schemas.microsoft.com/office/powerpoint/2010/main" val="3705284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bject 18">
            <a:extLst>
              <a:ext uri="{FF2B5EF4-FFF2-40B4-BE49-F238E27FC236}">
                <a16:creationId xmlns:a16="http://schemas.microsoft.com/office/drawing/2014/main" id="{A8E3CE7C-60E9-720D-1607-D1B3A7125330}"/>
              </a:ext>
            </a:extLst>
          </p:cNvPr>
          <p:cNvSpPr/>
          <p:nvPr/>
        </p:nvSpPr>
        <p:spPr>
          <a:xfrm>
            <a:off x="1016635" y="3955415"/>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2"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3"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4"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sp>
        <p:nvSpPr>
          <p:cNvPr id="31" name="object 11">
            <a:extLst>
              <a:ext uri="{FF2B5EF4-FFF2-40B4-BE49-F238E27FC236}">
                <a16:creationId xmlns:a16="http://schemas.microsoft.com/office/drawing/2014/main" id="{BF75C626-C274-2141-1DFF-9DC7928DEC77}"/>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88" name="object 15">
            <a:extLst>
              <a:ext uri="{FF2B5EF4-FFF2-40B4-BE49-F238E27FC236}">
                <a16:creationId xmlns:a16="http://schemas.microsoft.com/office/drawing/2014/main" id="{16836582-C14C-EF6B-CA82-9B6AC91016C9}"/>
              </a:ext>
            </a:extLst>
          </p:cNvPr>
          <p:cNvSpPr txBox="1"/>
          <p:nvPr/>
        </p:nvSpPr>
        <p:spPr>
          <a:xfrm>
            <a:off x="1003555" y="6951678"/>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S À PROJETER</a:t>
            </a:r>
            <a:endParaRPr lang="fr-FR" sz="1700" b="1" spc="-150" dirty="0">
              <a:latin typeface="Calibri"/>
              <a:cs typeface="Calibri"/>
            </a:endParaRPr>
          </a:p>
        </p:txBody>
      </p:sp>
      <p:pic>
        <p:nvPicPr>
          <p:cNvPr id="12" name="Image 11">
            <a:extLst>
              <a:ext uri="{FF2B5EF4-FFF2-40B4-BE49-F238E27FC236}">
                <a16:creationId xmlns:a16="http://schemas.microsoft.com/office/drawing/2014/main" id="{54293B5D-412B-8261-DFD6-5FD39319EC29}"/>
              </a:ext>
            </a:extLst>
          </p:cNvPr>
          <p:cNvPicPr>
            <a:picLocks noChangeAspect="1"/>
          </p:cNvPicPr>
          <p:nvPr/>
        </p:nvPicPr>
        <p:blipFill rotWithShape="1">
          <a:blip r:embed="rId5"/>
          <a:srcRect r="-317"/>
          <a:stretch/>
        </p:blipFill>
        <p:spPr>
          <a:xfrm>
            <a:off x="1171262" y="4109418"/>
            <a:ext cx="4537388" cy="2534253"/>
          </a:xfrm>
          <a:prstGeom prst="rect">
            <a:avLst/>
          </a:prstGeom>
        </p:spPr>
      </p:pic>
      <p:sp>
        <p:nvSpPr>
          <p:cNvPr id="14" name="object 73">
            <a:extLst>
              <a:ext uri="{FF2B5EF4-FFF2-40B4-BE49-F238E27FC236}">
                <a16:creationId xmlns:a16="http://schemas.microsoft.com/office/drawing/2014/main" id="{A1289451-4CC5-7825-C868-B9CADE51D6C1}"/>
              </a:ext>
            </a:extLst>
          </p:cNvPr>
          <p:cNvSpPr txBox="1"/>
          <p:nvPr/>
        </p:nvSpPr>
        <p:spPr>
          <a:xfrm>
            <a:off x="7080250" y="3304718"/>
            <a:ext cx="10668000" cy="5311069"/>
          </a:xfrm>
          <a:prstGeom prst="rect">
            <a:avLst/>
          </a:prstGeom>
        </p:spPr>
        <p:txBody>
          <a:bodyPr vert="horz" wrap="square" lIns="0" tIns="12065" rIns="0" bIns="0" rtlCol="0">
            <a:spAutoFit/>
          </a:bodyPr>
          <a:lstStyle/>
          <a:p>
            <a:pPr marL="12700">
              <a:spcBef>
                <a:spcPts val="105"/>
              </a:spcBef>
            </a:pPr>
            <a:r>
              <a:rPr lang="fr-FR" sz="2400" dirty="0" err="1">
                <a:solidFill>
                  <a:srgbClr val="231F20"/>
                </a:solidFill>
                <a:latin typeface="Calibri"/>
                <a:cs typeface="Calibri"/>
              </a:rPr>
              <a:t>SecNumEdu</a:t>
            </a:r>
            <a:r>
              <a:rPr lang="fr-FR" sz="2400" dirty="0">
                <a:solidFill>
                  <a:srgbClr val="231F20"/>
                </a:solidFill>
                <a:latin typeface="Calibri"/>
                <a:cs typeface="Calibri"/>
              </a:rPr>
              <a:t> est un label décerné par l’Agence Nationale de la Sécurité des Systèmes d’Information (ANSSI).</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Il identifie et promeut les formations en cybersécurité qui mènent à :</a:t>
            </a:r>
          </a:p>
          <a:p>
            <a:pPr marL="12700">
              <a:spcBef>
                <a:spcPts val="105"/>
              </a:spcBef>
            </a:pPr>
            <a:r>
              <a:rPr lang="fr-FR" sz="2400" dirty="0">
                <a:solidFill>
                  <a:srgbClr val="231F20"/>
                </a:solidFill>
                <a:latin typeface="Calibri"/>
                <a:cs typeface="Calibri"/>
              </a:rPr>
              <a:t>• Un diplôme de Licence ou de Master,</a:t>
            </a:r>
          </a:p>
          <a:p>
            <a:pPr marL="12700">
              <a:spcBef>
                <a:spcPts val="105"/>
              </a:spcBef>
            </a:pPr>
            <a:r>
              <a:rPr lang="fr-FR" sz="2400" dirty="0">
                <a:solidFill>
                  <a:srgbClr val="231F20"/>
                </a:solidFill>
                <a:latin typeface="Calibri"/>
                <a:cs typeface="Calibri"/>
              </a:rPr>
              <a:t>• Un titre d’Ingénieur,</a:t>
            </a:r>
          </a:p>
          <a:p>
            <a:pPr marL="12700">
              <a:spcBef>
                <a:spcPts val="105"/>
              </a:spcBef>
            </a:pPr>
            <a:r>
              <a:rPr lang="fr-FR" sz="2400" dirty="0">
                <a:solidFill>
                  <a:srgbClr val="231F20"/>
                </a:solidFill>
                <a:latin typeface="Calibri"/>
                <a:cs typeface="Calibri"/>
              </a:rPr>
              <a:t>• Un Mastère spécialisé,</a:t>
            </a:r>
          </a:p>
          <a:p>
            <a:pPr marL="12700">
              <a:spcBef>
                <a:spcPts val="105"/>
              </a:spcBef>
            </a:pPr>
            <a:r>
              <a:rPr lang="fr-FR" sz="2400" dirty="0">
                <a:solidFill>
                  <a:srgbClr val="231F20"/>
                </a:solidFill>
                <a:latin typeface="Calibri"/>
                <a:cs typeface="Calibri"/>
              </a:rPr>
              <a:t>• Une certification de niveau 6 ou 7 reconnue par France Compétences.</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Ces formations doivent répondre à des critères définis par l’ANSSI en collaboration avec les acteurs et professionnels du domaine.</a:t>
            </a:r>
          </a:p>
          <a:p>
            <a:pPr marL="12700">
              <a:spcBef>
                <a:spcPts val="105"/>
              </a:spcBef>
            </a:pPr>
            <a:endParaRPr lang="fr-FR" sz="2400" dirty="0">
              <a:solidFill>
                <a:srgbClr val="231F20"/>
              </a:solidFill>
              <a:latin typeface="Calibri"/>
              <a:cs typeface="Calibri"/>
            </a:endParaRPr>
          </a:p>
          <a:p>
            <a:pPr marL="12700">
              <a:spcBef>
                <a:spcPts val="105"/>
              </a:spcBef>
            </a:pPr>
            <a:r>
              <a:rPr lang="fr-FR" sz="2400" dirty="0">
                <a:solidFill>
                  <a:srgbClr val="231F20"/>
                </a:solidFill>
                <a:latin typeface="Calibri"/>
                <a:cs typeface="Calibri"/>
              </a:rPr>
              <a:t>Pour consulter la liste des formations labellisées </a:t>
            </a:r>
            <a:r>
              <a:rPr lang="fr-FR" sz="2400" dirty="0" err="1">
                <a:solidFill>
                  <a:srgbClr val="231F20"/>
                </a:solidFill>
                <a:latin typeface="Calibri"/>
                <a:cs typeface="Calibri"/>
              </a:rPr>
              <a:t>Secnumedu</a:t>
            </a:r>
            <a:r>
              <a:rPr lang="fr-FR" sz="2400" dirty="0">
                <a:solidFill>
                  <a:srgbClr val="231F20"/>
                </a:solidFill>
                <a:latin typeface="Calibri"/>
                <a:cs typeface="Calibri"/>
              </a:rPr>
              <a:t> : </a:t>
            </a:r>
            <a:r>
              <a:rPr lang="fr-FR" sz="2400" dirty="0">
                <a:solidFill>
                  <a:srgbClr val="231F20"/>
                </a:solidFill>
                <a:latin typeface="Calibri"/>
                <a:cs typeface="Calibri"/>
                <a:hlinkClick r:id="rId6"/>
              </a:rPr>
              <a:t>https://cyber.gouv.fr/secnumedu</a:t>
            </a:r>
            <a:endParaRPr lang="fr-FR" sz="2400" i="1" dirty="0">
              <a:latin typeface="Calibri"/>
              <a:cs typeface="Calibri"/>
            </a:endParaRPr>
          </a:p>
        </p:txBody>
      </p:sp>
    </p:spTree>
    <p:extLst>
      <p:ext uri="{BB962C8B-B14F-4D97-AF65-F5344CB8AC3E}">
        <p14:creationId xmlns:p14="http://schemas.microsoft.com/office/powerpoint/2010/main" val="2408551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object 10">
            <a:extLst>
              <a:ext uri="{FF2B5EF4-FFF2-40B4-BE49-F238E27FC236}">
                <a16:creationId xmlns:a16="http://schemas.microsoft.com/office/drawing/2014/main" id="{3F6FCB95-702A-01CC-88AC-4A8074D8347F}"/>
              </a:ext>
            </a:extLst>
          </p:cNvPr>
          <p:cNvGrpSpPr/>
          <p:nvPr/>
        </p:nvGrpSpPr>
        <p:grpSpPr>
          <a:xfrm>
            <a:off x="6041883" y="6950884"/>
            <a:ext cx="9428480" cy="3140075"/>
            <a:chOff x="8657024" y="7170656"/>
            <a:chExt cx="9428480" cy="3140075"/>
          </a:xfrm>
        </p:grpSpPr>
        <p:sp>
          <p:nvSpPr>
            <p:cNvPr id="12" name="object 11">
              <a:extLst>
                <a:ext uri="{FF2B5EF4-FFF2-40B4-BE49-F238E27FC236}">
                  <a16:creationId xmlns:a16="http://schemas.microsoft.com/office/drawing/2014/main" id="{85FD0BFD-6DFD-C645-6444-11001AB0E998}"/>
                </a:ext>
              </a:extLst>
            </p:cNvPr>
            <p:cNvSpPr/>
            <p:nvPr/>
          </p:nvSpPr>
          <p:spPr>
            <a:xfrm>
              <a:off x="8657024" y="7411857"/>
              <a:ext cx="4938395" cy="2898775"/>
            </a:xfrm>
            <a:custGeom>
              <a:avLst/>
              <a:gdLst/>
              <a:ahLst/>
              <a:cxnLst/>
              <a:rect l="l" t="t" r="r" b="b"/>
              <a:pathLst>
                <a:path w="4938394" h="2898775">
                  <a:moveTo>
                    <a:pt x="4938069" y="0"/>
                  </a:moveTo>
                  <a:lnTo>
                    <a:pt x="0" y="0"/>
                  </a:lnTo>
                  <a:lnTo>
                    <a:pt x="0" y="2898759"/>
                  </a:lnTo>
                  <a:lnTo>
                    <a:pt x="4938069" y="2898759"/>
                  </a:lnTo>
                  <a:lnTo>
                    <a:pt x="4938069" y="0"/>
                  </a:lnTo>
                  <a:close/>
                </a:path>
              </a:pathLst>
            </a:custGeom>
            <a:solidFill>
              <a:srgbClr val="231F20">
                <a:alpha val="54998"/>
              </a:srgbClr>
            </a:solidFill>
          </p:spPr>
          <p:txBody>
            <a:bodyPr wrap="square" lIns="0" tIns="0" rIns="0" bIns="0" rtlCol="0"/>
            <a:lstStyle/>
            <a:p>
              <a:endParaRPr/>
            </a:p>
          </p:txBody>
        </p:sp>
        <p:pic>
          <p:nvPicPr>
            <p:cNvPr id="13" name="object 12">
              <a:extLst>
                <a:ext uri="{FF2B5EF4-FFF2-40B4-BE49-F238E27FC236}">
                  <a16:creationId xmlns:a16="http://schemas.microsoft.com/office/drawing/2014/main" id="{A54DFA57-302F-D8BE-7EF2-67482F469ECC}"/>
                </a:ext>
              </a:extLst>
            </p:cNvPr>
            <p:cNvPicPr/>
            <p:nvPr/>
          </p:nvPicPr>
          <p:blipFill>
            <a:blip r:embed="rId3" cstate="print"/>
            <a:stretch>
              <a:fillRect/>
            </a:stretch>
          </p:blipFill>
          <p:spPr>
            <a:xfrm>
              <a:off x="8730060" y="7170656"/>
              <a:ext cx="9355193" cy="3009909"/>
            </a:xfrm>
            <a:prstGeom prst="rect">
              <a:avLst/>
            </a:prstGeom>
          </p:spPr>
        </p:pic>
      </p:grpSp>
      <p:sp>
        <p:nvSpPr>
          <p:cNvPr id="14" name="object 13">
            <a:extLst>
              <a:ext uri="{FF2B5EF4-FFF2-40B4-BE49-F238E27FC236}">
                <a16:creationId xmlns:a16="http://schemas.microsoft.com/office/drawing/2014/main" id="{6AD2E47B-4041-689A-018E-214EFC042436}"/>
              </a:ext>
            </a:extLst>
          </p:cNvPr>
          <p:cNvSpPr txBox="1"/>
          <p:nvPr/>
        </p:nvSpPr>
        <p:spPr>
          <a:xfrm>
            <a:off x="6911288" y="8204808"/>
            <a:ext cx="3164840" cy="1393825"/>
          </a:xfrm>
          <a:prstGeom prst="rect">
            <a:avLst/>
          </a:prstGeom>
        </p:spPr>
        <p:txBody>
          <a:bodyPr vert="horz" wrap="square" lIns="0" tIns="15240" rIns="0" bIns="0" rtlCol="0">
            <a:spAutoFit/>
          </a:bodyPr>
          <a:lstStyle/>
          <a:p>
            <a:pPr marR="14604" algn="ctr">
              <a:lnSpc>
                <a:spcPct val="100000"/>
              </a:lnSpc>
              <a:spcBef>
                <a:spcPts val="120"/>
              </a:spcBef>
            </a:pPr>
            <a:r>
              <a:rPr sz="1700" spc="145" dirty="0">
                <a:solidFill>
                  <a:srgbClr val="231F20"/>
                </a:solidFill>
                <a:latin typeface="Trebuchet MS"/>
                <a:cs typeface="Trebuchet MS"/>
              </a:rPr>
              <a:t>à</a:t>
            </a:r>
            <a:r>
              <a:rPr sz="1700" spc="-165" dirty="0">
                <a:solidFill>
                  <a:srgbClr val="231F20"/>
                </a:solidFill>
                <a:latin typeface="Trebuchet MS"/>
                <a:cs typeface="Trebuchet MS"/>
              </a:rPr>
              <a:t> </a:t>
            </a:r>
            <a:r>
              <a:rPr sz="1700" spc="70" dirty="0">
                <a:solidFill>
                  <a:srgbClr val="231F20"/>
                </a:solidFill>
                <a:latin typeface="Trebuchet MS"/>
                <a:cs typeface="Trebuchet MS"/>
              </a:rPr>
              <a:t>retenir</a:t>
            </a:r>
            <a:r>
              <a:rPr sz="1700" spc="-165" dirty="0">
                <a:solidFill>
                  <a:srgbClr val="231F20"/>
                </a:solidFill>
                <a:latin typeface="Trebuchet MS"/>
                <a:cs typeface="Trebuchet MS"/>
              </a:rPr>
              <a:t> </a:t>
            </a:r>
            <a:r>
              <a:rPr sz="1700" spc="-235" dirty="0">
                <a:solidFill>
                  <a:srgbClr val="231F20"/>
                </a:solidFill>
                <a:latin typeface="Trebuchet MS"/>
                <a:cs typeface="Trebuchet MS"/>
              </a:rPr>
              <a:t>:</a:t>
            </a:r>
            <a:endParaRPr sz="1700">
              <a:latin typeface="Trebuchet MS"/>
              <a:cs typeface="Trebuchet MS"/>
            </a:endParaRPr>
          </a:p>
          <a:p>
            <a:pPr algn="ctr">
              <a:lnSpc>
                <a:spcPct val="100000"/>
              </a:lnSpc>
              <a:spcBef>
                <a:spcPts val="1195"/>
              </a:spcBef>
            </a:pPr>
            <a:r>
              <a:rPr sz="950" spc="30" dirty="0">
                <a:solidFill>
                  <a:srgbClr val="231F20"/>
                </a:solidFill>
                <a:latin typeface="Trebuchet MS"/>
                <a:cs typeface="Trebuchet MS"/>
              </a:rPr>
              <a:t>Les</a:t>
            </a:r>
            <a:r>
              <a:rPr sz="950" spc="15" dirty="0">
                <a:solidFill>
                  <a:srgbClr val="231F20"/>
                </a:solidFill>
                <a:latin typeface="Trebuchet MS"/>
                <a:cs typeface="Trebuchet MS"/>
              </a:rPr>
              <a:t> </a:t>
            </a:r>
            <a:r>
              <a:rPr sz="950" spc="45" dirty="0">
                <a:solidFill>
                  <a:srgbClr val="231F20"/>
                </a:solidFill>
                <a:latin typeface="Trebuchet MS"/>
                <a:cs typeface="Trebuchet MS"/>
              </a:rPr>
              <a:t>métiers</a:t>
            </a:r>
            <a:r>
              <a:rPr sz="950" spc="15" dirty="0">
                <a:solidFill>
                  <a:srgbClr val="231F20"/>
                </a:solidFill>
                <a:latin typeface="Trebuchet MS"/>
                <a:cs typeface="Trebuchet MS"/>
              </a:rPr>
              <a:t> </a:t>
            </a:r>
            <a:r>
              <a:rPr sz="950" spc="10" dirty="0">
                <a:solidFill>
                  <a:srgbClr val="231F20"/>
                </a:solidFill>
                <a:latin typeface="Trebuchet MS"/>
                <a:cs typeface="Trebuchet MS"/>
              </a:rPr>
              <a:t>de</a:t>
            </a:r>
            <a:r>
              <a:rPr sz="950" spc="15" dirty="0">
                <a:solidFill>
                  <a:srgbClr val="231F20"/>
                </a:solidFill>
                <a:latin typeface="Trebuchet MS"/>
                <a:cs typeface="Trebuchet MS"/>
              </a:rPr>
              <a:t> </a:t>
            </a:r>
            <a:r>
              <a:rPr sz="950" spc="105" dirty="0">
                <a:solidFill>
                  <a:srgbClr val="231F20"/>
                </a:solidFill>
                <a:latin typeface="Trebuchet MS"/>
                <a:cs typeface="Trebuchet MS"/>
              </a:rPr>
              <a:t>la</a:t>
            </a:r>
            <a:r>
              <a:rPr sz="950" spc="15" dirty="0">
                <a:solidFill>
                  <a:srgbClr val="231F20"/>
                </a:solidFill>
                <a:latin typeface="Trebuchet MS"/>
                <a:cs typeface="Trebuchet MS"/>
              </a:rPr>
              <a:t> </a:t>
            </a:r>
            <a:r>
              <a:rPr sz="950" spc="75" dirty="0">
                <a:solidFill>
                  <a:srgbClr val="231F20"/>
                </a:solidFill>
                <a:latin typeface="Trebuchet MS"/>
                <a:cs typeface="Trebuchet MS"/>
              </a:rPr>
              <a:t>cybersécurité</a:t>
            </a:r>
            <a:endParaRPr sz="950">
              <a:latin typeface="Trebuchet MS"/>
              <a:cs typeface="Trebuchet MS"/>
            </a:endParaRPr>
          </a:p>
          <a:p>
            <a:pPr algn="ctr">
              <a:lnSpc>
                <a:spcPct val="100000"/>
              </a:lnSpc>
              <a:spcBef>
                <a:spcPts val="5"/>
              </a:spcBef>
            </a:pPr>
            <a:r>
              <a:rPr sz="950" spc="85" dirty="0">
                <a:solidFill>
                  <a:srgbClr val="231F20"/>
                </a:solidFill>
                <a:latin typeface="Trebuchet MS"/>
                <a:cs typeface="Trebuchet MS"/>
              </a:rPr>
              <a:t>sont</a:t>
            </a:r>
            <a:r>
              <a:rPr sz="950" spc="15" dirty="0">
                <a:solidFill>
                  <a:srgbClr val="231F20"/>
                </a:solidFill>
                <a:latin typeface="Trebuchet MS"/>
                <a:cs typeface="Trebuchet MS"/>
              </a:rPr>
              <a:t> </a:t>
            </a:r>
            <a:r>
              <a:rPr sz="950" spc="55" dirty="0">
                <a:solidFill>
                  <a:srgbClr val="231F20"/>
                </a:solidFill>
                <a:latin typeface="Trebuchet MS"/>
                <a:cs typeface="Trebuchet MS"/>
              </a:rPr>
              <a:t>des</a:t>
            </a:r>
            <a:r>
              <a:rPr sz="950" spc="20" dirty="0">
                <a:solidFill>
                  <a:srgbClr val="231F20"/>
                </a:solidFill>
                <a:latin typeface="Trebuchet MS"/>
                <a:cs typeface="Trebuchet MS"/>
              </a:rPr>
              <a:t> </a:t>
            </a:r>
            <a:r>
              <a:rPr sz="950" spc="45" dirty="0">
                <a:solidFill>
                  <a:srgbClr val="231F20"/>
                </a:solidFill>
                <a:latin typeface="Trebuchet MS"/>
                <a:cs typeface="Trebuchet MS"/>
              </a:rPr>
              <a:t>métiers</a:t>
            </a:r>
            <a:r>
              <a:rPr sz="950" spc="20" dirty="0">
                <a:solidFill>
                  <a:srgbClr val="231F20"/>
                </a:solidFill>
                <a:latin typeface="Trebuchet MS"/>
                <a:cs typeface="Trebuchet MS"/>
              </a:rPr>
              <a:t> </a:t>
            </a:r>
            <a:r>
              <a:rPr sz="950" spc="70" dirty="0">
                <a:solidFill>
                  <a:srgbClr val="231F20"/>
                </a:solidFill>
                <a:latin typeface="Trebuchet MS"/>
                <a:cs typeface="Trebuchet MS"/>
              </a:rPr>
              <a:t>variés</a:t>
            </a:r>
            <a:r>
              <a:rPr sz="950" spc="20" dirty="0">
                <a:solidFill>
                  <a:srgbClr val="231F20"/>
                </a:solidFill>
                <a:latin typeface="Trebuchet MS"/>
                <a:cs typeface="Trebuchet MS"/>
              </a:rPr>
              <a:t> </a:t>
            </a:r>
            <a:r>
              <a:rPr sz="950" spc="30" dirty="0">
                <a:solidFill>
                  <a:srgbClr val="231F20"/>
                </a:solidFill>
                <a:latin typeface="Trebuchet MS"/>
                <a:cs typeface="Trebuchet MS"/>
              </a:rPr>
              <a:t>et</a:t>
            </a:r>
            <a:r>
              <a:rPr sz="950" spc="15" dirty="0">
                <a:solidFill>
                  <a:srgbClr val="231F20"/>
                </a:solidFill>
                <a:latin typeface="Trebuchet MS"/>
                <a:cs typeface="Trebuchet MS"/>
              </a:rPr>
              <a:t> qui</a:t>
            </a:r>
            <a:r>
              <a:rPr sz="950" spc="20" dirty="0">
                <a:solidFill>
                  <a:srgbClr val="231F20"/>
                </a:solidFill>
                <a:latin typeface="Trebuchet MS"/>
                <a:cs typeface="Trebuchet MS"/>
              </a:rPr>
              <a:t> </a:t>
            </a:r>
            <a:r>
              <a:rPr sz="950" spc="70" dirty="0">
                <a:solidFill>
                  <a:srgbClr val="231F20"/>
                </a:solidFill>
                <a:latin typeface="Trebuchet MS"/>
                <a:cs typeface="Trebuchet MS"/>
              </a:rPr>
              <a:t>ont</a:t>
            </a:r>
            <a:r>
              <a:rPr sz="950" spc="20" dirty="0">
                <a:solidFill>
                  <a:srgbClr val="231F20"/>
                </a:solidFill>
                <a:latin typeface="Trebuchet MS"/>
                <a:cs typeface="Trebuchet MS"/>
              </a:rPr>
              <a:t> du</a:t>
            </a:r>
            <a:r>
              <a:rPr sz="950" spc="15" dirty="0">
                <a:solidFill>
                  <a:srgbClr val="231F20"/>
                </a:solidFill>
                <a:latin typeface="Trebuchet MS"/>
                <a:cs typeface="Trebuchet MS"/>
              </a:rPr>
              <a:t> </a:t>
            </a:r>
            <a:r>
              <a:rPr sz="950" spc="110" dirty="0">
                <a:solidFill>
                  <a:srgbClr val="231F20"/>
                </a:solidFill>
                <a:latin typeface="Trebuchet MS"/>
                <a:cs typeface="Trebuchet MS"/>
              </a:rPr>
              <a:t>sens</a:t>
            </a:r>
            <a:endParaRPr sz="950">
              <a:latin typeface="Trebuchet MS"/>
              <a:cs typeface="Trebuchet MS"/>
            </a:endParaRPr>
          </a:p>
          <a:p>
            <a:pPr>
              <a:lnSpc>
                <a:spcPct val="100000"/>
              </a:lnSpc>
              <a:spcBef>
                <a:spcPts val="55"/>
              </a:spcBef>
            </a:pPr>
            <a:endParaRPr sz="1500">
              <a:latin typeface="Trebuchet MS"/>
              <a:cs typeface="Trebuchet MS"/>
            </a:endParaRPr>
          </a:p>
          <a:p>
            <a:pPr marL="12700" marR="5080" algn="ctr">
              <a:lnSpc>
                <a:spcPct val="100000"/>
              </a:lnSpc>
            </a:pPr>
            <a:r>
              <a:rPr sz="950" spc="55" dirty="0">
                <a:solidFill>
                  <a:srgbClr val="231F20"/>
                </a:solidFill>
                <a:latin typeface="Trebuchet MS"/>
                <a:cs typeface="Trebuchet MS"/>
              </a:rPr>
              <a:t>Il</a:t>
            </a:r>
            <a:r>
              <a:rPr sz="950" spc="20" dirty="0">
                <a:solidFill>
                  <a:srgbClr val="231F20"/>
                </a:solidFill>
                <a:latin typeface="Trebuchet MS"/>
                <a:cs typeface="Trebuchet MS"/>
              </a:rPr>
              <a:t> </a:t>
            </a:r>
            <a:r>
              <a:rPr sz="950" spc="55" dirty="0">
                <a:solidFill>
                  <a:srgbClr val="231F20"/>
                </a:solidFill>
                <a:latin typeface="Trebuchet MS"/>
                <a:cs typeface="Trebuchet MS"/>
              </a:rPr>
              <a:t>existe</a:t>
            </a:r>
            <a:r>
              <a:rPr sz="950" spc="20" dirty="0">
                <a:solidFill>
                  <a:srgbClr val="231F20"/>
                </a:solidFill>
                <a:latin typeface="Trebuchet MS"/>
                <a:cs typeface="Trebuchet MS"/>
              </a:rPr>
              <a:t> </a:t>
            </a:r>
            <a:r>
              <a:rPr sz="950" spc="25" dirty="0">
                <a:solidFill>
                  <a:srgbClr val="231F20"/>
                </a:solidFill>
                <a:latin typeface="Trebuchet MS"/>
                <a:cs typeface="Trebuchet MS"/>
              </a:rPr>
              <a:t>une </a:t>
            </a:r>
            <a:r>
              <a:rPr sz="950" spc="55" dirty="0">
                <a:solidFill>
                  <a:srgbClr val="231F20"/>
                </a:solidFill>
                <a:latin typeface="Trebuchet MS"/>
                <a:cs typeface="Trebuchet MS"/>
              </a:rPr>
              <a:t>variété</a:t>
            </a:r>
            <a:r>
              <a:rPr sz="950" spc="20" dirty="0">
                <a:solidFill>
                  <a:srgbClr val="231F20"/>
                </a:solidFill>
                <a:latin typeface="Trebuchet MS"/>
                <a:cs typeface="Trebuchet MS"/>
              </a:rPr>
              <a:t> </a:t>
            </a:r>
            <a:r>
              <a:rPr sz="950" spc="10" dirty="0">
                <a:solidFill>
                  <a:srgbClr val="231F20"/>
                </a:solidFill>
                <a:latin typeface="Trebuchet MS"/>
                <a:cs typeface="Trebuchet MS"/>
              </a:rPr>
              <a:t>de</a:t>
            </a:r>
            <a:r>
              <a:rPr sz="950" spc="20" dirty="0">
                <a:solidFill>
                  <a:srgbClr val="231F20"/>
                </a:solidFill>
                <a:latin typeface="Trebuchet MS"/>
                <a:cs typeface="Trebuchet MS"/>
              </a:rPr>
              <a:t> </a:t>
            </a:r>
            <a:r>
              <a:rPr sz="950" spc="30" dirty="0">
                <a:solidFill>
                  <a:srgbClr val="231F20"/>
                </a:solidFill>
                <a:latin typeface="Trebuchet MS"/>
                <a:cs typeface="Trebuchet MS"/>
              </a:rPr>
              <a:t>chemins</a:t>
            </a:r>
            <a:r>
              <a:rPr sz="950" spc="25" dirty="0">
                <a:solidFill>
                  <a:srgbClr val="231F20"/>
                </a:solidFill>
                <a:latin typeface="Trebuchet MS"/>
                <a:cs typeface="Trebuchet MS"/>
              </a:rPr>
              <a:t> </a:t>
            </a:r>
            <a:r>
              <a:rPr sz="950" spc="75" dirty="0">
                <a:solidFill>
                  <a:srgbClr val="231F20"/>
                </a:solidFill>
                <a:latin typeface="Trebuchet MS"/>
                <a:cs typeface="Trebuchet MS"/>
              </a:rPr>
              <a:t>pour</a:t>
            </a:r>
            <a:r>
              <a:rPr sz="950" spc="20" dirty="0">
                <a:solidFill>
                  <a:srgbClr val="231F20"/>
                </a:solidFill>
                <a:latin typeface="Trebuchet MS"/>
                <a:cs typeface="Trebuchet MS"/>
              </a:rPr>
              <a:t> </a:t>
            </a:r>
            <a:r>
              <a:rPr sz="950" spc="70" dirty="0">
                <a:solidFill>
                  <a:srgbClr val="231F20"/>
                </a:solidFill>
                <a:latin typeface="Trebuchet MS"/>
                <a:cs typeface="Trebuchet MS"/>
              </a:rPr>
              <a:t>se</a:t>
            </a:r>
            <a:r>
              <a:rPr sz="950" spc="20" dirty="0">
                <a:solidFill>
                  <a:srgbClr val="231F20"/>
                </a:solidFill>
                <a:latin typeface="Trebuchet MS"/>
                <a:cs typeface="Trebuchet MS"/>
              </a:rPr>
              <a:t> </a:t>
            </a:r>
            <a:r>
              <a:rPr sz="950" spc="85" dirty="0">
                <a:solidFill>
                  <a:srgbClr val="231F20"/>
                </a:solidFill>
                <a:latin typeface="Trebuchet MS"/>
                <a:cs typeface="Trebuchet MS"/>
              </a:rPr>
              <a:t>spécialiser </a:t>
            </a:r>
            <a:r>
              <a:rPr sz="950" spc="-270" dirty="0">
                <a:solidFill>
                  <a:srgbClr val="231F20"/>
                </a:solidFill>
                <a:latin typeface="Trebuchet MS"/>
                <a:cs typeface="Trebuchet MS"/>
              </a:rPr>
              <a:t> </a:t>
            </a:r>
            <a:r>
              <a:rPr sz="950" spc="25" dirty="0">
                <a:solidFill>
                  <a:srgbClr val="231F20"/>
                </a:solidFill>
                <a:latin typeface="Trebuchet MS"/>
                <a:cs typeface="Trebuchet MS"/>
              </a:rPr>
              <a:t>en</a:t>
            </a:r>
            <a:r>
              <a:rPr sz="950" spc="20" dirty="0">
                <a:solidFill>
                  <a:srgbClr val="231F20"/>
                </a:solidFill>
                <a:latin typeface="Trebuchet MS"/>
                <a:cs typeface="Trebuchet MS"/>
              </a:rPr>
              <a:t> </a:t>
            </a:r>
            <a:r>
              <a:rPr sz="950" spc="65" dirty="0">
                <a:solidFill>
                  <a:srgbClr val="231F20"/>
                </a:solidFill>
                <a:latin typeface="Trebuchet MS"/>
                <a:cs typeface="Trebuchet MS"/>
              </a:rPr>
              <a:t>cybersécurité,</a:t>
            </a:r>
            <a:r>
              <a:rPr sz="950" spc="20" dirty="0">
                <a:solidFill>
                  <a:srgbClr val="231F20"/>
                </a:solidFill>
                <a:latin typeface="Trebuchet MS"/>
                <a:cs typeface="Trebuchet MS"/>
              </a:rPr>
              <a:t> </a:t>
            </a:r>
            <a:r>
              <a:rPr sz="950" spc="60" dirty="0">
                <a:solidFill>
                  <a:srgbClr val="231F20"/>
                </a:solidFill>
                <a:latin typeface="Trebuchet MS"/>
                <a:cs typeface="Trebuchet MS"/>
              </a:rPr>
              <a:t>adaptés</a:t>
            </a:r>
            <a:r>
              <a:rPr sz="950" spc="20" dirty="0">
                <a:solidFill>
                  <a:srgbClr val="231F20"/>
                </a:solidFill>
                <a:latin typeface="Trebuchet MS"/>
                <a:cs typeface="Trebuchet MS"/>
              </a:rPr>
              <a:t> </a:t>
            </a:r>
            <a:r>
              <a:rPr sz="950" spc="70" dirty="0">
                <a:solidFill>
                  <a:srgbClr val="231F20"/>
                </a:solidFill>
                <a:latin typeface="Trebuchet MS"/>
                <a:cs typeface="Trebuchet MS"/>
              </a:rPr>
              <a:t>aux</a:t>
            </a:r>
            <a:r>
              <a:rPr sz="950" spc="20" dirty="0">
                <a:solidFill>
                  <a:srgbClr val="231F20"/>
                </a:solidFill>
                <a:latin typeface="Trebuchet MS"/>
                <a:cs typeface="Trebuchet MS"/>
              </a:rPr>
              <a:t> </a:t>
            </a:r>
            <a:r>
              <a:rPr sz="950" spc="95" dirty="0">
                <a:solidFill>
                  <a:srgbClr val="231F20"/>
                </a:solidFill>
                <a:latin typeface="Trebuchet MS"/>
                <a:cs typeface="Trebuchet MS"/>
              </a:rPr>
              <a:t>profils</a:t>
            </a:r>
            <a:r>
              <a:rPr sz="950" spc="20" dirty="0">
                <a:solidFill>
                  <a:srgbClr val="231F20"/>
                </a:solidFill>
                <a:latin typeface="Trebuchet MS"/>
                <a:cs typeface="Trebuchet MS"/>
              </a:rPr>
              <a:t> </a:t>
            </a:r>
            <a:r>
              <a:rPr sz="950" spc="10" dirty="0">
                <a:solidFill>
                  <a:srgbClr val="231F20"/>
                </a:solidFill>
                <a:latin typeface="Trebuchet MS"/>
                <a:cs typeface="Trebuchet MS"/>
              </a:rPr>
              <a:t>de</a:t>
            </a:r>
            <a:r>
              <a:rPr sz="950" spc="25" dirty="0">
                <a:solidFill>
                  <a:srgbClr val="231F20"/>
                </a:solidFill>
                <a:latin typeface="Trebuchet MS"/>
                <a:cs typeface="Trebuchet MS"/>
              </a:rPr>
              <a:t> </a:t>
            </a:r>
            <a:r>
              <a:rPr sz="950" spc="60" dirty="0">
                <a:solidFill>
                  <a:srgbClr val="231F20"/>
                </a:solidFill>
                <a:latin typeface="Trebuchet MS"/>
                <a:cs typeface="Trebuchet MS"/>
              </a:rPr>
              <a:t>chacun</a:t>
            </a:r>
            <a:endParaRPr sz="950">
              <a:latin typeface="Trebuchet MS"/>
              <a:cs typeface="Trebuchet MS"/>
            </a:endParaRPr>
          </a:p>
          <a:p>
            <a:pPr algn="ctr">
              <a:lnSpc>
                <a:spcPct val="100000"/>
              </a:lnSpc>
              <a:spcBef>
                <a:spcPts val="15"/>
              </a:spcBef>
            </a:pPr>
            <a:r>
              <a:rPr sz="950" spc="105" dirty="0">
                <a:solidFill>
                  <a:srgbClr val="231F20"/>
                </a:solidFill>
                <a:latin typeface="Trebuchet MS"/>
                <a:cs typeface="Trebuchet MS"/>
              </a:rPr>
              <a:t>allant</a:t>
            </a:r>
            <a:r>
              <a:rPr sz="950" spc="10" dirty="0">
                <a:solidFill>
                  <a:srgbClr val="231F20"/>
                </a:solidFill>
                <a:latin typeface="Trebuchet MS"/>
                <a:cs typeface="Trebuchet MS"/>
              </a:rPr>
              <a:t> </a:t>
            </a:r>
            <a:r>
              <a:rPr sz="950" spc="20" dirty="0">
                <a:solidFill>
                  <a:srgbClr val="231F20"/>
                </a:solidFill>
                <a:latin typeface="Trebuchet MS"/>
                <a:cs typeface="Trebuchet MS"/>
              </a:rPr>
              <a:t>du</a:t>
            </a:r>
            <a:r>
              <a:rPr sz="950" spc="10" dirty="0">
                <a:solidFill>
                  <a:srgbClr val="231F20"/>
                </a:solidFill>
                <a:latin typeface="Trebuchet MS"/>
                <a:cs typeface="Trebuchet MS"/>
              </a:rPr>
              <a:t> </a:t>
            </a:r>
            <a:r>
              <a:rPr sz="950" spc="5" dirty="0">
                <a:solidFill>
                  <a:srgbClr val="231F20"/>
                </a:solidFill>
                <a:latin typeface="Trebuchet MS"/>
                <a:cs typeface="Trebuchet MS"/>
              </a:rPr>
              <a:t>Bac+2</a:t>
            </a:r>
            <a:r>
              <a:rPr sz="950" spc="15" dirty="0">
                <a:solidFill>
                  <a:srgbClr val="231F20"/>
                </a:solidFill>
                <a:latin typeface="Trebuchet MS"/>
                <a:cs typeface="Trebuchet MS"/>
              </a:rPr>
              <a:t> </a:t>
            </a:r>
            <a:r>
              <a:rPr sz="950" spc="25" dirty="0">
                <a:solidFill>
                  <a:srgbClr val="231F20"/>
                </a:solidFill>
                <a:latin typeface="Trebuchet MS"/>
                <a:cs typeface="Trebuchet MS"/>
              </a:rPr>
              <a:t>au</a:t>
            </a:r>
            <a:r>
              <a:rPr sz="950" spc="10" dirty="0">
                <a:solidFill>
                  <a:srgbClr val="231F20"/>
                </a:solidFill>
                <a:latin typeface="Trebuchet MS"/>
                <a:cs typeface="Trebuchet MS"/>
              </a:rPr>
              <a:t> </a:t>
            </a:r>
            <a:r>
              <a:rPr sz="950" spc="5" dirty="0">
                <a:solidFill>
                  <a:srgbClr val="231F20"/>
                </a:solidFill>
                <a:latin typeface="Trebuchet MS"/>
                <a:cs typeface="Trebuchet MS"/>
              </a:rPr>
              <a:t>Bac+5.</a:t>
            </a:r>
            <a:endParaRPr sz="950">
              <a:latin typeface="Trebuchet MS"/>
              <a:cs typeface="Trebuchet MS"/>
            </a:endParaRPr>
          </a:p>
        </p:txBody>
      </p:sp>
      <p:grpSp>
        <p:nvGrpSpPr>
          <p:cNvPr id="69" name="object 2">
            <a:extLst>
              <a:ext uri="{FF2B5EF4-FFF2-40B4-BE49-F238E27FC236}">
                <a16:creationId xmlns:a16="http://schemas.microsoft.com/office/drawing/2014/main" id="{1E5ADD80-E3B1-09B2-0143-1B4ABEC50FD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5C0AD8C-5F64-1290-27A9-6F8B6DF7D4A9}"/>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F7D842"/>
            </a:solidFill>
          </p:spPr>
          <p:txBody>
            <a:bodyPr wrap="square" lIns="0" tIns="0" rIns="0" bIns="0" rtlCol="0"/>
            <a:lstStyle/>
            <a:p>
              <a:endParaRPr dirty="0"/>
            </a:p>
          </p:txBody>
        </p:sp>
        <p:pic>
          <p:nvPicPr>
            <p:cNvPr id="71" name="object 4">
              <a:extLst>
                <a:ext uri="{FF2B5EF4-FFF2-40B4-BE49-F238E27FC236}">
                  <a16:creationId xmlns:a16="http://schemas.microsoft.com/office/drawing/2014/main" id="{D2AEFCEA-00F6-9625-C89A-926806AE431D}"/>
                </a:ext>
              </a:extLst>
            </p:cNvPr>
            <p:cNvPicPr/>
            <p:nvPr/>
          </p:nvPicPr>
          <p:blipFill>
            <a:blip r:embed="rId4" cstate="print"/>
            <a:stretch>
              <a:fillRect/>
            </a:stretch>
          </p:blipFill>
          <p:spPr>
            <a:xfrm>
              <a:off x="841786" y="283896"/>
              <a:ext cx="238181" cy="208234"/>
            </a:xfrm>
            <a:prstGeom prst="rect">
              <a:avLst/>
            </a:prstGeom>
          </p:spPr>
        </p:pic>
        <p:sp>
          <p:nvSpPr>
            <p:cNvPr id="72" name="object 5">
              <a:extLst>
                <a:ext uri="{FF2B5EF4-FFF2-40B4-BE49-F238E27FC236}">
                  <a16:creationId xmlns:a16="http://schemas.microsoft.com/office/drawing/2014/main" id="{47963387-AF48-2787-ED04-4975721E8DA7}"/>
                </a:ext>
              </a:extLst>
            </p:cNvPr>
            <p:cNvSpPr/>
            <p:nvPr/>
          </p:nvSpPr>
          <p:spPr>
            <a:xfrm>
              <a:off x="1446517" y="300805"/>
              <a:ext cx="6396990" cy="576580"/>
            </a:xfrm>
            <a:custGeom>
              <a:avLst/>
              <a:gdLst/>
              <a:ahLst/>
              <a:cxnLst/>
              <a:rect l="l" t="t" r="r" b="b"/>
              <a:pathLst>
                <a:path w="6396990" h="576580">
                  <a:moveTo>
                    <a:pt x="191566" y="515734"/>
                  </a:moveTo>
                  <a:lnTo>
                    <a:pt x="169633" y="482854"/>
                  </a:lnTo>
                  <a:lnTo>
                    <a:pt x="166077" y="482269"/>
                  </a:lnTo>
                  <a:lnTo>
                    <a:pt x="152488" y="482269"/>
                  </a:lnTo>
                  <a:lnTo>
                    <a:pt x="118795" y="479755"/>
                  </a:lnTo>
                  <a:lnTo>
                    <a:pt x="109689" y="479259"/>
                  </a:lnTo>
                  <a:lnTo>
                    <a:pt x="100482" y="479310"/>
                  </a:lnTo>
                  <a:lnTo>
                    <a:pt x="92202" y="479907"/>
                  </a:lnTo>
                  <a:lnTo>
                    <a:pt x="86296" y="474002"/>
                  </a:lnTo>
                  <a:lnTo>
                    <a:pt x="85115" y="466305"/>
                  </a:lnTo>
                  <a:lnTo>
                    <a:pt x="84861" y="425919"/>
                  </a:lnTo>
                  <a:lnTo>
                    <a:pt x="85115" y="414299"/>
                  </a:lnTo>
                  <a:lnTo>
                    <a:pt x="84721" y="386029"/>
                  </a:lnTo>
                  <a:lnTo>
                    <a:pt x="81572" y="300812"/>
                  </a:lnTo>
                  <a:lnTo>
                    <a:pt x="80975" y="300228"/>
                  </a:lnTo>
                  <a:lnTo>
                    <a:pt x="80975" y="299046"/>
                  </a:lnTo>
                  <a:lnTo>
                    <a:pt x="78016" y="243484"/>
                  </a:lnTo>
                  <a:lnTo>
                    <a:pt x="77952" y="228422"/>
                  </a:lnTo>
                  <a:lnTo>
                    <a:pt x="77431" y="211569"/>
                  </a:lnTo>
                  <a:lnTo>
                    <a:pt x="77431" y="205663"/>
                  </a:lnTo>
                  <a:lnTo>
                    <a:pt x="76835" y="203301"/>
                  </a:lnTo>
                  <a:lnTo>
                    <a:pt x="73101" y="182270"/>
                  </a:lnTo>
                  <a:lnTo>
                    <a:pt x="70332" y="169621"/>
                  </a:lnTo>
                  <a:lnTo>
                    <a:pt x="66802" y="158965"/>
                  </a:lnTo>
                  <a:lnTo>
                    <a:pt x="66205" y="156616"/>
                  </a:lnTo>
                  <a:lnTo>
                    <a:pt x="64414" y="154241"/>
                  </a:lnTo>
                  <a:lnTo>
                    <a:pt x="57327" y="149517"/>
                  </a:lnTo>
                  <a:lnTo>
                    <a:pt x="52006" y="146558"/>
                  </a:lnTo>
                  <a:lnTo>
                    <a:pt x="45504" y="148336"/>
                  </a:lnTo>
                  <a:lnTo>
                    <a:pt x="40195" y="148336"/>
                  </a:lnTo>
                  <a:lnTo>
                    <a:pt x="5156" y="181838"/>
                  </a:lnTo>
                  <a:lnTo>
                    <a:pt x="2120" y="198437"/>
                  </a:lnTo>
                  <a:lnTo>
                    <a:pt x="0" y="209804"/>
                  </a:lnTo>
                  <a:lnTo>
                    <a:pt x="254" y="317119"/>
                  </a:lnTo>
                  <a:lnTo>
                    <a:pt x="1422" y="417791"/>
                  </a:lnTo>
                  <a:lnTo>
                    <a:pt x="2730" y="484339"/>
                  </a:lnTo>
                  <a:lnTo>
                    <a:pt x="4140" y="528370"/>
                  </a:lnTo>
                  <a:lnTo>
                    <a:pt x="23050" y="561467"/>
                  </a:lnTo>
                  <a:lnTo>
                    <a:pt x="28968" y="562648"/>
                  </a:lnTo>
                  <a:lnTo>
                    <a:pt x="32512" y="562648"/>
                  </a:lnTo>
                  <a:lnTo>
                    <a:pt x="143624" y="558761"/>
                  </a:lnTo>
                  <a:lnTo>
                    <a:pt x="167855" y="558507"/>
                  </a:lnTo>
                  <a:lnTo>
                    <a:pt x="191516" y="525221"/>
                  </a:lnTo>
                  <a:lnTo>
                    <a:pt x="191566" y="515734"/>
                  </a:lnTo>
                  <a:close/>
                </a:path>
                <a:path w="6396990" h="576580">
                  <a:moveTo>
                    <a:pt x="471614" y="529945"/>
                  </a:moveTo>
                  <a:lnTo>
                    <a:pt x="461962" y="490258"/>
                  </a:lnTo>
                  <a:lnTo>
                    <a:pt x="443255" y="482854"/>
                  </a:lnTo>
                  <a:lnTo>
                    <a:pt x="412813" y="483819"/>
                  </a:lnTo>
                  <a:lnTo>
                    <a:pt x="382384" y="485228"/>
                  </a:lnTo>
                  <a:lnTo>
                    <a:pt x="382384" y="484632"/>
                  </a:lnTo>
                  <a:lnTo>
                    <a:pt x="359930" y="484632"/>
                  </a:lnTo>
                  <a:lnTo>
                    <a:pt x="354012" y="484047"/>
                  </a:lnTo>
                  <a:lnTo>
                    <a:pt x="348094" y="484047"/>
                  </a:lnTo>
                  <a:lnTo>
                    <a:pt x="342188" y="483450"/>
                  </a:lnTo>
                  <a:lnTo>
                    <a:pt x="335102" y="482257"/>
                  </a:lnTo>
                  <a:lnTo>
                    <a:pt x="329184" y="478726"/>
                  </a:lnTo>
                  <a:lnTo>
                    <a:pt x="328599" y="470446"/>
                  </a:lnTo>
                  <a:lnTo>
                    <a:pt x="328002" y="465721"/>
                  </a:lnTo>
                  <a:lnTo>
                    <a:pt x="326821" y="460400"/>
                  </a:lnTo>
                  <a:lnTo>
                    <a:pt x="326504" y="444677"/>
                  </a:lnTo>
                  <a:lnTo>
                    <a:pt x="326529" y="433806"/>
                  </a:lnTo>
                  <a:lnTo>
                    <a:pt x="326986" y="422922"/>
                  </a:lnTo>
                  <a:lnTo>
                    <a:pt x="328002" y="411924"/>
                  </a:lnTo>
                  <a:lnTo>
                    <a:pt x="328523" y="396862"/>
                  </a:lnTo>
                  <a:lnTo>
                    <a:pt x="344563" y="372922"/>
                  </a:lnTo>
                  <a:lnTo>
                    <a:pt x="351053" y="371741"/>
                  </a:lnTo>
                  <a:lnTo>
                    <a:pt x="357555" y="371157"/>
                  </a:lnTo>
                  <a:lnTo>
                    <a:pt x="372110" y="370192"/>
                  </a:lnTo>
                  <a:lnTo>
                    <a:pt x="387108" y="368795"/>
                  </a:lnTo>
                  <a:lnTo>
                    <a:pt x="389470" y="368795"/>
                  </a:lnTo>
                  <a:lnTo>
                    <a:pt x="390664" y="368198"/>
                  </a:lnTo>
                  <a:lnTo>
                    <a:pt x="395973" y="368198"/>
                  </a:lnTo>
                  <a:lnTo>
                    <a:pt x="401294" y="367017"/>
                  </a:lnTo>
                  <a:lnTo>
                    <a:pt x="413118" y="367017"/>
                  </a:lnTo>
                  <a:lnTo>
                    <a:pt x="419023" y="364655"/>
                  </a:lnTo>
                  <a:lnTo>
                    <a:pt x="431431" y="355193"/>
                  </a:lnTo>
                  <a:lnTo>
                    <a:pt x="434987" y="348094"/>
                  </a:lnTo>
                  <a:lnTo>
                    <a:pt x="434987" y="329780"/>
                  </a:lnTo>
                  <a:lnTo>
                    <a:pt x="432612" y="320916"/>
                  </a:lnTo>
                  <a:lnTo>
                    <a:pt x="432612" y="316776"/>
                  </a:lnTo>
                  <a:lnTo>
                    <a:pt x="399415" y="293560"/>
                  </a:lnTo>
                  <a:lnTo>
                    <a:pt x="381038" y="293649"/>
                  </a:lnTo>
                  <a:lnTo>
                    <a:pt x="371741" y="293141"/>
                  </a:lnTo>
                  <a:lnTo>
                    <a:pt x="358152" y="293141"/>
                  </a:lnTo>
                  <a:lnTo>
                    <a:pt x="351053" y="293738"/>
                  </a:lnTo>
                  <a:lnTo>
                    <a:pt x="340423" y="293738"/>
                  </a:lnTo>
                  <a:lnTo>
                    <a:pt x="332740" y="291363"/>
                  </a:lnTo>
                  <a:lnTo>
                    <a:pt x="330365" y="287235"/>
                  </a:lnTo>
                  <a:lnTo>
                    <a:pt x="329184" y="281317"/>
                  </a:lnTo>
                  <a:lnTo>
                    <a:pt x="329184" y="260642"/>
                  </a:lnTo>
                  <a:lnTo>
                    <a:pt x="329780" y="252945"/>
                  </a:lnTo>
                  <a:lnTo>
                    <a:pt x="329780" y="246443"/>
                  </a:lnTo>
                  <a:lnTo>
                    <a:pt x="333324" y="242316"/>
                  </a:lnTo>
                  <a:lnTo>
                    <a:pt x="339826" y="241122"/>
                  </a:lnTo>
                  <a:lnTo>
                    <a:pt x="349872" y="238760"/>
                  </a:lnTo>
                  <a:lnTo>
                    <a:pt x="354596" y="238175"/>
                  </a:lnTo>
                  <a:lnTo>
                    <a:pt x="357555" y="237578"/>
                  </a:lnTo>
                  <a:lnTo>
                    <a:pt x="360514" y="237578"/>
                  </a:lnTo>
                  <a:lnTo>
                    <a:pt x="370560" y="235216"/>
                  </a:lnTo>
                  <a:lnTo>
                    <a:pt x="403580" y="235432"/>
                  </a:lnTo>
                  <a:lnTo>
                    <a:pt x="412280" y="234962"/>
                  </a:lnTo>
                  <a:lnTo>
                    <a:pt x="420801" y="233438"/>
                  </a:lnTo>
                  <a:lnTo>
                    <a:pt x="425526" y="233438"/>
                  </a:lnTo>
                  <a:lnTo>
                    <a:pt x="431431" y="232854"/>
                  </a:lnTo>
                  <a:lnTo>
                    <a:pt x="465721" y="214528"/>
                  </a:lnTo>
                  <a:lnTo>
                    <a:pt x="468147" y="187350"/>
                  </a:lnTo>
                  <a:lnTo>
                    <a:pt x="467220" y="175818"/>
                  </a:lnTo>
                  <a:lnTo>
                    <a:pt x="440893" y="144792"/>
                  </a:lnTo>
                  <a:lnTo>
                    <a:pt x="436168" y="143014"/>
                  </a:lnTo>
                  <a:lnTo>
                    <a:pt x="415480" y="143167"/>
                  </a:lnTo>
                  <a:lnTo>
                    <a:pt x="407492" y="143510"/>
                  </a:lnTo>
                  <a:lnTo>
                    <a:pt x="399516" y="144195"/>
                  </a:lnTo>
                  <a:lnTo>
                    <a:pt x="385775" y="144780"/>
                  </a:lnTo>
                  <a:lnTo>
                    <a:pt x="372033" y="144868"/>
                  </a:lnTo>
                  <a:lnTo>
                    <a:pt x="344563" y="144195"/>
                  </a:lnTo>
                  <a:lnTo>
                    <a:pt x="325056" y="142798"/>
                  </a:lnTo>
                  <a:lnTo>
                    <a:pt x="275412" y="140652"/>
                  </a:lnTo>
                  <a:lnTo>
                    <a:pt x="239572" y="164668"/>
                  </a:lnTo>
                  <a:lnTo>
                    <a:pt x="232854" y="185572"/>
                  </a:lnTo>
                  <a:lnTo>
                    <a:pt x="232854" y="189712"/>
                  </a:lnTo>
                  <a:lnTo>
                    <a:pt x="231228" y="203517"/>
                  </a:lnTo>
                  <a:lnTo>
                    <a:pt x="230695" y="210235"/>
                  </a:lnTo>
                  <a:lnTo>
                    <a:pt x="230492" y="216903"/>
                  </a:lnTo>
                  <a:lnTo>
                    <a:pt x="231444" y="263588"/>
                  </a:lnTo>
                  <a:lnTo>
                    <a:pt x="232854" y="310273"/>
                  </a:lnTo>
                  <a:lnTo>
                    <a:pt x="232854" y="315010"/>
                  </a:lnTo>
                  <a:lnTo>
                    <a:pt x="234035" y="342861"/>
                  </a:lnTo>
                  <a:lnTo>
                    <a:pt x="234175" y="356984"/>
                  </a:lnTo>
                  <a:lnTo>
                    <a:pt x="233438" y="371157"/>
                  </a:lnTo>
                  <a:lnTo>
                    <a:pt x="232841" y="377888"/>
                  </a:lnTo>
                  <a:lnTo>
                    <a:pt x="232524" y="391604"/>
                  </a:lnTo>
                  <a:lnTo>
                    <a:pt x="229311" y="467499"/>
                  </a:lnTo>
                  <a:lnTo>
                    <a:pt x="225996" y="527723"/>
                  </a:lnTo>
                  <a:lnTo>
                    <a:pt x="226644" y="535609"/>
                  </a:lnTo>
                  <a:lnTo>
                    <a:pt x="241719" y="561467"/>
                  </a:lnTo>
                  <a:lnTo>
                    <a:pt x="246443" y="565010"/>
                  </a:lnTo>
                  <a:lnTo>
                    <a:pt x="267423" y="565823"/>
                  </a:lnTo>
                  <a:lnTo>
                    <a:pt x="286042" y="566191"/>
                  </a:lnTo>
                  <a:lnTo>
                    <a:pt x="355346" y="564248"/>
                  </a:lnTo>
                  <a:lnTo>
                    <a:pt x="368884" y="564591"/>
                  </a:lnTo>
                  <a:lnTo>
                    <a:pt x="385724" y="564311"/>
                  </a:lnTo>
                  <a:lnTo>
                    <a:pt x="415480" y="563232"/>
                  </a:lnTo>
                  <a:lnTo>
                    <a:pt x="420801" y="563232"/>
                  </a:lnTo>
                  <a:lnTo>
                    <a:pt x="425526" y="563829"/>
                  </a:lnTo>
                  <a:lnTo>
                    <a:pt x="446214" y="563829"/>
                  </a:lnTo>
                  <a:lnTo>
                    <a:pt x="467487" y="550824"/>
                  </a:lnTo>
                  <a:lnTo>
                    <a:pt x="469849" y="546100"/>
                  </a:lnTo>
                  <a:lnTo>
                    <a:pt x="471614" y="529945"/>
                  </a:lnTo>
                  <a:close/>
                </a:path>
                <a:path w="6396990" h="576580">
                  <a:moveTo>
                    <a:pt x="737565" y="447992"/>
                  </a:moveTo>
                  <a:lnTo>
                    <a:pt x="734606" y="409575"/>
                  </a:lnTo>
                  <a:lnTo>
                    <a:pt x="718566" y="370928"/>
                  </a:lnTo>
                  <a:lnTo>
                    <a:pt x="698563" y="352247"/>
                  </a:lnTo>
                  <a:lnTo>
                    <a:pt x="689483" y="344830"/>
                  </a:lnTo>
                  <a:lnTo>
                    <a:pt x="650303" y="320192"/>
                  </a:lnTo>
                  <a:lnTo>
                    <a:pt x="614629" y="304368"/>
                  </a:lnTo>
                  <a:lnTo>
                    <a:pt x="609307" y="301421"/>
                  </a:lnTo>
                  <a:lnTo>
                    <a:pt x="587387" y="273342"/>
                  </a:lnTo>
                  <a:lnTo>
                    <a:pt x="586867" y="265366"/>
                  </a:lnTo>
                  <a:lnTo>
                    <a:pt x="617004" y="239941"/>
                  </a:lnTo>
                  <a:lnTo>
                    <a:pt x="625271" y="240538"/>
                  </a:lnTo>
                  <a:lnTo>
                    <a:pt x="640041" y="240538"/>
                  </a:lnTo>
                  <a:lnTo>
                    <a:pt x="651865" y="245275"/>
                  </a:lnTo>
                  <a:lnTo>
                    <a:pt x="656602" y="247040"/>
                  </a:lnTo>
                  <a:lnTo>
                    <a:pt x="661327" y="249402"/>
                  </a:lnTo>
                  <a:lnTo>
                    <a:pt x="666051" y="250583"/>
                  </a:lnTo>
                  <a:lnTo>
                    <a:pt x="673138" y="252476"/>
                  </a:lnTo>
                  <a:lnTo>
                    <a:pt x="680161" y="253314"/>
                  </a:lnTo>
                  <a:lnTo>
                    <a:pt x="687082" y="252488"/>
                  </a:lnTo>
                  <a:lnTo>
                    <a:pt x="693839" y="249402"/>
                  </a:lnTo>
                  <a:lnTo>
                    <a:pt x="694423" y="249402"/>
                  </a:lnTo>
                  <a:lnTo>
                    <a:pt x="695020" y="248805"/>
                  </a:lnTo>
                  <a:lnTo>
                    <a:pt x="695604" y="248805"/>
                  </a:lnTo>
                  <a:lnTo>
                    <a:pt x="702106" y="245275"/>
                  </a:lnTo>
                  <a:lnTo>
                    <a:pt x="708012" y="240538"/>
                  </a:lnTo>
                  <a:lnTo>
                    <a:pt x="708355" y="239941"/>
                  </a:lnTo>
                  <a:lnTo>
                    <a:pt x="712152" y="233451"/>
                  </a:lnTo>
                  <a:lnTo>
                    <a:pt x="714514" y="229895"/>
                  </a:lnTo>
                  <a:lnTo>
                    <a:pt x="718058" y="221627"/>
                  </a:lnTo>
                  <a:lnTo>
                    <a:pt x="719251" y="219849"/>
                  </a:lnTo>
                  <a:lnTo>
                    <a:pt x="719836" y="218084"/>
                  </a:lnTo>
                  <a:lnTo>
                    <a:pt x="719924" y="215709"/>
                  </a:lnTo>
                  <a:lnTo>
                    <a:pt x="721614" y="205079"/>
                  </a:lnTo>
                  <a:lnTo>
                    <a:pt x="717473" y="194437"/>
                  </a:lnTo>
                  <a:lnTo>
                    <a:pt x="716876" y="192671"/>
                  </a:lnTo>
                  <a:lnTo>
                    <a:pt x="716280" y="191477"/>
                  </a:lnTo>
                  <a:lnTo>
                    <a:pt x="715695" y="189712"/>
                  </a:lnTo>
                  <a:lnTo>
                    <a:pt x="715111" y="189115"/>
                  </a:lnTo>
                  <a:lnTo>
                    <a:pt x="714514" y="187934"/>
                  </a:lnTo>
                  <a:lnTo>
                    <a:pt x="706843" y="180251"/>
                  </a:lnTo>
                  <a:lnTo>
                    <a:pt x="703287" y="177876"/>
                  </a:lnTo>
                  <a:lnTo>
                    <a:pt x="696722" y="173037"/>
                  </a:lnTo>
                  <a:lnTo>
                    <a:pt x="657821" y="152336"/>
                  </a:lnTo>
                  <a:lnTo>
                    <a:pt x="625563" y="148488"/>
                  </a:lnTo>
                  <a:lnTo>
                    <a:pt x="612711" y="149034"/>
                  </a:lnTo>
                  <a:lnTo>
                    <a:pt x="572668" y="157797"/>
                  </a:lnTo>
                  <a:lnTo>
                    <a:pt x="569125" y="160159"/>
                  </a:lnTo>
                  <a:lnTo>
                    <a:pt x="561721" y="164820"/>
                  </a:lnTo>
                  <a:lnTo>
                    <a:pt x="554647" y="169989"/>
                  </a:lnTo>
                  <a:lnTo>
                    <a:pt x="548017" y="175704"/>
                  </a:lnTo>
                  <a:lnTo>
                    <a:pt x="541947" y="182029"/>
                  </a:lnTo>
                  <a:lnTo>
                    <a:pt x="536905" y="187172"/>
                  </a:lnTo>
                  <a:lnTo>
                    <a:pt x="531812" y="192151"/>
                  </a:lnTo>
                  <a:lnTo>
                    <a:pt x="527062" y="197243"/>
                  </a:lnTo>
                  <a:lnTo>
                    <a:pt x="523024" y="202717"/>
                  </a:lnTo>
                  <a:lnTo>
                    <a:pt x="519468" y="209804"/>
                  </a:lnTo>
                  <a:lnTo>
                    <a:pt x="514743" y="215709"/>
                  </a:lnTo>
                  <a:lnTo>
                    <a:pt x="500557" y="256501"/>
                  </a:lnTo>
                  <a:lnTo>
                    <a:pt x="500634" y="273342"/>
                  </a:lnTo>
                  <a:lnTo>
                    <a:pt x="508304" y="320408"/>
                  </a:lnTo>
                  <a:lnTo>
                    <a:pt x="533654" y="355777"/>
                  </a:lnTo>
                  <a:lnTo>
                    <a:pt x="554355" y="369976"/>
                  </a:lnTo>
                  <a:lnTo>
                    <a:pt x="572668" y="381419"/>
                  </a:lnTo>
                  <a:lnTo>
                    <a:pt x="610273" y="403669"/>
                  </a:lnTo>
                  <a:lnTo>
                    <a:pt x="635914" y="415493"/>
                  </a:lnTo>
                  <a:lnTo>
                    <a:pt x="644182" y="423748"/>
                  </a:lnTo>
                  <a:lnTo>
                    <a:pt x="648322" y="428485"/>
                  </a:lnTo>
                  <a:lnTo>
                    <a:pt x="651281" y="434403"/>
                  </a:lnTo>
                  <a:lnTo>
                    <a:pt x="651281" y="440905"/>
                  </a:lnTo>
                  <a:lnTo>
                    <a:pt x="650786" y="449884"/>
                  </a:lnTo>
                  <a:lnTo>
                    <a:pt x="649135" y="458254"/>
                  </a:lnTo>
                  <a:lnTo>
                    <a:pt x="646036" y="466077"/>
                  </a:lnTo>
                  <a:lnTo>
                    <a:pt x="640041" y="475170"/>
                  </a:lnTo>
                  <a:lnTo>
                    <a:pt x="639457" y="476351"/>
                  </a:lnTo>
                  <a:lnTo>
                    <a:pt x="638276" y="476948"/>
                  </a:lnTo>
                  <a:lnTo>
                    <a:pt x="630593" y="481672"/>
                  </a:lnTo>
                  <a:lnTo>
                    <a:pt x="622909" y="484035"/>
                  </a:lnTo>
                  <a:lnTo>
                    <a:pt x="614629" y="482269"/>
                  </a:lnTo>
                  <a:lnTo>
                    <a:pt x="611682" y="481672"/>
                  </a:lnTo>
                  <a:lnTo>
                    <a:pt x="608126" y="481672"/>
                  </a:lnTo>
                  <a:lnTo>
                    <a:pt x="605180" y="481088"/>
                  </a:lnTo>
                  <a:lnTo>
                    <a:pt x="598678" y="479323"/>
                  </a:lnTo>
                  <a:lnTo>
                    <a:pt x="592175" y="478129"/>
                  </a:lnTo>
                  <a:lnTo>
                    <a:pt x="585673" y="476351"/>
                  </a:lnTo>
                  <a:lnTo>
                    <a:pt x="583311" y="475170"/>
                  </a:lnTo>
                  <a:lnTo>
                    <a:pt x="582714" y="474586"/>
                  </a:lnTo>
                  <a:lnTo>
                    <a:pt x="576516" y="470484"/>
                  </a:lnTo>
                  <a:lnTo>
                    <a:pt x="570268" y="466077"/>
                  </a:lnTo>
                  <a:lnTo>
                    <a:pt x="564222" y="461518"/>
                  </a:lnTo>
                  <a:lnTo>
                    <a:pt x="558482" y="456857"/>
                  </a:lnTo>
                  <a:lnTo>
                    <a:pt x="554939" y="453910"/>
                  </a:lnTo>
                  <a:lnTo>
                    <a:pt x="550214" y="450938"/>
                  </a:lnTo>
                  <a:lnTo>
                    <a:pt x="545477" y="450938"/>
                  </a:lnTo>
                  <a:lnTo>
                    <a:pt x="540753" y="450342"/>
                  </a:lnTo>
                  <a:lnTo>
                    <a:pt x="531888" y="450342"/>
                  </a:lnTo>
                  <a:lnTo>
                    <a:pt x="504113" y="480491"/>
                  </a:lnTo>
                  <a:lnTo>
                    <a:pt x="505294" y="488175"/>
                  </a:lnTo>
                  <a:lnTo>
                    <a:pt x="505358" y="500748"/>
                  </a:lnTo>
                  <a:lnTo>
                    <a:pt x="506691" y="510044"/>
                  </a:lnTo>
                  <a:lnTo>
                    <a:pt x="509701" y="518896"/>
                  </a:lnTo>
                  <a:lnTo>
                    <a:pt x="514718" y="527151"/>
                  </a:lnTo>
                  <a:lnTo>
                    <a:pt x="514743" y="527773"/>
                  </a:lnTo>
                  <a:lnTo>
                    <a:pt x="515340" y="528358"/>
                  </a:lnTo>
                  <a:lnTo>
                    <a:pt x="515340" y="528955"/>
                  </a:lnTo>
                  <a:lnTo>
                    <a:pt x="518782" y="534670"/>
                  </a:lnTo>
                  <a:lnTo>
                    <a:pt x="522947" y="540042"/>
                  </a:lnTo>
                  <a:lnTo>
                    <a:pt x="527888" y="544753"/>
                  </a:lnTo>
                  <a:lnTo>
                    <a:pt x="533654" y="548462"/>
                  </a:lnTo>
                  <a:lnTo>
                    <a:pt x="534847" y="549059"/>
                  </a:lnTo>
                  <a:lnTo>
                    <a:pt x="536028" y="550240"/>
                  </a:lnTo>
                  <a:lnTo>
                    <a:pt x="537210" y="550824"/>
                  </a:lnTo>
                  <a:lnTo>
                    <a:pt x="540753" y="553186"/>
                  </a:lnTo>
                  <a:lnTo>
                    <a:pt x="542531" y="553783"/>
                  </a:lnTo>
                  <a:lnTo>
                    <a:pt x="549617" y="556742"/>
                  </a:lnTo>
                  <a:lnTo>
                    <a:pt x="556717" y="558507"/>
                  </a:lnTo>
                  <a:lnTo>
                    <a:pt x="563803" y="562063"/>
                  </a:lnTo>
                  <a:lnTo>
                    <a:pt x="602030" y="575386"/>
                  </a:lnTo>
                  <a:lnTo>
                    <a:pt x="612114" y="576465"/>
                  </a:lnTo>
                  <a:lnTo>
                    <a:pt x="622427" y="576097"/>
                  </a:lnTo>
                  <a:lnTo>
                    <a:pt x="665441" y="562978"/>
                  </a:lnTo>
                  <a:lnTo>
                    <a:pt x="697458" y="540372"/>
                  </a:lnTo>
                  <a:lnTo>
                    <a:pt x="713333" y="520090"/>
                  </a:lnTo>
                  <a:lnTo>
                    <a:pt x="718058" y="513588"/>
                  </a:lnTo>
                  <a:lnTo>
                    <a:pt x="734758" y="474662"/>
                  </a:lnTo>
                  <a:lnTo>
                    <a:pt x="737057" y="461518"/>
                  </a:lnTo>
                  <a:lnTo>
                    <a:pt x="737565" y="447992"/>
                  </a:lnTo>
                  <a:close/>
                </a:path>
                <a:path w="6396990" h="576580">
                  <a:moveTo>
                    <a:pt x="1214983" y="465569"/>
                  </a:moveTo>
                  <a:lnTo>
                    <a:pt x="1214856" y="453605"/>
                  </a:lnTo>
                  <a:lnTo>
                    <a:pt x="1212202" y="395465"/>
                  </a:lnTo>
                  <a:lnTo>
                    <a:pt x="1210259" y="345401"/>
                  </a:lnTo>
                  <a:lnTo>
                    <a:pt x="1209903" y="329272"/>
                  </a:lnTo>
                  <a:lnTo>
                    <a:pt x="1209763" y="297281"/>
                  </a:lnTo>
                  <a:lnTo>
                    <a:pt x="1208684" y="269341"/>
                  </a:lnTo>
                  <a:lnTo>
                    <a:pt x="1205547" y="225463"/>
                  </a:lnTo>
                  <a:lnTo>
                    <a:pt x="1204747" y="208178"/>
                  </a:lnTo>
                  <a:lnTo>
                    <a:pt x="1204442" y="182575"/>
                  </a:lnTo>
                  <a:lnTo>
                    <a:pt x="1203553" y="174421"/>
                  </a:lnTo>
                  <a:lnTo>
                    <a:pt x="1201788" y="166370"/>
                  </a:lnTo>
                  <a:lnTo>
                    <a:pt x="1199121" y="158381"/>
                  </a:lnTo>
                  <a:lnTo>
                    <a:pt x="1192022" y="143014"/>
                  </a:lnTo>
                  <a:lnTo>
                    <a:pt x="1182573" y="140652"/>
                  </a:lnTo>
                  <a:lnTo>
                    <a:pt x="1180795" y="140055"/>
                  </a:lnTo>
                  <a:lnTo>
                    <a:pt x="1176070" y="140055"/>
                  </a:lnTo>
                  <a:lnTo>
                    <a:pt x="1172527" y="139471"/>
                  </a:lnTo>
                  <a:lnTo>
                    <a:pt x="1168971" y="140055"/>
                  </a:lnTo>
                  <a:lnTo>
                    <a:pt x="1165440" y="139471"/>
                  </a:lnTo>
                  <a:lnTo>
                    <a:pt x="1156347" y="139966"/>
                  </a:lnTo>
                  <a:lnTo>
                    <a:pt x="1147699" y="141617"/>
                  </a:lnTo>
                  <a:lnTo>
                    <a:pt x="1112380" y="168719"/>
                  </a:lnTo>
                  <a:lnTo>
                    <a:pt x="1079728" y="242303"/>
                  </a:lnTo>
                  <a:lnTo>
                    <a:pt x="1062012" y="276593"/>
                  </a:lnTo>
                  <a:lnTo>
                    <a:pt x="1060818" y="278371"/>
                  </a:lnTo>
                  <a:lnTo>
                    <a:pt x="1055509" y="283679"/>
                  </a:lnTo>
                  <a:lnTo>
                    <a:pt x="1052550" y="283095"/>
                  </a:lnTo>
                  <a:lnTo>
                    <a:pt x="1049591" y="280136"/>
                  </a:lnTo>
                  <a:lnTo>
                    <a:pt x="1018273" y="215125"/>
                  </a:lnTo>
                  <a:lnTo>
                    <a:pt x="1009472" y="195999"/>
                  </a:lnTo>
                  <a:lnTo>
                    <a:pt x="998156" y="170408"/>
                  </a:lnTo>
                  <a:lnTo>
                    <a:pt x="994625" y="163855"/>
                  </a:lnTo>
                  <a:lnTo>
                    <a:pt x="990650" y="157518"/>
                  </a:lnTo>
                  <a:lnTo>
                    <a:pt x="986358" y="151295"/>
                  </a:lnTo>
                  <a:lnTo>
                    <a:pt x="981621" y="143611"/>
                  </a:lnTo>
                  <a:lnTo>
                    <a:pt x="974534" y="138887"/>
                  </a:lnTo>
                  <a:lnTo>
                    <a:pt x="965073" y="138290"/>
                  </a:lnTo>
                  <a:lnTo>
                    <a:pt x="958519" y="137502"/>
                  </a:lnTo>
                  <a:lnTo>
                    <a:pt x="939076" y="135928"/>
                  </a:lnTo>
                  <a:lnTo>
                    <a:pt x="931976" y="135928"/>
                  </a:lnTo>
                  <a:lnTo>
                    <a:pt x="925474" y="138887"/>
                  </a:lnTo>
                  <a:lnTo>
                    <a:pt x="920153" y="144195"/>
                  </a:lnTo>
                  <a:lnTo>
                    <a:pt x="916622" y="147154"/>
                  </a:lnTo>
                  <a:lnTo>
                    <a:pt x="901839" y="189217"/>
                  </a:lnTo>
                  <a:lnTo>
                    <a:pt x="901687" y="196583"/>
                  </a:lnTo>
                  <a:lnTo>
                    <a:pt x="901827" y="211582"/>
                  </a:lnTo>
                  <a:lnTo>
                    <a:pt x="901585" y="245262"/>
                  </a:lnTo>
                  <a:lnTo>
                    <a:pt x="901827" y="345744"/>
                  </a:lnTo>
                  <a:lnTo>
                    <a:pt x="902423" y="345744"/>
                  </a:lnTo>
                  <a:lnTo>
                    <a:pt x="901598" y="401091"/>
                  </a:lnTo>
                  <a:lnTo>
                    <a:pt x="899464" y="505320"/>
                  </a:lnTo>
                  <a:lnTo>
                    <a:pt x="899934" y="515404"/>
                  </a:lnTo>
                  <a:lnTo>
                    <a:pt x="901395" y="525259"/>
                  </a:lnTo>
                  <a:lnTo>
                    <a:pt x="923112" y="562063"/>
                  </a:lnTo>
                  <a:lnTo>
                    <a:pt x="936117" y="565607"/>
                  </a:lnTo>
                  <a:lnTo>
                    <a:pt x="943203" y="565607"/>
                  </a:lnTo>
                  <a:lnTo>
                    <a:pt x="949706" y="566191"/>
                  </a:lnTo>
                  <a:lnTo>
                    <a:pt x="962710" y="565010"/>
                  </a:lnTo>
                  <a:lnTo>
                    <a:pt x="970394" y="565010"/>
                  </a:lnTo>
                  <a:lnTo>
                    <a:pt x="977480" y="563232"/>
                  </a:lnTo>
                  <a:lnTo>
                    <a:pt x="981621" y="556742"/>
                  </a:lnTo>
                  <a:lnTo>
                    <a:pt x="986358" y="550240"/>
                  </a:lnTo>
                  <a:lnTo>
                    <a:pt x="989304" y="543153"/>
                  </a:lnTo>
                  <a:lnTo>
                    <a:pt x="989901" y="534860"/>
                  </a:lnTo>
                  <a:lnTo>
                    <a:pt x="989901" y="530148"/>
                  </a:lnTo>
                  <a:lnTo>
                    <a:pt x="990485" y="524827"/>
                  </a:lnTo>
                  <a:lnTo>
                    <a:pt x="990828" y="496595"/>
                  </a:lnTo>
                  <a:lnTo>
                    <a:pt x="991082" y="425526"/>
                  </a:lnTo>
                  <a:lnTo>
                    <a:pt x="991679" y="382384"/>
                  </a:lnTo>
                  <a:lnTo>
                    <a:pt x="992847" y="373519"/>
                  </a:lnTo>
                  <a:lnTo>
                    <a:pt x="994041" y="368782"/>
                  </a:lnTo>
                  <a:lnTo>
                    <a:pt x="995210" y="365836"/>
                  </a:lnTo>
                  <a:lnTo>
                    <a:pt x="996988" y="365252"/>
                  </a:lnTo>
                  <a:lnTo>
                    <a:pt x="999947" y="365836"/>
                  </a:lnTo>
                  <a:lnTo>
                    <a:pt x="1002309" y="367017"/>
                  </a:lnTo>
                  <a:lnTo>
                    <a:pt x="1004087" y="368782"/>
                  </a:lnTo>
                  <a:lnTo>
                    <a:pt x="1005268" y="371157"/>
                  </a:lnTo>
                  <a:lnTo>
                    <a:pt x="1008468" y="379133"/>
                  </a:lnTo>
                  <a:lnTo>
                    <a:pt x="1018857" y="403072"/>
                  </a:lnTo>
                  <a:lnTo>
                    <a:pt x="1036002" y="437349"/>
                  </a:lnTo>
                  <a:lnTo>
                    <a:pt x="1041908" y="441490"/>
                  </a:lnTo>
                  <a:lnTo>
                    <a:pt x="1043686" y="442671"/>
                  </a:lnTo>
                  <a:lnTo>
                    <a:pt x="1049007" y="445617"/>
                  </a:lnTo>
                  <a:lnTo>
                    <a:pt x="1054912" y="447408"/>
                  </a:lnTo>
                  <a:lnTo>
                    <a:pt x="1061415" y="446214"/>
                  </a:lnTo>
                  <a:lnTo>
                    <a:pt x="1070279" y="445033"/>
                  </a:lnTo>
                  <a:lnTo>
                    <a:pt x="1076185" y="440309"/>
                  </a:lnTo>
                  <a:lnTo>
                    <a:pt x="1088821" y="418439"/>
                  </a:lnTo>
                  <a:lnTo>
                    <a:pt x="1105928" y="386956"/>
                  </a:lnTo>
                  <a:lnTo>
                    <a:pt x="1109281" y="381190"/>
                  </a:lnTo>
                  <a:lnTo>
                    <a:pt x="1110462" y="378841"/>
                  </a:lnTo>
                  <a:lnTo>
                    <a:pt x="1118743" y="370573"/>
                  </a:lnTo>
                  <a:lnTo>
                    <a:pt x="1122286" y="371754"/>
                  </a:lnTo>
                  <a:lnTo>
                    <a:pt x="1124648" y="378256"/>
                  </a:lnTo>
                  <a:lnTo>
                    <a:pt x="1125842" y="422579"/>
                  </a:lnTo>
                  <a:lnTo>
                    <a:pt x="1127607" y="458038"/>
                  </a:lnTo>
                  <a:lnTo>
                    <a:pt x="1128788" y="513588"/>
                  </a:lnTo>
                  <a:lnTo>
                    <a:pt x="1137056" y="554964"/>
                  </a:lnTo>
                  <a:lnTo>
                    <a:pt x="1153020" y="566775"/>
                  </a:lnTo>
                  <a:lnTo>
                    <a:pt x="1159522" y="566775"/>
                  </a:lnTo>
                  <a:lnTo>
                    <a:pt x="1167206" y="567372"/>
                  </a:lnTo>
                  <a:lnTo>
                    <a:pt x="1181976" y="566191"/>
                  </a:lnTo>
                  <a:lnTo>
                    <a:pt x="1185532" y="566191"/>
                  </a:lnTo>
                  <a:lnTo>
                    <a:pt x="1192618" y="565010"/>
                  </a:lnTo>
                  <a:lnTo>
                    <a:pt x="1213967" y="531253"/>
                  </a:lnTo>
                  <a:lnTo>
                    <a:pt x="1214589" y="522211"/>
                  </a:lnTo>
                  <a:lnTo>
                    <a:pt x="1214043" y="495274"/>
                  </a:lnTo>
                  <a:lnTo>
                    <a:pt x="1213993" y="486410"/>
                  </a:lnTo>
                  <a:lnTo>
                    <a:pt x="1214983" y="465569"/>
                  </a:lnTo>
                  <a:close/>
                </a:path>
                <a:path w="6396990" h="576580">
                  <a:moveTo>
                    <a:pt x="1422946" y="29387"/>
                  </a:moveTo>
                  <a:lnTo>
                    <a:pt x="1397673" y="0"/>
                  </a:lnTo>
                  <a:lnTo>
                    <a:pt x="1394726" y="0"/>
                  </a:lnTo>
                  <a:lnTo>
                    <a:pt x="1390586" y="584"/>
                  </a:lnTo>
                  <a:lnTo>
                    <a:pt x="1385862" y="1168"/>
                  </a:lnTo>
                  <a:lnTo>
                    <a:pt x="1382306" y="2946"/>
                  </a:lnTo>
                  <a:lnTo>
                    <a:pt x="1379956" y="3530"/>
                  </a:lnTo>
                  <a:lnTo>
                    <a:pt x="1377581" y="5308"/>
                  </a:lnTo>
                  <a:lnTo>
                    <a:pt x="1354785" y="37680"/>
                  </a:lnTo>
                  <a:lnTo>
                    <a:pt x="1343304" y="58496"/>
                  </a:lnTo>
                  <a:lnTo>
                    <a:pt x="1341539" y="63830"/>
                  </a:lnTo>
                  <a:lnTo>
                    <a:pt x="1339761" y="67957"/>
                  </a:lnTo>
                  <a:lnTo>
                    <a:pt x="1339164" y="72682"/>
                  </a:lnTo>
                  <a:lnTo>
                    <a:pt x="1337983" y="76822"/>
                  </a:lnTo>
                  <a:lnTo>
                    <a:pt x="1337398" y="79184"/>
                  </a:lnTo>
                  <a:lnTo>
                    <a:pt x="1337398" y="83921"/>
                  </a:lnTo>
                  <a:lnTo>
                    <a:pt x="1336802" y="91008"/>
                  </a:lnTo>
                  <a:lnTo>
                    <a:pt x="1338580" y="97510"/>
                  </a:lnTo>
                  <a:lnTo>
                    <a:pt x="1342720" y="102831"/>
                  </a:lnTo>
                  <a:lnTo>
                    <a:pt x="1343888" y="105194"/>
                  </a:lnTo>
                  <a:lnTo>
                    <a:pt x="1345666" y="106959"/>
                  </a:lnTo>
                  <a:lnTo>
                    <a:pt x="1346847" y="108737"/>
                  </a:lnTo>
                  <a:lnTo>
                    <a:pt x="1350403" y="115239"/>
                  </a:lnTo>
                  <a:lnTo>
                    <a:pt x="1356893" y="118198"/>
                  </a:lnTo>
                  <a:lnTo>
                    <a:pt x="1369898" y="118198"/>
                  </a:lnTo>
                  <a:lnTo>
                    <a:pt x="1372260" y="117602"/>
                  </a:lnTo>
                  <a:lnTo>
                    <a:pt x="1377581" y="116420"/>
                  </a:lnTo>
                  <a:lnTo>
                    <a:pt x="1381721" y="113461"/>
                  </a:lnTo>
                  <a:lnTo>
                    <a:pt x="1384668" y="108737"/>
                  </a:lnTo>
                  <a:lnTo>
                    <a:pt x="1390396" y="99758"/>
                  </a:lnTo>
                  <a:lnTo>
                    <a:pt x="1395907" y="90563"/>
                  </a:lnTo>
                  <a:lnTo>
                    <a:pt x="1400962" y="81140"/>
                  </a:lnTo>
                  <a:lnTo>
                    <a:pt x="1405369" y="71501"/>
                  </a:lnTo>
                  <a:lnTo>
                    <a:pt x="1411274" y="59677"/>
                  </a:lnTo>
                  <a:lnTo>
                    <a:pt x="1413052" y="55537"/>
                  </a:lnTo>
                  <a:lnTo>
                    <a:pt x="1415402" y="51422"/>
                  </a:lnTo>
                  <a:lnTo>
                    <a:pt x="1416583" y="49047"/>
                  </a:lnTo>
                  <a:lnTo>
                    <a:pt x="1417180" y="46088"/>
                  </a:lnTo>
                  <a:lnTo>
                    <a:pt x="1418958" y="44323"/>
                  </a:lnTo>
                  <a:lnTo>
                    <a:pt x="1422501" y="36804"/>
                  </a:lnTo>
                  <a:lnTo>
                    <a:pt x="1422946" y="29387"/>
                  </a:lnTo>
                  <a:close/>
                </a:path>
                <a:path w="6396990" h="576580">
                  <a:moveTo>
                    <a:pt x="1505826" y="529945"/>
                  </a:moveTo>
                  <a:lnTo>
                    <a:pt x="1496161" y="490258"/>
                  </a:lnTo>
                  <a:lnTo>
                    <a:pt x="1489468" y="485228"/>
                  </a:lnTo>
                  <a:lnTo>
                    <a:pt x="1484884" y="483400"/>
                  </a:lnTo>
                  <a:lnTo>
                    <a:pt x="1477467" y="482854"/>
                  </a:lnTo>
                  <a:lnTo>
                    <a:pt x="1431747" y="484441"/>
                  </a:lnTo>
                  <a:lnTo>
                    <a:pt x="1416583" y="485228"/>
                  </a:lnTo>
                  <a:lnTo>
                    <a:pt x="1416583" y="484632"/>
                  </a:lnTo>
                  <a:lnTo>
                    <a:pt x="1394129" y="484632"/>
                  </a:lnTo>
                  <a:lnTo>
                    <a:pt x="1388224" y="484047"/>
                  </a:lnTo>
                  <a:lnTo>
                    <a:pt x="1382306" y="484047"/>
                  </a:lnTo>
                  <a:lnTo>
                    <a:pt x="1376400" y="483450"/>
                  </a:lnTo>
                  <a:lnTo>
                    <a:pt x="1369314" y="482257"/>
                  </a:lnTo>
                  <a:lnTo>
                    <a:pt x="1363395" y="478726"/>
                  </a:lnTo>
                  <a:lnTo>
                    <a:pt x="1362811" y="470446"/>
                  </a:lnTo>
                  <a:lnTo>
                    <a:pt x="1362214" y="465721"/>
                  </a:lnTo>
                  <a:lnTo>
                    <a:pt x="1361046" y="460400"/>
                  </a:lnTo>
                  <a:lnTo>
                    <a:pt x="1361046" y="455663"/>
                  </a:lnTo>
                  <a:lnTo>
                    <a:pt x="1360728" y="444677"/>
                  </a:lnTo>
                  <a:lnTo>
                    <a:pt x="1360741" y="433806"/>
                  </a:lnTo>
                  <a:lnTo>
                    <a:pt x="1361198" y="422922"/>
                  </a:lnTo>
                  <a:lnTo>
                    <a:pt x="1362214" y="411924"/>
                  </a:lnTo>
                  <a:lnTo>
                    <a:pt x="1362506" y="404393"/>
                  </a:lnTo>
                  <a:lnTo>
                    <a:pt x="1378762" y="372922"/>
                  </a:lnTo>
                  <a:lnTo>
                    <a:pt x="1385265" y="371741"/>
                  </a:lnTo>
                  <a:lnTo>
                    <a:pt x="1391767" y="371157"/>
                  </a:lnTo>
                  <a:lnTo>
                    <a:pt x="1406321" y="370192"/>
                  </a:lnTo>
                  <a:lnTo>
                    <a:pt x="1413789" y="369570"/>
                  </a:lnTo>
                  <a:lnTo>
                    <a:pt x="1421320" y="368795"/>
                  </a:lnTo>
                  <a:lnTo>
                    <a:pt x="1423682" y="368795"/>
                  </a:lnTo>
                  <a:lnTo>
                    <a:pt x="1424876" y="368198"/>
                  </a:lnTo>
                  <a:lnTo>
                    <a:pt x="1430185" y="368198"/>
                  </a:lnTo>
                  <a:lnTo>
                    <a:pt x="1435506" y="367017"/>
                  </a:lnTo>
                  <a:lnTo>
                    <a:pt x="1447330" y="367017"/>
                  </a:lnTo>
                  <a:lnTo>
                    <a:pt x="1453235" y="364655"/>
                  </a:lnTo>
                  <a:lnTo>
                    <a:pt x="1458556" y="360514"/>
                  </a:lnTo>
                  <a:lnTo>
                    <a:pt x="1465643" y="355193"/>
                  </a:lnTo>
                  <a:lnTo>
                    <a:pt x="1469199" y="348094"/>
                  </a:lnTo>
                  <a:lnTo>
                    <a:pt x="1469199" y="329780"/>
                  </a:lnTo>
                  <a:lnTo>
                    <a:pt x="1468005" y="325056"/>
                  </a:lnTo>
                  <a:lnTo>
                    <a:pt x="1466824" y="320916"/>
                  </a:lnTo>
                  <a:lnTo>
                    <a:pt x="1466824" y="316776"/>
                  </a:lnTo>
                  <a:lnTo>
                    <a:pt x="1433626" y="293560"/>
                  </a:lnTo>
                  <a:lnTo>
                    <a:pt x="1424495" y="293649"/>
                  </a:lnTo>
                  <a:lnTo>
                    <a:pt x="1415249" y="293649"/>
                  </a:lnTo>
                  <a:lnTo>
                    <a:pt x="1405953" y="293141"/>
                  </a:lnTo>
                  <a:lnTo>
                    <a:pt x="1392364" y="293141"/>
                  </a:lnTo>
                  <a:lnTo>
                    <a:pt x="1385265" y="293738"/>
                  </a:lnTo>
                  <a:lnTo>
                    <a:pt x="1374635" y="293738"/>
                  </a:lnTo>
                  <a:lnTo>
                    <a:pt x="1372857" y="293141"/>
                  </a:lnTo>
                  <a:lnTo>
                    <a:pt x="1366951" y="291363"/>
                  </a:lnTo>
                  <a:lnTo>
                    <a:pt x="1364576" y="287235"/>
                  </a:lnTo>
                  <a:lnTo>
                    <a:pt x="1363395" y="281317"/>
                  </a:lnTo>
                  <a:lnTo>
                    <a:pt x="1363395" y="260642"/>
                  </a:lnTo>
                  <a:lnTo>
                    <a:pt x="1363992" y="252945"/>
                  </a:lnTo>
                  <a:lnTo>
                    <a:pt x="1363992" y="246443"/>
                  </a:lnTo>
                  <a:lnTo>
                    <a:pt x="1367536" y="242316"/>
                  </a:lnTo>
                  <a:lnTo>
                    <a:pt x="1374038" y="241122"/>
                  </a:lnTo>
                  <a:lnTo>
                    <a:pt x="1378762" y="239941"/>
                  </a:lnTo>
                  <a:lnTo>
                    <a:pt x="1384084" y="238760"/>
                  </a:lnTo>
                  <a:lnTo>
                    <a:pt x="1388808" y="238175"/>
                  </a:lnTo>
                  <a:lnTo>
                    <a:pt x="1391767" y="237578"/>
                  </a:lnTo>
                  <a:lnTo>
                    <a:pt x="1394726" y="237578"/>
                  </a:lnTo>
                  <a:lnTo>
                    <a:pt x="1397088" y="236994"/>
                  </a:lnTo>
                  <a:lnTo>
                    <a:pt x="1404772" y="235216"/>
                  </a:lnTo>
                  <a:lnTo>
                    <a:pt x="1420139" y="235216"/>
                  </a:lnTo>
                  <a:lnTo>
                    <a:pt x="1437792" y="235432"/>
                  </a:lnTo>
                  <a:lnTo>
                    <a:pt x="1441907" y="235216"/>
                  </a:lnTo>
                  <a:lnTo>
                    <a:pt x="1446479" y="234962"/>
                  </a:lnTo>
                  <a:lnTo>
                    <a:pt x="1455000" y="233438"/>
                  </a:lnTo>
                  <a:lnTo>
                    <a:pt x="1459738" y="233438"/>
                  </a:lnTo>
                  <a:lnTo>
                    <a:pt x="1465643" y="232854"/>
                  </a:lnTo>
                  <a:lnTo>
                    <a:pt x="1471561" y="233438"/>
                  </a:lnTo>
                  <a:lnTo>
                    <a:pt x="1473314" y="232854"/>
                  </a:lnTo>
                  <a:lnTo>
                    <a:pt x="1502079" y="198869"/>
                  </a:lnTo>
                  <a:lnTo>
                    <a:pt x="1502359" y="187350"/>
                  </a:lnTo>
                  <a:lnTo>
                    <a:pt x="1501432" y="175818"/>
                  </a:lnTo>
                  <a:lnTo>
                    <a:pt x="1498155" y="157797"/>
                  </a:lnTo>
                  <a:lnTo>
                    <a:pt x="1494612" y="151879"/>
                  </a:lnTo>
                  <a:lnTo>
                    <a:pt x="1488109" y="148932"/>
                  </a:lnTo>
                  <a:lnTo>
                    <a:pt x="1485747" y="147751"/>
                  </a:lnTo>
                  <a:lnTo>
                    <a:pt x="1482788" y="146570"/>
                  </a:lnTo>
                  <a:lnTo>
                    <a:pt x="1479829" y="145973"/>
                  </a:lnTo>
                  <a:lnTo>
                    <a:pt x="1475384" y="144868"/>
                  </a:lnTo>
                  <a:lnTo>
                    <a:pt x="1475066" y="144780"/>
                  </a:lnTo>
                  <a:lnTo>
                    <a:pt x="1470380" y="143014"/>
                  </a:lnTo>
                  <a:lnTo>
                    <a:pt x="1457667" y="143040"/>
                  </a:lnTo>
                  <a:lnTo>
                    <a:pt x="1449692" y="143167"/>
                  </a:lnTo>
                  <a:lnTo>
                    <a:pt x="1441704" y="143510"/>
                  </a:lnTo>
                  <a:lnTo>
                    <a:pt x="1433728" y="144195"/>
                  </a:lnTo>
                  <a:lnTo>
                    <a:pt x="1419987" y="144780"/>
                  </a:lnTo>
                  <a:lnTo>
                    <a:pt x="1406245" y="144868"/>
                  </a:lnTo>
                  <a:lnTo>
                    <a:pt x="1392504" y="144614"/>
                  </a:lnTo>
                  <a:lnTo>
                    <a:pt x="1378762" y="144195"/>
                  </a:lnTo>
                  <a:lnTo>
                    <a:pt x="1369009" y="143408"/>
                  </a:lnTo>
                  <a:lnTo>
                    <a:pt x="1359255" y="142798"/>
                  </a:lnTo>
                  <a:lnTo>
                    <a:pt x="1332230" y="141490"/>
                  </a:lnTo>
                  <a:lnTo>
                    <a:pt x="1317155" y="141008"/>
                  </a:lnTo>
                  <a:lnTo>
                    <a:pt x="1309611" y="140652"/>
                  </a:lnTo>
                  <a:lnTo>
                    <a:pt x="1273784" y="164668"/>
                  </a:lnTo>
                  <a:lnTo>
                    <a:pt x="1268247" y="182029"/>
                  </a:lnTo>
                  <a:lnTo>
                    <a:pt x="1267066" y="185572"/>
                  </a:lnTo>
                  <a:lnTo>
                    <a:pt x="1267066" y="189712"/>
                  </a:lnTo>
                  <a:lnTo>
                    <a:pt x="1266190" y="196697"/>
                  </a:lnTo>
                  <a:lnTo>
                    <a:pt x="1265440" y="203517"/>
                  </a:lnTo>
                  <a:lnTo>
                    <a:pt x="1264894" y="210400"/>
                  </a:lnTo>
                  <a:lnTo>
                    <a:pt x="1264767" y="214528"/>
                  </a:lnTo>
                  <a:lnTo>
                    <a:pt x="1264767" y="220446"/>
                  </a:lnTo>
                  <a:lnTo>
                    <a:pt x="1265288" y="246443"/>
                  </a:lnTo>
                  <a:lnTo>
                    <a:pt x="1265656" y="263588"/>
                  </a:lnTo>
                  <a:lnTo>
                    <a:pt x="1266291" y="287235"/>
                  </a:lnTo>
                  <a:lnTo>
                    <a:pt x="1267066" y="310273"/>
                  </a:lnTo>
                  <a:lnTo>
                    <a:pt x="1267142" y="316776"/>
                  </a:lnTo>
                  <a:lnTo>
                    <a:pt x="1268234" y="342861"/>
                  </a:lnTo>
                  <a:lnTo>
                    <a:pt x="1268387" y="356984"/>
                  </a:lnTo>
                  <a:lnTo>
                    <a:pt x="1267701" y="370192"/>
                  </a:lnTo>
                  <a:lnTo>
                    <a:pt x="1267599" y="371741"/>
                  </a:lnTo>
                  <a:lnTo>
                    <a:pt x="1267053" y="377888"/>
                  </a:lnTo>
                  <a:lnTo>
                    <a:pt x="1266837" y="384746"/>
                  </a:lnTo>
                  <a:lnTo>
                    <a:pt x="1266736" y="391604"/>
                  </a:lnTo>
                  <a:lnTo>
                    <a:pt x="1266469" y="398348"/>
                  </a:lnTo>
                  <a:lnTo>
                    <a:pt x="1265669" y="415632"/>
                  </a:lnTo>
                  <a:lnTo>
                    <a:pt x="1264310" y="450202"/>
                  </a:lnTo>
                  <a:lnTo>
                    <a:pt x="1263510" y="467499"/>
                  </a:lnTo>
                  <a:lnTo>
                    <a:pt x="1262722" y="480352"/>
                  </a:lnTo>
                  <a:lnTo>
                    <a:pt x="1261275" y="507542"/>
                  </a:lnTo>
                  <a:lnTo>
                    <a:pt x="1260563" y="519506"/>
                  </a:lnTo>
                  <a:lnTo>
                    <a:pt x="1260208" y="527723"/>
                  </a:lnTo>
                  <a:lnTo>
                    <a:pt x="1260856" y="535609"/>
                  </a:lnTo>
                  <a:lnTo>
                    <a:pt x="1275918" y="561467"/>
                  </a:lnTo>
                  <a:lnTo>
                    <a:pt x="1280655" y="565010"/>
                  </a:lnTo>
                  <a:lnTo>
                    <a:pt x="1283017" y="565010"/>
                  </a:lnTo>
                  <a:lnTo>
                    <a:pt x="1301635" y="565823"/>
                  </a:lnTo>
                  <a:lnTo>
                    <a:pt x="1310944" y="566089"/>
                  </a:lnTo>
                  <a:lnTo>
                    <a:pt x="1320253" y="566191"/>
                  </a:lnTo>
                  <a:lnTo>
                    <a:pt x="1389557" y="564248"/>
                  </a:lnTo>
                  <a:lnTo>
                    <a:pt x="1403096" y="564591"/>
                  </a:lnTo>
                  <a:lnTo>
                    <a:pt x="1410093" y="564413"/>
                  </a:lnTo>
                  <a:lnTo>
                    <a:pt x="1419936" y="564311"/>
                  </a:lnTo>
                  <a:lnTo>
                    <a:pt x="1422260" y="564248"/>
                  </a:lnTo>
                  <a:lnTo>
                    <a:pt x="1429893" y="564045"/>
                  </a:lnTo>
                  <a:lnTo>
                    <a:pt x="1449692" y="563232"/>
                  </a:lnTo>
                  <a:lnTo>
                    <a:pt x="1455000" y="563232"/>
                  </a:lnTo>
                  <a:lnTo>
                    <a:pt x="1459738" y="563829"/>
                  </a:lnTo>
                  <a:lnTo>
                    <a:pt x="1480413" y="563829"/>
                  </a:lnTo>
                  <a:lnTo>
                    <a:pt x="1501698" y="550824"/>
                  </a:lnTo>
                  <a:lnTo>
                    <a:pt x="1504061" y="546100"/>
                  </a:lnTo>
                  <a:lnTo>
                    <a:pt x="1504645" y="541375"/>
                  </a:lnTo>
                  <a:lnTo>
                    <a:pt x="1505826" y="529945"/>
                  </a:lnTo>
                  <a:close/>
                </a:path>
                <a:path w="6396990" h="576580">
                  <a:moveTo>
                    <a:pt x="1762315" y="184378"/>
                  </a:moveTo>
                  <a:lnTo>
                    <a:pt x="1736902" y="154254"/>
                  </a:lnTo>
                  <a:lnTo>
                    <a:pt x="1697596" y="152082"/>
                  </a:lnTo>
                  <a:lnTo>
                    <a:pt x="1606283" y="151295"/>
                  </a:lnTo>
                  <a:lnTo>
                    <a:pt x="1563141" y="150698"/>
                  </a:lnTo>
                  <a:lnTo>
                    <a:pt x="1561960" y="151295"/>
                  </a:lnTo>
                  <a:lnTo>
                    <a:pt x="1554480" y="154101"/>
                  </a:lnTo>
                  <a:lnTo>
                    <a:pt x="1548218" y="158242"/>
                  </a:lnTo>
                  <a:lnTo>
                    <a:pt x="1543507" y="163931"/>
                  </a:lnTo>
                  <a:lnTo>
                    <a:pt x="1540687" y="171386"/>
                  </a:lnTo>
                  <a:lnTo>
                    <a:pt x="1540090" y="175526"/>
                  </a:lnTo>
                  <a:lnTo>
                    <a:pt x="1537728" y="183794"/>
                  </a:lnTo>
                  <a:lnTo>
                    <a:pt x="1536738" y="191770"/>
                  </a:lnTo>
                  <a:lnTo>
                    <a:pt x="1536471" y="199682"/>
                  </a:lnTo>
                  <a:lnTo>
                    <a:pt x="1536979" y="207492"/>
                  </a:lnTo>
                  <a:lnTo>
                    <a:pt x="1590916" y="230492"/>
                  </a:lnTo>
                  <a:lnTo>
                    <a:pt x="1596237" y="231089"/>
                  </a:lnTo>
                  <a:lnTo>
                    <a:pt x="1599793" y="232854"/>
                  </a:lnTo>
                  <a:lnTo>
                    <a:pt x="1605102" y="240538"/>
                  </a:lnTo>
                  <a:lnTo>
                    <a:pt x="1606880" y="245275"/>
                  </a:lnTo>
                  <a:lnTo>
                    <a:pt x="1607464" y="249999"/>
                  </a:lnTo>
                  <a:lnTo>
                    <a:pt x="1607464" y="258267"/>
                  </a:lnTo>
                  <a:lnTo>
                    <a:pt x="1608061" y="266534"/>
                  </a:lnTo>
                  <a:lnTo>
                    <a:pt x="1608061" y="274828"/>
                  </a:lnTo>
                  <a:lnTo>
                    <a:pt x="1609826" y="320332"/>
                  </a:lnTo>
                  <a:lnTo>
                    <a:pt x="1610182" y="337616"/>
                  </a:lnTo>
                  <a:lnTo>
                    <a:pt x="1610423" y="389483"/>
                  </a:lnTo>
                  <a:lnTo>
                    <a:pt x="1609826" y="389483"/>
                  </a:lnTo>
                  <a:lnTo>
                    <a:pt x="1609496" y="421830"/>
                  </a:lnTo>
                  <a:lnTo>
                    <a:pt x="1609242" y="502361"/>
                  </a:lnTo>
                  <a:lnTo>
                    <a:pt x="1609445" y="511124"/>
                  </a:lnTo>
                  <a:lnTo>
                    <a:pt x="1611020" y="536651"/>
                  </a:lnTo>
                  <a:lnTo>
                    <a:pt x="1612201" y="545503"/>
                  </a:lnTo>
                  <a:lnTo>
                    <a:pt x="1615147" y="553186"/>
                  </a:lnTo>
                  <a:lnTo>
                    <a:pt x="1621066" y="559689"/>
                  </a:lnTo>
                  <a:lnTo>
                    <a:pt x="1624609" y="564426"/>
                  </a:lnTo>
                  <a:lnTo>
                    <a:pt x="1629333" y="567969"/>
                  </a:lnTo>
                  <a:lnTo>
                    <a:pt x="1641741" y="567969"/>
                  </a:lnTo>
                  <a:lnTo>
                    <a:pt x="1647659" y="568553"/>
                  </a:lnTo>
                  <a:lnTo>
                    <a:pt x="1678381" y="544563"/>
                  </a:lnTo>
                  <a:lnTo>
                    <a:pt x="1683956" y="436854"/>
                  </a:lnTo>
                  <a:lnTo>
                    <a:pt x="1686064" y="288417"/>
                  </a:lnTo>
                  <a:lnTo>
                    <a:pt x="1686661" y="287235"/>
                  </a:lnTo>
                  <a:lnTo>
                    <a:pt x="1687258" y="277774"/>
                  </a:lnTo>
                  <a:lnTo>
                    <a:pt x="1688439" y="270090"/>
                  </a:lnTo>
                  <a:lnTo>
                    <a:pt x="1689620" y="256501"/>
                  </a:lnTo>
                  <a:lnTo>
                    <a:pt x="1690801" y="251180"/>
                  </a:lnTo>
                  <a:lnTo>
                    <a:pt x="1691398" y="245275"/>
                  </a:lnTo>
                  <a:lnTo>
                    <a:pt x="1692579" y="240538"/>
                  </a:lnTo>
                  <a:lnTo>
                    <a:pt x="1696123" y="234619"/>
                  </a:lnTo>
                  <a:lnTo>
                    <a:pt x="1699082" y="231673"/>
                  </a:lnTo>
                  <a:lnTo>
                    <a:pt x="1704390" y="231673"/>
                  </a:lnTo>
                  <a:lnTo>
                    <a:pt x="1709712" y="231089"/>
                  </a:lnTo>
                  <a:lnTo>
                    <a:pt x="1715630" y="231089"/>
                  </a:lnTo>
                  <a:lnTo>
                    <a:pt x="1720951" y="230492"/>
                  </a:lnTo>
                  <a:lnTo>
                    <a:pt x="1746364" y="226949"/>
                  </a:lnTo>
                  <a:lnTo>
                    <a:pt x="1748726" y="226352"/>
                  </a:lnTo>
                  <a:lnTo>
                    <a:pt x="1751685" y="225171"/>
                  </a:lnTo>
                  <a:lnTo>
                    <a:pt x="1753450" y="222796"/>
                  </a:lnTo>
                  <a:lnTo>
                    <a:pt x="1758772" y="217487"/>
                  </a:lnTo>
                  <a:lnTo>
                    <a:pt x="1762315" y="210985"/>
                  </a:lnTo>
                  <a:lnTo>
                    <a:pt x="1761731" y="202717"/>
                  </a:lnTo>
                  <a:lnTo>
                    <a:pt x="1761731" y="192074"/>
                  </a:lnTo>
                  <a:lnTo>
                    <a:pt x="1762315" y="184378"/>
                  </a:lnTo>
                  <a:close/>
                </a:path>
                <a:path w="6396990" h="576580">
                  <a:moveTo>
                    <a:pt x="1869859" y="294322"/>
                  </a:moveTo>
                  <a:lnTo>
                    <a:pt x="1868678" y="251180"/>
                  </a:lnTo>
                  <a:lnTo>
                    <a:pt x="1868144" y="240626"/>
                  </a:lnTo>
                  <a:lnTo>
                    <a:pt x="1866315" y="213944"/>
                  </a:lnTo>
                  <a:lnTo>
                    <a:pt x="1866569" y="183184"/>
                  </a:lnTo>
                  <a:lnTo>
                    <a:pt x="1866315" y="174345"/>
                  </a:lnTo>
                  <a:lnTo>
                    <a:pt x="1866315" y="166662"/>
                  </a:lnTo>
                  <a:lnTo>
                    <a:pt x="1863953" y="158965"/>
                  </a:lnTo>
                  <a:lnTo>
                    <a:pt x="1857451" y="147751"/>
                  </a:lnTo>
                  <a:lnTo>
                    <a:pt x="1853907" y="145376"/>
                  </a:lnTo>
                  <a:lnTo>
                    <a:pt x="1849767" y="145376"/>
                  </a:lnTo>
                  <a:lnTo>
                    <a:pt x="1814309" y="144195"/>
                  </a:lnTo>
                  <a:lnTo>
                    <a:pt x="1808988" y="144195"/>
                  </a:lnTo>
                  <a:lnTo>
                    <a:pt x="1804847" y="146558"/>
                  </a:lnTo>
                  <a:lnTo>
                    <a:pt x="1802485" y="150698"/>
                  </a:lnTo>
                  <a:lnTo>
                    <a:pt x="1797761" y="157797"/>
                  </a:lnTo>
                  <a:lnTo>
                    <a:pt x="1793621" y="164884"/>
                  </a:lnTo>
                  <a:lnTo>
                    <a:pt x="1791258" y="181432"/>
                  </a:lnTo>
                  <a:lnTo>
                    <a:pt x="1790661" y="189115"/>
                  </a:lnTo>
                  <a:lnTo>
                    <a:pt x="1790661" y="197383"/>
                  </a:lnTo>
                  <a:lnTo>
                    <a:pt x="1789760" y="218681"/>
                  </a:lnTo>
                  <a:lnTo>
                    <a:pt x="1789633" y="240017"/>
                  </a:lnTo>
                  <a:lnTo>
                    <a:pt x="1790166" y="261480"/>
                  </a:lnTo>
                  <a:lnTo>
                    <a:pt x="1791258" y="283095"/>
                  </a:lnTo>
                  <a:lnTo>
                    <a:pt x="1792033" y="295059"/>
                  </a:lnTo>
                  <a:lnTo>
                    <a:pt x="1792592" y="307035"/>
                  </a:lnTo>
                  <a:lnTo>
                    <a:pt x="1792922" y="318998"/>
                  </a:lnTo>
                  <a:lnTo>
                    <a:pt x="1793024" y="432612"/>
                  </a:lnTo>
                  <a:lnTo>
                    <a:pt x="1792439" y="462165"/>
                  </a:lnTo>
                  <a:lnTo>
                    <a:pt x="1790077" y="523049"/>
                  </a:lnTo>
                  <a:lnTo>
                    <a:pt x="1790077" y="531914"/>
                  </a:lnTo>
                  <a:lnTo>
                    <a:pt x="1790661" y="540181"/>
                  </a:lnTo>
                  <a:lnTo>
                    <a:pt x="1794802" y="547865"/>
                  </a:lnTo>
                  <a:lnTo>
                    <a:pt x="1796580" y="552005"/>
                  </a:lnTo>
                  <a:lnTo>
                    <a:pt x="1799526" y="556145"/>
                  </a:lnTo>
                  <a:lnTo>
                    <a:pt x="1808403" y="565010"/>
                  </a:lnTo>
                  <a:lnTo>
                    <a:pt x="1816671" y="566191"/>
                  </a:lnTo>
                  <a:lnTo>
                    <a:pt x="1824355" y="566191"/>
                  </a:lnTo>
                  <a:lnTo>
                    <a:pt x="1827898" y="566775"/>
                  </a:lnTo>
                  <a:lnTo>
                    <a:pt x="1832025" y="566191"/>
                  </a:lnTo>
                  <a:lnTo>
                    <a:pt x="1843849" y="566191"/>
                  </a:lnTo>
                  <a:lnTo>
                    <a:pt x="1850351" y="563232"/>
                  </a:lnTo>
                  <a:lnTo>
                    <a:pt x="1855089" y="556145"/>
                  </a:lnTo>
                  <a:lnTo>
                    <a:pt x="1856854" y="553186"/>
                  </a:lnTo>
                  <a:lnTo>
                    <a:pt x="1858632" y="550824"/>
                  </a:lnTo>
                  <a:lnTo>
                    <a:pt x="1859813" y="547865"/>
                  </a:lnTo>
                  <a:lnTo>
                    <a:pt x="1861591" y="544918"/>
                  </a:lnTo>
                  <a:lnTo>
                    <a:pt x="1862772" y="541362"/>
                  </a:lnTo>
                  <a:lnTo>
                    <a:pt x="1862772" y="538416"/>
                  </a:lnTo>
                  <a:lnTo>
                    <a:pt x="1863953" y="533095"/>
                  </a:lnTo>
                  <a:lnTo>
                    <a:pt x="1863953" y="527189"/>
                  </a:lnTo>
                  <a:lnTo>
                    <a:pt x="1864537" y="521868"/>
                  </a:lnTo>
                  <a:lnTo>
                    <a:pt x="1866315" y="486994"/>
                  </a:lnTo>
                  <a:lnTo>
                    <a:pt x="1869859" y="380606"/>
                  </a:lnTo>
                  <a:lnTo>
                    <a:pt x="1869859" y="294322"/>
                  </a:lnTo>
                  <a:close/>
                </a:path>
                <a:path w="6396990" h="576580">
                  <a:moveTo>
                    <a:pt x="2153526" y="529945"/>
                  </a:moveTo>
                  <a:lnTo>
                    <a:pt x="2143874" y="490258"/>
                  </a:lnTo>
                  <a:lnTo>
                    <a:pt x="2125167" y="482854"/>
                  </a:lnTo>
                  <a:lnTo>
                    <a:pt x="2094725" y="483819"/>
                  </a:lnTo>
                  <a:lnTo>
                    <a:pt x="2064296" y="485228"/>
                  </a:lnTo>
                  <a:lnTo>
                    <a:pt x="2064296" y="484632"/>
                  </a:lnTo>
                  <a:lnTo>
                    <a:pt x="2041829" y="484632"/>
                  </a:lnTo>
                  <a:lnTo>
                    <a:pt x="2035924" y="484047"/>
                  </a:lnTo>
                  <a:lnTo>
                    <a:pt x="2030006" y="484047"/>
                  </a:lnTo>
                  <a:lnTo>
                    <a:pt x="2024100" y="483450"/>
                  </a:lnTo>
                  <a:lnTo>
                    <a:pt x="2017014" y="482257"/>
                  </a:lnTo>
                  <a:lnTo>
                    <a:pt x="2011095" y="478726"/>
                  </a:lnTo>
                  <a:lnTo>
                    <a:pt x="2010511" y="470446"/>
                  </a:lnTo>
                  <a:lnTo>
                    <a:pt x="2009914" y="465721"/>
                  </a:lnTo>
                  <a:lnTo>
                    <a:pt x="2008733" y="460400"/>
                  </a:lnTo>
                  <a:lnTo>
                    <a:pt x="2008416" y="444677"/>
                  </a:lnTo>
                  <a:lnTo>
                    <a:pt x="2008441" y="433806"/>
                  </a:lnTo>
                  <a:lnTo>
                    <a:pt x="2008898" y="422922"/>
                  </a:lnTo>
                  <a:lnTo>
                    <a:pt x="2009914" y="411924"/>
                  </a:lnTo>
                  <a:lnTo>
                    <a:pt x="2010435" y="396862"/>
                  </a:lnTo>
                  <a:lnTo>
                    <a:pt x="2026462" y="372922"/>
                  </a:lnTo>
                  <a:lnTo>
                    <a:pt x="2032965" y="371741"/>
                  </a:lnTo>
                  <a:lnTo>
                    <a:pt x="2039467" y="371157"/>
                  </a:lnTo>
                  <a:lnTo>
                    <a:pt x="2054021" y="370192"/>
                  </a:lnTo>
                  <a:lnTo>
                    <a:pt x="2069020" y="368795"/>
                  </a:lnTo>
                  <a:lnTo>
                    <a:pt x="2071395" y="368795"/>
                  </a:lnTo>
                  <a:lnTo>
                    <a:pt x="2072576" y="368198"/>
                  </a:lnTo>
                  <a:lnTo>
                    <a:pt x="2077885" y="368198"/>
                  </a:lnTo>
                  <a:lnTo>
                    <a:pt x="2083206" y="367017"/>
                  </a:lnTo>
                  <a:lnTo>
                    <a:pt x="2095030" y="367017"/>
                  </a:lnTo>
                  <a:lnTo>
                    <a:pt x="2100935" y="364655"/>
                  </a:lnTo>
                  <a:lnTo>
                    <a:pt x="2113343" y="355193"/>
                  </a:lnTo>
                  <a:lnTo>
                    <a:pt x="2116899" y="348094"/>
                  </a:lnTo>
                  <a:lnTo>
                    <a:pt x="2116899" y="329780"/>
                  </a:lnTo>
                  <a:lnTo>
                    <a:pt x="2114524" y="320916"/>
                  </a:lnTo>
                  <a:lnTo>
                    <a:pt x="2114524" y="316776"/>
                  </a:lnTo>
                  <a:lnTo>
                    <a:pt x="2081326" y="293560"/>
                  </a:lnTo>
                  <a:lnTo>
                    <a:pt x="2062949" y="293649"/>
                  </a:lnTo>
                  <a:lnTo>
                    <a:pt x="2053653" y="293141"/>
                  </a:lnTo>
                  <a:lnTo>
                    <a:pt x="2040064" y="293141"/>
                  </a:lnTo>
                  <a:lnTo>
                    <a:pt x="2032965" y="293738"/>
                  </a:lnTo>
                  <a:lnTo>
                    <a:pt x="2022335" y="293738"/>
                  </a:lnTo>
                  <a:lnTo>
                    <a:pt x="2014651" y="291363"/>
                  </a:lnTo>
                  <a:lnTo>
                    <a:pt x="2012276" y="287235"/>
                  </a:lnTo>
                  <a:lnTo>
                    <a:pt x="2011095" y="281317"/>
                  </a:lnTo>
                  <a:lnTo>
                    <a:pt x="2011095" y="260642"/>
                  </a:lnTo>
                  <a:lnTo>
                    <a:pt x="2011692" y="252945"/>
                  </a:lnTo>
                  <a:lnTo>
                    <a:pt x="2011692" y="246443"/>
                  </a:lnTo>
                  <a:lnTo>
                    <a:pt x="2015236" y="242316"/>
                  </a:lnTo>
                  <a:lnTo>
                    <a:pt x="2021738" y="241122"/>
                  </a:lnTo>
                  <a:lnTo>
                    <a:pt x="2031784" y="238760"/>
                  </a:lnTo>
                  <a:lnTo>
                    <a:pt x="2036508" y="238175"/>
                  </a:lnTo>
                  <a:lnTo>
                    <a:pt x="2039467" y="237578"/>
                  </a:lnTo>
                  <a:lnTo>
                    <a:pt x="2042426" y="237578"/>
                  </a:lnTo>
                  <a:lnTo>
                    <a:pt x="2052472" y="235216"/>
                  </a:lnTo>
                  <a:lnTo>
                    <a:pt x="2085492" y="235432"/>
                  </a:lnTo>
                  <a:lnTo>
                    <a:pt x="2094191" y="234962"/>
                  </a:lnTo>
                  <a:lnTo>
                    <a:pt x="2102713" y="233438"/>
                  </a:lnTo>
                  <a:lnTo>
                    <a:pt x="2107438" y="233438"/>
                  </a:lnTo>
                  <a:lnTo>
                    <a:pt x="2113343" y="232854"/>
                  </a:lnTo>
                  <a:lnTo>
                    <a:pt x="2147633" y="214528"/>
                  </a:lnTo>
                  <a:lnTo>
                    <a:pt x="2150072" y="187350"/>
                  </a:lnTo>
                  <a:lnTo>
                    <a:pt x="2149132" y="175818"/>
                  </a:lnTo>
                  <a:lnTo>
                    <a:pt x="2122805" y="144792"/>
                  </a:lnTo>
                  <a:lnTo>
                    <a:pt x="2118080" y="143014"/>
                  </a:lnTo>
                  <a:lnTo>
                    <a:pt x="2097392" y="143167"/>
                  </a:lnTo>
                  <a:lnTo>
                    <a:pt x="2089404" y="143510"/>
                  </a:lnTo>
                  <a:lnTo>
                    <a:pt x="2081428" y="144195"/>
                  </a:lnTo>
                  <a:lnTo>
                    <a:pt x="2067687" y="144780"/>
                  </a:lnTo>
                  <a:lnTo>
                    <a:pt x="2053945" y="144868"/>
                  </a:lnTo>
                  <a:lnTo>
                    <a:pt x="2026462" y="144195"/>
                  </a:lnTo>
                  <a:lnTo>
                    <a:pt x="2006968" y="142798"/>
                  </a:lnTo>
                  <a:lnTo>
                    <a:pt x="1957324" y="140652"/>
                  </a:lnTo>
                  <a:lnTo>
                    <a:pt x="1921484" y="164668"/>
                  </a:lnTo>
                  <a:lnTo>
                    <a:pt x="1914766" y="185572"/>
                  </a:lnTo>
                  <a:lnTo>
                    <a:pt x="1914766" y="189712"/>
                  </a:lnTo>
                  <a:lnTo>
                    <a:pt x="1913140" y="203517"/>
                  </a:lnTo>
                  <a:lnTo>
                    <a:pt x="1912607" y="210235"/>
                  </a:lnTo>
                  <a:lnTo>
                    <a:pt x="1912404" y="216903"/>
                  </a:lnTo>
                  <a:lnTo>
                    <a:pt x="1913356" y="263588"/>
                  </a:lnTo>
                  <a:lnTo>
                    <a:pt x="1914766" y="310273"/>
                  </a:lnTo>
                  <a:lnTo>
                    <a:pt x="1914766" y="315010"/>
                  </a:lnTo>
                  <a:lnTo>
                    <a:pt x="1915947" y="342861"/>
                  </a:lnTo>
                  <a:lnTo>
                    <a:pt x="1916099" y="356984"/>
                  </a:lnTo>
                  <a:lnTo>
                    <a:pt x="1915350" y="371157"/>
                  </a:lnTo>
                  <a:lnTo>
                    <a:pt x="1914753" y="377888"/>
                  </a:lnTo>
                  <a:lnTo>
                    <a:pt x="1914436" y="391604"/>
                  </a:lnTo>
                  <a:lnTo>
                    <a:pt x="1911210" y="467499"/>
                  </a:lnTo>
                  <a:lnTo>
                    <a:pt x="1907908" y="527723"/>
                  </a:lnTo>
                  <a:lnTo>
                    <a:pt x="1908556" y="535609"/>
                  </a:lnTo>
                  <a:lnTo>
                    <a:pt x="1923618" y="561467"/>
                  </a:lnTo>
                  <a:lnTo>
                    <a:pt x="1928355" y="565010"/>
                  </a:lnTo>
                  <a:lnTo>
                    <a:pt x="1949335" y="565823"/>
                  </a:lnTo>
                  <a:lnTo>
                    <a:pt x="1967953" y="566191"/>
                  </a:lnTo>
                  <a:lnTo>
                    <a:pt x="2037257" y="564248"/>
                  </a:lnTo>
                  <a:lnTo>
                    <a:pt x="2050796" y="564591"/>
                  </a:lnTo>
                  <a:lnTo>
                    <a:pt x="2067636" y="564311"/>
                  </a:lnTo>
                  <a:lnTo>
                    <a:pt x="2097392" y="563232"/>
                  </a:lnTo>
                  <a:lnTo>
                    <a:pt x="2102713" y="563232"/>
                  </a:lnTo>
                  <a:lnTo>
                    <a:pt x="2107438" y="563829"/>
                  </a:lnTo>
                  <a:lnTo>
                    <a:pt x="2128126" y="563829"/>
                  </a:lnTo>
                  <a:lnTo>
                    <a:pt x="2149398" y="550824"/>
                  </a:lnTo>
                  <a:lnTo>
                    <a:pt x="2151761" y="546100"/>
                  </a:lnTo>
                  <a:lnTo>
                    <a:pt x="2153526" y="529945"/>
                  </a:lnTo>
                  <a:close/>
                </a:path>
                <a:path w="6396990" h="576580">
                  <a:moveTo>
                    <a:pt x="2455532" y="551421"/>
                  </a:moveTo>
                  <a:lnTo>
                    <a:pt x="2454338" y="543153"/>
                  </a:lnTo>
                  <a:lnTo>
                    <a:pt x="2453754" y="536651"/>
                  </a:lnTo>
                  <a:lnTo>
                    <a:pt x="2453157" y="530733"/>
                  </a:lnTo>
                  <a:lnTo>
                    <a:pt x="2451976" y="524827"/>
                  </a:lnTo>
                  <a:lnTo>
                    <a:pt x="2450808" y="519506"/>
                  </a:lnTo>
                  <a:lnTo>
                    <a:pt x="2450211" y="514184"/>
                  </a:lnTo>
                  <a:lnTo>
                    <a:pt x="2434844" y="479323"/>
                  </a:lnTo>
                  <a:lnTo>
                    <a:pt x="2434247" y="478726"/>
                  </a:lnTo>
                  <a:lnTo>
                    <a:pt x="2433663" y="477532"/>
                  </a:lnTo>
                  <a:lnTo>
                    <a:pt x="2433663" y="476351"/>
                  </a:lnTo>
                  <a:lnTo>
                    <a:pt x="2430996" y="470242"/>
                  </a:lnTo>
                  <a:lnTo>
                    <a:pt x="2425687" y="458241"/>
                  </a:lnTo>
                  <a:lnTo>
                    <a:pt x="2423020" y="452120"/>
                  </a:lnTo>
                  <a:lnTo>
                    <a:pt x="2422372" y="450938"/>
                  </a:lnTo>
                  <a:lnTo>
                    <a:pt x="2420061" y="446798"/>
                  </a:lnTo>
                  <a:lnTo>
                    <a:pt x="2417711" y="440893"/>
                  </a:lnTo>
                  <a:lnTo>
                    <a:pt x="2414752" y="434987"/>
                  </a:lnTo>
                  <a:lnTo>
                    <a:pt x="2411742" y="427304"/>
                  </a:lnTo>
                  <a:lnTo>
                    <a:pt x="2411565" y="419620"/>
                  </a:lnTo>
                  <a:lnTo>
                    <a:pt x="2414168" y="412381"/>
                  </a:lnTo>
                  <a:lnTo>
                    <a:pt x="2419477" y="406019"/>
                  </a:lnTo>
                  <a:lnTo>
                    <a:pt x="2423020" y="402475"/>
                  </a:lnTo>
                  <a:lnTo>
                    <a:pt x="2424214" y="400697"/>
                  </a:lnTo>
                  <a:lnTo>
                    <a:pt x="2442807" y="359664"/>
                  </a:lnTo>
                  <a:lnTo>
                    <a:pt x="2449550" y="322884"/>
                  </a:lnTo>
                  <a:lnTo>
                    <a:pt x="2449461" y="287528"/>
                  </a:lnTo>
                  <a:lnTo>
                    <a:pt x="2441410" y="232854"/>
                  </a:lnTo>
                  <a:lnTo>
                    <a:pt x="2431885" y="206857"/>
                  </a:lnTo>
                  <a:lnTo>
                    <a:pt x="2430703" y="202120"/>
                  </a:lnTo>
                  <a:lnTo>
                    <a:pt x="2427744" y="197980"/>
                  </a:lnTo>
                  <a:lnTo>
                    <a:pt x="2418270" y="184543"/>
                  </a:lnTo>
                  <a:lnTo>
                    <a:pt x="2407285" y="172872"/>
                  </a:lnTo>
                  <a:lnTo>
                    <a:pt x="2394420" y="163410"/>
                  </a:lnTo>
                  <a:lnTo>
                    <a:pt x="2379294" y="156616"/>
                  </a:lnTo>
                  <a:lnTo>
                    <a:pt x="2373376" y="154838"/>
                  </a:lnTo>
                  <a:lnTo>
                    <a:pt x="2370150" y="154254"/>
                  </a:lnTo>
                  <a:lnTo>
                    <a:pt x="2366886" y="153657"/>
                  </a:lnTo>
                  <a:lnTo>
                    <a:pt x="2364117" y="153657"/>
                  </a:lnTo>
                  <a:lnTo>
                    <a:pt x="2364117" y="306730"/>
                  </a:lnTo>
                  <a:lnTo>
                    <a:pt x="2364092" y="316941"/>
                  </a:lnTo>
                  <a:lnTo>
                    <a:pt x="2351506" y="355790"/>
                  </a:lnTo>
                  <a:lnTo>
                    <a:pt x="2337320" y="366433"/>
                  </a:lnTo>
                  <a:lnTo>
                    <a:pt x="2330818" y="369963"/>
                  </a:lnTo>
                  <a:lnTo>
                    <a:pt x="2323731" y="371157"/>
                  </a:lnTo>
                  <a:lnTo>
                    <a:pt x="2317229" y="373519"/>
                  </a:lnTo>
                  <a:lnTo>
                    <a:pt x="2316048" y="374103"/>
                  </a:lnTo>
                  <a:lnTo>
                    <a:pt x="2291816" y="374103"/>
                  </a:lnTo>
                  <a:lnTo>
                    <a:pt x="2285911" y="368198"/>
                  </a:lnTo>
                  <a:lnTo>
                    <a:pt x="2286012" y="345147"/>
                  </a:lnTo>
                  <a:lnTo>
                    <a:pt x="2286203" y="339166"/>
                  </a:lnTo>
                  <a:lnTo>
                    <a:pt x="2286736" y="316941"/>
                  </a:lnTo>
                  <a:lnTo>
                    <a:pt x="2287092" y="306730"/>
                  </a:lnTo>
                  <a:lnTo>
                    <a:pt x="2286495" y="306730"/>
                  </a:lnTo>
                  <a:lnTo>
                    <a:pt x="2286597" y="255308"/>
                  </a:lnTo>
                  <a:lnTo>
                    <a:pt x="2287092" y="249402"/>
                  </a:lnTo>
                  <a:lnTo>
                    <a:pt x="2288857" y="243497"/>
                  </a:lnTo>
                  <a:lnTo>
                    <a:pt x="2294178" y="239356"/>
                  </a:lnTo>
                  <a:lnTo>
                    <a:pt x="2298319" y="235216"/>
                  </a:lnTo>
                  <a:lnTo>
                    <a:pt x="2304224" y="233451"/>
                  </a:lnTo>
                  <a:lnTo>
                    <a:pt x="2310142" y="232854"/>
                  </a:lnTo>
                  <a:lnTo>
                    <a:pt x="2321369" y="232854"/>
                  </a:lnTo>
                  <a:lnTo>
                    <a:pt x="2355062" y="255308"/>
                  </a:lnTo>
                  <a:lnTo>
                    <a:pt x="2359190" y="267131"/>
                  </a:lnTo>
                  <a:lnTo>
                    <a:pt x="2362149" y="272453"/>
                  </a:lnTo>
                  <a:lnTo>
                    <a:pt x="2362733" y="278955"/>
                  </a:lnTo>
                  <a:lnTo>
                    <a:pt x="2363800" y="287528"/>
                  </a:lnTo>
                  <a:lnTo>
                    <a:pt x="2363914" y="293128"/>
                  </a:lnTo>
                  <a:lnTo>
                    <a:pt x="2364117" y="306730"/>
                  </a:lnTo>
                  <a:lnTo>
                    <a:pt x="2364117" y="153657"/>
                  </a:lnTo>
                  <a:lnTo>
                    <a:pt x="2360371" y="153657"/>
                  </a:lnTo>
                  <a:lnTo>
                    <a:pt x="2311323" y="154254"/>
                  </a:lnTo>
                  <a:lnTo>
                    <a:pt x="2264638" y="153657"/>
                  </a:lnTo>
                  <a:lnTo>
                    <a:pt x="2261082" y="153657"/>
                  </a:lnTo>
                  <a:lnTo>
                    <a:pt x="2256942" y="153060"/>
                  </a:lnTo>
                  <a:lnTo>
                    <a:pt x="2252802" y="153657"/>
                  </a:lnTo>
                  <a:lnTo>
                    <a:pt x="2245131" y="153657"/>
                  </a:lnTo>
                  <a:lnTo>
                    <a:pt x="2237435" y="154838"/>
                  </a:lnTo>
                  <a:lnTo>
                    <a:pt x="2229167" y="154254"/>
                  </a:lnTo>
                  <a:lnTo>
                    <a:pt x="2200198" y="183210"/>
                  </a:lnTo>
                  <a:lnTo>
                    <a:pt x="2200198" y="184975"/>
                  </a:lnTo>
                  <a:lnTo>
                    <a:pt x="2199221" y="194741"/>
                  </a:lnTo>
                  <a:lnTo>
                    <a:pt x="2195728" y="235953"/>
                  </a:lnTo>
                  <a:lnTo>
                    <a:pt x="2195525" y="272453"/>
                  </a:lnTo>
                  <a:lnTo>
                    <a:pt x="2196007" y="287528"/>
                  </a:lnTo>
                  <a:lnTo>
                    <a:pt x="2197354" y="322884"/>
                  </a:lnTo>
                  <a:lnTo>
                    <a:pt x="2197874" y="339166"/>
                  </a:lnTo>
                  <a:lnTo>
                    <a:pt x="2198636" y="360565"/>
                  </a:lnTo>
                  <a:lnTo>
                    <a:pt x="2200021" y="406019"/>
                  </a:lnTo>
                  <a:lnTo>
                    <a:pt x="2200795" y="427888"/>
                  </a:lnTo>
                  <a:lnTo>
                    <a:pt x="2202548" y="498525"/>
                  </a:lnTo>
                  <a:lnTo>
                    <a:pt x="2202904" y="510044"/>
                  </a:lnTo>
                  <a:lnTo>
                    <a:pt x="2203361" y="530733"/>
                  </a:lnTo>
                  <a:lnTo>
                    <a:pt x="2203640" y="540181"/>
                  </a:lnTo>
                  <a:lnTo>
                    <a:pt x="2203754" y="550240"/>
                  </a:lnTo>
                  <a:lnTo>
                    <a:pt x="2206701" y="556145"/>
                  </a:lnTo>
                  <a:lnTo>
                    <a:pt x="2243937" y="573874"/>
                  </a:lnTo>
                  <a:lnTo>
                    <a:pt x="2249843" y="573874"/>
                  </a:lnTo>
                  <a:lnTo>
                    <a:pt x="2255761" y="573290"/>
                  </a:lnTo>
                  <a:lnTo>
                    <a:pt x="2263444" y="573290"/>
                  </a:lnTo>
                  <a:lnTo>
                    <a:pt x="2286431" y="540181"/>
                  </a:lnTo>
                  <a:lnTo>
                    <a:pt x="2286317" y="494906"/>
                  </a:lnTo>
                  <a:lnTo>
                    <a:pt x="2286000" y="482269"/>
                  </a:lnTo>
                  <a:lnTo>
                    <a:pt x="2286025" y="468083"/>
                  </a:lnTo>
                  <a:lnTo>
                    <a:pt x="2287092" y="462762"/>
                  </a:lnTo>
                  <a:lnTo>
                    <a:pt x="2290051" y="453898"/>
                  </a:lnTo>
                  <a:lnTo>
                    <a:pt x="2292400" y="452120"/>
                  </a:lnTo>
                  <a:lnTo>
                    <a:pt x="2295956" y="452120"/>
                  </a:lnTo>
                  <a:lnTo>
                    <a:pt x="2299500" y="452716"/>
                  </a:lnTo>
                  <a:lnTo>
                    <a:pt x="2303640" y="452120"/>
                  </a:lnTo>
                  <a:lnTo>
                    <a:pt x="2307183" y="452120"/>
                  </a:lnTo>
                  <a:lnTo>
                    <a:pt x="2315464" y="450938"/>
                  </a:lnTo>
                  <a:lnTo>
                    <a:pt x="2320772" y="455676"/>
                  </a:lnTo>
                  <a:lnTo>
                    <a:pt x="2323147" y="463359"/>
                  </a:lnTo>
                  <a:lnTo>
                    <a:pt x="2324328" y="468083"/>
                  </a:lnTo>
                  <a:lnTo>
                    <a:pt x="2326678" y="472224"/>
                  </a:lnTo>
                  <a:lnTo>
                    <a:pt x="2328456" y="476351"/>
                  </a:lnTo>
                  <a:lnTo>
                    <a:pt x="2329053" y="478129"/>
                  </a:lnTo>
                  <a:lnTo>
                    <a:pt x="2330234" y="479907"/>
                  </a:lnTo>
                  <a:lnTo>
                    <a:pt x="2331415" y="482269"/>
                  </a:lnTo>
                  <a:lnTo>
                    <a:pt x="2334717" y="489597"/>
                  </a:lnTo>
                  <a:lnTo>
                    <a:pt x="2338362" y="496608"/>
                  </a:lnTo>
                  <a:lnTo>
                    <a:pt x="2342223" y="503377"/>
                  </a:lnTo>
                  <a:lnTo>
                    <a:pt x="2346185" y="510044"/>
                  </a:lnTo>
                  <a:lnTo>
                    <a:pt x="2350325" y="516547"/>
                  </a:lnTo>
                  <a:lnTo>
                    <a:pt x="2354465" y="522452"/>
                  </a:lnTo>
                  <a:lnTo>
                    <a:pt x="2358009" y="528955"/>
                  </a:lnTo>
                  <a:lnTo>
                    <a:pt x="2360968" y="534276"/>
                  </a:lnTo>
                  <a:lnTo>
                    <a:pt x="2362733" y="540181"/>
                  </a:lnTo>
                  <a:lnTo>
                    <a:pt x="2365095" y="546100"/>
                  </a:lnTo>
                  <a:lnTo>
                    <a:pt x="2403513" y="567372"/>
                  </a:lnTo>
                  <a:lnTo>
                    <a:pt x="2408834" y="567969"/>
                  </a:lnTo>
                  <a:lnTo>
                    <a:pt x="2414752" y="567372"/>
                  </a:lnTo>
                  <a:lnTo>
                    <a:pt x="2423020" y="567372"/>
                  </a:lnTo>
                  <a:lnTo>
                    <a:pt x="2426563" y="566775"/>
                  </a:lnTo>
                  <a:lnTo>
                    <a:pt x="2434844" y="566775"/>
                  </a:lnTo>
                  <a:lnTo>
                    <a:pt x="2440165" y="567372"/>
                  </a:lnTo>
                  <a:lnTo>
                    <a:pt x="2440762" y="566775"/>
                  </a:lnTo>
                  <a:lnTo>
                    <a:pt x="2450211" y="557326"/>
                  </a:lnTo>
                  <a:lnTo>
                    <a:pt x="2455532" y="551421"/>
                  </a:lnTo>
                  <a:close/>
                </a:path>
                <a:path w="6396990" h="576580">
                  <a:moveTo>
                    <a:pt x="2725013" y="447992"/>
                  </a:moveTo>
                  <a:lnTo>
                    <a:pt x="2722054" y="409575"/>
                  </a:lnTo>
                  <a:lnTo>
                    <a:pt x="2706014" y="370928"/>
                  </a:lnTo>
                  <a:lnTo>
                    <a:pt x="2686012" y="352247"/>
                  </a:lnTo>
                  <a:lnTo>
                    <a:pt x="2676931" y="344830"/>
                  </a:lnTo>
                  <a:lnTo>
                    <a:pt x="2637739" y="320192"/>
                  </a:lnTo>
                  <a:lnTo>
                    <a:pt x="2602077" y="304368"/>
                  </a:lnTo>
                  <a:lnTo>
                    <a:pt x="2596756" y="301421"/>
                  </a:lnTo>
                  <a:lnTo>
                    <a:pt x="2574836" y="273342"/>
                  </a:lnTo>
                  <a:lnTo>
                    <a:pt x="2574290" y="265366"/>
                  </a:lnTo>
                  <a:lnTo>
                    <a:pt x="2604439" y="239941"/>
                  </a:lnTo>
                  <a:lnTo>
                    <a:pt x="2612707" y="240538"/>
                  </a:lnTo>
                  <a:lnTo>
                    <a:pt x="2627490" y="240538"/>
                  </a:lnTo>
                  <a:lnTo>
                    <a:pt x="2639301" y="245275"/>
                  </a:lnTo>
                  <a:lnTo>
                    <a:pt x="2644038" y="247040"/>
                  </a:lnTo>
                  <a:lnTo>
                    <a:pt x="2648762" y="249402"/>
                  </a:lnTo>
                  <a:lnTo>
                    <a:pt x="2653500" y="250583"/>
                  </a:lnTo>
                  <a:lnTo>
                    <a:pt x="2660573" y="252476"/>
                  </a:lnTo>
                  <a:lnTo>
                    <a:pt x="2667609" y="253314"/>
                  </a:lnTo>
                  <a:lnTo>
                    <a:pt x="2674518" y="252488"/>
                  </a:lnTo>
                  <a:lnTo>
                    <a:pt x="2681274" y="249402"/>
                  </a:lnTo>
                  <a:lnTo>
                    <a:pt x="2681859" y="249402"/>
                  </a:lnTo>
                  <a:lnTo>
                    <a:pt x="2682456" y="248805"/>
                  </a:lnTo>
                  <a:lnTo>
                    <a:pt x="2683040" y="248805"/>
                  </a:lnTo>
                  <a:lnTo>
                    <a:pt x="2689542" y="245275"/>
                  </a:lnTo>
                  <a:lnTo>
                    <a:pt x="2695460" y="240538"/>
                  </a:lnTo>
                  <a:lnTo>
                    <a:pt x="2695816" y="239941"/>
                  </a:lnTo>
                  <a:lnTo>
                    <a:pt x="2699601" y="233451"/>
                  </a:lnTo>
                  <a:lnTo>
                    <a:pt x="2701963" y="229895"/>
                  </a:lnTo>
                  <a:lnTo>
                    <a:pt x="2705506" y="221627"/>
                  </a:lnTo>
                  <a:lnTo>
                    <a:pt x="2706687" y="219849"/>
                  </a:lnTo>
                  <a:lnTo>
                    <a:pt x="2707284" y="218084"/>
                  </a:lnTo>
                  <a:lnTo>
                    <a:pt x="2707373" y="215709"/>
                  </a:lnTo>
                  <a:lnTo>
                    <a:pt x="2709049" y="205079"/>
                  </a:lnTo>
                  <a:lnTo>
                    <a:pt x="2704922" y="194437"/>
                  </a:lnTo>
                  <a:lnTo>
                    <a:pt x="2704325" y="192671"/>
                  </a:lnTo>
                  <a:lnTo>
                    <a:pt x="2703728" y="191477"/>
                  </a:lnTo>
                  <a:lnTo>
                    <a:pt x="2703131" y="189712"/>
                  </a:lnTo>
                  <a:lnTo>
                    <a:pt x="2702547" y="189115"/>
                  </a:lnTo>
                  <a:lnTo>
                    <a:pt x="2701963" y="187934"/>
                  </a:lnTo>
                  <a:lnTo>
                    <a:pt x="2694279" y="180251"/>
                  </a:lnTo>
                  <a:lnTo>
                    <a:pt x="2690723" y="177876"/>
                  </a:lnTo>
                  <a:lnTo>
                    <a:pt x="2684157" y="173037"/>
                  </a:lnTo>
                  <a:lnTo>
                    <a:pt x="2677655" y="168363"/>
                  </a:lnTo>
                  <a:lnTo>
                    <a:pt x="2638717" y="150698"/>
                  </a:lnTo>
                  <a:lnTo>
                    <a:pt x="2613012" y="148488"/>
                  </a:lnTo>
                  <a:lnTo>
                    <a:pt x="2600160" y="149034"/>
                  </a:lnTo>
                  <a:lnTo>
                    <a:pt x="2560116" y="157797"/>
                  </a:lnTo>
                  <a:lnTo>
                    <a:pt x="2556560" y="160159"/>
                  </a:lnTo>
                  <a:lnTo>
                    <a:pt x="2549156" y="164820"/>
                  </a:lnTo>
                  <a:lnTo>
                    <a:pt x="2542082" y="169989"/>
                  </a:lnTo>
                  <a:lnTo>
                    <a:pt x="2535453" y="175704"/>
                  </a:lnTo>
                  <a:lnTo>
                    <a:pt x="2529382" y="182029"/>
                  </a:lnTo>
                  <a:lnTo>
                    <a:pt x="2524353" y="187172"/>
                  </a:lnTo>
                  <a:lnTo>
                    <a:pt x="2519261" y="192151"/>
                  </a:lnTo>
                  <a:lnTo>
                    <a:pt x="2514498" y="197243"/>
                  </a:lnTo>
                  <a:lnTo>
                    <a:pt x="2510459" y="202717"/>
                  </a:lnTo>
                  <a:lnTo>
                    <a:pt x="2506916" y="209804"/>
                  </a:lnTo>
                  <a:lnTo>
                    <a:pt x="2502192" y="215709"/>
                  </a:lnTo>
                  <a:lnTo>
                    <a:pt x="2488019" y="256501"/>
                  </a:lnTo>
                  <a:lnTo>
                    <a:pt x="2488082" y="273342"/>
                  </a:lnTo>
                  <a:lnTo>
                    <a:pt x="2495753" y="320408"/>
                  </a:lnTo>
                  <a:lnTo>
                    <a:pt x="2521102" y="355777"/>
                  </a:lnTo>
                  <a:lnTo>
                    <a:pt x="2541790" y="369976"/>
                  </a:lnTo>
                  <a:lnTo>
                    <a:pt x="2560116" y="381419"/>
                  </a:lnTo>
                  <a:lnTo>
                    <a:pt x="2597721" y="403669"/>
                  </a:lnTo>
                  <a:lnTo>
                    <a:pt x="2623350" y="415493"/>
                  </a:lnTo>
                  <a:lnTo>
                    <a:pt x="2631630" y="423748"/>
                  </a:lnTo>
                  <a:lnTo>
                    <a:pt x="2635770" y="428485"/>
                  </a:lnTo>
                  <a:lnTo>
                    <a:pt x="2638717" y="434403"/>
                  </a:lnTo>
                  <a:lnTo>
                    <a:pt x="2638717" y="440905"/>
                  </a:lnTo>
                  <a:lnTo>
                    <a:pt x="2638234" y="449884"/>
                  </a:lnTo>
                  <a:lnTo>
                    <a:pt x="2636570" y="458254"/>
                  </a:lnTo>
                  <a:lnTo>
                    <a:pt x="2633484" y="466077"/>
                  </a:lnTo>
                  <a:lnTo>
                    <a:pt x="2627490" y="475170"/>
                  </a:lnTo>
                  <a:lnTo>
                    <a:pt x="2626893" y="476351"/>
                  </a:lnTo>
                  <a:lnTo>
                    <a:pt x="2625712" y="476948"/>
                  </a:lnTo>
                  <a:lnTo>
                    <a:pt x="2618028" y="481672"/>
                  </a:lnTo>
                  <a:lnTo>
                    <a:pt x="2610358" y="484035"/>
                  </a:lnTo>
                  <a:lnTo>
                    <a:pt x="2602077" y="482269"/>
                  </a:lnTo>
                  <a:lnTo>
                    <a:pt x="2599118" y="481672"/>
                  </a:lnTo>
                  <a:lnTo>
                    <a:pt x="2595575" y="481672"/>
                  </a:lnTo>
                  <a:lnTo>
                    <a:pt x="2592616" y="481088"/>
                  </a:lnTo>
                  <a:lnTo>
                    <a:pt x="2586113" y="479323"/>
                  </a:lnTo>
                  <a:lnTo>
                    <a:pt x="2579611" y="478129"/>
                  </a:lnTo>
                  <a:lnTo>
                    <a:pt x="2573121" y="476351"/>
                  </a:lnTo>
                  <a:lnTo>
                    <a:pt x="2570759" y="475170"/>
                  </a:lnTo>
                  <a:lnTo>
                    <a:pt x="2570162" y="474586"/>
                  </a:lnTo>
                  <a:lnTo>
                    <a:pt x="2563965" y="470484"/>
                  </a:lnTo>
                  <a:lnTo>
                    <a:pt x="2557716" y="466077"/>
                  </a:lnTo>
                  <a:lnTo>
                    <a:pt x="2551671" y="461518"/>
                  </a:lnTo>
                  <a:lnTo>
                    <a:pt x="2545931" y="456857"/>
                  </a:lnTo>
                  <a:lnTo>
                    <a:pt x="2542375" y="453910"/>
                  </a:lnTo>
                  <a:lnTo>
                    <a:pt x="2537650" y="450938"/>
                  </a:lnTo>
                  <a:lnTo>
                    <a:pt x="2532926" y="450938"/>
                  </a:lnTo>
                  <a:lnTo>
                    <a:pt x="2528201" y="450342"/>
                  </a:lnTo>
                  <a:lnTo>
                    <a:pt x="2519337" y="450342"/>
                  </a:lnTo>
                  <a:lnTo>
                    <a:pt x="2491549" y="480491"/>
                  </a:lnTo>
                  <a:lnTo>
                    <a:pt x="2492730" y="488175"/>
                  </a:lnTo>
                  <a:lnTo>
                    <a:pt x="2492806" y="500748"/>
                  </a:lnTo>
                  <a:lnTo>
                    <a:pt x="2494140" y="510044"/>
                  </a:lnTo>
                  <a:lnTo>
                    <a:pt x="2497137" y="518896"/>
                  </a:lnTo>
                  <a:lnTo>
                    <a:pt x="2502166" y="527151"/>
                  </a:lnTo>
                  <a:lnTo>
                    <a:pt x="2502192" y="527773"/>
                  </a:lnTo>
                  <a:lnTo>
                    <a:pt x="2502789" y="528358"/>
                  </a:lnTo>
                  <a:lnTo>
                    <a:pt x="2502789" y="528955"/>
                  </a:lnTo>
                  <a:lnTo>
                    <a:pt x="2506230" y="534670"/>
                  </a:lnTo>
                  <a:lnTo>
                    <a:pt x="2510383" y="540042"/>
                  </a:lnTo>
                  <a:lnTo>
                    <a:pt x="2515324" y="544753"/>
                  </a:lnTo>
                  <a:lnTo>
                    <a:pt x="2521102" y="548462"/>
                  </a:lnTo>
                  <a:lnTo>
                    <a:pt x="2522296" y="549059"/>
                  </a:lnTo>
                  <a:lnTo>
                    <a:pt x="2523464" y="550240"/>
                  </a:lnTo>
                  <a:lnTo>
                    <a:pt x="2524645" y="550824"/>
                  </a:lnTo>
                  <a:lnTo>
                    <a:pt x="2528201" y="553186"/>
                  </a:lnTo>
                  <a:lnTo>
                    <a:pt x="2529967" y="553783"/>
                  </a:lnTo>
                  <a:lnTo>
                    <a:pt x="2537053" y="556742"/>
                  </a:lnTo>
                  <a:lnTo>
                    <a:pt x="2544153" y="558507"/>
                  </a:lnTo>
                  <a:lnTo>
                    <a:pt x="2551252" y="562063"/>
                  </a:lnTo>
                  <a:lnTo>
                    <a:pt x="2589479" y="575386"/>
                  </a:lnTo>
                  <a:lnTo>
                    <a:pt x="2599563" y="576465"/>
                  </a:lnTo>
                  <a:lnTo>
                    <a:pt x="2609862" y="576097"/>
                  </a:lnTo>
                  <a:lnTo>
                    <a:pt x="2652877" y="562978"/>
                  </a:lnTo>
                  <a:lnTo>
                    <a:pt x="2684907" y="540372"/>
                  </a:lnTo>
                  <a:lnTo>
                    <a:pt x="2700782" y="520090"/>
                  </a:lnTo>
                  <a:lnTo>
                    <a:pt x="2705506" y="513588"/>
                  </a:lnTo>
                  <a:lnTo>
                    <a:pt x="2709634" y="507085"/>
                  </a:lnTo>
                  <a:lnTo>
                    <a:pt x="2713190" y="499999"/>
                  </a:lnTo>
                  <a:lnTo>
                    <a:pt x="2718358" y="487464"/>
                  </a:lnTo>
                  <a:lnTo>
                    <a:pt x="2719387" y="484035"/>
                  </a:lnTo>
                  <a:lnTo>
                    <a:pt x="2722207" y="474662"/>
                  </a:lnTo>
                  <a:lnTo>
                    <a:pt x="2724493" y="461518"/>
                  </a:lnTo>
                  <a:lnTo>
                    <a:pt x="2725013" y="447992"/>
                  </a:lnTo>
                  <a:close/>
                </a:path>
                <a:path w="6396990" h="576580">
                  <a:moveTo>
                    <a:pt x="3137509" y="516255"/>
                  </a:moveTo>
                  <a:lnTo>
                    <a:pt x="3119780" y="479907"/>
                  </a:lnTo>
                  <a:lnTo>
                    <a:pt x="3092005" y="473405"/>
                  </a:lnTo>
                  <a:lnTo>
                    <a:pt x="3089643" y="474002"/>
                  </a:lnTo>
                  <a:lnTo>
                    <a:pt x="3084906" y="474002"/>
                  </a:lnTo>
                  <a:lnTo>
                    <a:pt x="3075444" y="475183"/>
                  </a:lnTo>
                  <a:lnTo>
                    <a:pt x="3064611" y="479386"/>
                  </a:lnTo>
                  <a:lnTo>
                    <a:pt x="3058541" y="481380"/>
                  </a:lnTo>
                  <a:lnTo>
                    <a:pt x="3052356" y="482930"/>
                  </a:lnTo>
                  <a:lnTo>
                    <a:pt x="3045904" y="484035"/>
                  </a:lnTo>
                  <a:lnTo>
                    <a:pt x="3038576" y="484301"/>
                  </a:lnTo>
                  <a:lnTo>
                    <a:pt x="3031642" y="483514"/>
                  </a:lnTo>
                  <a:lnTo>
                    <a:pt x="2991523" y="462762"/>
                  </a:lnTo>
                  <a:lnTo>
                    <a:pt x="2990939" y="461581"/>
                  </a:lnTo>
                  <a:lnTo>
                    <a:pt x="2987979" y="459803"/>
                  </a:lnTo>
                  <a:lnTo>
                    <a:pt x="2964345" y="402475"/>
                  </a:lnTo>
                  <a:lnTo>
                    <a:pt x="2963494" y="386524"/>
                  </a:lnTo>
                  <a:lnTo>
                    <a:pt x="2963748" y="365239"/>
                  </a:lnTo>
                  <a:lnTo>
                    <a:pt x="2963494" y="342646"/>
                  </a:lnTo>
                  <a:lnTo>
                    <a:pt x="2969653" y="297281"/>
                  </a:lnTo>
                  <a:lnTo>
                    <a:pt x="2984347" y="259562"/>
                  </a:lnTo>
                  <a:lnTo>
                    <a:pt x="3012211" y="232270"/>
                  </a:lnTo>
                  <a:lnTo>
                    <a:pt x="3036671" y="226872"/>
                  </a:lnTo>
                  <a:lnTo>
                    <a:pt x="3045155" y="227888"/>
                  </a:lnTo>
                  <a:lnTo>
                    <a:pt x="3053588" y="229298"/>
                  </a:lnTo>
                  <a:lnTo>
                    <a:pt x="3054769" y="229298"/>
                  </a:lnTo>
                  <a:lnTo>
                    <a:pt x="3055353" y="230479"/>
                  </a:lnTo>
                  <a:lnTo>
                    <a:pt x="3056534" y="230479"/>
                  </a:lnTo>
                  <a:lnTo>
                    <a:pt x="3059493" y="231673"/>
                  </a:lnTo>
                  <a:lnTo>
                    <a:pt x="3061855" y="233451"/>
                  </a:lnTo>
                  <a:lnTo>
                    <a:pt x="3076638" y="237578"/>
                  </a:lnTo>
                  <a:lnTo>
                    <a:pt x="3083141" y="238772"/>
                  </a:lnTo>
                  <a:lnTo>
                    <a:pt x="3092894" y="240004"/>
                  </a:lnTo>
                  <a:lnTo>
                    <a:pt x="3101822" y="238467"/>
                  </a:lnTo>
                  <a:lnTo>
                    <a:pt x="3129216" y="206171"/>
                  </a:lnTo>
                  <a:lnTo>
                    <a:pt x="3131604" y="192659"/>
                  </a:lnTo>
                  <a:lnTo>
                    <a:pt x="3130410" y="182029"/>
                  </a:lnTo>
                  <a:lnTo>
                    <a:pt x="3129826" y="178473"/>
                  </a:lnTo>
                  <a:lnTo>
                    <a:pt x="3128645" y="174345"/>
                  </a:lnTo>
                  <a:lnTo>
                    <a:pt x="3119183" y="167843"/>
                  </a:lnTo>
                  <a:lnTo>
                    <a:pt x="3113278" y="163118"/>
                  </a:lnTo>
                  <a:lnTo>
                    <a:pt x="3074695" y="147015"/>
                  </a:lnTo>
                  <a:lnTo>
                    <a:pt x="3063036" y="145389"/>
                  </a:lnTo>
                  <a:lnTo>
                    <a:pt x="3061258" y="145389"/>
                  </a:lnTo>
                  <a:lnTo>
                    <a:pt x="3060674" y="144792"/>
                  </a:lnTo>
                  <a:lnTo>
                    <a:pt x="3053143" y="143535"/>
                  </a:lnTo>
                  <a:lnTo>
                    <a:pt x="3045612" y="143167"/>
                  </a:lnTo>
                  <a:lnTo>
                    <a:pt x="3038068" y="143459"/>
                  </a:lnTo>
                  <a:lnTo>
                    <a:pt x="2997441" y="151892"/>
                  </a:lnTo>
                  <a:lnTo>
                    <a:pt x="2993301" y="154241"/>
                  </a:lnTo>
                  <a:lnTo>
                    <a:pt x="2989161" y="155435"/>
                  </a:lnTo>
                  <a:lnTo>
                    <a:pt x="2985617" y="157213"/>
                  </a:lnTo>
                  <a:lnTo>
                    <a:pt x="2982658" y="158381"/>
                  </a:lnTo>
                  <a:lnTo>
                    <a:pt x="2980296" y="159562"/>
                  </a:lnTo>
                  <a:lnTo>
                    <a:pt x="2975572" y="161340"/>
                  </a:lnTo>
                  <a:lnTo>
                    <a:pt x="2973197" y="162521"/>
                  </a:lnTo>
                  <a:lnTo>
                    <a:pt x="2971431" y="163118"/>
                  </a:lnTo>
                  <a:lnTo>
                    <a:pt x="2934792" y="195630"/>
                  </a:lnTo>
                  <a:lnTo>
                    <a:pt x="2910548" y="234035"/>
                  </a:lnTo>
                  <a:lnTo>
                    <a:pt x="2908185" y="239356"/>
                  </a:lnTo>
                  <a:lnTo>
                    <a:pt x="2904642" y="244081"/>
                  </a:lnTo>
                  <a:lnTo>
                    <a:pt x="2894647" y="276834"/>
                  </a:lnTo>
                  <a:lnTo>
                    <a:pt x="2890659" y="292354"/>
                  </a:lnTo>
                  <a:lnTo>
                    <a:pt x="2889427" y="298831"/>
                  </a:lnTo>
                  <a:lnTo>
                    <a:pt x="2887510" y="312051"/>
                  </a:lnTo>
                  <a:lnTo>
                    <a:pt x="2886329" y="317957"/>
                  </a:lnTo>
                  <a:lnTo>
                    <a:pt x="2885135" y="329184"/>
                  </a:lnTo>
                  <a:lnTo>
                    <a:pt x="2884551" y="332143"/>
                  </a:lnTo>
                  <a:lnTo>
                    <a:pt x="2884551" y="335114"/>
                  </a:lnTo>
                  <a:lnTo>
                    <a:pt x="2878632" y="373519"/>
                  </a:lnTo>
                  <a:lnTo>
                    <a:pt x="2878505" y="384594"/>
                  </a:lnTo>
                  <a:lnTo>
                    <a:pt x="2878937" y="395681"/>
                  </a:lnTo>
                  <a:lnTo>
                    <a:pt x="2885656" y="437426"/>
                  </a:lnTo>
                  <a:lnTo>
                    <a:pt x="2894012" y="464540"/>
                  </a:lnTo>
                  <a:lnTo>
                    <a:pt x="2895193" y="471627"/>
                  </a:lnTo>
                  <a:lnTo>
                    <a:pt x="2898737" y="478713"/>
                  </a:lnTo>
                  <a:lnTo>
                    <a:pt x="2900502" y="481672"/>
                  </a:lnTo>
                  <a:lnTo>
                    <a:pt x="2907474" y="498144"/>
                  </a:lnTo>
                  <a:lnTo>
                    <a:pt x="2933611" y="532511"/>
                  </a:lnTo>
                  <a:lnTo>
                    <a:pt x="2941282" y="538416"/>
                  </a:lnTo>
                  <a:lnTo>
                    <a:pt x="2945422" y="541959"/>
                  </a:lnTo>
                  <a:lnTo>
                    <a:pt x="2951924" y="546684"/>
                  </a:lnTo>
                  <a:lnTo>
                    <a:pt x="2958427" y="552005"/>
                  </a:lnTo>
                  <a:lnTo>
                    <a:pt x="2966110" y="554964"/>
                  </a:lnTo>
                  <a:lnTo>
                    <a:pt x="2972612" y="557923"/>
                  </a:lnTo>
                  <a:lnTo>
                    <a:pt x="2978518" y="560285"/>
                  </a:lnTo>
                  <a:lnTo>
                    <a:pt x="2984436" y="563245"/>
                  </a:lnTo>
                  <a:lnTo>
                    <a:pt x="3031121" y="571220"/>
                  </a:lnTo>
                  <a:lnTo>
                    <a:pt x="3042653" y="570992"/>
                  </a:lnTo>
                  <a:lnTo>
                    <a:pt x="3084601" y="565264"/>
                  </a:lnTo>
                  <a:lnTo>
                    <a:pt x="3098508" y="559689"/>
                  </a:lnTo>
                  <a:lnTo>
                    <a:pt x="3103232" y="557923"/>
                  </a:lnTo>
                  <a:lnTo>
                    <a:pt x="3107956" y="555548"/>
                  </a:lnTo>
                  <a:lnTo>
                    <a:pt x="3112097" y="553186"/>
                  </a:lnTo>
                  <a:lnTo>
                    <a:pt x="3116821" y="550824"/>
                  </a:lnTo>
                  <a:lnTo>
                    <a:pt x="3136379" y="525322"/>
                  </a:lnTo>
                  <a:lnTo>
                    <a:pt x="3137509" y="516255"/>
                  </a:lnTo>
                  <a:close/>
                </a:path>
                <a:path w="6396990" h="576580">
                  <a:moveTo>
                    <a:pt x="3411728" y="175526"/>
                  </a:moveTo>
                  <a:lnTo>
                    <a:pt x="3379000" y="153733"/>
                  </a:lnTo>
                  <a:lnTo>
                    <a:pt x="3358540" y="153060"/>
                  </a:lnTo>
                  <a:lnTo>
                    <a:pt x="3354984" y="154241"/>
                  </a:lnTo>
                  <a:lnTo>
                    <a:pt x="3349663" y="156616"/>
                  </a:lnTo>
                  <a:lnTo>
                    <a:pt x="3344341" y="159562"/>
                  </a:lnTo>
                  <a:lnTo>
                    <a:pt x="3340214" y="163118"/>
                  </a:lnTo>
                  <a:lnTo>
                    <a:pt x="3338436" y="164884"/>
                  </a:lnTo>
                  <a:lnTo>
                    <a:pt x="3336658" y="166065"/>
                  </a:lnTo>
                  <a:lnTo>
                    <a:pt x="3336074" y="167843"/>
                  </a:lnTo>
                  <a:lnTo>
                    <a:pt x="3329965" y="178828"/>
                  </a:lnTo>
                  <a:lnTo>
                    <a:pt x="3306153" y="223100"/>
                  </a:lnTo>
                  <a:lnTo>
                    <a:pt x="3299422" y="234619"/>
                  </a:lnTo>
                  <a:lnTo>
                    <a:pt x="3298240" y="237578"/>
                  </a:lnTo>
                  <a:lnTo>
                    <a:pt x="3295891" y="238175"/>
                  </a:lnTo>
                  <a:lnTo>
                    <a:pt x="3292932" y="238175"/>
                  </a:lnTo>
                  <a:lnTo>
                    <a:pt x="3289389" y="238772"/>
                  </a:lnTo>
                  <a:lnTo>
                    <a:pt x="3287598" y="236397"/>
                  </a:lnTo>
                  <a:lnTo>
                    <a:pt x="3286429" y="234035"/>
                  </a:lnTo>
                  <a:lnTo>
                    <a:pt x="3282886" y="228714"/>
                  </a:lnTo>
                  <a:lnTo>
                    <a:pt x="3279927" y="223393"/>
                  </a:lnTo>
                  <a:lnTo>
                    <a:pt x="3277565" y="217487"/>
                  </a:lnTo>
                  <a:lnTo>
                    <a:pt x="3273310" y="208521"/>
                  </a:lnTo>
                  <a:lnTo>
                    <a:pt x="3261004" y="180848"/>
                  </a:lnTo>
                  <a:lnTo>
                    <a:pt x="3236772" y="150114"/>
                  </a:lnTo>
                  <a:lnTo>
                    <a:pt x="3215500" y="145389"/>
                  </a:lnTo>
                  <a:lnTo>
                    <a:pt x="3208413" y="144208"/>
                  </a:lnTo>
                  <a:lnTo>
                    <a:pt x="3173539" y="167246"/>
                  </a:lnTo>
                  <a:lnTo>
                    <a:pt x="3173323" y="174574"/>
                  </a:lnTo>
                  <a:lnTo>
                    <a:pt x="3174428" y="181508"/>
                  </a:lnTo>
                  <a:lnTo>
                    <a:pt x="3176867" y="188112"/>
                  </a:lnTo>
                  <a:lnTo>
                    <a:pt x="3180638" y="194437"/>
                  </a:lnTo>
                  <a:lnTo>
                    <a:pt x="3183001" y="196799"/>
                  </a:lnTo>
                  <a:lnTo>
                    <a:pt x="3186544" y="202717"/>
                  </a:lnTo>
                  <a:lnTo>
                    <a:pt x="3195409" y="220446"/>
                  </a:lnTo>
                  <a:lnTo>
                    <a:pt x="3211118" y="249453"/>
                  </a:lnTo>
                  <a:lnTo>
                    <a:pt x="3216097" y="259448"/>
                  </a:lnTo>
                  <a:lnTo>
                    <a:pt x="3229838" y="284492"/>
                  </a:lnTo>
                  <a:lnTo>
                    <a:pt x="3237039" y="296938"/>
                  </a:lnTo>
                  <a:lnTo>
                    <a:pt x="3244469" y="309105"/>
                  </a:lnTo>
                  <a:lnTo>
                    <a:pt x="3246831" y="312051"/>
                  </a:lnTo>
                  <a:lnTo>
                    <a:pt x="3249193" y="315607"/>
                  </a:lnTo>
                  <a:lnTo>
                    <a:pt x="3258655" y="361696"/>
                  </a:lnTo>
                  <a:lnTo>
                    <a:pt x="3258464" y="382181"/>
                  </a:lnTo>
                  <a:lnTo>
                    <a:pt x="3257651" y="423367"/>
                  </a:lnTo>
                  <a:lnTo>
                    <a:pt x="3257473" y="443852"/>
                  </a:lnTo>
                  <a:lnTo>
                    <a:pt x="3257664" y="465137"/>
                  </a:lnTo>
                  <a:lnTo>
                    <a:pt x="3259239" y="534873"/>
                  </a:lnTo>
                  <a:lnTo>
                    <a:pt x="3259823" y="539597"/>
                  </a:lnTo>
                  <a:lnTo>
                    <a:pt x="3261004" y="544918"/>
                  </a:lnTo>
                  <a:lnTo>
                    <a:pt x="3262185" y="551421"/>
                  </a:lnTo>
                  <a:lnTo>
                    <a:pt x="3298342" y="564426"/>
                  </a:lnTo>
                  <a:lnTo>
                    <a:pt x="3307105" y="564426"/>
                  </a:lnTo>
                  <a:lnTo>
                    <a:pt x="3336658" y="538416"/>
                  </a:lnTo>
                  <a:lnTo>
                    <a:pt x="3337255" y="530733"/>
                  </a:lnTo>
                  <a:lnTo>
                    <a:pt x="3337255" y="479907"/>
                  </a:lnTo>
                  <a:lnTo>
                    <a:pt x="3337001" y="455129"/>
                  </a:lnTo>
                  <a:lnTo>
                    <a:pt x="3337445" y="431279"/>
                  </a:lnTo>
                  <a:lnTo>
                    <a:pt x="3338245" y="400011"/>
                  </a:lnTo>
                  <a:lnTo>
                    <a:pt x="3338436" y="384162"/>
                  </a:lnTo>
                  <a:lnTo>
                    <a:pt x="3339173" y="370967"/>
                  </a:lnTo>
                  <a:lnTo>
                    <a:pt x="3348482" y="332740"/>
                  </a:lnTo>
                  <a:lnTo>
                    <a:pt x="3372866" y="277037"/>
                  </a:lnTo>
                  <a:lnTo>
                    <a:pt x="3377793" y="266039"/>
                  </a:lnTo>
                  <a:lnTo>
                    <a:pt x="3385477" y="245859"/>
                  </a:lnTo>
                  <a:lnTo>
                    <a:pt x="3389122" y="236994"/>
                  </a:lnTo>
                  <a:lnTo>
                    <a:pt x="3400475" y="210934"/>
                  </a:lnTo>
                  <a:lnTo>
                    <a:pt x="3407092" y="194487"/>
                  </a:lnTo>
                  <a:lnTo>
                    <a:pt x="3409962" y="186156"/>
                  </a:lnTo>
                  <a:lnTo>
                    <a:pt x="3411728" y="180251"/>
                  </a:lnTo>
                  <a:lnTo>
                    <a:pt x="3411728" y="175526"/>
                  </a:lnTo>
                  <a:close/>
                </a:path>
                <a:path w="6396990" h="576580">
                  <a:moveTo>
                    <a:pt x="3702100" y="451535"/>
                  </a:moveTo>
                  <a:lnTo>
                    <a:pt x="3700399" y="407200"/>
                  </a:lnTo>
                  <a:lnTo>
                    <a:pt x="3685946" y="369379"/>
                  </a:lnTo>
                  <a:lnTo>
                    <a:pt x="3682390" y="365239"/>
                  </a:lnTo>
                  <a:lnTo>
                    <a:pt x="3678847" y="360527"/>
                  </a:lnTo>
                  <a:lnTo>
                    <a:pt x="3674707" y="356374"/>
                  </a:lnTo>
                  <a:lnTo>
                    <a:pt x="3672357" y="354609"/>
                  </a:lnTo>
                  <a:lnTo>
                    <a:pt x="3671760" y="352234"/>
                  </a:lnTo>
                  <a:lnTo>
                    <a:pt x="3671163" y="349288"/>
                  </a:lnTo>
                  <a:lnTo>
                    <a:pt x="3671163" y="342188"/>
                  </a:lnTo>
                  <a:lnTo>
                    <a:pt x="3672941" y="336867"/>
                  </a:lnTo>
                  <a:lnTo>
                    <a:pt x="3677069" y="331558"/>
                  </a:lnTo>
                  <a:lnTo>
                    <a:pt x="3680028" y="328015"/>
                  </a:lnTo>
                  <a:lnTo>
                    <a:pt x="3682390" y="325056"/>
                  </a:lnTo>
                  <a:lnTo>
                    <a:pt x="3696030" y="283387"/>
                  </a:lnTo>
                  <a:lnTo>
                    <a:pt x="3698303" y="244678"/>
                  </a:lnTo>
                  <a:lnTo>
                    <a:pt x="3697198" y="232549"/>
                  </a:lnTo>
                  <a:lnTo>
                    <a:pt x="3686721" y="195592"/>
                  </a:lnTo>
                  <a:lnTo>
                    <a:pt x="3667620" y="168440"/>
                  </a:lnTo>
                  <a:lnTo>
                    <a:pt x="3663480" y="163118"/>
                  </a:lnTo>
                  <a:lnTo>
                    <a:pt x="3657562" y="160147"/>
                  </a:lnTo>
                  <a:lnTo>
                    <a:pt x="3649891" y="156032"/>
                  </a:lnTo>
                  <a:lnTo>
                    <a:pt x="3642791" y="152476"/>
                  </a:lnTo>
                  <a:lnTo>
                    <a:pt x="3635108" y="148932"/>
                  </a:lnTo>
                  <a:lnTo>
                    <a:pt x="3629787" y="145973"/>
                  </a:lnTo>
                  <a:lnTo>
                    <a:pt x="3623881" y="143611"/>
                  </a:lnTo>
                  <a:lnTo>
                    <a:pt x="3622116" y="143459"/>
                  </a:lnTo>
                  <a:lnTo>
                    <a:pt x="3622116" y="451535"/>
                  </a:lnTo>
                  <a:lnTo>
                    <a:pt x="3619741" y="457441"/>
                  </a:lnTo>
                  <a:lnTo>
                    <a:pt x="3617976" y="463359"/>
                  </a:lnTo>
                  <a:lnTo>
                    <a:pt x="3613835" y="468083"/>
                  </a:lnTo>
                  <a:lnTo>
                    <a:pt x="3600234" y="472224"/>
                  </a:lnTo>
                  <a:lnTo>
                    <a:pt x="3593147" y="474586"/>
                  </a:lnTo>
                  <a:lnTo>
                    <a:pt x="3585464" y="475183"/>
                  </a:lnTo>
                  <a:lnTo>
                    <a:pt x="3581323" y="475183"/>
                  </a:lnTo>
                  <a:lnTo>
                    <a:pt x="3579558" y="475767"/>
                  </a:lnTo>
                  <a:lnTo>
                    <a:pt x="3571290" y="478129"/>
                  </a:lnTo>
                  <a:lnTo>
                    <a:pt x="3565956" y="474586"/>
                  </a:lnTo>
                  <a:lnTo>
                    <a:pt x="3561232" y="469265"/>
                  </a:lnTo>
                  <a:lnTo>
                    <a:pt x="3559454" y="467487"/>
                  </a:lnTo>
                  <a:lnTo>
                    <a:pt x="3558286" y="463943"/>
                  </a:lnTo>
                  <a:lnTo>
                    <a:pt x="3557689" y="460984"/>
                  </a:lnTo>
                  <a:lnTo>
                    <a:pt x="3556241" y="454215"/>
                  </a:lnTo>
                  <a:lnTo>
                    <a:pt x="3555403" y="447103"/>
                  </a:lnTo>
                  <a:lnTo>
                    <a:pt x="3555149" y="440309"/>
                  </a:lnTo>
                  <a:lnTo>
                    <a:pt x="3555212" y="435673"/>
                  </a:lnTo>
                  <a:lnTo>
                    <a:pt x="3555327" y="431444"/>
                  </a:lnTo>
                  <a:lnTo>
                    <a:pt x="3554730" y="425526"/>
                  </a:lnTo>
                  <a:lnTo>
                    <a:pt x="3553549" y="410756"/>
                  </a:lnTo>
                  <a:lnTo>
                    <a:pt x="3553549" y="402475"/>
                  </a:lnTo>
                  <a:lnTo>
                    <a:pt x="3554145" y="398348"/>
                  </a:lnTo>
                  <a:lnTo>
                    <a:pt x="3555327" y="391248"/>
                  </a:lnTo>
                  <a:lnTo>
                    <a:pt x="3560051" y="388289"/>
                  </a:lnTo>
                  <a:lnTo>
                    <a:pt x="3565956" y="388289"/>
                  </a:lnTo>
                  <a:lnTo>
                    <a:pt x="3571290" y="388886"/>
                  </a:lnTo>
                  <a:lnTo>
                    <a:pt x="3576015" y="388886"/>
                  </a:lnTo>
                  <a:lnTo>
                    <a:pt x="3615029" y="402475"/>
                  </a:lnTo>
                  <a:lnTo>
                    <a:pt x="3622116" y="451535"/>
                  </a:lnTo>
                  <a:lnTo>
                    <a:pt x="3622116" y="143459"/>
                  </a:lnTo>
                  <a:lnTo>
                    <a:pt x="3617379" y="143027"/>
                  </a:lnTo>
                  <a:lnTo>
                    <a:pt x="3612654" y="142303"/>
                  </a:lnTo>
                  <a:lnTo>
                    <a:pt x="3612654" y="286639"/>
                  </a:lnTo>
                  <a:lnTo>
                    <a:pt x="3610292" y="291960"/>
                  </a:lnTo>
                  <a:lnTo>
                    <a:pt x="3607333" y="297281"/>
                  </a:lnTo>
                  <a:lnTo>
                    <a:pt x="3604971" y="302006"/>
                  </a:lnTo>
                  <a:lnTo>
                    <a:pt x="3600831" y="302602"/>
                  </a:lnTo>
                  <a:lnTo>
                    <a:pt x="3596106" y="303199"/>
                  </a:lnTo>
                  <a:lnTo>
                    <a:pt x="3586061" y="303199"/>
                  </a:lnTo>
                  <a:lnTo>
                    <a:pt x="3570694" y="302006"/>
                  </a:lnTo>
                  <a:lnTo>
                    <a:pt x="3557689" y="302006"/>
                  </a:lnTo>
                  <a:lnTo>
                    <a:pt x="3554730" y="299631"/>
                  </a:lnTo>
                  <a:lnTo>
                    <a:pt x="3552964" y="294906"/>
                  </a:lnTo>
                  <a:lnTo>
                    <a:pt x="3550602" y="287820"/>
                  </a:lnTo>
                  <a:lnTo>
                    <a:pt x="3550551" y="283387"/>
                  </a:lnTo>
                  <a:lnTo>
                    <a:pt x="3550043" y="273189"/>
                  </a:lnTo>
                  <a:lnTo>
                    <a:pt x="3550145" y="262115"/>
                  </a:lnTo>
                  <a:lnTo>
                    <a:pt x="3550920" y="251028"/>
                  </a:lnTo>
                  <a:lnTo>
                    <a:pt x="3552367" y="239953"/>
                  </a:lnTo>
                  <a:lnTo>
                    <a:pt x="3552964" y="234619"/>
                  </a:lnTo>
                  <a:lnTo>
                    <a:pt x="3555911" y="231673"/>
                  </a:lnTo>
                  <a:lnTo>
                    <a:pt x="3561232" y="232270"/>
                  </a:lnTo>
                  <a:lnTo>
                    <a:pt x="3570960" y="232549"/>
                  </a:lnTo>
                  <a:lnTo>
                    <a:pt x="3606152" y="248221"/>
                  </a:lnTo>
                  <a:lnTo>
                    <a:pt x="3609695" y="254127"/>
                  </a:lnTo>
                  <a:lnTo>
                    <a:pt x="3610292" y="260629"/>
                  </a:lnTo>
                  <a:lnTo>
                    <a:pt x="3611473" y="267131"/>
                  </a:lnTo>
                  <a:lnTo>
                    <a:pt x="3612057" y="271868"/>
                  </a:lnTo>
                  <a:lnTo>
                    <a:pt x="3612057" y="280136"/>
                  </a:lnTo>
                  <a:lnTo>
                    <a:pt x="3612654" y="286639"/>
                  </a:lnTo>
                  <a:lnTo>
                    <a:pt x="3612654" y="142303"/>
                  </a:lnTo>
                  <a:lnTo>
                    <a:pt x="3600539" y="140436"/>
                  </a:lnTo>
                  <a:lnTo>
                    <a:pt x="3592118" y="139280"/>
                  </a:lnTo>
                  <a:lnTo>
                    <a:pt x="3583698" y="138290"/>
                  </a:lnTo>
                  <a:lnTo>
                    <a:pt x="3575418" y="137109"/>
                  </a:lnTo>
                  <a:lnTo>
                    <a:pt x="3567734" y="135928"/>
                  </a:lnTo>
                  <a:lnTo>
                    <a:pt x="3560051" y="135928"/>
                  </a:lnTo>
                  <a:lnTo>
                    <a:pt x="3550297" y="135585"/>
                  </a:lnTo>
                  <a:lnTo>
                    <a:pt x="3540544" y="135407"/>
                  </a:lnTo>
                  <a:lnTo>
                    <a:pt x="3489718" y="135331"/>
                  </a:lnTo>
                  <a:lnTo>
                    <a:pt x="3482632" y="136525"/>
                  </a:lnTo>
                  <a:lnTo>
                    <a:pt x="3475532" y="139471"/>
                  </a:lnTo>
                  <a:lnTo>
                    <a:pt x="3471392" y="141236"/>
                  </a:lnTo>
                  <a:lnTo>
                    <a:pt x="3467862" y="144208"/>
                  </a:lnTo>
                  <a:lnTo>
                    <a:pt x="3461943" y="156032"/>
                  </a:lnTo>
                  <a:lnTo>
                    <a:pt x="3459569" y="160147"/>
                  </a:lnTo>
                  <a:lnTo>
                    <a:pt x="3457803" y="163118"/>
                  </a:lnTo>
                  <a:lnTo>
                    <a:pt x="3456622" y="170205"/>
                  </a:lnTo>
                  <a:lnTo>
                    <a:pt x="3455657" y="179070"/>
                  </a:lnTo>
                  <a:lnTo>
                    <a:pt x="3454628" y="196799"/>
                  </a:lnTo>
                  <a:lnTo>
                    <a:pt x="3453663" y="205663"/>
                  </a:lnTo>
                  <a:lnTo>
                    <a:pt x="3452749" y="212407"/>
                  </a:lnTo>
                  <a:lnTo>
                    <a:pt x="3452482" y="219265"/>
                  </a:lnTo>
                  <a:lnTo>
                    <a:pt x="3452672" y="226123"/>
                  </a:lnTo>
                  <a:lnTo>
                    <a:pt x="3453003" y="231673"/>
                  </a:lnTo>
                  <a:lnTo>
                    <a:pt x="3453104" y="234619"/>
                  </a:lnTo>
                  <a:lnTo>
                    <a:pt x="3454031" y="276593"/>
                  </a:lnTo>
                  <a:lnTo>
                    <a:pt x="3454616" y="297281"/>
                  </a:lnTo>
                  <a:lnTo>
                    <a:pt x="3455441" y="320319"/>
                  </a:lnTo>
                  <a:lnTo>
                    <a:pt x="3455581" y="331558"/>
                  </a:lnTo>
                  <a:lnTo>
                    <a:pt x="3455936" y="347751"/>
                  </a:lnTo>
                  <a:lnTo>
                    <a:pt x="3456063" y="360527"/>
                  </a:lnTo>
                  <a:lnTo>
                    <a:pt x="3456279" y="390512"/>
                  </a:lnTo>
                  <a:lnTo>
                    <a:pt x="3456508" y="435673"/>
                  </a:lnTo>
                  <a:lnTo>
                    <a:pt x="3456838" y="468083"/>
                  </a:lnTo>
                  <a:lnTo>
                    <a:pt x="3457054" y="478129"/>
                  </a:lnTo>
                  <a:lnTo>
                    <a:pt x="3457765" y="506501"/>
                  </a:lnTo>
                  <a:lnTo>
                    <a:pt x="3457867" y="508863"/>
                  </a:lnTo>
                  <a:lnTo>
                    <a:pt x="3458400" y="513600"/>
                  </a:lnTo>
                  <a:lnTo>
                    <a:pt x="3458400" y="518909"/>
                  </a:lnTo>
                  <a:lnTo>
                    <a:pt x="3477310" y="556742"/>
                  </a:lnTo>
                  <a:lnTo>
                    <a:pt x="3489134" y="559689"/>
                  </a:lnTo>
                  <a:lnTo>
                    <a:pt x="3490899" y="559689"/>
                  </a:lnTo>
                  <a:lnTo>
                    <a:pt x="3493274" y="560870"/>
                  </a:lnTo>
                  <a:lnTo>
                    <a:pt x="3495624" y="560870"/>
                  </a:lnTo>
                  <a:lnTo>
                    <a:pt x="3499180" y="561467"/>
                  </a:lnTo>
                  <a:lnTo>
                    <a:pt x="3502723" y="562648"/>
                  </a:lnTo>
                  <a:lnTo>
                    <a:pt x="3520681" y="562571"/>
                  </a:lnTo>
                  <a:lnTo>
                    <a:pt x="3528034" y="562394"/>
                  </a:lnTo>
                  <a:lnTo>
                    <a:pt x="3535222" y="562051"/>
                  </a:lnTo>
                  <a:lnTo>
                    <a:pt x="3557371" y="562025"/>
                  </a:lnTo>
                  <a:lnTo>
                    <a:pt x="3559162" y="562051"/>
                  </a:lnTo>
                  <a:lnTo>
                    <a:pt x="3567150" y="562648"/>
                  </a:lnTo>
                  <a:lnTo>
                    <a:pt x="3573056" y="563245"/>
                  </a:lnTo>
                  <a:lnTo>
                    <a:pt x="3590201" y="563245"/>
                  </a:lnTo>
                  <a:lnTo>
                    <a:pt x="3596106" y="563829"/>
                  </a:lnTo>
                  <a:lnTo>
                    <a:pt x="3602024" y="563245"/>
                  </a:lnTo>
                  <a:lnTo>
                    <a:pt x="3609111" y="563245"/>
                  </a:lnTo>
                  <a:lnTo>
                    <a:pt x="3616795" y="562648"/>
                  </a:lnTo>
                  <a:lnTo>
                    <a:pt x="3623881" y="562648"/>
                  </a:lnTo>
                  <a:lnTo>
                    <a:pt x="3632644" y="562076"/>
                  </a:lnTo>
                  <a:lnTo>
                    <a:pt x="3634194" y="561911"/>
                  </a:lnTo>
                  <a:lnTo>
                    <a:pt x="3641242" y="561162"/>
                  </a:lnTo>
                  <a:lnTo>
                    <a:pt x="3649738" y="559816"/>
                  </a:lnTo>
                  <a:lnTo>
                    <a:pt x="3684867" y="533387"/>
                  </a:lnTo>
                  <a:lnTo>
                    <a:pt x="3692448" y="511225"/>
                  </a:lnTo>
                  <a:lnTo>
                    <a:pt x="3693630" y="508863"/>
                  </a:lnTo>
                  <a:lnTo>
                    <a:pt x="3694214" y="506501"/>
                  </a:lnTo>
                  <a:lnTo>
                    <a:pt x="3695395" y="502958"/>
                  </a:lnTo>
                  <a:lnTo>
                    <a:pt x="3696576" y="499999"/>
                  </a:lnTo>
                  <a:lnTo>
                    <a:pt x="3697173" y="497039"/>
                  </a:lnTo>
                  <a:lnTo>
                    <a:pt x="3701897" y="457441"/>
                  </a:lnTo>
                  <a:lnTo>
                    <a:pt x="3702100" y="451535"/>
                  </a:lnTo>
                  <a:close/>
                </a:path>
                <a:path w="6396990" h="576580">
                  <a:moveTo>
                    <a:pt x="3987317" y="529945"/>
                  </a:moveTo>
                  <a:lnTo>
                    <a:pt x="3977665" y="490258"/>
                  </a:lnTo>
                  <a:lnTo>
                    <a:pt x="3958971" y="482854"/>
                  </a:lnTo>
                  <a:lnTo>
                    <a:pt x="3928529" y="483819"/>
                  </a:lnTo>
                  <a:lnTo>
                    <a:pt x="3898087" y="485228"/>
                  </a:lnTo>
                  <a:lnTo>
                    <a:pt x="3898087" y="484632"/>
                  </a:lnTo>
                  <a:lnTo>
                    <a:pt x="3875633" y="484632"/>
                  </a:lnTo>
                  <a:lnTo>
                    <a:pt x="3869728" y="484047"/>
                  </a:lnTo>
                  <a:lnTo>
                    <a:pt x="3863810" y="484047"/>
                  </a:lnTo>
                  <a:lnTo>
                    <a:pt x="3857904" y="483450"/>
                  </a:lnTo>
                  <a:lnTo>
                    <a:pt x="3850817" y="482257"/>
                  </a:lnTo>
                  <a:lnTo>
                    <a:pt x="3844899" y="478726"/>
                  </a:lnTo>
                  <a:lnTo>
                    <a:pt x="3844315" y="470446"/>
                  </a:lnTo>
                  <a:lnTo>
                    <a:pt x="3843718" y="465721"/>
                  </a:lnTo>
                  <a:lnTo>
                    <a:pt x="3842537" y="460400"/>
                  </a:lnTo>
                  <a:lnTo>
                    <a:pt x="3842220" y="444677"/>
                  </a:lnTo>
                  <a:lnTo>
                    <a:pt x="3842245" y="433806"/>
                  </a:lnTo>
                  <a:lnTo>
                    <a:pt x="3842702" y="422922"/>
                  </a:lnTo>
                  <a:lnTo>
                    <a:pt x="3843718" y="411924"/>
                  </a:lnTo>
                  <a:lnTo>
                    <a:pt x="3844226" y="396862"/>
                  </a:lnTo>
                  <a:lnTo>
                    <a:pt x="3860266" y="372922"/>
                  </a:lnTo>
                  <a:lnTo>
                    <a:pt x="3866769" y="371741"/>
                  </a:lnTo>
                  <a:lnTo>
                    <a:pt x="3873271" y="371157"/>
                  </a:lnTo>
                  <a:lnTo>
                    <a:pt x="3887825" y="370192"/>
                  </a:lnTo>
                  <a:lnTo>
                    <a:pt x="3902824" y="368795"/>
                  </a:lnTo>
                  <a:lnTo>
                    <a:pt x="3905186" y="368795"/>
                  </a:lnTo>
                  <a:lnTo>
                    <a:pt x="3906355" y="368198"/>
                  </a:lnTo>
                  <a:lnTo>
                    <a:pt x="3911689" y="368198"/>
                  </a:lnTo>
                  <a:lnTo>
                    <a:pt x="3916997" y="367017"/>
                  </a:lnTo>
                  <a:lnTo>
                    <a:pt x="3928821" y="367017"/>
                  </a:lnTo>
                  <a:lnTo>
                    <a:pt x="3934739" y="364655"/>
                  </a:lnTo>
                  <a:lnTo>
                    <a:pt x="3947147" y="355193"/>
                  </a:lnTo>
                  <a:lnTo>
                    <a:pt x="3950690" y="348094"/>
                  </a:lnTo>
                  <a:lnTo>
                    <a:pt x="3950690" y="329780"/>
                  </a:lnTo>
                  <a:lnTo>
                    <a:pt x="3948328" y="320916"/>
                  </a:lnTo>
                  <a:lnTo>
                    <a:pt x="3948328" y="316776"/>
                  </a:lnTo>
                  <a:lnTo>
                    <a:pt x="3915130" y="293560"/>
                  </a:lnTo>
                  <a:lnTo>
                    <a:pt x="3896753" y="293649"/>
                  </a:lnTo>
                  <a:lnTo>
                    <a:pt x="3887444" y="293141"/>
                  </a:lnTo>
                  <a:lnTo>
                    <a:pt x="3873855" y="293141"/>
                  </a:lnTo>
                  <a:lnTo>
                    <a:pt x="3866769" y="293738"/>
                  </a:lnTo>
                  <a:lnTo>
                    <a:pt x="3856126" y="293738"/>
                  </a:lnTo>
                  <a:lnTo>
                    <a:pt x="3848443" y="291363"/>
                  </a:lnTo>
                  <a:lnTo>
                    <a:pt x="3846080" y="287235"/>
                  </a:lnTo>
                  <a:lnTo>
                    <a:pt x="3844899" y="281317"/>
                  </a:lnTo>
                  <a:lnTo>
                    <a:pt x="3844899" y="260642"/>
                  </a:lnTo>
                  <a:lnTo>
                    <a:pt x="3845496" y="252945"/>
                  </a:lnTo>
                  <a:lnTo>
                    <a:pt x="3845496" y="246443"/>
                  </a:lnTo>
                  <a:lnTo>
                    <a:pt x="3849027" y="242316"/>
                  </a:lnTo>
                  <a:lnTo>
                    <a:pt x="3855529" y="241122"/>
                  </a:lnTo>
                  <a:lnTo>
                    <a:pt x="3865588" y="238760"/>
                  </a:lnTo>
                  <a:lnTo>
                    <a:pt x="3870312" y="238175"/>
                  </a:lnTo>
                  <a:lnTo>
                    <a:pt x="3873271" y="237578"/>
                  </a:lnTo>
                  <a:lnTo>
                    <a:pt x="3876230" y="237578"/>
                  </a:lnTo>
                  <a:lnTo>
                    <a:pt x="3886263" y="235216"/>
                  </a:lnTo>
                  <a:lnTo>
                    <a:pt x="3919296" y="235432"/>
                  </a:lnTo>
                  <a:lnTo>
                    <a:pt x="3927983" y="234962"/>
                  </a:lnTo>
                  <a:lnTo>
                    <a:pt x="3936504" y="233438"/>
                  </a:lnTo>
                  <a:lnTo>
                    <a:pt x="3941241" y="233438"/>
                  </a:lnTo>
                  <a:lnTo>
                    <a:pt x="3947147" y="232854"/>
                  </a:lnTo>
                  <a:lnTo>
                    <a:pt x="3981424" y="214528"/>
                  </a:lnTo>
                  <a:lnTo>
                    <a:pt x="3983863" y="187350"/>
                  </a:lnTo>
                  <a:lnTo>
                    <a:pt x="3982936" y="175818"/>
                  </a:lnTo>
                  <a:lnTo>
                    <a:pt x="3956596" y="144792"/>
                  </a:lnTo>
                  <a:lnTo>
                    <a:pt x="3951871" y="143014"/>
                  </a:lnTo>
                  <a:lnTo>
                    <a:pt x="3931183" y="143167"/>
                  </a:lnTo>
                  <a:lnTo>
                    <a:pt x="3923207" y="143510"/>
                  </a:lnTo>
                  <a:lnTo>
                    <a:pt x="3915232" y="144195"/>
                  </a:lnTo>
                  <a:lnTo>
                    <a:pt x="3901490" y="144780"/>
                  </a:lnTo>
                  <a:lnTo>
                    <a:pt x="3887749" y="144868"/>
                  </a:lnTo>
                  <a:lnTo>
                    <a:pt x="3860266" y="144195"/>
                  </a:lnTo>
                  <a:lnTo>
                    <a:pt x="3840759" y="142798"/>
                  </a:lnTo>
                  <a:lnTo>
                    <a:pt x="3791115" y="140652"/>
                  </a:lnTo>
                  <a:lnTo>
                    <a:pt x="3755288" y="164668"/>
                  </a:lnTo>
                  <a:lnTo>
                    <a:pt x="3748570" y="185572"/>
                  </a:lnTo>
                  <a:lnTo>
                    <a:pt x="3748570" y="189712"/>
                  </a:lnTo>
                  <a:lnTo>
                    <a:pt x="3746931" y="203517"/>
                  </a:lnTo>
                  <a:lnTo>
                    <a:pt x="3746398" y="210235"/>
                  </a:lnTo>
                  <a:lnTo>
                    <a:pt x="3746195" y="216903"/>
                  </a:lnTo>
                  <a:lnTo>
                    <a:pt x="3747160" y="263588"/>
                  </a:lnTo>
                  <a:lnTo>
                    <a:pt x="3748570" y="310273"/>
                  </a:lnTo>
                  <a:lnTo>
                    <a:pt x="3748570" y="315010"/>
                  </a:lnTo>
                  <a:lnTo>
                    <a:pt x="3749751" y="342861"/>
                  </a:lnTo>
                  <a:lnTo>
                    <a:pt x="3749891" y="356984"/>
                  </a:lnTo>
                  <a:lnTo>
                    <a:pt x="3749154" y="371157"/>
                  </a:lnTo>
                  <a:lnTo>
                    <a:pt x="3748544" y="377888"/>
                  </a:lnTo>
                  <a:lnTo>
                    <a:pt x="3748240" y="391604"/>
                  </a:lnTo>
                  <a:lnTo>
                    <a:pt x="3745014" y="467499"/>
                  </a:lnTo>
                  <a:lnTo>
                    <a:pt x="3741712" y="527723"/>
                  </a:lnTo>
                  <a:lnTo>
                    <a:pt x="3742359" y="535609"/>
                  </a:lnTo>
                  <a:lnTo>
                    <a:pt x="3757422" y="561467"/>
                  </a:lnTo>
                  <a:lnTo>
                    <a:pt x="3762159" y="565010"/>
                  </a:lnTo>
                  <a:lnTo>
                    <a:pt x="3783139" y="565823"/>
                  </a:lnTo>
                  <a:lnTo>
                    <a:pt x="3801757" y="566191"/>
                  </a:lnTo>
                  <a:lnTo>
                    <a:pt x="3871061" y="564248"/>
                  </a:lnTo>
                  <a:lnTo>
                    <a:pt x="3884599" y="564591"/>
                  </a:lnTo>
                  <a:lnTo>
                    <a:pt x="3901427" y="564311"/>
                  </a:lnTo>
                  <a:lnTo>
                    <a:pt x="3931183" y="563232"/>
                  </a:lnTo>
                  <a:lnTo>
                    <a:pt x="3936504" y="563232"/>
                  </a:lnTo>
                  <a:lnTo>
                    <a:pt x="3941241" y="563829"/>
                  </a:lnTo>
                  <a:lnTo>
                    <a:pt x="3961917" y="563829"/>
                  </a:lnTo>
                  <a:lnTo>
                    <a:pt x="3983190" y="550824"/>
                  </a:lnTo>
                  <a:lnTo>
                    <a:pt x="3985564" y="546100"/>
                  </a:lnTo>
                  <a:lnTo>
                    <a:pt x="3987317" y="529945"/>
                  </a:lnTo>
                  <a:close/>
                </a:path>
                <a:path w="6396990" h="576580">
                  <a:moveTo>
                    <a:pt x="4289336" y="551421"/>
                  </a:moveTo>
                  <a:lnTo>
                    <a:pt x="4288155" y="543153"/>
                  </a:lnTo>
                  <a:lnTo>
                    <a:pt x="4287558" y="536651"/>
                  </a:lnTo>
                  <a:lnTo>
                    <a:pt x="4286961" y="530733"/>
                  </a:lnTo>
                  <a:lnTo>
                    <a:pt x="4285780" y="524827"/>
                  </a:lnTo>
                  <a:lnTo>
                    <a:pt x="4284599" y="519506"/>
                  </a:lnTo>
                  <a:lnTo>
                    <a:pt x="4284002" y="514184"/>
                  </a:lnTo>
                  <a:lnTo>
                    <a:pt x="4268648" y="479323"/>
                  </a:lnTo>
                  <a:lnTo>
                    <a:pt x="4268051" y="478726"/>
                  </a:lnTo>
                  <a:lnTo>
                    <a:pt x="4267454" y="477532"/>
                  </a:lnTo>
                  <a:lnTo>
                    <a:pt x="4267454" y="476351"/>
                  </a:lnTo>
                  <a:lnTo>
                    <a:pt x="4264799" y="470242"/>
                  </a:lnTo>
                  <a:lnTo>
                    <a:pt x="4259478" y="458241"/>
                  </a:lnTo>
                  <a:lnTo>
                    <a:pt x="4256824" y="452120"/>
                  </a:lnTo>
                  <a:lnTo>
                    <a:pt x="4256163" y="450938"/>
                  </a:lnTo>
                  <a:lnTo>
                    <a:pt x="4253865" y="446798"/>
                  </a:lnTo>
                  <a:lnTo>
                    <a:pt x="4251503" y="440893"/>
                  </a:lnTo>
                  <a:lnTo>
                    <a:pt x="4248543" y="434987"/>
                  </a:lnTo>
                  <a:lnTo>
                    <a:pt x="4245546" y="427304"/>
                  </a:lnTo>
                  <a:lnTo>
                    <a:pt x="4245368" y="419620"/>
                  </a:lnTo>
                  <a:lnTo>
                    <a:pt x="4247959" y="412381"/>
                  </a:lnTo>
                  <a:lnTo>
                    <a:pt x="4253268" y="406019"/>
                  </a:lnTo>
                  <a:lnTo>
                    <a:pt x="4256824" y="402475"/>
                  </a:lnTo>
                  <a:lnTo>
                    <a:pt x="4258005" y="400697"/>
                  </a:lnTo>
                  <a:lnTo>
                    <a:pt x="4262386" y="393941"/>
                  </a:lnTo>
                  <a:lnTo>
                    <a:pt x="4266501" y="386892"/>
                  </a:lnTo>
                  <a:lnTo>
                    <a:pt x="4270057" y="379514"/>
                  </a:lnTo>
                  <a:lnTo>
                    <a:pt x="4271950" y="374103"/>
                  </a:lnTo>
                  <a:lnTo>
                    <a:pt x="4272775" y="371754"/>
                  </a:lnTo>
                  <a:lnTo>
                    <a:pt x="4276598" y="359664"/>
                  </a:lnTo>
                  <a:lnTo>
                    <a:pt x="4279874" y="347370"/>
                  </a:lnTo>
                  <a:lnTo>
                    <a:pt x="4282249" y="334848"/>
                  </a:lnTo>
                  <a:lnTo>
                    <a:pt x="4283341" y="322884"/>
                  </a:lnTo>
                  <a:lnTo>
                    <a:pt x="4283265" y="287528"/>
                  </a:lnTo>
                  <a:lnTo>
                    <a:pt x="4282427" y="270256"/>
                  </a:lnTo>
                  <a:lnTo>
                    <a:pt x="4279506" y="250291"/>
                  </a:lnTo>
                  <a:lnTo>
                    <a:pt x="4275201" y="232854"/>
                  </a:lnTo>
                  <a:lnTo>
                    <a:pt x="4274693" y="230771"/>
                  </a:lnTo>
                  <a:lnTo>
                    <a:pt x="4268051" y="211582"/>
                  </a:lnTo>
                  <a:lnTo>
                    <a:pt x="4265676" y="206857"/>
                  </a:lnTo>
                  <a:lnTo>
                    <a:pt x="4264507" y="202120"/>
                  </a:lnTo>
                  <a:lnTo>
                    <a:pt x="4261548" y="197980"/>
                  </a:lnTo>
                  <a:lnTo>
                    <a:pt x="4252061" y="184543"/>
                  </a:lnTo>
                  <a:lnTo>
                    <a:pt x="4241089" y="172872"/>
                  </a:lnTo>
                  <a:lnTo>
                    <a:pt x="4228223" y="163410"/>
                  </a:lnTo>
                  <a:lnTo>
                    <a:pt x="4213085" y="156616"/>
                  </a:lnTo>
                  <a:lnTo>
                    <a:pt x="4207179" y="154838"/>
                  </a:lnTo>
                  <a:lnTo>
                    <a:pt x="4203954" y="154254"/>
                  </a:lnTo>
                  <a:lnTo>
                    <a:pt x="4200677" y="153657"/>
                  </a:lnTo>
                  <a:lnTo>
                    <a:pt x="4197921" y="153657"/>
                  </a:lnTo>
                  <a:lnTo>
                    <a:pt x="4197921" y="306730"/>
                  </a:lnTo>
                  <a:lnTo>
                    <a:pt x="4197896" y="316941"/>
                  </a:lnTo>
                  <a:lnTo>
                    <a:pt x="4185310" y="355790"/>
                  </a:lnTo>
                  <a:lnTo>
                    <a:pt x="4171111" y="366433"/>
                  </a:lnTo>
                  <a:lnTo>
                    <a:pt x="4164609" y="369963"/>
                  </a:lnTo>
                  <a:lnTo>
                    <a:pt x="4157522" y="371157"/>
                  </a:lnTo>
                  <a:lnTo>
                    <a:pt x="4151020" y="373519"/>
                  </a:lnTo>
                  <a:lnTo>
                    <a:pt x="4149852" y="374103"/>
                  </a:lnTo>
                  <a:lnTo>
                    <a:pt x="4125607" y="374103"/>
                  </a:lnTo>
                  <a:lnTo>
                    <a:pt x="4119702" y="368198"/>
                  </a:lnTo>
                  <a:lnTo>
                    <a:pt x="4119803" y="345147"/>
                  </a:lnTo>
                  <a:lnTo>
                    <a:pt x="4119994" y="339166"/>
                  </a:lnTo>
                  <a:lnTo>
                    <a:pt x="4120527" y="316941"/>
                  </a:lnTo>
                  <a:lnTo>
                    <a:pt x="4120883" y="306730"/>
                  </a:lnTo>
                  <a:lnTo>
                    <a:pt x="4120286" y="306730"/>
                  </a:lnTo>
                  <a:lnTo>
                    <a:pt x="4120388" y="255308"/>
                  </a:lnTo>
                  <a:lnTo>
                    <a:pt x="4120883" y="249402"/>
                  </a:lnTo>
                  <a:lnTo>
                    <a:pt x="4122661" y="243497"/>
                  </a:lnTo>
                  <a:lnTo>
                    <a:pt x="4127982" y="239356"/>
                  </a:lnTo>
                  <a:lnTo>
                    <a:pt x="4132110" y="235216"/>
                  </a:lnTo>
                  <a:lnTo>
                    <a:pt x="4138028" y="233451"/>
                  </a:lnTo>
                  <a:lnTo>
                    <a:pt x="4143933" y="232854"/>
                  </a:lnTo>
                  <a:lnTo>
                    <a:pt x="4155160" y="232854"/>
                  </a:lnTo>
                  <a:lnTo>
                    <a:pt x="4188853" y="255308"/>
                  </a:lnTo>
                  <a:lnTo>
                    <a:pt x="4192994" y="267131"/>
                  </a:lnTo>
                  <a:lnTo>
                    <a:pt x="4195940" y="272453"/>
                  </a:lnTo>
                  <a:lnTo>
                    <a:pt x="4196524" y="278955"/>
                  </a:lnTo>
                  <a:lnTo>
                    <a:pt x="4197616" y="287528"/>
                  </a:lnTo>
                  <a:lnTo>
                    <a:pt x="4197718" y="293128"/>
                  </a:lnTo>
                  <a:lnTo>
                    <a:pt x="4197921" y="306730"/>
                  </a:lnTo>
                  <a:lnTo>
                    <a:pt x="4197921" y="153657"/>
                  </a:lnTo>
                  <a:lnTo>
                    <a:pt x="4194175" y="153657"/>
                  </a:lnTo>
                  <a:lnTo>
                    <a:pt x="4145115" y="154254"/>
                  </a:lnTo>
                  <a:lnTo>
                    <a:pt x="4098429" y="153657"/>
                  </a:lnTo>
                  <a:lnTo>
                    <a:pt x="4094873" y="153657"/>
                  </a:lnTo>
                  <a:lnTo>
                    <a:pt x="4090746" y="153060"/>
                  </a:lnTo>
                  <a:lnTo>
                    <a:pt x="4086606" y="153657"/>
                  </a:lnTo>
                  <a:lnTo>
                    <a:pt x="4078922" y="153657"/>
                  </a:lnTo>
                  <a:lnTo>
                    <a:pt x="4071239" y="154838"/>
                  </a:lnTo>
                  <a:lnTo>
                    <a:pt x="4062958" y="154254"/>
                  </a:lnTo>
                  <a:lnTo>
                    <a:pt x="4034002" y="183210"/>
                  </a:lnTo>
                  <a:lnTo>
                    <a:pt x="4034002" y="184975"/>
                  </a:lnTo>
                  <a:lnTo>
                    <a:pt x="4033024" y="194741"/>
                  </a:lnTo>
                  <a:lnTo>
                    <a:pt x="4029532" y="235953"/>
                  </a:lnTo>
                  <a:lnTo>
                    <a:pt x="4029329" y="272453"/>
                  </a:lnTo>
                  <a:lnTo>
                    <a:pt x="4029811" y="287528"/>
                  </a:lnTo>
                  <a:lnTo>
                    <a:pt x="4031157" y="322884"/>
                  </a:lnTo>
                  <a:lnTo>
                    <a:pt x="4031678" y="339166"/>
                  </a:lnTo>
                  <a:lnTo>
                    <a:pt x="4032427" y="360565"/>
                  </a:lnTo>
                  <a:lnTo>
                    <a:pt x="4033824" y="406019"/>
                  </a:lnTo>
                  <a:lnTo>
                    <a:pt x="4034586" y="427888"/>
                  </a:lnTo>
                  <a:lnTo>
                    <a:pt x="4036339" y="498525"/>
                  </a:lnTo>
                  <a:lnTo>
                    <a:pt x="4036707" y="510044"/>
                  </a:lnTo>
                  <a:lnTo>
                    <a:pt x="4037203" y="532650"/>
                  </a:lnTo>
                  <a:lnTo>
                    <a:pt x="4037444" y="540181"/>
                  </a:lnTo>
                  <a:lnTo>
                    <a:pt x="4037546" y="550240"/>
                  </a:lnTo>
                  <a:lnTo>
                    <a:pt x="4040505" y="556145"/>
                  </a:lnTo>
                  <a:lnTo>
                    <a:pt x="4077741" y="573874"/>
                  </a:lnTo>
                  <a:lnTo>
                    <a:pt x="4083647" y="573874"/>
                  </a:lnTo>
                  <a:lnTo>
                    <a:pt x="4089565" y="573290"/>
                  </a:lnTo>
                  <a:lnTo>
                    <a:pt x="4097248" y="573290"/>
                  </a:lnTo>
                  <a:lnTo>
                    <a:pt x="4120235" y="540181"/>
                  </a:lnTo>
                  <a:lnTo>
                    <a:pt x="4120108" y="494906"/>
                  </a:lnTo>
                  <a:lnTo>
                    <a:pt x="4119791" y="482269"/>
                  </a:lnTo>
                  <a:lnTo>
                    <a:pt x="4119816" y="468083"/>
                  </a:lnTo>
                  <a:lnTo>
                    <a:pt x="4120883" y="462762"/>
                  </a:lnTo>
                  <a:lnTo>
                    <a:pt x="4123842" y="453898"/>
                  </a:lnTo>
                  <a:lnTo>
                    <a:pt x="4126204" y="452120"/>
                  </a:lnTo>
                  <a:lnTo>
                    <a:pt x="4129748" y="452120"/>
                  </a:lnTo>
                  <a:lnTo>
                    <a:pt x="4133291" y="452716"/>
                  </a:lnTo>
                  <a:lnTo>
                    <a:pt x="4137431" y="452120"/>
                  </a:lnTo>
                  <a:lnTo>
                    <a:pt x="4140987" y="452120"/>
                  </a:lnTo>
                  <a:lnTo>
                    <a:pt x="4149255" y="450938"/>
                  </a:lnTo>
                  <a:lnTo>
                    <a:pt x="4154576" y="455676"/>
                  </a:lnTo>
                  <a:lnTo>
                    <a:pt x="4156938" y="463359"/>
                  </a:lnTo>
                  <a:lnTo>
                    <a:pt x="4158119" y="468083"/>
                  </a:lnTo>
                  <a:lnTo>
                    <a:pt x="4160494" y="472224"/>
                  </a:lnTo>
                  <a:lnTo>
                    <a:pt x="4162260" y="476351"/>
                  </a:lnTo>
                  <a:lnTo>
                    <a:pt x="4162844" y="478129"/>
                  </a:lnTo>
                  <a:lnTo>
                    <a:pt x="4164025" y="479907"/>
                  </a:lnTo>
                  <a:lnTo>
                    <a:pt x="4165206" y="482269"/>
                  </a:lnTo>
                  <a:lnTo>
                    <a:pt x="4168521" y="489597"/>
                  </a:lnTo>
                  <a:lnTo>
                    <a:pt x="4172153" y="496608"/>
                  </a:lnTo>
                  <a:lnTo>
                    <a:pt x="4176014" y="503377"/>
                  </a:lnTo>
                  <a:lnTo>
                    <a:pt x="4179989" y="510044"/>
                  </a:lnTo>
                  <a:lnTo>
                    <a:pt x="4184116" y="516547"/>
                  </a:lnTo>
                  <a:lnTo>
                    <a:pt x="4188256" y="522452"/>
                  </a:lnTo>
                  <a:lnTo>
                    <a:pt x="4191812" y="528955"/>
                  </a:lnTo>
                  <a:lnTo>
                    <a:pt x="4194759" y="534276"/>
                  </a:lnTo>
                  <a:lnTo>
                    <a:pt x="4196524" y="540181"/>
                  </a:lnTo>
                  <a:lnTo>
                    <a:pt x="4198912" y="546100"/>
                  </a:lnTo>
                  <a:lnTo>
                    <a:pt x="4237317" y="567372"/>
                  </a:lnTo>
                  <a:lnTo>
                    <a:pt x="4242638" y="567969"/>
                  </a:lnTo>
                  <a:lnTo>
                    <a:pt x="4248543" y="567372"/>
                  </a:lnTo>
                  <a:lnTo>
                    <a:pt x="4256824" y="567372"/>
                  </a:lnTo>
                  <a:lnTo>
                    <a:pt x="4260367" y="566775"/>
                  </a:lnTo>
                  <a:lnTo>
                    <a:pt x="4268648" y="566775"/>
                  </a:lnTo>
                  <a:lnTo>
                    <a:pt x="4273956" y="567372"/>
                  </a:lnTo>
                  <a:lnTo>
                    <a:pt x="4274553" y="566775"/>
                  </a:lnTo>
                  <a:lnTo>
                    <a:pt x="4284002" y="557326"/>
                  </a:lnTo>
                  <a:lnTo>
                    <a:pt x="4289336" y="551421"/>
                  </a:lnTo>
                  <a:close/>
                </a:path>
                <a:path w="6396990" h="576580">
                  <a:moveTo>
                    <a:pt x="4558804" y="447992"/>
                  </a:moveTo>
                  <a:lnTo>
                    <a:pt x="4555858" y="409575"/>
                  </a:lnTo>
                  <a:lnTo>
                    <a:pt x="4539805" y="370928"/>
                  </a:lnTo>
                  <a:lnTo>
                    <a:pt x="4519790" y="352247"/>
                  </a:lnTo>
                  <a:lnTo>
                    <a:pt x="4510722" y="344830"/>
                  </a:lnTo>
                  <a:lnTo>
                    <a:pt x="4471543" y="320192"/>
                  </a:lnTo>
                  <a:lnTo>
                    <a:pt x="4435868" y="304368"/>
                  </a:lnTo>
                  <a:lnTo>
                    <a:pt x="4430547" y="301421"/>
                  </a:lnTo>
                  <a:lnTo>
                    <a:pt x="4408627" y="273342"/>
                  </a:lnTo>
                  <a:lnTo>
                    <a:pt x="4408094" y="265366"/>
                  </a:lnTo>
                  <a:lnTo>
                    <a:pt x="4438231" y="239941"/>
                  </a:lnTo>
                  <a:lnTo>
                    <a:pt x="4446511" y="240538"/>
                  </a:lnTo>
                  <a:lnTo>
                    <a:pt x="4461281" y="240538"/>
                  </a:lnTo>
                  <a:lnTo>
                    <a:pt x="4473105" y="245275"/>
                  </a:lnTo>
                  <a:lnTo>
                    <a:pt x="4477842" y="247040"/>
                  </a:lnTo>
                  <a:lnTo>
                    <a:pt x="4482554" y="249402"/>
                  </a:lnTo>
                  <a:lnTo>
                    <a:pt x="4487291" y="250583"/>
                  </a:lnTo>
                  <a:lnTo>
                    <a:pt x="4494377" y="252476"/>
                  </a:lnTo>
                  <a:lnTo>
                    <a:pt x="4501400" y="253314"/>
                  </a:lnTo>
                  <a:lnTo>
                    <a:pt x="4508322" y="252488"/>
                  </a:lnTo>
                  <a:lnTo>
                    <a:pt x="4515066" y="249402"/>
                  </a:lnTo>
                  <a:lnTo>
                    <a:pt x="4515663" y="249402"/>
                  </a:lnTo>
                  <a:lnTo>
                    <a:pt x="4516259" y="248805"/>
                  </a:lnTo>
                  <a:lnTo>
                    <a:pt x="4516844" y="248805"/>
                  </a:lnTo>
                  <a:lnTo>
                    <a:pt x="4523346" y="245275"/>
                  </a:lnTo>
                  <a:lnTo>
                    <a:pt x="4529252" y="240538"/>
                  </a:lnTo>
                  <a:lnTo>
                    <a:pt x="4529594" y="239941"/>
                  </a:lnTo>
                  <a:lnTo>
                    <a:pt x="4533392" y="233451"/>
                  </a:lnTo>
                  <a:lnTo>
                    <a:pt x="4535754" y="229895"/>
                  </a:lnTo>
                  <a:lnTo>
                    <a:pt x="4539297" y="221627"/>
                  </a:lnTo>
                  <a:lnTo>
                    <a:pt x="4540478" y="219849"/>
                  </a:lnTo>
                  <a:lnTo>
                    <a:pt x="4541075" y="218084"/>
                  </a:lnTo>
                  <a:lnTo>
                    <a:pt x="4541164" y="215709"/>
                  </a:lnTo>
                  <a:lnTo>
                    <a:pt x="4542853" y="205079"/>
                  </a:lnTo>
                  <a:lnTo>
                    <a:pt x="4538713" y="194437"/>
                  </a:lnTo>
                  <a:lnTo>
                    <a:pt x="4538116" y="192671"/>
                  </a:lnTo>
                  <a:lnTo>
                    <a:pt x="4537532" y="191477"/>
                  </a:lnTo>
                  <a:lnTo>
                    <a:pt x="4536935" y="189712"/>
                  </a:lnTo>
                  <a:lnTo>
                    <a:pt x="4536351" y="189115"/>
                  </a:lnTo>
                  <a:lnTo>
                    <a:pt x="4535754" y="187934"/>
                  </a:lnTo>
                  <a:lnTo>
                    <a:pt x="4528070" y="180251"/>
                  </a:lnTo>
                  <a:lnTo>
                    <a:pt x="4524527" y="177876"/>
                  </a:lnTo>
                  <a:lnTo>
                    <a:pt x="4517961" y="173037"/>
                  </a:lnTo>
                  <a:lnTo>
                    <a:pt x="4479061" y="152336"/>
                  </a:lnTo>
                  <a:lnTo>
                    <a:pt x="4446803" y="148488"/>
                  </a:lnTo>
                  <a:lnTo>
                    <a:pt x="4433951" y="149034"/>
                  </a:lnTo>
                  <a:lnTo>
                    <a:pt x="4393908" y="157797"/>
                  </a:lnTo>
                  <a:lnTo>
                    <a:pt x="4390364" y="160159"/>
                  </a:lnTo>
                  <a:lnTo>
                    <a:pt x="4382960" y="164820"/>
                  </a:lnTo>
                  <a:lnTo>
                    <a:pt x="4375886" y="169989"/>
                  </a:lnTo>
                  <a:lnTo>
                    <a:pt x="4369257" y="175704"/>
                  </a:lnTo>
                  <a:lnTo>
                    <a:pt x="4363186" y="182029"/>
                  </a:lnTo>
                  <a:lnTo>
                    <a:pt x="4358144" y="187172"/>
                  </a:lnTo>
                  <a:lnTo>
                    <a:pt x="4353052" y="192151"/>
                  </a:lnTo>
                  <a:lnTo>
                    <a:pt x="4348302" y="197243"/>
                  </a:lnTo>
                  <a:lnTo>
                    <a:pt x="4344263" y="202717"/>
                  </a:lnTo>
                  <a:lnTo>
                    <a:pt x="4340720" y="209804"/>
                  </a:lnTo>
                  <a:lnTo>
                    <a:pt x="4335983" y="215709"/>
                  </a:lnTo>
                  <a:lnTo>
                    <a:pt x="4321797" y="256501"/>
                  </a:lnTo>
                  <a:lnTo>
                    <a:pt x="4321873" y="273342"/>
                  </a:lnTo>
                  <a:lnTo>
                    <a:pt x="4329544" y="320408"/>
                  </a:lnTo>
                  <a:lnTo>
                    <a:pt x="4354893" y="355777"/>
                  </a:lnTo>
                  <a:lnTo>
                    <a:pt x="4375594" y="369976"/>
                  </a:lnTo>
                  <a:lnTo>
                    <a:pt x="4393908" y="381419"/>
                  </a:lnTo>
                  <a:lnTo>
                    <a:pt x="4431512" y="403669"/>
                  </a:lnTo>
                  <a:lnTo>
                    <a:pt x="4457141" y="415493"/>
                  </a:lnTo>
                  <a:lnTo>
                    <a:pt x="4465421" y="423748"/>
                  </a:lnTo>
                  <a:lnTo>
                    <a:pt x="4469549" y="428485"/>
                  </a:lnTo>
                  <a:lnTo>
                    <a:pt x="4472521" y="434403"/>
                  </a:lnTo>
                  <a:lnTo>
                    <a:pt x="4472521" y="440905"/>
                  </a:lnTo>
                  <a:lnTo>
                    <a:pt x="4472025" y="449884"/>
                  </a:lnTo>
                  <a:lnTo>
                    <a:pt x="4470374" y="458254"/>
                  </a:lnTo>
                  <a:lnTo>
                    <a:pt x="4467276" y="466077"/>
                  </a:lnTo>
                  <a:lnTo>
                    <a:pt x="4461281" y="475170"/>
                  </a:lnTo>
                  <a:lnTo>
                    <a:pt x="4460697" y="476351"/>
                  </a:lnTo>
                  <a:lnTo>
                    <a:pt x="4459516" y="476948"/>
                  </a:lnTo>
                  <a:lnTo>
                    <a:pt x="4451832" y="481672"/>
                  </a:lnTo>
                  <a:lnTo>
                    <a:pt x="4444136" y="484035"/>
                  </a:lnTo>
                  <a:lnTo>
                    <a:pt x="4435868" y="482269"/>
                  </a:lnTo>
                  <a:lnTo>
                    <a:pt x="4432922" y="481672"/>
                  </a:lnTo>
                  <a:lnTo>
                    <a:pt x="4429366" y="481672"/>
                  </a:lnTo>
                  <a:lnTo>
                    <a:pt x="4426420" y="481088"/>
                  </a:lnTo>
                  <a:lnTo>
                    <a:pt x="4419917" y="479323"/>
                  </a:lnTo>
                  <a:lnTo>
                    <a:pt x="4413415" y="478129"/>
                  </a:lnTo>
                  <a:lnTo>
                    <a:pt x="4406912" y="476351"/>
                  </a:lnTo>
                  <a:lnTo>
                    <a:pt x="4404550" y="475170"/>
                  </a:lnTo>
                  <a:lnTo>
                    <a:pt x="4403953" y="474586"/>
                  </a:lnTo>
                  <a:lnTo>
                    <a:pt x="4397756" y="470484"/>
                  </a:lnTo>
                  <a:lnTo>
                    <a:pt x="4391507" y="466077"/>
                  </a:lnTo>
                  <a:lnTo>
                    <a:pt x="4385462" y="461518"/>
                  </a:lnTo>
                  <a:lnTo>
                    <a:pt x="4379722" y="456857"/>
                  </a:lnTo>
                  <a:lnTo>
                    <a:pt x="4376178" y="453910"/>
                  </a:lnTo>
                  <a:lnTo>
                    <a:pt x="4371454" y="450938"/>
                  </a:lnTo>
                  <a:lnTo>
                    <a:pt x="4366717" y="450938"/>
                  </a:lnTo>
                  <a:lnTo>
                    <a:pt x="4361993" y="450342"/>
                  </a:lnTo>
                  <a:lnTo>
                    <a:pt x="4353128" y="450342"/>
                  </a:lnTo>
                  <a:lnTo>
                    <a:pt x="4325353" y="480491"/>
                  </a:lnTo>
                  <a:lnTo>
                    <a:pt x="4326534" y="488175"/>
                  </a:lnTo>
                  <a:lnTo>
                    <a:pt x="4326598" y="500748"/>
                  </a:lnTo>
                  <a:lnTo>
                    <a:pt x="4327944" y="510044"/>
                  </a:lnTo>
                  <a:lnTo>
                    <a:pt x="4330941" y="518896"/>
                  </a:lnTo>
                  <a:lnTo>
                    <a:pt x="4335958" y="527151"/>
                  </a:lnTo>
                  <a:lnTo>
                    <a:pt x="4335983" y="527773"/>
                  </a:lnTo>
                  <a:lnTo>
                    <a:pt x="4336580" y="528358"/>
                  </a:lnTo>
                  <a:lnTo>
                    <a:pt x="4336580" y="528955"/>
                  </a:lnTo>
                  <a:lnTo>
                    <a:pt x="4340022" y="534670"/>
                  </a:lnTo>
                  <a:lnTo>
                    <a:pt x="4344187" y="540042"/>
                  </a:lnTo>
                  <a:lnTo>
                    <a:pt x="4349127" y="544753"/>
                  </a:lnTo>
                  <a:lnTo>
                    <a:pt x="4354893" y="548462"/>
                  </a:lnTo>
                  <a:lnTo>
                    <a:pt x="4356087" y="549059"/>
                  </a:lnTo>
                  <a:lnTo>
                    <a:pt x="4357268" y="550240"/>
                  </a:lnTo>
                  <a:lnTo>
                    <a:pt x="4358449" y="550824"/>
                  </a:lnTo>
                  <a:lnTo>
                    <a:pt x="4361993" y="553186"/>
                  </a:lnTo>
                  <a:lnTo>
                    <a:pt x="4363771" y="553783"/>
                  </a:lnTo>
                  <a:lnTo>
                    <a:pt x="4370857" y="556742"/>
                  </a:lnTo>
                  <a:lnTo>
                    <a:pt x="4377956" y="558507"/>
                  </a:lnTo>
                  <a:lnTo>
                    <a:pt x="4385043" y="562063"/>
                  </a:lnTo>
                  <a:lnTo>
                    <a:pt x="4423270" y="575386"/>
                  </a:lnTo>
                  <a:lnTo>
                    <a:pt x="4433354" y="576465"/>
                  </a:lnTo>
                  <a:lnTo>
                    <a:pt x="4443666" y="576097"/>
                  </a:lnTo>
                  <a:lnTo>
                    <a:pt x="4486681" y="562978"/>
                  </a:lnTo>
                  <a:lnTo>
                    <a:pt x="4518698" y="540372"/>
                  </a:lnTo>
                  <a:lnTo>
                    <a:pt x="4534573" y="520090"/>
                  </a:lnTo>
                  <a:lnTo>
                    <a:pt x="4539297" y="513588"/>
                  </a:lnTo>
                  <a:lnTo>
                    <a:pt x="4555998" y="474662"/>
                  </a:lnTo>
                  <a:lnTo>
                    <a:pt x="4558284" y="461518"/>
                  </a:lnTo>
                  <a:lnTo>
                    <a:pt x="4558804" y="447992"/>
                  </a:lnTo>
                  <a:close/>
                </a:path>
                <a:path w="6396990" h="576580">
                  <a:moveTo>
                    <a:pt x="4777905" y="29387"/>
                  </a:moveTo>
                  <a:lnTo>
                    <a:pt x="4752632" y="0"/>
                  </a:lnTo>
                  <a:lnTo>
                    <a:pt x="4749685" y="0"/>
                  </a:lnTo>
                  <a:lnTo>
                    <a:pt x="4745545" y="584"/>
                  </a:lnTo>
                  <a:lnTo>
                    <a:pt x="4740821" y="1168"/>
                  </a:lnTo>
                  <a:lnTo>
                    <a:pt x="4737265" y="2946"/>
                  </a:lnTo>
                  <a:lnTo>
                    <a:pt x="4734915" y="3530"/>
                  </a:lnTo>
                  <a:lnTo>
                    <a:pt x="4732540" y="5308"/>
                  </a:lnTo>
                  <a:lnTo>
                    <a:pt x="4709744" y="37680"/>
                  </a:lnTo>
                  <a:lnTo>
                    <a:pt x="4698263" y="58496"/>
                  </a:lnTo>
                  <a:lnTo>
                    <a:pt x="4696498" y="63830"/>
                  </a:lnTo>
                  <a:lnTo>
                    <a:pt x="4694707" y="67957"/>
                  </a:lnTo>
                  <a:lnTo>
                    <a:pt x="4694123" y="72682"/>
                  </a:lnTo>
                  <a:lnTo>
                    <a:pt x="4692942" y="76822"/>
                  </a:lnTo>
                  <a:lnTo>
                    <a:pt x="4692358" y="79184"/>
                  </a:lnTo>
                  <a:lnTo>
                    <a:pt x="4692358" y="83921"/>
                  </a:lnTo>
                  <a:lnTo>
                    <a:pt x="4691761" y="91008"/>
                  </a:lnTo>
                  <a:lnTo>
                    <a:pt x="4693526" y="97510"/>
                  </a:lnTo>
                  <a:lnTo>
                    <a:pt x="4697679" y="102831"/>
                  </a:lnTo>
                  <a:lnTo>
                    <a:pt x="4698860" y="105194"/>
                  </a:lnTo>
                  <a:lnTo>
                    <a:pt x="4700625" y="106959"/>
                  </a:lnTo>
                  <a:lnTo>
                    <a:pt x="4701806" y="108737"/>
                  </a:lnTo>
                  <a:lnTo>
                    <a:pt x="4705362" y="115239"/>
                  </a:lnTo>
                  <a:lnTo>
                    <a:pt x="4711852" y="118198"/>
                  </a:lnTo>
                  <a:lnTo>
                    <a:pt x="4724857" y="118198"/>
                  </a:lnTo>
                  <a:lnTo>
                    <a:pt x="4727219" y="117602"/>
                  </a:lnTo>
                  <a:lnTo>
                    <a:pt x="4732540" y="116420"/>
                  </a:lnTo>
                  <a:lnTo>
                    <a:pt x="4736681" y="113461"/>
                  </a:lnTo>
                  <a:lnTo>
                    <a:pt x="4739627" y="108737"/>
                  </a:lnTo>
                  <a:lnTo>
                    <a:pt x="4745355" y="99758"/>
                  </a:lnTo>
                  <a:lnTo>
                    <a:pt x="4750867" y="90563"/>
                  </a:lnTo>
                  <a:lnTo>
                    <a:pt x="4755934" y="81140"/>
                  </a:lnTo>
                  <a:lnTo>
                    <a:pt x="4760328" y="71501"/>
                  </a:lnTo>
                  <a:lnTo>
                    <a:pt x="4766234" y="59677"/>
                  </a:lnTo>
                  <a:lnTo>
                    <a:pt x="4768012" y="55537"/>
                  </a:lnTo>
                  <a:lnTo>
                    <a:pt x="4770361" y="51422"/>
                  </a:lnTo>
                  <a:lnTo>
                    <a:pt x="4771555" y="49047"/>
                  </a:lnTo>
                  <a:lnTo>
                    <a:pt x="4772152" y="46088"/>
                  </a:lnTo>
                  <a:lnTo>
                    <a:pt x="4773917" y="44323"/>
                  </a:lnTo>
                  <a:lnTo>
                    <a:pt x="4777460" y="36804"/>
                  </a:lnTo>
                  <a:lnTo>
                    <a:pt x="4777905" y="29387"/>
                  </a:lnTo>
                  <a:close/>
                </a:path>
                <a:path w="6396990" h="576580">
                  <a:moveTo>
                    <a:pt x="4860785" y="529945"/>
                  </a:moveTo>
                  <a:lnTo>
                    <a:pt x="4851133" y="490258"/>
                  </a:lnTo>
                  <a:lnTo>
                    <a:pt x="4832426" y="482854"/>
                  </a:lnTo>
                  <a:lnTo>
                    <a:pt x="4786706" y="484441"/>
                  </a:lnTo>
                  <a:lnTo>
                    <a:pt x="4771555" y="485228"/>
                  </a:lnTo>
                  <a:lnTo>
                    <a:pt x="4771555" y="484632"/>
                  </a:lnTo>
                  <a:lnTo>
                    <a:pt x="4749089" y="484632"/>
                  </a:lnTo>
                  <a:lnTo>
                    <a:pt x="4743183" y="484047"/>
                  </a:lnTo>
                  <a:lnTo>
                    <a:pt x="4737265" y="484047"/>
                  </a:lnTo>
                  <a:lnTo>
                    <a:pt x="4731359" y="483450"/>
                  </a:lnTo>
                  <a:lnTo>
                    <a:pt x="4724260" y="482257"/>
                  </a:lnTo>
                  <a:lnTo>
                    <a:pt x="4718355" y="478726"/>
                  </a:lnTo>
                  <a:lnTo>
                    <a:pt x="4717770" y="470446"/>
                  </a:lnTo>
                  <a:lnTo>
                    <a:pt x="4717173" y="465721"/>
                  </a:lnTo>
                  <a:lnTo>
                    <a:pt x="4715992" y="460400"/>
                  </a:lnTo>
                  <a:lnTo>
                    <a:pt x="4715992" y="455663"/>
                  </a:lnTo>
                  <a:lnTo>
                    <a:pt x="4715675" y="444677"/>
                  </a:lnTo>
                  <a:lnTo>
                    <a:pt x="4715700" y="433806"/>
                  </a:lnTo>
                  <a:lnTo>
                    <a:pt x="4716157" y="422922"/>
                  </a:lnTo>
                  <a:lnTo>
                    <a:pt x="4717173" y="411924"/>
                  </a:lnTo>
                  <a:lnTo>
                    <a:pt x="4717466" y="404393"/>
                  </a:lnTo>
                  <a:lnTo>
                    <a:pt x="4733722" y="372922"/>
                  </a:lnTo>
                  <a:lnTo>
                    <a:pt x="4740224" y="371741"/>
                  </a:lnTo>
                  <a:lnTo>
                    <a:pt x="4746726" y="371157"/>
                  </a:lnTo>
                  <a:lnTo>
                    <a:pt x="4761281" y="370192"/>
                  </a:lnTo>
                  <a:lnTo>
                    <a:pt x="4768748" y="369570"/>
                  </a:lnTo>
                  <a:lnTo>
                    <a:pt x="4776279" y="368795"/>
                  </a:lnTo>
                  <a:lnTo>
                    <a:pt x="4778654" y="368795"/>
                  </a:lnTo>
                  <a:lnTo>
                    <a:pt x="4779823" y="368198"/>
                  </a:lnTo>
                  <a:lnTo>
                    <a:pt x="4785144" y="368198"/>
                  </a:lnTo>
                  <a:lnTo>
                    <a:pt x="4790465" y="367017"/>
                  </a:lnTo>
                  <a:lnTo>
                    <a:pt x="4802276" y="367017"/>
                  </a:lnTo>
                  <a:lnTo>
                    <a:pt x="4808194" y="364655"/>
                  </a:lnTo>
                  <a:lnTo>
                    <a:pt x="4813516" y="360514"/>
                  </a:lnTo>
                  <a:lnTo>
                    <a:pt x="4820602" y="355193"/>
                  </a:lnTo>
                  <a:lnTo>
                    <a:pt x="4824158" y="348094"/>
                  </a:lnTo>
                  <a:lnTo>
                    <a:pt x="4824158" y="329780"/>
                  </a:lnTo>
                  <a:lnTo>
                    <a:pt x="4822977" y="325056"/>
                  </a:lnTo>
                  <a:lnTo>
                    <a:pt x="4821783" y="320916"/>
                  </a:lnTo>
                  <a:lnTo>
                    <a:pt x="4821783" y="316776"/>
                  </a:lnTo>
                  <a:lnTo>
                    <a:pt x="4788586" y="293560"/>
                  </a:lnTo>
                  <a:lnTo>
                    <a:pt x="4779454" y="293649"/>
                  </a:lnTo>
                  <a:lnTo>
                    <a:pt x="4770209" y="293649"/>
                  </a:lnTo>
                  <a:lnTo>
                    <a:pt x="4760912" y="293141"/>
                  </a:lnTo>
                  <a:lnTo>
                    <a:pt x="4747323" y="293141"/>
                  </a:lnTo>
                  <a:lnTo>
                    <a:pt x="4740224" y="293738"/>
                  </a:lnTo>
                  <a:lnTo>
                    <a:pt x="4729594" y="293738"/>
                  </a:lnTo>
                  <a:lnTo>
                    <a:pt x="4727816" y="293141"/>
                  </a:lnTo>
                  <a:lnTo>
                    <a:pt x="4721911" y="291363"/>
                  </a:lnTo>
                  <a:lnTo>
                    <a:pt x="4719536" y="287235"/>
                  </a:lnTo>
                  <a:lnTo>
                    <a:pt x="4718355" y="281317"/>
                  </a:lnTo>
                  <a:lnTo>
                    <a:pt x="4718355" y="260642"/>
                  </a:lnTo>
                  <a:lnTo>
                    <a:pt x="4718951" y="252945"/>
                  </a:lnTo>
                  <a:lnTo>
                    <a:pt x="4718951" y="246443"/>
                  </a:lnTo>
                  <a:lnTo>
                    <a:pt x="4722495" y="242316"/>
                  </a:lnTo>
                  <a:lnTo>
                    <a:pt x="4728997" y="241122"/>
                  </a:lnTo>
                  <a:lnTo>
                    <a:pt x="4733722" y="239941"/>
                  </a:lnTo>
                  <a:lnTo>
                    <a:pt x="4739043" y="238760"/>
                  </a:lnTo>
                  <a:lnTo>
                    <a:pt x="4743767" y="238175"/>
                  </a:lnTo>
                  <a:lnTo>
                    <a:pt x="4746726" y="237578"/>
                  </a:lnTo>
                  <a:lnTo>
                    <a:pt x="4749685" y="237578"/>
                  </a:lnTo>
                  <a:lnTo>
                    <a:pt x="4752048" y="236994"/>
                  </a:lnTo>
                  <a:lnTo>
                    <a:pt x="4759731" y="235216"/>
                  </a:lnTo>
                  <a:lnTo>
                    <a:pt x="4775098" y="235216"/>
                  </a:lnTo>
                  <a:lnTo>
                    <a:pt x="4792751" y="235432"/>
                  </a:lnTo>
                  <a:lnTo>
                    <a:pt x="4796866" y="235216"/>
                  </a:lnTo>
                  <a:lnTo>
                    <a:pt x="4801451" y="234962"/>
                  </a:lnTo>
                  <a:lnTo>
                    <a:pt x="4809972" y="233438"/>
                  </a:lnTo>
                  <a:lnTo>
                    <a:pt x="4814697" y="233438"/>
                  </a:lnTo>
                  <a:lnTo>
                    <a:pt x="4820602" y="232854"/>
                  </a:lnTo>
                  <a:lnTo>
                    <a:pt x="4826520" y="233438"/>
                  </a:lnTo>
                  <a:lnTo>
                    <a:pt x="4828286" y="232854"/>
                  </a:lnTo>
                  <a:lnTo>
                    <a:pt x="4857039" y="198869"/>
                  </a:lnTo>
                  <a:lnTo>
                    <a:pt x="4857318" y="187350"/>
                  </a:lnTo>
                  <a:lnTo>
                    <a:pt x="4856391" y="175818"/>
                  </a:lnTo>
                  <a:lnTo>
                    <a:pt x="4853114" y="157797"/>
                  </a:lnTo>
                  <a:lnTo>
                    <a:pt x="4849571" y="151879"/>
                  </a:lnTo>
                  <a:lnTo>
                    <a:pt x="4843069" y="148932"/>
                  </a:lnTo>
                  <a:lnTo>
                    <a:pt x="4840694" y="147751"/>
                  </a:lnTo>
                  <a:lnTo>
                    <a:pt x="4837747" y="146570"/>
                  </a:lnTo>
                  <a:lnTo>
                    <a:pt x="4834788" y="145973"/>
                  </a:lnTo>
                  <a:lnTo>
                    <a:pt x="4830343" y="144868"/>
                  </a:lnTo>
                  <a:lnTo>
                    <a:pt x="4830026" y="144780"/>
                  </a:lnTo>
                  <a:lnTo>
                    <a:pt x="4825339" y="143014"/>
                  </a:lnTo>
                  <a:lnTo>
                    <a:pt x="4812627" y="143040"/>
                  </a:lnTo>
                  <a:lnTo>
                    <a:pt x="4804651" y="143167"/>
                  </a:lnTo>
                  <a:lnTo>
                    <a:pt x="4796663" y="143510"/>
                  </a:lnTo>
                  <a:lnTo>
                    <a:pt x="4788687" y="144195"/>
                  </a:lnTo>
                  <a:lnTo>
                    <a:pt x="4774946" y="144780"/>
                  </a:lnTo>
                  <a:lnTo>
                    <a:pt x="4761204" y="144868"/>
                  </a:lnTo>
                  <a:lnTo>
                    <a:pt x="4747463" y="144614"/>
                  </a:lnTo>
                  <a:lnTo>
                    <a:pt x="4733722" y="144195"/>
                  </a:lnTo>
                  <a:lnTo>
                    <a:pt x="4723968" y="143408"/>
                  </a:lnTo>
                  <a:lnTo>
                    <a:pt x="4714214" y="142798"/>
                  </a:lnTo>
                  <a:lnTo>
                    <a:pt x="4687176" y="141490"/>
                  </a:lnTo>
                  <a:lnTo>
                    <a:pt x="4672101" y="141008"/>
                  </a:lnTo>
                  <a:lnTo>
                    <a:pt x="4664570" y="140652"/>
                  </a:lnTo>
                  <a:lnTo>
                    <a:pt x="4628743" y="164668"/>
                  </a:lnTo>
                  <a:lnTo>
                    <a:pt x="4623206" y="182029"/>
                  </a:lnTo>
                  <a:lnTo>
                    <a:pt x="4622025" y="185572"/>
                  </a:lnTo>
                  <a:lnTo>
                    <a:pt x="4622025" y="189712"/>
                  </a:lnTo>
                  <a:lnTo>
                    <a:pt x="4621161" y="196697"/>
                  </a:lnTo>
                  <a:lnTo>
                    <a:pt x="4620399" y="203517"/>
                  </a:lnTo>
                  <a:lnTo>
                    <a:pt x="4619853" y="210400"/>
                  </a:lnTo>
                  <a:lnTo>
                    <a:pt x="4619726" y="214528"/>
                  </a:lnTo>
                  <a:lnTo>
                    <a:pt x="4619726" y="220446"/>
                  </a:lnTo>
                  <a:lnTo>
                    <a:pt x="4620247" y="246443"/>
                  </a:lnTo>
                  <a:lnTo>
                    <a:pt x="4620615" y="263588"/>
                  </a:lnTo>
                  <a:lnTo>
                    <a:pt x="4621250" y="287235"/>
                  </a:lnTo>
                  <a:lnTo>
                    <a:pt x="4622025" y="310273"/>
                  </a:lnTo>
                  <a:lnTo>
                    <a:pt x="4622101" y="316776"/>
                  </a:lnTo>
                  <a:lnTo>
                    <a:pt x="4623206" y="342861"/>
                  </a:lnTo>
                  <a:lnTo>
                    <a:pt x="4623346" y="356984"/>
                  </a:lnTo>
                  <a:lnTo>
                    <a:pt x="4622660" y="370192"/>
                  </a:lnTo>
                  <a:lnTo>
                    <a:pt x="4622558" y="371741"/>
                  </a:lnTo>
                  <a:lnTo>
                    <a:pt x="4622012" y="377888"/>
                  </a:lnTo>
                  <a:lnTo>
                    <a:pt x="4621796" y="384746"/>
                  </a:lnTo>
                  <a:lnTo>
                    <a:pt x="4621695" y="391604"/>
                  </a:lnTo>
                  <a:lnTo>
                    <a:pt x="4621428" y="398348"/>
                  </a:lnTo>
                  <a:lnTo>
                    <a:pt x="4620628" y="415632"/>
                  </a:lnTo>
                  <a:lnTo>
                    <a:pt x="4619269" y="450202"/>
                  </a:lnTo>
                  <a:lnTo>
                    <a:pt x="4618469" y="467499"/>
                  </a:lnTo>
                  <a:lnTo>
                    <a:pt x="4617682" y="480352"/>
                  </a:lnTo>
                  <a:lnTo>
                    <a:pt x="4616247" y="507542"/>
                  </a:lnTo>
                  <a:lnTo>
                    <a:pt x="4615523" y="519506"/>
                  </a:lnTo>
                  <a:lnTo>
                    <a:pt x="4615167" y="527723"/>
                  </a:lnTo>
                  <a:lnTo>
                    <a:pt x="4615815" y="535609"/>
                  </a:lnTo>
                  <a:lnTo>
                    <a:pt x="4630877" y="561467"/>
                  </a:lnTo>
                  <a:lnTo>
                    <a:pt x="4635614" y="565010"/>
                  </a:lnTo>
                  <a:lnTo>
                    <a:pt x="4637976" y="565010"/>
                  </a:lnTo>
                  <a:lnTo>
                    <a:pt x="4656594" y="565823"/>
                  </a:lnTo>
                  <a:lnTo>
                    <a:pt x="4665904" y="566089"/>
                  </a:lnTo>
                  <a:lnTo>
                    <a:pt x="4675213" y="566191"/>
                  </a:lnTo>
                  <a:lnTo>
                    <a:pt x="4744517" y="564248"/>
                  </a:lnTo>
                  <a:lnTo>
                    <a:pt x="4758055" y="564591"/>
                  </a:lnTo>
                  <a:lnTo>
                    <a:pt x="4765052" y="564413"/>
                  </a:lnTo>
                  <a:lnTo>
                    <a:pt x="4774895" y="564311"/>
                  </a:lnTo>
                  <a:lnTo>
                    <a:pt x="4777219" y="564248"/>
                  </a:lnTo>
                  <a:lnTo>
                    <a:pt x="4784852" y="564045"/>
                  </a:lnTo>
                  <a:lnTo>
                    <a:pt x="4804651" y="563232"/>
                  </a:lnTo>
                  <a:lnTo>
                    <a:pt x="4809972" y="563232"/>
                  </a:lnTo>
                  <a:lnTo>
                    <a:pt x="4814697" y="563829"/>
                  </a:lnTo>
                  <a:lnTo>
                    <a:pt x="4835385" y="563829"/>
                  </a:lnTo>
                  <a:lnTo>
                    <a:pt x="4856658" y="550824"/>
                  </a:lnTo>
                  <a:lnTo>
                    <a:pt x="4859020" y="546100"/>
                  </a:lnTo>
                  <a:lnTo>
                    <a:pt x="4859604" y="541375"/>
                  </a:lnTo>
                  <a:lnTo>
                    <a:pt x="4860785" y="529945"/>
                  </a:lnTo>
                  <a:close/>
                </a:path>
                <a:path w="6396990" h="576580">
                  <a:moveTo>
                    <a:pt x="5153330" y="516255"/>
                  </a:moveTo>
                  <a:lnTo>
                    <a:pt x="5135600" y="479907"/>
                  </a:lnTo>
                  <a:lnTo>
                    <a:pt x="5107825" y="473405"/>
                  </a:lnTo>
                  <a:lnTo>
                    <a:pt x="5105451" y="474002"/>
                  </a:lnTo>
                  <a:lnTo>
                    <a:pt x="5100726" y="474002"/>
                  </a:lnTo>
                  <a:lnTo>
                    <a:pt x="5091265" y="475183"/>
                  </a:lnTo>
                  <a:lnTo>
                    <a:pt x="5080419" y="479386"/>
                  </a:lnTo>
                  <a:lnTo>
                    <a:pt x="5074361" y="481380"/>
                  </a:lnTo>
                  <a:lnTo>
                    <a:pt x="5068176" y="482930"/>
                  </a:lnTo>
                  <a:lnTo>
                    <a:pt x="5061724" y="484035"/>
                  </a:lnTo>
                  <a:lnTo>
                    <a:pt x="5054397" y="484301"/>
                  </a:lnTo>
                  <a:lnTo>
                    <a:pt x="5047462" y="483514"/>
                  </a:lnTo>
                  <a:lnTo>
                    <a:pt x="5007343" y="462762"/>
                  </a:lnTo>
                  <a:lnTo>
                    <a:pt x="5006759" y="461581"/>
                  </a:lnTo>
                  <a:lnTo>
                    <a:pt x="5003800" y="459803"/>
                  </a:lnTo>
                  <a:lnTo>
                    <a:pt x="4980165" y="402475"/>
                  </a:lnTo>
                  <a:lnTo>
                    <a:pt x="4979314" y="386524"/>
                  </a:lnTo>
                  <a:lnTo>
                    <a:pt x="4979568" y="365239"/>
                  </a:lnTo>
                  <a:lnTo>
                    <a:pt x="4979314" y="342646"/>
                  </a:lnTo>
                  <a:lnTo>
                    <a:pt x="4985486" y="297281"/>
                  </a:lnTo>
                  <a:lnTo>
                    <a:pt x="5000168" y="259562"/>
                  </a:lnTo>
                  <a:lnTo>
                    <a:pt x="5028031" y="232270"/>
                  </a:lnTo>
                  <a:lnTo>
                    <a:pt x="5052492" y="226872"/>
                  </a:lnTo>
                  <a:lnTo>
                    <a:pt x="5060975" y="227888"/>
                  </a:lnTo>
                  <a:lnTo>
                    <a:pt x="5069408" y="229298"/>
                  </a:lnTo>
                  <a:lnTo>
                    <a:pt x="5070589" y="229298"/>
                  </a:lnTo>
                  <a:lnTo>
                    <a:pt x="5071173" y="230479"/>
                  </a:lnTo>
                  <a:lnTo>
                    <a:pt x="5072354" y="230479"/>
                  </a:lnTo>
                  <a:lnTo>
                    <a:pt x="5075313" y="231673"/>
                  </a:lnTo>
                  <a:lnTo>
                    <a:pt x="5077676" y="233451"/>
                  </a:lnTo>
                  <a:lnTo>
                    <a:pt x="5092446" y="237578"/>
                  </a:lnTo>
                  <a:lnTo>
                    <a:pt x="5098948" y="238772"/>
                  </a:lnTo>
                  <a:lnTo>
                    <a:pt x="5108714" y="240004"/>
                  </a:lnTo>
                  <a:lnTo>
                    <a:pt x="5117643" y="238467"/>
                  </a:lnTo>
                  <a:lnTo>
                    <a:pt x="5145036" y="206171"/>
                  </a:lnTo>
                  <a:lnTo>
                    <a:pt x="5147424" y="192659"/>
                  </a:lnTo>
                  <a:lnTo>
                    <a:pt x="5146243" y="182029"/>
                  </a:lnTo>
                  <a:lnTo>
                    <a:pt x="5145646" y="178473"/>
                  </a:lnTo>
                  <a:lnTo>
                    <a:pt x="5144465" y="174345"/>
                  </a:lnTo>
                  <a:lnTo>
                    <a:pt x="5135003" y="167843"/>
                  </a:lnTo>
                  <a:lnTo>
                    <a:pt x="5129098" y="163118"/>
                  </a:lnTo>
                  <a:lnTo>
                    <a:pt x="5090515" y="147015"/>
                  </a:lnTo>
                  <a:lnTo>
                    <a:pt x="5078857" y="145389"/>
                  </a:lnTo>
                  <a:lnTo>
                    <a:pt x="5077079" y="145389"/>
                  </a:lnTo>
                  <a:lnTo>
                    <a:pt x="5076495" y="144792"/>
                  </a:lnTo>
                  <a:lnTo>
                    <a:pt x="5068963" y="143535"/>
                  </a:lnTo>
                  <a:lnTo>
                    <a:pt x="5061420" y="143167"/>
                  </a:lnTo>
                  <a:lnTo>
                    <a:pt x="5053889" y="143459"/>
                  </a:lnTo>
                  <a:lnTo>
                    <a:pt x="5013261" y="151892"/>
                  </a:lnTo>
                  <a:lnTo>
                    <a:pt x="5009121" y="154241"/>
                  </a:lnTo>
                  <a:lnTo>
                    <a:pt x="5004981" y="155435"/>
                  </a:lnTo>
                  <a:lnTo>
                    <a:pt x="5001438" y="157213"/>
                  </a:lnTo>
                  <a:lnTo>
                    <a:pt x="4998478" y="158381"/>
                  </a:lnTo>
                  <a:lnTo>
                    <a:pt x="4996116" y="159562"/>
                  </a:lnTo>
                  <a:lnTo>
                    <a:pt x="4991392" y="161340"/>
                  </a:lnTo>
                  <a:lnTo>
                    <a:pt x="4989017" y="162521"/>
                  </a:lnTo>
                  <a:lnTo>
                    <a:pt x="4987252" y="163118"/>
                  </a:lnTo>
                  <a:lnTo>
                    <a:pt x="4950599" y="195630"/>
                  </a:lnTo>
                  <a:lnTo>
                    <a:pt x="4926368" y="234035"/>
                  </a:lnTo>
                  <a:lnTo>
                    <a:pt x="4924006" y="239356"/>
                  </a:lnTo>
                  <a:lnTo>
                    <a:pt x="4920462" y="244081"/>
                  </a:lnTo>
                  <a:lnTo>
                    <a:pt x="4910467" y="276834"/>
                  </a:lnTo>
                  <a:lnTo>
                    <a:pt x="4906480" y="292354"/>
                  </a:lnTo>
                  <a:lnTo>
                    <a:pt x="4905248" y="298831"/>
                  </a:lnTo>
                  <a:lnTo>
                    <a:pt x="4903330" y="312051"/>
                  </a:lnTo>
                  <a:lnTo>
                    <a:pt x="4902149" y="317957"/>
                  </a:lnTo>
                  <a:lnTo>
                    <a:pt x="4900955" y="329184"/>
                  </a:lnTo>
                  <a:lnTo>
                    <a:pt x="4900371" y="332143"/>
                  </a:lnTo>
                  <a:lnTo>
                    <a:pt x="4900371" y="335114"/>
                  </a:lnTo>
                  <a:lnTo>
                    <a:pt x="4894453" y="373519"/>
                  </a:lnTo>
                  <a:lnTo>
                    <a:pt x="4894326" y="384594"/>
                  </a:lnTo>
                  <a:lnTo>
                    <a:pt x="4894745" y="395681"/>
                  </a:lnTo>
                  <a:lnTo>
                    <a:pt x="4901476" y="437426"/>
                  </a:lnTo>
                  <a:lnTo>
                    <a:pt x="4909832" y="464540"/>
                  </a:lnTo>
                  <a:lnTo>
                    <a:pt x="4911014" y="471627"/>
                  </a:lnTo>
                  <a:lnTo>
                    <a:pt x="4914557" y="478713"/>
                  </a:lnTo>
                  <a:lnTo>
                    <a:pt x="4916322" y="481672"/>
                  </a:lnTo>
                  <a:lnTo>
                    <a:pt x="4923294" y="498144"/>
                  </a:lnTo>
                  <a:lnTo>
                    <a:pt x="4949431" y="532511"/>
                  </a:lnTo>
                  <a:lnTo>
                    <a:pt x="4957102" y="538416"/>
                  </a:lnTo>
                  <a:lnTo>
                    <a:pt x="4961242" y="541959"/>
                  </a:lnTo>
                  <a:lnTo>
                    <a:pt x="4967744" y="546684"/>
                  </a:lnTo>
                  <a:lnTo>
                    <a:pt x="4974247" y="552005"/>
                  </a:lnTo>
                  <a:lnTo>
                    <a:pt x="4981930" y="554964"/>
                  </a:lnTo>
                  <a:lnTo>
                    <a:pt x="4988433" y="557923"/>
                  </a:lnTo>
                  <a:lnTo>
                    <a:pt x="4994338" y="560285"/>
                  </a:lnTo>
                  <a:lnTo>
                    <a:pt x="5000256" y="563245"/>
                  </a:lnTo>
                  <a:lnTo>
                    <a:pt x="5046942" y="571220"/>
                  </a:lnTo>
                  <a:lnTo>
                    <a:pt x="5058461" y="570992"/>
                  </a:lnTo>
                  <a:lnTo>
                    <a:pt x="5100409" y="565264"/>
                  </a:lnTo>
                  <a:lnTo>
                    <a:pt x="5114315" y="559689"/>
                  </a:lnTo>
                  <a:lnTo>
                    <a:pt x="5119052" y="557923"/>
                  </a:lnTo>
                  <a:lnTo>
                    <a:pt x="5123777" y="555548"/>
                  </a:lnTo>
                  <a:lnTo>
                    <a:pt x="5127917" y="553186"/>
                  </a:lnTo>
                  <a:lnTo>
                    <a:pt x="5132641" y="550824"/>
                  </a:lnTo>
                  <a:lnTo>
                    <a:pt x="5152199" y="525322"/>
                  </a:lnTo>
                  <a:lnTo>
                    <a:pt x="5153330" y="516255"/>
                  </a:lnTo>
                  <a:close/>
                </a:path>
                <a:path w="6396990" h="576580">
                  <a:moveTo>
                    <a:pt x="5442318" y="173748"/>
                  </a:moveTo>
                  <a:lnTo>
                    <a:pt x="5424005" y="150698"/>
                  </a:lnTo>
                  <a:lnTo>
                    <a:pt x="5418683" y="148932"/>
                  </a:lnTo>
                  <a:lnTo>
                    <a:pt x="5413362" y="147751"/>
                  </a:lnTo>
                  <a:lnTo>
                    <a:pt x="5402135" y="148932"/>
                  </a:lnTo>
                  <a:lnTo>
                    <a:pt x="5396217" y="151295"/>
                  </a:lnTo>
                  <a:lnTo>
                    <a:pt x="5390312" y="153073"/>
                  </a:lnTo>
                  <a:lnTo>
                    <a:pt x="5389130" y="153073"/>
                  </a:lnTo>
                  <a:lnTo>
                    <a:pt x="5386768" y="155422"/>
                  </a:lnTo>
                  <a:lnTo>
                    <a:pt x="5371985" y="193255"/>
                  </a:lnTo>
                  <a:lnTo>
                    <a:pt x="5369623" y="223393"/>
                  </a:lnTo>
                  <a:lnTo>
                    <a:pt x="5365381" y="269443"/>
                  </a:lnTo>
                  <a:lnTo>
                    <a:pt x="5364302" y="284861"/>
                  </a:lnTo>
                  <a:lnTo>
                    <a:pt x="5363159" y="311365"/>
                  </a:lnTo>
                  <a:lnTo>
                    <a:pt x="5361317" y="364159"/>
                  </a:lnTo>
                  <a:lnTo>
                    <a:pt x="5360174" y="390664"/>
                  </a:lnTo>
                  <a:lnTo>
                    <a:pt x="5353520" y="439699"/>
                  </a:lnTo>
                  <a:lnTo>
                    <a:pt x="5340045" y="477024"/>
                  </a:lnTo>
                  <a:lnTo>
                    <a:pt x="5315839" y="495858"/>
                  </a:lnTo>
                  <a:lnTo>
                    <a:pt x="5307558" y="495858"/>
                  </a:lnTo>
                  <a:lnTo>
                    <a:pt x="5297525" y="492899"/>
                  </a:lnTo>
                  <a:lnTo>
                    <a:pt x="5295747" y="491731"/>
                  </a:lnTo>
                  <a:lnTo>
                    <a:pt x="5293969" y="491134"/>
                  </a:lnTo>
                  <a:lnTo>
                    <a:pt x="5268404" y="451434"/>
                  </a:lnTo>
                  <a:lnTo>
                    <a:pt x="5263058" y="410806"/>
                  </a:lnTo>
                  <a:lnTo>
                    <a:pt x="5261813" y="355790"/>
                  </a:lnTo>
                  <a:lnTo>
                    <a:pt x="5262054" y="303187"/>
                  </a:lnTo>
                  <a:lnTo>
                    <a:pt x="5262651" y="298462"/>
                  </a:lnTo>
                  <a:lnTo>
                    <a:pt x="5262651" y="293725"/>
                  </a:lnTo>
                  <a:lnTo>
                    <a:pt x="5263832" y="280733"/>
                  </a:lnTo>
                  <a:lnTo>
                    <a:pt x="5263832" y="264172"/>
                  </a:lnTo>
                  <a:lnTo>
                    <a:pt x="5265382" y="232270"/>
                  </a:lnTo>
                  <a:lnTo>
                    <a:pt x="5265369" y="192392"/>
                  </a:lnTo>
                  <a:lnTo>
                    <a:pt x="5246586" y="152488"/>
                  </a:lnTo>
                  <a:lnTo>
                    <a:pt x="5237378" y="149885"/>
                  </a:lnTo>
                  <a:lnTo>
                    <a:pt x="5227523" y="150063"/>
                  </a:lnTo>
                  <a:lnTo>
                    <a:pt x="5199075" y="183502"/>
                  </a:lnTo>
                  <a:lnTo>
                    <a:pt x="5193500" y="207441"/>
                  </a:lnTo>
                  <a:lnTo>
                    <a:pt x="5192319" y="211582"/>
                  </a:lnTo>
                  <a:lnTo>
                    <a:pt x="5192319" y="221627"/>
                  </a:lnTo>
                  <a:lnTo>
                    <a:pt x="5191722" y="229311"/>
                  </a:lnTo>
                  <a:lnTo>
                    <a:pt x="5191722" y="236994"/>
                  </a:lnTo>
                  <a:lnTo>
                    <a:pt x="5188775" y="340423"/>
                  </a:lnTo>
                  <a:lnTo>
                    <a:pt x="5188648" y="355485"/>
                  </a:lnTo>
                  <a:lnTo>
                    <a:pt x="5189144" y="370497"/>
                  </a:lnTo>
                  <a:lnTo>
                    <a:pt x="5190185" y="385381"/>
                  </a:lnTo>
                  <a:lnTo>
                    <a:pt x="5191722" y="400113"/>
                  </a:lnTo>
                  <a:lnTo>
                    <a:pt x="5194693" y="434987"/>
                  </a:lnTo>
                  <a:lnTo>
                    <a:pt x="5203545" y="477545"/>
                  </a:lnTo>
                  <a:lnTo>
                    <a:pt x="5217134" y="511225"/>
                  </a:lnTo>
                  <a:lnTo>
                    <a:pt x="5219509" y="517144"/>
                  </a:lnTo>
                  <a:lnTo>
                    <a:pt x="5244693" y="549503"/>
                  </a:lnTo>
                  <a:lnTo>
                    <a:pt x="5283339" y="566788"/>
                  </a:lnTo>
                  <a:lnTo>
                    <a:pt x="5290439" y="569734"/>
                  </a:lnTo>
                  <a:lnTo>
                    <a:pt x="5297182" y="571969"/>
                  </a:lnTo>
                  <a:lnTo>
                    <a:pt x="5304091" y="573430"/>
                  </a:lnTo>
                  <a:lnTo>
                    <a:pt x="5311127" y="574230"/>
                  </a:lnTo>
                  <a:lnTo>
                    <a:pt x="5318214" y="574471"/>
                  </a:lnTo>
                  <a:lnTo>
                    <a:pt x="5332908" y="573366"/>
                  </a:lnTo>
                  <a:lnTo>
                    <a:pt x="5340058" y="572389"/>
                  </a:lnTo>
                  <a:lnTo>
                    <a:pt x="5347170" y="570915"/>
                  </a:lnTo>
                  <a:lnTo>
                    <a:pt x="5352478" y="569150"/>
                  </a:lnTo>
                  <a:lnTo>
                    <a:pt x="5362537" y="566788"/>
                  </a:lnTo>
                  <a:lnTo>
                    <a:pt x="5370373" y="563956"/>
                  </a:lnTo>
                  <a:lnTo>
                    <a:pt x="5377827" y="560578"/>
                  </a:lnTo>
                  <a:lnTo>
                    <a:pt x="5384724" y="556310"/>
                  </a:lnTo>
                  <a:lnTo>
                    <a:pt x="5392090" y="549643"/>
                  </a:lnTo>
                  <a:lnTo>
                    <a:pt x="5393855" y="548474"/>
                  </a:lnTo>
                  <a:lnTo>
                    <a:pt x="5397995" y="544322"/>
                  </a:lnTo>
                  <a:lnTo>
                    <a:pt x="5400954" y="541959"/>
                  </a:lnTo>
                  <a:lnTo>
                    <a:pt x="5403316" y="539597"/>
                  </a:lnTo>
                  <a:lnTo>
                    <a:pt x="5425783" y="494677"/>
                  </a:lnTo>
                  <a:lnTo>
                    <a:pt x="5436578" y="438912"/>
                  </a:lnTo>
                  <a:lnTo>
                    <a:pt x="5439511" y="395681"/>
                  </a:lnTo>
                  <a:lnTo>
                    <a:pt x="5439956" y="371157"/>
                  </a:lnTo>
                  <a:lnTo>
                    <a:pt x="5440299" y="351205"/>
                  </a:lnTo>
                  <a:lnTo>
                    <a:pt x="5440553" y="291363"/>
                  </a:lnTo>
                  <a:lnTo>
                    <a:pt x="5441137" y="291363"/>
                  </a:lnTo>
                  <a:lnTo>
                    <a:pt x="5441137" y="210400"/>
                  </a:lnTo>
                  <a:lnTo>
                    <a:pt x="5441391" y="189611"/>
                  </a:lnTo>
                  <a:lnTo>
                    <a:pt x="5442318" y="173748"/>
                  </a:lnTo>
                  <a:close/>
                </a:path>
                <a:path w="6396990" h="576580">
                  <a:moveTo>
                    <a:pt x="5741352" y="551421"/>
                  </a:moveTo>
                  <a:lnTo>
                    <a:pt x="5740184" y="543153"/>
                  </a:lnTo>
                  <a:lnTo>
                    <a:pt x="5739587" y="536651"/>
                  </a:lnTo>
                  <a:lnTo>
                    <a:pt x="5738990" y="530733"/>
                  </a:lnTo>
                  <a:lnTo>
                    <a:pt x="5737809" y="524827"/>
                  </a:lnTo>
                  <a:lnTo>
                    <a:pt x="5736628" y="519506"/>
                  </a:lnTo>
                  <a:lnTo>
                    <a:pt x="5736031" y="514184"/>
                  </a:lnTo>
                  <a:lnTo>
                    <a:pt x="5720677" y="479323"/>
                  </a:lnTo>
                  <a:lnTo>
                    <a:pt x="5720080" y="478726"/>
                  </a:lnTo>
                  <a:lnTo>
                    <a:pt x="5719496" y="477532"/>
                  </a:lnTo>
                  <a:lnTo>
                    <a:pt x="5719496" y="476351"/>
                  </a:lnTo>
                  <a:lnTo>
                    <a:pt x="5716829" y="470242"/>
                  </a:lnTo>
                  <a:lnTo>
                    <a:pt x="5711507" y="458241"/>
                  </a:lnTo>
                  <a:lnTo>
                    <a:pt x="5708853" y="452120"/>
                  </a:lnTo>
                  <a:lnTo>
                    <a:pt x="5708193" y="450938"/>
                  </a:lnTo>
                  <a:lnTo>
                    <a:pt x="5705894" y="446798"/>
                  </a:lnTo>
                  <a:lnTo>
                    <a:pt x="5703532" y="440893"/>
                  </a:lnTo>
                  <a:lnTo>
                    <a:pt x="5700585" y="434987"/>
                  </a:lnTo>
                  <a:lnTo>
                    <a:pt x="5697575" y="427304"/>
                  </a:lnTo>
                  <a:lnTo>
                    <a:pt x="5697398" y="419620"/>
                  </a:lnTo>
                  <a:lnTo>
                    <a:pt x="5699988" y="412381"/>
                  </a:lnTo>
                  <a:lnTo>
                    <a:pt x="5705297" y="406019"/>
                  </a:lnTo>
                  <a:lnTo>
                    <a:pt x="5708853" y="402475"/>
                  </a:lnTo>
                  <a:lnTo>
                    <a:pt x="5710034" y="400697"/>
                  </a:lnTo>
                  <a:lnTo>
                    <a:pt x="5714416" y="393941"/>
                  </a:lnTo>
                  <a:lnTo>
                    <a:pt x="5718530" y="386892"/>
                  </a:lnTo>
                  <a:lnTo>
                    <a:pt x="5722086" y="379514"/>
                  </a:lnTo>
                  <a:lnTo>
                    <a:pt x="5723979" y="374103"/>
                  </a:lnTo>
                  <a:lnTo>
                    <a:pt x="5724804" y="371754"/>
                  </a:lnTo>
                  <a:lnTo>
                    <a:pt x="5728627" y="359664"/>
                  </a:lnTo>
                  <a:lnTo>
                    <a:pt x="5731903" y="347370"/>
                  </a:lnTo>
                  <a:lnTo>
                    <a:pt x="5734278" y="334848"/>
                  </a:lnTo>
                  <a:lnTo>
                    <a:pt x="5735371" y="322884"/>
                  </a:lnTo>
                  <a:lnTo>
                    <a:pt x="5735294" y="287528"/>
                  </a:lnTo>
                  <a:lnTo>
                    <a:pt x="5734456" y="270256"/>
                  </a:lnTo>
                  <a:lnTo>
                    <a:pt x="5731535" y="250291"/>
                  </a:lnTo>
                  <a:lnTo>
                    <a:pt x="5727230" y="232854"/>
                  </a:lnTo>
                  <a:lnTo>
                    <a:pt x="5726722" y="230771"/>
                  </a:lnTo>
                  <a:lnTo>
                    <a:pt x="5720080" y="211582"/>
                  </a:lnTo>
                  <a:lnTo>
                    <a:pt x="5717705" y="206857"/>
                  </a:lnTo>
                  <a:lnTo>
                    <a:pt x="5716524" y="202120"/>
                  </a:lnTo>
                  <a:lnTo>
                    <a:pt x="5713577" y="197980"/>
                  </a:lnTo>
                  <a:lnTo>
                    <a:pt x="5704090" y="184543"/>
                  </a:lnTo>
                  <a:lnTo>
                    <a:pt x="5693118" y="172872"/>
                  </a:lnTo>
                  <a:lnTo>
                    <a:pt x="5680253" y="163410"/>
                  </a:lnTo>
                  <a:lnTo>
                    <a:pt x="5665114" y="156616"/>
                  </a:lnTo>
                  <a:lnTo>
                    <a:pt x="5659209" y="154838"/>
                  </a:lnTo>
                  <a:lnTo>
                    <a:pt x="5655983" y="154254"/>
                  </a:lnTo>
                  <a:lnTo>
                    <a:pt x="5652706" y="153657"/>
                  </a:lnTo>
                  <a:lnTo>
                    <a:pt x="5649950" y="153657"/>
                  </a:lnTo>
                  <a:lnTo>
                    <a:pt x="5649950" y="306730"/>
                  </a:lnTo>
                  <a:lnTo>
                    <a:pt x="5649925" y="316941"/>
                  </a:lnTo>
                  <a:lnTo>
                    <a:pt x="5637339" y="355790"/>
                  </a:lnTo>
                  <a:lnTo>
                    <a:pt x="5623141" y="366433"/>
                  </a:lnTo>
                  <a:lnTo>
                    <a:pt x="5616638" y="369963"/>
                  </a:lnTo>
                  <a:lnTo>
                    <a:pt x="5609552" y="371157"/>
                  </a:lnTo>
                  <a:lnTo>
                    <a:pt x="5603049" y="373519"/>
                  </a:lnTo>
                  <a:lnTo>
                    <a:pt x="5601868" y="374103"/>
                  </a:lnTo>
                  <a:lnTo>
                    <a:pt x="5577637" y="374103"/>
                  </a:lnTo>
                  <a:lnTo>
                    <a:pt x="5571731" y="368198"/>
                  </a:lnTo>
                  <a:lnTo>
                    <a:pt x="5571833" y="345147"/>
                  </a:lnTo>
                  <a:lnTo>
                    <a:pt x="5572036" y="339166"/>
                  </a:lnTo>
                  <a:lnTo>
                    <a:pt x="5572569" y="316941"/>
                  </a:lnTo>
                  <a:lnTo>
                    <a:pt x="5572912" y="306730"/>
                  </a:lnTo>
                  <a:lnTo>
                    <a:pt x="5572315" y="306730"/>
                  </a:lnTo>
                  <a:lnTo>
                    <a:pt x="5572417" y="255308"/>
                  </a:lnTo>
                  <a:lnTo>
                    <a:pt x="5572912" y="249402"/>
                  </a:lnTo>
                  <a:lnTo>
                    <a:pt x="5574690" y="243497"/>
                  </a:lnTo>
                  <a:lnTo>
                    <a:pt x="5580011" y="239356"/>
                  </a:lnTo>
                  <a:lnTo>
                    <a:pt x="5584139" y="235216"/>
                  </a:lnTo>
                  <a:lnTo>
                    <a:pt x="5590044" y="233451"/>
                  </a:lnTo>
                  <a:lnTo>
                    <a:pt x="5595963" y="232854"/>
                  </a:lnTo>
                  <a:lnTo>
                    <a:pt x="5607189" y="232854"/>
                  </a:lnTo>
                  <a:lnTo>
                    <a:pt x="5640883" y="255308"/>
                  </a:lnTo>
                  <a:lnTo>
                    <a:pt x="5645023" y="267131"/>
                  </a:lnTo>
                  <a:lnTo>
                    <a:pt x="5647969" y="272453"/>
                  </a:lnTo>
                  <a:lnTo>
                    <a:pt x="5648553" y="278955"/>
                  </a:lnTo>
                  <a:lnTo>
                    <a:pt x="5649646" y="287528"/>
                  </a:lnTo>
                  <a:lnTo>
                    <a:pt x="5649747" y="293128"/>
                  </a:lnTo>
                  <a:lnTo>
                    <a:pt x="5649950" y="306730"/>
                  </a:lnTo>
                  <a:lnTo>
                    <a:pt x="5649950" y="153657"/>
                  </a:lnTo>
                  <a:lnTo>
                    <a:pt x="5646191" y="153657"/>
                  </a:lnTo>
                  <a:lnTo>
                    <a:pt x="5597144" y="154254"/>
                  </a:lnTo>
                  <a:lnTo>
                    <a:pt x="5550459" y="153657"/>
                  </a:lnTo>
                  <a:lnTo>
                    <a:pt x="5546903" y="153657"/>
                  </a:lnTo>
                  <a:lnTo>
                    <a:pt x="5542775" y="153060"/>
                  </a:lnTo>
                  <a:lnTo>
                    <a:pt x="5538635" y="153657"/>
                  </a:lnTo>
                  <a:lnTo>
                    <a:pt x="5530951" y="153657"/>
                  </a:lnTo>
                  <a:lnTo>
                    <a:pt x="5523268" y="154838"/>
                  </a:lnTo>
                  <a:lnTo>
                    <a:pt x="5514987" y="154254"/>
                  </a:lnTo>
                  <a:lnTo>
                    <a:pt x="5486031" y="183210"/>
                  </a:lnTo>
                  <a:lnTo>
                    <a:pt x="5486031" y="184975"/>
                  </a:lnTo>
                  <a:lnTo>
                    <a:pt x="5485054" y="194741"/>
                  </a:lnTo>
                  <a:lnTo>
                    <a:pt x="5481561" y="235953"/>
                  </a:lnTo>
                  <a:lnTo>
                    <a:pt x="5481358" y="272453"/>
                  </a:lnTo>
                  <a:lnTo>
                    <a:pt x="5481840" y="287528"/>
                  </a:lnTo>
                  <a:lnTo>
                    <a:pt x="5483187" y="322884"/>
                  </a:lnTo>
                  <a:lnTo>
                    <a:pt x="5483707" y="339166"/>
                  </a:lnTo>
                  <a:lnTo>
                    <a:pt x="5484457" y="360565"/>
                  </a:lnTo>
                  <a:lnTo>
                    <a:pt x="5485854" y="406019"/>
                  </a:lnTo>
                  <a:lnTo>
                    <a:pt x="5486616" y="427888"/>
                  </a:lnTo>
                  <a:lnTo>
                    <a:pt x="5488381" y="498525"/>
                  </a:lnTo>
                  <a:lnTo>
                    <a:pt x="5488737" y="510044"/>
                  </a:lnTo>
                  <a:lnTo>
                    <a:pt x="5489232" y="532650"/>
                  </a:lnTo>
                  <a:lnTo>
                    <a:pt x="5489473" y="540181"/>
                  </a:lnTo>
                  <a:lnTo>
                    <a:pt x="5489575" y="550240"/>
                  </a:lnTo>
                  <a:lnTo>
                    <a:pt x="5492534" y="556145"/>
                  </a:lnTo>
                  <a:lnTo>
                    <a:pt x="5529770" y="573874"/>
                  </a:lnTo>
                  <a:lnTo>
                    <a:pt x="5535688" y="573874"/>
                  </a:lnTo>
                  <a:lnTo>
                    <a:pt x="5541594" y="573290"/>
                  </a:lnTo>
                  <a:lnTo>
                    <a:pt x="5549277" y="573290"/>
                  </a:lnTo>
                  <a:lnTo>
                    <a:pt x="5572264" y="540181"/>
                  </a:lnTo>
                  <a:lnTo>
                    <a:pt x="5572137" y="494906"/>
                  </a:lnTo>
                  <a:lnTo>
                    <a:pt x="5571820" y="482269"/>
                  </a:lnTo>
                  <a:lnTo>
                    <a:pt x="5571858" y="468083"/>
                  </a:lnTo>
                  <a:lnTo>
                    <a:pt x="5572912" y="462762"/>
                  </a:lnTo>
                  <a:lnTo>
                    <a:pt x="5575871" y="453898"/>
                  </a:lnTo>
                  <a:lnTo>
                    <a:pt x="5578221" y="452120"/>
                  </a:lnTo>
                  <a:lnTo>
                    <a:pt x="5581777" y="452120"/>
                  </a:lnTo>
                  <a:lnTo>
                    <a:pt x="5585320" y="452716"/>
                  </a:lnTo>
                  <a:lnTo>
                    <a:pt x="5589460" y="452120"/>
                  </a:lnTo>
                  <a:lnTo>
                    <a:pt x="5593016" y="452120"/>
                  </a:lnTo>
                  <a:lnTo>
                    <a:pt x="5601284" y="450938"/>
                  </a:lnTo>
                  <a:lnTo>
                    <a:pt x="5606605" y="455676"/>
                  </a:lnTo>
                  <a:lnTo>
                    <a:pt x="5608967" y="463359"/>
                  </a:lnTo>
                  <a:lnTo>
                    <a:pt x="5610149" y="468083"/>
                  </a:lnTo>
                  <a:lnTo>
                    <a:pt x="5612511" y="472224"/>
                  </a:lnTo>
                  <a:lnTo>
                    <a:pt x="5614289" y="476351"/>
                  </a:lnTo>
                  <a:lnTo>
                    <a:pt x="5614873" y="478129"/>
                  </a:lnTo>
                  <a:lnTo>
                    <a:pt x="5616054" y="479907"/>
                  </a:lnTo>
                  <a:lnTo>
                    <a:pt x="5617235" y="482269"/>
                  </a:lnTo>
                  <a:lnTo>
                    <a:pt x="5620550" y="489597"/>
                  </a:lnTo>
                  <a:lnTo>
                    <a:pt x="5624182" y="496608"/>
                  </a:lnTo>
                  <a:lnTo>
                    <a:pt x="5628043" y="503377"/>
                  </a:lnTo>
                  <a:lnTo>
                    <a:pt x="5632018" y="510044"/>
                  </a:lnTo>
                  <a:lnTo>
                    <a:pt x="5636145" y="516547"/>
                  </a:lnTo>
                  <a:lnTo>
                    <a:pt x="5640286" y="522452"/>
                  </a:lnTo>
                  <a:lnTo>
                    <a:pt x="5643842" y="528955"/>
                  </a:lnTo>
                  <a:lnTo>
                    <a:pt x="5646788" y="534276"/>
                  </a:lnTo>
                  <a:lnTo>
                    <a:pt x="5648553" y="540181"/>
                  </a:lnTo>
                  <a:lnTo>
                    <a:pt x="5650928" y="546100"/>
                  </a:lnTo>
                  <a:lnTo>
                    <a:pt x="5689346" y="567372"/>
                  </a:lnTo>
                  <a:lnTo>
                    <a:pt x="5694667" y="567969"/>
                  </a:lnTo>
                  <a:lnTo>
                    <a:pt x="5700585" y="567372"/>
                  </a:lnTo>
                  <a:lnTo>
                    <a:pt x="5708853" y="567372"/>
                  </a:lnTo>
                  <a:lnTo>
                    <a:pt x="5712396" y="566775"/>
                  </a:lnTo>
                  <a:lnTo>
                    <a:pt x="5720677" y="566775"/>
                  </a:lnTo>
                  <a:lnTo>
                    <a:pt x="5725998" y="567372"/>
                  </a:lnTo>
                  <a:lnTo>
                    <a:pt x="5726582" y="566775"/>
                  </a:lnTo>
                  <a:lnTo>
                    <a:pt x="5736031" y="557326"/>
                  </a:lnTo>
                  <a:lnTo>
                    <a:pt x="5741352" y="551421"/>
                  </a:lnTo>
                  <a:close/>
                </a:path>
                <a:path w="6396990" h="576580">
                  <a:moveTo>
                    <a:pt x="5871946" y="294322"/>
                  </a:moveTo>
                  <a:lnTo>
                    <a:pt x="5870765" y="251180"/>
                  </a:lnTo>
                  <a:lnTo>
                    <a:pt x="5870232" y="240626"/>
                  </a:lnTo>
                  <a:lnTo>
                    <a:pt x="5868390" y="213944"/>
                  </a:lnTo>
                  <a:lnTo>
                    <a:pt x="5868644" y="183184"/>
                  </a:lnTo>
                  <a:lnTo>
                    <a:pt x="5868390" y="174345"/>
                  </a:lnTo>
                  <a:lnTo>
                    <a:pt x="5868390" y="166662"/>
                  </a:lnTo>
                  <a:lnTo>
                    <a:pt x="5866041" y="158965"/>
                  </a:lnTo>
                  <a:lnTo>
                    <a:pt x="5859538" y="147751"/>
                  </a:lnTo>
                  <a:lnTo>
                    <a:pt x="5855982" y="145376"/>
                  </a:lnTo>
                  <a:lnTo>
                    <a:pt x="5851855" y="145376"/>
                  </a:lnTo>
                  <a:lnTo>
                    <a:pt x="5816384" y="144195"/>
                  </a:lnTo>
                  <a:lnTo>
                    <a:pt x="5811063" y="144195"/>
                  </a:lnTo>
                  <a:lnTo>
                    <a:pt x="5806922" y="146558"/>
                  </a:lnTo>
                  <a:lnTo>
                    <a:pt x="5804560" y="150698"/>
                  </a:lnTo>
                  <a:lnTo>
                    <a:pt x="5799836" y="157797"/>
                  </a:lnTo>
                  <a:lnTo>
                    <a:pt x="5795708" y="164884"/>
                  </a:lnTo>
                  <a:lnTo>
                    <a:pt x="5793333" y="181432"/>
                  </a:lnTo>
                  <a:lnTo>
                    <a:pt x="5792736" y="189115"/>
                  </a:lnTo>
                  <a:lnTo>
                    <a:pt x="5792736" y="197383"/>
                  </a:lnTo>
                  <a:lnTo>
                    <a:pt x="5791835" y="218681"/>
                  </a:lnTo>
                  <a:lnTo>
                    <a:pt x="5791708" y="240017"/>
                  </a:lnTo>
                  <a:lnTo>
                    <a:pt x="5792254" y="261480"/>
                  </a:lnTo>
                  <a:lnTo>
                    <a:pt x="5793333" y="283095"/>
                  </a:lnTo>
                  <a:lnTo>
                    <a:pt x="5794108" y="295059"/>
                  </a:lnTo>
                  <a:lnTo>
                    <a:pt x="5794667" y="307035"/>
                  </a:lnTo>
                  <a:lnTo>
                    <a:pt x="5794997" y="318998"/>
                  </a:lnTo>
                  <a:lnTo>
                    <a:pt x="5795111" y="432612"/>
                  </a:lnTo>
                  <a:lnTo>
                    <a:pt x="5794514" y="462165"/>
                  </a:lnTo>
                  <a:lnTo>
                    <a:pt x="5792152" y="523049"/>
                  </a:lnTo>
                  <a:lnTo>
                    <a:pt x="5792152" y="531914"/>
                  </a:lnTo>
                  <a:lnTo>
                    <a:pt x="5792736" y="540181"/>
                  </a:lnTo>
                  <a:lnTo>
                    <a:pt x="5796889" y="547865"/>
                  </a:lnTo>
                  <a:lnTo>
                    <a:pt x="5798655" y="552005"/>
                  </a:lnTo>
                  <a:lnTo>
                    <a:pt x="5801614" y="556145"/>
                  </a:lnTo>
                  <a:lnTo>
                    <a:pt x="5810478" y="565010"/>
                  </a:lnTo>
                  <a:lnTo>
                    <a:pt x="5818746" y="566191"/>
                  </a:lnTo>
                  <a:lnTo>
                    <a:pt x="5826430" y="566191"/>
                  </a:lnTo>
                  <a:lnTo>
                    <a:pt x="5829986" y="566775"/>
                  </a:lnTo>
                  <a:lnTo>
                    <a:pt x="5834113" y="566191"/>
                  </a:lnTo>
                  <a:lnTo>
                    <a:pt x="5845937" y="566191"/>
                  </a:lnTo>
                  <a:lnTo>
                    <a:pt x="5852439" y="563232"/>
                  </a:lnTo>
                  <a:lnTo>
                    <a:pt x="5857164" y="556145"/>
                  </a:lnTo>
                  <a:lnTo>
                    <a:pt x="5858942" y="553186"/>
                  </a:lnTo>
                  <a:lnTo>
                    <a:pt x="5860720" y="550824"/>
                  </a:lnTo>
                  <a:lnTo>
                    <a:pt x="5861901" y="547865"/>
                  </a:lnTo>
                  <a:lnTo>
                    <a:pt x="5863666" y="544918"/>
                  </a:lnTo>
                  <a:lnTo>
                    <a:pt x="5864860" y="541362"/>
                  </a:lnTo>
                  <a:lnTo>
                    <a:pt x="5864860" y="538416"/>
                  </a:lnTo>
                  <a:lnTo>
                    <a:pt x="5866041" y="533095"/>
                  </a:lnTo>
                  <a:lnTo>
                    <a:pt x="5866041" y="527189"/>
                  </a:lnTo>
                  <a:lnTo>
                    <a:pt x="5866625" y="521868"/>
                  </a:lnTo>
                  <a:lnTo>
                    <a:pt x="5868390" y="486994"/>
                  </a:lnTo>
                  <a:lnTo>
                    <a:pt x="5871946" y="380606"/>
                  </a:lnTo>
                  <a:lnTo>
                    <a:pt x="5871946" y="294322"/>
                  </a:lnTo>
                  <a:close/>
                </a:path>
                <a:path w="6396990" h="576580">
                  <a:moveTo>
                    <a:pt x="6123711" y="184378"/>
                  </a:moveTo>
                  <a:lnTo>
                    <a:pt x="6098298" y="154254"/>
                  </a:lnTo>
                  <a:lnTo>
                    <a:pt x="6058992" y="152082"/>
                  </a:lnTo>
                  <a:lnTo>
                    <a:pt x="5967666" y="151295"/>
                  </a:lnTo>
                  <a:lnTo>
                    <a:pt x="5924524" y="150698"/>
                  </a:lnTo>
                  <a:lnTo>
                    <a:pt x="5923343" y="151295"/>
                  </a:lnTo>
                  <a:lnTo>
                    <a:pt x="5915863" y="154101"/>
                  </a:lnTo>
                  <a:lnTo>
                    <a:pt x="5909602" y="158242"/>
                  </a:lnTo>
                  <a:lnTo>
                    <a:pt x="5904890" y="163931"/>
                  </a:lnTo>
                  <a:lnTo>
                    <a:pt x="5902071" y="171386"/>
                  </a:lnTo>
                  <a:lnTo>
                    <a:pt x="5901474" y="175526"/>
                  </a:lnTo>
                  <a:lnTo>
                    <a:pt x="5899112" y="183794"/>
                  </a:lnTo>
                  <a:lnTo>
                    <a:pt x="5898121" y="191770"/>
                  </a:lnTo>
                  <a:lnTo>
                    <a:pt x="5897854" y="199682"/>
                  </a:lnTo>
                  <a:lnTo>
                    <a:pt x="5898362" y="207492"/>
                  </a:lnTo>
                  <a:lnTo>
                    <a:pt x="5952312" y="230492"/>
                  </a:lnTo>
                  <a:lnTo>
                    <a:pt x="5957633" y="231089"/>
                  </a:lnTo>
                  <a:lnTo>
                    <a:pt x="5961164" y="232854"/>
                  </a:lnTo>
                  <a:lnTo>
                    <a:pt x="5966485" y="240538"/>
                  </a:lnTo>
                  <a:lnTo>
                    <a:pt x="5968263" y="245275"/>
                  </a:lnTo>
                  <a:lnTo>
                    <a:pt x="5968847" y="249999"/>
                  </a:lnTo>
                  <a:lnTo>
                    <a:pt x="5968847" y="258267"/>
                  </a:lnTo>
                  <a:lnTo>
                    <a:pt x="5969444" y="266534"/>
                  </a:lnTo>
                  <a:lnTo>
                    <a:pt x="5969444" y="274828"/>
                  </a:lnTo>
                  <a:lnTo>
                    <a:pt x="5971222" y="320332"/>
                  </a:lnTo>
                  <a:lnTo>
                    <a:pt x="5971552" y="337616"/>
                  </a:lnTo>
                  <a:lnTo>
                    <a:pt x="5971806" y="389483"/>
                  </a:lnTo>
                  <a:lnTo>
                    <a:pt x="5971222" y="389483"/>
                  </a:lnTo>
                  <a:lnTo>
                    <a:pt x="5970879" y="421830"/>
                  </a:lnTo>
                  <a:lnTo>
                    <a:pt x="5970638" y="502361"/>
                  </a:lnTo>
                  <a:lnTo>
                    <a:pt x="5970829" y="511124"/>
                  </a:lnTo>
                  <a:lnTo>
                    <a:pt x="5972403" y="536651"/>
                  </a:lnTo>
                  <a:lnTo>
                    <a:pt x="5973584" y="545503"/>
                  </a:lnTo>
                  <a:lnTo>
                    <a:pt x="5976544" y="553186"/>
                  </a:lnTo>
                  <a:lnTo>
                    <a:pt x="5982449" y="559689"/>
                  </a:lnTo>
                  <a:lnTo>
                    <a:pt x="5985992" y="564426"/>
                  </a:lnTo>
                  <a:lnTo>
                    <a:pt x="5990729" y="567969"/>
                  </a:lnTo>
                  <a:lnTo>
                    <a:pt x="6003137" y="567969"/>
                  </a:lnTo>
                  <a:lnTo>
                    <a:pt x="6009056" y="568553"/>
                  </a:lnTo>
                  <a:lnTo>
                    <a:pt x="6039764" y="544563"/>
                  </a:lnTo>
                  <a:lnTo>
                    <a:pt x="6045339" y="436854"/>
                  </a:lnTo>
                  <a:lnTo>
                    <a:pt x="6047460" y="288417"/>
                  </a:lnTo>
                  <a:lnTo>
                    <a:pt x="6048057" y="287235"/>
                  </a:lnTo>
                  <a:lnTo>
                    <a:pt x="6048641" y="277774"/>
                  </a:lnTo>
                  <a:lnTo>
                    <a:pt x="6049823" y="270090"/>
                  </a:lnTo>
                  <a:lnTo>
                    <a:pt x="6051004" y="256501"/>
                  </a:lnTo>
                  <a:lnTo>
                    <a:pt x="6052185" y="251180"/>
                  </a:lnTo>
                  <a:lnTo>
                    <a:pt x="6052782" y="245275"/>
                  </a:lnTo>
                  <a:lnTo>
                    <a:pt x="6053963" y="240538"/>
                  </a:lnTo>
                  <a:lnTo>
                    <a:pt x="6057506" y="234619"/>
                  </a:lnTo>
                  <a:lnTo>
                    <a:pt x="6060465" y="231673"/>
                  </a:lnTo>
                  <a:lnTo>
                    <a:pt x="6065786" y="231673"/>
                  </a:lnTo>
                  <a:lnTo>
                    <a:pt x="6071095" y="231089"/>
                  </a:lnTo>
                  <a:lnTo>
                    <a:pt x="6077013" y="231089"/>
                  </a:lnTo>
                  <a:lnTo>
                    <a:pt x="6082322" y="230492"/>
                  </a:lnTo>
                  <a:lnTo>
                    <a:pt x="6107747" y="226949"/>
                  </a:lnTo>
                  <a:lnTo>
                    <a:pt x="6110109" y="226352"/>
                  </a:lnTo>
                  <a:lnTo>
                    <a:pt x="6113069" y="225171"/>
                  </a:lnTo>
                  <a:lnTo>
                    <a:pt x="6114834" y="222796"/>
                  </a:lnTo>
                  <a:lnTo>
                    <a:pt x="6120155" y="217487"/>
                  </a:lnTo>
                  <a:lnTo>
                    <a:pt x="6123711" y="210985"/>
                  </a:lnTo>
                  <a:lnTo>
                    <a:pt x="6123114" y="202717"/>
                  </a:lnTo>
                  <a:lnTo>
                    <a:pt x="6123114" y="192074"/>
                  </a:lnTo>
                  <a:lnTo>
                    <a:pt x="6123711" y="184378"/>
                  </a:lnTo>
                  <a:close/>
                </a:path>
                <a:path w="6396990" h="576580">
                  <a:moveTo>
                    <a:pt x="6313843" y="29387"/>
                  </a:moveTo>
                  <a:lnTo>
                    <a:pt x="6288583" y="0"/>
                  </a:lnTo>
                  <a:lnTo>
                    <a:pt x="6285623" y="0"/>
                  </a:lnTo>
                  <a:lnTo>
                    <a:pt x="6281483" y="584"/>
                  </a:lnTo>
                  <a:lnTo>
                    <a:pt x="6276759" y="1168"/>
                  </a:lnTo>
                  <a:lnTo>
                    <a:pt x="6273216" y="2946"/>
                  </a:lnTo>
                  <a:lnTo>
                    <a:pt x="6270841" y="3530"/>
                  </a:lnTo>
                  <a:lnTo>
                    <a:pt x="6268491" y="5308"/>
                  </a:lnTo>
                  <a:lnTo>
                    <a:pt x="6245682" y="37680"/>
                  </a:lnTo>
                  <a:lnTo>
                    <a:pt x="6234201" y="58496"/>
                  </a:lnTo>
                  <a:lnTo>
                    <a:pt x="6232436" y="63830"/>
                  </a:lnTo>
                  <a:lnTo>
                    <a:pt x="6230658" y="67957"/>
                  </a:lnTo>
                  <a:lnTo>
                    <a:pt x="6230074" y="72682"/>
                  </a:lnTo>
                  <a:lnTo>
                    <a:pt x="6228893" y="76822"/>
                  </a:lnTo>
                  <a:lnTo>
                    <a:pt x="6228296" y="79184"/>
                  </a:lnTo>
                  <a:lnTo>
                    <a:pt x="6228296" y="83921"/>
                  </a:lnTo>
                  <a:lnTo>
                    <a:pt x="6227699" y="91008"/>
                  </a:lnTo>
                  <a:lnTo>
                    <a:pt x="6229477" y="97510"/>
                  </a:lnTo>
                  <a:lnTo>
                    <a:pt x="6233604" y="102831"/>
                  </a:lnTo>
                  <a:lnTo>
                    <a:pt x="6234798" y="105194"/>
                  </a:lnTo>
                  <a:lnTo>
                    <a:pt x="6236576" y="106959"/>
                  </a:lnTo>
                  <a:lnTo>
                    <a:pt x="6237757" y="108737"/>
                  </a:lnTo>
                  <a:lnTo>
                    <a:pt x="6241300" y="115239"/>
                  </a:lnTo>
                  <a:lnTo>
                    <a:pt x="6247803" y="118198"/>
                  </a:lnTo>
                  <a:lnTo>
                    <a:pt x="6260808" y="118198"/>
                  </a:lnTo>
                  <a:lnTo>
                    <a:pt x="6263170" y="117602"/>
                  </a:lnTo>
                  <a:lnTo>
                    <a:pt x="6268491" y="116420"/>
                  </a:lnTo>
                  <a:lnTo>
                    <a:pt x="6272619" y="113461"/>
                  </a:lnTo>
                  <a:lnTo>
                    <a:pt x="6275578" y="108737"/>
                  </a:lnTo>
                  <a:lnTo>
                    <a:pt x="6281305" y="99758"/>
                  </a:lnTo>
                  <a:lnTo>
                    <a:pt x="6286805" y="90563"/>
                  </a:lnTo>
                  <a:lnTo>
                    <a:pt x="6291872" y="81140"/>
                  </a:lnTo>
                  <a:lnTo>
                    <a:pt x="6296266" y="71501"/>
                  </a:lnTo>
                  <a:lnTo>
                    <a:pt x="6302172" y="59677"/>
                  </a:lnTo>
                  <a:lnTo>
                    <a:pt x="6303937" y="55537"/>
                  </a:lnTo>
                  <a:lnTo>
                    <a:pt x="6306312" y="51422"/>
                  </a:lnTo>
                  <a:lnTo>
                    <a:pt x="6307493" y="49047"/>
                  </a:lnTo>
                  <a:lnTo>
                    <a:pt x="6308077" y="46088"/>
                  </a:lnTo>
                  <a:lnTo>
                    <a:pt x="6309855" y="44323"/>
                  </a:lnTo>
                  <a:lnTo>
                    <a:pt x="6313398" y="36804"/>
                  </a:lnTo>
                  <a:lnTo>
                    <a:pt x="6313843" y="29387"/>
                  </a:lnTo>
                  <a:close/>
                </a:path>
                <a:path w="6396990" h="576580">
                  <a:moveTo>
                    <a:pt x="6396723" y="529945"/>
                  </a:moveTo>
                  <a:lnTo>
                    <a:pt x="6387071" y="490258"/>
                  </a:lnTo>
                  <a:lnTo>
                    <a:pt x="6380378" y="485228"/>
                  </a:lnTo>
                  <a:lnTo>
                    <a:pt x="6375781" y="483400"/>
                  </a:lnTo>
                  <a:lnTo>
                    <a:pt x="6368364" y="482854"/>
                  </a:lnTo>
                  <a:lnTo>
                    <a:pt x="6322657" y="484441"/>
                  </a:lnTo>
                  <a:lnTo>
                    <a:pt x="6307493" y="485228"/>
                  </a:lnTo>
                  <a:lnTo>
                    <a:pt x="6307493" y="484632"/>
                  </a:lnTo>
                  <a:lnTo>
                    <a:pt x="6285027" y="484632"/>
                  </a:lnTo>
                  <a:lnTo>
                    <a:pt x="6279121" y="484047"/>
                  </a:lnTo>
                  <a:lnTo>
                    <a:pt x="6273216" y="484047"/>
                  </a:lnTo>
                  <a:lnTo>
                    <a:pt x="6267310" y="483450"/>
                  </a:lnTo>
                  <a:lnTo>
                    <a:pt x="6260211" y="482257"/>
                  </a:lnTo>
                  <a:lnTo>
                    <a:pt x="6254305" y="478726"/>
                  </a:lnTo>
                  <a:lnTo>
                    <a:pt x="6253708" y="470446"/>
                  </a:lnTo>
                  <a:lnTo>
                    <a:pt x="6253111" y="465721"/>
                  </a:lnTo>
                  <a:lnTo>
                    <a:pt x="6251930" y="460400"/>
                  </a:lnTo>
                  <a:lnTo>
                    <a:pt x="6251930" y="455663"/>
                  </a:lnTo>
                  <a:lnTo>
                    <a:pt x="6251613" y="444677"/>
                  </a:lnTo>
                  <a:lnTo>
                    <a:pt x="6251638" y="433806"/>
                  </a:lnTo>
                  <a:lnTo>
                    <a:pt x="6252095" y="422922"/>
                  </a:lnTo>
                  <a:lnTo>
                    <a:pt x="6253111" y="411924"/>
                  </a:lnTo>
                  <a:lnTo>
                    <a:pt x="6253404" y="404393"/>
                  </a:lnTo>
                  <a:lnTo>
                    <a:pt x="6269660" y="372922"/>
                  </a:lnTo>
                  <a:lnTo>
                    <a:pt x="6276175" y="371741"/>
                  </a:lnTo>
                  <a:lnTo>
                    <a:pt x="6282664" y="371157"/>
                  </a:lnTo>
                  <a:lnTo>
                    <a:pt x="6297219" y="370192"/>
                  </a:lnTo>
                  <a:lnTo>
                    <a:pt x="6304686" y="369570"/>
                  </a:lnTo>
                  <a:lnTo>
                    <a:pt x="6312217" y="368795"/>
                  </a:lnTo>
                  <a:lnTo>
                    <a:pt x="6314592" y="368795"/>
                  </a:lnTo>
                  <a:lnTo>
                    <a:pt x="6315761" y="368198"/>
                  </a:lnTo>
                  <a:lnTo>
                    <a:pt x="6321082" y="368198"/>
                  </a:lnTo>
                  <a:lnTo>
                    <a:pt x="6326403" y="367017"/>
                  </a:lnTo>
                  <a:lnTo>
                    <a:pt x="6338227" y="367017"/>
                  </a:lnTo>
                  <a:lnTo>
                    <a:pt x="6344145" y="364655"/>
                  </a:lnTo>
                  <a:lnTo>
                    <a:pt x="6349454" y="360514"/>
                  </a:lnTo>
                  <a:lnTo>
                    <a:pt x="6356553" y="355193"/>
                  </a:lnTo>
                  <a:lnTo>
                    <a:pt x="6360084" y="348094"/>
                  </a:lnTo>
                  <a:lnTo>
                    <a:pt x="6360084" y="329780"/>
                  </a:lnTo>
                  <a:lnTo>
                    <a:pt x="6358915" y="325056"/>
                  </a:lnTo>
                  <a:lnTo>
                    <a:pt x="6357734" y="320916"/>
                  </a:lnTo>
                  <a:lnTo>
                    <a:pt x="6357734" y="316776"/>
                  </a:lnTo>
                  <a:lnTo>
                    <a:pt x="6324524" y="293560"/>
                  </a:lnTo>
                  <a:lnTo>
                    <a:pt x="6315392" y="293649"/>
                  </a:lnTo>
                  <a:lnTo>
                    <a:pt x="6306147" y="293649"/>
                  </a:lnTo>
                  <a:lnTo>
                    <a:pt x="6296850" y="293141"/>
                  </a:lnTo>
                  <a:lnTo>
                    <a:pt x="6283261" y="293141"/>
                  </a:lnTo>
                  <a:lnTo>
                    <a:pt x="6276175" y="293738"/>
                  </a:lnTo>
                  <a:lnTo>
                    <a:pt x="6265519" y="293738"/>
                  </a:lnTo>
                  <a:lnTo>
                    <a:pt x="6263754" y="293141"/>
                  </a:lnTo>
                  <a:lnTo>
                    <a:pt x="6257849" y="291363"/>
                  </a:lnTo>
                  <a:lnTo>
                    <a:pt x="6255486" y="287235"/>
                  </a:lnTo>
                  <a:lnTo>
                    <a:pt x="6254305" y="281317"/>
                  </a:lnTo>
                  <a:lnTo>
                    <a:pt x="6254305" y="260642"/>
                  </a:lnTo>
                  <a:lnTo>
                    <a:pt x="6254902" y="252945"/>
                  </a:lnTo>
                  <a:lnTo>
                    <a:pt x="6254902" y="246443"/>
                  </a:lnTo>
                  <a:lnTo>
                    <a:pt x="6258433" y="242316"/>
                  </a:lnTo>
                  <a:lnTo>
                    <a:pt x="6264935" y="241122"/>
                  </a:lnTo>
                  <a:lnTo>
                    <a:pt x="6269660" y="239941"/>
                  </a:lnTo>
                  <a:lnTo>
                    <a:pt x="6274994" y="238760"/>
                  </a:lnTo>
                  <a:lnTo>
                    <a:pt x="6279718" y="238175"/>
                  </a:lnTo>
                  <a:lnTo>
                    <a:pt x="6282664" y="237578"/>
                  </a:lnTo>
                  <a:lnTo>
                    <a:pt x="6285623" y="237578"/>
                  </a:lnTo>
                  <a:lnTo>
                    <a:pt x="6287986" y="236994"/>
                  </a:lnTo>
                  <a:lnTo>
                    <a:pt x="6295669" y="235216"/>
                  </a:lnTo>
                  <a:lnTo>
                    <a:pt x="6311036" y="235216"/>
                  </a:lnTo>
                  <a:lnTo>
                    <a:pt x="6328689" y="235432"/>
                  </a:lnTo>
                  <a:lnTo>
                    <a:pt x="6332804" y="235216"/>
                  </a:lnTo>
                  <a:lnTo>
                    <a:pt x="6337389" y="234962"/>
                  </a:lnTo>
                  <a:lnTo>
                    <a:pt x="6345910" y="233438"/>
                  </a:lnTo>
                  <a:lnTo>
                    <a:pt x="6350635" y="233438"/>
                  </a:lnTo>
                  <a:lnTo>
                    <a:pt x="6356553" y="232854"/>
                  </a:lnTo>
                  <a:lnTo>
                    <a:pt x="6362459" y="233438"/>
                  </a:lnTo>
                  <a:lnTo>
                    <a:pt x="6364211" y="232854"/>
                  </a:lnTo>
                  <a:lnTo>
                    <a:pt x="6392977" y="198869"/>
                  </a:lnTo>
                  <a:lnTo>
                    <a:pt x="6393256" y="187350"/>
                  </a:lnTo>
                  <a:lnTo>
                    <a:pt x="6392329" y="175818"/>
                  </a:lnTo>
                  <a:lnTo>
                    <a:pt x="6389052" y="157797"/>
                  </a:lnTo>
                  <a:lnTo>
                    <a:pt x="6385509" y="151879"/>
                  </a:lnTo>
                  <a:lnTo>
                    <a:pt x="6379007" y="148932"/>
                  </a:lnTo>
                  <a:lnTo>
                    <a:pt x="6376644" y="147751"/>
                  </a:lnTo>
                  <a:lnTo>
                    <a:pt x="6373685" y="146570"/>
                  </a:lnTo>
                  <a:lnTo>
                    <a:pt x="6370739" y="145973"/>
                  </a:lnTo>
                  <a:lnTo>
                    <a:pt x="6366281" y="144868"/>
                  </a:lnTo>
                  <a:lnTo>
                    <a:pt x="6365964" y="144780"/>
                  </a:lnTo>
                  <a:lnTo>
                    <a:pt x="6361277" y="143014"/>
                  </a:lnTo>
                  <a:lnTo>
                    <a:pt x="6348565" y="143040"/>
                  </a:lnTo>
                  <a:lnTo>
                    <a:pt x="6340589" y="143167"/>
                  </a:lnTo>
                  <a:lnTo>
                    <a:pt x="6332614" y="143510"/>
                  </a:lnTo>
                  <a:lnTo>
                    <a:pt x="6324638" y="144195"/>
                  </a:lnTo>
                  <a:lnTo>
                    <a:pt x="6310884" y="144780"/>
                  </a:lnTo>
                  <a:lnTo>
                    <a:pt x="6297142" y="144868"/>
                  </a:lnTo>
                  <a:lnTo>
                    <a:pt x="6283401" y="144614"/>
                  </a:lnTo>
                  <a:lnTo>
                    <a:pt x="6269660" y="144195"/>
                  </a:lnTo>
                  <a:lnTo>
                    <a:pt x="6259919" y="143408"/>
                  </a:lnTo>
                  <a:lnTo>
                    <a:pt x="6250165" y="142798"/>
                  </a:lnTo>
                  <a:lnTo>
                    <a:pt x="6223114" y="141490"/>
                  </a:lnTo>
                  <a:lnTo>
                    <a:pt x="6208052" y="141008"/>
                  </a:lnTo>
                  <a:lnTo>
                    <a:pt x="6200508" y="140652"/>
                  </a:lnTo>
                  <a:lnTo>
                    <a:pt x="6164681" y="164668"/>
                  </a:lnTo>
                  <a:lnTo>
                    <a:pt x="6159144" y="182029"/>
                  </a:lnTo>
                  <a:lnTo>
                    <a:pt x="6157963" y="185572"/>
                  </a:lnTo>
                  <a:lnTo>
                    <a:pt x="6157963" y="189712"/>
                  </a:lnTo>
                  <a:lnTo>
                    <a:pt x="6157099" y="196697"/>
                  </a:lnTo>
                  <a:lnTo>
                    <a:pt x="6156337" y="203517"/>
                  </a:lnTo>
                  <a:lnTo>
                    <a:pt x="6155804" y="210400"/>
                  </a:lnTo>
                  <a:lnTo>
                    <a:pt x="6155677" y="214528"/>
                  </a:lnTo>
                  <a:lnTo>
                    <a:pt x="6155664" y="220446"/>
                  </a:lnTo>
                  <a:lnTo>
                    <a:pt x="6156185" y="246443"/>
                  </a:lnTo>
                  <a:lnTo>
                    <a:pt x="6156566" y="263588"/>
                  </a:lnTo>
                  <a:lnTo>
                    <a:pt x="6157188" y="287235"/>
                  </a:lnTo>
                  <a:lnTo>
                    <a:pt x="6157963" y="310273"/>
                  </a:lnTo>
                  <a:lnTo>
                    <a:pt x="6158039" y="316776"/>
                  </a:lnTo>
                  <a:lnTo>
                    <a:pt x="6159144" y="342861"/>
                  </a:lnTo>
                  <a:lnTo>
                    <a:pt x="6159297" y="356984"/>
                  </a:lnTo>
                  <a:lnTo>
                    <a:pt x="6158598" y="370192"/>
                  </a:lnTo>
                  <a:lnTo>
                    <a:pt x="6158496" y="371741"/>
                  </a:lnTo>
                  <a:lnTo>
                    <a:pt x="6157950" y="377888"/>
                  </a:lnTo>
                  <a:lnTo>
                    <a:pt x="6157747" y="384746"/>
                  </a:lnTo>
                  <a:lnTo>
                    <a:pt x="6157646" y="391604"/>
                  </a:lnTo>
                  <a:lnTo>
                    <a:pt x="6157366" y="398348"/>
                  </a:lnTo>
                  <a:lnTo>
                    <a:pt x="6156579" y="415632"/>
                  </a:lnTo>
                  <a:lnTo>
                    <a:pt x="6155207" y="450202"/>
                  </a:lnTo>
                  <a:lnTo>
                    <a:pt x="6154420" y="467499"/>
                  </a:lnTo>
                  <a:lnTo>
                    <a:pt x="6153620" y="480352"/>
                  </a:lnTo>
                  <a:lnTo>
                    <a:pt x="6152172" y="507542"/>
                  </a:lnTo>
                  <a:lnTo>
                    <a:pt x="6151448" y="519506"/>
                  </a:lnTo>
                  <a:lnTo>
                    <a:pt x="6151105" y="527723"/>
                  </a:lnTo>
                  <a:lnTo>
                    <a:pt x="6151753" y="535609"/>
                  </a:lnTo>
                  <a:lnTo>
                    <a:pt x="6166828" y="561467"/>
                  </a:lnTo>
                  <a:lnTo>
                    <a:pt x="6171552" y="565010"/>
                  </a:lnTo>
                  <a:lnTo>
                    <a:pt x="6173914" y="565010"/>
                  </a:lnTo>
                  <a:lnTo>
                    <a:pt x="6192532" y="565823"/>
                  </a:lnTo>
                  <a:lnTo>
                    <a:pt x="6201842" y="566089"/>
                  </a:lnTo>
                  <a:lnTo>
                    <a:pt x="6211151" y="566191"/>
                  </a:lnTo>
                  <a:lnTo>
                    <a:pt x="6280467" y="564248"/>
                  </a:lnTo>
                  <a:lnTo>
                    <a:pt x="6293993" y="564591"/>
                  </a:lnTo>
                  <a:lnTo>
                    <a:pt x="6300990" y="564413"/>
                  </a:lnTo>
                  <a:lnTo>
                    <a:pt x="6310833" y="564311"/>
                  </a:lnTo>
                  <a:lnTo>
                    <a:pt x="6313170" y="564248"/>
                  </a:lnTo>
                  <a:lnTo>
                    <a:pt x="6320790" y="564045"/>
                  </a:lnTo>
                  <a:lnTo>
                    <a:pt x="6340589" y="563232"/>
                  </a:lnTo>
                  <a:lnTo>
                    <a:pt x="6345910" y="563232"/>
                  </a:lnTo>
                  <a:lnTo>
                    <a:pt x="6350635" y="563829"/>
                  </a:lnTo>
                  <a:lnTo>
                    <a:pt x="6371323" y="563829"/>
                  </a:lnTo>
                  <a:lnTo>
                    <a:pt x="6392596" y="550824"/>
                  </a:lnTo>
                  <a:lnTo>
                    <a:pt x="6394971" y="546100"/>
                  </a:lnTo>
                  <a:lnTo>
                    <a:pt x="6395555" y="541375"/>
                  </a:lnTo>
                  <a:lnTo>
                    <a:pt x="6396723" y="529945"/>
                  </a:lnTo>
                  <a:close/>
                </a:path>
              </a:pathLst>
            </a:custGeom>
            <a:solidFill>
              <a:srgbClr val="FFFFFF"/>
            </a:solidFill>
          </p:spPr>
          <p:txBody>
            <a:bodyPr wrap="square" lIns="0" tIns="0" rIns="0" bIns="0" rtlCol="0"/>
            <a:lstStyle/>
            <a:p>
              <a:endParaRPr dirty="0"/>
            </a:p>
          </p:txBody>
        </p:sp>
        <p:sp>
          <p:nvSpPr>
            <p:cNvPr id="73" name="object 6">
              <a:extLst>
                <a:ext uri="{FF2B5EF4-FFF2-40B4-BE49-F238E27FC236}">
                  <a16:creationId xmlns:a16="http://schemas.microsoft.com/office/drawing/2014/main" id="{553416B9-32F9-5A13-5AA6-BAF4698F58B6}"/>
                </a:ext>
              </a:extLst>
            </p:cNvPr>
            <p:cNvSpPr/>
            <p:nvPr/>
          </p:nvSpPr>
          <p:spPr>
            <a:xfrm>
              <a:off x="941065" y="478616"/>
              <a:ext cx="125095" cy="599440"/>
            </a:xfrm>
            <a:custGeom>
              <a:avLst/>
              <a:gdLst/>
              <a:ahLst/>
              <a:cxnLst/>
              <a:rect l="l" t="t" r="r" b="b"/>
              <a:pathLst>
                <a:path w="125094" h="599440">
                  <a:moveTo>
                    <a:pt x="0" y="0"/>
                  </a:moveTo>
                  <a:lnTo>
                    <a:pt x="0" y="483828"/>
                  </a:lnTo>
                  <a:lnTo>
                    <a:pt x="9601" y="531617"/>
                  </a:lnTo>
                  <a:lnTo>
                    <a:pt x="48589" y="564165"/>
                  </a:lnTo>
                  <a:lnTo>
                    <a:pt x="72089" y="582047"/>
                  </a:lnTo>
                  <a:lnTo>
                    <a:pt x="89553" y="591593"/>
                  </a:lnTo>
                  <a:lnTo>
                    <a:pt x="110436" y="599133"/>
                  </a:lnTo>
                  <a:lnTo>
                    <a:pt x="124980" y="17591"/>
                  </a:lnTo>
                  <a:lnTo>
                    <a:pt x="0" y="0"/>
                  </a:lnTo>
                  <a:close/>
                </a:path>
              </a:pathLst>
            </a:custGeom>
            <a:solidFill>
              <a:srgbClr val="FCEDA0"/>
            </a:solidFill>
          </p:spPr>
          <p:txBody>
            <a:bodyPr wrap="square" lIns="0" tIns="0" rIns="0" bIns="0" rtlCol="0"/>
            <a:lstStyle/>
            <a:p>
              <a:endParaRPr dirty="0"/>
            </a:p>
          </p:txBody>
        </p:sp>
        <p:pic>
          <p:nvPicPr>
            <p:cNvPr id="74" name="object 7">
              <a:extLst>
                <a:ext uri="{FF2B5EF4-FFF2-40B4-BE49-F238E27FC236}">
                  <a16:creationId xmlns:a16="http://schemas.microsoft.com/office/drawing/2014/main" id="{CD3434A3-E539-BFED-BE78-003CB5E1BB1B}"/>
                </a:ext>
              </a:extLst>
            </p:cNvPr>
            <p:cNvPicPr/>
            <p:nvPr/>
          </p:nvPicPr>
          <p:blipFill>
            <a:blip r:embed="rId5" cstate="print"/>
            <a:stretch>
              <a:fillRect/>
            </a:stretch>
          </p:blipFill>
          <p:spPr>
            <a:xfrm>
              <a:off x="803923" y="446758"/>
              <a:ext cx="199632" cy="208412"/>
            </a:xfrm>
            <a:prstGeom prst="rect">
              <a:avLst/>
            </a:prstGeom>
          </p:spPr>
        </p:pic>
        <p:pic>
          <p:nvPicPr>
            <p:cNvPr id="75" name="object 8">
              <a:extLst>
                <a:ext uri="{FF2B5EF4-FFF2-40B4-BE49-F238E27FC236}">
                  <a16:creationId xmlns:a16="http://schemas.microsoft.com/office/drawing/2014/main" id="{52052044-D04D-28EF-C292-84CBA665D2FA}"/>
                </a:ext>
              </a:extLst>
            </p:cNvPr>
            <p:cNvPicPr/>
            <p:nvPr/>
          </p:nvPicPr>
          <p:blipFill>
            <a:blip r:embed="rId6" cstate="print"/>
            <a:stretch>
              <a:fillRect/>
            </a:stretch>
          </p:blipFill>
          <p:spPr>
            <a:xfrm>
              <a:off x="975901" y="251551"/>
              <a:ext cx="164916" cy="79357"/>
            </a:xfrm>
            <a:prstGeom prst="rect">
              <a:avLst/>
            </a:prstGeom>
          </p:spPr>
        </p:pic>
        <p:sp>
          <p:nvSpPr>
            <p:cNvPr id="76" name="object 9">
              <a:extLst>
                <a:ext uri="{FF2B5EF4-FFF2-40B4-BE49-F238E27FC236}">
                  <a16:creationId xmlns:a16="http://schemas.microsoft.com/office/drawing/2014/main" id="{DBD0CF29-9A88-E21D-E62F-727D08300D27}"/>
                </a:ext>
              </a:extLst>
            </p:cNvPr>
            <p:cNvSpPr/>
            <p:nvPr/>
          </p:nvSpPr>
          <p:spPr>
            <a:xfrm>
              <a:off x="886119" y="311935"/>
              <a:ext cx="275590" cy="769620"/>
            </a:xfrm>
            <a:custGeom>
              <a:avLst/>
              <a:gdLst/>
              <a:ahLst/>
              <a:cxnLst/>
              <a:rect l="l" t="t" r="r" b="b"/>
              <a:pathLst>
                <a:path w="275590" h="769619">
                  <a:moveTo>
                    <a:pt x="275038" y="248426"/>
                  </a:moveTo>
                  <a:lnTo>
                    <a:pt x="126481" y="248426"/>
                  </a:lnTo>
                  <a:lnTo>
                    <a:pt x="130953" y="248744"/>
                  </a:lnTo>
                  <a:lnTo>
                    <a:pt x="134058" y="252610"/>
                  </a:lnTo>
                  <a:lnTo>
                    <a:pt x="136142" y="256599"/>
                  </a:lnTo>
                  <a:lnTo>
                    <a:pt x="137189" y="261217"/>
                  </a:lnTo>
                  <a:lnTo>
                    <a:pt x="137312" y="274943"/>
                  </a:lnTo>
                  <a:lnTo>
                    <a:pt x="140320" y="457797"/>
                  </a:lnTo>
                  <a:lnTo>
                    <a:pt x="141087" y="488667"/>
                  </a:lnTo>
                  <a:lnTo>
                    <a:pt x="141754" y="519494"/>
                  </a:lnTo>
                  <a:lnTo>
                    <a:pt x="142190" y="547913"/>
                  </a:lnTo>
                  <a:lnTo>
                    <a:pt x="142287" y="609854"/>
                  </a:lnTo>
                  <a:lnTo>
                    <a:pt x="142258" y="617136"/>
                  </a:lnTo>
                  <a:lnTo>
                    <a:pt x="142102" y="640514"/>
                  </a:lnTo>
                  <a:lnTo>
                    <a:pt x="142051" y="697017"/>
                  </a:lnTo>
                  <a:lnTo>
                    <a:pt x="143350" y="740248"/>
                  </a:lnTo>
                  <a:lnTo>
                    <a:pt x="165387" y="765809"/>
                  </a:lnTo>
                  <a:lnTo>
                    <a:pt x="167471" y="766667"/>
                  </a:lnTo>
                  <a:lnTo>
                    <a:pt x="170602" y="769013"/>
                  </a:lnTo>
                  <a:lnTo>
                    <a:pt x="175827" y="767002"/>
                  </a:lnTo>
                  <a:lnTo>
                    <a:pt x="242662" y="727810"/>
                  </a:lnTo>
                  <a:lnTo>
                    <a:pt x="265824" y="697017"/>
                  </a:lnTo>
                  <a:lnTo>
                    <a:pt x="273617" y="652140"/>
                  </a:lnTo>
                  <a:lnTo>
                    <a:pt x="274155" y="609854"/>
                  </a:lnTo>
                  <a:lnTo>
                    <a:pt x="274875" y="547913"/>
                  </a:lnTo>
                  <a:lnTo>
                    <a:pt x="275023" y="519494"/>
                  </a:lnTo>
                  <a:lnTo>
                    <a:pt x="275038" y="248426"/>
                  </a:lnTo>
                  <a:close/>
                </a:path>
                <a:path w="275590" h="769619">
                  <a:moveTo>
                    <a:pt x="235354" y="0"/>
                  </a:moveTo>
                  <a:lnTo>
                    <a:pt x="231186" y="366"/>
                  </a:lnTo>
                  <a:lnTo>
                    <a:pt x="226998" y="2816"/>
                  </a:lnTo>
                  <a:lnTo>
                    <a:pt x="215760" y="7343"/>
                  </a:lnTo>
                  <a:lnTo>
                    <a:pt x="178580" y="18973"/>
                  </a:lnTo>
                  <a:lnTo>
                    <a:pt x="147774" y="42517"/>
                  </a:lnTo>
                  <a:lnTo>
                    <a:pt x="120101" y="72060"/>
                  </a:lnTo>
                  <a:lnTo>
                    <a:pt x="89808" y="110708"/>
                  </a:lnTo>
                  <a:lnTo>
                    <a:pt x="85630" y="116289"/>
                  </a:lnTo>
                  <a:lnTo>
                    <a:pt x="81463" y="120823"/>
                  </a:lnTo>
                  <a:lnTo>
                    <a:pt x="77285" y="126404"/>
                  </a:lnTo>
                  <a:lnTo>
                    <a:pt x="65367" y="142772"/>
                  </a:lnTo>
                  <a:lnTo>
                    <a:pt x="53195" y="159238"/>
                  </a:lnTo>
                  <a:lnTo>
                    <a:pt x="41146" y="175346"/>
                  </a:lnTo>
                  <a:lnTo>
                    <a:pt x="29234" y="191125"/>
                  </a:lnTo>
                  <a:lnTo>
                    <a:pt x="24020" y="199407"/>
                  </a:lnTo>
                  <a:lnTo>
                    <a:pt x="19972" y="208682"/>
                  </a:lnTo>
                  <a:lnTo>
                    <a:pt x="15924" y="217861"/>
                  </a:lnTo>
                  <a:lnTo>
                    <a:pt x="12268" y="227006"/>
                  </a:lnTo>
                  <a:lnTo>
                    <a:pt x="1321" y="271464"/>
                  </a:lnTo>
                  <a:lnTo>
                    <a:pt x="0" y="282420"/>
                  </a:lnTo>
                  <a:lnTo>
                    <a:pt x="660" y="294291"/>
                  </a:lnTo>
                  <a:lnTo>
                    <a:pt x="4235" y="306943"/>
                  </a:lnTo>
                  <a:lnTo>
                    <a:pt x="8398" y="319250"/>
                  </a:lnTo>
                  <a:lnTo>
                    <a:pt x="10826" y="330084"/>
                  </a:lnTo>
                  <a:lnTo>
                    <a:pt x="13385" y="337950"/>
                  </a:lnTo>
                  <a:lnTo>
                    <a:pt x="18002" y="342846"/>
                  </a:lnTo>
                  <a:lnTo>
                    <a:pt x="24774" y="344521"/>
                  </a:lnTo>
                  <a:lnTo>
                    <a:pt x="33800" y="342722"/>
                  </a:lnTo>
                  <a:lnTo>
                    <a:pt x="68264" y="315903"/>
                  </a:lnTo>
                  <a:lnTo>
                    <a:pt x="74530" y="308005"/>
                  </a:lnTo>
                  <a:lnTo>
                    <a:pt x="80794" y="300301"/>
                  </a:lnTo>
                  <a:lnTo>
                    <a:pt x="87054" y="292692"/>
                  </a:lnTo>
                  <a:lnTo>
                    <a:pt x="93943" y="283808"/>
                  </a:lnTo>
                  <a:lnTo>
                    <a:pt x="120837" y="251541"/>
                  </a:lnTo>
                  <a:lnTo>
                    <a:pt x="126481" y="248426"/>
                  </a:lnTo>
                  <a:lnTo>
                    <a:pt x="275038" y="248426"/>
                  </a:lnTo>
                  <a:lnTo>
                    <a:pt x="275003" y="227006"/>
                  </a:lnTo>
                  <a:lnTo>
                    <a:pt x="274696" y="205568"/>
                  </a:lnTo>
                  <a:lnTo>
                    <a:pt x="273866" y="182248"/>
                  </a:lnTo>
                  <a:lnTo>
                    <a:pt x="272835" y="159157"/>
                  </a:lnTo>
                  <a:lnTo>
                    <a:pt x="271907" y="136268"/>
                  </a:lnTo>
                  <a:lnTo>
                    <a:pt x="270342" y="110687"/>
                  </a:lnTo>
                  <a:lnTo>
                    <a:pt x="268777" y="85892"/>
                  </a:lnTo>
                  <a:lnTo>
                    <a:pt x="268222" y="69930"/>
                  </a:lnTo>
                  <a:lnTo>
                    <a:pt x="261468" y="25423"/>
                  </a:lnTo>
                  <a:lnTo>
                    <a:pt x="238484" y="261"/>
                  </a:lnTo>
                  <a:lnTo>
                    <a:pt x="235354" y="0"/>
                  </a:lnTo>
                  <a:close/>
                </a:path>
              </a:pathLst>
            </a:custGeom>
            <a:solidFill>
              <a:srgbClr val="FFFFFF"/>
            </a:solidFill>
          </p:spPr>
          <p:txBody>
            <a:bodyPr wrap="square" lIns="0" tIns="0" rIns="0" bIns="0" rtlCol="0"/>
            <a:lstStyle/>
            <a:p>
              <a:endParaRPr dirty="0"/>
            </a:p>
          </p:txBody>
        </p:sp>
        <p:sp>
          <p:nvSpPr>
            <p:cNvPr id="77" name="object 10">
              <a:extLst>
                <a:ext uri="{FF2B5EF4-FFF2-40B4-BE49-F238E27FC236}">
                  <a16:creationId xmlns:a16="http://schemas.microsoft.com/office/drawing/2014/main" id="{B5B7D36B-E1D4-4C98-C3F8-7B32D4AFC7F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FFB542"/>
            </a:solidFill>
          </p:spPr>
          <p:txBody>
            <a:bodyPr wrap="square" lIns="0" tIns="0" rIns="0" bIns="0" rtlCol="0"/>
            <a:lstStyle/>
            <a:p>
              <a:endParaRPr dirty="0"/>
            </a:p>
          </p:txBody>
        </p:sp>
      </p:grpSp>
      <p:sp>
        <p:nvSpPr>
          <p:cNvPr id="78" name="object 11">
            <a:extLst>
              <a:ext uri="{FF2B5EF4-FFF2-40B4-BE49-F238E27FC236}">
                <a16:creationId xmlns:a16="http://schemas.microsoft.com/office/drawing/2014/main" id="{075D84D6-82CA-27F1-C338-53FA80AEF343}"/>
              </a:ext>
            </a:extLst>
          </p:cNvPr>
          <p:cNvSpPr txBox="1"/>
          <p:nvPr/>
        </p:nvSpPr>
        <p:spPr>
          <a:xfrm>
            <a:off x="15633107" y="1095520"/>
            <a:ext cx="3200102"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sp>
        <p:nvSpPr>
          <p:cNvPr id="79" name="object 12">
            <a:extLst>
              <a:ext uri="{FF2B5EF4-FFF2-40B4-BE49-F238E27FC236}">
                <a16:creationId xmlns:a16="http://schemas.microsoft.com/office/drawing/2014/main" id="{EDC5F5E3-2A91-03F3-A27D-5D767FD282A7}"/>
              </a:ext>
            </a:extLst>
          </p:cNvPr>
          <p:cNvSpPr txBox="1">
            <a:spLocks noGrp="1"/>
          </p:cNvSpPr>
          <p:nvPr>
            <p:ph type="title" idx="4294967295"/>
          </p:nvPr>
        </p:nvSpPr>
        <p:spPr>
          <a:xfrm>
            <a:off x="2989876" y="1678365"/>
            <a:ext cx="13005773"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3</a:t>
            </a:r>
            <a:r>
              <a:rPr lang="fr-FR" b="1" spc="-300" dirty="0"/>
              <a:t> : LA CYBER : UN OU DES MÉTIERS ?</a:t>
            </a:r>
          </a:p>
        </p:txBody>
      </p:sp>
      <p:grpSp>
        <p:nvGrpSpPr>
          <p:cNvPr id="80" name="object 17">
            <a:extLst>
              <a:ext uri="{FF2B5EF4-FFF2-40B4-BE49-F238E27FC236}">
                <a16:creationId xmlns:a16="http://schemas.microsoft.com/office/drawing/2014/main" id="{FE6B5897-A4ED-EBBC-E057-E72FF9939775}"/>
              </a:ext>
            </a:extLst>
          </p:cNvPr>
          <p:cNvGrpSpPr/>
          <p:nvPr/>
        </p:nvGrpSpPr>
        <p:grpSpPr>
          <a:xfrm>
            <a:off x="1322959" y="1665758"/>
            <a:ext cx="1341120" cy="1127125"/>
            <a:chOff x="1322959" y="1665758"/>
            <a:chExt cx="1341120" cy="1127125"/>
          </a:xfrm>
        </p:grpSpPr>
        <p:sp>
          <p:nvSpPr>
            <p:cNvPr id="81" name="object 18">
              <a:extLst>
                <a:ext uri="{FF2B5EF4-FFF2-40B4-BE49-F238E27FC236}">
                  <a16:creationId xmlns:a16="http://schemas.microsoft.com/office/drawing/2014/main" id="{AE0DE5E4-BE9B-F870-DFE9-95425B46054F}"/>
                </a:ext>
              </a:extLst>
            </p:cNvPr>
            <p:cNvSpPr/>
            <p:nvPr/>
          </p:nvSpPr>
          <p:spPr>
            <a:xfrm>
              <a:off x="1322959" y="183385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2" name="object 19">
              <a:extLst>
                <a:ext uri="{FF2B5EF4-FFF2-40B4-BE49-F238E27FC236}">
                  <a16:creationId xmlns:a16="http://schemas.microsoft.com/office/drawing/2014/main" id="{E15E046B-00DA-4C74-28D3-A5A7DC474030}"/>
                </a:ext>
              </a:extLst>
            </p:cNvPr>
            <p:cNvSpPr/>
            <p:nvPr/>
          </p:nvSpPr>
          <p:spPr>
            <a:xfrm>
              <a:off x="1652616" y="1665758"/>
              <a:ext cx="737235" cy="803910"/>
            </a:xfrm>
            <a:custGeom>
              <a:avLst/>
              <a:gdLst/>
              <a:ahLst/>
              <a:cxnLst/>
              <a:rect l="l" t="t" r="r" b="b"/>
              <a:pathLst>
                <a:path w="737235" h="803910">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83" name="object 20">
              <a:extLst>
                <a:ext uri="{FF2B5EF4-FFF2-40B4-BE49-F238E27FC236}">
                  <a16:creationId xmlns:a16="http://schemas.microsoft.com/office/drawing/2014/main" id="{A534128B-F388-5C71-3271-E1E9051566C4}"/>
                </a:ext>
              </a:extLst>
            </p:cNvPr>
            <p:cNvSpPr/>
            <p:nvPr/>
          </p:nvSpPr>
          <p:spPr>
            <a:xfrm>
              <a:off x="1847050" y="1798313"/>
              <a:ext cx="447675" cy="474980"/>
            </a:xfrm>
            <a:custGeom>
              <a:avLst/>
              <a:gdLst/>
              <a:ahLst/>
              <a:cxnLst/>
              <a:rect l="l" t="t" r="r" b="b"/>
              <a:pathLst>
                <a:path w="447675" h="474980">
                  <a:moveTo>
                    <a:pt x="79476" y="340436"/>
                  </a:moveTo>
                  <a:lnTo>
                    <a:pt x="58051" y="300583"/>
                  </a:lnTo>
                  <a:lnTo>
                    <a:pt x="48094" y="297865"/>
                  </a:lnTo>
                  <a:lnTo>
                    <a:pt x="36576" y="297954"/>
                  </a:lnTo>
                  <a:lnTo>
                    <a:pt x="32181" y="298373"/>
                  </a:lnTo>
                  <a:lnTo>
                    <a:pt x="28155" y="300101"/>
                  </a:lnTo>
                  <a:lnTo>
                    <a:pt x="19011" y="302755"/>
                  </a:lnTo>
                  <a:lnTo>
                    <a:pt x="0" y="352425"/>
                  </a:lnTo>
                  <a:lnTo>
                    <a:pt x="482" y="353136"/>
                  </a:lnTo>
                  <a:lnTo>
                    <a:pt x="2044" y="361454"/>
                  </a:lnTo>
                  <a:lnTo>
                    <a:pt x="34886" y="388112"/>
                  </a:lnTo>
                  <a:lnTo>
                    <a:pt x="43865" y="389534"/>
                  </a:lnTo>
                  <a:lnTo>
                    <a:pt x="51612" y="389128"/>
                  </a:lnTo>
                  <a:lnTo>
                    <a:pt x="76949" y="354203"/>
                  </a:lnTo>
                  <a:lnTo>
                    <a:pt x="78638" y="348335"/>
                  </a:lnTo>
                  <a:lnTo>
                    <a:pt x="79476" y="340436"/>
                  </a:lnTo>
                  <a:close/>
                </a:path>
                <a:path w="447675" h="474980">
                  <a:moveTo>
                    <a:pt x="138798" y="35877"/>
                  </a:moveTo>
                  <a:lnTo>
                    <a:pt x="126123" y="2298"/>
                  </a:lnTo>
                  <a:lnTo>
                    <a:pt x="118503" y="3365"/>
                  </a:lnTo>
                  <a:lnTo>
                    <a:pt x="116116" y="2921"/>
                  </a:lnTo>
                  <a:lnTo>
                    <a:pt x="102146" y="1587"/>
                  </a:lnTo>
                  <a:lnTo>
                    <a:pt x="94970" y="266"/>
                  </a:lnTo>
                  <a:lnTo>
                    <a:pt x="90081" y="0"/>
                  </a:lnTo>
                  <a:lnTo>
                    <a:pt x="64274" y="35877"/>
                  </a:lnTo>
                  <a:lnTo>
                    <a:pt x="53352" y="78232"/>
                  </a:lnTo>
                  <a:lnTo>
                    <a:pt x="45542" y="117919"/>
                  </a:lnTo>
                  <a:lnTo>
                    <a:pt x="42748" y="131787"/>
                  </a:lnTo>
                  <a:lnTo>
                    <a:pt x="40284" y="145707"/>
                  </a:lnTo>
                  <a:lnTo>
                    <a:pt x="38049" y="159664"/>
                  </a:lnTo>
                  <a:lnTo>
                    <a:pt x="35928" y="173647"/>
                  </a:lnTo>
                  <a:lnTo>
                    <a:pt x="28092" y="236499"/>
                  </a:lnTo>
                  <a:lnTo>
                    <a:pt x="27546" y="239496"/>
                  </a:lnTo>
                  <a:lnTo>
                    <a:pt x="41414" y="264909"/>
                  </a:lnTo>
                  <a:lnTo>
                    <a:pt x="43484" y="267131"/>
                  </a:lnTo>
                  <a:lnTo>
                    <a:pt x="48869" y="268122"/>
                  </a:lnTo>
                  <a:lnTo>
                    <a:pt x="57454" y="268465"/>
                  </a:lnTo>
                  <a:lnTo>
                    <a:pt x="65925" y="269417"/>
                  </a:lnTo>
                  <a:lnTo>
                    <a:pt x="73926" y="269633"/>
                  </a:lnTo>
                  <a:lnTo>
                    <a:pt x="81318" y="269760"/>
                  </a:lnTo>
                  <a:lnTo>
                    <a:pt x="87858" y="267881"/>
                  </a:lnTo>
                  <a:lnTo>
                    <a:pt x="92659" y="261950"/>
                  </a:lnTo>
                  <a:lnTo>
                    <a:pt x="95097" y="258699"/>
                  </a:lnTo>
                  <a:lnTo>
                    <a:pt x="97066" y="254723"/>
                  </a:lnTo>
                  <a:lnTo>
                    <a:pt x="98323" y="251244"/>
                  </a:lnTo>
                  <a:lnTo>
                    <a:pt x="100622" y="245491"/>
                  </a:lnTo>
                  <a:lnTo>
                    <a:pt x="102425" y="239014"/>
                  </a:lnTo>
                  <a:lnTo>
                    <a:pt x="104114" y="233146"/>
                  </a:lnTo>
                  <a:lnTo>
                    <a:pt x="106756" y="218795"/>
                  </a:lnTo>
                  <a:lnTo>
                    <a:pt x="108445" y="212623"/>
                  </a:lnTo>
                  <a:lnTo>
                    <a:pt x="110185" y="206451"/>
                  </a:lnTo>
                  <a:lnTo>
                    <a:pt x="111810" y="200253"/>
                  </a:lnTo>
                  <a:lnTo>
                    <a:pt x="113169" y="194017"/>
                  </a:lnTo>
                  <a:lnTo>
                    <a:pt x="125247" y="128231"/>
                  </a:lnTo>
                  <a:lnTo>
                    <a:pt x="126390" y="121488"/>
                  </a:lnTo>
                  <a:lnTo>
                    <a:pt x="128447" y="107962"/>
                  </a:lnTo>
                  <a:lnTo>
                    <a:pt x="129590" y="101206"/>
                  </a:lnTo>
                  <a:lnTo>
                    <a:pt x="131800" y="87134"/>
                  </a:lnTo>
                  <a:lnTo>
                    <a:pt x="134099" y="72910"/>
                  </a:lnTo>
                  <a:lnTo>
                    <a:pt x="136296" y="58547"/>
                  </a:lnTo>
                  <a:lnTo>
                    <a:pt x="138226" y="44081"/>
                  </a:lnTo>
                  <a:lnTo>
                    <a:pt x="138798" y="35877"/>
                  </a:lnTo>
                  <a:close/>
                </a:path>
                <a:path w="447675" h="474980">
                  <a:moveTo>
                    <a:pt x="173964" y="420420"/>
                  </a:moveTo>
                  <a:lnTo>
                    <a:pt x="152806" y="383781"/>
                  </a:lnTo>
                  <a:lnTo>
                    <a:pt x="138531" y="378637"/>
                  </a:lnTo>
                  <a:lnTo>
                    <a:pt x="124206" y="378917"/>
                  </a:lnTo>
                  <a:lnTo>
                    <a:pt x="86956" y="411607"/>
                  </a:lnTo>
                  <a:lnTo>
                    <a:pt x="83654" y="426720"/>
                  </a:lnTo>
                  <a:lnTo>
                    <a:pt x="85979" y="442061"/>
                  </a:lnTo>
                  <a:lnTo>
                    <a:pt x="117322" y="473608"/>
                  </a:lnTo>
                  <a:lnTo>
                    <a:pt x="132842" y="474827"/>
                  </a:lnTo>
                  <a:lnTo>
                    <a:pt x="147866" y="470014"/>
                  </a:lnTo>
                  <a:lnTo>
                    <a:pt x="170611" y="437870"/>
                  </a:lnTo>
                  <a:lnTo>
                    <a:pt x="173964" y="420420"/>
                  </a:lnTo>
                  <a:close/>
                </a:path>
                <a:path w="447675" h="474980">
                  <a:moveTo>
                    <a:pt x="447243" y="200660"/>
                  </a:moveTo>
                  <a:lnTo>
                    <a:pt x="439140" y="167855"/>
                  </a:lnTo>
                  <a:lnTo>
                    <a:pt x="429831" y="152755"/>
                  </a:lnTo>
                  <a:lnTo>
                    <a:pt x="393852" y="112331"/>
                  </a:lnTo>
                  <a:lnTo>
                    <a:pt x="351828" y="90462"/>
                  </a:lnTo>
                  <a:lnTo>
                    <a:pt x="321691" y="85661"/>
                  </a:lnTo>
                  <a:lnTo>
                    <a:pt x="307543" y="85750"/>
                  </a:lnTo>
                  <a:lnTo>
                    <a:pt x="269417" y="95224"/>
                  </a:lnTo>
                  <a:lnTo>
                    <a:pt x="249618" y="112687"/>
                  </a:lnTo>
                  <a:lnTo>
                    <a:pt x="243713" y="119227"/>
                  </a:lnTo>
                  <a:lnTo>
                    <a:pt x="238163" y="126225"/>
                  </a:lnTo>
                  <a:lnTo>
                    <a:pt x="234505" y="133908"/>
                  </a:lnTo>
                  <a:lnTo>
                    <a:pt x="232752" y="142201"/>
                  </a:lnTo>
                  <a:lnTo>
                    <a:pt x="232956" y="151053"/>
                  </a:lnTo>
                  <a:lnTo>
                    <a:pt x="232918" y="154673"/>
                  </a:lnTo>
                  <a:lnTo>
                    <a:pt x="234327" y="157581"/>
                  </a:lnTo>
                  <a:lnTo>
                    <a:pt x="275056" y="188810"/>
                  </a:lnTo>
                  <a:lnTo>
                    <a:pt x="281698" y="188442"/>
                  </a:lnTo>
                  <a:lnTo>
                    <a:pt x="289852" y="183769"/>
                  </a:lnTo>
                  <a:lnTo>
                    <a:pt x="295097" y="180505"/>
                  </a:lnTo>
                  <a:lnTo>
                    <a:pt x="299758" y="176796"/>
                  </a:lnTo>
                  <a:lnTo>
                    <a:pt x="305574" y="173964"/>
                  </a:lnTo>
                  <a:lnTo>
                    <a:pt x="312712" y="169418"/>
                  </a:lnTo>
                  <a:lnTo>
                    <a:pt x="320230" y="167906"/>
                  </a:lnTo>
                  <a:lnTo>
                    <a:pt x="328637" y="167906"/>
                  </a:lnTo>
                  <a:lnTo>
                    <a:pt x="355511" y="198501"/>
                  </a:lnTo>
                  <a:lnTo>
                    <a:pt x="354952" y="205930"/>
                  </a:lnTo>
                  <a:lnTo>
                    <a:pt x="333705" y="240753"/>
                  </a:lnTo>
                  <a:lnTo>
                    <a:pt x="294970" y="257835"/>
                  </a:lnTo>
                  <a:lnTo>
                    <a:pt x="277634" y="262597"/>
                  </a:lnTo>
                  <a:lnTo>
                    <a:pt x="267335" y="265214"/>
                  </a:lnTo>
                  <a:lnTo>
                    <a:pt x="257009" y="267639"/>
                  </a:lnTo>
                  <a:lnTo>
                    <a:pt x="246557" y="269887"/>
                  </a:lnTo>
                  <a:lnTo>
                    <a:pt x="233133" y="272935"/>
                  </a:lnTo>
                  <a:lnTo>
                    <a:pt x="194894" y="288544"/>
                  </a:lnTo>
                  <a:lnTo>
                    <a:pt x="166293" y="321322"/>
                  </a:lnTo>
                  <a:lnTo>
                    <a:pt x="162839" y="344297"/>
                  </a:lnTo>
                  <a:lnTo>
                    <a:pt x="164680" y="351688"/>
                  </a:lnTo>
                  <a:lnTo>
                    <a:pt x="196684" y="376466"/>
                  </a:lnTo>
                  <a:lnTo>
                    <a:pt x="209715" y="379069"/>
                  </a:lnTo>
                  <a:lnTo>
                    <a:pt x="216077" y="377901"/>
                  </a:lnTo>
                  <a:lnTo>
                    <a:pt x="222275" y="375158"/>
                  </a:lnTo>
                  <a:lnTo>
                    <a:pt x="231889" y="369862"/>
                  </a:lnTo>
                  <a:lnTo>
                    <a:pt x="241935" y="365417"/>
                  </a:lnTo>
                  <a:lnTo>
                    <a:pt x="262229" y="357517"/>
                  </a:lnTo>
                  <a:lnTo>
                    <a:pt x="277037" y="352488"/>
                  </a:lnTo>
                  <a:lnTo>
                    <a:pt x="284695" y="351980"/>
                  </a:lnTo>
                  <a:lnTo>
                    <a:pt x="296773" y="350380"/>
                  </a:lnTo>
                  <a:lnTo>
                    <a:pt x="339051" y="338124"/>
                  </a:lnTo>
                  <a:lnTo>
                    <a:pt x="343852" y="335432"/>
                  </a:lnTo>
                  <a:lnTo>
                    <a:pt x="348208" y="333298"/>
                  </a:lnTo>
                  <a:lnTo>
                    <a:pt x="382498" y="316674"/>
                  </a:lnTo>
                  <a:lnTo>
                    <a:pt x="416750" y="278396"/>
                  </a:lnTo>
                  <a:lnTo>
                    <a:pt x="416191" y="277952"/>
                  </a:lnTo>
                  <a:lnTo>
                    <a:pt x="420725" y="271322"/>
                  </a:lnTo>
                  <a:lnTo>
                    <a:pt x="429856" y="258457"/>
                  </a:lnTo>
                  <a:lnTo>
                    <a:pt x="434403" y="251841"/>
                  </a:lnTo>
                  <a:lnTo>
                    <a:pt x="437032" y="248399"/>
                  </a:lnTo>
                  <a:lnTo>
                    <a:pt x="437781" y="246240"/>
                  </a:lnTo>
                  <a:lnTo>
                    <a:pt x="441782" y="235165"/>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2" name="object 22">
            <a:extLst>
              <a:ext uri="{FF2B5EF4-FFF2-40B4-BE49-F238E27FC236}">
                <a16:creationId xmlns:a16="http://schemas.microsoft.com/office/drawing/2014/main" id="{88692E85-0F9D-E7FD-8E3A-6303B5131FF3}"/>
              </a:ext>
            </a:extLst>
          </p:cNvPr>
          <p:cNvGrpSpPr/>
          <p:nvPr/>
        </p:nvGrpSpPr>
        <p:grpSpPr>
          <a:xfrm>
            <a:off x="2999092" y="3368675"/>
            <a:ext cx="13761719" cy="2842260"/>
            <a:chOff x="2295019" y="3596466"/>
            <a:chExt cx="13761719" cy="2842260"/>
          </a:xfrm>
        </p:grpSpPr>
        <p:sp>
          <p:nvSpPr>
            <p:cNvPr id="3" name="object 23">
              <a:extLst>
                <a:ext uri="{FF2B5EF4-FFF2-40B4-BE49-F238E27FC236}">
                  <a16:creationId xmlns:a16="http://schemas.microsoft.com/office/drawing/2014/main" id="{14EDF2AE-57C7-6FFD-664D-2BA03C1FC2A5}"/>
                </a:ext>
              </a:extLst>
            </p:cNvPr>
            <p:cNvSpPr/>
            <p:nvPr/>
          </p:nvSpPr>
          <p:spPr>
            <a:xfrm>
              <a:off x="2295019" y="3596466"/>
              <a:ext cx="4844415" cy="2842260"/>
            </a:xfrm>
            <a:custGeom>
              <a:avLst/>
              <a:gdLst/>
              <a:ahLst/>
              <a:cxnLst/>
              <a:rect l="l" t="t" r="r" b="b"/>
              <a:pathLst>
                <a:path w="4844415" h="2842260">
                  <a:moveTo>
                    <a:pt x="4843831" y="0"/>
                  </a:moveTo>
                  <a:lnTo>
                    <a:pt x="0" y="0"/>
                  </a:lnTo>
                  <a:lnTo>
                    <a:pt x="0" y="2842217"/>
                  </a:lnTo>
                  <a:lnTo>
                    <a:pt x="4843831" y="2842217"/>
                  </a:lnTo>
                  <a:lnTo>
                    <a:pt x="4843831" y="0"/>
                  </a:lnTo>
                  <a:close/>
                </a:path>
              </a:pathLst>
            </a:custGeom>
            <a:solidFill>
              <a:srgbClr val="231F20">
                <a:alpha val="54998"/>
              </a:srgbClr>
            </a:solidFill>
          </p:spPr>
          <p:txBody>
            <a:bodyPr wrap="square" lIns="0" tIns="0" rIns="0" bIns="0" rtlCol="0"/>
            <a:lstStyle/>
            <a:p>
              <a:endParaRPr/>
            </a:p>
          </p:txBody>
        </p:sp>
        <p:pic>
          <p:nvPicPr>
            <p:cNvPr id="4" name="object 24">
              <a:extLst>
                <a:ext uri="{FF2B5EF4-FFF2-40B4-BE49-F238E27FC236}">
                  <a16:creationId xmlns:a16="http://schemas.microsoft.com/office/drawing/2014/main" id="{B33FA1C4-ACF5-63EF-5E9E-91FDFC4F1C7F}"/>
                </a:ext>
              </a:extLst>
            </p:cNvPr>
            <p:cNvPicPr/>
            <p:nvPr/>
          </p:nvPicPr>
          <p:blipFill>
            <a:blip r:embed="rId7" cstate="print"/>
            <a:stretch>
              <a:fillRect/>
            </a:stretch>
          </p:blipFill>
          <p:spPr>
            <a:xfrm>
              <a:off x="2366423" y="3667868"/>
              <a:ext cx="13689852" cy="2646244"/>
            </a:xfrm>
            <a:prstGeom prst="rect">
              <a:avLst/>
            </a:prstGeom>
          </p:spPr>
        </p:pic>
      </p:grpSp>
      <p:sp>
        <p:nvSpPr>
          <p:cNvPr id="5" name="object 25">
            <a:extLst>
              <a:ext uri="{FF2B5EF4-FFF2-40B4-BE49-F238E27FC236}">
                <a16:creationId xmlns:a16="http://schemas.microsoft.com/office/drawing/2014/main" id="{3908FDEF-AB6E-2FA6-231F-FCC3E5334BCD}"/>
              </a:ext>
            </a:extLst>
          </p:cNvPr>
          <p:cNvSpPr txBox="1"/>
          <p:nvPr/>
        </p:nvSpPr>
        <p:spPr>
          <a:xfrm>
            <a:off x="2999092" y="3368675"/>
            <a:ext cx="4844415" cy="2842260"/>
          </a:xfrm>
          <a:prstGeom prst="rect">
            <a:avLst/>
          </a:prstGeom>
        </p:spPr>
        <p:txBody>
          <a:bodyPr vert="horz" wrap="square" lIns="0" tIns="0" rIns="0" bIns="0" rtlCol="0">
            <a:spAutoFit/>
          </a:bodyPr>
          <a:lstStyle/>
          <a:p>
            <a:pPr>
              <a:lnSpc>
                <a:spcPct val="100000"/>
              </a:lnSpc>
            </a:pPr>
            <a:endParaRPr sz="800">
              <a:latin typeface="Times New Roman"/>
              <a:cs typeface="Times New Roman"/>
            </a:endParaRPr>
          </a:p>
          <a:p>
            <a:pPr marR="845185" algn="r">
              <a:lnSpc>
                <a:spcPct val="100000"/>
              </a:lnSpc>
              <a:spcBef>
                <a:spcPts val="570"/>
              </a:spcBef>
            </a:pPr>
            <a:r>
              <a:rPr sz="650" spc="25" dirty="0">
                <a:solidFill>
                  <a:srgbClr val="212121"/>
                </a:solidFill>
                <a:latin typeface="Trebuchet MS"/>
                <a:cs typeface="Trebuchet MS"/>
              </a:rPr>
              <a:t>a</a:t>
            </a:r>
            <a:r>
              <a:rPr sz="650" spc="-55" dirty="0">
                <a:solidFill>
                  <a:srgbClr val="212121"/>
                </a:solidFill>
                <a:latin typeface="Trebuchet MS"/>
                <a:cs typeface="Trebuchet MS"/>
              </a:rPr>
              <a:t>c</a:t>
            </a:r>
            <a:r>
              <a:rPr sz="650" spc="-10" dirty="0">
                <a:solidFill>
                  <a:srgbClr val="212121"/>
                </a:solidFill>
                <a:latin typeface="Trebuchet MS"/>
                <a:cs typeface="Trebuchet MS"/>
              </a:rPr>
              <a:t>tivité</a:t>
            </a:r>
            <a:r>
              <a:rPr sz="650" spc="-70" dirty="0">
                <a:solidFill>
                  <a:srgbClr val="212121"/>
                </a:solidFill>
                <a:latin typeface="Trebuchet MS"/>
                <a:cs typeface="Trebuchet MS"/>
              </a:rPr>
              <a:t> </a:t>
            </a:r>
            <a:r>
              <a:rPr sz="650" spc="-40" dirty="0">
                <a:solidFill>
                  <a:srgbClr val="212121"/>
                </a:solidFill>
                <a:latin typeface="Trebuchet MS"/>
                <a:cs typeface="Trebuchet MS"/>
              </a:rPr>
              <a:t>3</a:t>
            </a:r>
            <a:endParaRPr sz="650">
              <a:latin typeface="Trebuchet MS"/>
              <a:cs typeface="Trebuchet MS"/>
            </a:endParaRPr>
          </a:p>
          <a:p>
            <a:pPr>
              <a:lnSpc>
                <a:spcPct val="100000"/>
              </a:lnSpc>
            </a:pPr>
            <a:endParaRPr sz="800">
              <a:latin typeface="Trebuchet MS"/>
              <a:cs typeface="Trebuchet MS"/>
            </a:endParaRPr>
          </a:p>
          <a:p>
            <a:pPr>
              <a:lnSpc>
                <a:spcPct val="100000"/>
              </a:lnSpc>
              <a:spcBef>
                <a:spcPts val="25"/>
              </a:spcBef>
            </a:pPr>
            <a:endParaRPr sz="700">
              <a:latin typeface="Trebuchet MS"/>
              <a:cs typeface="Trebuchet MS"/>
            </a:endParaRPr>
          </a:p>
          <a:p>
            <a:pPr marR="30480" algn="ctr">
              <a:lnSpc>
                <a:spcPct val="100000"/>
              </a:lnSpc>
              <a:spcBef>
                <a:spcPts val="5"/>
              </a:spcBef>
            </a:pPr>
            <a:r>
              <a:rPr sz="900" spc="90" dirty="0">
                <a:solidFill>
                  <a:srgbClr val="E2BF26"/>
                </a:solidFill>
                <a:latin typeface="Trebuchet MS"/>
                <a:cs typeface="Trebuchet MS"/>
              </a:rPr>
              <a:t>plusieurs</a:t>
            </a:r>
            <a:r>
              <a:rPr sz="900" spc="15" dirty="0">
                <a:solidFill>
                  <a:srgbClr val="E2BF26"/>
                </a:solidFill>
                <a:latin typeface="Trebuchet MS"/>
                <a:cs typeface="Trebuchet MS"/>
              </a:rPr>
              <a:t> </a:t>
            </a:r>
            <a:r>
              <a:rPr sz="900" spc="105" dirty="0">
                <a:solidFill>
                  <a:srgbClr val="E2BF26"/>
                </a:solidFill>
                <a:latin typeface="Trebuchet MS"/>
                <a:cs typeface="Trebuchet MS"/>
              </a:rPr>
              <a:t>parcours</a:t>
            </a:r>
            <a:r>
              <a:rPr sz="900" spc="20" dirty="0">
                <a:solidFill>
                  <a:srgbClr val="E2BF26"/>
                </a:solidFill>
                <a:latin typeface="Trebuchet MS"/>
                <a:cs typeface="Trebuchet MS"/>
              </a:rPr>
              <a:t> </a:t>
            </a:r>
            <a:r>
              <a:rPr sz="900" spc="100" dirty="0">
                <a:solidFill>
                  <a:srgbClr val="E2BF26"/>
                </a:solidFill>
                <a:latin typeface="Trebuchet MS"/>
                <a:cs typeface="Trebuchet MS"/>
              </a:rPr>
              <a:t>sont</a:t>
            </a:r>
            <a:r>
              <a:rPr sz="900" spc="15" dirty="0">
                <a:solidFill>
                  <a:srgbClr val="E2BF26"/>
                </a:solidFill>
                <a:latin typeface="Trebuchet MS"/>
                <a:cs typeface="Trebuchet MS"/>
              </a:rPr>
              <a:t> </a:t>
            </a:r>
            <a:r>
              <a:rPr sz="900" spc="85" dirty="0">
                <a:solidFill>
                  <a:srgbClr val="E2BF26"/>
                </a:solidFill>
                <a:latin typeface="Trebuchet MS"/>
                <a:cs typeface="Trebuchet MS"/>
              </a:rPr>
              <a:t>possibles</a:t>
            </a:r>
            <a:endParaRPr sz="900">
              <a:latin typeface="Trebuchet MS"/>
              <a:cs typeface="Trebuchet MS"/>
            </a:endParaRPr>
          </a:p>
          <a:p>
            <a:pPr marR="30480" algn="ctr">
              <a:lnSpc>
                <a:spcPct val="100000"/>
              </a:lnSpc>
              <a:spcBef>
                <a:spcPts val="45"/>
              </a:spcBef>
            </a:pPr>
            <a:r>
              <a:rPr sz="900" spc="90" dirty="0">
                <a:solidFill>
                  <a:srgbClr val="E2BF26"/>
                </a:solidFill>
                <a:latin typeface="Trebuchet MS"/>
                <a:cs typeface="Trebuchet MS"/>
              </a:rPr>
              <a:t>Pour</a:t>
            </a:r>
            <a:r>
              <a:rPr sz="900" spc="30" dirty="0">
                <a:solidFill>
                  <a:srgbClr val="E2BF26"/>
                </a:solidFill>
                <a:latin typeface="Trebuchet MS"/>
                <a:cs typeface="Trebuchet MS"/>
              </a:rPr>
              <a:t> </a:t>
            </a:r>
            <a:r>
              <a:rPr sz="900" spc="85" dirty="0">
                <a:solidFill>
                  <a:srgbClr val="E2BF26"/>
                </a:solidFill>
                <a:latin typeface="Trebuchet MS"/>
                <a:cs typeface="Trebuchet MS"/>
              </a:rPr>
              <a:t>se</a:t>
            </a:r>
            <a:r>
              <a:rPr sz="900" spc="30" dirty="0">
                <a:solidFill>
                  <a:srgbClr val="E2BF26"/>
                </a:solidFill>
                <a:latin typeface="Trebuchet MS"/>
                <a:cs typeface="Trebuchet MS"/>
              </a:rPr>
              <a:t> </a:t>
            </a:r>
            <a:r>
              <a:rPr sz="900" spc="90" dirty="0">
                <a:solidFill>
                  <a:srgbClr val="E2BF26"/>
                </a:solidFill>
                <a:latin typeface="Trebuchet MS"/>
                <a:cs typeface="Trebuchet MS"/>
              </a:rPr>
              <a:t>diriger</a:t>
            </a:r>
            <a:r>
              <a:rPr sz="900" spc="35" dirty="0">
                <a:solidFill>
                  <a:srgbClr val="E2BF26"/>
                </a:solidFill>
                <a:latin typeface="Trebuchet MS"/>
                <a:cs typeface="Trebuchet MS"/>
              </a:rPr>
              <a:t> </a:t>
            </a:r>
            <a:r>
              <a:rPr sz="900" spc="110" dirty="0">
                <a:solidFill>
                  <a:srgbClr val="E2BF26"/>
                </a:solidFill>
                <a:latin typeface="Trebuchet MS"/>
                <a:cs typeface="Trebuchet MS"/>
              </a:rPr>
              <a:t>vers</a:t>
            </a:r>
            <a:r>
              <a:rPr sz="900" spc="30" dirty="0">
                <a:solidFill>
                  <a:srgbClr val="E2BF26"/>
                </a:solidFill>
                <a:latin typeface="Trebuchet MS"/>
                <a:cs typeface="Trebuchet MS"/>
              </a:rPr>
              <a:t> </a:t>
            </a:r>
            <a:r>
              <a:rPr sz="900" spc="45" dirty="0">
                <a:solidFill>
                  <a:srgbClr val="E2BF26"/>
                </a:solidFill>
                <a:latin typeface="Trebuchet MS"/>
                <a:cs typeface="Trebuchet MS"/>
              </a:rPr>
              <a:t>une</a:t>
            </a:r>
            <a:r>
              <a:rPr sz="900" spc="35" dirty="0">
                <a:solidFill>
                  <a:srgbClr val="E2BF26"/>
                </a:solidFill>
                <a:latin typeface="Trebuchet MS"/>
                <a:cs typeface="Trebuchet MS"/>
              </a:rPr>
              <a:t> </a:t>
            </a:r>
            <a:r>
              <a:rPr sz="900" spc="110" dirty="0">
                <a:solidFill>
                  <a:srgbClr val="E2BF26"/>
                </a:solidFill>
                <a:latin typeface="Trebuchet MS"/>
                <a:cs typeface="Trebuchet MS"/>
              </a:rPr>
              <a:t>carrière</a:t>
            </a:r>
            <a:r>
              <a:rPr sz="900" spc="30" dirty="0">
                <a:solidFill>
                  <a:srgbClr val="E2BF26"/>
                </a:solidFill>
                <a:latin typeface="Trebuchet MS"/>
                <a:cs typeface="Trebuchet MS"/>
              </a:rPr>
              <a:t> </a:t>
            </a:r>
            <a:r>
              <a:rPr sz="900" spc="40" dirty="0">
                <a:solidFill>
                  <a:srgbClr val="E2BF26"/>
                </a:solidFill>
                <a:latin typeface="Trebuchet MS"/>
                <a:cs typeface="Trebuchet MS"/>
              </a:rPr>
              <a:t>en</a:t>
            </a:r>
            <a:r>
              <a:rPr sz="900" spc="35" dirty="0">
                <a:solidFill>
                  <a:srgbClr val="E2BF26"/>
                </a:solidFill>
                <a:latin typeface="Trebuchet MS"/>
                <a:cs typeface="Trebuchet MS"/>
              </a:rPr>
              <a:t> </a:t>
            </a:r>
            <a:r>
              <a:rPr sz="900" spc="85" dirty="0">
                <a:solidFill>
                  <a:srgbClr val="E2BF26"/>
                </a:solidFill>
                <a:latin typeface="Trebuchet MS"/>
                <a:cs typeface="Trebuchet MS"/>
              </a:rPr>
              <a:t>cybersécurité</a:t>
            </a:r>
            <a:r>
              <a:rPr sz="900" spc="30" dirty="0">
                <a:solidFill>
                  <a:srgbClr val="E2BF26"/>
                </a:solidFill>
                <a:latin typeface="Trebuchet MS"/>
                <a:cs typeface="Trebuchet MS"/>
              </a:rPr>
              <a:t> </a:t>
            </a:r>
            <a:r>
              <a:rPr sz="900" spc="-120" dirty="0">
                <a:solidFill>
                  <a:srgbClr val="E2BF26"/>
                </a:solidFill>
                <a:latin typeface="Trebuchet MS"/>
                <a:cs typeface="Trebuchet MS"/>
              </a:rPr>
              <a:t>:</a:t>
            </a:r>
            <a:endParaRPr sz="9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45"/>
              </a:spcBef>
            </a:pPr>
            <a:endParaRPr sz="1750">
              <a:latin typeface="Trebuchet MS"/>
              <a:cs typeface="Trebuchet MS"/>
            </a:endParaRPr>
          </a:p>
          <a:p>
            <a:pPr marL="2394585">
              <a:lnSpc>
                <a:spcPct val="100000"/>
              </a:lnSpc>
              <a:spcBef>
                <a:spcPts val="5"/>
              </a:spcBef>
            </a:pPr>
            <a:r>
              <a:rPr sz="850" spc="-5" dirty="0">
                <a:solidFill>
                  <a:srgbClr val="231F20"/>
                </a:solidFill>
                <a:latin typeface="Trebuchet MS"/>
                <a:cs typeface="Trebuchet MS"/>
              </a:rPr>
              <a:t>Doc</a:t>
            </a:r>
            <a:r>
              <a:rPr sz="850" spc="-10" dirty="0">
                <a:solidFill>
                  <a:srgbClr val="231F20"/>
                </a:solidFill>
                <a:latin typeface="Trebuchet MS"/>
                <a:cs typeface="Trebuchet MS"/>
              </a:rPr>
              <a:t>t</a:t>
            </a:r>
            <a:r>
              <a:rPr sz="850" spc="50" dirty="0">
                <a:solidFill>
                  <a:srgbClr val="231F20"/>
                </a:solidFill>
                <a:latin typeface="Trebuchet MS"/>
                <a:cs typeface="Trebuchet MS"/>
              </a:rPr>
              <a:t>o</a:t>
            </a:r>
            <a:r>
              <a:rPr sz="850" spc="15" dirty="0">
                <a:solidFill>
                  <a:srgbClr val="231F20"/>
                </a:solidFill>
                <a:latin typeface="Trebuchet MS"/>
                <a:cs typeface="Trebuchet MS"/>
              </a:rPr>
              <a:t>í</a:t>
            </a:r>
            <a:r>
              <a:rPr sz="850" spc="-20" dirty="0">
                <a:solidFill>
                  <a:srgbClr val="231F20"/>
                </a:solidFill>
                <a:latin typeface="Trebuchet MS"/>
                <a:cs typeface="Trebuchet MS"/>
              </a:rPr>
              <a:t>at</a:t>
            </a:r>
            <a:r>
              <a:rPr sz="850" spc="-70" dirty="0">
                <a:solidFill>
                  <a:srgbClr val="231F20"/>
                </a:solidFill>
                <a:latin typeface="Trebuchet MS"/>
                <a:cs typeface="Trebuchet MS"/>
              </a:rPr>
              <a:t> </a:t>
            </a:r>
            <a:r>
              <a:rPr sz="850" spc="-20" dirty="0">
                <a:solidFill>
                  <a:srgbClr val="231F20"/>
                </a:solidFill>
                <a:latin typeface="Trebuchet MS"/>
                <a:cs typeface="Trebuchet MS"/>
              </a:rPr>
              <a:t>en</a:t>
            </a:r>
            <a:r>
              <a:rPr sz="850" spc="-70" dirty="0">
                <a:solidFill>
                  <a:srgbClr val="231F20"/>
                </a:solidFill>
                <a:latin typeface="Trebuchet MS"/>
                <a:cs typeface="Trebuchet MS"/>
              </a:rPr>
              <a:t> </a:t>
            </a:r>
            <a:r>
              <a:rPr sz="850" spc="10" dirty="0">
                <a:solidFill>
                  <a:srgbClr val="231F20"/>
                </a:solidFill>
                <a:latin typeface="Trebuchet MS"/>
                <a:cs typeface="Trebuchet MS"/>
              </a:rPr>
              <a:t>cybeísécu</a:t>
            </a:r>
            <a:r>
              <a:rPr sz="850" spc="20" dirty="0">
                <a:solidFill>
                  <a:srgbClr val="231F20"/>
                </a:solidFill>
                <a:latin typeface="Trebuchet MS"/>
                <a:cs typeface="Trebuchet MS"/>
              </a:rPr>
              <a:t>í</a:t>
            </a:r>
            <a:r>
              <a:rPr sz="850" spc="5" dirty="0">
                <a:solidFill>
                  <a:srgbClr val="231F20"/>
                </a:solidFill>
                <a:latin typeface="Trebuchet MS"/>
                <a:cs typeface="Trebuchet MS"/>
              </a:rPr>
              <a:t>i</a:t>
            </a:r>
            <a:r>
              <a:rPr sz="850" spc="-30" dirty="0">
                <a:solidFill>
                  <a:srgbClr val="231F20"/>
                </a:solidFill>
                <a:latin typeface="Trebuchet MS"/>
                <a:cs typeface="Trebuchet MS"/>
              </a:rPr>
              <a:t>t</a:t>
            </a:r>
            <a:r>
              <a:rPr sz="850" spc="-40" dirty="0">
                <a:solidFill>
                  <a:srgbClr val="231F20"/>
                </a:solidFill>
                <a:latin typeface="Trebuchet MS"/>
                <a:cs typeface="Trebuchet MS"/>
              </a:rPr>
              <a:t>é</a:t>
            </a:r>
            <a:endParaRPr sz="850">
              <a:latin typeface="Trebuchet MS"/>
              <a:cs typeface="Trebuchet MS"/>
            </a:endParaRPr>
          </a:p>
        </p:txBody>
      </p:sp>
      <p:sp>
        <p:nvSpPr>
          <p:cNvPr id="9" name="object 35"/>
          <p:cNvSpPr txBox="1"/>
          <p:nvPr/>
        </p:nvSpPr>
        <p:spPr>
          <a:xfrm>
            <a:off x="9613123" y="7292482"/>
            <a:ext cx="5465445" cy="367408"/>
          </a:xfrm>
          <a:prstGeom prst="rect">
            <a:avLst/>
          </a:prstGeom>
        </p:spPr>
        <p:txBody>
          <a:bodyPr vert="horz" wrap="square" lIns="0" tIns="13335" rIns="0" bIns="0" rtlCol="0">
            <a:spAutoFit/>
          </a:bodyPr>
          <a:lstStyle/>
          <a:p>
            <a:pPr marL="38100">
              <a:lnSpc>
                <a:spcPct val="100000"/>
              </a:lnSpc>
              <a:spcBef>
                <a:spcPts val="105"/>
              </a:spcBef>
            </a:pPr>
            <a:r>
              <a:rPr lang="fr-FR" sz="2300" spc="40" dirty="0">
                <a:solidFill>
                  <a:srgbClr val="231F20"/>
                </a:solidFill>
                <a:latin typeface="Calibri"/>
                <a:cs typeface="Calibri"/>
              </a:rPr>
              <a:t>Faites </a:t>
            </a:r>
            <a:r>
              <a:rPr sz="2300" dirty="0">
                <a:solidFill>
                  <a:srgbClr val="231F20"/>
                </a:solidFill>
                <a:latin typeface="Calibri"/>
                <a:cs typeface="Calibri"/>
              </a:rPr>
              <a:t>point</a:t>
            </a:r>
            <a:r>
              <a:rPr sz="2300" spc="40" dirty="0">
                <a:solidFill>
                  <a:srgbClr val="231F20"/>
                </a:solidFill>
                <a:latin typeface="Calibri"/>
                <a:cs typeface="Calibri"/>
              </a:rPr>
              <a:t> </a:t>
            </a:r>
            <a:r>
              <a:rPr sz="2300" spc="65" dirty="0">
                <a:solidFill>
                  <a:srgbClr val="231F20"/>
                </a:solidFill>
                <a:latin typeface="Calibri"/>
                <a:cs typeface="Calibri"/>
              </a:rPr>
              <a:t>sur</a:t>
            </a:r>
            <a:r>
              <a:rPr sz="2300" spc="35" dirty="0">
                <a:solidFill>
                  <a:srgbClr val="231F20"/>
                </a:solidFill>
                <a:latin typeface="Calibri"/>
                <a:cs typeface="Calibri"/>
              </a:rPr>
              <a:t> </a:t>
            </a:r>
            <a:r>
              <a:rPr sz="2300" dirty="0">
                <a:solidFill>
                  <a:srgbClr val="231F20"/>
                </a:solidFill>
                <a:latin typeface="Calibri"/>
                <a:cs typeface="Calibri"/>
              </a:rPr>
              <a:t>l’idée</a:t>
            </a:r>
            <a:r>
              <a:rPr sz="2300" spc="40" dirty="0">
                <a:solidFill>
                  <a:srgbClr val="231F20"/>
                </a:solidFill>
                <a:latin typeface="Calibri"/>
                <a:cs typeface="Calibri"/>
              </a:rPr>
              <a:t> </a:t>
            </a:r>
            <a:r>
              <a:rPr sz="2300" spc="55" dirty="0">
                <a:solidFill>
                  <a:srgbClr val="231F20"/>
                </a:solidFill>
                <a:latin typeface="Calibri"/>
                <a:cs typeface="Calibri"/>
              </a:rPr>
              <a:t>principale</a:t>
            </a:r>
            <a:r>
              <a:rPr sz="2300" spc="40" dirty="0">
                <a:solidFill>
                  <a:srgbClr val="231F20"/>
                </a:solidFill>
                <a:latin typeface="Calibri"/>
                <a:cs typeface="Calibri"/>
              </a:rPr>
              <a:t> </a:t>
            </a:r>
            <a:r>
              <a:rPr sz="2300" spc="65" dirty="0">
                <a:solidFill>
                  <a:srgbClr val="231F20"/>
                </a:solidFill>
                <a:latin typeface="Calibri"/>
                <a:cs typeface="Calibri"/>
              </a:rPr>
              <a:t>à</a:t>
            </a:r>
            <a:r>
              <a:rPr sz="2300" spc="40" dirty="0">
                <a:solidFill>
                  <a:srgbClr val="231F20"/>
                </a:solidFill>
                <a:latin typeface="Calibri"/>
                <a:cs typeface="Calibri"/>
              </a:rPr>
              <a:t> </a:t>
            </a:r>
            <a:r>
              <a:rPr sz="2300" spc="-10" dirty="0">
                <a:solidFill>
                  <a:srgbClr val="231F20"/>
                </a:solidFill>
                <a:latin typeface="Calibri"/>
                <a:cs typeface="Calibri"/>
              </a:rPr>
              <a:t>retenir</a:t>
            </a:r>
            <a:endParaRPr sz="2300" dirty="0">
              <a:latin typeface="Calibri"/>
              <a:cs typeface="Calibri"/>
            </a:endParaRPr>
          </a:p>
        </p:txBody>
      </p:sp>
      <p:sp>
        <p:nvSpPr>
          <p:cNvPr id="10" name="object 59"/>
          <p:cNvSpPr txBox="1"/>
          <p:nvPr/>
        </p:nvSpPr>
        <p:spPr>
          <a:xfrm>
            <a:off x="9638523" y="7716059"/>
            <a:ext cx="2656840" cy="377825"/>
          </a:xfrm>
          <a:prstGeom prst="rect">
            <a:avLst/>
          </a:prstGeom>
        </p:spPr>
        <p:txBody>
          <a:bodyPr vert="horz" wrap="square" lIns="0" tIns="13335" rIns="0" bIns="0" rtlCol="0">
            <a:spAutoFit/>
          </a:bodyPr>
          <a:lstStyle/>
          <a:p>
            <a:pPr marL="12700">
              <a:lnSpc>
                <a:spcPct val="100000"/>
              </a:lnSpc>
              <a:spcBef>
                <a:spcPts val="105"/>
              </a:spcBef>
            </a:pPr>
            <a:r>
              <a:rPr sz="2300" spc="65" dirty="0">
                <a:solidFill>
                  <a:srgbClr val="231F20"/>
                </a:solidFill>
                <a:latin typeface="Calibri"/>
                <a:cs typeface="Calibri"/>
              </a:rPr>
              <a:t>sur</a:t>
            </a:r>
            <a:r>
              <a:rPr sz="2300" spc="80" dirty="0">
                <a:solidFill>
                  <a:srgbClr val="231F20"/>
                </a:solidFill>
                <a:latin typeface="Calibri"/>
                <a:cs typeface="Calibri"/>
              </a:rPr>
              <a:t> </a:t>
            </a:r>
            <a:r>
              <a:rPr sz="2300" spc="70" dirty="0">
                <a:solidFill>
                  <a:srgbClr val="231F20"/>
                </a:solidFill>
                <a:latin typeface="Calibri"/>
                <a:cs typeface="Calibri"/>
              </a:rPr>
              <a:t>les</a:t>
            </a:r>
            <a:r>
              <a:rPr sz="2300" spc="80" dirty="0">
                <a:solidFill>
                  <a:srgbClr val="231F20"/>
                </a:solidFill>
                <a:latin typeface="Calibri"/>
                <a:cs typeface="Calibri"/>
              </a:rPr>
              <a:t> </a:t>
            </a:r>
            <a:r>
              <a:rPr sz="2300" dirty="0">
                <a:solidFill>
                  <a:srgbClr val="231F20"/>
                </a:solidFill>
                <a:latin typeface="Calibri"/>
                <a:cs typeface="Calibri"/>
              </a:rPr>
              <a:t>métiers</a:t>
            </a:r>
            <a:r>
              <a:rPr sz="2300" spc="85" dirty="0">
                <a:solidFill>
                  <a:srgbClr val="231F20"/>
                </a:solidFill>
                <a:latin typeface="Calibri"/>
                <a:cs typeface="Calibri"/>
              </a:rPr>
              <a:t> </a:t>
            </a:r>
            <a:r>
              <a:rPr sz="2300" spc="-10" dirty="0">
                <a:solidFill>
                  <a:srgbClr val="231F20"/>
                </a:solidFill>
                <a:latin typeface="Calibri"/>
                <a:cs typeface="Calibri"/>
              </a:rPr>
              <a:t>cyber.</a:t>
            </a:r>
            <a:endParaRPr sz="2300" dirty="0">
              <a:latin typeface="Calibri"/>
              <a:cs typeface="Calibri"/>
            </a:endParaRPr>
          </a:p>
        </p:txBody>
      </p:sp>
      <p:sp>
        <p:nvSpPr>
          <p:cNvPr id="15" name="object 73">
            <a:extLst>
              <a:ext uri="{FF2B5EF4-FFF2-40B4-BE49-F238E27FC236}">
                <a16:creationId xmlns:a16="http://schemas.microsoft.com/office/drawing/2014/main" id="{D8E8497F-1491-D632-5561-8895392C9ABA}"/>
              </a:ext>
            </a:extLst>
          </p:cNvPr>
          <p:cNvSpPr txBox="1"/>
          <p:nvPr/>
        </p:nvSpPr>
        <p:spPr>
          <a:xfrm>
            <a:off x="8010977" y="3706785"/>
            <a:ext cx="8568772" cy="2179443"/>
          </a:xfrm>
          <a:prstGeom prst="rect">
            <a:avLst/>
          </a:prstGeom>
        </p:spPr>
        <p:txBody>
          <a:bodyPr vert="horz" wrap="square" lIns="0" tIns="12065" rIns="0" bIns="0" rtlCol="0">
            <a:spAutoFit/>
          </a:bodyPr>
          <a:lstStyle/>
          <a:p>
            <a:pPr marL="12700">
              <a:lnSpc>
                <a:spcPct val="100000"/>
              </a:lnSpc>
              <a:spcBef>
                <a:spcPts val="105"/>
              </a:spcBef>
            </a:pPr>
            <a:r>
              <a:rPr lang="fr-FR" sz="2000" dirty="0">
                <a:solidFill>
                  <a:srgbClr val="231F20"/>
                </a:solidFill>
                <a:latin typeface="Calibri"/>
                <a:cs typeface="Calibri"/>
              </a:rPr>
              <a:t>Concluez le parcours en évoquant la possibilité d’un doctorat :</a:t>
            </a:r>
          </a:p>
          <a:p>
            <a:pPr marL="12700">
              <a:lnSpc>
                <a:spcPct val="100000"/>
              </a:lnSpc>
              <a:spcBef>
                <a:spcPts val="105"/>
              </a:spcBef>
            </a:pPr>
            <a:r>
              <a:rPr lang="fr-FR" sz="2000" i="1" dirty="0">
                <a:latin typeface="Calibri"/>
                <a:cs typeface="Calibri"/>
              </a:rPr>
              <a:t>Un doctorat en cybersécurité est un diplôme universitaire de niveau Bac+8 qui se concentre sur l’étude avancée et la recherche dans le domaine de la cybersécurité. Les avancées dans les technologies émergentes, telles que l’intelligence artificielle et l’Internet des objets (IoT), ont généré de nouveaux défis en cybersécurité, augmentant la nécessité de recherches approfondies et spécialisées dans ces domaines.</a:t>
            </a:r>
          </a:p>
        </p:txBody>
      </p:sp>
    </p:spTree>
    <p:extLst>
      <p:ext uri="{BB962C8B-B14F-4D97-AF65-F5344CB8AC3E}">
        <p14:creationId xmlns:p14="http://schemas.microsoft.com/office/powerpoint/2010/main" val="38164130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282468" cy="11308556"/>
          </a:xfrm>
          <a:prstGeom prst="rect">
            <a:avLst/>
          </a:prstGeom>
        </p:spPr>
      </p:pic>
      <p:sp>
        <p:nvSpPr>
          <p:cNvPr id="3" name="object 3"/>
          <p:cNvSpPr txBox="1"/>
          <p:nvPr/>
        </p:nvSpPr>
        <p:spPr>
          <a:xfrm rot="1620000">
            <a:off x="1947064" y="8980431"/>
            <a:ext cx="527447" cy="444500"/>
          </a:xfrm>
          <a:prstGeom prst="rect">
            <a:avLst/>
          </a:prstGeom>
        </p:spPr>
        <p:txBody>
          <a:bodyPr vert="horz" wrap="square" lIns="0" tIns="0" rIns="0" bIns="0" rtlCol="0">
            <a:spAutoFit/>
          </a:bodyPr>
          <a:lstStyle/>
          <a:p>
            <a:pPr>
              <a:lnSpc>
                <a:spcPts val="3350"/>
              </a:lnSpc>
            </a:pPr>
            <a:r>
              <a:rPr sz="3500" spc="-819" dirty="0">
                <a:solidFill>
                  <a:srgbClr val="1C1C1C"/>
                </a:solidFill>
                <a:latin typeface="Calibri"/>
                <a:cs typeface="Calibri"/>
              </a:rPr>
              <a:t>CB</a:t>
            </a:r>
            <a:endParaRPr sz="3500" dirty="0">
              <a:latin typeface="Calibri"/>
              <a:cs typeface="Calibri"/>
            </a:endParaRPr>
          </a:p>
        </p:txBody>
      </p:sp>
      <p:sp>
        <p:nvSpPr>
          <p:cNvPr id="4" name="object 4"/>
          <p:cNvSpPr txBox="1">
            <a:spLocks noGrp="1"/>
          </p:cNvSpPr>
          <p:nvPr>
            <p:ph type="title"/>
          </p:nvPr>
        </p:nvSpPr>
        <p:spPr>
          <a:xfrm>
            <a:off x="9001824" y="2182290"/>
            <a:ext cx="2819810" cy="773930"/>
          </a:xfrm>
          <a:prstGeom prst="rect">
            <a:avLst/>
          </a:prstGeom>
        </p:spPr>
        <p:txBody>
          <a:bodyPr vert="horz" wrap="square" lIns="0" tIns="12065" rIns="0" bIns="0" rtlCol="0">
            <a:spAutoFit/>
          </a:bodyPr>
          <a:lstStyle/>
          <a:p>
            <a:pPr marL="12700">
              <a:lnSpc>
                <a:spcPct val="100000"/>
              </a:lnSpc>
              <a:spcBef>
                <a:spcPts val="95"/>
              </a:spcBef>
            </a:pPr>
            <a:r>
              <a:rPr lang="fr-FR" sz="4950" b="1" spc="-150" dirty="0">
                <a:solidFill>
                  <a:srgbClr val="7F4293"/>
                </a:solidFill>
              </a:rPr>
              <a:t>CONTEXTE</a:t>
            </a:r>
            <a:endParaRPr lang="fr-FR" sz="4950" b="1" spc="-150" dirty="0"/>
          </a:p>
        </p:txBody>
      </p:sp>
      <p:sp>
        <p:nvSpPr>
          <p:cNvPr id="5" name="object 5"/>
          <p:cNvSpPr txBox="1"/>
          <p:nvPr/>
        </p:nvSpPr>
        <p:spPr>
          <a:xfrm>
            <a:off x="9001824" y="3107618"/>
            <a:ext cx="4715510" cy="2195195"/>
          </a:xfrm>
          <a:prstGeom prst="rect">
            <a:avLst/>
          </a:prstGeom>
        </p:spPr>
        <p:txBody>
          <a:bodyPr vert="horz" wrap="square" lIns="0" tIns="3175" rIns="0" bIns="0" rtlCol="0">
            <a:spAutoFit/>
          </a:bodyPr>
          <a:lstStyle/>
          <a:p>
            <a:pPr marL="12700" marR="5080">
              <a:lnSpc>
                <a:spcPct val="105100"/>
              </a:lnSpc>
              <a:spcBef>
                <a:spcPts val="25"/>
              </a:spcBef>
            </a:pPr>
            <a:r>
              <a:rPr sz="1700" b="1" spc="90" dirty="0">
                <a:solidFill>
                  <a:srgbClr val="231F20"/>
                </a:solidFill>
                <a:latin typeface="Calibri"/>
                <a:cs typeface="Calibri"/>
              </a:rPr>
              <a:t>Les</a:t>
            </a:r>
            <a:r>
              <a:rPr sz="1700" b="1" spc="65" dirty="0">
                <a:solidFill>
                  <a:srgbClr val="231F20"/>
                </a:solidFill>
                <a:latin typeface="Calibri"/>
                <a:cs typeface="Calibri"/>
              </a:rPr>
              <a:t> </a:t>
            </a:r>
            <a:r>
              <a:rPr sz="1700" b="1" spc="60" dirty="0">
                <a:solidFill>
                  <a:srgbClr val="231F20"/>
                </a:solidFill>
                <a:latin typeface="Calibri"/>
                <a:cs typeface="Calibri"/>
              </a:rPr>
              <a:t>fraudeurs </a:t>
            </a:r>
            <a:r>
              <a:rPr sz="1700" b="1" dirty="0">
                <a:solidFill>
                  <a:srgbClr val="231F20"/>
                </a:solidFill>
                <a:latin typeface="Calibri"/>
                <a:cs typeface="Calibri"/>
              </a:rPr>
              <a:t>sont</a:t>
            </a:r>
            <a:r>
              <a:rPr sz="1700" b="1" spc="60" dirty="0">
                <a:solidFill>
                  <a:srgbClr val="231F20"/>
                </a:solidFill>
                <a:latin typeface="Calibri"/>
                <a:cs typeface="Calibri"/>
              </a:rPr>
              <a:t> </a:t>
            </a:r>
            <a:r>
              <a:rPr sz="1700" b="1" spc="55" dirty="0">
                <a:solidFill>
                  <a:srgbClr val="231F20"/>
                </a:solidFill>
                <a:latin typeface="Calibri"/>
                <a:cs typeface="Calibri"/>
              </a:rPr>
              <a:t>partout</a:t>
            </a:r>
            <a:r>
              <a:rPr sz="1700" b="1" spc="65" dirty="0">
                <a:solidFill>
                  <a:srgbClr val="231F20"/>
                </a:solidFill>
                <a:latin typeface="Calibri"/>
                <a:cs typeface="Calibri"/>
              </a:rPr>
              <a:t> </a:t>
            </a:r>
            <a:r>
              <a:rPr sz="1700" b="1" dirty="0">
                <a:solidFill>
                  <a:srgbClr val="231F20"/>
                </a:solidFill>
                <a:latin typeface="Calibri"/>
                <a:cs typeface="Calibri"/>
              </a:rPr>
              <a:t>et</a:t>
            </a:r>
            <a:r>
              <a:rPr sz="1700" b="1" spc="65" dirty="0">
                <a:solidFill>
                  <a:srgbClr val="231F20"/>
                </a:solidFill>
                <a:latin typeface="Calibri"/>
                <a:cs typeface="Calibri"/>
              </a:rPr>
              <a:t> </a:t>
            </a:r>
            <a:r>
              <a:rPr sz="1700" b="1" spc="70" dirty="0">
                <a:solidFill>
                  <a:srgbClr val="231F20"/>
                </a:solidFill>
                <a:latin typeface="Calibri"/>
                <a:cs typeface="Calibri"/>
              </a:rPr>
              <a:t>ciblent </a:t>
            </a:r>
            <a:r>
              <a:rPr sz="1700" b="1" dirty="0">
                <a:solidFill>
                  <a:srgbClr val="231F20"/>
                </a:solidFill>
                <a:latin typeface="Calibri"/>
                <a:cs typeface="Calibri"/>
              </a:rPr>
              <a:t>tout</a:t>
            </a:r>
            <a:r>
              <a:rPr sz="1700" b="1" spc="60" dirty="0">
                <a:solidFill>
                  <a:srgbClr val="231F20"/>
                </a:solidFill>
                <a:latin typeface="Calibri"/>
                <a:cs typeface="Calibri"/>
              </a:rPr>
              <a:t> </a:t>
            </a:r>
            <a:r>
              <a:rPr sz="1700" b="1" spc="40" dirty="0">
                <a:solidFill>
                  <a:srgbClr val="231F20"/>
                </a:solidFill>
                <a:latin typeface="Calibri"/>
                <a:cs typeface="Calibri"/>
              </a:rPr>
              <a:t>le </a:t>
            </a:r>
            <a:r>
              <a:rPr sz="1700" b="1" dirty="0">
                <a:solidFill>
                  <a:srgbClr val="231F20"/>
                </a:solidFill>
                <a:latin typeface="Calibri"/>
                <a:cs typeface="Calibri"/>
              </a:rPr>
              <a:t>monde</a:t>
            </a:r>
            <a:r>
              <a:rPr sz="1700" b="1" spc="165" dirty="0">
                <a:solidFill>
                  <a:srgbClr val="231F20"/>
                </a:solidFill>
                <a:latin typeface="Calibri"/>
                <a:cs typeface="Calibri"/>
              </a:rPr>
              <a:t> </a:t>
            </a:r>
            <a:r>
              <a:rPr sz="1700" dirty="0">
                <a:solidFill>
                  <a:srgbClr val="231F20"/>
                </a:solidFill>
                <a:latin typeface="Calibri"/>
                <a:cs typeface="Calibri"/>
              </a:rPr>
              <a:t>:</a:t>
            </a:r>
            <a:r>
              <a:rPr sz="1700" spc="165" dirty="0">
                <a:solidFill>
                  <a:srgbClr val="231F20"/>
                </a:solidFill>
                <a:latin typeface="Calibri"/>
                <a:cs typeface="Calibri"/>
              </a:rPr>
              <a:t> </a:t>
            </a:r>
            <a:r>
              <a:rPr sz="1700" spc="65" dirty="0">
                <a:solidFill>
                  <a:srgbClr val="231F20"/>
                </a:solidFill>
                <a:latin typeface="Calibri"/>
                <a:cs typeface="Calibri"/>
              </a:rPr>
              <a:t>les</a:t>
            </a:r>
            <a:r>
              <a:rPr sz="1700" spc="165" dirty="0">
                <a:solidFill>
                  <a:srgbClr val="231F20"/>
                </a:solidFill>
                <a:latin typeface="Calibri"/>
                <a:cs typeface="Calibri"/>
              </a:rPr>
              <a:t> </a:t>
            </a:r>
            <a:r>
              <a:rPr sz="1700" dirty="0">
                <a:solidFill>
                  <a:srgbClr val="231F20"/>
                </a:solidFill>
                <a:latin typeface="Calibri"/>
                <a:cs typeface="Calibri"/>
              </a:rPr>
              <a:t>adolescents,</a:t>
            </a:r>
            <a:r>
              <a:rPr sz="1700" spc="165" dirty="0">
                <a:solidFill>
                  <a:srgbClr val="231F20"/>
                </a:solidFill>
                <a:latin typeface="Calibri"/>
                <a:cs typeface="Calibri"/>
              </a:rPr>
              <a:t> </a:t>
            </a:r>
            <a:r>
              <a:rPr sz="1700" spc="65" dirty="0">
                <a:solidFill>
                  <a:srgbClr val="231F20"/>
                </a:solidFill>
                <a:latin typeface="Calibri"/>
                <a:cs typeface="Calibri"/>
              </a:rPr>
              <a:t>les</a:t>
            </a:r>
            <a:r>
              <a:rPr sz="1700" spc="165" dirty="0">
                <a:solidFill>
                  <a:srgbClr val="231F20"/>
                </a:solidFill>
                <a:latin typeface="Calibri"/>
                <a:cs typeface="Calibri"/>
              </a:rPr>
              <a:t> </a:t>
            </a:r>
            <a:r>
              <a:rPr sz="1700" spc="50" dirty="0">
                <a:solidFill>
                  <a:srgbClr val="231F20"/>
                </a:solidFill>
                <a:latin typeface="Calibri"/>
                <a:cs typeface="Calibri"/>
              </a:rPr>
              <a:t>grands-</a:t>
            </a:r>
            <a:r>
              <a:rPr sz="1700" dirty="0">
                <a:solidFill>
                  <a:srgbClr val="231F20"/>
                </a:solidFill>
                <a:latin typeface="Calibri"/>
                <a:cs typeface="Calibri"/>
              </a:rPr>
              <a:t>parents</a:t>
            </a:r>
            <a:r>
              <a:rPr sz="1700" spc="165" dirty="0">
                <a:solidFill>
                  <a:srgbClr val="231F20"/>
                </a:solidFill>
                <a:latin typeface="Calibri"/>
                <a:cs typeface="Calibri"/>
              </a:rPr>
              <a:t> </a:t>
            </a:r>
            <a:r>
              <a:rPr sz="1700" spc="-25" dirty="0">
                <a:solidFill>
                  <a:srgbClr val="231F20"/>
                </a:solidFill>
                <a:latin typeface="Calibri"/>
                <a:cs typeface="Calibri"/>
              </a:rPr>
              <a:t>ou </a:t>
            </a:r>
            <a:r>
              <a:rPr sz="1700" dirty="0">
                <a:solidFill>
                  <a:srgbClr val="231F20"/>
                </a:solidFill>
                <a:latin typeface="Calibri"/>
                <a:cs typeface="Calibri"/>
              </a:rPr>
              <a:t>bien</a:t>
            </a:r>
            <a:r>
              <a:rPr sz="1700" spc="105" dirty="0">
                <a:solidFill>
                  <a:srgbClr val="231F20"/>
                </a:solidFill>
                <a:latin typeface="Calibri"/>
                <a:cs typeface="Calibri"/>
              </a:rPr>
              <a:t> </a:t>
            </a:r>
            <a:r>
              <a:rPr sz="1700" spc="65" dirty="0">
                <a:solidFill>
                  <a:srgbClr val="231F20"/>
                </a:solidFill>
                <a:latin typeface="Calibri"/>
                <a:cs typeface="Calibri"/>
              </a:rPr>
              <a:t>les</a:t>
            </a:r>
            <a:r>
              <a:rPr sz="1700" spc="110" dirty="0">
                <a:solidFill>
                  <a:srgbClr val="231F20"/>
                </a:solidFill>
                <a:latin typeface="Calibri"/>
                <a:cs typeface="Calibri"/>
              </a:rPr>
              <a:t> </a:t>
            </a:r>
            <a:r>
              <a:rPr sz="1700" spc="55" dirty="0">
                <a:solidFill>
                  <a:srgbClr val="231F20"/>
                </a:solidFill>
                <a:latin typeface="Calibri"/>
                <a:cs typeface="Calibri"/>
              </a:rPr>
              <a:t>dirigeants</a:t>
            </a:r>
            <a:r>
              <a:rPr sz="1700" spc="105" dirty="0">
                <a:solidFill>
                  <a:srgbClr val="231F20"/>
                </a:solidFill>
                <a:latin typeface="Calibri"/>
                <a:cs typeface="Calibri"/>
              </a:rPr>
              <a:t> </a:t>
            </a:r>
            <a:r>
              <a:rPr sz="1700" dirty="0">
                <a:solidFill>
                  <a:srgbClr val="231F20"/>
                </a:solidFill>
                <a:latin typeface="Calibri"/>
                <a:cs typeface="Calibri"/>
              </a:rPr>
              <a:t>d’entreprises.</a:t>
            </a:r>
            <a:r>
              <a:rPr sz="1700" spc="100" dirty="0">
                <a:solidFill>
                  <a:srgbClr val="231F20"/>
                </a:solidFill>
                <a:latin typeface="Calibri"/>
                <a:cs typeface="Calibri"/>
              </a:rPr>
              <a:t> </a:t>
            </a:r>
            <a:r>
              <a:rPr sz="1700" spc="80" dirty="0">
                <a:solidFill>
                  <a:srgbClr val="231F20"/>
                </a:solidFill>
                <a:latin typeface="Calibri"/>
                <a:cs typeface="Calibri"/>
              </a:rPr>
              <a:t>Les</a:t>
            </a:r>
            <a:r>
              <a:rPr sz="1700" spc="135" dirty="0">
                <a:solidFill>
                  <a:srgbClr val="231F20"/>
                </a:solidFill>
                <a:latin typeface="Calibri"/>
                <a:cs typeface="Calibri"/>
              </a:rPr>
              <a:t> </a:t>
            </a:r>
            <a:r>
              <a:rPr sz="1700" b="1" spc="45" dirty="0">
                <a:solidFill>
                  <a:srgbClr val="231F20"/>
                </a:solidFill>
                <a:latin typeface="Calibri"/>
                <a:cs typeface="Calibri"/>
              </a:rPr>
              <a:t>escroqueries</a:t>
            </a:r>
            <a:r>
              <a:rPr sz="1700" spc="45" dirty="0">
                <a:solidFill>
                  <a:srgbClr val="231F20"/>
                </a:solidFill>
                <a:latin typeface="Calibri"/>
                <a:cs typeface="Calibri"/>
              </a:rPr>
              <a:t> </a:t>
            </a:r>
            <a:r>
              <a:rPr sz="1700" b="1" dirty="0">
                <a:solidFill>
                  <a:srgbClr val="231F20"/>
                </a:solidFill>
                <a:latin typeface="Calibri"/>
                <a:cs typeface="Calibri"/>
              </a:rPr>
              <a:t>en</a:t>
            </a:r>
            <a:r>
              <a:rPr sz="1700" b="1" spc="90" dirty="0">
                <a:solidFill>
                  <a:srgbClr val="231F20"/>
                </a:solidFill>
                <a:latin typeface="Calibri"/>
                <a:cs typeface="Calibri"/>
              </a:rPr>
              <a:t> </a:t>
            </a:r>
            <a:r>
              <a:rPr sz="1700" b="1" spc="80" dirty="0">
                <a:solidFill>
                  <a:srgbClr val="231F20"/>
                </a:solidFill>
                <a:latin typeface="Calibri"/>
                <a:cs typeface="Calibri"/>
              </a:rPr>
              <a:t>ligne</a:t>
            </a:r>
            <a:r>
              <a:rPr sz="1700" b="1" spc="95" dirty="0">
                <a:solidFill>
                  <a:srgbClr val="231F20"/>
                </a:solidFill>
                <a:latin typeface="Calibri"/>
                <a:cs typeface="Calibri"/>
              </a:rPr>
              <a:t> </a:t>
            </a:r>
            <a:r>
              <a:rPr sz="1700" dirty="0">
                <a:solidFill>
                  <a:srgbClr val="231F20"/>
                </a:solidFill>
                <a:latin typeface="Calibri"/>
                <a:cs typeface="Calibri"/>
              </a:rPr>
              <a:t>peuvent</a:t>
            </a:r>
            <a:r>
              <a:rPr sz="1700" spc="90" dirty="0">
                <a:solidFill>
                  <a:srgbClr val="231F20"/>
                </a:solidFill>
                <a:latin typeface="Calibri"/>
                <a:cs typeface="Calibri"/>
              </a:rPr>
              <a:t> </a:t>
            </a:r>
            <a:r>
              <a:rPr sz="1700" dirty="0">
                <a:solidFill>
                  <a:srgbClr val="231F20"/>
                </a:solidFill>
                <a:latin typeface="Calibri"/>
                <a:cs typeface="Calibri"/>
              </a:rPr>
              <a:t>prendre</a:t>
            </a:r>
            <a:r>
              <a:rPr sz="1700" spc="95" dirty="0">
                <a:solidFill>
                  <a:srgbClr val="231F20"/>
                </a:solidFill>
                <a:latin typeface="Calibri"/>
                <a:cs typeface="Calibri"/>
              </a:rPr>
              <a:t> </a:t>
            </a:r>
            <a:r>
              <a:rPr sz="1700" spc="50" dirty="0">
                <a:solidFill>
                  <a:srgbClr val="231F20"/>
                </a:solidFill>
                <a:latin typeface="Calibri"/>
                <a:cs typeface="Calibri"/>
              </a:rPr>
              <a:t>plusieurs</a:t>
            </a:r>
            <a:r>
              <a:rPr sz="1700" spc="85" dirty="0">
                <a:solidFill>
                  <a:srgbClr val="231F20"/>
                </a:solidFill>
                <a:latin typeface="Calibri"/>
                <a:cs typeface="Calibri"/>
              </a:rPr>
              <a:t> </a:t>
            </a:r>
            <a:r>
              <a:rPr sz="1700" dirty="0">
                <a:solidFill>
                  <a:srgbClr val="231F20"/>
                </a:solidFill>
                <a:latin typeface="Calibri"/>
                <a:cs typeface="Calibri"/>
              </a:rPr>
              <a:t>formes</a:t>
            </a:r>
            <a:r>
              <a:rPr sz="1700" spc="90" dirty="0">
                <a:solidFill>
                  <a:srgbClr val="231F20"/>
                </a:solidFill>
                <a:latin typeface="Calibri"/>
                <a:cs typeface="Calibri"/>
              </a:rPr>
              <a:t> </a:t>
            </a:r>
            <a:r>
              <a:rPr sz="1700" spc="30" dirty="0">
                <a:solidFill>
                  <a:srgbClr val="231F20"/>
                </a:solidFill>
                <a:latin typeface="Calibri"/>
                <a:cs typeface="Calibri"/>
              </a:rPr>
              <a:t>mais </a:t>
            </a:r>
            <a:r>
              <a:rPr sz="1700" dirty="0">
                <a:solidFill>
                  <a:srgbClr val="231F20"/>
                </a:solidFill>
                <a:latin typeface="Calibri"/>
                <a:cs typeface="Calibri"/>
              </a:rPr>
              <a:t>leur</a:t>
            </a:r>
            <a:r>
              <a:rPr sz="1700" spc="85" dirty="0">
                <a:solidFill>
                  <a:srgbClr val="231F20"/>
                </a:solidFill>
                <a:latin typeface="Calibri"/>
                <a:cs typeface="Calibri"/>
              </a:rPr>
              <a:t> </a:t>
            </a:r>
            <a:r>
              <a:rPr sz="1700" dirty="0">
                <a:solidFill>
                  <a:srgbClr val="231F20"/>
                </a:solidFill>
                <a:latin typeface="Calibri"/>
                <a:cs typeface="Calibri"/>
              </a:rPr>
              <a:t>but</a:t>
            </a:r>
            <a:r>
              <a:rPr sz="1700" spc="90" dirty="0">
                <a:solidFill>
                  <a:srgbClr val="231F20"/>
                </a:solidFill>
                <a:latin typeface="Calibri"/>
                <a:cs typeface="Calibri"/>
              </a:rPr>
              <a:t> </a:t>
            </a:r>
            <a:r>
              <a:rPr sz="1700" dirty="0">
                <a:solidFill>
                  <a:srgbClr val="231F20"/>
                </a:solidFill>
                <a:latin typeface="Calibri"/>
                <a:cs typeface="Calibri"/>
              </a:rPr>
              <a:t>est</a:t>
            </a:r>
            <a:r>
              <a:rPr sz="1700" spc="90" dirty="0">
                <a:solidFill>
                  <a:srgbClr val="231F20"/>
                </a:solidFill>
                <a:latin typeface="Calibri"/>
                <a:cs typeface="Calibri"/>
              </a:rPr>
              <a:t> </a:t>
            </a:r>
            <a:r>
              <a:rPr sz="1700" dirty="0">
                <a:solidFill>
                  <a:srgbClr val="231F20"/>
                </a:solidFill>
                <a:latin typeface="Calibri"/>
                <a:cs typeface="Calibri"/>
              </a:rPr>
              <a:t>toujours</a:t>
            </a:r>
            <a:r>
              <a:rPr sz="1700" spc="90" dirty="0">
                <a:solidFill>
                  <a:srgbClr val="231F20"/>
                </a:solidFill>
                <a:latin typeface="Calibri"/>
                <a:cs typeface="Calibri"/>
              </a:rPr>
              <a:t> </a:t>
            </a:r>
            <a:r>
              <a:rPr sz="1700" spc="50" dirty="0">
                <a:solidFill>
                  <a:srgbClr val="231F20"/>
                </a:solidFill>
                <a:latin typeface="Calibri"/>
                <a:cs typeface="Calibri"/>
              </a:rPr>
              <a:t>le</a:t>
            </a:r>
            <a:r>
              <a:rPr sz="1700" spc="90" dirty="0">
                <a:solidFill>
                  <a:srgbClr val="231F20"/>
                </a:solidFill>
                <a:latin typeface="Calibri"/>
                <a:cs typeface="Calibri"/>
              </a:rPr>
              <a:t> </a:t>
            </a:r>
            <a:r>
              <a:rPr sz="1700" dirty="0">
                <a:solidFill>
                  <a:srgbClr val="231F20"/>
                </a:solidFill>
                <a:latin typeface="Calibri"/>
                <a:cs typeface="Calibri"/>
              </a:rPr>
              <a:t>même</a:t>
            </a:r>
            <a:r>
              <a:rPr sz="1700" spc="90" dirty="0">
                <a:solidFill>
                  <a:srgbClr val="231F20"/>
                </a:solidFill>
                <a:latin typeface="Calibri"/>
                <a:cs typeface="Calibri"/>
              </a:rPr>
              <a:t> </a:t>
            </a:r>
            <a:r>
              <a:rPr sz="1700" dirty="0">
                <a:solidFill>
                  <a:srgbClr val="231F20"/>
                </a:solidFill>
                <a:latin typeface="Calibri"/>
                <a:cs typeface="Calibri"/>
              </a:rPr>
              <a:t>:</a:t>
            </a:r>
            <a:r>
              <a:rPr sz="1700" spc="105" dirty="0">
                <a:solidFill>
                  <a:srgbClr val="231F20"/>
                </a:solidFill>
                <a:latin typeface="Calibri"/>
                <a:cs typeface="Calibri"/>
              </a:rPr>
              <a:t> </a:t>
            </a:r>
            <a:r>
              <a:rPr sz="1700" b="1" dirty="0">
                <a:solidFill>
                  <a:srgbClr val="231F20"/>
                </a:solidFill>
                <a:latin typeface="Calibri"/>
                <a:cs typeface="Calibri"/>
              </a:rPr>
              <a:t>vous</a:t>
            </a:r>
            <a:r>
              <a:rPr sz="1700" b="1" spc="90" dirty="0">
                <a:solidFill>
                  <a:srgbClr val="231F20"/>
                </a:solidFill>
                <a:latin typeface="Calibri"/>
                <a:cs typeface="Calibri"/>
              </a:rPr>
              <a:t> </a:t>
            </a:r>
            <a:r>
              <a:rPr sz="1700" b="1" dirty="0">
                <a:solidFill>
                  <a:srgbClr val="231F20"/>
                </a:solidFill>
                <a:latin typeface="Calibri"/>
                <a:cs typeface="Calibri"/>
              </a:rPr>
              <a:t>voler</a:t>
            </a:r>
            <a:r>
              <a:rPr sz="1700" b="1" spc="90" dirty="0">
                <a:solidFill>
                  <a:srgbClr val="231F20"/>
                </a:solidFill>
                <a:latin typeface="Calibri"/>
                <a:cs typeface="Calibri"/>
              </a:rPr>
              <a:t> </a:t>
            </a:r>
            <a:r>
              <a:rPr sz="1700" b="1" dirty="0">
                <a:solidFill>
                  <a:srgbClr val="231F20"/>
                </a:solidFill>
                <a:latin typeface="Calibri"/>
                <a:cs typeface="Calibri"/>
              </a:rPr>
              <a:t>vos</a:t>
            </a:r>
            <a:r>
              <a:rPr sz="1700" b="1" spc="90" dirty="0">
                <a:solidFill>
                  <a:srgbClr val="231F20"/>
                </a:solidFill>
                <a:latin typeface="Calibri"/>
                <a:cs typeface="Calibri"/>
              </a:rPr>
              <a:t> </a:t>
            </a:r>
            <a:r>
              <a:rPr sz="1700" b="1" spc="-20" dirty="0">
                <a:solidFill>
                  <a:srgbClr val="231F20"/>
                </a:solidFill>
                <a:latin typeface="Calibri"/>
                <a:cs typeface="Calibri"/>
              </a:rPr>
              <a:t>mots </a:t>
            </a:r>
            <a:r>
              <a:rPr sz="1700" b="1" dirty="0">
                <a:solidFill>
                  <a:srgbClr val="231F20"/>
                </a:solidFill>
                <a:latin typeface="Calibri"/>
                <a:cs typeface="Calibri"/>
              </a:rPr>
              <a:t>de</a:t>
            </a:r>
            <a:r>
              <a:rPr sz="1700" b="1" spc="55" dirty="0">
                <a:solidFill>
                  <a:srgbClr val="231F20"/>
                </a:solidFill>
                <a:latin typeface="Calibri"/>
                <a:cs typeface="Calibri"/>
              </a:rPr>
              <a:t> </a:t>
            </a:r>
            <a:r>
              <a:rPr sz="1700" b="1" spc="60" dirty="0">
                <a:solidFill>
                  <a:srgbClr val="231F20"/>
                </a:solidFill>
                <a:latin typeface="Calibri"/>
                <a:cs typeface="Calibri"/>
              </a:rPr>
              <a:t>passe, </a:t>
            </a:r>
            <a:r>
              <a:rPr sz="1700" b="1" dirty="0">
                <a:solidFill>
                  <a:srgbClr val="231F20"/>
                </a:solidFill>
                <a:latin typeface="Calibri"/>
                <a:cs typeface="Calibri"/>
              </a:rPr>
              <a:t>données</a:t>
            </a:r>
            <a:r>
              <a:rPr sz="1700" b="1" spc="55" dirty="0">
                <a:solidFill>
                  <a:srgbClr val="231F20"/>
                </a:solidFill>
                <a:latin typeface="Calibri"/>
                <a:cs typeface="Calibri"/>
              </a:rPr>
              <a:t> </a:t>
            </a:r>
            <a:r>
              <a:rPr sz="1700" b="1" spc="60" dirty="0">
                <a:solidFill>
                  <a:srgbClr val="231F20"/>
                </a:solidFill>
                <a:latin typeface="Calibri"/>
                <a:cs typeface="Calibri"/>
              </a:rPr>
              <a:t>personnelles,</a:t>
            </a:r>
            <a:r>
              <a:rPr sz="1700" b="1" spc="65" dirty="0">
                <a:solidFill>
                  <a:srgbClr val="231F20"/>
                </a:solidFill>
                <a:latin typeface="Calibri"/>
                <a:cs typeface="Calibri"/>
              </a:rPr>
              <a:t> </a:t>
            </a:r>
            <a:r>
              <a:rPr sz="1700" b="1" spc="-10" dirty="0">
                <a:solidFill>
                  <a:srgbClr val="231F20"/>
                </a:solidFill>
                <a:latin typeface="Calibri"/>
                <a:cs typeface="Calibri"/>
              </a:rPr>
              <a:t>coordonnées </a:t>
            </a:r>
            <a:r>
              <a:rPr sz="1700" b="1" spc="70" dirty="0">
                <a:solidFill>
                  <a:srgbClr val="231F20"/>
                </a:solidFill>
                <a:latin typeface="Calibri"/>
                <a:cs typeface="Calibri"/>
              </a:rPr>
              <a:t>bancaires,</a:t>
            </a:r>
            <a:r>
              <a:rPr sz="1700" b="1" spc="35" dirty="0">
                <a:solidFill>
                  <a:srgbClr val="231F20"/>
                </a:solidFill>
                <a:latin typeface="Calibri"/>
                <a:cs typeface="Calibri"/>
              </a:rPr>
              <a:t> </a:t>
            </a:r>
            <a:r>
              <a:rPr sz="1700" b="1" spc="65" dirty="0">
                <a:solidFill>
                  <a:srgbClr val="231F20"/>
                </a:solidFill>
                <a:latin typeface="Calibri"/>
                <a:cs typeface="Calibri"/>
              </a:rPr>
              <a:t>accès</a:t>
            </a:r>
            <a:r>
              <a:rPr sz="1700" b="1" spc="40" dirty="0">
                <a:solidFill>
                  <a:srgbClr val="231F20"/>
                </a:solidFill>
                <a:latin typeface="Calibri"/>
                <a:cs typeface="Calibri"/>
              </a:rPr>
              <a:t> </a:t>
            </a:r>
            <a:r>
              <a:rPr sz="1700" b="1" spc="65" dirty="0">
                <a:solidFill>
                  <a:srgbClr val="231F20"/>
                </a:solidFill>
                <a:latin typeface="Calibri"/>
                <a:cs typeface="Calibri"/>
              </a:rPr>
              <a:t>à</a:t>
            </a:r>
            <a:r>
              <a:rPr sz="1700" b="1" spc="35" dirty="0">
                <a:solidFill>
                  <a:srgbClr val="231F20"/>
                </a:solidFill>
                <a:latin typeface="Calibri"/>
                <a:cs typeface="Calibri"/>
              </a:rPr>
              <a:t> </a:t>
            </a:r>
            <a:r>
              <a:rPr sz="1700" b="1" dirty="0">
                <a:solidFill>
                  <a:srgbClr val="231F20"/>
                </a:solidFill>
                <a:latin typeface="Calibri"/>
                <a:cs typeface="Calibri"/>
              </a:rPr>
              <a:t>vos</a:t>
            </a:r>
            <a:r>
              <a:rPr sz="1700" b="1" spc="35" dirty="0">
                <a:solidFill>
                  <a:srgbClr val="231F20"/>
                </a:solidFill>
                <a:latin typeface="Calibri"/>
                <a:cs typeface="Calibri"/>
              </a:rPr>
              <a:t> </a:t>
            </a:r>
            <a:r>
              <a:rPr sz="1700" b="1" spc="65" dirty="0">
                <a:solidFill>
                  <a:srgbClr val="231F20"/>
                </a:solidFill>
                <a:latin typeface="Calibri"/>
                <a:cs typeface="Calibri"/>
              </a:rPr>
              <a:t>appareils</a:t>
            </a:r>
            <a:r>
              <a:rPr sz="1700" b="1" spc="35" dirty="0">
                <a:solidFill>
                  <a:srgbClr val="231F20"/>
                </a:solidFill>
                <a:latin typeface="Calibri"/>
                <a:cs typeface="Calibri"/>
              </a:rPr>
              <a:t> </a:t>
            </a:r>
            <a:r>
              <a:rPr sz="1700" b="1" dirty="0">
                <a:solidFill>
                  <a:srgbClr val="231F20"/>
                </a:solidFill>
                <a:latin typeface="Calibri"/>
                <a:cs typeface="Calibri"/>
              </a:rPr>
              <a:t>et</a:t>
            </a:r>
            <a:r>
              <a:rPr sz="1700" b="1" spc="40" dirty="0">
                <a:solidFill>
                  <a:srgbClr val="231F20"/>
                </a:solidFill>
                <a:latin typeface="Calibri"/>
                <a:cs typeface="Calibri"/>
              </a:rPr>
              <a:t> </a:t>
            </a:r>
            <a:r>
              <a:rPr sz="1700" b="1" spc="65" dirty="0">
                <a:solidFill>
                  <a:srgbClr val="231F20"/>
                </a:solidFill>
                <a:latin typeface="Calibri"/>
                <a:cs typeface="Calibri"/>
              </a:rPr>
              <a:t>à</a:t>
            </a:r>
            <a:r>
              <a:rPr sz="1700" b="1" spc="35" dirty="0">
                <a:solidFill>
                  <a:srgbClr val="231F20"/>
                </a:solidFill>
                <a:latin typeface="Calibri"/>
                <a:cs typeface="Calibri"/>
              </a:rPr>
              <a:t> </a:t>
            </a:r>
            <a:r>
              <a:rPr sz="1700" b="1" dirty="0">
                <a:solidFill>
                  <a:srgbClr val="231F20"/>
                </a:solidFill>
                <a:latin typeface="Calibri"/>
                <a:cs typeface="Calibri"/>
              </a:rPr>
              <a:t>vos</a:t>
            </a:r>
            <a:r>
              <a:rPr sz="1700" b="1" spc="30" dirty="0">
                <a:solidFill>
                  <a:srgbClr val="231F20"/>
                </a:solidFill>
                <a:latin typeface="Calibri"/>
                <a:cs typeface="Calibri"/>
              </a:rPr>
              <a:t> </a:t>
            </a:r>
            <a:r>
              <a:rPr sz="1700" b="1" spc="-10" dirty="0">
                <a:solidFill>
                  <a:srgbClr val="231F20"/>
                </a:solidFill>
                <a:latin typeface="Calibri"/>
                <a:cs typeface="Calibri"/>
              </a:rPr>
              <a:t>comptes </a:t>
            </a:r>
            <a:r>
              <a:rPr sz="1700" b="1" dirty="0">
                <a:solidFill>
                  <a:srgbClr val="231F20"/>
                </a:solidFill>
                <a:latin typeface="Calibri"/>
                <a:cs typeface="Calibri"/>
              </a:rPr>
              <a:t>en</a:t>
            </a:r>
            <a:r>
              <a:rPr sz="1700" b="1" spc="45" dirty="0">
                <a:solidFill>
                  <a:srgbClr val="231F20"/>
                </a:solidFill>
                <a:latin typeface="Calibri"/>
                <a:cs typeface="Calibri"/>
              </a:rPr>
              <a:t> </a:t>
            </a:r>
            <a:r>
              <a:rPr sz="1700" b="1" spc="60" dirty="0">
                <a:solidFill>
                  <a:srgbClr val="231F20"/>
                </a:solidFill>
                <a:latin typeface="Calibri"/>
                <a:cs typeface="Calibri"/>
              </a:rPr>
              <a:t>ligne.</a:t>
            </a:r>
            <a:endParaRPr sz="1700" b="1" dirty="0">
              <a:latin typeface="Calibri"/>
              <a:cs typeface="Calibri"/>
            </a:endParaRPr>
          </a:p>
        </p:txBody>
      </p:sp>
      <p:sp>
        <p:nvSpPr>
          <p:cNvPr id="6" name="object 6"/>
          <p:cNvSpPr txBox="1"/>
          <p:nvPr/>
        </p:nvSpPr>
        <p:spPr>
          <a:xfrm>
            <a:off x="9001823" y="5557805"/>
            <a:ext cx="4716145" cy="3284220"/>
          </a:xfrm>
          <a:prstGeom prst="rect">
            <a:avLst/>
          </a:prstGeom>
        </p:spPr>
        <p:txBody>
          <a:bodyPr vert="horz" wrap="square" lIns="0" tIns="3175" rIns="0" bIns="0" rtlCol="0">
            <a:spAutoFit/>
          </a:bodyPr>
          <a:lstStyle/>
          <a:p>
            <a:pPr marL="12700" marR="5080">
              <a:lnSpc>
                <a:spcPct val="105100"/>
              </a:lnSpc>
              <a:spcBef>
                <a:spcPts val="25"/>
              </a:spcBef>
            </a:pPr>
            <a:r>
              <a:rPr sz="1700" b="1" spc="90" dirty="0">
                <a:solidFill>
                  <a:srgbClr val="231F20"/>
                </a:solidFill>
                <a:latin typeface="Calibri"/>
                <a:cs typeface="Calibri"/>
              </a:rPr>
              <a:t>Les</a:t>
            </a:r>
            <a:r>
              <a:rPr sz="1700" b="1" spc="30" dirty="0">
                <a:solidFill>
                  <a:srgbClr val="231F20"/>
                </a:solidFill>
                <a:latin typeface="Calibri"/>
                <a:cs typeface="Calibri"/>
              </a:rPr>
              <a:t> </a:t>
            </a:r>
            <a:r>
              <a:rPr sz="1700" b="1" spc="60" dirty="0">
                <a:solidFill>
                  <a:srgbClr val="231F20"/>
                </a:solidFill>
                <a:latin typeface="Calibri"/>
                <a:cs typeface="Calibri"/>
              </a:rPr>
              <a:t>appels</a:t>
            </a:r>
            <a:r>
              <a:rPr sz="1700" b="1" spc="25" dirty="0">
                <a:solidFill>
                  <a:srgbClr val="231F20"/>
                </a:solidFill>
                <a:latin typeface="Calibri"/>
                <a:cs typeface="Calibri"/>
              </a:rPr>
              <a:t> </a:t>
            </a:r>
            <a:r>
              <a:rPr sz="1700" b="1" dirty="0">
                <a:solidFill>
                  <a:srgbClr val="231F20"/>
                </a:solidFill>
                <a:latin typeface="Calibri"/>
                <a:cs typeface="Calibri"/>
              </a:rPr>
              <a:t>et</a:t>
            </a:r>
            <a:r>
              <a:rPr sz="1700" b="1" spc="30" dirty="0">
                <a:solidFill>
                  <a:srgbClr val="231F20"/>
                </a:solidFill>
                <a:latin typeface="Calibri"/>
                <a:cs typeface="Calibri"/>
              </a:rPr>
              <a:t> </a:t>
            </a:r>
            <a:r>
              <a:rPr sz="1700" b="1" spc="75" dirty="0">
                <a:solidFill>
                  <a:srgbClr val="231F20"/>
                </a:solidFill>
                <a:latin typeface="Calibri"/>
                <a:cs typeface="Calibri"/>
              </a:rPr>
              <a:t>les</a:t>
            </a:r>
            <a:r>
              <a:rPr sz="1700" b="1" spc="30" dirty="0">
                <a:solidFill>
                  <a:srgbClr val="231F20"/>
                </a:solidFill>
                <a:latin typeface="Calibri"/>
                <a:cs typeface="Calibri"/>
              </a:rPr>
              <a:t> </a:t>
            </a:r>
            <a:r>
              <a:rPr sz="1700" b="1" spc="65" dirty="0">
                <a:solidFill>
                  <a:srgbClr val="231F20"/>
                </a:solidFill>
                <a:latin typeface="Calibri"/>
                <a:cs typeface="Calibri"/>
              </a:rPr>
              <a:t>messages</a:t>
            </a:r>
            <a:r>
              <a:rPr sz="1700" b="1" spc="30" dirty="0">
                <a:solidFill>
                  <a:srgbClr val="231F20"/>
                </a:solidFill>
                <a:latin typeface="Calibri"/>
                <a:cs typeface="Calibri"/>
              </a:rPr>
              <a:t> </a:t>
            </a:r>
            <a:r>
              <a:rPr sz="1700" b="1" dirty="0">
                <a:solidFill>
                  <a:srgbClr val="231F20"/>
                </a:solidFill>
                <a:latin typeface="Calibri"/>
                <a:cs typeface="Calibri"/>
              </a:rPr>
              <a:t>non</a:t>
            </a:r>
            <a:r>
              <a:rPr sz="1700" b="1" spc="25" dirty="0">
                <a:solidFill>
                  <a:srgbClr val="231F20"/>
                </a:solidFill>
                <a:latin typeface="Calibri"/>
                <a:cs typeface="Calibri"/>
              </a:rPr>
              <a:t> </a:t>
            </a:r>
            <a:r>
              <a:rPr sz="1700" b="1" spc="70" dirty="0">
                <a:solidFill>
                  <a:srgbClr val="231F20"/>
                </a:solidFill>
                <a:latin typeface="Calibri"/>
                <a:cs typeface="Calibri"/>
              </a:rPr>
              <a:t>sollicités </a:t>
            </a:r>
            <a:r>
              <a:rPr sz="1700" dirty="0">
                <a:solidFill>
                  <a:srgbClr val="231F20"/>
                </a:solidFill>
                <a:latin typeface="Calibri"/>
                <a:cs typeface="Calibri"/>
              </a:rPr>
              <a:t>constituent</a:t>
            </a:r>
            <a:r>
              <a:rPr sz="1700" spc="180" dirty="0">
                <a:solidFill>
                  <a:srgbClr val="231F20"/>
                </a:solidFill>
                <a:latin typeface="Calibri"/>
                <a:cs typeface="Calibri"/>
              </a:rPr>
              <a:t> </a:t>
            </a:r>
            <a:r>
              <a:rPr sz="1700" dirty="0">
                <a:solidFill>
                  <a:srgbClr val="231F20"/>
                </a:solidFill>
                <a:latin typeface="Calibri"/>
                <a:cs typeface="Calibri"/>
              </a:rPr>
              <a:t>l’un</a:t>
            </a:r>
            <a:r>
              <a:rPr sz="1700" spc="170" dirty="0">
                <a:solidFill>
                  <a:srgbClr val="231F20"/>
                </a:solidFill>
                <a:latin typeface="Calibri"/>
                <a:cs typeface="Calibri"/>
              </a:rPr>
              <a:t> </a:t>
            </a:r>
            <a:r>
              <a:rPr sz="1700" dirty="0">
                <a:solidFill>
                  <a:srgbClr val="231F20"/>
                </a:solidFill>
                <a:latin typeface="Calibri"/>
                <a:cs typeface="Calibri"/>
              </a:rPr>
              <a:t>des</a:t>
            </a:r>
            <a:r>
              <a:rPr sz="1700" spc="185" dirty="0">
                <a:solidFill>
                  <a:srgbClr val="231F20"/>
                </a:solidFill>
                <a:latin typeface="Calibri"/>
                <a:cs typeface="Calibri"/>
              </a:rPr>
              <a:t> </a:t>
            </a:r>
            <a:r>
              <a:rPr sz="1700" spc="50" dirty="0">
                <a:solidFill>
                  <a:srgbClr val="231F20"/>
                </a:solidFill>
                <a:latin typeface="Calibri"/>
                <a:cs typeface="Calibri"/>
              </a:rPr>
              <a:t>principaux</a:t>
            </a:r>
            <a:r>
              <a:rPr sz="1700" spc="170" dirty="0">
                <a:solidFill>
                  <a:srgbClr val="231F20"/>
                </a:solidFill>
                <a:latin typeface="Calibri"/>
                <a:cs typeface="Calibri"/>
              </a:rPr>
              <a:t> </a:t>
            </a:r>
            <a:r>
              <a:rPr sz="1700" dirty="0">
                <a:solidFill>
                  <a:srgbClr val="231F20"/>
                </a:solidFill>
                <a:latin typeface="Calibri"/>
                <a:cs typeface="Calibri"/>
              </a:rPr>
              <a:t>modes</a:t>
            </a:r>
            <a:r>
              <a:rPr sz="1700" spc="180" dirty="0">
                <a:solidFill>
                  <a:srgbClr val="231F20"/>
                </a:solidFill>
                <a:latin typeface="Calibri"/>
                <a:cs typeface="Calibri"/>
              </a:rPr>
              <a:t> </a:t>
            </a:r>
            <a:r>
              <a:rPr sz="1700" spc="-10" dirty="0">
                <a:solidFill>
                  <a:srgbClr val="231F20"/>
                </a:solidFill>
                <a:latin typeface="Calibri"/>
                <a:cs typeface="Calibri"/>
              </a:rPr>
              <a:t>d’actions</a:t>
            </a:r>
            <a:r>
              <a:rPr sz="1700" spc="500" dirty="0">
                <a:solidFill>
                  <a:srgbClr val="231F20"/>
                </a:solidFill>
                <a:latin typeface="Calibri"/>
                <a:cs typeface="Calibri"/>
              </a:rPr>
              <a:t> </a:t>
            </a:r>
            <a:r>
              <a:rPr sz="1700" dirty="0">
                <a:solidFill>
                  <a:srgbClr val="231F20"/>
                </a:solidFill>
                <a:latin typeface="Calibri"/>
                <a:cs typeface="Calibri"/>
              </a:rPr>
              <a:t>des</a:t>
            </a:r>
            <a:r>
              <a:rPr sz="1700" spc="160" dirty="0">
                <a:solidFill>
                  <a:srgbClr val="231F20"/>
                </a:solidFill>
                <a:latin typeface="Calibri"/>
                <a:cs typeface="Calibri"/>
              </a:rPr>
              <a:t> </a:t>
            </a:r>
            <a:r>
              <a:rPr sz="1700" dirty="0">
                <a:solidFill>
                  <a:srgbClr val="231F20"/>
                </a:solidFill>
                <a:latin typeface="Calibri"/>
                <a:cs typeface="Calibri"/>
              </a:rPr>
              <a:t>fraudeurs.</a:t>
            </a:r>
            <a:r>
              <a:rPr sz="1700" spc="165" dirty="0">
                <a:solidFill>
                  <a:srgbClr val="231F20"/>
                </a:solidFill>
                <a:latin typeface="Calibri"/>
                <a:cs typeface="Calibri"/>
              </a:rPr>
              <a:t> </a:t>
            </a:r>
            <a:r>
              <a:rPr sz="1700" spc="75" dirty="0">
                <a:solidFill>
                  <a:srgbClr val="231F20"/>
                </a:solidFill>
                <a:latin typeface="Calibri"/>
                <a:cs typeface="Calibri"/>
              </a:rPr>
              <a:t>Les</a:t>
            </a:r>
            <a:r>
              <a:rPr sz="1700" spc="165" dirty="0">
                <a:solidFill>
                  <a:srgbClr val="231F20"/>
                </a:solidFill>
                <a:latin typeface="Calibri"/>
                <a:cs typeface="Calibri"/>
              </a:rPr>
              <a:t> </a:t>
            </a:r>
            <a:r>
              <a:rPr sz="1700" dirty="0">
                <a:solidFill>
                  <a:srgbClr val="231F20"/>
                </a:solidFill>
                <a:latin typeface="Calibri"/>
                <a:cs typeface="Calibri"/>
              </a:rPr>
              <a:t>fraudeurs</a:t>
            </a:r>
            <a:r>
              <a:rPr sz="1700" spc="165" dirty="0">
                <a:solidFill>
                  <a:srgbClr val="231F20"/>
                </a:solidFill>
                <a:latin typeface="Calibri"/>
                <a:cs typeface="Calibri"/>
              </a:rPr>
              <a:t> </a:t>
            </a:r>
            <a:r>
              <a:rPr sz="1700" dirty="0">
                <a:solidFill>
                  <a:srgbClr val="231F20"/>
                </a:solidFill>
                <a:latin typeface="Calibri"/>
                <a:cs typeface="Calibri"/>
              </a:rPr>
              <a:t>sont</a:t>
            </a:r>
            <a:r>
              <a:rPr sz="1700" spc="165" dirty="0">
                <a:solidFill>
                  <a:srgbClr val="231F20"/>
                </a:solidFill>
                <a:latin typeface="Calibri"/>
                <a:cs typeface="Calibri"/>
              </a:rPr>
              <a:t> </a:t>
            </a:r>
            <a:r>
              <a:rPr sz="1700" spc="65" dirty="0">
                <a:solidFill>
                  <a:srgbClr val="231F20"/>
                </a:solidFill>
                <a:latin typeface="Calibri"/>
                <a:cs typeface="Calibri"/>
              </a:rPr>
              <a:t>assez</a:t>
            </a:r>
            <a:r>
              <a:rPr sz="1700" spc="170" dirty="0">
                <a:solidFill>
                  <a:srgbClr val="231F20"/>
                </a:solidFill>
                <a:latin typeface="Calibri"/>
                <a:cs typeface="Calibri"/>
              </a:rPr>
              <a:t> </a:t>
            </a:r>
            <a:r>
              <a:rPr sz="1700" b="1" spc="55" dirty="0">
                <a:solidFill>
                  <a:srgbClr val="231F20"/>
                </a:solidFill>
                <a:latin typeface="Calibri"/>
                <a:cs typeface="Calibri"/>
              </a:rPr>
              <a:t>persuasifs</a:t>
            </a:r>
            <a:r>
              <a:rPr sz="1700" spc="55" dirty="0">
                <a:solidFill>
                  <a:srgbClr val="231F20"/>
                </a:solidFill>
                <a:latin typeface="Calibri"/>
                <a:cs typeface="Calibri"/>
              </a:rPr>
              <a:t> </a:t>
            </a:r>
            <a:r>
              <a:rPr sz="1700" dirty="0">
                <a:solidFill>
                  <a:srgbClr val="231F20"/>
                </a:solidFill>
                <a:latin typeface="Calibri"/>
                <a:cs typeface="Calibri"/>
              </a:rPr>
              <a:t>pour</a:t>
            </a:r>
            <a:r>
              <a:rPr sz="1700" spc="114" dirty="0">
                <a:solidFill>
                  <a:srgbClr val="231F20"/>
                </a:solidFill>
                <a:latin typeface="Calibri"/>
                <a:cs typeface="Calibri"/>
              </a:rPr>
              <a:t> </a:t>
            </a:r>
            <a:r>
              <a:rPr sz="1700" dirty="0">
                <a:solidFill>
                  <a:srgbClr val="231F20"/>
                </a:solidFill>
                <a:latin typeface="Calibri"/>
                <a:cs typeface="Calibri"/>
              </a:rPr>
              <a:t>vous</a:t>
            </a:r>
            <a:r>
              <a:rPr sz="1700" spc="130" dirty="0">
                <a:solidFill>
                  <a:srgbClr val="231F20"/>
                </a:solidFill>
                <a:latin typeface="Calibri"/>
                <a:cs typeface="Calibri"/>
              </a:rPr>
              <a:t> </a:t>
            </a:r>
            <a:r>
              <a:rPr sz="1700" dirty="0">
                <a:solidFill>
                  <a:srgbClr val="231F20"/>
                </a:solidFill>
                <a:latin typeface="Calibri"/>
                <a:cs typeface="Calibri"/>
              </a:rPr>
              <a:t>convaincre</a:t>
            </a:r>
            <a:r>
              <a:rPr sz="1700" spc="125" dirty="0">
                <a:solidFill>
                  <a:srgbClr val="231F20"/>
                </a:solidFill>
                <a:latin typeface="Calibri"/>
                <a:cs typeface="Calibri"/>
              </a:rPr>
              <a:t> </a:t>
            </a:r>
            <a:r>
              <a:rPr sz="1700" dirty="0">
                <a:solidFill>
                  <a:srgbClr val="231F20"/>
                </a:solidFill>
                <a:latin typeface="Calibri"/>
                <a:cs typeface="Calibri"/>
              </a:rPr>
              <a:t>qu’il</a:t>
            </a:r>
            <a:r>
              <a:rPr sz="1700" spc="125" dirty="0">
                <a:solidFill>
                  <a:srgbClr val="231F20"/>
                </a:solidFill>
                <a:latin typeface="Calibri"/>
                <a:cs typeface="Calibri"/>
              </a:rPr>
              <a:t> </a:t>
            </a:r>
            <a:r>
              <a:rPr sz="1700" dirty="0">
                <a:solidFill>
                  <a:srgbClr val="231F20"/>
                </a:solidFill>
                <a:latin typeface="Calibri"/>
                <a:cs typeface="Calibri"/>
              </a:rPr>
              <a:t>y</a:t>
            </a:r>
            <a:r>
              <a:rPr sz="1700" spc="120" dirty="0">
                <a:solidFill>
                  <a:srgbClr val="231F20"/>
                </a:solidFill>
                <a:latin typeface="Calibri"/>
                <a:cs typeface="Calibri"/>
              </a:rPr>
              <a:t> </a:t>
            </a:r>
            <a:r>
              <a:rPr sz="1700" spc="55" dirty="0">
                <a:solidFill>
                  <a:srgbClr val="231F20"/>
                </a:solidFill>
                <a:latin typeface="Calibri"/>
                <a:cs typeface="Calibri"/>
              </a:rPr>
              <a:t>a</a:t>
            </a:r>
            <a:r>
              <a:rPr sz="1700" spc="120" dirty="0">
                <a:solidFill>
                  <a:srgbClr val="231F20"/>
                </a:solidFill>
                <a:latin typeface="Calibri"/>
                <a:cs typeface="Calibri"/>
              </a:rPr>
              <a:t> </a:t>
            </a:r>
            <a:r>
              <a:rPr sz="1700" dirty="0">
                <a:solidFill>
                  <a:srgbClr val="231F20"/>
                </a:solidFill>
                <a:latin typeface="Calibri"/>
                <a:cs typeface="Calibri"/>
              </a:rPr>
              <a:t>un</a:t>
            </a:r>
            <a:r>
              <a:rPr sz="1700" spc="125" dirty="0">
                <a:solidFill>
                  <a:srgbClr val="231F20"/>
                </a:solidFill>
                <a:latin typeface="Calibri"/>
                <a:cs typeface="Calibri"/>
              </a:rPr>
              <a:t> </a:t>
            </a:r>
            <a:r>
              <a:rPr sz="1700" dirty="0">
                <a:solidFill>
                  <a:srgbClr val="231F20"/>
                </a:solidFill>
                <a:latin typeface="Calibri"/>
                <a:cs typeface="Calibri"/>
              </a:rPr>
              <a:t>virus</a:t>
            </a:r>
            <a:r>
              <a:rPr sz="1700" spc="120" dirty="0">
                <a:solidFill>
                  <a:srgbClr val="231F20"/>
                </a:solidFill>
                <a:latin typeface="Calibri"/>
                <a:cs typeface="Calibri"/>
              </a:rPr>
              <a:t> </a:t>
            </a:r>
            <a:r>
              <a:rPr sz="1700" spc="55" dirty="0">
                <a:solidFill>
                  <a:srgbClr val="231F20"/>
                </a:solidFill>
                <a:latin typeface="Calibri"/>
                <a:cs typeface="Calibri"/>
              </a:rPr>
              <a:t>sur</a:t>
            </a:r>
            <a:r>
              <a:rPr sz="1700" spc="125" dirty="0">
                <a:solidFill>
                  <a:srgbClr val="231F20"/>
                </a:solidFill>
                <a:latin typeface="Calibri"/>
                <a:cs typeface="Calibri"/>
              </a:rPr>
              <a:t> </a:t>
            </a:r>
            <a:r>
              <a:rPr sz="1700" spc="-10" dirty="0">
                <a:solidFill>
                  <a:srgbClr val="231F20"/>
                </a:solidFill>
                <a:latin typeface="Calibri"/>
                <a:cs typeface="Calibri"/>
              </a:rPr>
              <a:t>votre </a:t>
            </a:r>
            <a:r>
              <a:rPr sz="1700" dirty="0">
                <a:solidFill>
                  <a:srgbClr val="231F20"/>
                </a:solidFill>
                <a:latin typeface="Calibri"/>
                <a:cs typeface="Calibri"/>
              </a:rPr>
              <a:t>ordinateur,</a:t>
            </a:r>
            <a:r>
              <a:rPr sz="1700" spc="120" dirty="0">
                <a:solidFill>
                  <a:srgbClr val="231F20"/>
                </a:solidFill>
                <a:latin typeface="Calibri"/>
                <a:cs typeface="Calibri"/>
              </a:rPr>
              <a:t> </a:t>
            </a:r>
            <a:r>
              <a:rPr sz="1700" dirty="0">
                <a:solidFill>
                  <a:srgbClr val="231F20"/>
                </a:solidFill>
                <a:latin typeface="Calibri"/>
                <a:cs typeface="Calibri"/>
              </a:rPr>
              <a:t>que</a:t>
            </a:r>
            <a:r>
              <a:rPr sz="1700" spc="120" dirty="0">
                <a:solidFill>
                  <a:srgbClr val="231F20"/>
                </a:solidFill>
                <a:latin typeface="Calibri"/>
                <a:cs typeface="Calibri"/>
              </a:rPr>
              <a:t> </a:t>
            </a:r>
            <a:r>
              <a:rPr sz="1700" dirty="0">
                <a:solidFill>
                  <a:srgbClr val="231F20"/>
                </a:solidFill>
                <a:latin typeface="Calibri"/>
                <a:cs typeface="Calibri"/>
              </a:rPr>
              <a:t>vous</a:t>
            </a:r>
            <a:r>
              <a:rPr sz="1700" spc="120" dirty="0">
                <a:solidFill>
                  <a:srgbClr val="231F20"/>
                </a:solidFill>
                <a:latin typeface="Calibri"/>
                <a:cs typeface="Calibri"/>
              </a:rPr>
              <a:t> </a:t>
            </a:r>
            <a:r>
              <a:rPr sz="1700" dirty="0">
                <a:solidFill>
                  <a:srgbClr val="231F20"/>
                </a:solidFill>
                <a:latin typeface="Calibri"/>
                <a:cs typeface="Calibri"/>
              </a:rPr>
              <a:t>devez</a:t>
            </a:r>
            <a:r>
              <a:rPr sz="1700" spc="125" dirty="0">
                <a:solidFill>
                  <a:srgbClr val="231F20"/>
                </a:solidFill>
                <a:latin typeface="Calibri"/>
                <a:cs typeface="Calibri"/>
              </a:rPr>
              <a:t> </a:t>
            </a:r>
            <a:r>
              <a:rPr sz="1700" dirty="0">
                <a:solidFill>
                  <a:srgbClr val="231F20"/>
                </a:solidFill>
                <a:latin typeface="Calibri"/>
                <a:cs typeface="Calibri"/>
              </a:rPr>
              <a:t>payer</a:t>
            </a:r>
            <a:r>
              <a:rPr sz="1700" spc="120" dirty="0">
                <a:solidFill>
                  <a:srgbClr val="231F20"/>
                </a:solidFill>
                <a:latin typeface="Calibri"/>
                <a:cs typeface="Calibri"/>
              </a:rPr>
              <a:t> </a:t>
            </a:r>
            <a:r>
              <a:rPr sz="1700" dirty="0">
                <a:solidFill>
                  <a:srgbClr val="231F20"/>
                </a:solidFill>
                <a:latin typeface="Calibri"/>
                <a:cs typeface="Calibri"/>
              </a:rPr>
              <a:t>une</a:t>
            </a:r>
            <a:r>
              <a:rPr sz="1700" spc="120" dirty="0">
                <a:solidFill>
                  <a:srgbClr val="231F20"/>
                </a:solidFill>
                <a:latin typeface="Calibri"/>
                <a:cs typeface="Calibri"/>
              </a:rPr>
              <a:t> </a:t>
            </a:r>
            <a:r>
              <a:rPr sz="1700" spc="-10" dirty="0">
                <a:solidFill>
                  <a:srgbClr val="231F20"/>
                </a:solidFill>
                <a:latin typeface="Calibri"/>
                <a:cs typeface="Calibri"/>
              </a:rPr>
              <a:t>somme </a:t>
            </a:r>
            <a:r>
              <a:rPr sz="1700" dirty="0">
                <a:solidFill>
                  <a:srgbClr val="231F20"/>
                </a:solidFill>
                <a:latin typeface="Calibri"/>
                <a:cs typeface="Calibri"/>
              </a:rPr>
              <a:t>d’argent,</a:t>
            </a:r>
            <a:r>
              <a:rPr sz="1700" spc="140" dirty="0">
                <a:solidFill>
                  <a:srgbClr val="231F20"/>
                </a:solidFill>
                <a:latin typeface="Calibri"/>
                <a:cs typeface="Calibri"/>
              </a:rPr>
              <a:t> </a:t>
            </a:r>
            <a:r>
              <a:rPr sz="1700" dirty="0">
                <a:solidFill>
                  <a:srgbClr val="231F20"/>
                </a:solidFill>
                <a:latin typeface="Calibri"/>
                <a:cs typeface="Calibri"/>
              </a:rPr>
              <a:t>qu’il</a:t>
            </a:r>
            <a:r>
              <a:rPr sz="1700" spc="145" dirty="0">
                <a:solidFill>
                  <a:srgbClr val="231F20"/>
                </a:solidFill>
                <a:latin typeface="Calibri"/>
                <a:cs typeface="Calibri"/>
              </a:rPr>
              <a:t> </a:t>
            </a:r>
            <a:r>
              <a:rPr sz="1700" dirty="0">
                <a:solidFill>
                  <a:srgbClr val="231F20"/>
                </a:solidFill>
                <a:latin typeface="Calibri"/>
                <a:cs typeface="Calibri"/>
              </a:rPr>
              <a:t>y</a:t>
            </a:r>
            <a:r>
              <a:rPr sz="1700" spc="140" dirty="0">
                <a:solidFill>
                  <a:srgbClr val="231F20"/>
                </a:solidFill>
                <a:latin typeface="Calibri"/>
                <a:cs typeface="Calibri"/>
              </a:rPr>
              <a:t> </a:t>
            </a:r>
            <a:r>
              <a:rPr sz="1700" spc="55" dirty="0">
                <a:solidFill>
                  <a:srgbClr val="231F20"/>
                </a:solidFill>
                <a:latin typeface="Calibri"/>
                <a:cs typeface="Calibri"/>
              </a:rPr>
              <a:t>a</a:t>
            </a:r>
            <a:r>
              <a:rPr sz="1700" spc="140" dirty="0">
                <a:solidFill>
                  <a:srgbClr val="231F20"/>
                </a:solidFill>
                <a:latin typeface="Calibri"/>
                <a:cs typeface="Calibri"/>
              </a:rPr>
              <a:t> </a:t>
            </a:r>
            <a:r>
              <a:rPr sz="1700" dirty="0">
                <a:solidFill>
                  <a:srgbClr val="231F20"/>
                </a:solidFill>
                <a:latin typeface="Calibri"/>
                <a:cs typeface="Calibri"/>
              </a:rPr>
              <a:t>des</a:t>
            </a:r>
            <a:r>
              <a:rPr sz="1700" spc="150" dirty="0">
                <a:solidFill>
                  <a:srgbClr val="231F20"/>
                </a:solidFill>
                <a:latin typeface="Calibri"/>
                <a:cs typeface="Calibri"/>
              </a:rPr>
              <a:t> </a:t>
            </a:r>
            <a:r>
              <a:rPr sz="1700" dirty="0">
                <a:solidFill>
                  <a:srgbClr val="231F20"/>
                </a:solidFill>
                <a:latin typeface="Calibri"/>
                <a:cs typeface="Calibri"/>
              </a:rPr>
              <a:t>activités</a:t>
            </a:r>
            <a:r>
              <a:rPr sz="1700" spc="145" dirty="0">
                <a:solidFill>
                  <a:srgbClr val="231F20"/>
                </a:solidFill>
                <a:latin typeface="Calibri"/>
                <a:cs typeface="Calibri"/>
              </a:rPr>
              <a:t> </a:t>
            </a:r>
            <a:r>
              <a:rPr sz="1700" spc="50" dirty="0">
                <a:solidFill>
                  <a:srgbClr val="231F20"/>
                </a:solidFill>
                <a:latin typeface="Calibri"/>
                <a:cs typeface="Calibri"/>
              </a:rPr>
              <a:t>frauduleuses</a:t>
            </a:r>
            <a:r>
              <a:rPr sz="1700" spc="150" dirty="0">
                <a:solidFill>
                  <a:srgbClr val="231F20"/>
                </a:solidFill>
                <a:latin typeface="Calibri"/>
                <a:cs typeface="Calibri"/>
              </a:rPr>
              <a:t> </a:t>
            </a:r>
            <a:r>
              <a:rPr sz="1700" spc="30" dirty="0">
                <a:solidFill>
                  <a:srgbClr val="231F20"/>
                </a:solidFill>
                <a:latin typeface="Calibri"/>
                <a:cs typeface="Calibri"/>
              </a:rPr>
              <a:t>sur </a:t>
            </a:r>
            <a:r>
              <a:rPr sz="1700" dirty="0">
                <a:solidFill>
                  <a:srgbClr val="231F20"/>
                </a:solidFill>
                <a:latin typeface="Calibri"/>
                <a:cs typeface="Calibri"/>
              </a:rPr>
              <a:t>votre</a:t>
            </a:r>
            <a:r>
              <a:rPr sz="1700" spc="185" dirty="0">
                <a:solidFill>
                  <a:srgbClr val="231F20"/>
                </a:solidFill>
                <a:latin typeface="Calibri"/>
                <a:cs typeface="Calibri"/>
              </a:rPr>
              <a:t> </a:t>
            </a:r>
            <a:r>
              <a:rPr sz="1700" dirty="0">
                <a:solidFill>
                  <a:srgbClr val="231F20"/>
                </a:solidFill>
                <a:latin typeface="Calibri"/>
                <a:cs typeface="Calibri"/>
              </a:rPr>
              <a:t>compte</a:t>
            </a:r>
            <a:r>
              <a:rPr sz="1700" spc="190" dirty="0">
                <a:solidFill>
                  <a:srgbClr val="231F20"/>
                </a:solidFill>
                <a:latin typeface="Calibri"/>
                <a:cs typeface="Calibri"/>
              </a:rPr>
              <a:t> </a:t>
            </a:r>
            <a:r>
              <a:rPr sz="1700" dirty="0">
                <a:solidFill>
                  <a:srgbClr val="231F20"/>
                </a:solidFill>
                <a:latin typeface="Calibri"/>
                <a:cs typeface="Calibri"/>
              </a:rPr>
              <a:t>bancaire.</a:t>
            </a:r>
            <a:r>
              <a:rPr sz="1700" spc="190" dirty="0">
                <a:solidFill>
                  <a:srgbClr val="231F20"/>
                </a:solidFill>
                <a:latin typeface="Calibri"/>
                <a:cs typeface="Calibri"/>
              </a:rPr>
              <a:t> </a:t>
            </a:r>
            <a:r>
              <a:rPr sz="1700" spc="80" dirty="0">
                <a:solidFill>
                  <a:srgbClr val="231F20"/>
                </a:solidFill>
                <a:latin typeface="Calibri"/>
                <a:cs typeface="Calibri"/>
              </a:rPr>
              <a:t>Les</a:t>
            </a:r>
            <a:r>
              <a:rPr sz="1700" spc="190" dirty="0">
                <a:solidFill>
                  <a:srgbClr val="231F20"/>
                </a:solidFill>
                <a:latin typeface="Calibri"/>
                <a:cs typeface="Calibri"/>
              </a:rPr>
              <a:t> </a:t>
            </a:r>
            <a:r>
              <a:rPr sz="1700" dirty="0">
                <a:solidFill>
                  <a:srgbClr val="231F20"/>
                </a:solidFill>
                <a:latin typeface="Calibri"/>
                <a:cs typeface="Calibri"/>
              </a:rPr>
              <a:t>fraudeurs</a:t>
            </a:r>
            <a:r>
              <a:rPr sz="1700" spc="185" dirty="0">
                <a:solidFill>
                  <a:srgbClr val="231F20"/>
                </a:solidFill>
                <a:latin typeface="Calibri"/>
                <a:cs typeface="Calibri"/>
              </a:rPr>
              <a:t> </a:t>
            </a:r>
            <a:r>
              <a:rPr sz="1700" spc="-10" dirty="0">
                <a:solidFill>
                  <a:srgbClr val="231F20"/>
                </a:solidFill>
                <a:latin typeface="Calibri"/>
                <a:cs typeface="Calibri"/>
              </a:rPr>
              <a:t>cherchent</a:t>
            </a:r>
            <a:endParaRPr sz="1700" dirty="0">
              <a:latin typeface="Calibri"/>
              <a:cs typeface="Calibri"/>
            </a:endParaRPr>
          </a:p>
          <a:p>
            <a:pPr marL="12700" marR="258445">
              <a:lnSpc>
                <a:spcPct val="105100"/>
              </a:lnSpc>
            </a:pPr>
            <a:r>
              <a:rPr sz="1700" spc="55" dirty="0">
                <a:solidFill>
                  <a:srgbClr val="231F20"/>
                </a:solidFill>
                <a:latin typeface="Calibri"/>
                <a:cs typeface="Calibri"/>
              </a:rPr>
              <a:t>à</a:t>
            </a:r>
            <a:r>
              <a:rPr sz="1700" spc="45" dirty="0">
                <a:solidFill>
                  <a:srgbClr val="231F20"/>
                </a:solidFill>
                <a:latin typeface="Calibri"/>
                <a:cs typeface="Calibri"/>
              </a:rPr>
              <a:t> </a:t>
            </a:r>
            <a:r>
              <a:rPr sz="1700" dirty="0">
                <a:solidFill>
                  <a:srgbClr val="231F20"/>
                </a:solidFill>
                <a:latin typeface="Calibri"/>
                <a:cs typeface="Calibri"/>
              </a:rPr>
              <a:t>vous</a:t>
            </a:r>
            <a:r>
              <a:rPr sz="1700" spc="50" dirty="0">
                <a:solidFill>
                  <a:srgbClr val="231F20"/>
                </a:solidFill>
                <a:latin typeface="Calibri"/>
                <a:cs typeface="Calibri"/>
              </a:rPr>
              <a:t> </a:t>
            </a:r>
            <a:r>
              <a:rPr sz="1700" dirty="0">
                <a:solidFill>
                  <a:srgbClr val="231F20"/>
                </a:solidFill>
                <a:latin typeface="Calibri"/>
                <a:cs typeface="Calibri"/>
              </a:rPr>
              <a:t>faire</a:t>
            </a:r>
            <a:r>
              <a:rPr sz="1700" spc="55" dirty="0">
                <a:solidFill>
                  <a:srgbClr val="231F20"/>
                </a:solidFill>
                <a:latin typeface="Calibri"/>
                <a:cs typeface="Calibri"/>
              </a:rPr>
              <a:t> </a:t>
            </a:r>
            <a:r>
              <a:rPr sz="1700" b="1" spc="80" dirty="0">
                <a:solidFill>
                  <a:srgbClr val="231F20"/>
                </a:solidFill>
                <a:latin typeface="Calibri"/>
                <a:cs typeface="Calibri"/>
              </a:rPr>
              <a:t>installer</a:t>
            </a:r>
            <a:r>
              <a:rPr sz="1700" b="1" spc="50" dirty="0">
                <a:solidFill>
                  <a:srgbClr val="231F20"/>
                </a:solidFill>
                <a:latin typeface="Calibri"/>
                <a:cs typeface="Calibri"/>
              </a:rPr>
              <a:t> un </a:t>
            </a:r>
            <a:r>
              <a:rPr sz="1700" b="1" spc="90" dirty="0">
                <a:solidFill>
                  <a:srgbClr val="231F20"/>
                </a:solidFill>
                <a:latin typeface="Calibri"/>
                <a:cs typeface="Calibri"/>
              </a:rPr>
              <a:t>logiciel</a:t>
            </a:r>
            <a:r>
              <a:rPr sz="1700" b="1" spc="50" dirty="0">
                <a:solidFill>
                  <a:srgbClr val="231F20"/>
                </a:solidFill>
                <a:latin typeface="Calibri"/>
                <a:cs typeface="Calibri"/>
              </a:rPr>
              <a:t> </a:t>
            </a:r>
            <a:r>
              <a:rPr sz="1700" b="1" spc="60" dirty="0">
                <a:solidFill>
                  <a:srgbClr val="231F20"/>
                </a:solidFill>
                <a:latin typeface="Calibri"/>
                <a:cs typeface="Calibri"/>
              </a:rPr>
              <a:t>malveillant, </a:t>
            </a:r>
            <a:r>
              <a:rPr sz="1700" b="1" dirty="0">
                <a:solidFill>
                  <a:srgbClr val="231F20"/>
                </a:solidFill>
                <a:latin typeface="Calibri"/>
                <a:cs typeface="Calibri"/>
              </a:rPr>
              <a:t>approuver</a:t>
            </a:r>
            <a:r>
              <a:rPr sz="1700" b="1" spc="100" dirty="0">
                <a:solidFill>
                  <a:srgbClr val="231F20"/>
                </a:solidFill>
                <a:latin typeface="Calibri"/>
                <a:cs typeface="Calibri"/>
              </a:rPr>
              <a:t> </a:t>
            </a:r>
            <a:r>
              <a:rPr sz="1700" b="1" dirty="0">
                <a:solidFill>
                  <a:srgbClr val="231F20"/>
                </a:solidFill>
                <a:latin typeface="Calibri"/>
                <a:cs typeface="Calibri"/>
              </a:rPr>
              <a:t>une</a:t>
            </a:r>
            <a:r>
              <a:rPr sz="1700" b="1" spc="100" dirty="0">
                <a:solidFill>
                  <a:srgbClr val="231F20"/>
                </a:solidFill>
                <a:latin typeface="Calibri"/>
                <a:cs typeface="Calibri"/>
              </a:rPr>
              <a:t> </a:t>
            </a:r>
            <a:r>
              <a:rPr sz="1700" b="1" spc="65" dirty="0">
                <a:solidFill>
                  <a:srgbClr val="231F20"/>
                </a:solidFill>
                <a:latin typeface="Calibri"/>
                <a:cs typeface="Calibri"/>
              </a:rPr>
              <a:t>transaction</a:t>
            </a:r>
            <a:r>
              <a:rPr sz="1700" b="1" spc="95" dirty="0">
                <a:solidFill>
                  <a:srgbClr val="231F20"/>
                </a:solidFill>
                <a:latin typeface="Calibri"/>
                <a:cs typeface="Calibri"/>
              </a:rPr>
              <a:t> </a:t>
            </a:r>
            <a:r>
              <a:rPr sz="1700" b="1" spc="60" dirty="0">
                <a:solidFill>
                  <a:srgbClr val="231F20"/>
                </a:solidFill>
                <a:latin typeface="Calibri"/>
                <a:cs typeface="Calibri"/>
              </a:rPr>
              <a:t>bancaire</a:t>
            </a:r>
            <a:r>
              <a:rPr sz="1700" b="1" spc="130" dirty="0">
                <a:solidFill>
                  <a:srgbClr val="231F20"/>
                </a:solidFill>
                <a:latin typeface="Calibri"/>
                <a:cs typeface="Calibri"/>
              </a:rPr>
              <a:t> </a:t>
            </a:r>
            <a:r>
              <a:rPr sz="1700" dirty="0">
                <a:solidFill>
                  <a:srgbClr val="231F20"/>
                </a:solidFill>
                <a:latin typeface="Calibri"/>
                <a:cs typeface="Calibri"/>
              </a:rPr>
              <a:t>ou</a:t>
            </a:r>
            <a:r>
              <a:rPr sz="1700" spc="105" dirty="0">
                <a:solidFill>
                  <a:srgbClr val="231F20"/>
                </a:solidFill>
                <a:latin typeface="Calibri"/>
                <a:cs typeface="Calibri"/>
              </a:rPr>
              <a:t> </a:t>
            </a:r>
            <a:r>
              <a:rPr sz="1700" spc="-25" dirty="0">
                <a:solidFill>
                  <a:srgbClr val="231F20"/>
                </a:solidFill>
                <a:latin typeface="Calibri"/>
                <a:cs typeface="Calibri"/>
              </a:rPr>
              <a:t>une </a:t>
            </a:r>
            <a:r>
              <a:rPr sz="1700" dirty="0">
                <a:solidFill>
                  <a:srgbClr val="231F20"/>
                </a:solidFill>
                <a:latin typeface="Calibri"/>
                <a:cs typeface="Calibri"/>
              </a:rPr>
              <a:t>demande</a:t>
            </a:r>
            <a:r>
              <a:rPr sz="1700" spc="315" dirty="0">
                <a:solidFill>
                  <a:srgbClr val="231F20"/>
                </a:solidFill>
                <a:latin typeface="Calibri"/>
                <a:cs typeface="Calibri"/>
              </a:rPr>
              <a:t> </a:t>
            </a:r>
            <a:r>
              <a:rPr sz="1700" dirty="0">
                <a:solidFill>
                  <a:srgbClr val="231F20"/>
                </a:solidFill>
                <a:latin typeface="Calibri"/>
                <a:cs typeface="Calibri"/>
              </a:rPr>
              <a:t>d’authentification,</a:t>
            </a:r>
            <a:r>
              <a:rPr sz="1700" spc="330" dirty="0">
                <a:solidFill>
                  <a:srgbClr val="231F20"/>
                </a:solidFill>
                <a:latin typeface="Calibri"/>
                <a:cs typeface="Calibri"/>
              </a:rPr>
              <a:t> </a:t>
            </a:r>
            <a:r>
              <a:rPr sz="1700" b="1" spc="65" dirty="0">
                <a:solidFill>
                  <a:srgbClr val="231F20"/>
                </a:solidFill>
                <a:latin typeface="Calibri"/>
                <a:cs typeface="Calibri"/>
              </a:rPr>
              <a:t>divulguer</a:t>
            </a:r>
            <a:r>
              <a:rPr sz="1700" b="1" spc="320" dirty="0">
                <a:solidFill>
                  <a:srgbClr val="231F20"/>
                </a:solidFill>
                <a:latin typeface="Calibri"/>
                <a:cs typeface="Calibri"/>
              </a:rPr>
              <a:t> </a:t>
            </a:r>
            <a:r>
              <a:rPr sz="1700" b="1" spc="-25" dirty="0">
                <a:solidFill>
                  <a:srgbClr val="231F20"/>
                </a:solidFill>
                <a:latin typeface="Calibri"/>
                <a:cs typeface="Calibri"/>
              </a:rPr>
              <a:t>des </a:t>
            </a:r>
            <a:r>
              <a:rPr sz="1700" b="1" spc="55" dirty="0">
                <a:solidFill>
                  <a:srgbClr val="231F20"/>
                </a:solidFill>
                <a:latin typeface="Calibri"/>
                <a:cs typeface="Calibri"/>
              </a:rPr>
              <a:t>informations</a:t>
            </a:r>
            <a:r>
              <a:rPr sz="1700" b="1" spc="45" dirty="0">
                <a:solidFill>
                  <a:srgbClr val="231F20"/>
                </a:solidFill>
                <a:latin typeface="Calibri"/>
                <a:cs typeface="Calibri"/>
              </a:rPr>
              <a:t> </a:t>
            </a:r>
            <a:r>
              <a:rPr sz="1700" b="1" spc="55" dirty="0">
                <a:solidFill>
                  <a:srgbClr val="231F20"/>
                </a:solidFill>
                <a:latin typeface="Calibri"/>
                <a:cs typeface="Calibri"/>
              </a:rPr>
              <a:t>personnelles</a:t>
            </a:r>
            <a:r>
              <a:rPr sz="1700" spc="60" dirty="0">
                <a:solidFill>
                  <a:srgbClr val="231F20"/>
                </a:solidFill>
                <a:latin typeface="Calibri"/>
                <a:cs typeface="Calibri"/>
              </a:rPr>
              <a:t> </a:t>
            </a:r>
            <a:r>
              <a:rPr sz="1700" dirty="0">
                <a:solidFill>
                  <a:srgbClr val="231F20"/>
                </a:solidFill>
                <a:latin typeface="Calibri"/>
                <a:cs typeface="Calibri"/>
              </a:rPr>
              <a:t>ou</a:t>
            </a:r>
            <a:r>
              <a:rPr sz="1700" spc="55" dirty="0">
                <a:solidFill>
                  <a:srgbClr val="231F20"/>
                </a:solidFill>
                <a:latin typeface="Calibri"/>
                <a:cs typeface="Calibri"/>
              </a:rPr>
              <a:t> </a:t>
            </a:r>
            <a:r>
              <a:rPr sz="1700" dirty="0">
                <a:solidFill>
                  <a:srgbClr val="231F20"/>
                </a:solidFill>
                <a:latin typeface="Calibri"/>
                <a:cs typeface="Calibri"/>
              </a:rPr>
              <a:t>bien</a:t>
            </a:r>
            <a:r>
              <a:rPr sz="1700" spc="50" dirty="0">
                <a:solidFill>
                  <a:srgbClr val="231F20"/>
                </a:solidFill>
                <a:latin typeface="Calibri"/>
                <a:cs typeface="Calibri"/>
              </a:rPr>
              <a:t> </a:t>
            </a:r>
            <a:r>
              <a:rPr sz="1700" dirty="0">
                <a:solidFill>
                  <a:srgbClr val="231F20"/>
                </a:solidFill>
                <a:latin typeface="Calibri"/>
                <a:cs typeface="Calibri"/>
              </a:rPr>
              <a:t>votre</a:t>
            </a:r>
            <a:r>
              <a:rPr sz="1700" spc="50" dirty="0">
                <a:solidFill>
                  <a:srgbClr val="231F20"/>
                </a:solidFill>
                <a:latin typeface="Calibri"/>
                <a:cs typeface="Calibri"/>
              </a:rPr>
              <a:t> </a:t>
            </a:r>
            <a:r>
              <a:rPr sz="1700" dirty="0">
                <a:solidFill>
                  <a:srgbClr val="231F20"/>
                </a:solidFill>
                <a:latin typeface="Calibri"/>
                <a:cs typeface="Calibri"/>
              </a:rPr>
              <a:t>mot</a:t>
            </a:r>
            <a:r>
              <a:rPr sz="1700" spc="50" dirty="0">
                <a:solidFill>
                  <a:srgbClr val="231F20"/>
                </a:solidFill>
                <a:latin typeface="Calibri"/>
                <a:cs typeface="Calibri"/>
              </a:rPr>
              <a:t> </a:t>
            </a:r>
            <a:r>
              <a:rPr sz="1700" spc="-25" dirty="0">
                <a:solidFill>
                  <a:srgbClr val="231F20"/>
                </a:solidFill>
                <a:latin typeface="Calibri"/>
                <a:cs typeface="Calibri"/>
              </a:rPr>
              <a:t>de </a:t>
            </a:r>
            <a:r>
              <a:rPr sz="1700" spc="-10" dirty="0">
                <a:solidFill>
                  <a:srgbClr val="231F20"/>
                </a:solidFill>
                <a:latin typeface="Calibri"/>
                <a:cs typeface="Calibri"/>
              </a:rPr>
              <a:t>passe.</a:t>
            </a:r>
            <a:endParaRPr sz="1700" dirty="0">
              <a:latin typeface="Calibri"/>
              <a:cs typeface="Calibri"/>
            </a:endParaRPr>
          </a:p>
        </p:txBody>
      </p:sp>
      <p:sp>
        <p:nvSpPr>
          <p:cNvPr id="7" name="object 7"/>
          <p:cNvSpPr txBox="1"/>
          <p:nvPr/>
        </p:nvSpPr>
        <p:spPr>
          <a:xfrm>
            <a:off x="14213687" y="3107618"/>
            <a:ext cx="4906163" cy="3519361"/>
          </a:xfrm>
          <a:prstGeom prst="rect">
            <a:avLst/>
          </a:prstGeom>
        </p:spPr>
        <p:txBody>
          <a:bodyPr vert="horz" wrap="square" lIns="0" tIns="16510" rIns="0" bIns="0" rtlCol="0">
            <a:spAutoFit/>
          </a:bodyPr>
          <a:lstStyle/>
          <a:p>
            <a:pPr marL="12700">
              <a:lnSpc>
                <a:spcPct val="100000"/>
              </a:lnSpc>
              <a:spcBef>
                <a:spcPts val="130"/>
              </a:spcBef>
            </a:pPr>
            <a:r>
              <a:rPr sz="1700" spc="90" dirty="0">
                <a:solidFill>
                  <a:srgbClr val="231F20"/>
                </a:solidFill>
                <a:latin typeface="Calibri"/>
                <a:cs typeface="Calibri"/>
              </a:rPr>
              <a:t>Il </a:t>
            </a:r>
            <a:r>
              <a:rPr sz="1700" dirty="0">
                <a:solidFill>
                  <a:srgbClr val="231F20"/>
                </a:solidFill>
                <a:latin typeface="Calibri"/>
                <a:cs typeface="Calibri"/>
              </a:rPr>
              <a:t>est</a:t>
            </a:r>
            <a:r>
              <a:rPr sz="1700" spc="100" dirty="0">
                <a:solidFill>
                  <a:srgbClr val="231F20"/>
                </a:solidFill>
                <a:latin typeface="Calibri"/>
                <a:cs typeface="Calibri"/>
              </a:rPr>
              <a:t> </a:t>
            </a:r>
            <a:r>
              <a:rPr sz="1700" dirty="0">
                <a:solidFill>
                  <a:srgbClr val="231F20"/>
                </a:solidFill>
                <a:latin typeface="Calibri"/>
                <a:cs typeface="Calibri"/>
              </a:rPr>
              <a:t>important</a:t>
            </a:r>
            <a:r>
              <a:rPr sz="1700" spc="100" dirty="0">
                <a:solidFill>
                  <a:srgbClr val="231F20"/>
                </a:solidFill>
                <a:latin typeface="Calibri"/>
                <a:cs typeface="Calibri"/>
              </a:rPr>
              <a:t> </a:t>
            </a:r>
            <a:r>
              <a:rPr sz="1700" dirty="0">
                <a:solidFill>
                  <a:srgbClr val="231F20"/>
                </a:solidFill>
                <a:latin typeface="Calibri"/>
                <a:cs typeface="Calibri"/>
              </a:rPr>
              <a:t>de</a:t>
            </a:r>
            <a:r>
              <a:rPr sz="1700" spc="100" dirty="0">
                <a:solidFill>
                  <a:srgbClr val="231F20"/>
                </a:solidFill>
                <a:latin typeface="Calibri"/>
                <a:cs typeface="Calibri"/>
              </a:rPr>
              <a:t> </a:t>
            </a:r>
            <a:r>
              <a:rPr sz="1700" dirty="0">
                <a:solidFill>
                  <a:srgbClr val="231F20"/>
                </a:solidFill>
                <a:latin typeface="Calibri"/>
                <a:cs typeface="Calibri"/>
              </a:rPr>
              <a:t>rester</a:t>
            </a:r>
            <a:r>
              <a:rPr sz="1700" spc="105" dirty="0">
                <a:solidFill>
                  <a:srgbClr val="231F20"/>
                </a:solidFill>
                <a:latin typeface="Calibri"/>
                <a:cs typeface="Calibri"/>
              </a:rPr>
              <a:t> </a:t>
            </a:r>
            <a:r>
              <a:rPr sz="1700" b="1" spc="80" dirty="0">
                <a:solidFill>
                  <a:srgbClr val="231F20"/>
                </a:solidFill>
                <a:latin typeface="Calibri"/>
                <a:cs typeface="Calibri"/>
              </a:rPr>
              <a:t>vigilant</a:t>
            </a:r>
            <a:r>
              <a:rPr sz="1700" spc="95" dirty="0">
                <a:solidFill>
                  <a:srgbClr val="231F20"/>
                </a:solidFill>
                <a:latin typeface="Calibri"/>
                <a:cs typeface="Calibri"/>
              </a:rPr>
              <a:t> </a:t>
            </a:r>
            <a:r>
              <a:rPr sz="1700" spc="60" dirty="0">
                <a:solidFill>
                  <a:srgbClr val="231F20"/>
                </a:solidFill>
                <a:latin typeface="Calibri"/>
                <a:cs typeface="Calibri"/>
              </a:rPr>
              <a:t>(sans</a:t>
            </a:r>
            <a:r>
              <a:rPr sz="1700" spc="100" dirty="0">
                <a:solidFill>
                  <a:srgbClr val="231F20"/>
                </a:solidFill>
                <a:latin typeface="Calibri"/>
                <a:cs typeface="Calibri"/>
              </a:rPr>
              <a:t> </a:t>
            </a:r>
            <a:r>
              <a:rPr sz="1700" spc="-10" dirty="0">
                <a:solidFill>
                  <a:srgbClr val="231F20"/>
                </a:solidFill>
                <a:latin typeface="Calibri"/>
                <a:cs typeface="Calibri"/>
              </a:rPr>
              <a:t>devenir</a:t>
            </a:r>
            <a:endParaRPr sz="1700" dirty="0">
              <a:latin typeface="Calibri"/>
              <a:cs typeface="Calibri"/>
            </a:endParaRPr>
          </a:p>
          <a:p>
            <a:pPr marL="12700">
              <a:lnSpc>
                <a:spcPct val="100000"/>
              </a:lnSpc>
              <a:spcBef>
                <a:spcPts val="105"/>
              </a:spcBef>
            </a:pPr>
            <a:r>
              <a:rPr sz="1700" dirty="0">
                <a:solidFill>
                  <a:srgbClr val="231F20"/>
                </a:solidFill>
                <a:latin typeface="Calibri"/>
                <a:cs typeface="Calibri"/>
              </a:rPr>
              <a:t>paranoïaque)</a:t>
            </a:r>
            <a:r>
              <a:rPr sz="1700" spc="225" dirty="0">
                <a:solidFill>
                  <a:srgbClr val="231F20"/>
                </a:solidFill>
                <a:latin typeface="Calibri"/>
                <a:cs typeface="Calibri"/>
              </a:rPr>
              <a:t> </a:t>
            </a:r>
            <a:r>
              <a:rPr sz="1700" dirty="0">
                <a:solidFill>
                  <a:srgbClr val="231F20"/>
                </a:solidFill>
                <a:latin typeface="Calibri"/>
                <a:cs typeface="Calibri"/>
              </a:rPr>
              <a:t>en</a:t>
            </a:r>
            <a:r>
              <a:rPr sz="1700" spc="229" dirty="0">
                <a:solidFill>
                  <a:srgbClr val="231F20"/>
                </a:solidFill>
                <a:latin typeface="Calibri"/>
                <a:cs typeface="Calibri"/>
              </a:rPr>
              <a:t> </a:t>
            </a:r>
            <a:r>
              <a:rPr sz="1700" dirty="0">
                <a:solidFill>
                  <a:srgbClr val="231F20"/>
                </a:solidFill>
                <a:latin typeface="Calibri"/>
                <a:cs typeface="Calibri"/>
              </a:rPr>
              <a:t>adoptant</a:t>
            </a:r>
            <a:r>
              <a:rPr sz="1700" spc="225" dirty="0">
                <a:solidFill>
                  <a:srgbClr val="231F20"/>
                </a:solidFill>
                <a:latin typeface="Calibri"/>
                <a:cs typeface="Calibri"/>
              </a:rPr>
              <a:t> </a:t>
            </a:r>
            <a:r>
              <a:rPr sz="1700" dirty="0">
                <a:solidFill>
                  <a:srgbClr val="231F20"/>
                </a:solidFill>
                <a:latin typeface="Calibri"/>
                <a:cs typeface="Calibri"/>
              </a:rPr>
              <a:t>des</a:t>
            </a:r>
            <a:r>
              <a:rPr sz="1700" spc="229" dirty="0">
                <a:solidFill>
                  <a:srgbClr val="231F20"/>
                </a:solidFill>
                <a:latin typeface="Calibri"/>
                <a:cs typeface="Calibri"/>
              </a:rPr>
              <a:t> </a:t>
            </a:r>
            <a:r>
              <a:rPr sz="1700" dirty="0">
                <a:solidFill>
                  <a:srgbClr val="231F20"/>
                </a:solidFill>
                <a:latin typeface="Calibri"/>
                <a:cs typeface="Calibri"/>
              </a:rPr>
              <a:t>réflexes</a:t>
            </a:r>
            <a:r>
              <a:rPr sz="1700" spc="229" dirty="0">
                <a:solidFill>
                  <a:srgbClr val="231F20"/>
                </a:solidFill>
                <a:latin typeface="Calibri"/>
                <a:cs typeface="Calibri"/>
              </a:rPr>
              <a:t> </a:t>
            </a:r>
            <a:r>
              <a:rPr sz="1700" spc="-50" dirty="0">
                <a:solidFill>
                  <a:srgbClr val="231F20"/>
                </a:solidFill>
                <a:latin typeface="Calibri"/>
                <a:cs typeface="Calibri"/>
              </a:rPr>
              <a:t>:</a:t>
            </a:r>
            <a:endParaRPr sz="1700" dirty="0">
              <a:latin typeface="Calibri"/>
              <a:cs typeface="Calibri"/>
            </a:endParaRPr>
          </a:p>
          <a:p>
            <a:pPr marL="675005" marR="5080" indent="-285750">
              <a:lnSpc>
                <a:spcPct val="105000"/>
              </a:lnSpc>
              <a:spcBef>
                <a:spcPts val="685"/>
              </a:spcBef>
              <a:buFont typeface="Arial" panose="020B0604020202020204" pitchFamily="34" charset="0"/>
              <a:buChar char="•"/>
              <a:tabLst>
                <a:tab pos="520065" algn="l"/>
              </a:tabLst>
            </a:pPr>
            <a:r>
              <a:rPr sz="1700" b="1" dirty="0">
                <a:solidFill>
                  <a:srgbClr val="231F20"/>
                </a:solidFill>
                <a:latin typeface="Calibri"/>
                <a:cs typeface="Calibri"/>
              </a:rPr>
              <a:t>Développer</a:t>
            </a:r>
            <a:r>
              <a:rPr sz="1700" b="1" spc="105" dirty="0">
                <a:solidFill>
                  <a:srgbClr val="231F20"/>
                </a:solidFill>
                <a:latin typeface="Calibri"/>
                <a:cs typeface="Calibri"/>
              </a:rPr>
              <a:t> </a:t>
            </a:r>
            <a:r>
              <a:rPr sz="1700" b="1" dirty="0">
                <a:solidFill>
                  <a:srgbClr val="231F20"/>
                </a:solidFill>
                <a:latin typeface="Calibri"/>
                <a:cs typeface="Calibri"/>
              </a:rPr>
              <a:t>son</a:t>
            </a:r>
            <a:r>
              <a:rPr sz="1700" b="1" spc="105" dirty="0">
                <a:solidFill>
                  <a:srgbClr val="231F20"/>
                </a:solidFill>
                <a:latin typeface="Calibri"/>
                <a:cs typeface="Calibri"/>
              </a:rPr>
              <a:t> </a:t>
            </a:r>
            <a:r>
              <a:rPr sz="1700" b="1" spc="70" dirty="0">
                <a:solidFill>
                  <a:srgbClr val="231F20"/>
                </a:solidFill>
                <a:latin typeface="Calibri"/>
                <a:cs typeface="Calibri"/>
              </a:rPr>
              <a:t>esprit</a:t>
            </a:r>
            <a:r>
              <a:rPr sz="1700" b="1" spc="110" dirty="0">
                <a:solidFill>
                  <a:srgbClr val="231F20"/>
                </a:solidFill>
                <a:latin typeface="Calibri"/>
                <a:cs typeface="Calibri"/>
              </a:rPr>
              <a:t> </a:t>
            </a:r>
            <a:r>
              <a:rPr sz="1700" b="1" spc="70" dirty="0">
                <a:solidFill>
                  <a:srgbClr val="231F20"/>
                </a:solidFill>
                <a:latin typeface="Calibri"/>
                <a:cs typeface="Calibri"/>
              </a:rPr>
              <a:t>critique</a:t>
            </a:r>
            <a:r>
              <a:rPr sz="1700" b="1" spc="130" dirty="0">
                <a:solidFill>
                  <a:srgbClr val="231F20"/>
                </a:solidFill>
                <a:latin typeface="Calibri"/>
                <a:cs typeface="Calibri"/>
              </a:rPr>
              <a:t> </a:t>
            </a:r>
            <a:r>
              <a:rPr sz="1700" dirty="0">
                <a:solidFill>
                  <a:srgbClr val="231F20"/>
                </a:solidFill>
                <a:latin typeface="Calibri"/>
                <a:cs typeface="Calibri"/>
              </a:rPr>
              <a:t>et</a:t>
            </a:r>
            <a:r>
              <a:rPr sz="1700" spc="114" dirty="0">
                <a:solidFill>
                  <a:srgbClr val="231F20"/>
                </a:solidFill>
                <a:latin typeface="Calibri"/>
                <a:cs typeface="Calibri"/>
              </a:rPr>
              <a:t> </a:t>
            </a:r>
            <a:r>
              <a:rPr sz="1700" dirty="0">
                <a:solidFill>
                  <a:srgbClr val="231F20"/>
                </a:solidFill>
                <a:latin typeface="Calibri"/>
                <a:cs typeface="Calibri"/>
              </a:rPr>
              <a:t>ne</a:t>
            </a:r>
            <a:r>
              <a:rPr sz="1700" spc="105" dirty="0">
                <a:solidFill>
                  <a:srgbClr val="231F20"/>
                </a:solidFill>
                <a:latin typeface="Calibri"/>
                <a:cs typeface="Calibri"/>
              </a:rPr>
              <a:t> </a:t>
            </a:r>
            <a:r>
              <a:rPr sz="1700" spc="25" dirty="0">
                <a:solidFill>
                  <a:srgbClr val="231F20"/>
                </a:solidFill>
                <a:latin typeface="Calibri"/>
                <a:cs typeface="Calibri"/>
              </a:rPr>
              <a:t>pas </a:t>
            </a:r>
            <a:r>
              <a:rPr sz="1700" dirty="0">
                <a:solidFill>
                  <a:srgbClr val="231F20"/>
                </a:solidFill>
                <a:latin typeface="Calibri"/>
                <a:cs typeface="Calibri"/>
              </a:rPr>
              <a:t>hésiter</a:t>
            </a:r>
            <a:r>
              <a:rPr sz="1700" spc="85" dirty="0">
                <a:solidFill>
                  <a:srgbClr val="231F20"/>
                </a:solidFill>
                <a:latin typeface="Calibri"/>
                <a:cs typeface="Calibri"/>
              </a:rPr>
              <a:t> </a:t>
            </a:r>
            <a:r>
              <a:rPr sz="1700" spc="55" dirty="0">
                <a:solidFill>
                  <a:srgbClr val="231F20"/>
                </a:solidFill>
                <a:latin typeface="Calibri"/>
                <a:cs typeface="Calibri"/>
              </a:rPr>
              <a:t>à</a:t>
            </a:r>
            <a:r>
              <a:rPr sz="1700" spc="90" dirty="0">
                <a:solidFill>
                  <a:srgbClr val="231F20"/>
                </a:solidFill>
                <a:latin typeface="Calibri"/>
                <a:cs typeface="Calibri"/>
              </a:rPr>
              <a:t> </a:t>
            </a:r>
            <a:r>
              <a:rPr sz="1700" b="1" spc="50" dirty="0">
                <a:solidFill>
                  <a:srgbClr val="231F20"/>
                </a:solidFill>
                <a:latin typeface="Calibri"/>
                <a:cs typeface="Calibri"/>
              </a:rPr>
              <a:t>se</a:t>
            </a:r>
            <a:r>
              <a:rPr sz="1700" b="1" spc="80" dirty="0">
                <a:solidFill>
                  <a:srgbClr val="231F20"/>
                </a:solidFill>
                <a:latin typeface="Calibri"/>
                <a:cs typeface="Calibri"/>
              </a:rPr>
              <a:t> </a:t>
            </a:r>
            <a:r>
              <a:rPr sz="1700" b="1" dirty="0">
                <a:solidFill>
                  <a:srgbClr val="231F20"/>
                </a:solidFill>
                <a:latin typeface="Calibri"/>
                <a:cs typeface="Calibri"/>
              </a:rPr>
              <a:t>poser</a:t>
            </a:r>
            <a:r>
              <a:rPr sz="1700" b="1" spc="90" dirty="0">
                <a:solidFill>
                  <a:srgbClr val="231F20"/>
                </a:solidFill>
                <a:latin typeface="Calibri"/>
                <a:cs typeface="Calibri"/>
              </a:rPr>
              <a:t> </a:t>
            </a:r>
            <a:r>
              <a:rPr sz="1700" b="1" dirty="0">
                <a:solidFill>
                  <a:srgbClr val="231F20"/>
                </a:solidFill>
                <a:latin typeface="Calibri"/>
                <a:cs typeface="Calibri"/>
              </a:rPr>
              <a:t>des</a:t>
            </a:r>
            <a:r>
              <a:rPr sz="1700" b="1" spc="80" dirty="0">
                <a:solidFill>
                  <a:srgbClr val="231F20"/>
                </a:solidFill>
                <a:latin typeface="Calibri"/>
                <a:cs typeface="Calibri"/>
              </a:rPr>
              <a:t> </a:t>
            </a:r>
            <a:r>
              <a:rPr sz="1700" b="1" spc="55" dirty="0">
                <a:solidFill>
                  <a:srgbClr val="231F20"/>
                </a:solidFill>
                <a:latin typeface="Calibri"/>
                <a:cs typeface="Calibri"/>
              </a:rPr>
              <a:t>questions</a:t>
            </a:r>
            <a:r>
              <a:rPr sz="1700" b="1" spc="100" dirty="0">
                <a:solidFill>
                  <a:srgbClr val="231F20"/>
                </a:solidFill>
                <a:latin typeface="Calibri"/>
                <a:cs typeface="Calibri"/>
              </a:rPr>
              <a:t> </a:t>
            </a:r>
            <a:r>
              <a:rPr sz="1700" dirty="0">
                <a:solidFill>
                  <a:srgbClr val="231F20"/>
                </a:solidFill>
                <a:latin typeface="Calibri"/>
                <a:cs typeface="Calibri"/>
              </a:rPr>
              <a:t>:</a:t>
            </a:r>
            <a:r>
              <a:rPr sz="1700" spc="90" dirty="0">
                <a:solidFill>
                  <a:srgbClr val="231F20"/>
                </a:solidFill>
                <a:latin typeface="Calibri"/>
                <a:cs typeface="Calibri"/>
              </a:rPr>
              <a:t> </a:t>
            </a:r>
            <a:r>
              <a:rPr sz="1700" spc="-10" dirty="0">
                <a:solidFill>
                  <a:srgbClr val="231F20"/>
                </a:solidFill>
                <a:latin typeface="Calibri"/>
                <a:cs typeface="Calibri"/>
              </a:rPr>
              <a:t>pourquoi </a:t>
            </a:r>
            <a:r>
              <a:rPr sz="1700" dirty="0">
                <a:solidFill>
                  <a:srgbClr val="231F20"/>
                </a:solidFill>
                <a:latin typeface="Calibri"/>
                <a:cs typeface="Calibri"/>
              </a:rPr>
              <a:t>telle</a:t>
            </a:r>
            <a:r>
              <a:rPr sz="1700" spc="165" dirty="0">
                <a:solidFill>
                  <a:srgbClr val="231F20"/>
                </a:solidFill>
                <a:latin typeface="Calibri"/>
                <a:cs typeface="Calibri"/>
              </a:rPr>
              <a:t> </a:t>
            </a:r>
            <a:r>
              <a:rPr sz="1700" dirty="0">
                <a:solidFill>
                  <a:srgbClr val="231F20"/>
                </a:solidFill>
                <a:latin typeface="Calibri"/>
                <a:cs typeface="Calibri"/>
              </a:rPr>
              <a:t>personne</a:t>
            </a:r>
            <a:r>
              <a:rPr sz="1700" spc="155" dirty="0">
                <a:solidFill>
                  <a:srgbClr val="231F20"/>
                </a:solidFill>
                <a:latin typeface="Calibri"/>
                <a:cs typeface="Calibri"/>
              </a:rPr>
              <a:t> </a:t>
            </a:r>
            <a:r>
              <a:rPr sz="1700" dirty="0">
                <a:solidFill>
                  <a:srgbClr val="231F20"/>
                </a:solidFill>
                <a:latin typeface="Calibri"/>
                <a:cs typeface="Calibri"/>
              </a:rPr>
              <a:t>m’envoie</a:t>
            </a:r>
            <a:r>
              <a:rPr sz="1700" spc="170" dirty="0">
                <a:solidFill>
                  <a:srgbClr val="231F20"/>
                </a:solidFill>
                <a:latin typeface="Calibri"/>
                <a:cs typeface="Calibri"/>
              </a:rPr>
              <a:t> </a:t>
            </a:r>
            <a:r>
              <a:rPr sz="1700" dirty="0">
                <a:solidFill>
                  <a:srgbClr val="231F20"/>
                </a:solidFill>
                <a:latin typeface="Calibri"/>
                <a:cs typeface="Calibri"/>
              </a:rPr>
              <a:t>une</a:t>
            </a:r>
            <a:r>
              <a:rPr sz="1700" spc="165" dirty="0">
                <a:solidFill>
                  <a:srgbClr val="231F20"/>
                </a:solidFill>
                <a:latin typeface="Calibri"/>
                <a:cs typeface="Calibri"/>
              </a:rPr>
              <a:t> </a:t>
            </a:r>
            <a:r>
              <a:rPr sz="1700" dirty="0">
                <a:solidFill>
                  <a:srgbClr val="231F20"/>
                </a:solidFill>
                <a:latin typeface="Calibri"/>
                <a:cs typeface="Calibri"/>
              </a:rPr>
              <a:t>pièce</a:t>
            </a:r>
            <a:r>
              <a:rPr sz="1700" spc="165" dirty="0">
                <a:solidFill>
                  <a:srgbClr val="231F20"/>
                </a:solidFill>
                <a:latin typeface="Calibri"/>
                <a:cs typeface="Calibri"/>
              </a:rPr>
              <a:t> </a:t>
            </a:r>
            <a:r>
              <a:rPr sz="1700" dirty="0">
                <a:solidFill>
                  <a:srgbClr val="231F20"/>
                </a:solidFill>
                <a:latin typeface="Calibri"/>
                <a:cs typeface="Calibri"/>
              </a:rPr>
              <a:t>jointe</a:t>
            </a:r>
            <a:r>
              <a:rPr sz="1700" spc="165" dirty="0">
                <a:solidFill>
                  <a:srgbClr val="231F20"/>
                </a:solidFill>
                <a:latin typeface="Calibri"/>
                <a:cs typeface="Calibri"/>
              </a:rPr>
              <a:t> </a:t>
            </a:r>
            <a:r>
              <a:rPr sz="1700" spc="-25" dirty="0">
                <a:solidFill>
                  <a:srgbClr val="231F20"/>
                </a:solidFill>
                <a:latin typeface="Calibri"/>
                <a:cs typeface="Calibri"/>
              </a:rPr>
              <a:t>par </a:t>
            </a:r>
            <a:r>
              <a:rPr sz="1700" spc="60" dirty="0">
                <a:solidFill>
                  <a:srgbClr val="231F20"/>
                </a:solidFill>
                <a:latin typeface="Calibri"/>
                <a:cs typeface="Calibri"/>
              </a:rPr>
              <a:t>mail</a:t>
            </a:r>
            <a:r>
              <a:rPr sz="1700" spc="70" dirty="0">
                <a:solidFill>
                  <a:srgbClr val="231F20"/>
                </a:solidFill>
                <a:latin typeface="Calibri"/>
                <a:cs typeface="Calibri"/>
              </a:rPr>
              <a:t> </a:t>
            </a:r>
            <a:r>
              <a:rPr sz="1700" spc="-114" dirty="0">
                <a:solidFill>
                  <a:srgbClr val="231F20"/>
                </a:solidFill>
                <a:latin typeface="Calibri"/>
                <a:cs typeface="Calibri"/>
              </a:rPr>
              <a:t>?</a:t>
            </a:r>
            <a:r>
              <a:rPr sz="1700" spc="80" dirty="0">
                <a:solidFill>
                  <a:srgbClr val="231F20"/>
                </a:solidFill>
                <a:latin typeface="Calibri"/>
                <a:cs typeface="Calibri"/>
              </a:rPr>
              <a:t> </a:t>
            </a:r>
            <a:r>
              <a:rPr sz="1700" spc="60" dirty="0">
                <a:solidFill>
                  <a:srgbClr val="231F20"/>
                </a:solidFill>
                <a:latin typeface="Calibri"/>
                <a:cs typeface="Calibri"/>
              </a:rPr>
              <a:t>Ai-je</a:t>
            </a:r>
            <a:r>
              <a:rPr sz="1700" spc="80" dirty="0">
                <a:solidFill>
                  <a:srgbClr val="231F20"/>
                </a:solidFill>
                <a:latin typeface="Calibri"/>
                <a:cs typeface="Calibri"/>
              </a:rPr>
              <a:t> </a:t>
            </a:r>
            <a:r>
              <a:rPr sz="1700" dirty="0">
                <a:solidFill>
                  <a:srgbClr val="231F20"/>
                </a:solidFill>
                <a:latin typeface="Calibri"/>
                <a:cs typeface="Calibri"/>
              </a:rPr>
              <a:t>déjà</a:t>
            </a:r>
            <a:r>
              <a:rPr sz="1700" spc="80" dirty="0">
                <a:solidFill>
                  <a:srgbClr val="231F20"/>
                </a:solidFill>
                <a:latin typeface="Calibri"/>
                <a:cs typeface="Calibri"/>
              </a:rPr>
              <a:t> </a:t>
            </a:r>
            <a:r>
              <a:rPr sz="1700" dirty="0">
                <a:solidFill>
                  <a:srgbClr val="231F20"/>
                </a:solidFill>
                <a:latin typeface="Calibri"/>
                <a:cs typeface="Calibri"/>
              </a:rPr>
              <a:t>visité</a:t>
            </a:r>
            <a:r>
              <a:rPr sz="1700" spc="80" dirty="0">
                <a:solidFill>
                  <a:srgbClr val="231F20"/>
                </a:solidFill>
                <a:latin typeface="Calibri"/>
                <a:cs typeface="Calibri"/>
              </a:rPr>
              <a:t> </a:t>
            </a:r>
            <a:r>
              <a:rPr sz="1700" spc="55" dirty="0">
                <a:solidFill>
                  <a:srgbClr val="231F20"/>
                </a:solidFill>
                <a:latin typeface="Calibri"/>
                <a:cs typeface="Calibri"/>
              </a:rPr>
              <a:t>le</a:t>
            </a:r>
            <a:r>
              <a:rPr sz="1700" spc="75" dirty="0">
                <a:solidFill>
                  <a:srgbClr val="231F20"/>
                </a:solidFill>
                <a:latin typeface="Calibri"/>
                <a:cs typeface="Calibri"/>
              </a:rPr>
              <a:t> </a:t>
            </a:r>
            <a:r>
              <a:rPr sz="1700" dirty="0">
                <a:solidFill>
                  <a:srgbClr val="231F20"/>
                </a:solidFill>
                <a:latin typeface="Calibri"/>
                <a:cs typeface="Calibri"/>
              </a:rPr>
              <a:t>site</a:t>
            </a:r>
            <a:r>
              <a:rPr sz="1700" spc="80" dirty="0">
                <a:solidFill>
                  <a:srgbClr val="231F20"/>
                </a:solidFill>
                <a:latin typeface="Calibri"/>
                <a:cs typeface="Calibri"/>
              </a:rPr>
              <a:t> </a:t>
            </a:r>
            <a:r>
              <a:rPr sz="1700" dirty="0">
                <a:solidFill>
                  <a:srgbClr val="231F20"/>
                </a:solidFill>
                <a:latin typeface="Calibri"/>
                <a:cs typeface="Calibri"/>
              </a:rPr>
              <a:t>pointé</a:t>
            </a:r>
            <a:r>
              <a:rPr sz="1700" spc="80" dirty="0">
                <a:solidFill>
                  <a:srgbClr val="231F20"/>
                </a:solidFill>
                <a:latin typeface="Calibri"/>
                <a:cs typeface="Calibri"/>
              </a:rPr>
              <a:t> </a:t>
            </a:r>
            <a:r>
              <a:rPr sz="1700" dirty="0">
                <a:solidFill>
                  <a:srgbClr val="231F20"/>
                </a:solidFill>
                <a:latin typeface="Calibri"/>
                <a:cs typeface="Calibri"/>
              </a:rPr>
              <a:t>par</a:t>
            </a:r>
            <a:r>
              <a:rPr sz="1700" spc="75" dirty="0">
                <a:solidFill>
                  <a:srgbClr val="231F20"/>
                </a:solidFill>
                <a:latin typeface="Calibri"/>
                <a:cs typeface="Calibri"/>
              </a:rPr>
              <a:t> </a:t>
            </a:r>
            <a:r>
              <a:rPr sz="1700" spc="55" dirty="0">
                <a:solidFill>
                  <a:srgbClr val="231F20"/>
                </a:solidFill>
                <a:latin typeface="Calibri"/>
                <a:cs typeface="Calibri"/>
              </a:rPr>
              <a:t>le</a:t>
            </a:r>
            <a:r>
              <a:rPr sz="1700" spc="80" dirty="0">
                <a:solidFill>
                  <a:srgbClr val="231F20"/>
                </a:solidFill>
                <a:latin typeface="Calibri"/>
                <a:cs typeface="Calibri"/>
              </a:rPr>
              <a:t> </a:t>
            </a:r>
            <a:r>
              <a:rPr sz="1700" spc="30" dirty="0">
                <a:solidFill>
                  <a:srgbClr val="231F20"/>
                </a:solidFill>
                <a:latin typeface="Calibri"/>
                <a:cs typeface="Calibri"/>
              </a:rPr>
              <a:t>lien </a:t>
            </a:r>
            <a:r>
              <a:rPr sz="1700" dirty="0">
                <a:solidFill>
                  <a:srgbClr val="231F20"/>
                </a:solidFill>
                <a:latin typeface="Calibri"/>
                <a:cs typeface="Calibri"/>
              </a:rPr>
              <a:t>dans</a:t>
            </a:r>
            <a:r>
              <a:rPr sz="1700" spc="95" dirty="0">
                <a:solidFill>
                  <a:srgbClr val="231F20"/>
                </a:solidFill>
                <a:latin typeface="Calibri"/>
                <a:cs typeface="Calibri"/>
              </a:rPr>
              <a:t> </a:t>
            </a:r>
            <a:r>
              <a:rPr sz="1700" dirty="0">
                <a:solidFill>
                  <a:srgbClr val="231F20"/>
                </a:solidFill>
                <a:latin typeface="Calibri"/>
                <a:cs typeface="Calibri"/>
              </a:rPr>
              <a:t>ce</a:t>
            </a:r>
            <a:r>
              <a:rPr sz="1700" spc="95" dirty="0">
                <a:solidFill>
                  <a:srgbClr val="231F20"/>
                </a:solidFill>
                <a:latin typeface="Calibri"/>
                <a:cs typeface="Calibri"/>
              </a:rPr>
              <a:t> </a:t>
            </a:r>
            <a:r>
              <a:rPr sz="1700" spc="85" dirty="0">
                <a:solidFill>
                  <a:srgbClr val="231F20"/>
                </a:solidFill>
                <a:latin typeface="Calibri"/>
                <a:cs typeface="Calibri"/>
              </a:rPr>
              <a:t>SMS</a:t>
            </a:r>
            <a:r>
              <a:rPr sz="1700" spc="95" dirty="0">
                <a:solidFill>
                  <a:srgbClr val="231F20"/>
                </a:solidFill>
                <a:latin typeface="Calibri"/>
                <a:cs typeface="Calibri"/>
              </a:rPr>
              <a:t> </a:t>
            </a:r>
            <a:r>
              <a:rPr sz="1700" spc="-114" dirty="0">
                <a:solidFill>
                  <a:srgbClr val="231F20"/>
                </a:solidFill>
                <a:latin typeface="Calibri"/>
                <a:cs typeface="Calibri"/>
              </a:rPr>
              <a:t>?</a:t>
            </a:r>
            <a:r>
              <a:rPr sz="1700" spc="95" dirty="0">
                <a:solidFill>
                  <a:srgbClr val="231F20"/>
                </a:solidFill>
                <a:latin typeface="Calibri"/>
                <a:cs typeface="Calibri"/>
              </a:rPr>
              <a:t> </a:t>
            </a:r>
            <a:r>
              <a:rPr sz="1700" dirty="0">
                <a:solidFill>
                  <a:srgbClr val="231F20"/>
                </a:solidFill>
                <a:latin typeface="Calibri"/>
                <a:cs typeface="Calibri"/>
              </a:rPr>
              <a:t>Pourquoi</a:t>
            </a:r>
            <a:r>
              <a:rPr sz="1700" spc="100" dirty="0">
                <a:solidFill>
                  <a:srgbClr val="231F20"/>
                </a:solidFill>
                <a:latin typeface="Calibri"/>
                <a:cs typeface="Calibri"/>
              </a:rPr>
              <a:t> </a:t>
            </a:r>
            <a:r>
              <a:rPr sz="1700" dirty="0">
                <a:solidFill>
                  <a:srgbClr val="231F20"/>
                </a:solidFill>
                <a:latin typeface="Calibri"/>
                <a:cs typeface="Calibri"/>
              </a:rPr>
              <a:t>mon</a:t>
            </a:r>
            <a:r>
              <a:rPr sz="1700" spc="95" dirty="0">
                <a:solidFill>
                  <a:srgbClr val="231F20"/>
                </a:solidFill>
                <a:latin typeface="Calibri"/>
                <a:cs typeface="Calibri"/>
              </a:rPr>
              <a:t> </a:t>
            </a:r>
            <a:r>
              <a:rPr sz="1700" dirty="0">
                <a:solidFill>
                  <a:srgbClr val="231F20"/>
                </a:solidFill>
                <a:latin typeface="Calibri"/>
                <a:cs typeface="Calibri"/>
              </a:rPr>
              <a:t>ami</a:t>
            </a:r>
            <a:r>
              <a:rPr sz="1700" spc="90" dirty="0">
                <a:solidFill>
                  <a:srgbClr val="231F20"/>
                </a:solidFill>
                <a:latin typeface="Calibri"/>
                <a:cs typeface="Calibri"/>
              </a:rPr>
              <a:t> </a:t>
            </a:r>
            <a:r>
              <a:rPr sz="1700" spc="65" dirty="0">
                <a:solidFill>
                  <a:srgbClr val="231F20"/>
                </a:solidFill>
                <a:latin typeface="Calibri"/>
                <a:cs typeface="Calibri"/>
              </a:rPr>
              <a:t>m´écrit</a:t>
            </a:r>
            <a:r>
              <a:rPr sz="1700" spc="95" dirty="0">
                <a:solidFill>
                  <a:srgbClr val="231F20"/>
                </a:solidFill>
                <a:latin typeface="Calibri"/>
                <a:cs typeface="Calibri"/>
              </a:rPr>
              <a:t> </a:t>
            </a:r>
            <a:r>
              <a:rPr sz="1700" spc="-25" dirty="0">
                <a:solidFill>
                  <a:srgbClr val="231F20"/>
                </a:solidFill>
                <a:latin typeface="Calibri"/>
                <a:cs typeface="Calibri"/>
              </a:rPr>
              <a:t>ce </a:t>
            </a:r>
            <a:r>
              <a:rPr sz="1700" spc="50" dirty="0">
                <a:solidFill>
                  <a:srgbClr val="231F20"/>
                </a:solidFill>
                <a:latin typeface="Calibri"/>
                <a:cs typeface="Calibri"/>
              </a:rPr>
              <a:t>message</a:t>
            </a:r>
            <a:r>
              <a:rPr sz="1700" spc="75" dirty="0">
                <a:solidFill>
                  <a:srgbClr val="231F20"/>
                </a:solidFill>
                <a:latin typeface="Calibri"/>
                <a:cs typeface="Calibri"/>
              </a:rPr>
              <a:t>  </a:t>
            </a:r>
            <a:r>
              <a:rPr sz="1700" dirty="0">
                <a:solidFill>
                  <a:srgbClr val="231F20"/>
                </a:solidFill>
                <a:latin typeface="Calibri"/>
                <a:cs typeface="Calibri"/>
              </a:rPr>
              <a:t>bizarre</a:t>
            </a:r>
            <a:r>
              <a:rPr sz="1700" spc="75" dirty="0">
                <a:solidFill>
                  <a:srgbClr val="231F20"/>
                </a:solidFill>
                <a:latin typeface="Calibri"/>
                <a:cs typeface="Calibri"/>
              </a:rPr>
              <a:t> </a:t>
            </a:r>
            <a:r>
              <a:rPr sz="1700" spc="-114" dirty="0">
                <a:solidFill>
                  <a:srgbClr val="231F20"/>
                </a:solidFill>
                <a:latin typeface="Calibri"/>
                <a:cs typeface="Calibri"/>
              </a:rPr>
              <a:t>?</a:t>
            </a:r>
            <a:r>
              <a:rPr sz="1700" spc="80" dirty="0">
                <a:solidFill>
                  <a:srgbClr val="231F20"/>
                </a:solidFill>
                <a:latin typeface="Calibri"/>
                <a:cs typeface="Calibri"/>
              </a:rPr>
              <a:t> </a:t>
            </a:r>
            <a:r>
              <a:rPr sz="1700" spc="-20" dirty="0">
                <a:solidFill>
                  <a:srgbClr val="231F20"/>
                </a:solidFill>
                <a:latin typeface="Calibri"/>
                <a:cs typeface="Calibri"/>
              </a:rPr>
              <a:t>etc.</a:t>
            </a:r>
            <a:endParaRPr sz="1700" dirty="0">
              <a:latin typeface="Calibri"/>
              <a:cs typeface="Calibri"/>
            </a:endParaRPr>
          </a:p>
          <a:p>
            <a:pPr marL="675005" marR="57785" indent="-285750">
              <a:lnSpc>
                <a:spcPct val="104900"/>
              </a:lnSpc>
              <a:spcBef>
                <a:spcPts val="1050"/>
              </a:spcBef>
              <a:buFont typeface="Arial" panose="020B0604020202020204" pitchFamily="34" charset="0"/>
              <a:buChar char="•"/>
              <a:tabLst>
                <a:tab pos="520065" algn="l"/>
              </a:tabLst>
            </a:pPr>
            <a:r>
              <a:rPr sz="1700" spc="60" dirty="0">
                <a:solidFill>
                  <a:srgbClr val="231F20"/>
                </a:solidFill>
                <a:latin typeface="Calibri"/>
                <a:cs typeface="Calibri"/>
              </a:rPr>
              <a:t>Utiliser</a:t>
            </a:r>
            <a:r>
              <a:rPr sz="1700" spc="25" dirty="0">
                <a:solidFill>
                  <a:srgbClr val="231F20"/>
                </a:solidFill>
                <a:latin typeface="Calibri"/>
                <a:cs typeface="Calibri"/>
              </a:rPr>
              <a:t> </a:t>
            </a:r>
            <a:r>
              <a:rPr sz="1700" dirty="0">
                <a:solidFill>
                  <a:srgbClr val="231F20"/>
                </a:solidFill>
                <a:latin typeface="Calibri"/>
                <a:cs typeface="Calibri"/>
              </a:rPr>
              <a:t>des</a:t>
            </a:r>
            <a:r>
              <a:rPr sz="1700" spc="30" dirty="0">
                <a:solidFill>
                  <a:srgbClr val="231F20"/>
                </a:solidFill>
                <a:latin typeface="Calibri"/>
                <a:cs typeface="Calibri"/>
              </a:rPr>
              <a:t> </a:t>
            </a:r>
            <a:r>
              <a:rPr sz="1700" spc="55" dirty="0">
                <a:solidFill>
                  <a:srgbClr val="231F20"/>
                </a:solidFill>
                <a:latin typeface="Calibri"/>
                <a:cs typeface="Calibri"/>
              </a:rPr>
              <a:t>gestes</a:t>
            </a:r>
            <a:r>
              <a:rPr sz="1700" spc="30" dirty="0">
                <a:solidFill>
                  <a:srgbClr val="231F20"/>
                </a:solidFill>
                <a:latin typeface="Calibri"/>
                <a:cs typeface="Calibri"/>
              </a:rPr>
              <a:t> </a:t>
            </a:r>
            <a:r>
              <a:rPr sz="1700" spc="50" dirty="0">
                <a:solidFill>
                  <a:srgbClr val="231F20"/>
                </a:solidFill>
                <a:latin typeface="Calibri"/>
                <a:cs typeface="Calibri"/>
              </a:rPr>
              <a:t>simples</a:t>
            </a:r>
            <a:r>
              <a:rPr sz="1700" spc="35" dirty="0">
                <a:solidFill>
                  <a:srgbClr val="231F20"/>
                </a:solidFill>
                <a:latin typeface="Calibri"/>
                <a:cs typeface="Calibri"/>
              </a:rPr>
              <a:t> </a:t>
            </a:r>
            <a:r>
              <a:rPr sz="1700" spc="-10" dirty="0">
                <a:solidFill>
                  <a:srgbClr val="231F20"/>
                </a:solidFill>
                <a:latin typeface="Calibri"/>
                <a:cs typeface="Calibri"/>
              </a:rPr>
              <a:t>comme </a:t>
            </a:r>
            <a:r>
              <a:rPr sz="1700" b="1" spc="60" dirty="0">
                <a:solidFill>
                  <a:srgbClr val="231F20"/>
                </a:solidFill>
                <a:latin typeface="Calibri"/>
                <a:cs typeface="Calibri"/>
              </a:rPr>
              <a:t>verrouiller</a:t>
            </a:r>
            <a:r>
              <a:rPr sz="1700" b="1" spc="160" dirty="0">
                <a:solidFill>
                  <a:srgbClr val="231F20"/>
                </a:solidFill>
                <a:latin typeface="Calibri"/>
                <a:cs typeface="Calibri"/>
              </a:rPr>
              <a:t> </a:t>
            </a:r>
            <a:r>
              <a:rPr sz="1700" b="1" dirty="0">
                <a:solidFill>
                  <a:srgbClr val="231F20"/>
                </a:solidFill>
                <a:latin typeface="Calibri"/>
                <a:cs typeface="Calibri"/>
              </a:rPr>
              <a:t>son</a:t>
            </a:r>
            <a:r>
              <a:rPr sz="1700" b="1" spc="160" dirty="0">
                <a:solidFill>
                  <a:srgbClr val="231F20"/>
                </a:solidFill>
                <a:latin typeface="Calibri"/>
                <a:cs typeface="Calibri"/>
              </a:rPr>
              <a:t> </a:t>
            </a:r>
            <a:r>
              <a:rPr sz="1700" b="1" dirty="0">
                <a:solidFill>
                  <a:srgbClr val="231F20"/>
                </a:solidFill>
                <a:latin typeface="Calibri"/>
                <a:cs typeface="Calibri"/>
              </a:rPr>
              <a:t>ordinateur</a:t>
            </a:r>
            <a:r>
              <a:rPr sz="1700" b="1" spc="165" dirty="0">
                <a:solidFill>
                  <a:srgbClr val="231F20"/>
                </a:solidFill>
                <a:latin typeface="Calibri"/>
                <a:cs typeface="Calibri"/>
              </a:rPr>
              <a:t> </a:t>
            </a:r>
            <a:r>
              <a:rPr sz="1700" b="1" dirty="0">
                <a:solidFill>
                  <a:srgbClr val="231F20"/>
                </a:solidFill>
                <a:latin typeface="Calibri"/>
                <a:cs typeface="Calibri"/>
              </a:rPr>
              <a:t>ou</a:t>
            </a:r>
            <a:r>
              <a:rPr sz="1700" b="1" spc="160" dirty="0">
                <a:solidFill>
                  <a:srgbClr val="231F20"/>
                </a:solidFill>
                <a:latin typeface="Calibri"/>
                <a:cs typeface="Calibri"/>
              </a:rPr>
              <a:t> </a:t>
            </a:r>
            <a:r>
              <a:rPr sz="1700" b="1" dirty="0">
                <a:solidFill>
                  <a:srgbClr val="231F20"/>
                </a:solidFill>
                <a:latin typeface="Calibri"/>
                <a:cs typeface="Calibri"/>
              </a:rPr>
              <a:t>son</a:t>
            </a:r>
            <a:r>
              <a:rPr sz="1700" b="1" spc="155" dirty="0">
                <a:solidFill>
                  <a:srgbClr val="231F20"/>
                </a:solidFill>
                <a:latin typeface="Calibri"/>
                <a:cs typeface="Calibri"/>
              </a:rPr>
              <a:t> </a:t>
            </a:r>
            <a:r>
              <a:rPr sz="1700" b="1" spc="-10" dirty="0">
                <a:solidFill>
                  <a:srgbClr val="231F20"/>
                </a:solidFill>
                <a:latin typeface="Calibri"/>
                <a:cs typeface="Calibri"/>
              </a:rPr>
              <a:t>téléphone</a:t>
            </a:r>
            <a:r>
              <a:rPr sz="1700" spc="-10" dirty="0">
                <a:solidFill>
                  <a:srgbClr val="231F20"/>
                </a:solidFill>
                <a:latin typeface="Calibri"/>
                <a:cs typeface="Calibri"/>
              </a:rPr>
              <a:t>, </a:t>
            </a:r>
            <a:r>
              <a:rPr sz="1700" dirty="0">
                <a:solidFill>
                  <a:srgbClr val="231F20"/>
                </a:solidFill>
                <a:latin typeface="Calibri"/>
                <a:cs typeface="Calibri"/>
              </a:rPr>
              <a:t>ou</a:t>
            </a:r>
            <a:r>
              <a:rPr sz="1700" spc="75" dirty="0">
                <a:solidFill>
                  <a:srgbClr val="231F20"/>
                </a:solidFill>
                <a:latin typeface="Calibri"/>
                <a:cs typeface="Calibri"/>
              </a:rPr>
              <a:t> </a:t>
            </a:r>
            <a:r>
              <a:rPr sz="1700" dirty="0">
                <a:solidFill>
                  <a:srgbClr val="231F20"/>
                </a:solidFill>
                <a:latin typeface="Calibri"/>
                <a:cs typeface="Calibri"/>
              </a:rPr>
              <a:t>encore</a:t>
            </a:r>
            <a:r>
              <a:rPr sz="1700" spc="75" dirty="0">
                <a:solidFill>
                  <a:srgbClr val="231F20"/>
                </a:solidFill>
                <a:latin typeface="Calibri"/>
                <a:cs typeface="Calibri"/>
              </a:rPr>
              <a:t> </a:t>
            </a:r>
            <a:r>
              <a:rPr sz="1700" b="1" dirty="0">
                <a:solidFill>
                  <a:srgbClr val="231F20"/>
                </a:solidFill>
                <a:latin typeface="Calibri"/>
                <a:cs typeface="Calibri"/>
              </a:rPr>
              <a:t>éviter</a:t>
            </a:r>
            <a:r>
              <a:rPr sz="1700" b="1" spc="75" dirty="0">
                <a:solidFill>
                  <a:srgbClr val="231F20"/>
                </a:solidFill>
                <a:latin typeface="Calibri"/>
                <a:cs typeface="Calibri"/>
              </a:rPr>
              <a:t> </a:t>
            </a:r>
            <a:r>
              <a:rPr sz="1700" b="1" dirty="0">
                <a:solidFill>
                  <a:srgbClr val="231F20"/>
                </a:solidFill>
                <a:latin typeface="Calibri"/>
                <a:cs typeface="Calibri"/>
              </a:rPr>
              <a:t>de</a:t>
            </a:r>
            <a:r>
              <a:rPr sz="1700" b="1" spc="70" dirty="0">
                <a:solidFill>
                  <a:srgbClr val="231F20"/>
                </a:solidFill>
                <a:latin typeface="Calibri"/>
                <a:cs typeface="Calibri"/>
              </a:rPr>
              <a:t> </a:t>
            </a:r>
            <a:r>
              <a:rPr sz="1700" b="1" spc="50" dirty="0">
                <a:solidFill>
                  <a:srgbClr val="231F20"/>
                </a:solidFill>
                <a:latin typeface="Calibri"/>
                <a:cs typeface="Calibri"/>
              </a:rPr>
              <a:t>taper</a:t>
            </a:r>
            <a:r>
              <a:rPr sz="1700" b="1" spc="75" dirty="0">
                <a:solidFill>
                  <a:srgbClr val="231F20"/>
                </a:solidFill>
                <a:latin typeface="Calibri"/>
                <a:cs typeface="Calibri"/>
              </a:rPr>
              <a:t> </a:t>
            </a:r>
            <a:r>
              <a:rPr sz="1700" b="1" spc="60" dirty="0">
                <a:solidFill>
                  <a:srgbClr val="231F20"/>
                </a:solidFill>
                <a:latin typeface="Calibri"/>
                <a:cs typeface="Calibri"/>
              </a:rPr>
              <a:t>ses</a:t>
            </a:r>
            <a:r>
              <a:rPr sz="1700" b="1" spc="70" dirty="0">
                <a:solidFill>
                  <a:srgbClr val="231F20"/>
                </a:solidFill>
                <a:latin typeface="Calibri"/>
                <a:cs typeface="Calibri"/>
              </a:rPr>
              <a:t> </a:t>
            </a:r>
            <a:r>
              <a:rPr sz="1700" b="1" spc="60" dirty="0">
                <a:solidFill>
                  <a:srgbClr val="231F20"/>
                </a:solidFill>
                <a:latin typeface="Calibri"/>
                <a:cs typeface="Calibri"/>
              </a:rPr>
              <a:t>identifiants</a:t>
            </a:r>
            <a:r>
              <a:rPr sz="1700" b="1" spc="70" dirty="0">
                <a:solidFill>
                  <a:srgbClr val="231F20"/>
                </a:solidFill>
                <a:latin typeface="Calibri"/>
                <a:cs typeface="Calibri"/>
              </a:rPr>
              <a:t> </a:t>
            </a:r>
            <a:r>
              <a:rPr sz="1700" b="1" spc="45" dirty="0">
                <a:solidFill>
                  <a:srgbClr val="231F20"/>
                </a:solidFill>
                <a:latin typeface="Calibri"/>
                <a:cs typeface="Calibri"/>
              </a:rPr>
              <a:t>sur </a:t>
            </a:r>
            <a:r>
              <a:rPr sz="1700" b="1" spc="50" dirty="0">
                <a:solidFill>
                  <a:srgbClr val="231F20"/>
                </a:solidFill>
                <a:latin typeface="Calibri"/>
                <a:cs typeface="Calibri"/>
              </a:rPr>
              <a:t>un</a:t>
            </a:r>
            <a:r>
              <a:rPr sz="1700" b="1" spc="35" dirty="0">
                <a:solidFill>
                  <a:srgbClr val="231F20"/>
                </a:solidFill>
                <a:latin typeface="Calibri"/>
                <a:cs typeface="Calibri"/>
              </a:rPr>
              <a:t> </a:t>
            </a:r>
            <a:r>
              <a:rPr sz="1700" b="1" spc="60" dirty="0">
                <a:solidFill>
                  <a:srgbClr val="231F20"/>
                </a:solidFill>
                <a:latin typeface="Calibri"/>
                <a:cs typeface="Calibri"/>
              </a:rPr>
              <a:t>appareil</a:t>
            </a:r>
            <a:r>
              <a:rPr sz="1700" b="1" spc="40" dirty="0">
                <a:solidFill>
                  <a:srgbClr val="231F20"/>
                </a:solidFill>
                <a:latin typeface="Calibri"/>
                <a:cs typeface="Calibri"/>
              </a:rPr>
              <a:t> </a:t>
            </a:r>
            <a:r>
              <a:rPr sz="1700" b="1" spc="65" dirty="0">
                <a:solidFill>
                  <a:srgbClr val="231F20"/>
                </a:solidFill>
                <a:latin typeface="Calibri"/>
                <a:cs typeface="Calibri"/>
              </a:rPr>
              <a:t>qui</a:t>
            </a:r>
            <a:r>
              <a:rPr sz="1700" b="1" spc="40" dirty="0">
                <a:solidFill>
                  <a:srgbClr val="231F20"/>
                </a:solidFill>
                <a:latin typeface="Calibri"/>
                <a:cs typeface="Calibri"/>
              </a:rPr>
              <a:t> </a:t>
            </a:r>
            <a:r>
              <a:rPr sz="1700" b="1" dirty="0">
                <a:solidFill>
                  <a:srgbClr val="231F20"/>
                </a:solidFill>
                <a:latin typeface="Calibri"/>
                <a:cs typeface="Calibri"/>
              </a:rPr>
              <a:t>ne</a:t>
            </a:r>
            <a:r>
              <a:rPr sz="1700" b="1" spc="35" dirty="0">
                <a:solidFill>
                  <a:srgbClr val="231F20"/>
                </a:solidFill>
                <a:latin typeface="Calibri"/>
                <a:cs typeface="Calibri"/>
              </a:rPr>
              <a:t> </a:t>
            </a:r>
            <a:r>
              <a:rPr sz="1700" b="1" dirty="0">
                <a:solidFill>
                  <a:srgbClr val="231F20"/>
                </a:solidFill>
                <a:latin typeface="Calibri"/>
                <a:cs typeface="Calibri"/>
              </a:rPr>
              <a:t>nous</a:t>
            </a:r>
            <a:r>
              <a:rPr sz="1700" b="1" spc="35" dirty="0">
                <a:solidFill>
                  <a:srgbClr val="231F20"/>
                </a:solidFill>
                <a:latin typeface="Calibri"/>
                <a:cs typeface="Calibri"/>
              </a:rPr>
              <a:t> </a:t>
            </a:r>
            <a:r>
              <a:rPr sz="1700" b="1" spc="60" dirty="0">
                <a:solidFill>
                  <a:srgbClr val="231F20"/>
                </a:solidFill>
                <a:latin typeface="Calibri"/>
                <a:cs typeface="Calibri"/>
              </a:rPr>
              <a:t>appartient</a:t>
            </a:r>
            <a:r>
              <a:rPr sz="1700" b="1" spc="40" dirty="0">
                <a:solidFill>
                  <a:srgbClr val="231F20"/>
                </a:solidFill>
                <a:latin typeface="Calibri"/>
                <a:cs typeface="Calibri"/>
              </a:rPr>
              <a:t> pas.</a:t>
            </a:r>
            <a:endParaRPr sz="1700" b="1"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282468" cy="11308556"/>
          </a:xfrm>
          <a:prstGeom prst="rect">
            <a:avLst/>
          </a:prstGeom>
        </p:spPr>
      </p:pic>
      <p:sp>
        <p:nvSpPr>
          <p:cNvPr id="3" name="object 3"/>
          <p:cNvSpPr/>
          <p:nvPr/>
        </p:nvSpPr>
        <p:spPr>
          <a:xfrm>
            <a:off x="11015433" y="3102350"/>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E0C1F2"/>
          </a:solidFill>
        </p:spPr>
        <p:txBody>
          <a:bodyPr wrap="square" lIns="0" tIns="0" rIns="0" bIns="0" rtlCol="0"/>
          <a:lstStyle/>
          <a:p>
            <a:endParaRPr dirty="0"/>
          </a:p>
        </p:txBody>
      </p:sp>
      <p:sp>
        <p:nvSpPr>
          <p:cNvPr id="4" name="object 4"/>
          <p:cNvSpPr txBox="1"/>
          <p:nvPr/>
        </p:nvSpPr>
        <p:spPr>
          <a:xfrm>
            <a:off x="1289050" y="5136591"/>
            <a:ext cx="5334000" cy="4912498"/>
          </a:xfrm>
          <a:prstGeom prst="rect">
            <a:avLst/>
          </a:prstGeom>
        </p:spPr>
        <p:txBody>
          <a:bodyPr vert="horz" wrap="square" lIns="0" tIns="246379" rIns="0" bIns="0" rtlCol="0">
            <a:spAutoFit/>
          </a:bodyPr>
          <a:lstStyle/>
          <a:p>
            <a:pPr marL="26670">
              <a:lnSpc>
                <a:spcPct val="100000"/>
              </a:lnSpc>
              <a:spcBef>
                <a:spcPts val="1939"/>
              </a:spcBef>
            </a:pPr>
            <a:r>
              <a:rPr lang="fr-FR" sz="3550" b="1" spc="-150" dirty="0">
                <a:solidFill>
                  <a:srgbClr val="7C2D9B"/>
                </a:solidFill>
                <a:latin typeface="Calibri"/>
                <a:cs typeface="Calibri"/>
              </a:rPr>
              <a:t>OBJECTIFS DE LA SÉQUENCE</a:t>
            </a:r>
            <a:endParaRPr lang="fr-FR" sz="3550" b="1" spc="-150" dirty="0">
              <a:latin typeface="Calibri"/>
              <a:cs typeface="Calibri"/>
            </a:endParaRPr>
          </a:p>
          <a:p>
            <a:pPr marL="12700" marR="90170">
              <a:lnSpc>
                <a:spcPts val="2400"/>
              </a:lnSpc>
              <a:spcBef>
                <a:spcPts val="1590"/>
              </a:spcBef>
            </a:pPr>
            <a:r>
              <a:rPr lang="fr-FR" sz="2300" dirty="0">
                <a:solidFill>
                  <a:srgbClr val="231F20"/>
                </a:solidFill>
                <a:latin typeface="Calibri"/>
                <a:cs typeface="Calibri"/>
              </a:rPr>
              <a:t>Cette</a:t>
            </a:r>
            <a:r>
              <a:rPr sz="2300" spc="125" dirty="0">
                <a:solidFill>
                  <a:srgbClr val="231F20"/>
                </a:solidFill>
                <a:latin typeface="Calibri"/>
                <a:cs typeface="Calibri"/>
              </a:rPr>
              <a:t> </a:t>
            </a:r>
            <a:r>
              <a:rPr sz="2300" dirty="0">
                <a:solidFill>
                  <a:srgbClr val="231F20"/>
                </a:solidFill>
                <a:latin typeface="Calibri"/>
                <a:cs typeface="Calibri"/>
              </a:rPr>
              <a:t>séquence</a:t>
            </a:r>
            <a:r>
              <a:rPr sz="2300" spc="125" dirty="0">
                <a:solidFill>
                  <a:srgbClr val="231F20"/>
                </a:solidFill>
                <a:latin typeface="Calibri"/>
                <a:cs typeface="Calibri"/>
              </a:rPr>
              <a:t> </a:t>
            </a:r>
            <a:r>
              <a:rPr sz="2300" dirty="0">
                <a:solidFill>
                  <a:srgbClr val="231F20"/>
                </a:solidFill>
                <a:latin typeface="Calibri"/>
                <a:cs typeface="Calibri"/>
              </a:rPr>
              <a:t>permet</a:t>
            </a:r>
            <a:r>
              <a:rPr sz="2300" spc="125" dirty="0">
                <a:solidFill>
                  <a:srgbClr val="231F20"/>
                </a:solidFill>
                <a:latin typeface="Calibri"/>
                <a:cs typeface="Calibri"/>
              </a:rPr>
              <a:t> </a:t>
            </a:r>
            <a:r>
              <a:rPr sz="2300" spc="50" dirty="0">
                <a:solidFill>
                  <a:srgbClr val="231F20"/>
                </a:solidFill>
                <a:latin typeface="Calibri"/>
                <a:cs typeface="Calibri"/>
              </a:rPr>
              <a:t>aux</a:t>
            </a:r>
            <a:r>
              <a:rPr sz="2300" spc="125" dirty="0">
                <a:solidFill>
                  <a:srgbClr val="231F20"/>
                </a:solidFill>
                <a:latin typeface="Calibri"/>
                <a:cs typeface="Calibri"/>
              </a:rPr>
              <a:t> </a:t>
            </a:r>
            <a:r>
              <a:rPr sz="2300" spc="45" dirty="0">
                <a:solidFill>
                  <a:srgbClr val="231F20"/>
                </a:solidFill>
                <a:latin typeface="Calibri"/>
                <a:cs typeface="Calibri"/>
              </a:rPr>
              <a:t>participants </a:t>
            </a:r>
            <a:r>
              <a:rPr sz="2300" dirty="0">
                <a:solidFill>
                  <a:srgbClr val="231F20"/>
                </a:solidFill>
                <a:latin typeface="Calibri"/>
                <a:cs typeface="Calibri"/>
              </a:rPr>
              <a:t>de</a:t>
            </a:r>
            <a:r>
              <a:rPr sz="2300" spc="-5" dirty="0">
                <a:solidFill>
                  <a:srgbClr val="231F20"/>
                </a:solidFill>
                <a:latin typeface="Calibri"/>
                <a:cs typeface="Calibri"/>
              </a:rPr>
              <a:t> </a:t>
            </a:r>
            <a:r>
              <a:rPr sz="2300" b="1" spc="65" dirty="0">
                <a:solidFill>
                  <a:srgbClr val="231F20"/>
                </a:solidFill>
                <a:latin typeface="Calibri"/>
                <a:cs typeface="Calibri"/>
              </a:rPr>
              <a:t>découvrir</a:t>
            </a:r>
            <a:r>
              <a:rPr sz="2300" b="1" dirty="0">
                <a:solidFill>
                  <a:srgbClr val="231F20"/>
                </a:solidFill>
                <a:latin typeface="Calibri"/>
                <a:cs typeface="Calibri"/>
              </a:rPr>
              <a:t> </a:t>
            </a:r>
            <a:r>
              <a:rPr sz="2300" b="1" spc="90" dirty="0">
                <a:solidFill>
                  <a:srgbClr val="231F20"/>
                </a:solidFill>
                <a:latin typeface="Calibri"/>
                <a:cs typeface="Calibri"/>
              </a:rPr>
              <a:t>les</a:t>
            </a:r>
            <a:r>
              <a:rPr sz="2300" b="1" spc="-5" dirty="0">
                <a:solidFill>
                  <a:srgbClr val="231F20"/>
                </a:solidFill>
                <a:latin typeface="Calibri"/>
                <a:cs typeface="Calibri"/>
              </a:rPr>
              <a:t> </a:t>
            </a:r>
            <a:r>
              <a:rPr sz="2300" b="1" spc="70" dirty="0">
                <a:solidFill>
                  <a:srgbClr val="231F20"/>
                </a:solidFill>
                <a:latin typeface="Calibri"/>
                <a:cs typeface="Calibri"/>
              </a:rPr>
              <a:t>caractéristiques </a:t>
            </a:r>
            <a:r>
              <a:rPr sz="2300" b="1" spc="55" dirty="0">
                <a:solidFill>
                  <a:srgbClr val="231F20"/>
                </a:solidFill>
                <a:latin typeface="Calibri"/>
                <a:cs typeface="Calibri"/>
              </a:rPr>
              <a:t>courantes</a:t>
            </a:r>
            <a:r>
              <a:rPr sz="2300" b="1" spc="20" dirty="0">
                <a:solidFill>
                  <a:srgbClr val="231F20"/>
                </a:solidFill>
                <a:latin typeface="Calibri"/>
                <a:cs typeface="Calibri"/>
              </a:rPr>
              <a:t> </a:t>
            </a:r>
            <a:r>
              <a:rPr sz="2300" b="1" dirty="0">
                <a:solidFill>
                  <a:srgbClr val="231F20"/>
                </a:solidFill>
                <a:latin typeface="Calibri"/>
                <a:cs typeface="Calibri"/>
              </a:rPr>
              <a:t>des</a:t>
            </a:r>
            <a:r>
              <a:rPr sz="2300" b="1" spc="25" dirty="0">
                <a:solidFill>
                  <a:srgbClr val="231F20"/>
                </a:solidFill>
                <a:latin typeface="Calibri"/>
                <a:cs typeface="Calibri"/>
              </a:rPr>
              <a:t> </a:t>
            </a:r>
            <a:r>
              <a:rPr sz="2300" b="1" spc="55" dirty="0">
                <a:solidFill>
                  <a:srgbClr val="231F20"/>
                </a:solidFill>
                <a:latin typeface="Calibri"/>
                <a:cs typeface="Calibri"/>
              </a:rPr>
              <a:t>arnaques</a:t>
            </a:r>
            <a:r>
              <a:rPr sz="2300" b="1" spc="25" dirty="0">
                <a:solidFill>
                  <a:srgbClr val="231F20"/>
                </a:solidFill>
                <a:latin typeface="Calibri"/>
                <a:cs typeface="Calibri"/>
              </a:rPr>
              <a:t> </a:t>
            </a:r>
            <a:r>
              <a:rPr sz="2300" b="1" dirty="0">
                <a:solidFill>
                  <a:srgbClr val="231F20"/>
                </a:solidFill>
                <a:latin typeface="Calibri"/>
                <a:cs typeface="Calibri"/>
              </a:rPr>
              <a:t>en</a:t>
            </a:r>
            <a:r>
              <a:rPr sz="2300" b="1" spc="25" dirty="0">
                <a:solidFill>
                  <a:srgbClr val="231F20"/>
                </a:solidFill>
                <a:latin typeface="Calibri"/>
                <a:cs typeface="Calibri"/>
              </a:rPr>
              <a:t> </a:t>
            </a:r>
            <a:r>
              <a:rPr sz="2300" b="1" spc="95" dirty="0">
                <a:solidFill>
                  <a:srgbClr val="231F20"/>
                </a:solidFill>
                <a:latin typeface="Calibri"/>
                <a:cs typeface="Calibri"/>
              </a:rPr>
              <a:t>ligne</a:t>
            </a:r>
            <a:r>
              <a:rPr sz="2300" b="1" spc="50" dirty="0">
                <a:solidFill>
                  <a:srgbClr val="231F20"/>
                </a:solidFill>
                <a:latin typeface="Calibri"/>
                <a:cs typeface="Calibri"/>
              </a:rPr>
              <a:t> </a:t>
            </a:r>
            <a:r>
              <a:rPr sz="2300" dirty="0">
                <a:solidFill>
                  <a:srgbClr val="231F20"/>
                </a:solidFill>
                <a:latin typeface="Calibri"/>
                <a:cs typeface="Calibri"/>
              </a:rPr>
              <a:t>et</a:t>
            </a:r>
            <a:r>
              <a:rPr sz="2300" spc="25" dirty="0">
                <a:solidFill>
                  <a:srgbClr val="231F20"/>
                </a:solidFill>
                <a:latin typeface="Calibri"/>
                <a:cs typeface="Calibri"/>
              </a:rPr>
              <a:t> </a:t>
            </a:r>
            <a:r>
              <a:rPr sz="2300" spc="-25" dirty="0">
                <a:solidFill>
                  <a:srgbClr val="231F20"/>
                </a:solidFill>
                <a:latin typeface="Calibri"/>
                <a:cs typeface="Calibri"/>
              </a:rPr>
              <a:t>de </a:t>
            </a:r>
            <a:r>
              <a:rPr sz="2300" b="1" dirty="0">
                <a:solidFill>
                  <a:srgbClr val="231F20"/>
                </a:solidFill>
                <a:latin typeface="Calibri"/>
                <a:cs typeface="Calibri"/>
              </a:rPr>
              <a:t>démontrer</a:t>
            </a:r>
            <a:r>
              <a:rPr sz="2300" b="1" spc="70" dirty="0">
                <a:solidFill>
                  <a:srgbClr val="231F20"/>
                </a:solidFill>
                <a:latin typeface="Calibri"/>
                <a:cs typeface="Calibri"/>
              </a:rPr>
              <a:t> </a:t>
            </a:r>
            <a:r>
              <a:rPr sz="2300" b="1" spc="75" dirty="0">
                <a:solidFill>
                  <a:srgbClr val="231F20"/>
                </a:solidFill>
                <a:latin typeface="Calibri"/>
                <a:cs typeface="Calibri"/>
              </a:rPr>
              <a:t>leur</a:t>
            </a:r>
            <a:r>
              <a:rPr sz="2300" b="1" spc="70" dirty="0">
                <a:solidFill>
                  <a:srgbClr val="231F20"/>
                </a:solidFill>
                <a:latin typeface="Calibri"/>
                <a:cs typeface="Calibri"/>
              </a:rPr>
              <a:t> </a:t>
            </a:r>
            <a:r>
              <a:rPr sz="2300" b="1" spc="45" dirty="0">
                <a:solidFill>
                  <a:srgbClr val="231F20"/>
                </a:solidFill>
                <a:latin typeface="Calibri"/>
                <a:cs typeface="Calibri"/>
              </a:rPr>
              <a:t>compréhension</a:t>
            </a:r>
            <a:r>
              <a:rPr sz="2300" b="1" spc="90" dirty="0">
                <a:solidFill>
                  <a:srgbClr val="231F20"/>
                </a:solidFill>
                <a:latin typeface="Calibri"/>
                <a:cs typeface="Calibri"/>
              </a:rPr>
              <a:t> </a:t>
            </a:r>
            <a:r>
              <a:rPr sz="2300" dirty="0">
                <a:solidFill>
                  <a:srgbClr val="231F20"/>
                </a:solidFill>
                <a:latin typeface="Calibri"/>
                <a:cs typeface="Calibri"/>
              </a:rPr>
              <a:t>en</a:t>
            </a:r>
            <a:r>
              <a:rPr sz="2300" spc="70" dirty="0">
                <a:solidFill>
                  <a:srgbClr val="231F20"/>
                </a:solidFill>
                <a:latin typeface="Calibri"/>
                <a:cs typeface="Calibri"/>
              </a:rPr>
              <a:t> </a:t>
            </a:r>
            <a:r>
              <a:rPr sz="2300" spc="25" dirty="0">
                <a:solidFill>
                  <a:srgbClr val="231F20"/>
                </a:solidFill>
                <a:latin typeface="Calibri"/>
                <a:cs typeface="Calibri"/>
              </a:rPr>
              <a:t>se </a:t>
            </a:r>
            <a:r>
              <a:rPr sz="2300" dirty="0">
                <a:solidFill>
                  <a:srgbClr val="231F20"/>
                </a:solidFill>
                <a:latin typeface="Calibri"/>
                <a:cs typeface="Calibri"/>
              </a:rPr>
              <a:t>mettant</a:t>
            </a:r>
            <a:r>
              <a:rPr sz="2300" spc="65" dirty="0">
                <a:solidFill>
                  <a:srgbClr val="231F20"/>
                </a:solidFill>
                <a:latin typeface="Calibri"/>
                <a:cs typeface="Calibri"/>
              </a:rPr>
              <a:t> </a:t>
            </a:r>
            <a:r>
              <a:rPr sz="2300" b="1" spc="75" dirty="0">
                <a:solidFill>
                  <a:srgbClr val="231F20"/>
                </a:solidFill>
                <a:latin typeface="Calibri"/>
                <a:cs typeface="Calibri"/>
              </a:rPr>
              <a:t>à</a:t>
            </a:r>
            <a:r>
              <a:rPr sz="2300" b="1" spc="65" dirty="0">
                <a:solidFill>
                  <a:srgbClr val="231F20"/>
                </a:solidFill>
                <a:latin typeface="Calibri"/>
                <a:cs typeface="Calibri"/>
              </a:rPr>
              <a:t> </a:t>
            </a:r>
            <a:r>
              <a:rPr sz="2300" b="1" spc="130" dirty="0">
                <a:solidFill>
                  <a:srgbClr val="231F20"/>
                </a:solidFill>
                <a:latin typeface="Calibri"/>
                <a:cs typeface="Calibri"/>
              </a:rPr>
              <a:t>la</a:t>
            </a:r>
            <a:r>
              <a:rPr sz="2300" b="1" spc="70" dirty="0">
                <a:solidFill>
                  <a:srgbClr val="231F20"/>
                </a:solidFill>
                <a:latin typeface="Calibri"/>
                <a:cs typeface="Calibri"/>
              </a:rPr>
              <a:t> place</a:t>
            </a:r>
            <a:r>
              <a:rPr sz="2300" b="1" spc="65" dirty="0">
                <a:solidFill>
                  <a:srgbClr val="231F20"/>
                </a:solidFill>
                <a:latin typeface="Calibri"/>
                <a:cs typeface="Calibri"/>
              </a:rPr>
              <a:t> </a:t>
            </a:r>
            <a:r>
              <a:rPr sz="2300" b="1" dirty="0">
                <a:solidFill>
                  <a:srgbClr val="231F20"/>
                </a:solidFill>
                <a:latin typeface="Calibri"/>
                <a:cs typeface="Calibri"/>
              </a:rPr>
              <a:t>d’un</a:t>
            </a:r>
            <a:r>
              <a:rPr sz="2300" b="1" spc="70" dirty="0">
                <a:solidFill>
                  <a:srgbClr val="231F20"/>
                </a:solidFill>
                <a:latin typeface="Calibri"/>
                <a:cs typeface="Calibri"/>
              </a:rPr>
              <a:t> </a:t>
            </a:r>
            <a:r>
              <a:rPr sz="2300" b="1" spc="45" dirty="0">
                <a:solidFill>
                  <a:srgbClr val="231F20"/>
                </a:solidFill>
                <a:latin typeface="Calibri"/>
                <a:cs typeface="Calibri"/>
              </a:rPr>
              <a:t>attaquant</a:t>
            </a:r>
            <a:r>
              <a:rPr sz="2300" spc="45" dirty="0">
                <a:solidFill>
                  <a:srgbClr val="231F20"/>
                </a:solidFill>
                <a:latin typeface="Calibri"/>
                <a:cs typeface="Calibri"/>
              </a:rPr>
              <a:t>.</a:t>
            </a:r>
            <a:endParaRPr sz="2300" dirty="0">
              <a:latin typeface="Calibri"/>
              <a:cs typeface="Calibri"/>
            </a:endParaRPr>
          </a:p>
          <a:p>
            <a:pPr marL="13335">
              <a:lnSpc>
                <a:spcPts val="2580"/>
              </a:lnSpc>
              <a:spcBef>
                <a:spcPts val="1260"/>
              </a:spcBef>
            </a:pPr>
            <a:r>
              <a:rPr sz="2300" spc="65" dirty="0">
                <a:solidFill>
                  <a:srgbClr val="231F20"/>
                </a:solidFill>
                <a:latin typeface="Calibri"/>
                <a:cs typeface="Calibri"/>
              </a:rPr>
              <a:t>À</a:t>
            </a:r>
            <a:r>
              <a:rPr sz="2300" spc="50" dirty="0">
                <a:solidFill>
                  <a:srgbClr val="231F20"/>
                </a:solidFill>
                <a:latin typeface="Calibri"/>
                <a:cs typeface="Calibri"/>
              </a:rPr>
              <a:t> </a:t>
            </a:r>
            <a:r>
              <a:rPr sz="2300" spc="100" dirty="0">
                <a:solidFill>
                  <a:srgbClr val="231F20"/>
                </a:solidFill>
                <a:latin typeface="Calibri"/>
                <a:cs typeface="Calibri"/>
              </a:rPr>
              <a:t>la</a:t>
            </a:r>
            <a:r>
              <a:rPr sz="2300" spc="45" dirty="0">
                <a:solidFill>
                  <a:srgbClr val="231F20"/>
                </a:solidFill>
                <a:latin typeface="Calibri"/>
                <a:cs typeface="Calibri"/>
              </a:rPr>
              <a:t> </a:t>
            </a:r>
            <a:r>
              <a:rPr sz="2300" dirty="0">
                <a:solidFill>
                  <a:srgbClr val="231F20"/>
                </a:solidFill>
                <a:latin typeface="Calibri"/>
                <a:cs typeface="Calibri"/>
              </a:rPr>
              <a:t>fin</a:t>
            </a:r>
            <a:r>
              <a:rPr sz="2300" spc="45" dirty="0">
                <a:solidFill>
                  <a:srgbClr val="231F20"/>
                </a:solidFill>
                <a:latin typeface="Calibri"/>
                <a:cs typeface="Calibri"/>
              </a:rPr>
              <a:t> </a:t>
            </a:r>
            <a:r>
              <a:rPr sz="2300" dirty="0">
                <a:solidFill>
                  <a:srgbClr val="231F20"/>
                </a:solidFill>
                <a:latin typeface="Calibri"/>
                <a:cs typeface="Calibri"/>
              </a:rPr>
              <a:t>de</a:t>
            </a:r>
            <a:r>
              <a:rPr sz="2300" spc="45" dirty="0">
                <a:solidFill>
                  <a:srgbClr val="231F20"/>
                </a:solidFill>
                <a:latin typeface="Calibri"/>
                <a:cs typeface="Calibri"/>
              </a:rPr>
              <a:t> </a:t>
            </a:r>
            <a:r>
              <a:rPr sz="2300" dirty="0">
                <a:solidFill>
                  <a:srgbClr val="231F20"/>
                </a:solidFill>
                <a:latin typeface="Calibri"/>
                <a:cs typeface="Calibri"/>
              </a:rPr>
              <a:t>cette</a:t>
            </a:r>
            <a:r>
              <a:rPr sz="2300" spc="45" dirty="0">
                <a:solidFill>
                  <a:srgbClr val="231F20"/>
                </a:solidFill>
                <a:latin typeface="Calibri"/>
                <a:cs typeface="Calibri"/>
              </a:rPr>
              <a:t> </a:t>
            </a:r>
            <a:r>
              <a:rPr sz="2300" spc="-10" dirty="0">
                <a:solidFill>
                  <a:srgbClr val="231F20"/>
                </a:solidFill>
                <a:latin typeface="Calibri"/>
                <a:cs typeface="Calibri"/>
              </a:rPr>
              <a:t>séquence,</a:t>
            </a:r>
            <a:endParaRPr sz="2300" dirty="0">
              <a:latin typeface="Calibri"/>
              <a:cs typeface="Calibri"/>
            </a:endParaRPr>
          </a:p>
          <a:p>
            <a:pPr marL="12700">
              <a:lnSpc>
                <a:spcPts val="2410"/>
              </a:lnSpc>
            </a:pPr>
            <a:r>
              <a:rPr sz="2300" spc="70" dirty="0">
                <a:solidFill>
                  <a:srgbClr val="231F20"/>
                </a:solidFill>
                <a:latin typeface="Calibri"/>
                <a:cs typeface="Calibri"/>
              </a:rPr>
              <a:t>les</a:t>
            </a:r>
            <a:r>
              <a:rPr sz="2300" spc="55" dirty="0">
                <a:solidFill>
                  <a:srgbClr val="231F20"/>
                </a:solidFill>
                <a:latin typeface="Calibri"/>
                <a:cs typeface="Calibri"/>
              </a:rPr>
              <a:t> participants </a:t>
            </a:r>
            <a:r>
              <a:rPr sz="2300" dirty="0">
                <a:solidFill>
                  <a:srgbClr val="231F20"/>
                </a:solidFill>
                <a:latin typeface="Calibri"/>
                <a:cs typeface="Calibri"/>
              </a:rPr>
              <a:t>seront</a:t>
            </a:r>
            <a:r>
              <a:rPr sz="2300" spc="55"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mesure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4965" indent="-342900">
              <a:lnSpc>
                <a:spcPts val="2410"/>
              </a:lnSpc>
              <a:buFont typeface="Arial" panose="020B0604020202020204" pitchFamily="34" charset="0"/>
              <a:buChar char="•"/>
              <a:tabLst>
                <a:tab pos="186055" algn="l"/>
              </a:tabLst>
            </a:pPr>
            <a:r>
              <a:rPr sz="2300" dirty="0">
                <a:solidFill>
                  <a:srgbClr val="231F20"/>
                </a:solidFill>
                <a:latin typeface="Calibri"/>
                <a:cs typeface="Calibri"/>
              </a:rPr>
              <a:t>Reconnaître</a:t>
            </a:r>
            <a:r>
              <a:rPr sz="2300" spc="135" dirty="0">
                <a:solidFill>
                  <a:srgbClr val="231F20"/>
                </a:solidFill>
                <a:latin typeface="Calibri"/>
                <a:cs typeface="Calibri"/>
              </a:rPr>
              <a:t> </a:t>
            </a:r>
            <a:r>
              <a:rPr sz="2300" b="1" spc="90" dirty="0">
                <a:solidFill>
                  <a:srgbClr val="231F20"/>
                </a:solidFill>
                <a:latin typeface="Calibri"/>
                <a:cs typeface="Calibri"/>
              </a:rPr>
              <a:t>les</a:t>
            </a:r>
            <a:r>
              <a:rPr sz="2300" b="1" spc="140" dirty="0">
                <a:solidFill>
                  <a:srgbClr val="231F20"/>
                </a:solidFill>
                <a:latin typeface="Calibri"/>
                <a:cs typeface="Calibri"/>
              </a:rPr>
              <a:t> </a:t>
            </a:r>
            <a:r>
              <a:rPr sz="2300" b="1" spc="85" dirty="0">
                <a:solidFill>
                  <a:srgbClr val="231F20"/>
                </a:solidFill>
                <a:latin typeface="Calibri"/>
                <a:cs typeface="Calibri"/>
              </a:rPr>
              <a:t>signes</a:t>
            </a:r>
            <a:r>
              <a:rPr sz="2300" b="1" spc="140" dirty="0">
                <a:solidFill>
                  <a:srgbClr val="231F20"/>
                </a:solidFill>
                <a:latin typeface="Calibri"/>
                <a:cs typeface="Calibri"/>
              </a:rPr>
              <a:t> </a:t>
            </a:r>
            <a:r>
              <a:rPr sz="2300" b="1" dirty="0">
                <a:solidFill>
                  <a:srgbClr val="231F20"/>
                </a:solidFill>
                <a:latin typeface="Calibri"/>
                <a:cs typeface="Calibri"/>
              </a:rPr>
              <a:t>d’une</a:t>
            </a:r>
            <a:r>
              <a:rPr sz="2300" b="1" spc="135" dirty="0">
                <a:solidFill>
                  <a:srgbClr val="231F20"/>
                </a:solidFill>
                <a:latin typeface="Calibri"/>
                <a:cs typeface="Calibri"/>
              </a:rPr>
              <a:t> </a:t>
            </a:r>
            <a:r>
              <a:rPr sz="2300" b="1" spc="35" dirty="0">
                <a:solidFill>
                  <a:srgbClr val="231F20"/>
                </a:solidFill>
                <a:latin typeface="Calibri"/>
                <a:cs typeface="Calibri"/>
              </a:rPr>
              <a:t>arnaque</a:t>
            </a:r>
            <a:endParaRPr sz="2300" b="1" dirty="0">
              <a:latin typeface="Calibri"/>
              <a:cs typeface="Calibri"/>
            </a:endParaRPr>
          </a:p>
          <a:p>
            <a:pPr marL="355600" marR="5080" indent="-342900">
              <a:lnSpc>
                <a:spcPts val="2380"/>
              </a:lnSpc>
              <a:spcBef>
                <a:spcPts val="215"/>
              </a:spcBef>
              <a:buFont typeface="Arial" panose="020B0604020202020204" pitchFamily="34" charset="0"/>
              <a:buChar char="•"/>
              <a:tabLst>
                <a:tab pos="186055" algn="l"/>
              </a:tabLst>
            </a:pPr>
            <a:r>
              <a:rPr sz="2300" spc="55" dirty="0">
                <a:solidFill>
                  <a:srgbClr val="231F20"/>
                </a:solidFill>
                <a:latin typeface="Calibri"/>
                <a:cs typeface="Calibri"/>
              </a:rPr>
              <a:t>Expliquer</a:t>
            </a:r>
            <a:r>
              <a:rPr sz="2300" spc="5" dirty="0">
                <a:solidFill>
                  <a:srgbClr val="231F20"/>
                </a:solidFill>
                <a:latin typeface="Calibri"/>
                <a:cs typeface="Calibri"/>
              </a:rPr>
              <a:t> </a:t>
            </a:r>
            <a:r>
              <a:rPr sz="2300" b="1" spc="90" dirty="0">
                <a:solidFill>
                  <a:srgbClr val="231F20"/>
                </a:solidFill>
                <a:latin typeface="Calibri"/>
                <a:cs typeface="Calibri"/>
              </a:rPr>
              <a:t>les</a:t>
            </a:r>
            <a:r>
              <a:rPr sz="2300" b="1" spc="5" dirty="0">
                <a:solidFill>
                  <a:srgbClr val="231F20"/>
                </a:solidFill>
                <a:latin typeface="Calibri"/>
                <a:cs typeface="Calibri"/>
              </a:rPr>
              <a:t> </a:t>
            </a:r>
            <a:r>
              <a:rPr sz="2300" b="1" spc="50" dirty="0">
                <a:solidFill>
                  <a:srgbClr val="231F20"/>
                </a:solidFill>
                <a:latin typeface="Calibri"/>
                <a:cs typeface="Calibri"/>
              </a:rPr>
              <a:t>différents</a:t>
            </a:r>
            <a:r>
              <a:rPr sz="2300" b="1" spc="5" dirty="0">
                <a:solidFill>
                  <a:srgbClr val="231F20"/>
                </a:solidFill>
                <a:latin typeface="Calibri"/>
                <a:cs typeface="Calibri"/>
              </a:rPr>
              <a:t> </a:t>
            </a:r>
            <a:r>
              <a:rPr sz="2300" b="1" spc="55" dirty="0">
                <a:solidFill>
                  <a:srgbClr val="231F20"/>
                </a:solidFill>
                <a:latin typeface="Calibri"/>
                <a:cs typeface="Calibri"/>
              </a:rPr>
              <a:t>réflexes</a:t>
            </a:r>
            <a:r>
              <a:rPr sz="2300" b="1" spc="5" dirty="0">
                <a:solidFill>
                  <a:srgbClr val="231F20"/>
                </a:solidFill>
                <a:latin typeface="Calibri"/>
                <a:cs typeface="Calibri"/>
              </a:rPr>
              <a:t> </a:t>
            </a:r>
            <a:r>
              <a:rPr sz="2300" spc="65" dirty="0">
                <a:solidFill>
                  <a:srgbClr val="231F20"/>
                </a:solidFill>
                <a:latin typeface="Calibri"/>
                <a:cs typeface="Calibri"/>
              </a:rPr>
              <a:t>à</a:t>
            </a:r>
            <a:r>
              <a:rPr sz="2300" dirty="0">
                <a:solidFill>
                  <a:srgbClr val="231F20"/>
                </a:solidFill>
                <a:latin typeface="Calibri"/>
                <a:cs typeface="Calibri"/>
              </a:rPr>
              <a:t> </a:t>
            </a:r>
            <a:r>
              <a:rPr sz="2300" spc="-10" dirty="0">
                <a:solidFill>
                  <a:srgbClr val="231F20"/>
                </a:solidFill>
                <a:latin typeface="Calibri"/>
                <a:cs typeface="Calibri"/>
              </a:rPr>
              <a:t>avoir </a:t>
            </a:r>
            <a:r>
              <a:rPr sz="2300" dirty="0">
                <a:solidFill>
                  <a:srgbClr val="231F20"/>
                </a:solidFill>
                <a:latin typeface="Calibri"/>
                <a:cs typeface="Calibri"/>
              </a:rPr>
              <a:t>contre</a:t>
            </a:r>
            <a:r>
              <a:rPr sz="2300" spc="80" dirty="0">
                <a:solidFill>
                  <a:srgbClr val="231F20"/>
                </a:solidFill>
                <a:latin typeface="Calibri"/>
                <a:cs typeface="Calibri"/>
              </a:rPr>
              <a:t> </a:t>
            </a:r>
            <a:r>
              <a:rPr sz="2300" spc="70" dirty="0">
                <a:solidFill>
                  <a:srgbClr val="231F20"/>
                </a:solidFill>
                <a:latin typeface="Calibri"/>
                <a:cs typeface="Calibri"/>
              </a:rPr>
              <a:t>les</a:t>
            </a:r>
            <a:r>
              <a:rPr sz="2300" spc="85" dirty="0">
                <a:solidFill>
                  <a:srgbClr val="231F20"/>
                </a:solidFill>
                <a:latin typeface="Calibri"/>
                <a:cs typeface="Calibri"/>
              </a:rPr>
              <a:t> </a:t>
            </a:r>
            <a:r>
              <a:rPr sz="2300" dirty="0">
                <a:solidFill>
                  <a:srgbClr val="231F20"/>
                </a:solidFill>
                <a:latin typeface="Calibri"/>
                <a:cs typeface="Calibri"/>
              </a:rPr>
              <a:t>arnaques</a:t>
            </a:r>
            <a:r>
              <a:rPr sz="2300" spc="85" dirty="0">
                <a:solidFill>
                  <a:srgbClr val="231F20"/>
                </a:solidFill>
                <a:latin typeface="Calibri"/>
                <a:cs typeface="Calibri"/>
              </a:rPr>
              <a:t> </a:t>
            </a:r>
            <a:r>
              <a:rPr sz="2300" spc="70" dirty="0">
                <a:solidFill>
                  <a:srgbClr val="231F20"/>
                </a:solidFill>
                <a:latin typeface="Calibri"/>
                <a:cs typeface="Calibri"/>
              </a:rPr>
              <a:t>les</a:t>
            </a:r>
            <a:r>
              <a:rPr sz="2300" spc="80" dirty="0">
                <a:solidFill>
                  <a:srgbClr val="231F20"/>
                </a:solidFill>
                <a:latin typeface="Calibri"/>
                <a:cs typeface="Calibri"/>
              </a:rPr>
              <a:t> </a:t>
            </a:r>
            <a:r>
              <a:rPr sz="2300" spc="65" dirty="0">
                <a:solidFill>
                  <a:srgbClr val="231F20"/>
                </a:solidFill>
                <a:latin typeface="Calibri"/>
                <a:cs typeface="Calibri"/>
              </a:rPr>
              <a:t>plus</a:t>
            </a:r>
            <a:r>
              <a:rPr sz="2300" spc="85" dirty="0">
                <a:solidFill>
                  <a:srgbClr val="231F20"/>
                </a:solidFill>
                <a:latin typeface="Calibri"/>
                <a:cs typeface="Calibri"/>
              </a:rPr>
              <a:t> </a:t>
            </a:r>
            <a:r>
              <a:rPr sz="2300" spc="-10" dirty="0">
                <a:solidFill>
                  <a:srgbClr val="231F20"/>
                </a:solidFill>
                <a:latin typeface="Calibri"/>
                <a:cs typeface="Calibri"/>
              </a:rPr>
              <a:t>courantes</a:t>
            </a:r>
            <a:endParaRPr sz="2300" dirty="0">
              <a:latin typeface="Calibri"/>
              <a:cs typeface="Calibri"/>
            </a:endParaRPr>
          </a:p>
          <a:p>
            <a:pPr marL="355600" marR="131445" indent="-342900">
              <a:lnSpc>
                <a:spcPts val="2380"/>
              </a:lnSpc>
              <a:spcBef>
                <a:spcPts val="40"/>
              </a:spcBef>
              <a:buFont typeface="Arial" panose="020B0604020202020204" pitchFamily="34" charset="0"/>
              <a:buChar char="•"/>
              <a:tabLst>
                <a:tab pos="186055" algn="l"/>
              </a:tabLst>
            </a:pPr>
            <a:r>
              <a:rPr sz="2300" b="1" spc="95" dirty="0">
                <a:solidFill>
                  <a:srgbClr val="231F20"/>
                </a:solidFill>
                <a:latin typeface="Calibri"/>
                <a:cs typeface="Calibri"/>
              </a:rPr>
              <a:t>Sensibiliser</a:t>
            </a:r>
            <a:r>
              <a:rPr sz="2300" b="1" spc="80" dirty="0">
                <a:solidFill>
                  <a:srgbClr val="231F20"/>
                </a:solidFill>
                <a:latin typeface="Calibri"/>
                <a:cs typeface="Calibri"/>
              </a:rPr>
              <a:t> </a:t>
            </a:r>
            <a:r>
              <a:rPr sz="2300" b="1" spc="90" dirty="0">
                <a:solidFill>
                  <a:srgbClr val="231F20"/>
                </a:solidFill>
                <a:latin typeface="Calibri"/>
                <a:cs typeface="Calibri"/>
              </a:rPr>
              <a:t>les</a:t>
            </a:r>
            <a:r>
              <a:rPr sz="2300" b="1" spc="80" dirty="0">
                <a:solidFill>
                  <a:srgbClr val="231F20"/>
                </a:solidFill>
                <a:latin typeface="Calibri"/>
                <a:cs typeface="Calibri"/>
              </a:rPr>
              <a:t> </a:t>
            </a:r>
            <a:r>
              <a:rPr sz="2300" b="1" spc="60" dirty="0">
                <a:solidFill>
                  <a:srgbClr val="231F20"/>
                </a:solidFill>
                <a:latin typeface="Calibri"/>
                <a:cs typeface="Calibri"/>
              </a:rPr>
              <a:t>autres</a:t>
            </a:r>
            <a:r>
              <a:rPr sz="2300" b="1" spc="105" dirty="0">
                <a:solidFill>
                  <a:srgbClr val="231F20"/>
                </a:solidFill>
                <a:latin typeface="Calibri"/>
                <a:cs typeface="Calibri"/>
              </a:rPr>
              <a:t> </a:t>
            </a:r>
            <a:r>
              <a:rPr sz="2300" dirty="0">
                <a:solidFill>
                  <a:srgbClr val="231F20"/>
                </a:solidFill>
                <a:latin typeface="Calibri"/>
                <a:cs typeface="Calibri"/>
              </a:rPr>
              <a:t>en</a:t>
            </a:r>
            <a:r>
              <a:rPr sz="2300" spc="80" dirty="0">
                <a:solidFill>
                  <a:srgbClr val="231F20"/>
                </a:solidFill>
                <a:latin typeface="Calibri"/>
                <a:cs typeface="Calibri"/>
              </a:rPr>
              <a:t> </a:t>
            </a:r>
            <a:r>
              <a:rPr sz="2300" dirty="0">
                <a:solidFill>
                  <a:srgbClr val="231F20"/>
                </a:solidFill>
                <a:latin typeface="Calibri"/>
                <a:cs typeface="Calibri"/>
              </a:rPr>
              <a:t>racontant</a:t>
            </a:r>
            <a:r>
              <a:rPr sz="2300" spc="85" dirty="0">
                <a:solidFill>
                  <a:srgbClr val="231F20"/>
                </a:solidFill>
                <a:latin typeface="Calibri"/>
                <a:cs typeface="Calibri"/>
              </a:rPr>
              <a:t> </a:t>
            </a:r>
            <a:r>
              <a:rPr sz="2300" spc="35" dirty="0">
                <a:solidFill>
                  <a:srgbClr val="231F20"/>
                </a:solidFill>
                <a:latin typeface="Calibri"/>
                <a:cs typeface="Calibri"/>
              </a:rPr>
              <a:t>le </a:t>
            </a:r>
            <a:r>
              <a:rPr sz="2300" dirty="0">
                <a:solidFill>
                  <a:srgbClr val="231F20"/>
                </a:solidFill>
                <a:latin typeface="Calibri"/>
                <a:cs typeface="Calibri"/>
              </a:rPr>
              <a:t>déroulement</a:t>
            </a:r>
            <a:r>
              <a:rPr sz="2300" spc="125" dirty="0">
                <a:solidFill>
                  <a:srgbClr val="231F20"/>
                </a:solidFill>
                <a:latin typeface="Calibri"/>
                <a:cs typeface="Calibri"/>
              </a:rPr>
              <a:t> </a:t>
            </a:r>
            <a:r>
              <a:rPr sz="2300" dirty="0">
                <a:solidFill>
                  <a:srgbClr val="231F20"/>
                </a:solidFill>
                <a:latin typeface="Calibri"/>
                <a:cs typeface="Calibri"/>
              </a:rPr>
              <a:t>d’une</a:t>
            </a:r>
            <a:r>
              <a:rPr sz="2300" spc="125" dirty="0">
                <a:solidFill>
                  <a:srgbClr val="231F20"/>
                </a:solidFill>
                <a:latin typeface="Calibri"/>
                <a:cs typeface="Calibri"/>
              </a:rPr>
              <a:t> </a:t>
            </a:r>
            <a:r>
              <a:rPr sz="2300" dirty="0">
                <a:solidFill>
                  <a:srgbClr val="231F20"/>
                </a:solidFill>
                <a:latin typeface="Calibri"/>
                <a:cs typeface="Calibri"/>
              </a:rPr>
              <a:t>arnaque</a:t>
            </a:r>
            <a:r>
              <a:rPr sz="2300" spc="130" dirty="0">
                <a:solidFill>
                  <a:srgbClr val="231F20"/>
                </a:solidFill>
                <a:latin typeface="Calibri"/>
                <a:cs typeface="Calibri"/>
              </a:rPr>
              <a:t> </a:t>
            </a:r>
            <a:r>
              <a:rPr sz="2300" dirty="0">
                <a:solidFill>
                  <a:srgbClr val="231F20"/>
                </a:solidFill>
                <a:latin typeface="Calibri"/>
                <a:cs typeface="Calibri"/>
              </a:rPr>
              <a:t>en</a:t>
            </a:r>
            <a:r>
              <a:rPr sz="2300" spc="125" dirty="0">
                <a:solidFill>
                  <a:srgbClr val="231F20"/>
                </a:solidFill>
                <a:latin typeface="Calibri"/>
                <a:cs typeface="Calibri"/>
              </a:rPr>
              <a:t> </a:t>
            </a:r>
            <a:r>
              <a:rPr sz="2300" spc="65" dirty="0">
                <a:solidFill>
                  <a:srgbClr val="231F20"/>
                </a:solidFill>
                <a:latin typeface="Calibri"/>
                <a:cs typeface="Calibri"/>
              </a:rPr>
              <a:t>ligne</a:t>
            </a:r>
            <a:endParaRPr sz="2300" dirty="0">
              <a:latin typeface="Calibri"/>
              <a:cs typeface="Calibri"/>
            </a:endParaRPr>
          </a:p>
        </p:txBody>
      </p:sp>
      <p:sp>
        <p:nvSpPr>
          <p:cNvPr id="5" name="object 5"/>
          <p:cNvSpPr txBox="1">
            <a:spLocks noGrp="1"/>
          </p:cNvSpPr>
          <p:nvPr>
            <p:ph type="title"/>
          </p:nvPr>
        </p:nvSpPr>
        <p:spPr>
          <a:xfrm>
            <a:off x="11152726" y="2711461"/>
            <a:ext cx="4606290" cy="1027845"/>
          </a:xfrm>
          <a:prstGeom prst="rect">
            <a:avLst/>
          </a:prstGeom>
        </p:spPr>
        <p:txBody>
          <a:bodyPr vert="horz" wrap="square" lIns="0" tIns="12065" rIns="0" bIns="0" rtlCol="0">
            <a:spAutoFit/>
          </a:bodyPr>
          <a:lstStyle/>
          <a:p>
            <a:pPr marL="12700">
              <a:lnSpc>
                <a:spcPct val="100000"/>
              </a:lnSpc>
              <a:spcBef>
                <a:spcPts val="95"/>
              </a:spcBef>
            </a:pPr>
            <a:r>
              <a:rPr lang="fr-FR" sz="6600" b="1" spc="-300" dirty="0"/>
              <a:t>LES ACTIVITÉS</a:t>
            </a:r>
          </a:p>
        </p:txBody>
      </p:sp>
      <p:sp>
        <p:nvSpPr>
          <p:cNvPr id="6" name="object 6"/>
          <p:cNvSpPr txBox="1"/>
          <p:nvPr/>
        </p:nvSpPr>
        <p:spPr>
          <a:xfrm>
            <a:off x="11152727" y="4038267"/>
            <a:ext cx="7099934" cy="3903761"/>
          </a:xfrm>
          <a:prstGeom prst="rect">
            <a:avLst/>
          </a:prstGeom>
        </p:spPr>
        <p:txBody>
          <a:bodyPr vert="horz" wrap="square" lIns="0" tIns="10795" rIns="0" bIns="0" rtlCol="0">
            <a:spAutoFit/>
          </a:bodyPr>
          <a:lstStyle/>
          <a:p>
            <a:pPr marL="12700" marR="720090">
              <a:lnSpc>
                <a:spcPct val="100800"/>
              </a:lnSpc>
              <a:spcBef>
                <a:spcPts val="85"/>
              </a:spcBef>
            </a:pPr>
            <a:r>
              <a:rPr lang="fr-FR" sz="3750" b="1" u="sng" spc="-150" dirty="0">
                <a:solidFill>
                  <a:srgbClr val="231F20"/>
                </a:solidFill>
                <a:uFill>
                  <a:solidFill>
                    <a:srgbClr val="231F20"/>
                  </a:solidFill>
                </a:uFill>
                <a:latin typeface="Calibri"/>
                <a:cs typeface="Calibri"/>
              </a:rPr>
              <a:t>ACTIVITÉ 1</a:t>
            </a:r>
            <a:r>
              <a:rPr lang="fr-FR" sz="3750" b="1" spc="-150" dirty="0">
                <a:solidFill>
                  <a:srgbClr val="231F20"/>
                </a:solidFill>
                <a:latin typeface="Calibri"/>
                <a:cs typeface="Calibri"/>
              </a:rPr>
              <a:t> : ÉVITEZ LES ARNAQUES AU FAUX SUPPORT TECHNIQUE</a:t>
            </a:r>
            <a:endParaRPr lang="fr-FR" sz="3750" b="1" spc="-150" dirty="0">
              <a:latin typeface="Calibri"/>
              <a:cs typeface="Calibri"/>
            </a:endParaRPr>
          </a:p>
          <a:p>
            <a:pPr marL="12700" marR="5080">
              <a:lnSpc>
                <a:spcPct val="103499"/>
              </a:lnSpc>
              <a:spcBef>
                <a:spcPts val="85"/>
              </a:spcBef>
            </a:pPr>
            <a:r>
              <a:rPr sz="2450" spc="60" dirty="0">
                <a:solidFill>
                  <a:srgbClr val="231F20"/>
                </a:solidFill>
                <a:latin typeface="Calibri"/>
                <a:cs typeface="Calibri"/>
              </a:rPr>
              <a:t>Savoir</a:t>
            </a:r>
            <a:r>
              <a:rPr sz="2450" spc="5" dirty="0">
                <a:solidFill>
                  <a:srgbClr val="231F20"/>
                </a:solidFill>
                <a:latin typeface="Calibri"/>
                <a:cs typeface="Calibri"/>
              </a:rPr>
              <a:t> </a:t>
            </a:r>
            <a:r>
              <a:rPr sz="2450" spc="55" dirty="0">
                <a:solidFill>
                  <a:srgbClr val="231F20"/>
                </a:solidFill>
                <a:latin typeface="Calibri"/>
                <a:cs typeface="Calibri"/>
              </a:rPr>
              <a:t>réagir</a:t>
            </a:r>
            <a:r>
              <a:rPr sz="2450" dirty="0">
                <a:solidFill>
                  <a:srgbClr val="231F20"/>
                </a:solidFill>
                <a:latin typeface="Calibri"/>
                <a:cs typeface="Calibri"/>
              </a:rPr>
              <a:t> et</a:t>
            </a:r>
            <a:r>
              <a:rPr sz="2450" spc="5" dirty="0">
                <a:solidFill>
                  <a:srgbClr val="231F20"/>
                </a:solidFill>
                <a:latin typeface="Calibri"/>
                <a:cs typeface="Calibri"/>
              </a:rPr>
              <a:t> </a:t>
            </a:r>
            <a:r>
              <a:rPr sz="2450" spc="80" dirty="0">
                <a:solidFill>
                  <a:srgbClr val="231F20"/>
                </a:solidFill>
                <a:latin typeface="Calibri"/>
                <a:cs typeface="Calibri"/>
              </a:rPr>
              <a:t>signaler</a:t>
            </a:r>
            <a:r>
              <a:rPr sz="2450" spc="5" dirty="0">
                <a:solidFill>
                  <a:srgbClr val="231F20"/>
                </a:solidFill>
                <a:latin typeface="Calibri"/>
                <a:cs typeface="Calibri"/>
              </a:rPr>
              <a:t> </a:t>
            </a:r>
            <a:r>
              <a:rPr sz="2450" spc="85" dirty="0">
                <a:solidFill>
                  <a:srgbClr val="231F20"/>
                </a:solidFill>
                <a:latin typeface="Calibri"/>
                <a:cs typeface="Calibri"/>
              </a:rPr>
              <a:t>les</a:t>
            </a:r>
            <a:r>
              <a:rPr sz="2450" spc="5" dirty="0">
                <a:solidFill>
                  <a:srgbClr val="231F20"/>
                </a:solidFill>
                <a:latin typeface="Calibri"/>
                <a:cs typeface="Calibri"/>
              </a:rPr>
              <a:t> </a:t>
            </a:r>
            <a:r>
              <a:rPr sz="2450" spc="55" dirty="0">
                <a:solidFill>
                  <a:srgbClr val="231F20"/>
                </a:solidFill>
                <a:latin typeface="Calibri"/>
                <a:cs typeface="Calibri"/>
              </a:rPr>
              <a:t>arnaques</a:t>
            </a:r>
            <a:r>
              <a:rPr sz="2450" spc="5" dirty="0">
                <a:solidFill>
                  <a:srgbClr val="231F20"/>
                </a:solidFill>
                <a:latin typeface="Calibri"/>
                <a:cs typeface="Calibri"/>
              </a:rPr>
              <a:t> </a:t>
            </a:r>
            <a:r>
              <a:rPr sz="2450" spc="55" dirty="0">
                <a:solidFill>
                  <a:srgbClr val="231F20"/>
                </a:solidFill>
                <a:latin typeface="Calibri"/>
                <a:cs typeface="Calibri"/>
              </a:rPr>
              <a:t>au</a:t>
            </a:r>
            <a:r>
              <a:rPr sz="2450" dirty="0">
                <a:solidFill>
                  <a:srgbClr val="231F20"/>
                </a:solidFill>
                <a:latin typeface="Calibri"/>
                <a:cs typeface="Calibri"/>
              </a:rPr>
              <a:t> </a:t>
            </a:r>
            <a:r>
              <a:rPr sz="2450" spc="60" dirty="0">
                <a:solidFill>
                  <a:srgbClr val="231F20"/>
                </a:solidFill>
                <a:latin typeface="Calibri"/>
                <a:cs typeface="Calibri"/>
              </a:rPr>
              <a:t>faux</a:t>
            </a:r>
            <a:r>
              <a:rPr sz="2450" dirty="0">
                <a:solidFill>
                  <a:srgbClr val="231F20"/>
                </a:solidFill>
                <a:latin typeface="Calibri"/>
                <a:cs typeface="Calibri"/>
              </a:rPr>
              <a:t> </a:t>
            </a:r>
            <a:r>
              <a:rPr sz="2450" spc="-10" dirty="0">
                <a:solidFill>
                  <a:srgbClr val="231F20"/>
                </a:solidFill>
                <a:latin typeface="Calibri"/>
                <a:cs typeface="Calibri"/>
              </a:rPr>
              <a:t>support </a:t>
            </a:r>
            <a:r>
              <a:rPr sz="2450" spc="35" dirty="0">
                <a:solidFill>
                  <a:srgbClr val="231F20"/>
                </a:solidFill>
                <a:latin typeface="Calibri"/>
                <a:cs typeface="Calibri"/>
              </a:rPr>
              <a:t>technique</a:t>
            </a:r>
            <a:endParaRPr sz="2450" dirty="0">
              <a:latin typeface="Calibri"/>
              <a:cs typeface="Calibri"/>
            </a:endParaRPr>
          </a:p>
          <a:p>
            <a:pPr>
              <a:lnSpc>
                <a:spcPct val="100000"/>
              </a:lnSpc>
              <a:spcBef>
                <a:spcPts val="25"/>
              </a:spcBef>
            </a:pPr>
            <a:endParaRPr sz="2400" dirty="0">
              <a:latin typeface="Calibri"/>
              <a:cs typeface="Calibri"/>
            </a:endParaRPr>
          </a:p>
          <a:p>
            <a:pPr marL="12700" marR="1170940">
              <a:lnSpc>
                <a:spcPct val="100800"/>
              </a:lnSpc>
            </a:pPr>
            <a:r>
              <a:rPr lang="fr-FR" sz="3750" b="1" u="sng" spc="-150" dirty="0">
                <a:solidFill>
                  <a:srgbClr val="231F20"/>
                </a:solidFill>
                <a:uFill>
                  <a:solidFill>
                    <a:srgbClr val="231F20"/>
                  </a:solidFill>
                </a:uFill>
                <a:latin typeface="Calibri"/>
                <a:cs typeface="Calibri"/>
              </a:rPr>
              <a:t>ACTIVITÉ 2</a:t>
            </a:r>
            <a:r>
              <a:rPr lang="fr-FR" sz="3750" b="1" spc="-150" dirty="0">
                <a:solidFill>
                  <a:srgbClr val="231F20"/>
                </a:solidFill>
                <a:latin typeface="Calibri"/>
                <a:cs typeface="Calibri"/>
              </a:rPr>
              <a:t> : NE LAISSEZ PAS LES CYBERCRIMINELS VOUS VOLER !</a:t>
            </a:r>
            <a:endParaRPr lang="fr-FR" sz="3750" b="1" spc="-150" dirty="0">
              <a:latin typeface="Calibri"/>
              <a:cs typeface="Calibri"/>
            </a:endParaRPr>
          </a:p>
          <a:p>
            <a:pPr marL="12700">
              <a:lnSpc>
                <a:spcPct val="100000"/>
              </a:lnSpc>
              <a:spcBef>
                <a:spcPts val="190"/>
              </a:spcBef>
            </a:pPr>
            <a:r>
              <a:rPr lang="fr-FR" sz="2450" dirty="0">
                <a:solidFill>
                  <a:srgbClr val="231F20"/>
                </a:solidFill>
                <a:latin typeface="Calibri"/>
                <a:cs typeface="Calibri"/>
              </a:rPr>
              <a:t>Apprendre</a:t>
            </a:r>
            <a:r>
              <a:rPr lang="fr-FR" sz="2450" spc="95" dirty="0">
                <a:solidFill>
                  <a:srgbClr val="231F20"/>
                </a:solidFill>
                <a:latin typeface="Calibri"/>
                <a:cs typeface="Calibri"/>
              </a:rPr>
              <a:t> </a:t>
            </a:r>
            <a:r>
              <a:rPr lang="fr-FR" sz="2450" spc="70" dirty="0">
                <a:solidFill>
                  <a:srgbClr val="231F20"/>
                </a:solidFill>
                <a:latin typeface="Calibri"/>
                <a:cs typeface="Calibri"/>
              </a:rPr>
              <a:t>à</a:t>
            </a:r>
            <a:r>
              <a:rPr lang="fr-FR" sz="2450" spc="100" dirty="0">
                <a:solidFill>
                  <a:srgbClr val="231F20"/>
                </a:solidFill>
                <a:latin typeface="Calibri"/>
                <a:cs typeface="Calibri"/>
              </a:rPr>
              <a:t> </a:t>
            </a:r>
            <a:r>
              <a:rPr lang="fr-FR" sz="2450" dirty="0">
                <a:solidFill>
                  <a:srgbClr val="231F20"/>
                </a:solidFill>
                <a:latin typeface="Calibri"/>
                <a:cs typeface="Calibri"/>
              </a:rPr>
              <a:t>reconnaître</a:t>
            </a:r>
            <a:r>
              <a:rPr lang="fr-FR" sz="2450" spc="105" dirty="0">
                <a:solidFill>
                  <a:srgbClr val="231F20"/>
                </a:solidFill>
                <a:latin typeface="Calibri"/>
                <a:cs typeface="Calibri"/>
              </a:rPr>
              <a:t> </a:t>
            </a:r>
            <a:r>
              <a:rPr lang="fr-FR" sz="2450" spc="85" dirty="0">
                <a:solidFill>
                  <a:srgbClr val="231F20"/>
                </a:solidFill>
                <a:latin typeface="Calibri"/>
                <a:cs typeface="Calibri"/>
              </a:rPr>
              <a:t>les</a:t>
            </a:r>
            <a:r>
              <a:rPr lang="fr-FR" sz="2450" spc="105" dirty="0">
                <a:solidFill>
                  <a:srgbClr val="231F20"/>
                </a:solidFill>
                <a:latin typeface="Calibri"/>
                <a:cs typeface="Calibri"/>
              </a:rPr>
              <a:t> </a:t>
            </a:r>
            <a:r>
              <a:rPr lang="fr-FR" sz="2450" spc="80" dirty="0">
                <a:solidFill>
                  <a:srgbClr val="231F20"/>
                </a:solidFill>
                <a:latin typeface="Calibri"/>
                <a:cs typeface="Calibri"/>
              </a:rPr>
              <a:t>signes</a:t>
            </a:r>
            <a:r>
              <a:rPr lang="fr-FR" sz="2450" spc="100" dirty="0">
                <a:solidFill>
                  <a:srgbClr val="231F20"/>
                </a:solidFill>
                <a:latin typeface="Calibri"/>
                <a:cs typeface="Calibri"/>
              </a:rPr>
              <a:t> </a:t>
            </a:r>
            <a:r>
              <a:rPr lang="fr-FR" sz="2450" dirty="0">
                <a:solidFill>
                  <a:srgbClr val="231F20"/>
                </a:solidFill>
                <a:latin typeface="Calibri"/>
                <a:cs typeface="Calibri"/>
              </a:rPr>
              <a:t>d’une</a:t>
            </a:r>
            <a:r>
              <a:rPr lang="fr-FR" sz="2450" spc="105" dirty="0">
                <a:solidFill>
                  <a:srgbClr val="231F20"/>
                </a:solidFill>
                <a:latin typeface="Calibri"/>
                <a:cs typeface="Calibri"/>
              </a:rPr>
              <a:t> </a:t>
            </a:r>
            <a:r>
              <a:rPr lang="fr-FR" sz="2450" spc="35" dirty="0">
                <a:solidFill>
                  <a:srgbClr val="231F20"/>
                </a:solidFill>
                <a:latin typeface="Calibri"/>
                <a:cs typeface="Calibri"/>
              </a:rPr>
              <a:t>escroquerie</a:t>
            </a:r>
            <a:endParaRPr lang="fr-FR" sz="2450" dirty="0">
              <a:latin typeface="Calibri"/>
              <a:cs typeface="Calibri"/>
            </a:endParaRPr>
          </a:p>
        </p:txBody>
      </p:sp>
      <p:grpSp>
        <p:nvGrpSpPr>
          <p:cNvPr id="7" name="object 7"/>
          <p:cNvGrpSpPr/>
          <p:nvPr/>
        </p:nvGrpSpPr>
        <p:grpSpPr>
          <a:xfrm>
            <a:off x="9496846" y="3938738"/>
            <a:ext cx="1341120" cy="1102360"/>
            <a:chOff x="9496846" y="3938738"/>
            <a:chExt cx="1341120" cy="1102360"/>
          </a:xfrm>
        </p:grpSpPr>
        <p:sp>
          <p:nvSpPr>
            <p:cNvPr id="8" name="object 8"/>
            <p:cNvSpPr/>
            <p:nvPr/>
          </p:nvSpPr>
          <p:spPr>
            <a:xfrm>
              <a:off x="9496846" y="4082173"/>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9" name="object 9"/>
            <p:cNvSpPr/>
            <p:nvPr/>
          </p:nvSpPr>
          <p:spPr>
            <a:xfrm>
              <a:off x="9776155" y="3938745"/>
              <a:ext cx="709295" cy="749300"/>
            </a:xfrm>
            <a:custGeom>
              <a:avLst/>
              <a:gdLst/>
              <a:ahLst/>
              <a:cxnLst/>
              <a:rect l="l" t="t" r="r" b="b"/>
              <a:pathLst>
                <a:path w="709295" h="749300">
                  <a:moveTo>
                    <a:pt x="591820" y="614870"/>
                  </a:moveTo>
                  <a:lnTo>
                    <a:pt x="577862" y="572922"/>
                  </a:lnTo>
                  <a:lnTo>
                    <a:pt x="524040" y="545185"/>
                  </a:lnTo>
                  <a:lnTo>
                    <a:pt x="484593" y="525576"/>
                  </a:lnTo>
                  <a:lnTo>
                    <a:pt x="405942" y="485813"/>
                  </a:lnTo>
                  <a:lnTo>
                    <a:pt x="391134" y="480237"/>
                  </a:lnTo>
                  <a:lnTo>
                    <a:pt x="378396" y="479844"/>
                  </a:lnTo>
                  <a:lnTo>
                    <a:pt x="366674" y="484860"/>
                  </a:lnTo>
                  <a:lnTo>
                    <a:pt x="354876" y="495465"/>
                  </a:lnTo>
                  <a:lnTo>
                    <a:pt x="333565" y="518922"/>
                  </a:lnTo>
                  <a:lnTo>
                    <a:pt x="294855" y="487768"/>
                  </a:lnTo>
                  <a:lnTo>
                    <a:pt x="261556" y="453326"/>
                  </a:lnTo>
                  <a:lnTo>
                    <a:pt x="233680" y="415544"/>
                  </a:lnTo>
                  <a:lnTo>
                    <a:pt x="211251" y="374332"/>
                  </a:lnTo>
                  <a:lnTo>
                    <a:pt x="194310" y="329603"/>
                  </a:lnTo>
                  <a:lnTo>
                    <a:pt x="182854" y="281317"/>
                  </a:lnTo>
                  <a:lnTo>
                    <a:pt x="209461" y="273443"/>
                  </a:lnTo>
                  <a:lnTo>
                    <a:pt x="218160" y="271272"/>
                  </a:lnTo>
                  <a:lnTo>
                    <a:pt x="232016" y="266712"/>
                  </a:lnTo>
                  <a:lnTo>
                    <a:pt x="239090" y="45427"/>
                  </a:lnTo>
                  <a:lnTo>
                    <a:pt x="208737" y="11849"/>
                  </a:lnTo>
                  <a:lnTo>
                    <a:pt x="159232" y="25"/>
                  </a:lnTo>
                  <a:lnTo>
                    <a:pt x="142176" y="977"/>
                  </a:lnTo>
                  <a:lnTo>
                    <a:pt x="94869" y="16002"/>
                  </a:lnTo>
                  <a:lnTo>
                    <a:pt x="54597" y="45339"/>
                  </a:lnTo>
                  <a:lnTo>
                    <a:pt x="24650" y="85547"/>
                  </a:lnTo>
                  <a:lnTo>
                    <a:pt x="8331" y="133146"/>
                  </a:lnTo>
                  <a:lnTo>
                    <a:pt x="1333" y="190728"/>
                  </a:lnTo>
                  <a:lnTo>
                    <a:pt x="0" y="219659"/>
                  </a:lnTo>
                  <a:lnTo>
                    <a:pt x="292" y="248716"/>
                  </a:lnTo>
                  <a:lnTo>
                    <a:pt x="4241" y="297383"/>
                  </a:lnTo>
                  <a:lnTo>
                    <a:pt x="12230" y="344601"/>
                  </a:lnTo>
                  <a:lnTo>
                    <a:pt x="24257" y="390359"/>
                  </a:lnTo>
                  <a:lnTo>
                    <a:pt x="40322" y="434632"/>
                  </a:lnTo>
                  <a:lnTo>
                    <a:pt x="60426" y="477405"/>
                  </a:lnTo>
                  <a:lnTo>
                    <a:pt x="84594" y="518642"/>
                  </a:lnTo>
                  <a:lnTo>
                    <a:pt x="112814" y="558342"/>
                  </a:lnTo>
                  <a:lnTo>
                    <a:pt x="144818" y="595998"/>
                  </a:lnTo>
                  <a:lnTo>
                    <a:pt x="179374" y="629920"/>
                  </a:lnTo>
                  <a:lnTo>
                    <a:pt x="216496" y="660095"/>
                  </a:lnTo>
                  <a:lnTo>
                    <a:pt x="256171" y="686473"/>
                  </a:lnTo>
                  <a:lnTo>
                    <a:pt x="298386" y="709041"/>
                  </a:lnTo>
                  <a:lnTo>
                    <a:pt x="343154" y="727748"/>
                  </a:lnTo>
                  <a:lnTo>
                    <a:pt x="390448" y="742594"/>
                  </a:lnTo>
                  <a:lnTo>
                    <a:pt x="429907" y="749109"/>
                  </a:lnTo>
                  <a:lnTo>
                    <a:pt x="467652" y="746848"/>
                  </a:lnTo>
                  <a:lnTo>
                    <a:pt x="536879" y="713282"/>
                  </a:lnTo>
                  <a:lnTo>
                    <a:pt x="575157" y="670128"/>
                  </a:lnTo>
                  <a:lnTo>
                    <a:pt x="586854" y="644232"/>
                  </a:lnTo>
                  <a:lnTo>
                    <a:pt x="591820" y="614870"/>
                  </a:lnTo>
                  <a:close/>
                </a:path>
                <a:path w="709295" h="749300">
                  <a:moveTo>
                    <a:pt x="709244" y="323037"/>
                  </a:moveTo>
                  <a:lnTo>
                    <a:pt x="705586" y="308546"/>
                  </a:lnTo>
                  <a:lnTo>
                    <a:pt x="704913" y="307301"/>
                  </a:lnTo>
                  <a:lnTo>
                    <a:pt x="677176" y="255943"/>
                  </a:lnTo>
                  <a:lnTo>
                    <a:pt x="666534" y="236232"/>
                  </a:lnTo>
                  <a:lnTo>
                    <a:pt x="590575" y="95567"/>
                  </a:lnTo>
                  <a:lnTo>
                    <a:pt x="556933" y="33261"/>
                  </a:lnTo>
                  <a:lnTo>
                    <a:pt x="556933" y="102120"/>
                  </a:lnTo>
                  <a:lnTo>
                    <a:pt x="556031" y="110794"/>
                  </a:lnTo>
                  <a:lnTo>
                    <a:pt x="555434" y="116027"/>
                  </a:lnTo>
                  <a:lnTo>
                    <a:pt x="555434" y="281330"/>
                  </a:lnTo>
                  <a:lnTo>
                    <a:pt x="555434" y="281927"/>
                  </a:lnTo>
                  <a:lnTo>
                    <a:pt x="553478" y="291934"/>
                  </a:lnTo>
                  <a:lnTo>
                    <a:pt x="548055" y="299986"/>
                  </a:lnTo>
                  <a:lnTo>
                    <a:pt x="539826" y="305358"/>
                  </a:lnTo>
                  <a:lnTo>
                    <a:pt x="529463" y="307301"/>
                  </a:lnTo>
                  <a:lnTo>
                    <a:pt x="519099" y="305358"/>
                  </a:lnTo>
                  <a:lnTo>
                    <a:pt x="510870" y="299986"/>
                  </a:lnTo>
                  <a:lnTo>
                    <a:pt x="505434" y="291934"/>
                  </a:lnTo>
                  <a:lnTo>
                    <a:pt x="503478" y="281927"/>
                  </a:lnTo>
                  <a:lnTo>
                    <a:pt x="503478" y="281330"/>
                  </a:lnTo>
                  <a:lnTo>
                    <a:pt x="505434" y="271310"/>
                  </a:lnTo>
                  <a:lnTo>
                    <a:pt x="510870" y="263258"/>
                  </a:lnTo>
                  <a:lnTo>
                    <a:pt x="519099" y="257898"/>
                  </a:lnTo>
                  <a:lnTo>
                    <a:pt x="529463" y="255943"/>
                  </a:lnTo>
                  <a:lnTo>
                    <a:pt x="539826" y="257898"/>
                  </a:lnTo>
                  <a:lnTo>
                    <a:pt x="548055" y="263258"/>
                  </a:lnTo>
                  <a:lnTo>
                    <a:pt x="553478" y="271310"/>
                  </a:lnTo>
                  <a:lnTo>
                    <a:pt x="555434" y="281330"/>
                  </a:lnTo>
                  <a:lnTo>
                    <a:pt x="555434" y="116027"/>
                  </a:lnTo>
                  <a:lnTo>
                    <a:pt x="543191" y="223088"/>
                  </a:lnTo>
                  <a:lnTo>
                    <a:pt x="542302" y="231152"/>
                  </a:lnTo>
                  <a:lnTo>
                    <a:pt x="536930" y="236232"/>
                  </a:lnTo>
                  <a:lnTo>
                    <a:pt x="521995" y="236232"/>
                  </a:lnTo>
                  <a:lnTo>
                    <a:pt x="516610" y="231152"/>
                  </a:lnTo>
                  <a:lnTo>
                    <a:pt x="515708" y="223088"/>
                  </a:lnTo>
                  <a:lnTo>
                    <a:pt x="502881" y="110794"/>
                  </a:lnTo>
                  <a:lnTo>
                    <a:pt x="501980" y="102120"/>
                  </a:lnTo>
                  <a:lnTo>
                    <a:pt x="506755" y="95567"/>
                  </a:lnTo>
                  <a:lnTo>
                    <a:pt x="552157" y="95567"/>
                  </a:lnTo>
                  <a:lnTo>
                    <a:pt x="556933" y="102120"/>
                  </a:lnTo>
                  <a:lnTo>
                    <a:pt x="556933" y="33261"/>
                  </a:lnTo>
                  <a:lnTo>
                    <a:pt x="546188" y="13347"/>
                  </a:lnTo>
                  <a:lnTo>
                    <a:pt x="536778" y="3238"/>
                  </a:lnTo>
                  <a:lnTo>
                    <a:pt x="524878" y="0"/>
                  </a:lnTo>
                  <a:lnTo>
                    <a:pt x="513054" y="3568"/>
                  </a:lnTo>
                  <a:lnTo>
                    <a:pt x="503859" y="13919"/>
                  </a:lnTo>
                  <a:lnTo>
                    <a:pt x="353021" y="309130"/>
                  </a:lnTo>
                  <a:lnTo>
                    <a:pt x="349669" y="323532"/>
                  </a:lnTo>
                  <a:lnTo>
                    <a:pt x="352996" y="337070"/>
                  </a:lnTo>
                  <a:lnTo>
                    <a:pt x="361657" y="347103"/>
                  </a:lnTo>
                  <a:lnTo>
                    <a:pt x="374332" y="351040"/>
                  </a:lnTo>
                  <a:lnTo>
                    <a:pt x="684580" y="351040"/>
                  </a:lnTo>
                  <a:lnTo>
                    <a:pt x="697382" y="347014"/>
                  </a:lnTo>
                  <a:lnTo>
                    <a:pt x="706056" y="336778"/>
                  </a:lnTo>
                  <a:lnTo>
                    <a:pt x="709244" y="323037"/>
                  </a:lnTo>
                  <a:close/>
                </a:path>
              </a:pathLst>
            </a:custGeom>
            <a:solidFill>
              <a:srgbClr val="A563C6"/>
            </a:solidFill>
          </p:spPr>
          <p:txBody>
            <a:bodyPr wrap="square" lIns="0" tIns="0" rIns="0" bIns="0" rtlCol="0"/>
            <a:lstStyle/>
            <a:p>
              <a:endParaRPr dirty="0"/>
            </a:p>
          </p:txBody>
        </p:sp>
      </p:grpSp>
      <p:grpSp>
        <p:nvGrpSpPr>
          <p:cNvPr id="10" name="object 10"/>
          <p:cNvGrpSpPr/>
          <p:nvPr/>
        </p:nvGrpSpPr>
        <p:grpSpPr>
          <a:xfrm>
            <a:off x="9496846" y="6029726"/>
            <a:ext cx="1341120" cy="1238250"/>
            <a:chOff x="9496846" y="6029726"/>
            <a:chExt cx="1341120" cy="1238250"/>
          </a:xfrm>
        </p:grpSpPr>
        <p:sp>
          <p:nvSpPr>
            <p:cNvPr id="11" name="object 11"/>
            <p:cNvSpPr/>
            <p:nvPr/>
          </p:nvSpPr>
          <p:spPr>
            <a:xfrm>
              <a:off x="9496846" y="630887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 name="object 12"/>
            <p:cNvSpPr/>
            <p:nvPr/>
          </p:nvSpPr>
          <p:spPr>
            <a:xfrm>
              <a:off x="9783153" y="6029737"/>
              <a:ext cx="768350" cy="885825"/>
            </a:xfrm>
            <a:custGeom>
              <a:avLst/>
              <a:gdLst/>
              <a:ahLst/>
              <a:cxnLst/>
              <a:rect l="l" t="t" r="r" b="b"/>
              <a:pathLst>
                <a:path w="768350" h="885825">
                  <a:moveTo>
                    <a:pt x="768146" y="392112"/>
                  </a:moveTo>
                  <a:lnTo>
                    <a:pt x="747776" y="349453"/>
                  </a:lnTo>
                  <a:lnTo>
                    <a:pt x="720801" y="338721"/>
                  </a:lnTo>
                  <a:lnTo>
                    <a:pt x="706831" y="340398"/>
                  </a:lnTo>
                  <a:lnTo>
                    <a:pt x="672807" y="364540"/>
                  </a:lnTo>
                  <a:lnTo>
                    <a:pt x="646176" y="401561"/>
                  </a:lnTo>
                  <a:lnTo>
                    <a:pt x="611898" y="453593"/>
                  </a:lnTo>
                  <a:lnTo>
                    <a:pt x="604545" y="464032"/>
                  </a:lnTo>
                  <a:lnTo>
                    <a:pt x="572020" y="486473"/>
                  </a:lnTo>
                  <a:lnTo>
                    <a:pt x="563664" y="486943"/>
                  </a:lnTo>
                  <a:lnTo>
                    <a:pt x="558076" y="484060"/>
                  </a:lnTo>
                  <a:lnTo>
                    <a:pt x="541172" y="445325"/>
                  </a:lnTo>
                  <a:lnTo>
                    <a:pt x="540842" y="436549"/>
                  </a:lnTo>
                  <a:lnTo>
                    <a:pt x="541261" y="427913"/>
                  </a:lnTo>
                  <a:lnTo>
                    <a:pt x="545045" y="386054"/>
                  </a:lnTo>
                  <a:lnTo>
                    <a:pt x="553212" y="302387"/>
                  </a:lnTo>
                  <a:lnTo>
                    <a:pt x="557872" y="252488"/>
                  </a:lnTo>
                  <a:lnTo>
                    <a:pt x="560730" y="222796"/>
                  </a:lnTo>
                  <a:lnTo>
                    <a:pt x="564184" y="185039"/>
                  </a:lnTo>
                  <a:lnTo>
                    <a:pt x="567359" y="147256"/>
                  </a:lnTo>
                  <a:lnTo>
                    <a:pt x="570103" y="109448"/>
                  </a:lnTo>
                  <a:lnTo>
                    <a:pt x="569112" y="92913"/>
                  </a:lnTo>
                  <a:lnTo>
                    <a:pt x="563841" y="80137"/>
                  </a:lnTo>
                  <a:lnTo>
                    <a:pt x="554494" y="70688"/>
                  </a:lnTo>
                  <a:lnTo>
                    <a:pt x="541274" y="64160"/>
                  </a:lnTo>
                  <a:lnTo>
                    <a:pt x="517639" y="60706"/>
                  </a:lnTo>
                  <a:lnTo>
                    <a:pt x="497713" y="67017"/>
                  </a:lnTo>
                  <a:lnTo>
                    <a:pt x="482981" y="82283"/>
                  </a:lnTo>
                  <a:lnTo>
                    <a:pt x="474967" y="105664"/>
                  </a:lnTo>
                  <a:lnTo>
                    <a:pt x="471855" y="127368"/>
                  </a:lnTo>
                  <a:lnTo>
                    <a:pt x="449262" y="305435"/>
                  </a:lnTo>
                  <a:lnTo>
                    <a:pt x="444169" y="343001"/>
                  </a:lnTo>
                  <a:lnTo>
                    <a:pt x="442683" y="352691"/>
                  </a:lnTo>
                  <a:lnTo>
                    <a:pt x="439724" y="362165"/>
                  </a:lnTo>
                  <a:lnTo>
                    <a:pt x="433539" y="370509"/>
                  </a:lnTo>
                  <a:lnTo>
                    <a:pt x="422414" y="376847"/>
                  </a:lnTo>
                  <a:lnTo>
                    <a:pt x="417474" y="348348"/>
                  </a:lnTo>
                  <a:lnTo>
                    <a:pt x="416356" y="339140"/>
                  </a:lnTo>
                  <a:lnTo>
                    <a:pt x="389813" y="51625"/>
                  </a:lnTo>
                  <a:lnTo>
                    <a:pt x="384441" y="30568"/>
                  </a:lnTo>
                  <a:lnTo>
                    <a:pt x="373367" y="14287"/>
                  </a:lnTo>
                  <a:lnTo>
                    <a:pt x="357670" y="3771"/>
                  </a:lnTo>
                  <a:lnTo>
                    <a:pt x="338455" y="0"/>
                  </a:lnTo>
                  <a:lnTo>
                    <a:pt x="317004" y="3492"/>
                  </a:lnTo>
                  <a:lnTo>
                    <a:pt x="299326" y="13576"/>
                  </a:lnTo>
                  <a:lnTo>
                    <a:pt x="286854" y="29375"/>
                  </a:lnTo>
                  <a:lnTo>
                    <a:pt x="280949" y="50012"/>
                  </a:lnTo>
                  <a:lnTo>
                    <a:pt x="280339" y="63119"/>
                  </a:lnTo>
                  <a:lnTo>
                    <a:pt x="280695" y="76327"/>
                  </a:lnTo>
                  <a:lnTo>
                    <a:pt x="281622" y="89560"/>
                  </a:lnTo>
                  <a:lnTo>
                    <a:pt x="290131" y="197065"/>
                  </a:lnTo>
                  <a:lnTo>
                    <a:pt x="296418" y="277431"/>
                  </a:lnTo>
                  <a:lnTo>
                    <a:pt x="302742" y="361505"/>
                  </a:lnTo>
                  <a:lnTo>
                    <a:pt x="302120" y="368287"/>
                  </a:lnTo>
                  <a:lnTo>
                    <a:pt x="299910" y="375170"/>
                  </a:lnTo>
                  <a:lnTo>
                    <a:pt x="297040" y="382104"/>
                  </a:lnTo>
                  <a:lnTo>
                    <a:pt x="294411" y="389026"/>
                  </a:lnTo>
                  <a:lnTo>
                    <a:pt x="263271" y="321424"/>
                  </a:lnTo>
                  <a:lnTo>
                    <a:pt x="222364" y="186359"/>
                  </a:lnTo>
                  <a:lnTo>
                    <a:pt x="211518" y="149542"/>
                  </a:lnTo>
                  <a:lnTo>
                    <a:pt x="205854" y="131216"/>
                  </a:lnTo>
                  <a:lnTo>
                    <a:pt x="199631" y="113106"/>
                  </a:lnTo>
                  <a:lnTo>
                    <a:pt x="191033" y="97726"/>
                  </a:lnTo>
                  <a:lnTo>
                    <a:pt x="178904" y="87185"/>
                  </a:lnTo>
                  <a:lnTo>
                    <a:pt x="164261" y="81762"/>
                  </a:lnTo>
                  <a:lnTo>
                    <a:pt x="148145" y="81788"/>
                  </a:lnTo>
                  <a:lnTo>
                    <a:pt x="132168" y="86817"/>
                  </a:lnTo>
                  <a:lnTo>
                    <a:pt x="120853" y="95935"/>
                  </a:lnTo>
                  <a:lnTo>
                    <a:pt x="113995" y="109601"/>
                  </a:lnTo>
                  <a:lnTo>
                    <a:pt x="111467" y="128257"/>
                  </a:lnTo>
                  <a:lnTo>
                    <a:pt x="111556" y="138252"/>
                  </a:lnTo>
                  <a:lnTo>
                    <a:pt x="112229" y="148285"/>
                  </a:lnTo>
                  <a:lnTo>
                    <a:pt x="113525" y="158242"/>
                  </a:lnTo>
                  <a:lnTo>
                    <a:pt x="115443" y="168046"/>
                  </a:lnTo>
                  <a:lnTo>
                    <a:pt x="171627" y="407987"/>
                  </a:lnTo>
                  <a:lnTo>
                    <a:pt x="172605" y="415391"/>
                  </a:lnTo>
                  <a:lnTo>
                    <a:pt x="172605" y="423011"/>
                  </a:lnTo>
                  <a:lnTo>
                    <a:pt x="171932" y="438416"/>
                  </a:lnTo>
                  <a:lnTo>
                    <a:pt x="164426" y="440613"/>
                  </a:lnTo>
                  <a:lnTo>
                    <a:pt x="155994" y="430834"/>
                  </a:lnTo>
                  <a:lnTo>
                    <a:pt x="152031" y="425818"/>
                  </a:lnTo>
                  <a:lnTo>
                    <a:pt x="148831" y="420446"/>
                  </a:lnTo>
                  <a:lnTo>
                    <a:pt x="135242" y="391566"/>
                  </a:lnTo>
                  <a:lnTo>
                    <a:pt x="95351" y="304520"/>
                  </a:lnTo>
                  <a:lnTo>
                    <a:pt x="83197" y="285661"/>
                  </a:lnTo>
                  <a:lnTo>
                    <a:pt x="67640" y="274980"/>
                  </a:lnTo>
                  <a:lnTo>
                    <a:pt x="48641" y="272453"/>
                  </a:lnTo>
                  <a:lnTo>
                    <a:pt x="26187" y="278117"/>
                  </a:lnTo>
                  <a:lnTo>
                    <a:pt x="11976" y="287756"/>
                  </a:lnTo>
                  <a:lnTo>
                    <a:pt x="3086" y="302260"/>
                  </a:lnTo>
                  <a:lnTo>
                    <a:pt x="0" y="320205"/>
                  </a:lnTo>
                  <a:lnTo>
                    <a:pt x="3251" y="340144"/>
                  </a:lnTo>
                  <a:lnTo>
                    <a:pt x="68834" y="544957"/>
                  </a:lnTo>
                  <a:lnTo>
                    <a:pt x="102069" y="647217"/>
                  </a:lnTo>
                  <a:lnTo>
                    <a:pt x="118986" y="698246"/>
                  </a:lnTo>
                  <a:lnTo>
                    <a:pt x="136359" y="740219"/>
                  </a:lnTo>
                  <a:lnTo>
                    <a:pt x="159131" y="779576"/>
                  </a:lnTo>
                  <a:lnTo>
                    <a:pt x="194424" y="820915"/>
                  </a:lnTo>
                  <a:lnTo>
                    <a:pt x="236169" y="851636"/>
                  </a:lnTo>
                  <a:lnTo>
                    <a:pt x="282206" y="872312"/>
                  </a:lnTo>
                  <a:lnTo>
                    <a:pt x="330403" y="883500"/>
                  </a:lnTo>
                  <a:lnTo>
                    <a:pt x="378587" y="885799"/>
                  </a:lnTo>
                  <a:lnTo>
                    <a:pt x="424637" y="879767"/>
                  </a:lnTo>
                  <a:lnTo>
                    <a:pt x="466369" y="865974"/>
                  </a:lnTo>
                  <a:lnTo>
                    <a:pt x="504939" y="843876"/>
                  </a:lnTo>
                  <a:lnTo>
                    <a:pt x="537743" y="815695"/>
                  </a:lnTo>
                  <a:lnTo>
                    <a:pt x="565480" y="782332"/>
                  </a:lnTo>
                  <a:lnTo>
                    <a:pt x="588873" y="744689"/>
                  </a:lnTo>
                  <a:lnTo>
                    <a:pt x="612775" y="700646"/>
                  </a:lnTo>
                  <a:lnTo>
                    <a:pt x="755523" y="435940"/>
                  </a:lnTo>
                  <a:lnTo>
                    <a:pt x="766292" y="408914"/>
                  </a:lnTo>
                  <a:lnTo>
                    <a:pt x="768146" y="392112"/>
                  </a:lnTo>
                  <a:close/>
                </a:path>
              </a:pathLst>
            </a:custGeom>
            <a:solidFill>
              <a:srgbClr val="A563C6"/>
            </a:solidFill>
          </p:spPr>
          <p:txBody>
            <a:bodyPr wrap="square" lIns="0" tIns="0" rIns="0" bIns="0" rtlCol="0"/>
            <a:lstStyle/>
            <a:p>
              <a:endParaRPr dirty="0"/>
            </a:p>
          </p:txBody>
        </p:sp>
        <p:sp>
          <p:nvSpPr>
            <p:cNvPr id="13" name="object 13"/>
            <p:cNvSpPr/>
            <p:nvPr/>
          </p:nvSpPr>
          <p:spPr>
            <a:xfrm>
              <a:off x="10064859" y="6555238"/>
              <a:ext cx="151130" cy="151130"/>
            </a:xfrm>
            <a:custGeom>
              <a:avLst/>
              <a:gdLst/>
              <a:ahLst/>
              <a:cxnLst/>
              <a:rect l="l" t="t" r="r" b="b"/>
              <a:pathLst>
                <a:path w="151129" h="151129">
                  <a:moveTo>
                    <a:pt x="0" y="0"/>
                  </a:moveTo>
                  <a:lnTo>
                    <a:pt x="150895" y="150895"/>
                  </a:lnTo>
                </a:path>
                <a:path w="151129" h="151129">
                  <a:moveTo>
                    <a:pt x="150895" y="0"/>
                  </a:moveTo>
                  <a:lnTo>
                    <a:pt x="0" y="150895"/>
                  </a:lnTo>
                </a:path>
              </a:pathLst>
            </a:custGeom>
            <a:ln w="36574">
              <a:solidFill>
                <a:srgbClr val="FFFFFF"/>
              </a:solidFill>
            </a:ln>
          </p:spPr>
          <p:txBody>
            <a:bodyPr wrap="square" lIns="0" tIns="0" rIns="0" bIns="0" rtlCol="0"/>
            <a:lstStyle/>
            <a:p>
              <a:endParaRPr dirty="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6576675" cy="11308715"/>
            <a:chOff x="0" y="0"/>
            <a:chExt cx="16576675"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3904174" y="53132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3988778" y="2888974"/>
              <a:ext cx="12587385" cy="5555340"/>
            </a:xfrm>
            <a:prstGeom prst="rect">
              <a:avLst/>
            </a:prstGeom>
          </p:spPr>
        </p:pic>
      </p:grpSp>
      <p:sp>
        <p:nvSpPr>
          <p:cNvPr id="6" name="object 6"/>
          <p:cNvSpPr txBox="1"/>
          <p:nvPr/>
        </p:nvSpPr>
        <p:spPr>
          <a:xfrm rot="1560000">
            <a:off x="4875482" y="7507248"/>
            <a:ext cx="178252" cy="146050"/>
          </a:xfrm>
          <a:prstGeom prst="rect">
            <a:avLst/>
          </a:prstGeom>
        </p:spPr>
        <p:txBody>
          <a:bodyPr vert="horz" wrap="square" lIns="0" tIns="0" rIns="0" bIns="0" rtlCol="0">
            <a:spAutoFit/>
          </a:bodyPr>
          <a:lstStyle/>
          <a:p>
            <a:pPr>
              <a:lnSpc>
                <a:spcPts val="1120"/>
              </a:lnSpc>
            </a:pPr>
            <a:r>
              <a:rPr sz="1150" spc="-290" dirty="0">
                <a:solidFill>
                  <a:srgbClr val="1D1D1B"/>
                </a:solidFill>
                <a:latin typeface="Calibri"/>
                <a:cs typeface="Calibri"/>
              </a:rPr>
              <a:t>CB</a:t>
            </a:r>
            <a:endParaRPr sz="1150" dirty="0">
              <a:latin typeface="Calibri"/>
              <a:cs typeface="Calibri"/>
            </a:endParaRPr>
          </a:p>
        </p:txBody>
      </p:sp>
      <p:sp>
        <p:nvSpPr>
          <p:cNvPr id="7" name="object 7"/>
          <p:cNvSpPr txBox="1"/>
          <p:nvPr/>
        </p:nvSpPr>
        <p:spPr>
          <a:xfrm>
            <a:off x="3976075" y="856715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8" name="object 8"/>
          <p:cNvSpPr txBox="1"/>
          <p:nvPr/>
        </p:nvSpPr>
        <p:spPr>
          <a:xfrm>
            <a:off x="15219222" y="8920736"/>
            <a:ext cx="3690620" cy="935513"/>
          </a:xfrm>
          <a:prstGeom prst="rect">
            <a:avLst/>
          </a:prstGeom>
        </p:spPr>
        <p:txBody>
          <a:bodyPr vert="horz" wrap="square" lIns="0" tIns="12065" rIns="0" bIns="0" rtlCol="0">
            <a:spAutoFit/>
          </a:bodyPr>
          <a:lstStyle/>
          <a:p>
            <a:pPr marR="6985" algn="r">
              <a:lnSpc>
                <a:spcPts val="3615"/>
              </a:lnSpc>
              <a:spcBef>
                <a:spcPts val="95"/>
              </a:spcBef>
            </a:pPr>
            <a:r>
              <a:rPr lang="fr-FR" sz="3300" b="1" spc="-300" dirty="0">
                <a:solidFill>
                  <a:srgbClr val="231F20"/>
                </a:solidFill>
                <a:latin typeface="Calibri"/>
                <a:cs typeface="Calibri"/>
              </a:rPr>
              <a:t>PASSONS MAINTENANT</a:t>
            </a:r>
            <a:endParaRPr lang="fr-FR" sz="3300" b="1" spc="-300" dirty="0">
              <a:latin typeface="Calibri"/>
              <a:cs typeface="Calibri"/>
            </a:endParaRPr>
          </a:p>
          <a:p>
            <a:pPr marR="5080" algn="r">
              <a:lnSpc>
                <a:spcPts val="3615"/>
              </a:lnSpc>
            </a:pPr>
            <a:r>
              <a:rPr lang="fr-FR" sz="3300" b="1" spc="-300" dirty="0">
                <a:solidFill>
                  <a:srgbClr val="231F20"/>
                </a:solidFill>
                <a:latin typeface="Calibri"/>
                <a:cs typeface="Calibri"/>
              </a:rPr>
              <a:t>AUX ACTIVITÉS</a:t>
            </a:r>
            <a:endParaRPr lang="fr-FR" sz="3300" b="1" spc="-300" dirty="0">
              <a:latin typeface="Calibri"/>
              <a:cs typeface="Calibri"/>
            </a:endParaRPr>
          </a:p>
        </p:txBody>
      </p:sp>
      <p:sp>
        <p:nvSpPr>
          <p:cNvPr id="9" name="object 9"/>
          <p:cNvSpPr txBox="1"/>
          <p:nvPr/>
        </p:nvSpPr>
        <p:spPr>
          <a:xfrm>
            <a:off x="6909556" y="3222876"/>
            <a:ext cx="9467094" cy="3892219"/>
          </a:xfrm>
          <a:prstGeom prst="rect">
            <a:avLst/>
          </a:prstGeom>
        </p:spPr>
        <p:txBody>
          <a:bodyPr vert="horz" wrap="square" lIns="0" tIns="55880" rIns="0" bIns="0" rtlCol="0">
            <a:spAutoFit/>
          </a:bodyPr>
          <a:lstStyle/>
          <a:p>
            <a:pPr marL="2437130" marR="5080">
              <a:lnSpc>
                <a:spcPts val="2460"/>
              </a:lnSpc>
              <a:spcBef>
                <a:spcPts val="440"/>
              </a:spcBef>
            </a:pPr>
            <a:r>
              <a:rPr sz="2300" b="1" spc="-10" dirty="0">
                <a:solidFill>
                  <a:srgbClr val="231F20"/>
                </a:solidFill>
                <a:latin typeface="Calibri"/>
                <a:cs typeface="Calibri"/>
              </a:rPr>
              <a:t>Pour</a:t>
            </a:r>
            <a:r>
              <a:rPr sz="2300" b="1" spc="-50" dirty="0">
                <a:solidFill>
                  <a:srgbClr val="231F20"/>
                </a:solidFill>
                <a:latin typeface="Calibri"/>
                <a:cs typeface="Calibri"/>
              </a:rPr>
              <a:t> </a:t>
            </a:r>
            <a:r>
              <a:rPr sz="2300" b="1" spc="-30" dirty="0">
                <a:solidFill>
                  <a:srgbClr val="231F20"/>
                </a:solidFill>
                <a:latin typeface="Calibri"/>
                <a:cs typeface="Calibri"/>
              </a:rPr>
              <a:t>commencer,</a:t>
            </a:r>
            <a:r>
              <a:rPr sz="2300" b="1" spc="-45" dirty="0">
                <a:solidFill>
                  <a:srgbClr val="231F20"/>
                </a:solidFill>
                <a:latin typeface="Calibri"/>
                <a:cs typeface="Calibri"/>
              </a:rPr>
              <a:t> </a:t>
            </a:r>
            <a:r>
              <a:rPr sz="2300" b="1" dirty="0">
                <a:solidFill>
                  <a:srgbClr val="231F20"/>
                </a:solidFill>
                <a:latin typeface="Calibri"/>
                <a:cs typeface="Calibri"/>
              </a:rPr>
              <a:t>en</a:t>
            </a:r>
            <a:r>
              <a:rPr sz="2300" b="1" spc="-50" dirty="0">
                <a:solidFill>
                  <a:srgbClr val="231F20"/>
                </a:solidFill>
                <a:latin typeface="Calibri"/>
                <a:cs typeface="Calibri"/>
              </a:rPr>
              <a:t> </a:t>
            </a:r>
            <a:r>
              <a:rPr sz="2300" b="1" dirty="0">
                <a:solidFill>
                  <a:srgbClr val="231F20"/>
                </a:solidFill>
                <a:latin typeface="Calibri"/>
                <a:cs typeface="Calibri"/>
              </a:rPr>
              <a:t>guise</a:t>
            </a:r>
            <a:r>
              <a:rPr sz="2300" b="1" spc="-55" dirty="0">
                <a:solidFill>
                  <a:srgbClr val="231F20"/>
                </a:solidFill>
                <a:latin typeface="Calibri"/>
                <a:cs typeface="Calibri"/>
              </a:rPr>
              <a:t> </a:t>
            </a:r>
            <a:r>
              <a:rPr sz="2300" b="1" spc="-40" dirty="0">
                <a:solidFill>
                  <a:srgbClr val="231F20"/>
                </a:solidFill>
                <a:latin typeface="Calibri"/>
                <a:cs typeface="Calibri"/>
              </a:rPr>
              <a:t>d’icebreaker,</a:t>
            </a:r>
            <a:r>
              <a:rPr sz="2300" b="1" spc="-45" dirty="0">
                <a:solidFill>
                  <a:srgbClr val="231F20"/>
                </a:solidFill>
                <a:latin typeface="Calibri"/>
                <a:cs typeface="Calibri"/>
              </a:rPr>
              <a:t> </a:t>
            </a:r>
            <a:r>
              <a:rPr sz="2300" b="1" spc="-25" dirty="0">
                <a:solidFill>
                  <a:srgbClr val="231F20"/>
                </a:solidFill>
                <a:latin typeface="Calibri"/>
                <a:cs typeface="Calibri"/>
              </a:rPr>
              <a:t>demandez</a:t>
            </a:r>
            <a:r>
              <a:rPr sz="2300" b="1" spc="-50" dirty="0">
                <a:solidFill>
                  <a:srgbClr val="231F20"/>
                </a:solidFill>
                <a:latin typeface="Calibri"/>
                <a:cs typeface="Calibri"/>
              </a:rPr>
              <a:t> </a:t>
            </a:r>
            <a:r>
              <a:rPr sz="2300" b="1" spc="-25" dirty="0">
                <a:solidFill>
                  <a:srgbClr val="231F20"/>
                </a:solidFill>
                <a:latin typeface="Calibri"/>
                <a:cs typeface="Calibri"/>
              </a:rPr>
              <a:t>aux </a:t>
            </a:r>
            <a:r>
              <a:rPr sz="2300" b="1" dirty="0">
                <a:solidFill>
                  <a:srgbClr val="231F20"/>
                </a:solidFill>
                <a:latin typeface="Calibri"/>
                <a:cs typeface="Calibri"/>
              </a:rPr>
              <a:t>participants</a:t>
            </a:r>
            <a:r>
              <a:rPr sz="2300" b="1" spc="-40" dirty="0">
                <a:solidFill>
                  <a:srgbClr val="231F20"/>
                </a:solidFill>
                <a:latin typeface="Calibri"/>
                <a:cs typeface="Calibri"/>
              </a:rPr>
              <a:t> </a:t>
            </a:r>
            <a:r>
              <a:rPr sz="2300" b="1" dirty="0">
                <a:solidFill>
                  <a:srgbClr val="231F20"/>
                </a:solidFill>
                <a:latin typeface="Calibri"/>
                <a:cs typeface="Calibri"/>
              </a:rPr>
              <a:t>ce</a:t>
            </a:r>
            <a:r>
              <a:rPr sz="2300" b="1" spc="-35" dirty="0">
                <a:solidFill>
                  <a:srgbClr val="231F20"/>
                </a:solidFill>
                <a:latin typeface="Calibri"/>
                <a:cs typeface="Calibri"/>
              </a:rPr>
              <a:t> </a:t>
            </a:r>
            <a:r>
              <a:rPr sz="2300" b="1" dirty="0">
                <a:solidFill>
                  <a:srgbClr val="231F20"/>
                </a:solidFill>
                <a:latin typeface="Calibri"/>
                <a:cs typeface="Calibri"/>
              </a:rPr>
              <a:t>qu’ils</a:t>
            </a:r>
            <a:r>
              <a:rPr sz="2300" b="1" spc="-30" dirty="0">
                <a:solidFill>
                  <a:srgbClr val="231F20"/>
                </a:solidFill>
                <a:latin typeface="Calibri"/>
                <a:cs typeface="Calibri"/>
              </a:rPr>
              <a:t> </a:t>
            </a:r>
            <a:r>
              <a:rPr sz="2300" b="1" dirty="0">
                <a:solidFill>
                  <a:srgbClr val="231F20"/>
                </a:solidFill>
                <a:latin typeface="Calibri"/>
                <a:cs typeface="Calibri"/>
              </a:rPr>
              <a:t>connaissent</a:t>
            </a:r>
            <a:r>
              <a:rPr sz="2300" b="1" spc="-40" dirty="0">
                <a:solidFill>
                  <a:srgbClr val="231F20"/>
                </a:solidFill>
                <a:latin typeface="Calibri"/>
                <a:cs typeface="Calibri"/>
              </a:rPr>
              <a:t> </a:t>
            </a:r>
            <a:r>
              <a:rPr sz="2300" b="1" dirty="0">
                <a:solidFill>
                  <a:srgbClr val="231F20"/>
                </a:solidFill>
                <a:latin typeface="Calibri"/>
                <a:cs typeface="Calibri"/>
              </a:rPr>
              <a:t>des</a:t>
            </a:r>
            <a:r>
              <a:rPr sz="2300" b="1" spc="-30" dirty="0">
                <a:solidFill>
                  <a:srgbClr val="231F20"/>
                </a:solidFill>
                <a:latin typeface="Calibri"/>
                <a:cs typeface="Calibri"/>
              </a:rPr>
              <a:t> </a:t>
            </a:r>
            <a:r>
              <a:rPr sz="2300" b="1" dirty="0">
                <a:solidFill>
                  <a:srgbClr val="231F20"/>
                </a:solidFill>
                <a:latin typeface="Calibri"/>
                <a:cs typeface="Calibri"/>
              </a:rPr>
              <a:t>arnaques</a:t>
            </a:r>
            <a:r>
              <a:rPr sz="2300" b="1" spc="-35" dirty="0">
                <a:solidFill>
                  <a:srgbClr val="231F20"/>
                </a:solidFill>
                <a:latin typeface="Calibri"/>
                <a:cs typeface="Calibri"/>
              </a:rPr>
              <a:t> </a:t>
            </a:r>
            <a:r>
              <a:rPr sz="2300" b="1" dirty="0">
                <a:solidFill>
                  <a:srgbClr val="231F20"/>
                </a:solidFill>
                <a:latin typeface="Calibri"/>
                <a:cs typeface="Calibri"/>
              </a:rPr>
              <a:t>en</a:t>
            </a:r>
            <a:r>
              <a:rPr sz="2300" b="1" spc="-30" dirty="0">
                <a:solidFill>
                  <a:srgbClr val="231F20"/>
                </a:solidFill>
                <a:latin typeface="Calibri"/>
                <a:cs typeface="Calibri"/>
              </a:rPr>
              <a:t> </a:t>
            </a:r>
            <a:r>
              <a:rPr sz="2300" b="1" spc="-10" dirty="0">
                <a:solidFill>
                  <a:srgbClr val="231F20"/>
                </a:solidFill>
                <a:latin typeface="Calibri"/>
                <a:cs typeface="Calibri"/>
              </a:rPr>
              <a:t>ligne </a:t>
            </a:r>
            <a:r>
              <a:rPr sz="2300" b="1" dirty="0">
                <a:solidFill>
                  <a:srgbClr val="231F20"/>
                </a:solidFill>
                <a:latin typeface="Calibri"/>
                <a:cs typeface="Calibri"/>
              </a:rPr>
              <a:t>et</a:t>
            </a:r>
            <a:r>
              <a:rPr sz="2300" b="1" spc="-75" dirty="0">
                <a:solidFill>
                  <a:srgbClr val="231F20"/>
                </a:solidFill>
                <a:latin typeface="Calibri"/>
                <a:cs typeface="Calibri"/>
              </a:rPr>
              <a:t> </a:t>
            </a:r>
            <a:r>
              <a:rPr sz="2300" b="1" spc="-20" dirty="0">
                <a:solidFill>
                  <a:srgbClr val="231F20"/>
                </a:solidFill>
                <a:latin typeface="Calibri"/>
                <a:cs typeface="Calibri"/>
              </a:rPr>
              <a:t>comment</a:t>
            </a:r>
            <a:r>
              <a:rPr sz="2300" b="1" spc="-70" dirty="0">
                <a:solidFill>
                  <a:srgbClr val="231F20"/>
                </a:solidFill>
                <a:latin typeface="Calibri"/>
                <a:cs typeface="Calibri"/>
              </a:rPr>
              <a:t> </a:t>
            </a:r>
            <a:r>
              <a:rPr sz="2300" b="1" dirty="0">
                <a:solidFill>
                  <a:srgbClr val="231F20"/>
                </a:solidFill>
                <a:latin typeface="Calibri"/>
                <a:cs typeface="Calibri"/>
              </a:rPr>
              <a:t>les</a:t>
            </a:r>
            <a:r>
              <a:rPr sz="2300" b="1" spc="-70" dirty="0">
                <a:solidFill>
                  <a:srgbClr val="231F20"/>
                </a:solidFill>
                <a:latin typeface="Calibri"/>
                <a:cs typeface="Calibri"/>
              </a:rPr>
              <a:t> </a:t>
            </a:r>
            <a:r>
              <a:rPr sz="2300" b="1" spc="-25" dirty="0">
                <a:solidFill>
                  <a:srgbClr val="231F20"/>
                </a:solidFill>
                <a:latin typeface="Calibri"/>
                <a:cs typeface="Calibri"/>
              </a:rPr>
              <a:t>détecter</a:t>
            </a:r>
            <a:r>
              <a:rPr sz="2300" b="1" spc="-75" dirty="0">
                <a:solidFill>
                  <a:srgbClr val="231F20"/>
                </a:solidFill>
                <a:latin typeface="Calibri"/>
                <a:cs typeface="Calibri"/>
              </a:rPr>
              <a:t> </a:t>
            </a:r>
            <a:r>
              <a:rPr sz="2300" b="1" dirty="0">
                <a:solidFill>
                  <a:srgbClr val="231F20"/>
                </a:solidFill>
                <a:latin typeface="Calibri"/>
                <a:cs typeface="Calibri"/>
              </a:rPr>
              <a:t>en</a:t>
            </a:r>
            <a:r>
              <a:rPr sz="2300" b="1" spc="-70" dirty="0">
                <a:solidFill>
                  <a:srgbClr val="231F20"/>
                </a:solidFill>
                <a:latin typeface="Calibri"/>
                <a:cs typeface="Calibri"/>
              </a:rPr>
              <a:t> </a:t>
            </a:r>
            <a:r>
              <a:rPr sz="2300" b="1" spc="-10" dirty="0">
                <a:solidFill>
                  <a:srgbClr val="231F20"/>
                </a:solidFill>
                <a:latin typeface="Calibri"/>
                <a:cs typeface="Calibri"/>
              </a:rPr>
              <a:t>vous</a:t>
            </a:r>
            <a:r>
              <a:rPr sz="2300" b="1" spc="-70" dirty="0">
                <a:solidFill>
                  <a:srgbClr val="231F20"/>
                </a:solidFill>
                <a:latin typeface="Calibri"/>
                <a:cs typeface="Calibri"/>
              </a:rPr>
              <a:t> </a:t>
            </a:r>
            <a:r>
              <a:rPr sz="2300" b="1" dirty="0">
                <a:solidFill>
                  <a:srgbClr val="231F20"/>
                </a:solidFill>
                <a:latin typeface="Calibri"/>
                <a:cs typeface="Calibri"/>
              </a:rPr>
              <a:t>aidant</a:t>
            </a:r>
            <a:r>
              <a:rPr sz="2300" b="1" spc="-80" dirty="0">
                <a:solidFill>
                  <a:srgbClr val="231F20"/>
                </a:solidFill>
                <a:latin typeface="Calibri"/>
                <a:cs typeface="Calibri"/>
              </a:rPr>
              <a:t> </a:t>
            </a:r>
            <a:r>
              <a:rPr sz="2300" b="1" spc="-10" dirty="0">
                <a:solidFill>
                  <a:srgbClr val="231F20"/>
                </a:solidFill>
                <a:latin typeface="Calibri"/>
                <a:cs typeface="Calibri"/>
              </a:rPr>
              <a:t>de</a:t>
            </a:r>
            <a:r>
              <a:rPr sz="2300" b="1" spc="-70" dirty="0">
                <a:solidFill>
                  <a:srgbClr val="231F20"/>
                </a:solidFill>
                <a:latin typeface="Calibri"/>
                <a:cs typeface="Calibri"/>
              </a:rPr>
              <a:t> </a:t>
            </a:r>
            <a:r>
              <a:rPr sz="2300" b="1" dirty="0">
                <a:solidFill>
                  <a:srgbClr val="231F20"/>
                </a:solidFill>
                <a:latin typeface="Calibri"/>
                <a:cs typeface="Calibri"/>
              </a:rPr>
              <a:t>ces</a:t>
            </a:r>
            <a:r>
              <a:rPr sz="2300" b="1" spc="-70" dirty="0">
                <a:solidFill>
                  <a:srgbClr val="231F20"/>
                </a:solidFill>
                <a:latin typeface="Calibri"/>
                <a:cs typeface="Calibri"/>
              </a:rPr>
              <a:t> </a:t>
            </a:r>
            <a:r>
              <a:rPr sz="2300" b="1" dirty="0">
                <a:solidFill>
                  <a:srgbClr val="231F20"/>
                </a:solidFill>
                <a:latin typeface="Calibri"/>
                <a:cs typeface="Calibri"/>
              </a:rPr>
              <a:t>questions</a:t>
            </a:r>
            <a:r>
              <a:rPr sz="2300" b="1" spc="-8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2437130">
              <a:lnSpc>
                <a:spcPct val="100000"/>
              </a:lnSpc>
              <a:spcBef>
                <a:spcPts val="55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qu’une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25" dirty="0">
                <a:solidFill>
                  <a:srgbClr val="231F20"/>
                </a:solidFill>
                <a:latin typeface="Arial Narrow"/>
                <a:cs typeface="Arial Narrow"/>
              </a:rPr>
              <a:t> </a:t>
            </a:r>
            <a:r>
              <a:rPr sz="2300" i="1" spc="-60" dirty="0">
                <a:solidFill>
                  <a:srgbClr val="231F20"/>
                </a:solidFill>
                <a:latin typeface="Arial Narrow"/>
                <a:cs typeface="Arial Narrow"/>
              </a:rPr>
              <a:t>?</a:t>
            </a:r>
            <a:endParaRPr sz="2300" dirty="0">
              <a:latin typeface="Arial Narrow"/>
              <a:cs typeface="Arial Narrow"/>
            </a:endParaRPr>
          </a:p>
          <a:p>
            <a:pPr marL="2437130" marR="1378585">
              <a:lnSpc>
                <a:spcPct val="106000"/>
              </a:lnSpc>
              <a:spcBef>
                <a:spcPts val="5"/>
              </a:spcBef>
            </a:pPr>
            <a:r>
              <a:rPr sz="2300" i="1" spc="-150" dirty="0">
                <a:solidFill>
                  <a:srgbClr val="231F20"/>
                </a:solidFill>
                <a:latin typeface="Arial Narrow"/>
                <a:cs typeface="Arial Narrow"/>
              </a:rPr>
              <a:t>Pourquoi</a:t>
            </a:r>
            <a:r>
              <a:rPr sz="2300" i="1" spc="-125"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20" dirty="0">
                <a:solidFill>
                  <a:srgbClr val="231F20"/>
                </a:solidFill>
                <a:latin typeface="Arial Narrow"/>
                <a:cs typeface="Arial Narrow"/>
              </a:rPr>
              <a:t> </a:t>
            </a:r>
            <a:r>
              <a:rPr sz="2300" i="1" spc="-105" dirty="0">
                <a:solidFill>
                  <a:srgbClr val="231F20"/>
                </a:solidFill>
                <a:latin typeface="Arial Narrow"/>
                <a:cs typeface="Arial Narrow"/>
              </a:rPr>
              <a:t>essaierait-</a:t>
            </a:r>
            <a:r>
              <a:rPr sz="2300" i="1" spc="-20" dirty="0">
                <a:solidFill>
                  <a:srgbClr val="231F20"/>
                </a:solidFill>
                <a:latin typeface="Arial Narrow"/>
                <a:cs typeface="Arial Narrow"/>
              </a:rPr>
              <a:t>il</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25" dirty="0">
                <a:solidFill>
                  <a:srgbClr val="231F20"/>
                </a:solidFill>
                <a:latin typeface="Arial Narrow"/>
                <a:cs typeface="Arial Narrow"/>
              </a:rPr>
              <a:t>arnaquer </a:t>
            </a:r>
            <a:r>
              <a:rPr sz="2300" i="1" spc="-160" dirty="0">
                <a:solidFill>
                  <a:srgbClr val="231F20"/>
                </a:solidFill>
                <a:latin typeface="Arial Narrow"/>
                <a:cs typeface="Arial Narrow"/>
              </a:rPr>
              <a:t>en</a:t>
            </a:r>
            <a:r>
              <a:rPr sz="2300" i="1" spc="-120" dirty="0">
                <a:solidFill>
                  <a:srgbClr val="231F20"/>
                </a:solidFill>
                <a:latin typeface="Arial Narrow"/>
                <a:cs typeface="Arial Narrow"/>
              </a:rPr>
              <a:t> ligne </a:t>
            </a:r>
            <a:r>
              <a:rPr sz="2300" i="1" spc="-50" dirty="0">
                <a:solidFill>
                  <a:srgbClr val="231F20"/>
                </a:solidFill>
                <a:latin typeface="Arial Narrow"/>
                <a:cs typeface="Arial Narrow"/>
              </a:rPr>
              <a:t>? </a:t>
            </a:r>
            <a:r>
              <a:rPr sz="2300" i="1" spc="-185" dirty="0">
                <a:solidFill>
                  <a:srgbClr val="231F20"/>
                </a:solidFill>
                <a:latin typeface="Arial Narrow"/>
                <a:cs typeface="Arial Narrow"/>
              </a:rPr>
              <a:t>Comment</a:t>
            </a:r>
            <a:r>
              <a:rPr sz="2300" i="1" spc="-140" dirty="0">
                <a:solidFill>
                  <a:srgbClr val="231F20"/>
                </a:solidFill>
                <a:latin typeface="Arial Narrow"/>
                <a:cs typeface="Arial Narrow"/>
              </a:rPr>
              <a:t> </a:t>
            </a:r>
            <a:r>
              <a:rPr sz="2300" i="1" spc="-114" dirty="0">
                <a:solidFill>
                  <a:srgbClr val="231F20"/>
                </a:solidFill>
                <a:latin typeface="Arial Narrow"/>
                <a:cs typeface="Arial Narrow"/>
              </a:rPr>
              <a:t>savoir</a:t>
            </a:r>
            <a:r>
              <a:rPr sz="2300" i="1" spc="-140"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0" dirty="0">
                <a:solidFill>
                  <a:srgbClr val="231F20"/>
                </a:solidFill>
                <a:latin typeface="Arial Narrow"/>
                <a:cs typeface="Arial Narrow"/>
              </a:rPr>
              <a:t>êtes</a:t>
            </a:r>
            <a:r>
              <a:rPr sz="2300" i="1" spc="-140" dirty="0">
                <a:solidFill>
                  <a:srgbClr val="231F20"/>
                </a:solidFill>
                <a:latin typeface="Arial Narrow"/>
                <a:cs typeface="Arial Narrow"/>
              </a:rPr>
              <a:t> </a:t>
            </a:r>
            <a:r>
              <a:rPr sz="2300" i="1" spc="-105" dirty="0">
                <a:solidFill>
                  <a:srgbClr val="231F20"/>
                </a:solidFill>
                <a:latin typeface="Arial Narrow"/>
                <a:cs typeface="Arial Narrow"/>
              </a:rPr>
              <a:t>face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arnaque </a:t>
            </a:r>
            <a:r>
              <a:rPr sz="2300" i="1" spc="-50" dirty="0">
                <a:solidFill>
                  <a:srgbClr val="231F20"/>
                </a:solidFill>
                <a:latin typeface="Arial Narrow"/>
                <a:cs typeface="Arial Narrow"/>
              </a:rPr>
              <a:t>?</a:t>
            </a:r>
            <a:endParaRPr sz="2300" dirty="0">
              <a:latin typeface="Arial Narrow"/>
              <a:cs typeface="Arial Narrow"/>
            </a:endParaRPr>
          </a:p>
          <a:p>
            <a:pPr marL="2437130">
              <a:lnSpc>
                <a:spcPct val="100000"/>
              </a:lnSpc>
              <a:spcBef>
                <a:spcPts val="165"/>
              </a:spcBef>
            </a:pPr>
            <a:r>
              <a:rPr sz="2300" i="1" spc="-27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pensez</a:t>
            </a:r>
            <a:r>
              <a:rPr sz="2300" i="1" spc="-130" dirty="0">
                <a:solidFill>
                  <a:srgbClr val="231F20"/>
                </a:solidFill>
                <a:latin typeface="Arial Narrow"/>
                <a:cs typeface="Arial Narrow"/>
              </a:rPr>
              <a:t> </a:t>
            </a:r>
            <a:r>
              <a:rPr sz="2300" i="1" spc="-105" dirty="0">
                <a:solidFill>
                  <a:srgbClr val="231F20"/>
                </a:solidFill>
                <a:latin typeface="Arial Narrow"/>
                <a:cs typeface="Arial Narrow"/>
              </a:rPr>
              <a:t>avoir</a:t>
            </a:r>
            <a:r>
              <a:rPr sz="2300" i="1" spc="-135" dirty="0">
                <a:solidFill>
                  <a:srgbClr val="231F20"/>
                </a:solidFill>
                <a:latin typeface="Arial Narrow"/>
                <a:cs typeface="Arial Narrow"/>
              </a:rPr>
              <a:t> </a:t>
            </a:r>
            <a:r>
              <a:rPr sz="2300" i="1" spc="-110" dirty="0">
                <a:solidFill>
                  <a:srgbClr val="231F20"/>
                </a:solidFill>
                <a:latin typeface="Arial Narrow"/>
                <a:cs typeface="Arial Narrow"/>
              </a:rPr>
              <a:t>été</a:t>
            </a:r>
            <a:r>
              <a:rPr sz="2300" i="1" spc="-135" dirty="0">
                <a:solidFill>
                  <a:srgbClr val="231F20"/>
                </a:solidFill>
                <a:latin typeface="Arial Narrow"/>
                <a:cs typeface="Arial Narrow"/>
              </a:rPr>
              <a:t> </a:t>
            </a:r>
            <a:r>
              <a:rPr sz="2300" i="1" spc="-90" dirty="0">
                <a:solidFill>
                  <a:srgbClr val="231F20"/>
                </a:solidFill>
                <a:latin typeface="Arial Narrow"/>
                <a:cs typeface="Arial Narrow"/>
              </a:rPr>
              <a:t>victime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d’une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a:lnSpc>
                <a:spcPct val="100000"/>
              </a:lnSpc>
            </a:pPr>
            <a:endParaRPr sz="2700" dirty="0">
              <a:latin typeface="Arial Narrow"/>
              <a:cs typeface="Arial Narrow"/>
            </a:endParaRPr>
          </a:p>
          <a:p>
            <a:pPr marL="12700">
              <a:lnSpc>
                <a:spcPts val="1885"/>
              </a:lnSpc>
              <a:spcBef>
                <a:spcPts val="2025"/>
              </a:spcBef>
            </a:pPr>
            <a:r>
              <a:rPr lang="fr-FR" sz="1750" b="1" dirty="0">
                <a:latin typeface="Calibri"/>
                <a:cs typeface="Calibri"/>
              </a:rPr>
              <a:t>MÉFIEZ-VOUS</a:t>
            </a:r>
            <a:r>
              <a:rPr lang="fr-FR" sz="1750" b="1" spc="225" dirty="0">
                <a:latin typeface="Calibri"/>
                <a:cs typeface="Calibri"/>
              </a:rPr>
              <a:t> </a:t>
            </a:r>
            <a:r>
              <a:rPr lang="fr-FR" sz="1750" b="1" spc="25" dirty="0">
                <a:latin typeface="Calibri"/>
                <a:cs typeface="Calibri"/>
              </a:rPr>
              <a:t>DES</a:t>
            </a:r>
            <a:endParaRPr lang="fr-FR" sz="1750" b="1" dirty="0">
              <a:latin typeface="Calibri"/>
              <a:cs typeface="Calibri"/>
            </a:endParaRPr>
          </a:p>
          <a:p>
            <a:pPr marL="12700">
              <a:lnSpc>
                <a:spcPts val="3145"/>
              </a:lnSpc>
            </a:pPr>
            <a:r>
              <a:rPr lang="fr-FR" sz="2800" b="1" spc="80" dirty="0">
                <a:latin typeface="Calibri"/>
                <a:cs typeface="Calibri"/>
              </a:rPr>
              <a:t>APPARENCES</a:t>
            </a:r>
            <a:endParaRPr lang="fr-FR" sz="2800" b="1" dirty="0">
              <a:latin typeface="Calibri"/>
              <a:cs typeface="Calibri"/>
            </a:endParaRPr>
          </a:p>
        </p:txBody>
      </p:sp>
      <p:sp>
        <p:nvSpPr>
          <p:cNvPr id="10" name="object 10"/>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6" name="object 16"/>
          <p:cNvSpPr txBox="1">
            <a:spLocks noGrp="1"/>
          </p:cNvSpPr>
          <p:nvPr>
            <p:ph type="title" idx="4294967295"/>
          </p:nvPr>
        </p:nvSpPr>
        <p:spPr>
          <a:xfrm>
            <a:off x="2989877" y="1678365"/>
            <a:ext cx="1521206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ÉVITEZ LES ARNAQUES AU FAUX SUPPORT...</a:t>
            </a:r>
          </a:p>
        </p:txBody>
      </p:sp>
      <p:grpSp>
        <p:nvGrpSpPr>
          <p:cNvPr id="17" name="object 17"/>
          <p:cNvGrpSpPr/>
          <p:nvPr/>
        </p:nvGrpSpPr>
        <p:grpSpPr>
          <a:xfrm>
            <a:off x="1322958" y="1690414"/>
            <a:ext cx="1341120" cy="1102360"/>
            <a:chOff x="1322958" y="1690414"/>
            <a:chExt cx="1341120" cy="1102360"/>
          </a:xfrm>
        </p:grpSpPr>
        <p:sp>
          <p:nvSpPr>
            <p:cNvPr id="18" name="object 18"/>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9" name="object 19"/>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20" name="object 20"/>
          <p:cNvSpPr txBox="1"/>
          <p:nvPr/>
        </p:nvSpPr>
        <p:spPr>
          <a:xfrm>
            <a:off x="2989876" y="2979729"/>
            <a:ext cx="13920174" cy="2494273"/>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BA87D8"/>
                </a:solidFill>
                <a:latin typeface="Calibri"/>
                <a:cs typeface="Calibri"/>
              </a:rPr>
              <a:t>CONTEXTE</a:t>
            </a:r>
            <a:endParaRPr lang="fr-FR" sz="3550" b="1" spc="-150" dirty="0">
              <a:latin typeface="Calibri"/>
              <a:cs typeface="Calibri"/>
            </a:endParaRPr>
          </a:p>
          <a:p>
            <a:pPr marL="12700" marR="5080">
              <a:lnSpc>
                <a:spcPts val="2550"/>
              </a:lnSpc>
              <a:spcBef>
                <a:spcPts val="975"/>
              </a:spcBef>
            </a:pPr>
            <a:r>
              <a:rPr lang="fr-FR" sz="2300" dirty="0">
                <a:solidFill>
                  <a:srgbClr val="231F20"/>
                </a:solidFill>
                <a:latin typeface="Calibri"/>
                <a:cs typeface="Calibri"/>
              </a:rPr>
              <a:t>Cette</a:t>
            </a:r>
            <a:r>
              <a:rPr sz="2300" spc="95" dirty="0">
                <a:solidFill>
                  <a:srgbClr val="231F20"/>
                </a:solidFill>
                <a:latin typeface="Calibri"/>
                <a:cs typeface="Calibri"/>
              </a:rPr>
              <a:t> </a:t>
            </a:r>
            <a:r>
              <a:rPr sz="2300" dirty="0">
                <a:solidFill>
                  <a:srgbClr val="231F20"/>
                </a:solidFill>
                <a:latin typeface="Calibri"/>
                <a:cs typeface="Calibri"/>
              </a:rPr>
              <a:t>escroquerie</a:t>
            </a:r>
            <a:r>
              <a:rPr sz="2300" spc="100" dirty="0">
                <a:solidFill>
                  <a:srgbClr val="231F20"/>
                </a:solidFill>
                <a:latin typeface="Calibri"/>
                <a:cs typeface="Calibri"/>
              </a:rPr>
              <a:t> </a:t>
            </a:r>
            <a:r>
              <a:rPr sz="2300" spc="55" dirty="0">
                <a:solidFill>
                  <a:srgbClr val="231F20"/>
                </a:solidFill>
                <a:latin typeface="Calibri"/>
                <a:cs typeface="Calibri"/>
              </a:rPr>
              <a:t>fait</a:t>
            </a:r>
            <a:r>
              <a:rPr sz="2300" spc="100" dirty="0">
                <a:solidFill>
                  <a:srgbClr val="231F20"/>
                </a:solidFill>
                <a:latin typeface="Calibri"/>
                <a:cs typeface="Calibri"/>
              </a:rPr>
              <a:t> </a:t>
            </a:r>
            <a:r>
              <a:rPr sz="2300" dirty="0">
                <a:solidFill>
                  <a:srgbClr val="231F20"/>
                </a:solidFill>
                <a:latin typeface="Calibri"/>
                <a:cs typeface="Calibri"/>
              </a:rPr>
              <a:t>des</a:t>
            </a:r>
            <a:r>
              <a:rPr sz="2300" spc="105" dirty="0">
                <a:solidFill>
                  <a:srgbClr val="231F20"/>
                </a:solidFill>
                <a:latin typeface="Calibri"/>
                <a:cs typeface="Calibri"/>
              </a:rPr>
              <a:t> </a:t>
            </a:r>
            <a:r>
              <a:rPr sz="2300" b="1" spc="65" dirty="0">
                <a:solidFill>
                  <a:srgbClr val="231F20"/>
                </a:solidFill>
                <a:latin typeface="Calibri"/>
                <a:cs typeface="Calibri"/>
              </a:rPr>
              <a:t>ravages</a:t>
            </a:r>
            <a:r>
              <a:rPr sz="2300" spc="100" dirty="0">
                <a:solidFill>
                  <a:srgbClr val="231F20"/>
                </a:solidFill>
                <a:latin typeface="Calibri"/>
                <a:cs typeface="Calibri"/>
              </a:rPr>
              <a:t> </a:t>
            </a:r>
            <a:r>
              <a:rPr sz="2300" spc="60" dirty="0">
                <a:solidFill>
                  <a:srgbClr val="231F20"/>
                </a:solidFill>
                <a:latin typeface="Calibri"/>
                <a:cs typeface="Calibri"/>
              </a:rPr>
              <a:t>chez</a:t>
            </a:r>
            <a:r>
              <a:rPr sz="2300" spc="95" dirty="0">
                <a:solidFill>
                  <a:srgbClr val="231F20"/>
                </a:solidFill>
                <a:latin typeface="Calibri"/>
                <a:cs typeface="Calibri"/>
              </a:rPr>
              <a:t> </a:t>
            </a:r>
            <a:r>
              <a:rPr sz="2300" spc="70" dirty="0">
                <a:solidFill>
                  <a:srgbClr val="231F20"/>
                </a:solidFill>
                <a:latin typeface="Calibri"/>
                <a:cs typeface="Calibri"/>
              </a:rPr>
              <a:t>les</a:t>
            </a:r>
            <a:r>
              <a:rPr sz="2300" spc="100" dirty="0">
                <a:solidFill>
                  <a:srgbClr val="231F20"/>
                </a:solidFill>
                <a:latin typeface="Calibri"/>
                <a:cs typeface="Calibri"/>
              </a:rPr>
              <a:t> </a:t>
            </a:r>
            <a:r>
              <a:rPr sz="2300" spc="55" dirty="0">
                <a:solidFill>
                  <a:srgbClr val="231F20"/>
                </a:solidFill>
                <a:latin typeface="Calibri"/>
                <a:cs typeface="Calibri"/>
              </a:rPr>
              <a:t>particuliers.</a:t>
            </a:r>
            <a:r>
              <a:rPr sz="2300" spc="100" dirty="0">
                <a:solidFill>
                  <a:srgbClr val="231F20"/>
                </a:solidFill>
                <a:latin typeface="Calibri"/>
                <a:cs typeface="Calibri"/>
              </a:rPr>
              <a:t> </a:t>
            </a:r>
            <a:r>
              <a:rPr sz="2300" spc="65" dirty="0">
                <a:solidFill>
                  <a:srgbClr val="231F20"/>
                </a:solidFill>
                <a:latin typeface="Calibri"/>
                <a:cs typeface="Calibri"/>
              </a:rPr>
              <a:t>Lors</a:t>
            </a:r>
            <a:r>
              <a:rPr sz="2300" spc="100" dirty="0">
                <a:solidFill>
                  <a:srgbClr val="231F20"/>
                </a:solidFill>
                <a:latin typeface="Calibri"/>
                <a:cs typeface="Calibri"/>
              </a:rPr>
              <a:t> </a:t>
            </a:r>
            <a:r>
              <a:rPr sz="2300" dirty="0">
                <a:solidFill>
                  <a:srgbClr val="231F20"/>
                </a:solidFill>
                <a:latin typeface="Calibri"/>
                <a:cs typeface="Calibri"/>
              </a:rPr>
              <a:t>d’une</a:t>
            </a:r>
            <a:r>
              <a:rPr sz="2300" spc="100" dirty="0">
                <a:solidFill>
                  <a:srgbClr val="231F20"/>
                </a:solidFill>
                <a:latin typeface="Calibri"/>
                <a:cs typeface="Calibri"/>
              </a:rPr>
              <a:t> </a:t>
            </a:r>
            <a:r>
              <a:rPr sz="2300" dirty="0">
                <a:solidFill>
                  <a:srgbClr val="231F20"/>
                </a:solidFill>
                <a:latin typeface="Calibri"/>
                <a:cs typeface="Calibri"/>
              </a:rPr>
              <a:t>navigation</a:t>
            </a:r>
            <a:r>
              <a:rPr sz="2300" spc="95" dirty="0">
                <a:solidFill>
                  <a:srgbClr val="231F20"/>
                </a:solidFill>
                <a:latin typeface="Calibri"/>
                <a:cs typeface="Calibri"/>
              </a:rPr>
              <a:t> </a:t>
            </a:r>
            <a:r>
              <a:rPr sz="2300" spc="65" dirty="0">
                <a:solidFill>
                  <a:srgbClr val="231F20"/>
                </a:solidFill>
                <a:latin typeface="Calibri"/>
                <a:cs typeface="Calibri"/>
              </a:rPr>
              <a:t>sur</a:t>
            </a:r>
            <a:r>
              <a:rPr sz="2300" spc="100" dirty="0">
                <a:solidFill>
                  <a:srgbClr val="231F20"/>
                </a:solidFill>
                <a:latin typeface="Calibri"/>
                <a:cs typeface="Calibri"/>
              </a:rPr>
              <a:t> </a:t>
            </a:r>
            <a:r>
              <a:rPr sz="2300" dirty="0">
                <a:solidFill>
                  <a:srgbClr val="231F20"/>
                </a:solidFill>
                <a:latin typeface="Calibri"/>
                <a:cs typeface="Calibri"/>
              </a:rPr>
              <a:t>Internet</a:t>
            </a:r>
            <a:r>
              <a:rPr sz="2300" spc="100" dirty="0">
                <a:solidFill>
                  <a:srgbClr val="231F20"/>
                </a:solidFill>
                <a:latin typeface="Calibri"/>
                <a:cs typeface="Calibri"/>
              </a:rPr>
              <a:t> </a:t>
            </a:r>
            <a:r>
              <a:rPr sz="2300" dirty="0">
                <a:solidFill>
                  <a:srgbClr val="231F20"/>
                </a:solidFill>
                <a:latin typeface="Calibri"/>
                <a:cs typeface="Calibri"/>
              </a:rPr>
              <a:t>ou</a:t>
            </a:r>
            <a:r>
              <a:rPr sz="2300" spc="100" dirty="0">
                <a:solidFill>
                  <a:srgbClr val="231F20"/>
                </a:solidFill>
                <a:latin typeface="Calibri"/>
                <a:cs typeface="Calibri"/>
              </a:rPr>
              <a:t> </a:t>
            </a:r>
            <a:r>
              <a:rPr sz="2300" dirty="0">
                <a:solidFill>
                  <a:srgbClr val="231F20"/>
                </a:solidFill>
                <a:latin typeface="Calibri"/>
                <a:cs typeface="Calibri"/>
              </a:rPr>
              <a:t>après</a:t>
            </a:r>
            <a:r>
              <a:rPr sz="2300" spc="100" dirty="0">
                <a:solidFill>
                  <a:srgbClr val="231F20"/>
                </a:solidFill>
                <a:latin typeface="Calibri"/>
                <a:cs typeface="Calibri"/>
              </a:rPr>
              <a:t> </a:t>
            </a:r>
            <a:r>
              <a:rPr sz="2300" dirty="0">
                <a:solidFill>
                  <a:srgbClr val="231F20"/>
                </a:solidFill>
                <a:latin typeface="Calibri"/>
                <a:cs typeface="Calibri"/>
              </a:rPr>
              <a:t>avoir</a:t>
            </a:r>
            <a:r>
              <a:rPr sz="2300" spc="95" dirty="0">
                <a:solidFill>
                  <a:srgbClr val="231F20"/>
                </a:solidFill>
                <a:latin typeface="Calibri"/>
                <a:cs typeface="Calibri"/>
              </a:rPr>
              <a:t> </a:t>
            </a:r>
            <a:r>
              <a:rPr sz="2300" spc="50" dirty="0">
                <a:solidFill>
                  <a:srgbClr val="231F20"/>
                </a:solidFill>
                <a:latin typeface="Calibri"/>
                <a:cs typeface="Calibri"/>
              </a:rPr>
              <a:t>cliqué </a:t>
            </a:r>
            <a:r>
              <a:rPr sz="2300" spc="65" dirty="0">
                <a:solidFill>
                  <a:srgbClr val="231F20"/>
                </a:solidFill>
                <a:latin typeface="Calibri"/>
                <a:cs typeface="Calibri"/>
              </a:rPr>
              <a:t>sur</a:t>
            </a:r>
            <a:r>
              <a:rPr sz="2300" spc="75" dirty="0">
                <a:solidFill>
                  <a:srgbClr val="231F20"/>
                </a:solidFill>
                <a:latin typeface="Calibri"/>
                <a:cs typeface="Calibri"/>
              </a:rPr>
              <a:t> </a:t>
            </a:r>
            <a:r>
              <a:rPr sz="2300" dirty="0">
                <a:solidFill>
                  <a:srgbClr val="231F20"/>
                </a:solidFill>
                <a:latin typeface="Calibri"/>
                <a:cs typeface="Calibri"/>
              </a:rPr>
              <a:t>un</a:t>
            </a:r>
            <a:r>
              <a:rPr sz="2300" spc="75" dirty="0">
                <a:solidFill>
                  <a:srgbClr val="231F20"/>
                </a:solidFill>
                <a:latin typeface="Calibri"/>
                <a:cs typeface="Calibri"/>
              </a:rPr>
              <a:t> </a:t>
            </a:r>
            <a:r>
              <a:rPr sz="2300" spc="65" dirty="0">
                <a:solidFill>
                  <a:srgbClr val="231F20"/>
                </a:solidFill>
                <a:latin typeface="Calibri"/>
                <a:cs typeface="Calibri"/>
              </a:rPr>
              <a:t>lien</a:t>
            </a:r>
            <a:r>
              <a:rPr sz="2300" spc="75" dirty="0">
                <a:solidFill>
                  <a:srgbClr val="231F20"/>
                </a:solidFill>
                <a:latin typeface="Calibri"/>
                <a:cs typeface="Calibri"/>
              </a:rPr>
              <a:t> </a:t>
            </a:r>
            <a:r>
              <a:rPr sz="2300" spc="55" dirty="0">
                <a:solidFill>
                  <a:srgbClr val="231F20"/>
                </a:solidFill>
                <a:latin typeface="Calibri"/>
                <a:cs typeface="Calibri"/>
              </a:rPr>
              <a:t>malveillant,</a:t>
            </a:r>
            <a:r>
              <a:rPr sz="2300" spc="90" dirty="0">
                <a:solidFill>
                  <a:srgbClr val="231F20"/>
                </a:solidFill>
                <a:latin typeface="Calibri"/>
                <a:cs typeface="Calibri"/>
              </a:rPr>
              <a:t> </a:t>
            </a:r>
            <a:r>
              <a:rPr sz="2300" b="1" dirty="0">
                <a:solidFill>
                  <a:srgbClr val="231F20"/>
                </a:solidFill>
                <a:latin typeface="Calibri"/>
                <a:cs typeface="Calibri"/>
              </a:rPr>
              <a:t>une</a:t>
            </a:r>
            <a:r>
              <a:rPr sz="2300" b="1" spc="75" dirty="0">
                <a:solidFill>
                  <a:srgbClr val="231F20"/>
                </a:solidFill>
                <a:latin typeface="Calibri"/>
                <a:cs typeface="Calibri"/>
              </a:rPr>
              <a:t> </a:t>
            </a:r>
            <a:r>
              <a:rPr sz="2300" b="1" dirty="0">
                <a:solidFill>
                  <a:srgbClr val="231F20"/>
                </a:solidFill>
                <a:latin typeface="Calibri"/>
                <a:cs typeface="Calibri"/>
              </a:rPr>
              <a:t>fenêtre</a:t>
            </a:r>
            <a:r>
              <a:rPr sz="2300" b="1" spc="75" dirty="0">
                <a:solidFill>
                  <a:srgbClr val="231F20"/>
                </a:solidFill>
                <a:latin typeface="Calibri"/>
                <a:cs typeface="Calibri"/>
              </a:rPr>
              <a:t> </a:t>
            </a:r>
            <a:r>
              <a:rPr sz="2300" b="1" spc="70" dirty="0">
                <a:solidFill>
                  <a:srgbClr val="231F20"/>
                </a:solidFill>
                <a:latin typeface="Calibri"/>
                <a:cs typeface="Calibri"/>
              </a:rPr>
              <a:t>apparaît</a:t>
            </a:r>
            <a:r>
              <a:rPr sz="2300" b="1" spc="80" dirty="0">
                <a:solidFill>
                  <a:srgbClr val="231F20"/>
                </a:solidFill>
                <a:latin typeface="Calibri"/>
                <a:cs typeface="Calibri"/>
              </a:rPr>
              <a:t> </a:t>
            </a:r>
            <a:r>
              <a:rPr sz="2300" b="1" dirty="0">
                <a:solidFill>
                  <a:srgbClr val="231F20"/>
                </a:solidFill>
                <a:latin typeface="Calibri"/>
                <a:cs typeface="Calibri"/>
              </a:rPr>
              <a:t>et</a:t>
            </a:r>
            <a:r>
              <a:rPr sz="2300" b="1" spc="75" dirty="0">
                <a:solidFill>
                  <a:srgbClr val="231F20"/>
                </a:solidFill>
                <a:latin typeface="Calibri"/>
                <a:cs typeface="Calibri"/>
              </a:rPr>
              <a:t> </a:t>
            </a:r>
            <a:r>
              <a:rPr sz="2300" b="1" dirty="0">
                <a:solidFill>
                  <a:srgbClr val="231F20"/>
                </a:solidFill>
                <a:latin typeface="Calibri"/>
                <a:cs typeface="Calibri"/>
              </a:rPr>
              <a:t>bloque</a:t>
            </a:r>
            <a:r>
              <a:rPr sz="2300" b="1" spc="75" dirty="0">
                <a:solidFill>
                  <a:srgbClr val="231F20"/>
                </a:solidFill>
                <a:latin typeface="Calibri"/>
                <a:cs typeface="Calibri"/>
              </a:rPr>
              <a:t> </a:t>
            </a:r>
            <a:r>
              <a:rPr sz="2300" b="1" dirty="0">
                <a:solidFill>
                  <a:srgbClr val="231F20"/>
                </a:solidFill>
                <a:latin typeface="Calibri"/>
                <a:cs typeface="Calibri"/>
              </a:rPr>
              <a:t>votre</a:t>
            </a:r>
            <a:r>
              <a:rPr sz="2300" b="1" spc="75" dirty="0">
                <a:solidFill>
                  <a:srgbClr val="231F20"/>
                </a:solidFill>
                <a:latin typeface="Calibri"/>
                <a:cs typeface="Calibri"/>
              </a:rPr>
              <a:t> </a:t>
            </a:r>
            <a:r>
              <a:rPr sz="2300" b="1" spc="50" dirty="0">
                <a:solidFill>
                  <a:srgbClr val="231F20"/>
                </a:solidFill>
                <a:latin typeface="Calibri"/>
                <a:cs typeface="Calibri"/>
              </a:rPr>
              <a:t>ordinateur</a:t>
            </a:r>
            <a:r>
              <a:rPr sz="2300" spc="50" dirty="0">
                <a:solidFill>
                  <a:srgbClr val="231F20"/>
                </a:solidFill>
                <a:latin typeface="Calibri"/>
                <a:cs typeface="Calibri"/>
              </a:rPr>
              <a:t>.</a:t>
            </a:r>
            <a:r>
              <a:rPr sz="2300" spc="75" dirty="0">
                <a:solidFill>
                  <a:srgbClr val="231F20"/>
                </a:solidFill>
                <a:latin typeface="Calibri"/>
                <a:cs typeface="Calibri"/>
              </a:rPr>
              <a:t> </a:t>
            </a:r>
            <a:r>
              <a:rPr sz="2300" spc="100" dirty="0">
                <a:solidFill>
                  <a:srgbClr val="231F20"/>
                </a:solidFill>
                <a:latin typeface="Calibri"/>
                <a:cs typeface="Calibri"/>
              </a:rPr>
              <a:t>Elle</a:t>
            </a:r>
            <a:r>
              <a:rPr sz="2300" spc="80" dirty="0">
                <a:solidFill>
                  <a:srgbClr val="231F20"/>
                </a:solidFill>
                <a:latin typeface="Calibri"/>
                <a:cs typeface="Calibri"/>
              </a:rPr>
              <a:t> </a:t>
            </a:r>
            <a:r>
              <a:rPr sz="2300" dirty="0">
                <a:solidFill>
                  <a:srgbClr val="231F20"/>
                </a:solidFill>
                <a:latin typeface="Calibri"/>
                <a:cs typeface="Calibri"/>
              </a:rPr>
              <a:t>demande</a:t>
            </a:r>
            <a:r>
              <a:rPr sz="2300" spc="75" dirty="0">
                <a:solidFill>
                  <a:srgbClr val="231F20"/>
                </a:solidFill>
                <a:latin typeface="Calibri"/>
                <a:cs typeface="Calibri"/>
              </a:rPr>
              <a:t> </a:t>
            </a:r>
            <a:r>
              <a:rPr sz="2300" dirty="0">
                <a:solidFill>
                  <a:srgbClr val="231F20"/>
                </a:solidFill>
                <a:latin typeface="Calibri"/>
                <a:cs typeface="Calibri"/>
              </a:rPr>
              <a:t>de</a:t>
            </a:r>
            <a:r>
              <a:rPr sz="2300" spc="75" dirty="0">
                <a:solidFill>
                  <a:srgbClr val="231F20"/>
                </a:solidFill>
                <a:latin typeface="Calibri"/>
                <a:cs typeface="Calibri"/>
              </a:rPr>
              <a:t> </a:t>
            </a:r>
            <a:r>
              <a:rPr sz="2300" dirty="0">
                <a:solidFill>
                  <a:srgbClr val="231F20"/>
                </a:solidFill>
                <a:latin typeface="Calibri"/>
                <a:cs typeface="Calibri"/>
              </a:rPr>
              <a:t>rappeler</a:t>
            </a:r>
            <a:r>
              <a:rPr sz="2300" spc="90" dirty="0">
                <a:solidFill>
                  <a:srgbClr val="231F20"/>
                </a:solidFill>
                <a:latin typeface="Calibri"/>
                <a:cs typeface="Calibri"/>
              </a:rPr>
              <a:t> </a:t>
            </a:r>
            <a:r>
              <a:rPr sz="2300" b="1" spc="40" dirty="0">
                <a:solidFill>
                  <a:srgbClr val="231F20"/>
                </a:solidFill>
                <a:latin typeface="Calibri"/>
                <a:cs typeface="Calibri"/>
              </a:rPr>
              <a:t>d’urgence</a:t>
            </a:r>
            <a:r>
              <a:rPr sz="2300" spc="40" dirty="0">
                <a:solidFill>
                  <a:srgbClr val="231F20"/>
                </a:solidFill>
                <a:latin typeface="Calibri"/>
                <a:cs typeface="Calibri"/>
              </a:rPr>
              <a:t> </a:t>
            </a:r>
            <a:r>
              <a:rPr sz="2300" dirty="0">
                <a:solidFill>
                  <a:srgbClr val="231F20"/>
                </a:solidFill>
                <a:latin typeface="Calibri"/>
                <a:cs typeface="Calibri"/>
              </a:rPr>
              <a:t>un</a:t>
            </a:r>
            <a:r>
              <a:rPr sz="2300" spc="50" dirty="0">
                <a:solidFill>
                  <a:srgbClr val="231F20"/>
                </a:solidFill>
                <a:latin typeface="Calibri"/>
                <a:cs typeface="Calibri"/>
              </a:rPr>
              <a:t> </a:t>
            </a:r>
            <a:r>
              <a:rPr sz="2300" dirty="0">
                <a:solidFill>
                  <a:srgbClr val="231F20"/>
                </a:solidFill>
                <a:latin typeface="Calibri"/>
                <a:cs typeface="Calibri"/>
              </a:rPr>
              <a:t>numéro</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dirty="0">
                <a:solidFill>
                  <a:srgbClr val="231F20"/>
                </a:solidFill>
                <a:latin typeface="Calibri"/>
                <a:cs typeface="Calibri"/>
              </a:rPr>
              <a:t>support</a:t>
            </a:r>
            <a:r>
              <a:rPr sz="2300" spc="55" dirty="0">
                <a:solidFill>
                  <a:srgbClr val="231F20"/>
                </a:solidFill>
                <a:latin typeface="Calibri"/>
                <a:cs typeface="Calibri"/>
              </a:rPr>
              <a:t> </a:t>
            </a:r>
            <a:r>
              <a:rPr sz="2300" dirty="0">
                <a:solidFill>
                  <a:srgbClr val="231F20"/>
                </a:solidFill>
                <a:latin typeface="Calibri"/>
                <a:cs typeface="Calibri"/>
              </a:rPr>
              <a:t>technique</a:t>
            </a:r>
            <a:r>
              <a:rPr sz="2300" spc="55" dirty="0">
                <a:solidFill>
                  <a:srgbClr val="231F20"/>
                </a:solidFill>
                <a:latin typeface="Calibri"/>
                <a:cs typeface="Calibri"/>
              </a:rPr>
              <a:t> </a:t>
            </a:r>
            <a:r>
              <a:rPr sz="2300" spc="60" dirty="0">
                <a:solidFill>
                  <a:srgbClr val="231F20"/>
                </a:solidFill>
                <a:latin typeface="Calibri"/>
                <a:cs typeface="Calibri"/>
              </a:rPr>
              <a:t>sous</a:t>
            </a:r>
            <a:r>
              <a:rPr sz="2300" spc="55" dirty="0">
                <a:solidFill>
                  <a:srgbClr val="231F20"/>
                </a:solidFill>
                <a:latin typeface="Calibri"/>
                <a:cs typeface="Calibri"/>
              </a:rPr>
              <a:t> </a:t>
            </a:r>
            <a:r>
              <a:rPr sz="2300" dirty="0">
                <a:solidFill>
                  <a:srgbClr val="231F20"/>
                </a:solidFill>
                <a:latin typeface="Calibri"/>
                <a:cs typeface="Calibri"/>
              </a:rPr>
              <a:t>peine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dirty="0">
                <a:solidFill>
                  <a:srgbClr val="231F20"/>
                </a:solidFill>
                <a:latin typeface="Calibri"/>
                <a:cs typeface="Calibri"/>
              </a:rPr>
              <a:t>perdre</a:t>
            </a:r>
            <a:r>
              <a:rPr sz="2300" spc="55" dirty="0">
                <a:solidFill>
                  <a:srgbClr val="231F20"/>
                </a:solidFill>
                <a:latin typeface="Calibri"/>
                <a:cs typeface="Calibri"/>
              </a:rPr>
              <a:t> l’accès </a:t>
            </a:r>
            <a:r>
              <a:rPr sz="2300" spc="65" dirty="0">
                <a:solidFill>
                  <a:srgbClr val="231F20"/>
                </a:solidFill>
                <a:latin typeface="Calibri"/>
                <a:cs typeface="Calibri"/>
              </a:rPr>
              <a:t>à</a:t>
            </a:r>
            <a:r>
              <a:rPr sz="2300" spc="55" dirty="0">
                <a:solidFill>
                  <a:srgbClr val="231F20"/>
                </a:solidFill>
                <a:latin typeface="Calibri"/>
                <a:cs typeface="Calibri"/>
              </a:rPr>
              <a:t> </a:t>
            </a:r>
            <a:r>
              <a:rPr sz="2300" dirty="0">
                <a:solidFill>
                  <a:srgbClr val="231F20"/>
                </a:solidFill>
                <a:latin typeface="Calibri"/>
                <a:cs typeface="Calibri"/>
              </a:rPr>
              <a:t>vos</a:t>
            </a:r>
            <a:r>
              <a:rPr sz="2300" spc="55" dirty="0">
                <a:solidFill>
                  <a:srgbClr val="231F20"/>
                </a:solidFill>
                <a:latin typeface="Calibri"/>
                <a:cs typeface="Calibri"/>
              </a:rPr>
              <a:t> </a:t>
            </a:r>
            <a:r>
              <a:rPr sz="2300" dirty="0">
                <a:solidFill>
                  <a:srgbClr val="231F20"/>
                </a:solidFill>
                <a:latin typeface="Calibri"/>
                <a:cs typeface="Calibri"/>
              </a:rPr>
              <a:t>données</a:t>
            </a:r>
            <a:r>
              <a:rPr sz="2300" spc="55" dirty="0">
                <a:solidFill>
                  <a:srgbClr val="231F20"/>
                </a:solidFill>
                <a:latin typeface="Calibri"/>
                <a:cs typeface="Calibri"/>
              </a:rPr>
              <a:t> </a:t>
            </a:r>
            <a:r>
              <a:rPr sz="2300" dirty="0">
                <a:solidFill>
                  <a:srgbClr val="231F20"/>
                </a:solidFill>
                <a:latin typeface="Calibri"/>
                <a:cs typeface="Calibri"/>
              </a:rPr>
              <a:t>ou</a:t>
            </a:r>
            <a:r>
              <a:rPr sz="2300" spc="55" dirty="0">
                <a:solidFill>
                  <a:srgbClr val="231F20"/>
                </a:solidFill>
                <a:latin typeface="Calibri"/>
                <a:cs typeface="Calibri"/>
              </a:rPr>
              <a:t> </a:t>
            </a:r>
            <a:r>
              <a:rPr sz="2300" spc="65" dirty="0">
                <a:solidFill>
                  <a:srgbClr val="231F20"/>
                </a:solidFill>
                <a:latin typeface="Calibri"/>
                <a:cs typeface="Calibri"/>
              </a:rPr>
              <a:t>à</a:t>
            </a:r>
            <a:r>
              <a:rPr sz="2300" spc="55" dirty="0">
                <a:solidFill>
                  <a:srgbClr val="231F20"/>
                </a:solidFill>
                <a:latin typeface="Calibri"/>
                <a:cs typeface="Calibri"/>
              </a:rPr>
              <a:t> </a:t>
            </a:r>
            <a:r>
              <a:rPr sz="2300" spc="50" dirty="0">
                <a:solidFill>
                  <a:srgbClr val="231F20"/>
                </a:solidFill>
                <a:latin typeface="Calibri"/>
                <a:cs typeface="Calibri"/>
              </a:rPr>
              <a:t>l’usage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dirty="0">
                <a:solidFill>
                  <a:srgbClr val="231F20"/>
                </a:solidFill>
                <a:latin typeface="Calibri"/>
                <a:cs typeface="Calibri"/>
              </a:rPr>
              <a:t>votre</a:t>
            </a:r>
            <a:r>
              <a:rPr sz="2300" spc="55" dirty="0">
                <a:solidFill>
                  <a:srgbClr val="231F20"/>
                </a:solidFill>
                <a:latin typeface="Calibri"/>
                <a:cs typeface="Calibri"/>
              </a:rPr>
              <a:t> </a:t>
            </a:r>
            <a:r>
              <a:rPr sz="2300" spc="-10" dirty="0">
                <a:solidFill>
                  <a:srgbClr val="231F20"/>
                </a:solidFill>
                <a:latin typeface="Calibri"/>
                <a:cs typeface="Calibri"/>
              </a:rPr>
              <a:t>ordinateur.</a:t>
            </a:r>
            <a:endParaRPr sz="2300" dirty="0">
              <a:latin typeface="Calibri"/>
              <a:cs typeface="Calibri"/>
            </a:endParaRPr>
          </a:p>
          <a:p>
            <a:pPr marL="12700" marR="139700">
              <a:lnSpc>
                <a:spcPts val="2550"/>
              </a:lnSpc>
              <a:spcBef>
                <a:spcPts val="10"/>
              </a:spcBef>
            </a:pPr>
            <a:r>
              <a:rPr sz="2300" dirty="0">
                <a:solidFill>
                  <a:srgbClr val="231F20"/>
                </a:solidFill>
                <a:latin typeface="Calibri"/>
                <a:cs typeface="Calibri"/>
              </a:rPr>
              <a:t>Une</a:t>
            </a:r>
            <a:r>
              <a:rPr sz="2300" spc="95" dirty="0">
                <a:solidFill>
                  <a:srgbClr val="231F20"/>
                </a:solidFill>
                <a:latin typeface="Calibri"/>
                <a:cs typeface="Calibri"/>
              </a:rPr>
              <a:t> </a:t>
            </a:r>
            <a:r>
              <a:rPr sz="2300" spc="55" dirty="0">
                <a:solidFill>
                  <a:srgbClr val="231F20"/>
                </a:solidFill>
                <a:latin typeface="Calibri"/>
                <a:cs typeface="Calibri"/>
              </a:rPr>
              <a:t>fois</a:t>
            </a:r>
            <a:r>
              <a:rPr sz="2300" spc="95" dirty="0">
                <a:solidFill>
                  <a:srgbClr val="231F20"/>
                </a:solidFill>
                <a:latin typeface="Calibri"/>
                <a:cs typeface="Calibri"/>
              </a:rPr>
              <a:t> </a:t>
            </a:r>
            <a:r>
              <a:rPr sz="2300" dirty="0">
                <a:solidFill>
                  <a:srgbClr val="231F20"/>
                </a:solidFill>
                <a:latin typeface="Calibri"/>
                <a:cs typeface="Calibri"/>
              </a:rPr>
              <a:t>contacté,</a:t>
            </a:r>
            <a:r>
              <a:rPr sz="2300" spc="95" dirty="0">
                <a:solidFill>
                  <a:srgbClr val="231F20"/>
                </a:solidFill>
                <a:latin typeface="Calibri"/>
                <a:cs typeface="Calibri"/>
              </a:rPr>
              <a:t> </a:t>
            </a:r>
            <a:r>
              <a:rPr sz="2300" spc="60" dirty="0">
                <a:solidFill>
                  <a:srgbClr val="231F20"/>
                </a:solidFill>
                <a:latin typeface="Calibri"/>
                <a:cs typeface="Calibri"/>
              </a:rPr>
              <a:t>le</a:t>
            </a:r>
            <a:r>
              <a:rPr sz="2300" spc="95" dirty="0">
                <a:solidFill>
                  <a:srgbClr val="231F20"/>
                </a:solidFill>
                <a:latin typeface="Calibri"/>
                <a:cs typeface="Calibri"/>
              </a:rPr>
              <a:t> </a:t>
            </a:r>
            <a:r>
              <a:rPr sz="2300" dirty="0">
                <a:solidFill>
                  <a:srgbClr val="231F20"/>
                </a:solidFill>
                <a:latin typeface="Calibri"/>
                <a:cs typeface="Calibri"/>
              </a:rPr>
              <a:t>pseudo</a:t>
            </a:r>
            <a:r>
              <a:rPr sz="2300" spc="100" dirty="0">
                <a:solidFill>
                  <a:srgbClr val="231F20"/>
                </a:solidFill>
                <a:latin typeface="Calibri"/>
                <a:cs typeface="Calibri"/>
              </a:rPr>
              <a:t> </a:t>
            </a:r>
            <a:r>
              <a:rPr sz="2300" spc="50" dirty="0">
                <a:solidFill>
                  <a:srgbClr val="231F20"/>
                </a:solidFill>
                <a:latin typeface="Calibri"/>
                <a:cs typeface="Calibri"/>
              </a:rPr>
              <a:t>service</a:t>
            </a:r>
            <a:r>
              <a:rPr sz="2300" spc="95" dirty="0">
                <a:solidFill>
                  <a:srgbClr val="231F20"/>
                </a:solidFill>
                <a:latin typeface="Calibri"/>
                <a:cs typeface="Calibri"/>
              </a:rPr>
              <a:t> </a:t>
            </a:r>
            <a:r>
              <a:rPr sz="2300" dirty="0">
                <a:solidFill>
                  <a:srgbClr val="231F20"/>
                </a:solidFill>
                <a:latin typeface="Calibri"/>
                <a:cs typeface="Calibri"/>
              </a:rPr>
              <a:t>technique</a:t>
            </a:r>
            <a:r>
              <a:rPr sz="2300" spc="95" dirty="0">
                <a:solidFill>
                  <a:srgbClr val="231F20"/>
                </a:solidFill>
                <a:latin typeface="Calibri"/>
                <a:cs typeface="Calibri"/>
              </a:rPr>
              <a:t> </a:t>
            </a:r>
            <a:r>
              <a:rPr sz="2300" dirty="0">
                <a:solidFill>
                  <a:srgbClr val="231F20"/>
                </a:solidFill>
                <a:latin typeface="Calibri"/>
                <a:cs typeface="Calibri"/>
              </a:rPr>
              <a:t>vous</a:t>
            </a:r>
            <a:r>
              <a:rPr sz="2300" spc="95" dirty="0">
                <a:solidFill>
                  <a:srgbClr val="231F20"/>
                </a:solidFill>
                <a:latin typeface="Calibri"/>
                <a:cs typeface="Calibri"/>
              </a:rPr>
              <a:t> </a:t>
            </a:r>
            <a:r>
              <a:rPr sz="2300" dirty="0">
                <a:solidFill>
                  <a:srgbClr val="231F20"/>
                </a:solidFill>
                <a:latin typeface="Calibri"/>
                <a:cs typeface="Calibri"/>
              </a:rPr>
              <a:t>demande</a:t>
            </a:r>
            <a:r>
              <a:rPr sz="2300" spc="100" dirty="0">
                <a:solidFill>
                  <a:srgbClr val="231F20"/>
                </a:solidFill>
                <a:latin typeface="Calibri"/>
                <a:cs typeface="Calibri"/>
              </a:rPr>
              <a:t> </a:t>
            </a:r>
            <a:r>
              <a:rPr sz="2300" dirty="0">
                <a:solidFill>
                  <a:srgbClr val="231F20"/>
                </a:solidFill>
                <a:latin typeface="Calibri"/>
                <a:cs typeface="Calibri"/>
              </a:rPr>
              <a:t>d’</a:t>
            </a:r>
            <a:r>
              <a:rPr sz="2300" b="1" dirty="0">
                <a:solidFill>
                  <a:srgbClr val="231F20"/>
                </a:solidFill>
                <a:latin typeface="Calibri"/>
                <a:cs typeface="Calibri"/>
              </a:rPr>
              <a:t>accéder</a:t>
            </a:r>
            <a:r>
              <a:rPr sz="2300" b="1" spc="95" dirty="0">
                <a:solidFill>
                  <a:srgbClr val="231F20"/>
                </a:solidFill>
                <a:latin typeface="Calibri"/>
                <a:cs typeface="Calibri"/>
              </a:rPr>
              <a:t> </a:t>
            </a:r>
            <a:r>
              <a:rPr sz="2300" b="1" spc="75" dirty="0">
                <a:solidFill>
                  <a:srgbClr val="231F20"/>
                </a:solidFill>
                <a:latin typeface="Calibri"/>
                <a:cs typeface="Calibri"/>
              </a:rPr>
              <a:t>à</a:t>
            </a:r>
            <a:r>
              <a:rPr sz="2300" b="1" spc="95" dirty="0">
                <a:solidFill>
                  <a:srgbClr val="231F20"/>
                </a:solidFill>
                <a:latin typeface="Calibri"/>
                <a:cs typeface="Calibri"/>
              </a:rPr>
              <a:t> </a:t>
            </a:r>
            <a:r>
              <a:rPr sz="2300" b="1" spc="70" dirty="0">
                <a:solidFill>
                  <a:srgbClr val="231F20"/>
                </a:solidFill>
                <a:latin typeface="Calibri"/>
                <a:cs typeface="Calibri"/>
              </a:rPr>
              <a:t>distance</a:t>
            </a:r>
            <a:r>
              <a:rPr sz="2300" b="1" spc="95" dirty="0">
                <a:solidFill>
                  <a:srgbClr val="231F20"/>
                </a:solidFill>
                <a:latin typeface="Calibri"/>
                <a:cs typeface="Calibri"/>
              </a:rPr>
              <a:t> </a:t>
            </a:r>
            <a:r>
              <a:rPr sz="2300" b="1" spc="75" dirty="0">
                <a:solidFill>
                  <a:srgbClr val="231F20"/>
                </a:solidFill>
                <a:latin typeface="Calibri"/>
                <a:cs typeface="Calibri"/>
              </a:rPr>
              <a:t>à</a:t>
            </a:r>
            <a:r>
              <a:rPr sz="2300" b="1" spc="100" dirty="0">
                <a:solidFill>
                  <a:srgbClr val="231F20"/>
                </a:solidFill>
                <a:latin typeface="Calibri"/>
                <a:cs typeface="Calibri"/>
              </a:rPr>
              <a:t> </a:t>
            </a:r>
            <a:r>
              <a:rPr sz="2300" b="1" dirty="0">
                <a:solidFill>
                  <a:srgbClr val="231F20"/>
                </a:solidFill>
                <a:latin typeface="Calibri"/>
                <a:cs typeface="Calibri"/>
              </a:rPr>
              <a:t>votre</a:t>
            </a:r>
            <a:r>
              <a:rPr sz="2300" b="1" spc="95" dirty="0">
                <a:solidFill>
                  <a:srgbClr val="231F20"/>
                </a:solidFill>
                <a:latin typeface="Calibri"/>
                <a:cs typeface="Calibri"/>
              </a:rPr>
              <a:t> </a:t>
            </a:r>
            <a:r>
              <a:rPr sz="2300" b="1" spc="75" dirty="0">
                <a:solidFill>
                  <a:srgbClr val="231F20"/>
                </a:solidFill>
                <a:latin typeface="Calibri"/>
                <a:cs typeface="Calibri"/>
              </a:rPr>
              <a:t>terminal</a:t>
            </a:r>
            <a:r>
              <a:rPr sz="2300" b="1" spc="105" dirty="0">
                <a:solidFill>
                  <a:srgbClr val="231F20"/>
                </a:solidFill>
                <a:latin typeface="Calibri"/>
                <a:cs typeface="Calibri"/>
              </a:rPr>
              <a:t> </a:t>
            </a:r>
            <a:r>
              <a:rPr sz="2300" dirty="0">
                <a:solidFill>
                  <a:srgbClr val="231F20"/>
                </a:solidFill>
                <a:latin typeface="Calibri"/>
                <a:cs typeface="Calibri"/>
              </a:rPr>
              <a:t>et</a:t>
            </a:r>
            <a:r>
              <a:rPr sz="2300" spc="100" dirty="0">
                <a:solidFill>
                  <a:srgbClr val="231F20"/>
                </a:solidFill>
                <a:latin typeface="Calibri"/>
                <a:cs typeface="Calibri"/>
              </a:rPr>
              <a:t> </a:t>
            </a:r>
            <a:r>
              <a:rPr sz="2300" b="1" spc="55" dirty="0">
                <a:solidFill>
                  <a:srgbClr val="231F20"/>
                </a:solidFill>
                <a:latin typeface="Calibri"/>
                <a:cs typeface="Calibri"/>
              </a:rPr>
              <a:t>facture</a:t>
            </a:r>
            <a:r>
              <a:rPr sz="2300" spc="55" dirty="0">
                <a:solidFill>
                  <a:srgbClr val="231F20"/>
                </a:solidFill>
                <a:latin typeface="Calibri"/>
                <a:cs typeface="Calibri"/>
              </a:rPr>
              <a:t> </a:t>
            </a:r>
            <a:r>
              <a:rPr sz="2300" dirty="0">
                <a:solidFill>
                  <a:srgbClr val="231F20"/>
                </a:solidFill>
                <a:latin typeface="Calibri"/>
                <a:cs typeface="Calibri"/>
              </a:rPr>
              <a:t>un</a:t>
            </a:r>
            <a:r>
              <a:rPr sz="2300" spc="55" dirty="0">
                <a:solidFill>
                  <a:srgbClr val="231F20"/>
                </a:solidFill>
                <a:latin typeface="Calibri"/>
                <a:cs typeface="Calibri"/>
              </a:rPr>
              <a:t> </a:t>
            </a:r>
            <a:r>
              <a:rPr sz="2300" spc="85" dirty="0">
                <a:solidFill>
                  <a:srgbClr val="231F20"/>
                </a:solidFill>
                <a:latin typeface="Calibri"/>
                <a:cs typeface="Calibri"/>
              </a:rPr>
              <a:t>faux</a:t>
            </a:r>
            <a:r>
              <a:rPr sz="2300" spc="55" dirty="0">
                <a:solidFill>
                  <a:srgbClr val="231F20"/>
                </a:solidFill>
                <a:latin typeface="Calibri"/>
                <a:cs typeface="Calibri"/>
              </a:rPr>
              <a:t> </a:t>
            </a:r>
            <a:r>
              <a:rPr sz="2300" spc="45" dirty="0">
                <a:solidFill>
                  <a:srgbClr val="231F20"/>
                </a:solidFill>
                <a:latin typeface="Calibri"/>
                <a:cs typeface="Calibri"/>
              </a:rPr>
              <a:t>dépannage</a:t>
            </a:r>
            <a:r>
              <a:rPr sz="2300" spc="80" dirty="0">
                <a:solidFill>
                  <a:srgbClr val="231F20"/>
                </a:solidFill>
                <a:latin typeface="Calibri"/>
                <a:cs typeface="Calibri"/>
              </a:rPr>
              <a:t> </a:t>
            </a:r>
            <a:r>
              <a:rPr sz="2300" dirty="0">
                <a:solidFill>
                  <a:srgbClr val="231F20"/>
                </a:solidFill>
                <a:latin typeface="Calibri"/>
                <a:cs typeface="Calibri"/>
              </a:rPr>
              <a:t>tout</a:t>
            </a:r>
            <a:r>
              <a:rPr sz="2300" spc="60"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vous</a:t>
            </a:r>
            <a:r>
              <a:rPr sz="2300" spc="60" dirty="0">
                <a:solidFill>
                  <a:srgbClr val="231F20"/>
                </a:solidFill>
                <a:latin typeface="Calibri"/>
                <a:cs typeface="Calibri"/>
              </a:rPr>
              <a:t> faisant</a:t>
            </a:r>
            <a:r>
              <a:rPr sz="2300" spc="55" dirty="0">
                <a:solidFill>
                  <a:srgbClr val="231F20"/>
                </a:solidFill>
                <a:latin typeface="Calibri"/>
                <a:cs typeface="Calibri"/>
              </a:rPr>
              <a:t> </a:t>
            </a:r>
            <a:r>
              <a:rPr sz="2300" dirty="0">
                <a:solidFill>
                  <a:srgbClr val="231F20"/>
                </a:solidFill>
                <a:latin typeface="Calibri"/>
                <a:cs typeface="Calibri"/>
              </a:rPr>
              <a:t>acheter</a:t>
            </a:r>
            <a:r>
              <a:rPr sz="2300" spc="60" dirty="0">
                <a:solidFill>
                  <a:srgbClr val="231F20"/>
                </a:solidFill>
                <a:latin typeface="Calibri"/>
                <a:cs typeface="Calibri"/>
              </a:rPr>
              <a:t> </a:t>
            </a:r>
            <a:r>
              <a:rPr sz="2300" dirty="0">
                <a:solidFill>
                  <a:srgbClr val="231F20"/>
                </a:solidFill>
                <a:latin typeface="Calibri"/>
                <a:cs typeface="Calibri"/>
              </a:rPr>
              <a:t>des</a:t>
            </a:r>
            <a:r>
              <a:rPr sz="2300" spc="55" dirty="0">
                <a:solidFill>
                  <a:srgbClr val="231F20"/>
                </a:solidFill>
                <a:latin typeface="Calibri"/>
                <a:cs typeface="Calibri"/>
              </a:rPr>
              <a:t> </a:t>
            </a:r>
            <a:r>
              <a:rPr sz="2300" spc="80" dirty="0">
                <a:solidFill>
                  <a:srgbClr val="231F20"/>
                </a:solidFill>
                <a:latin typeface="Calibri"/>
                <a:cs typeface="Calibri"/>
              </a:rPr>
              <a:t>logiciels</a:t>
            </a:r>
            <a:r>
              <a:rPr sz="2300" spc="60" dirty="0">
                <a:solidFill>
                  <a:srgbClr val="231F20"/>
                </a:solidFill>
                <a:latin typeface="Calibri"/>
                <a:cs typeface="Calibri"/>
              </a:rPr>
              <a:t> inutiles,</a:t>
            </a:r>
            <a:r>
              <a:rPr sz="2300" spc="55" dirty="0">
                <a:solidFill>
                  <a:srgbClr val="231F20"/>
                </a:solidFill>
                <a:latin typeface="Calibri"/>
                <a:cs typeface="Calibri"/>
              </a:rPr>
              <a:t> </a:t>
            </a:r>
            <a:r>
              <a:rPr sz="2300" dirty="0">
                <a:solidFill>
                  <a:srgbClr val="231F20"/>
                </a:solidFill>
                <a:latin typeface="Calibri"/>
                <a:cs typeface="Calibri"/>
              </a:rPr>
              <a:t>voire</a:t>
            </a:r>
            <a:r>
              <a:rPr sz="2300" spc="60" dirty="0">
                <a:solidFill>
                  <a:srgbClr val="231F20"/>
                </a:solidFill>
                <a:latin typeface="Calibri"/>
                <a:cs typeface="Calibri"/>
              </a:rPr>
              <a:t> </a:t>
            </a:r>
            <a:r>
              <a:rPr sz="2300" spc="-10" dirty="0">
                <a:solidFill>
                  <a:srgbClr val="231F20"/>
                </a:solidFill>
                <a:latin typeface="Calibri"/>
                <a:cs typeface="Calibri"/>
              </a:rPr>
              <a:t>dangereux.</a:t>
            </a:r>
            <a:endParaRPr sz="2300" dirty="0">
              <a:latin typeface="Calibri"/>
              <a:cs typeface="Calibri"/>
            </a:endParaRPr>
          </a:p>
        </p:txBody>
      </p:sp>
      <p:sp>
        <p:nvSpPr>
          <p:cNvPr id="21" name="object 21"/>
          <p:cNvSpPr txBox="1"/>
          <p:nvPr/>
        </p:nvSpPr>
        <p:spPr>
          <a:xfrm>
            <a:off x="8534675" y="9176618"/>
            <a:ext cx="9869805" cy="1709442"/>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ts val="2655"/>
              </a:lnSpc>
              <a:spcBef>
                <a:spcPts val="480"/>
              </a:spcBef>
            </a:pPr>
            <a:r>
              <a:rPr sz="2300" u="sng" dirty="0">
                <a:solidFill>
                  <a:srgbClr val="205E9E"/>
                </a:solidFill>
                <a:uFill>
                  <a:solidFill>
                    <a:srgbClr val="205E9E"/>
                  </a:solidFill>
                </a:uFill>
                <a:latin typeface="Calibri"/>
                <a:cs typeface="Calibri"/>
                <a:hlinkClick r:id="rId6"/>
              </a:rPr>
              <a:t>Comment</a:t>
            </a:r>
            <a:r>
              <a:rPr sz="2300" u="sng" spc="12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faire</a:t>
            </a:r>
            <a:r>
              <a:rPr sz="2300" u="sng" spc="125" dirty="0">
                <a:solidFill>
                  <a:srgbClr val="205E9E"/>
                </a:solidFill>
                <a:uFill>
                  <a:solidFill>
                    <a:srgbClr val="205E9E"/>
                  </a:solidFill>
                </a:uFill>
                <a:latin typeface="Calibri"/>
                <a:cs typeface="Calibri"/>
                <a:hlinkClick r:id="rId6"/>
              </a:rPr>
              <a:t> </a:t>
            </a:r>
            <a:r>
              <a:rPr sz="2300" u="sng" spc="50" dirty="0">
                <a:solidFill>
                  <a:srgbClr val="205E9E"/>
                </a:solidFill>
                <a:uFill>
                  <a:solidFill>
                    <a:srgbClr val="205E9E"/>
                  </a:solidFill>
                </a:uFill>
                <a:latin typeface="Calibri"/>
                <a:cs typeface="Calibri"/>
                <a:hlinkClick r:id="rId6"/>
              </a:rPr>
              <a:t>face</a:t>
            </a:r>
            <a:r>
              <a:rPr sz="2300" u="sng" spc="125" dirty="0">
                <a:solidFill>
                  <a:srgbClr val="205E9E"/>
                </a:solidFill>
                <a:uFill>
                  <a:solidFill>
                    <a:srgbClr val="205E9E"/>
                  </a:solidFill>
                </a:uFill>
                <a:latin typeface="Calibri"/>
                <a:cs typeface="Calibri"/>
                <a:hlinkClick r:id="rId6"/>
              </a:rPr>
              <a:t> </a:t>
            </a:r>
            <a:r>
              <a:rPr sz="2300" u="sng" spc="65" dirty="0">
                <a:solidFill>
                  <a:srgbClr val="205E9E"/>
                </a:solidFill>
                <a:uFill>
                  <a:solidFill>
                    <a:srgbClr val="205E9E"/>
                  </a:solidFill>
                </a:uFill>
                <a:latin typeface="Calibri"/>
                <a:cs typeface="Calibri"/>
                <a:hlinkClick r:id="rId6"/>
              </a:rPr>
              <a:t>à</a:t>
            </a:r>
            <a:r>
              <a:rPr sz="2300" u="sng" spc="12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l’arnaque</a:t>
            </a:r>
            <a:r>
              <a:rPr sz="2300" u="sng" spc="125" dirty="0">
                <a:solidFill>
                  <a:srgbClr val="205E9E"/>
                </a:solidFill>
                <a:uFill>
                  <a:solidFill>
                    <a:srgbClr val="205E9E"/>
                  </a:solidFill>
                </a:uFill>
                <a:latin typeface="Calibri"/>
                <a:cs typeface="Calibri"/>
                <a:hlinkClick r:id="rId6"/>
              </a:rPr>
              <a:t> </a:t>
            </a:r>
            <a:r>
              <a:rPr sz="2300" u="sng" spc="50" dirty="0">
                <a:solidFill>
                  <a:srgbClr val="205E9E"/>
                </a:solidFill>
                <a:uFill>
                  <a:solidFill>
                    <a:srgbClr val="205E9E"/>
                  </a:solidFill>
                </a:uFill>
                <a:latin typeface="Calibri"/>
                <a:cs typeface="Calibri"/>
                <a:hlinkClick r:id="rId6"/>
              </a:rPr>
              <a:t>au</a:t>
            </a:r>
            <a:r>
              <a:rPr sz="2300" u="sng" spc="125" dirty="0">
                <a:solidFill>
                  <a:srgbClr val="205E9E"/>
                </a:solidFill>
                <a:uFill>
                  <a:solidFill>
                    <a:srgbClr val="205E9E"/>
                  </a:solidFill>
                </a:uFill>
                <a:latin typeface="Calibri"/>
                <a:cs typeface="Calibri"/>
                <a:hlinkClick r:id="rId6"/>
              </a:rPr>
              <a:t> </a:t>
            </a:r>
            <a:r>
              <a:rPr sz="2300" u="sng" spc="55" dirty="0">
                <a:solidFill>
                  <a:srgbClr val="205E9E"/>
                </a:solidFill>
                <a:uFill>
                  <a:solidFill>
                    <a:srgbClr val="205E9E"/>
                  </a:solidFill>
                </a:uFill>
                <a:latin typeface="Calibri"/>
                <a:cs typeface="Calibri"/>
                <a:hlinkClick r:id="rId6"/>
              </a:rPr>
              <a:t>faux</a:t>
            </a:r>
            <a:r>
              <a:rPr sz="2300" u="sng" spc="12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support</a:t>
            </a:r>
            <a:r>
              <a:rPr sz="2300" u="sng" spc="12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technique</a:t>
            </a:r>
            <a:r>
              <a:rPr sz="2300" u="sng" spc="125" dirty="0">
                <a:solidFill>
                  <a:srgbClr val="205E9E"/>
                </a:solidFill>
                <a:uFill>
                  <a:solidFill>
                    <a:srgbClr val="205E9E"/>
                  </a:solidFill>
                </a:uFill>
                <a:latin typeface="Calibri"/>
                <a:cs typeface="Calibri"/>
                <a:hlinkClick r:id="rId6"/>
              </a:rPr>
              <a:t> </a:t>
            </a:r>
            <a:r>
              <a:rPr sz="2300" u="sng" spc="-165" dirty="0">
                <a:solidFill>
                  <a:srgbClr val="205E9E"/>
                </a:solidFill>
                <a:uFill>
                  <a:solidFill>
                    <a:srgbClr val="205E9E"/>
                  </a:solidFill>
                </a:uFill>
                <a:latin typeface="Calibri"/>
                <a:cs typeface="Calibri"/>
                <a:hlinkClick r:id="rId6"/>
              </a:rPr>
              <a:t>?</a:t>
            </a:r>
            <a:r>
              <a:rPr sz="2300" u="sng" spc="12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a:t>
            </a:r>
            <a:r>
              <a:rPr sz="2300" u="sng" spc="45" dirty="0">
                <a:solidFill>
                  <a:srgbClr val="205E9E"/>
                </a:solidFill>
                <a:uFill>
                  <a:solidFill>
                    <a:srgbClr val="205E9E"/>
                  </a:solidFill>
                </a:uFill>
                <a:latin typeface="Calibri"/>
                <a:cs typeface="Calibri"/>
                <a:hlinkClick r:id="rId6"/>
              </a:rPr>
              <a:t>Cybermalveillance</a:t>
            </a:r>
            <a:endParaRPr sz="2300" dirty="0">
              <a:latin typeface="Calibri"/>
              <a:cs typeface="Calibri"/>
            </a:endParaRPr>
          </a:p>
          <a:p>
            <a:pPr marL="12700" marR="407670">
              <a:lnSpc>
                <a:spcPts val="2550"/>
              </a:lnSpc>
              <a:spcBef>
                <a:spcPts val="155"/>
              </a:spcBef>
            </a:pPr>
            <a:r>
              <a:rPr sz="2300" u="sng" spc="75" dirty="0">
                <a:solidFill>
                  <a:srgbClr val="205E9E"/>
                </a:solidFill>
                <a:uFill>
                  <a:solidFill>
                    <a:srgbClr val="205E9E"/>
                  </a:solidFill>
                </a:uFill>
                <a:latin typeface="Calibri"/>
                <a:cs typeface="Calibri"/>
                <a:hlinkClick r:id="rId6"/>
              </a:rPr>
              <a:t>Fiche</a:t>
            </a:r>
            <a:r>
              <a:rPr sz="2300" u="sng" spc="13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Réflexe</a:t>
            </a:r>
            <a:r>
              <a:rPr sz="2300" u="sng" spc="13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arnaque</a:t>
            </a:r>
            <a:r>
              <a:rPr sz="2300" u="sng" spc="135" dirty="0">
                <a:solidFill>
                  <a:srgbClr val="205E9E"/>
                </a:solidFill>
                <a:uFill>
                  <a:solidFill>
                    <a:srgbClr val="205E9E"/>
                  </a:solidFill>
                </a:uFill>
                <a:latin typeface="Calibri"/>
                <a:cs typeface="Calibri"/>
                <a:hlinkClick r:id="rId6"/>
              </a:rPr>
              <a:t> </a:t>
            </a:r>
            <a:r>
              <a:rPr sz="2300" u="sng" spc="50" dirty="0">
                <a:solidFill>
                  <a:srgbClr val="205E9E"/>
                </a:solidFill>
                <a:uFill>
                  <a:solidFill>
                    <a:srgbClr val="205E9E"/>
                  </a:solidFill>
                </a:uFill>
                <a:latin typeface="Calibri"/>
                <a:cs typeface="Calibri"/>
                <a:hlinkClick r:id="rId6"/>
              </a:rPr>
              <a:t>au</a:t>
            </a:r>
            <a:r>
              <a:rPr sz="2300" u="sng" spc="135" dirty="0">
                <a:solidFill>
                  <a:srgbClr val="205E9E"/>
                </a:solidFill>
                <a:uFill>
                  <a:solidFill>
                    <a:srgbClr val="205E9E"/>
                  </a:solidFill>
                </a:uFill>
                <a:latin typeface="Calibri"/>
                <a:cs typeface="Calibri"/>
                <a:hlinkClick r:id="rId6"/>
              </a:rPr>
              <a:t> </a:t>
            </a:r>
            <a:r>
              <a:rPr sz="2300" u="sng" spc="55" dirty="0">
                <a:solidFill>
                  <a:srgbClr val="205E9E"/>
                </a:solidFill>
                <a:uFill>
                  <a:solidFill>
                    <a:srgbClr val="205E9E"/>
                  </a:solidFill>
                </a:uFill>
                <a:latin typeface="Calibri"/>
                <a:cs typeface="Calibri"/>
                <a:hlinkClick r:id="rId6"/>
              </a:rPr>
              <a:t>faux</a:t>
            </a:r>
            <a:r>
              <a:rPr sz="2300" u="sng" spc="13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support</a:t>
            </a:r>
            <a:r>
              <a:rPr sz="2300" u="sng" spc="13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technique</a:t>
            </a:r>
            <a:r>
              <a:rPr sz="2300" u="sng" spc="135" dirty="0">
                <a:solidFill>
                  <a:srgbClr val="205E9E"/>
                </a:solidFill>
                <a:uFill>
                  <a:solidFill>
                    <a:srgbClr val="205E9E"/>
                  </a:solidFill>
                </a:uFill>
                <a:latin typeface="Calibri"/>
                <a:cs typeface="Calibri"/>
                <a:hlinkClick r:id="rId6"/>
              </a:rPr>
              <a:t> </a:t>
            </a:r>
            <a:r>
              <a:rPr sz="2300" u="sng" spc="65" dirty="0">
                <a:solidFill>
                  <a:srgbClr val="205E9E"/>
                </a:solidFill>
                <a:uFill>
                  <a:solidFill>
                    <a:srgbClr val="205E9E"/>
                  </a:solidFill>
                </a:uFill>
                <a:latin typeface="Calibri"/>
                <a:cs typeface="Calibri"/>
                <a:hlinkClick r:id="rId6"/>
              </a:rPr>
              <a:t>–</a:t>
            </a:r>
            <a:r>
              <a:rPr sz="2300" u="sng" spc="135" dirty="0">
                <a:solidFill>
                  <a:srgbClr val="205E9E"/>
                </a:solidFill>
                <a:uFill>
                  <a:solidFill>
                    <a:srgbClr val="205E9E"/>
                  </a:solidFill>
                </a:uFill>
                <a:latin typeface="Calibri"/>
                <a:cs typeface="Calibri"/>
                <a:hlinkClick r:id="rId6"/>
              </a:rPr>
              <a:t> </a:t>
            </a:r>
            <a:r>
              <a:rPr sz="2300" u="sng" spc="45" dirty="0">
                <a:solidFill>
                  <a:srgbClr val="205E9E"/>
                </a:solidFill>
                <a:uFill>
                  <a:solidFill>
                    <a:srgbClr val="205E9E"/>
                  </a:solidFill>
                </a:uFill>
                <a:latin typeface="Calibri"/>
                <a:cs typeface="Calibri"/>
                <a:hlinkClick r:id="rId6"/>
              </a:rPr>
              <a:t>Cybermalveillance</a:t>
            </a:r>
            <a:r>
              <a:rPr sz="2300" spc="45" dirty="0">
                <a:solidFill>
                  <a:srgbClr val="205E9E"/>
                </a:solidFill>
                <a:latin typeface="Calibri"/>
                <a:cs typeface="Calibri"/>
                <a:hlinkClick r:id="rId6"/>
              </a:rPr>
              <a:t> </a:t>
            </a:r>
            <a:r>
              <a:rPr sz="2300" u="sng" dirty="0">
                <a:solidFill>
                  <a:srgbClr val="205E9E"/>
                </a:solidFill>
                <a:uFill>
                  <a:solidFill>
                    <a:srgbClr val="205E9E"/>
                  </a:solidFill>
                </a:uFill>
                <a:latin typeface="Calibri"/>
                <a:cs typeface="Calibri"/>
                <a:hlinkClick r:id="rId7"/>
              </a:rPr>
              <a:t>Protégez-vous</a:t>
            </a:r>
            <a:r>
              <a:rPr sz="2300" u="sng" spc="2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contre</a:t>
            </a:r>
            <a:r>
              <a:rPr sz="2300" u="sng" spc="235" dirty="0">
                <a:solidFill>
                  <a:srgbClr val="205E9E"/>
                </a:solidFill>
                <a:uFill>
                  <a:solidFill>
                    <a:srgbClr val="205E9E"/>
                  </a:solidFill>
                </a:uFill>
                <a:latin typeface="Calibri"/>
                <a:cs typeface="Calibri"/>
                <a:hlinkClick r:id="rId7"/>
              </a:rPr>
              <a:t> </a:t>
            </a:r>
            <a:r>
              <a:rPr sz="2300" u="sng" spc="75" dirty="0">
                <a:solidFill>
                  <a:srgbClr val="205E9E"/>
                </a:solidFill>
                <a:uFill>
                  <a:solidFill>
                    <a:srgbClr val="205E9E"/>
                  </a:solidFill>
                </a:uFill>
                <a:latin typeface="Calibri"/>
                <a:cs typeface="Calibri"/>
                <a:hlinkClick r:id="rId7"/>
              </a:rPr>
              <a:t>les</a:t>
            </a:r>
            <a:r>
              <a:rPr sz="2300" u="sng" spc="2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escroqueries</a:t>
            </a:r>
            <a:r>
              <a:rPr sz="2300" u="sng" spc="235" dirty="0">
                <a:solidFill>
                  <a:srgbClr val="205E9E"/>
                </a:solidFill>
                <a:uFill>
                  <a:solidFill>
                    <a:srgbClr val="205E9E"/>
                  </a:solidFill>
                </a:uFill>
                <a:latin typeface="Calibri"/>
                <a:cs typeface="Calibri"/>
                <a:hlinkClick r:id="rId7"/>
              </a:rPr>
              <a:t> </a:t>
            </a:r>
            <a:r>
              <a:rPr sz="2300" u="sng" spc="50" dirty="0">
                <a:solidFill>
                  <a:srgbClr val="205E9E"/>
                </a:solidFill>
                <a:uFill>
                  <a:solidFill>
                    <a:srgbClr val="205E9E"/>
                  </a:solidFill>
                </a:uFill>
                <a:latin typeface="Calibri"/>
                <a:cs typeface="Calibri"/>
                <a:hlinkClick r:id="rId7"/>
              </a:rPr>
              <a:t>au</a:t>
            </a:r>
            <a:r>
              <a:rPr sz="2300" u="sng" spc="240"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support</a:t>
            </a:r>
            <a:r>
              <a:rPr sz="2300" u="sng" spc="2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technique</a:t>
            </a:r>
            <a:r>
              <a:rPr sz="2300" u="sng" spc="235" dirty="0">
                <a:solidFill>
                  <a:srgbClr val="205E9E"/>
                </a:solidFill>
                <a:uFill>
                  <a:solidFill>
                    <a:srgbClr val="205E9E"/>
                  </a:solidFill>
                </a:uFill>
                <a:latin typeface="Calibri"/>
                <a:cs typeface="Calibri"/>
                <a:hlinkClick r:id="rId7"/>
              </a:rPr>
              <a:t> </a:t>
            </a:r>
            <a:r>
              <a:rPr sz="2300" u="sng" spc="-10" dirty="0">
                <a:solidFill>
                  <a:srgbClr val="205E9E"/>
                </a:solidFill>
                <a:uFill>
                  <a:solidFill>
                    <a:srgbClr val="205E9E"/>
                  </a:solidFill>
                </a:uFill>
                <a:latin typeface="Calibri"/>
                <a:cs typeface="Calibri"/>
                <a:hlinkClick r:id="rId7"/>
              </a:rPr>
              <a:t>(microsoft.com)</a:t>
            </a:r>
            <a:endParaRPr sz="2300" dirty="0">
              <a:latin typeface="Calibri"/>
              <a:cs typeface="Calibri"/>
            </a:endParaRPr>
          </a:p>
        </p:txBody>
      </p:sp>
      <p:sp>
        <p:nvSpPr>
          <p:cNvPr id="22" name="object 22"/>
          <p:cNvSpPr/>
          <p:nvPr/>
        </p:nvSpPr>
        <p:spPr>
          <a:xfrm>
            <a:off x="8001160" y="8974456"/>
            <a:ext cx="10832465" cy="2334260"/>
          </a:xfrm>
          <a:custGeom>
            <a:avLst/>
            <a:gdLst/>
            <a:ahLst/>
            <a:cxnLst/>
            <a:rect l="l" t="t" r="r" b="b"/>
            <a:pathLst>
              <a:path w="10832465" h="2334259">
                <a:moveTo>
                  <a:pt x="148403" y="0"/>
                </a:moveTo>
                <a:lnTo>
                  <a:pt x="101494" y="7566"/>
                </a:lnTo>
                <a:lnTo>
                  <a:pt x="60756" y="28634"/>
                </a:lnTo>
                <a:lnTo>
                  <a:pt x="28631" y="60760"/>
                </a:lnTo>
                <a:lnTo>
                  <a:pt x="7565" y="101498"/>
                </a:lnTo>
                <a:lnTo>
                  <a:pt x="0" y="148403"/>
                </a:lnTo>
                <a:lnTo>
                  <a:pt x="0" y="2334099"/>
                </a:lnTo>
              </a:path>
              <a:path w="10832465" h="2334259">
                <a:moveTo>
                  <a:pt x="10831921" y="2334099"/>
                </a:moveTo>
                <a:lnTo>
                  <a:pt x="10831921" y="148403"/>
                </a:lnTo>
                <a:lnTo>
                  <a:pt x="10824355" y="101498"/>
                </a:lnTo>
                <a:lnTo>
                  <a:pt x="10803285" y="60760"/>
                </a:lnTo>
                <a:lnTo>
                  <a:pt x="10771158" y="28634"/>
                </a:lnTo>
                <a:lnTo>
                  <a:pt x="10730417" y="7566"/>
                </a:lnTo>
                <a:lnTo>
                  <a:pt x="10683507" y="0"/>
                </a:lnTo>
                <a:lnTo>
                  <a:pt x="148403" y="0"/>
                </a:lnTo>
              </a:path>
            </a:pathLst>
          </a:custGeom>
          <a:ln w="62825">
            <a:solidFill>
              <a:srgbClr val="BCBEC0"/>
            </a:solidFill>
          </a:ln>
        </p:spPr>
        <p:txBody>
          <a:bodyPr wrap="square" lIns="0" tIns="0" rIns="0" bIns="0" rtlCol="0"/>
          <a:lstStyle/>
          <a:p>
            <a:endParaRPr dirty="0"/>
          </a:p>
        </p:txBody>
      </p:sp>
      <p:sp>
        <p:nvSpPr>
          <p:cNvPr id="23" name="object 23"/>
          <p:cNvSpPr txBox="1"/>
          <p:nvPr/>
        </p:nvSpPr>
        <p:spPr>
          <a:xfrm>
            <a:off x="3024682" y="5655932"/>
            <a:ext cx="5720715" cy="1924500"/>
          </a:xfrm>
          <a:prstGeom prst="rect">
            <a:avLst/>
          </a:prstGeom>
          <a:solidFill>
            <a:srgbClr val="E0C1F2">
              <a:alpha val="1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7F4293"/>
                </a:solidFill>
                <a:latin typeface="Calibri"/>
                <a:cs typeface="Calibri"/>
              </a:rPr>
              <a:t>OBJECTIF DE LA SÉQUENCE</a:t>
            </a:r>
            <a:endParaRPr lang="fr-FR" sz="3550" b="1" spc="-150" dirty="0">
              <a:latin typeface="Calibri"/>
              <a:cs typeface="Calibri"/>
            </a:endParaRPr>
          </a:p>
          <a:p>
            <a:pPr marL="487045" marR="629920">
              <a:lnSpc>
                <a:spcPts val="2400"/>
              </a:lnSpc>
              <a:spcBef>
                <a:spcPts val="1590"/>
              </a:spcBef>
            </a:pPr>
            <a:r>
              <a:rPr sz="2300" spc="50" dirty="0">
                <a:solidFill>
                  <a:srgbClr val="231F20"/>
                </a:solidFill>
                <a:latin typeface="Calibri"/>
                <a:cs typeface="Calibri"/>
              </a:rPr>
              <a:t>Savoir</a:t>
            </a:r>
            <a:r>
              <a:rPr sz="2300" spc="60" dirty="0">
                <a:solidFill>
                  <a:srgbClr val="231F20"/>
                </a:solidFill>
                <a:latin typeface="Calibri"/>
                <a:cs typeface="Calibri"/>
              </a:rPr>
              <a:t> </a:t>
            </a:r>
            <a:r>
              <a:rPr sz="2300" dirty="0">
                <a:solidFill>
                  <a:srgbClr val="231F20"/>
                </a:solidFill>
                <a:latin typeface="Calibri"/>
                <a:cs typeface="Calibri"/>
              </a:rPr>
              <a:t>réagir</a:t>
            </a:r>
            <a:r>
              <a:rPr sz="2300" spc="60"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spc="70" dirty="0">
                <a:solidFill>
                  <a:srgbClr val="231F20"/>
                </a:solidFill>
                <a:latin typeface="Calibri"/>
                <a:cs typeface="Calibri"/>
              </a:rPr>
              <a:t>signaler</a:t>
            </a:r>
            <a:r>
              <a:rPr sz="2300" spc="60" dirty="0">
                <a:solidFill>
                  <a:srgbClr val="231F20"/>
                </a:solidFill>
                <a:latin typeface="Calibri"/>
                <a:cs typeface="Calibri"/>
              </a:rPr>
              <a:t> </a:t>
            </a:r>
            <a:r>
              <a:rPr sz="2300" spc="70" dirty="0">
                <a:solidFill>
                  <a:srgbClr val="231F20"/>
                </a:solidFill>
                <a:latin typeface="Calibri"/>
                <a:cs typeface="Calibri"/>
              </a:rPr>
              <a:t>les</a:t>
            </a:r>
            <a:r>
              <a:rPr sz="2300" spc="60" dirty="0">
                <a:solidFill>
                  <a:srgbClr val="231F20"/>
                </a:solidFill>
                <a:latin typeface="Calibri"/>
                <a:cs typeface="Calibri"/>
              </a:rPr>
              <a:t> </a:t>
            </a:r>
            <a:r>
              <a:rPr sz="2300" spc="-10" dirty="0">
                <a:solidFill>
                  <a:srgbClr val="231F20"/>
                </a:solidFill>
                <a:latin typeface="Calibri"/>
                <a:cs typeface="Calibri"/>
              </a:rPr>
              <a:t>arnaques </a:t>
            </a:r>
            <a:r>
              <a:rPr sz="2300" spc="55" dirty="0">
                <a:solidFill>
                  <a:srgbClr val="231F20"/>
                </a:solidFill>
                <a:latin typeface="Calibri"/>
                <a:cs typeface="Calibri"/>
              </a:rPr>
              <a:t>au</a:t>
            </a:r>
            <a:r>
              <a:rPr sz="2300" spc="75" dirty="0">
                <a:solidFill>
                  <a:srgbClr val="231F20"/>
                </a:solidFill>
                <a:latin typeface="Calibri"/>
                <a:cs typeface="Calibri"/>
              </a:rPr>
              <a:t> </a:t>
            </a:r>
            <a:r>
              <a:rPr sz="2300" spc="55" dirty="0">
                <a:solidFill>
                  <a:srgbClr val="231F20"/>
                </a:solidFill>
                <a:latin typeface="Calibri"/>
                <a:cs typeface="Calibri"/>
              </a:rPr>
              <a:t>faux</a:t>
            </a:r>
            <a:r>
              <a:rPr sz="2300" spc="80" dirty="0">
                <a:solidFill>
                  <a:srgbClr val="231F20"/>
                </a:solidFill>
                <a:latin typeface="Calibri"/>
                <a:cs typeface="Calibri"/>
              </a:rPr>
              <a:t> </a:t>
            </a:r>
            <a:r>
              <a:rPr sz="2300" dirty="0">
                <a:solidFill>
                  <a:srgbClr val="231F20"/>
                </a:solidFill>
                <a:latin typeface="Calibri"/>
                <a:cs typeface="Calibri"/>
              </a:rPr>
              <a:t>support</a:t>
            </a:r>
            <a:r>
              <a:rPr sz="2300" spc="75" dirty="0">
                <a:solidFill>
                  <a:srgbClr val="231F20"/>
                </a:solidFill>
                <a:latin typeface="Calibri"/>
                <a:cs typeface="Calibri"/>
              </a:rPr>
              <a:t> </a:t>
            </a:r>
            <a:r>
              <a:rPr sz="2300" spc="-10" dirty="0">
                <a:solidFill>
                  <a:srgbClr val="231F20"/>
                </a:solidFill>
                <a:latin typeface="Calibri"/>
                <a:cs typeface="Calibri"/>
              </a:rPr>
              <a:t>technique.</a:t>
            </a:r>
            <a:br>
              <a:rPr lang="fr-FR" sz="2300" spc="-10" dirty="0">
                <a:solidFill>
                  <a:srgbClr val="231F20"/>
                </a:solidFill>
                <a:latin typeface="Calibri"/>
                <a:cs typeface="Calibri"/>
              </a:rPr>
            </a:br>
            <a:r>
              <a:rPr lang="fr-FR" spc="-10" dirty="0">
                <a:solidFill>
                  <a:srgbClr val="231F20"/>
                </a:solidFill>
                <a:latin typeface="Calibri"/>
                <a:cs typeface="Calibri"/>
              </a:rPr>
              <a:t> </a:t>
            </a:r>
            <a:r>
              <a:rPr lang="fr-FR" sz="1100" spc="-10" dirty="0">
                <a:solidFill>
                  <a:srgbClr val="231F20"/>
                </a:solidFill>
                <a:latin typeface="Calibri"/>
                <a:cs typeface="Calibri"/>
              </a:rPr>
              <a:t> </a:t>
            </a:r>
            <a:endParaRPr sz="23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t>AVANT DE COMMENCER</a:t>
            </a:r>
          </a:p>
        </p:txBody>
      </p:sp>
      <p:sp>
        <p:nvSpPr>
          <p:cNvPr id="3" name="object 3"/>
          <p:cNvSpPr txBox="1"/>
          <p:nvPr/>
        </p:nvSpPr>
        <p:spPr>
          <a:xfrm>
            <a:off x="1262934" y="1898474"/>
            <a:ext cx="16806545" cy="962025"/>
          </a:xfrm>
          <a:prstGeom prst="rect">
            <a:avLst/>
          </a:prstGeom>
        </p:spPr>
        <p:txBody>
          <a:bodyPr vert="horz" wrap="square" lIns="0" tIns="11430" rIns="0" bIns="0" rtlCol="0">
            <a:spAutoFit/>
          </a:bodyPr>
          <a:lstStyle/>
          <a:p>
            <a:pPr marL="12700" marR="5080">
              <a:lnSpc>
                <a:spcPct val="107800"/>
              </a:lnSpc>
              <a:spcBef>
                <a:spcPts val="90"/>
              </a:spcBef>
            </a:pPr>
            <a:r>
              <a:rPr lang="fr-FR" sz="2850" spc="60" dirty="0">
                <a:solidFill>
                  <a:srgbClr val="231F20"/>
                </a:solidFill>
                <a:latin typeface="Calibri"/>
                <a:cs typeface="Calibri"/>
              </a:rPr>
              <a:t>Munissez-</a:t>
            </a:r>
            <a:r>
              <a:rPr lang="fr-FR" sz="2850" spc="55" dirty="0">
                <a:solidFill>
                  <a:srgbClr val="231F20"/>
                </a:solidFill>
                <a:latin typeface="Calibri"/>
                <a:cs typeface="Calibri"/>
              </a:rPr>
              <a:t>vous</a:t>
            </a:r>
            <a:r>
              <a:rPr lang="fr-FR" sz="2850" spc="45" dirty="0">
                <a:solidFill>
                  <a:srgbClr val="231F20"/>
                </a:solidFill>
                <a:latin typeface="Calibri"/>
                <a:cs typeface="Calibri"/>
              </a:rPr>
              <a:t> </a:t>
            </a:r>
            <a:r>
              <a:rPr lang="fr-FR" sz="2850" dirty="0">
                <a:solidFill>
                  <a:srgbClr val="231F20"/>
                </a:solidFill>
                <a:latin typeface="Calibri"/>
                <a:cs typeface="Calibri"/>
              </a:rPr>
              <a:t>du</a:t>
            </a:r>
            <a:r>
              <a:rPr lang="fr-FR" sz="2850" spc="45" dirty="0">
                <a:solidFill>
                  <a:srgbClr val="231F20"/>
                </a:solidFill>
                <a:latin typeface="Calibri"/>
                <a:cs typeface="Calibri"/>
              </a:rPr>
              <a:t> </a:t>
            </a:r>
            <a:r>
              <a:rPr lang="fr-FR" sz="2850" spc="145" dirty="0">
                <a:solidFill>
                  <a:srgbClr val="231F20"/>
                </a:solidFill>
                <a:latin typeface="Calibri"/>
                <a:cs typeface="Calibri"/>
              </a:rPr>
              <a:t>PDF</a:t>
            </a:r>
            <a:r>
              <a:rPr lang="fr-FR" sz="2850" spc="40" dirty="0">
                <a:solidFill>
                  <a:srgbClr val="231F20"/>
                </a:solidFill>
                <a:latin typeface="Calibri"/>
                <a:cs typeface="Calibri"/>
              </a:rPr>
              <a:t> </a:t>
            </a:r>
            <a:r>
              <a:rPr lang="fr-FR" sz="2850" spc="65" dirty="0">
                <a:solidFill>
                  <a:srgbClr val="231F20"/>
                </a:solidFill>
                <a:latin typeface="Calibri"/>
                <a:cs typeface="Calibri"/>
              </a:rPr>
              <a:t>“</a:t>
            </a:r>
            <a:r>
              <a:rPr lang="fr-FR" sz="2850" b="1" spc="65" dirty="0">
                <a:solidFill>
                  <a:srgbClr val="231F20"/>
                </a:solidFill>
                <a:latin typeface="Calibri"/>
                <a:cs typeface="Calibri"/>
              </a:rPr>
              <a:t>Guide</a:t>
            </a:r>
            <a:r>
              <a:rPr lang="fr-FR" sz="2850" b="1" spc="40" dirty="0">
                <a:solidFill>
                  <a:srgbClr val="231F20"/>
                </a:solidFill>
                <a:latin typeface="Calibri"/>
                <a:cs typeface="Calibri"/>
              </a:rPr>
              <a:t> </a:t>
            </a:r>
            <a:r>
              <a:rPr lang="fr-FR" sz="2850" b="1" spc="120" dirty="0">
                <a:solidFill>
                  <a:srgbClr val="231F20"/>
                </a:solidFill>
                <a:latin typeface="Calibri"/>
                <a:cs typeface="Calibri"/>
              </a:rPr>
              <a:t>Participant</a:t>
            </a:r>
            <a:r>
              <a:rPr lang="fr-FR" sz="2850" spc="120" dirty="0">
                <a:solidFill>
                  <a:srgbClr val="231F20"/>
                </a:solidFill>
                <a:latin typeface="Calibri"/>
                <a:cs typeface="Calibri"/>
              </a:rPr>
              <a:t>”</a:t>
            </a:r>
            <a:r>
              <a:rPr lang="fr-FR" sz="2850" spc="40" dirty="0">
                <a:solidFill>
                  <a:srgbClr val="231F20"/>
                </a:solidFill>
                <a:latin typeface="Calibri"/>
                <a:cs typeface="Calibri"/>
              </a:rPr>
              <a:t> </a:t>
            </a:r>
            <a:r>
              <a:rPr lang="fr-FR" sz="2850" spc="70" dirty="0">
                <a:solidFill>
                  <a:srgbClr val="231F20"/>
                </a:solidFill>
                <a:latin typeface="Calibri"/>
                <a:cs typeface="Calibri"/>
              </a:rPr>
              <a:t>afin</a:t>
            </a:r>
            <a:r>
              <a:rPr lang="fr-FR" sz="2850" spc="40" dirty="0">
                <a:solidFill>
                  <a:srgbClr val="231F20"/>
                </a:solidFill>
                <a:latin typeface="Calibri"/>
                <a:cs typeface="Calibri"/>
              </a:rPr>
              <a:t> </a:t>
            </a:r>
            <a:r>
              <a:rPr lang="fr-FR" sz="2850" dirty="0">
                <a:solidFill>
                  <a:srgbClr val="231F20"/>
                </a:solidFill>
                <a:latin typeface="Calibri"/>
                <a:cs typeface="Calibri"/>
              </a:rPr>
              <a:t>de</a:t>
            </a:r>
            <a:r>
              <a:rPr lang="fr-FR" sz="2850" spc="45" dirty="0">
                <a:solidFill>
                  <a:srgbClr val="231F20"/>
                </a:solidFill>
                <a:latin typeface="Calibri"/>
                <a:cs typeface="Calibri"/>
              </a:rPr>
              <a:t> </a:t>
            </a:r>
            <a:r>
              <a:rPr lang="fr-FR" sz="2850" spc="60" dirty="0">
                <a:solidFill>
                  <a:srgbClr val="231F20"/>
                </a:solidFill>
                <a:latin typeface="Calibri"/>
                <a:cs typeface="Calibri"/>
              </a:rPr>
              <a:t>découvrir</a:t>
            </a:r>
            <a:r>
              <a:rPr lang="fr-FR" sz="2850" spc="40" dirty="0">
                <a:solidFill>
                  <a:srgbClr val="231F20"/>
                </a:solidFill>
                <a:latin typeface="Calibri"/>
                <a:cs typeface="Calibri"/>
              </a:rPr>
              <a:t> </a:t>
            </a:r>
            <a:r>
              <a:rPr lang="fr-FR" sz="2850" spc="100" dirty="0">
                <a:solidFill>
                  <a:srgbClr val="231F20"/>
                </a:solidFill>
                <a:latin typeface="Calibri"/>
                <a:cs typeface="Calibri"/>
              </a:rPr>
              <a:t>les</a:t>
            </a:r>
            <a:r>
              <a:rPr lang="fr-FR" sz="2850" spc="45" dirty="0">
                <a:solidFill>
                  <a:srgbClr val="231F20"/>
                </a:solidFill>
                <a:latin typeface="Calibri"/>
                <a:cs typeface="Calibri"/>
              </a:rPr>
              <a:t> </a:t>
            </a:r>
            <a:r>
              <a:rPr lang="fr-FR" sz="2850" spc="90" dirty="0">
                <a:solidFill>
                  <a:srgbClr val="231F20"/>
                </a:solidFill>
                <a:latin typeface="Calibri"/>
                <a:cs typeface="Calibri"/>
              </a:rPr>
              <a:t>slides</a:t>
            </a:r>
            <a:r>
              <a:rPr lang="fr-FR" sz="2850" spc="40" dirty="0">
                <a:solidFill>
                  <a:srgbClr val="231F20"/>
                </a:solidFill>
                <a:latin typeface="Calibri"/>
                <a:cs typeface="Calibri"/>
              </a:rPr>
              <a:t> </a:t>
            </a:r>
            <a:r>
              <a:rPr lang="fr-FR" sz="2850" spc="95" dirty="0">
                <a:solidFill>
                  <a:srgbClr val="231F20"/>
                </a:solidFill>
                <a:latin typeface="Calibri"/>
                <a:cs typeface="Calibri"/>
              </a:rPr>
              <a:t>à</a:t>
            </a:r>
            <a:r>
              <a:rPr lang="fr-FR" sz="2850" spc="40" dirty="0">
                <a:solidFill>
                  <a:srgbClr val="231F20"/>
                </a:solidFill>
                <a:latin typeface="Calibri"/>
                <a:cs typeface="Calibri"/>
              </a:rPr>
              <a:t> </a:t>
            </a:r>
            <a:r>
              <a:rPr lang="fr-FR" sz="2850" dirty="0">
                <a:solidFill>
                  <a:srgbClr val="231F20"/>
                </a:solidFill>
                <a:latin typeface="Calibri"/>
                <a:cs typeface="Calibri"/>
              </a:rPr>
              <a:t>projeter</a:t>
            </a:r>
            <a:r>
              <a:rPr lang="fr-FR" sz="2850" spc="50" dirty="0">
                <a:solidFill>
                  <a:srgbClr val="231F20"/>
                </a:solidFill>
                <a:latin typeface="Calibri"/>
                <a:cs typeface="Calibri"/>
              </a:rPr>
              <a:t> </a:t>
            </a:r>
            <a:r>
              <a:rPr lang="fr-FR" sz="2850" dirty="0">
                <a:solidFill>
                  <a:srgbClr val="231F20"/>
                </a:solidFill>
                <a:latin typeface="Calibri"/>
                <a:cs typeface="Calibri"/>
              </a:rPr>
              <a:t>pendant</a:t>
            </a:r>
            <a:r>
              <a:rPr lang="fr-FR" sz="2850" spc="40" dirty="0">
                <a:solidFill>
                  <a:srgbClr val="231F20"/>
                </a:solidFill>
                <a:latin typeface="Calibri"/>
                <a:cs typeface="Calibri"/>
              </a:rPr>
              <a:t> </a:t>
            </a:r>
            <a:r>
              <a:rPr lang="fr-FR" sz="2850" dirty="0">
                <a:solidFill>
                  <a:srgbClr val="231F20"/>
                </a:solidFill>
                <a:latin typeface="Calibri"/>
                <a:cs typeface="Calibri"/>
              </a:rPr>
              <a:t>votre</a:t>
            </a:r>
            <a:r>
              <a:rPr lang="fr-FR" sz="2850" spc="45" dirty="0">
                <a:solidFill>
                  <a:srgbClr val="231F20"/>
                </a:solidFill>
                <a:latin typeface="Calibri"/>
                <a:cs typeface="Calibri"/>
              </a:rPr>
              <a:t> </a:t>
            </a:r>
            <a:r>
              <a:rPr lang="fr-FR" sz="2850" spc="-10" dirty="0">
                <a:solidFill>
                  <a:srgbClr val="231F20"/>
                </a:solidFill>
                <a:latin typeface="Calibri"/>
                <a:cs typeface="Calibri"/>
              </a:rPr>
              <a:t>intervention. </a:t>
            </a:r>
            <a:r>
              <a:rPr lang="fr-FR" sz="2850" spc="45" dirty="0">
                <a:solidFill>
                  <a:srgbClr val="231F20"/>
                </a:solidFill>
                <a:latin typeface="Calibri"/>
                <a:cs typeface="Calibri"/>
              </a:rPr>
              <a:t>Vérifiez</a:t>
            </a:r>
            <a:r>
              <a:rPr lang="fr-FR" sz="2850" spc="25" dirty="0">
                <a:solidFill>
                  <a:srgbClr val="231F20"/>
                </a:solidFill>
                <a:latin typeface="Calibri"/>
                <a:cs typeface="Calibri"/>
              </a:rPr>
              <a:t> </a:t>
            </a:r>
            <a:r>
              <a:rPr lang="fr-FR" sz="2850" dirty="0">
                <a:solidFill>
                  <a:srgbClr val="231F20"/>
                </a:solidFill>
                <a:latin typeface="Calibri"/>
                <a:cs typeface="Calibri"/>
              </a:rPr>
              <a:t>que</a:t>
            </a:r>
            <a:r>
              <a:rPr lang="fr-FR" sz="2850" spc="35" dirty="0">
                <a:solidFill>
                  <a:srgbClr val="231F20"/>
                </a:solidFill>
                <a:latin typeface="Calibri"/>
                <a:cs typeface="Calibri"/>
              </a:rPr>
              <a:t> </a:t>
            </a:r>
            <a:r>
              <a:rPr lang="fr-FR" sz="2850" dirty="0">
                <a:solidFill>
                  <a:srgbClr val="231F20"/>
                </a:solidFill>
                <a:latin typeface="Calibri"/>
                <a:cs typeface="Calibri"/>
              </a:rPr>
              <a:t>vous</a:t>
            </a:r>
            <a:r>
              <a:rPr lang="fr-FR" sz="2850" spc="30" dirty="0">
                <a:solidFill>
                  <a:srgbClr val="231F20"/>
                </a:solidFill>
                <a:latin typeface="Calibri"/>
                <a:cs typeface="Calibri"/>
              </a:rPr>
              <a:t> </a:t>
            </a:r>
            <a:r>
              <a:rPr lang="fr-FR" sz="2850" spc="65" dirty="0">
                <a:solidFill>
                  <a:srgbClr val="231F20"/>
                </a:solidFill>
                <a:latin typeface="Calibri"/>
                <a:cs typeface="Calibri"/>
              </a:rPr>
              <a:t>aurez</a:t>
            </a:r>
            <a:r>
              <a:rPr lang="fr-FR" sz="2850" spc="35" dirty="0">
                <a:solidFill>
                  <a:srgbClr val="231F20"/>
                </a:solidFill>
                <a:latin typeface="Calibri"/>
                <a:cs typeface="Calibri"/>
              </a:rPr>
              <a:t> </a:t>
            </a:r>
            <a:r>
              <a:rPr lang="fr-FR" sz="2850" spc="95" dirty="0">
                <a:solidFill>
                  <a:srgbClr val="231F20"/>
                </a:solidFill>
                <a:latin typeface="Calibri"/>
                <a:cs typeface="Calibri"/>
              </a:rPr>
              <a:t>à</a:t>
            </a:r>
            <a:r>
              <a:rPr lang="fr-FR" sz="2850" spc="30" dirty="0">
                <a:solidFill>
                  <a:srgbClr val="231F20"/>
                </a:solidFill>
                <a:latin typeface="Calibri"/>
                <a:cs typeface="Calibri"/>
              </a:rPr>
              <a:t> </a:t>
            </a:r>
            <a:r>
              <a:rPr lang="fr-FR" sz="2850" spc="65" dirty="0">
                <a:solidFill>
                  <a:srgbClr val="231F20"/>
                </a:solidFill>
                <a:latin typeface="Calibri"/>
                <a:cs typeface="Calibri"/>
              </a:rPr>
              <a:t>disposition</a:t>
            </a:r>
            <a:r>
              <a:rPr lang="fr-FR" sz="2850" spc="25" dirty="0">
                <a:solidFill>
                  <a:srgbClr val="231F20"/>
                </a:solidFill>
                <a:latin typeface="Calibri"/>
                <a:cs typeface="Calibri"/>
              </a:rPr>
              <a:t> </a:t>
            </a:r>
            <a:r>
              <a:rPr lang="fr-FR" sz="2850" spc="70" dirty="0">
                <a:solidFill>
                  <a:srgbClr val="231F20"/>
                </a:solidFill>
                <a:latin typeface="Calibri"/>
                <a:cs typeface="Calibri"/>
              </a:rPr>
              <a:t>un</a:t>
            </a:r>
            <a:r>
              <a:rPr lang="fr-FR" sz="2850" spc="35" dirty="0">
                <a:solidFill>
                  <a:srgbClr val="231F20"/>
                </a:solidFill>
                <a:latin typeface="Calibri"/>
                <a:cs typeface="Calibri"/>
              </a:rPr>
              <a:t> </a:t>
            </a:r>
            <a:r>
              <a:rPr lang="fr-FR" sz="2850" spc="70" dirty="0">
                <a:solidFill>
                  <a:srgbClr val="231F20"/>
                </a:solidFill>
                <a:latin typeface="Calibri"/>
                <a:cs typeface="Calibri"/>
              </a:rPr>
              <a:t>écran</a:t>
            </a:r>
            <a:r>
              <a:rPr lang="fr-FR" sz="2850" spc="30" dirty="0">
                <a:solidFill>
                  <a:srgbClr val="231F20"/>
                </a:solidFill>
                <a:latin typeface="Calibri"/>
                <a:cs typeface="Calibri"/>
              </a:rPr>
              <a:t> </a:t>
            </a:r>
            <a:r>
              <a:rPr lang="fr-FR" sz="2850" dirty="0">
                <a:solidFill>
                  <a:srgbClr val="231F20"/>
                </a:solidFill>
                <a:latin typeface="Calibri"/>
                <a:cs typeface="Calibri"/>
              </a:rPr>
              <a:t>ou</a:t>
            </a:r>
            <a:r>
              <a:rPr lang="fr-FR" sz="2850" spc="30" dirty="0">
                <a:solidFill>
                  <a:srgbClr val="231F20"/>
                </a:solidFill>
                <a:latin typeface="Calibri"/>
                <a:cs typeface="Calibri"/>
              </a:rPr>
              <a:t> </a:t>
            </a:r>
            <a:r>
              <a:rPr lang="fr-FR" sz="2850" spc="70" dirty="0">
                <a:solidFill>
                  <a:srgbClr val="231F20"/>
                </a:solidFill>
                <a:latin typeface="Calibri"/>
                <a:cs typeface="Calibri"/>
              </a:rPr>
              <a:t>un</a:t>
            </a:r>
            <a:r>
              <a:rPr lang="fr-FR" sz="2850" spc="35" dirty="0">
                <a:solidFill>
                  <a:srgbClr val="231F20"/>
                </a:solidFill>
                <a:latin typeface="Calibri"/>
                <a:cs typeface="Calibri"/>
              </a:rPr>
              <a:t> </a:t>
            </a:r>
            <a:r>
              <a:rPr lang="fr-FR" sz="2850" spc="-10" dirty="0">
                <a:solidFill>
                  <a:srgbClr val="231F20"/>
                </a:solidFill>
                <a:latin typeface="Calibri"/>
                <a:cs typeface="Calibri"/>
              </a:rPr>
              <a:t>vidéoprojecteur.</a:t>
            </a:r>
            <a:endParaRPr lang="fr-FR" sz="2850" dirty="0">
              <a:latin typeface="Calibri"/>
              <a:cs typeface="Calibri"/>
            </a:endParaRPr>
          </a:p>
        </p:txBody>
      </p:sp>
      <p:grpSp>
        <p:nvGrpSpPr>
          <p:cNvPr id="4" name="object 4"/>
          <p:cNvGrpSpPr/>
          <p:nvPr/>
        </p:nvGrpSpPr>
        <p:grpSpPr>
          <a:xfrm>
            <a:off x="2243888" y="3040651"/>
            <a:ext cx="16705217" cy="7372769"/>
            <a:chOff x="2243888" y="3040651"/>
            <a:chExt cx="16705217" cy="7372769"/>
          </a:xfrm>
        </p:grpSpPr>
        <p:pic>
          <p:nvPicPr>
            <p:cNvPr id="6" name="object 6"/>
            <p:cNvPicPr/>
            <p:nvPr/>
          </p:nvPicPr>
          <p:blipFill>
            <a:blip r:embed="rId2" cstate="print"/>
            <a:stretch>
              <a:fillRect/>
            </a:stretch>
          </p:blipFill>
          <p:spPr>
            <a:xfrm>
              <a:off x="2243888" y="5384669"/>
              <a:ext cx="8000564" cy="4494453"/>
            </a:xfrm>
            <a:prstGeom prst="rect">
              <a:avLst/>
            </a:prstGeom>
            <a:effectLst>
              <a:outerShdw blurRad="50800" dist="38100" dir="2700000" algn="tl" rotWithShape="0">
                <a:prstClr val="black">
                  <a:alpha val="40000"/>
                </a:prstClr>
              </a:outerShdw>
            </a:effectLst>
          </p:spPr>
        </p:pic>
        <p:pic>
          <p:nvPicPr>
            <p:cNvPr id="8" name="object 8"/>
            <p:cNvPicPr/>
            <p:nvPr/>
          </p:nvPicPr>
          <p:blipFill>
            <a:blip r:embed="rId3" cstate="print"/>
            <a:stretch>
              <a:fillRect/>
            </a:stretch>
          </p:blipFill>
          <p:spPr>
            <a:xfrm>
              <a:off x="8024722" y="3040651"/>
              <a:ext cx="9149329" cy="5761256"/>
            </a:xfrm>
            <a:prstGeom prst="rect">
              <a:avLst/>
            </a:prstGeom>
            <a:effectLst>
              <a:outerShdw blurRad="50800" dist="38100" dir="2700000" algn="tl" rotWithShape="0">
                <a:prstClr val="black">
                  <a:alpha val="40000"/>
                </a:prstClr>
              </a:outerShdw>
            </a:effectLst>
          </p:spPr>
        </p:pic>
        <p:sp>
          <p:nvSpPr>
            <p:cNvPr id="9" name="object 9"/>
            <p:cNvSpPr/>
            <p:nvPr/>
          </p:nvSpPr>
          <p:spPr>
            <a:xfrm>
              <a:off x="14865030" y="5257207"/>
              <a:ext cx="861694" cy="3550285"/>
            </a:xfrm>
            <a:custGeom>
              <a:avLst/>
              <a:gdLst/>
              <a:ahLst/>
              <a:cxnLst/>
              <a:rect l="l" t="t" r="r" b="b"/>
              <a:pathLst>
                <a:path w="861694" h="3550284">
                  <a:moveTo>
                    <a:pt x="0" y="0"/>
                  </a:moveTo>
                  <a:lnTo>
                    <a:pt x="566082" y="750862"/>
                  </a:lnTo>
                  <a:lnTo>
                    <a:pt x="837670" y="1370938"/>
                  </a:lnTo>
                  <a:lnTo>
                    <a:pt x="861610" y="1751611"/>
                  </a:lnTo>
                </a:path>
                <a:path w="861694" h="3550284">
                  <a:moveTo>
                    <a:pt x="861610" y="2595557"/>
                  </a:moveTo>
                  <a:lnTo>
                    <a:pt x="795787" y="3549975"/>
                  </a:lnTo>
                </a:path>
              </a:pathLst>
            </a:custGeom>
            <a:ln w="62825">
              <a:solidFill>
                <a:srgbClr val="CCE5E0"/>
              </a:solidFill>
            </a:ln>
          </p:spPr>
          <p:txBody>
            <a:bodyPr wrap="square" lIns="0" tIns="0" rIns="0" bIns="0" rtlCol="0"/>
            <a:lstStyle/>
            <a:p>
              <a:endParaRPr dirty="0"/>
            </a:p>
          </p:txBody>
        </p:sp>
        <p:sp>
          <p:nvSpPr>
            <p:cNvPr id="10" name="object 10"/>
            <p:cNvSpPr/>
            <p:nvPr/>
          </p:nvSpPr>
          <p:spPr>
            <a:xfrm>
              <a:off x="14153009" y="7728336"/>
              <a:ext cx="292100" cy="1078865"/>
            </a:xfrm>
            <a:custGeom>
              <a:avLst/>
              <a:gdLst/>
              <a:ahLst/>
              <a:cxnLst/>
              <a:rect l="l" t="t" r="r" b="b"/>
              <a:pathLst>
                <a:path w="292100" h="1078865">
                  <a:moveTo>
                    <a:pt x="0" y="0"/>
                  </a:moveTo>
                  <a:lnTo>
                    <a:pt x="180949" y="241060"/>
                  </a:lnTo>
                  <a:lnTo>
                    <a:pt x="269625" y="433794"/>
                  </a:lnTo>
                  <a:lnTo>
                    <a:pt x="291548" y="679342"/>
                  </a:lnTo>
                  <a:lnTo>
                    <a:pt x="272243" y="1078846"/>
                  </a:lnTo>
                </a:path>
              </a:pathLst>
            </a:custGeom>
            <a:ln w="62825">
              <a:solidFill>
                <a:srgbClr val="CCE5E0"/>
              </a:solidFill>
            </a:ln>
          </p:spPr>
          <p:txBody>
            <a:bodyPr wrap="square" lIns="0" tIns="0" rIns="0" bIns="0" rtlCol="0"/>
            <a:lstStyle/>
            <a:p>
              <a:endParaRPr dirty="0"/>
            </a:p>
          </p:txBody>
        </p:sp>
        <p:sp>
          <p:nvSpPr>
            <p:cNvPr id="11" name="object 11"/>
            <p:cNvSpPr/>
            <p:nvPr/>
          </p:nvSpPr>
          <p:spPr>
            <a:xfrm>
              <a:off x="14858516" y="5269722"/>
              <a:ext cx="300355" cy="317500"/>
            </a:xfrm>
            <a:custGeom>
              <a:avLst/>
              <a:gdLst/>
              <a:ahLst/>
              <a:cxnLst/>
              <a:rect l="l" t="t" r="r" b="b"/>
              <a:pathLst>
                <a:path w="300355" h="317500">
                  <a:moveTo>
                    <a:pt x="0" y="317052"/>
                  </a:moveTo>
                  <a:lnTo>
                    <a:pt x="0" y="88504"/>
                  </a:lnTo>
                  <a:lnTo>
                    <a:pt x="9873" y="36943"/>
                  </a:lnTo>
                  <a:lnTo>
                    <a:pt x="36798" y="6697"/>
                  </a:lnTo>
                  <a:lnTo>
                    <a:pt x="76734" y="0"/>
                  </a:lnTo>
                  <a:lnTo>
                    <a:pt x="125640" y="19082"/>
                  </a:lnTo>
                  <a:lnTo>
                    <a:pt x="299812" y="128576"/>
                  </a:lnTo>
                </a:path>
              </a:pathLst>
            </a:custGeom>
            <a:ln w="62825">
              <a:solidFill>
                <a:srgbClr val="CCE5E0"/>
              </a:solidFill>
            </a:ln>
          </p:spPr>
          <p:txBody>
            <a:bodyPr wrap="square" lIns="0" tIns="0" rIns="0" bIns="0" rtlCol="0"/>
            <a:lstStyle/>
            <a:p>
              <a:endParaRPr dirty="0"/>
            </a:p>
          </p:txBody>
        </p:sp>
        <p:sp>
          <p:nvSpPr>
            <p:cNvPr id="12" name="object 12"/>
            <p:cNvSpPr/>
            <p:nvPr/>
          </p:nvSpPr>
          <p:spPr>
            <a:xfrm>
              <a:off x="14136559" y="7733552"/>
              <a:ext cx="300355" cy="317500"/>
            </a:xfrm>
            <a:custGeom>
              <a:avLst/>
              <a:gdLst/>
              <a:ahLst/>
              <a:cxnLst/>
              <a:rect l="l" t="t" r="r" b="b"/>
              <a:pathLst>
                <a:path w="300355" h="317500">
                  <a:moveTo>
                    <a:pt x="0" y="317052"/>
                  </a:moveTo>
                  <a:lnTo>
                    <a:pt x="0" y="88504"/>
                  </a:lnTo>
                  <a:lnTo>
                    <a:pt x="9873" y="36943"/>
                  </a:lnTo>
                  <a:lnTo>
                    <a:pt x="36798" y="6697"/>
                  </a:lnTo>
                  <a:lnTo>
                    <a:pt x="76734" y="0"/>
                  </a:lnTo>
                  <a:lnTo>
                    <a:pt x="125640" y="19082"/>
                  </a:lnTo>
                  <a:lnTo>
                    <a:pt x="299812" y="128576"/>
                  </a:lnTo>
                </a:path>
              </a:pathLst>
            </a:custGeom>
            <a:ln w="62825">
              <a:solidFill>
                <a:srgbClr val="CCE5E0"/>
              </a:solidFill>
            </a:ln>
          </p:spPr>
          <p:txBody>
            <a:bodyPr wrap="square" lIns="0" tIns="0" rIns="0" bIns="0" rtlCol="0"/>
            <a:lstStyle/>
            <a:p>
              <a:endParaRPr dirty="0"/>
            </a:p>
          </p:txBody>
        </p:sp>
        <p:sp>
          <p:nvSpPr>
            <p:cNvPr id="13" name="object 13"/>
            <p:cNvSpPr/>
            <p:nvPr/>
          </p:nvSpPr>
          <p:spPr>
            <a:xfrm>
              <a:off x="13087420" y="8728131"/>
              <a:ext cx="5861685" cy="1685289"/>
            </a:xfrm>
            <a:custGeom>
              <a:avLst/>
              <a:gdLst/>
              <a:ahLst/>
              <a:cxnLst/>
              <a:rect l="l" t="t" r="r" b="b"/>
              <a:pathLst>
                <a:path w="5861684" h="1685290">
                  <a:moveTo>
                    <a:pt x="4250603" y="0"/>
                  </a:moveTo>
                  <a:lnTo>
                    <a:pt x="104644" y="10670"/>
                  </a:lnTo>
                  <a:lnTo>
                    <a:pt x="41806" y="16735"/>
                  </a:lnTo>
                  <a:lnTo>
                    <a:pt x="10498" y="20941"/>
                  </a:lnTo>
                  <a:lnTo>
                    <a:pt x="1395" y="25255"/>
                  </a:lnTo>
                  <a:lnTo>
                    <a:pt x="5171" y="31643"/>
                  </a:lnTo>
                  <a:lnTo>
                    <a:pt x="4221" y="209369"/>
                  </a:lnTo>
                  <a:lnTo>
                    <a:pt x="696" y="637150"/>
                  </a:lnTo>
                  <a:lnTo>
                    <a:pt x="0" y="809551"/>
                  </a:lnTo>
                  <a:lnTo>
                    <a:pt x="35" y="924734"/>
                  </a:lnTo>
                  <a:lnTo>
                    <a:pt x="605" y="1038658"/>
                  </a:lnTo>
                  <a:lnTo>
                    <a:pt x="1824" y="1150076"/>
                  </a:lnTo>
                  <a:lnTo>
                    <a:pt x="2712" y="1204455"/>
                  </a:lnTo>
                  <a:lnTo>
                    <a:pt x="3806" y="1257738"/>
                  </a:lnTo>
                  <a:lnTo>
                    <a:pt x="5119" y="1309771"/>
                  </a:lnTo>
                  <a:lnTo>
                    <a:pt x="6667" y="1360396"/>
                  </a:lnTo>
                  <a:lnTo>
                    <a:pt x="8462" y="1409458"/>
                  </a:lnTo>
                  <a:lnTo>
                    <a:pt x="10521" y="1456800"/>
                  </a:lnTo>
                  <a:lnTo>
                    <a:pt x="12856" y="1502266"/>
                  </a:lnTo>
                  <a:lnTo>
                    <a:pt x="15483" y="1545701"/>
                  </a:lnTo>
                  <a:lnTo>
                    <a:pt x="18415" y="1586948"/>
                  </a:lnTo>
                  <a:lnTo>
                    <a:pt x="21667" y="1625851"/>
                  </a:lnTo>
                  <a:lnTo>
                    <a:pt x="32363" y="1667491"/>
                  </a:lnTo>
                  <a:lnTo>
                    <a:pt x="85073" y="1674762"/>
                  </a:lnTo>
                  <a:lnTo>
                    <a:pt x="1411796" y="1676922"/>
                  </a:lnTo>
                  <a:lnTo>
                    <a:pt x="3521615" y="1684661"/>
                  </a:lnTo>
                  <a:lnTo>
                    <a:pt x="4290884" y="1684014"/>
                  </a:lnTo>
                  <a:lnTo>
                    <a:pt x="5005470" y="1680501"/>
                  </a:lnTo>
                  <a:lnTo>
                    <a:pt x="5620277" y="1676064"/>
                  </a:lnTo>
                  <a:lnTo>
                    <a:pt x="5671087" y="1675494"/>
                  </a:lnTo>
                  <a:lnTo>
                    <a:pt x="5721291" y="1674078"/>
                  </a:lnTo>
                  <a:lnTo>
                    <a:pt x="5767602" y="1671173"/>
                  </a:lnTo>
                  <a:lnTo>
                    <a:pt x="5806733" y="1666138"/>
                  </a:lnTo>
                  <a:lnTo>
                    <a:pt x="5847179" y="1651713"/>
                  </a:lnTo>
                  <a:lnTo>
                    <a:pt x="5857545" y="1606402"/>
                  </a:lnTo>
                  <a:lnTo>
                    <a:pt x="5859351" y="1510248"/>
                  </a:lnTo>
                  <a:lnTo>
                    <a:pt x="5860223" y="1416716"/>
                  </a:lnTo>
                  <a:lnTo>
                    <a:pt x="5861033" y="1242664"/>
                  </a:lnTo>
                  <a:lnTo>
                    <a:pt x="5861184" y="969396"/>
                  </a:lnTo>
                  <a:lnTo>
                    <a:pt x="5860274" y="679510"/>
                  </a:lnTo>
                  <a:lnTo>
                    <a:pt x="5858893" y="471184"/>
                  </a:lnTo>
                  <a:lnTo>
                    <a:pt x="5856916" y="286227"/>
                  </a:lnTo>
                  <a:lnTo>
                    <a:pt x="5855265" y="182830"/>
                  </a:lnTo>
                  <a:lnTo>
                    <a:pt x="5853349" y="100206"/>
                  </a:lnTo>
                  <a:lnTo>
                    <a:pt x="5851168" y="42510"/>
                  </a:lnTo>
                  <a:lnTo>
                    <a:pt x="5829792" y="6395"/>
                  </a:lnTo>
                  <a:lnTo>
                    <a:pt x="5786440" y="3183"/>
                  </a:lnTo>
                  <a:lnTo>
                    <a:pt x="4250603" y="0"/>
                  </a:lnTo>
                  <a:close/>
                </a:path>
              </a:pathLst>
            </a:custGeom>
            <a:solidFill>
              <a:srgbClr val="CCE5E0"/>
            </a:solidFill>
          </p:spPr>
          <p:txBody>
            <a:bodyPr wrap="square" lIns="0" tIns="0" rIns="0" bIns="0" rtlCol="0"/>
            <a:lstStyle/>
            <a:p>
              <a:endParaRPr dirty="0"/>
            </a:p>
          </p:txBody>
        </p:sp>
      </p:grpSp>
      <p:sp>
        <p:nvSpPr>
          <p:cNvPr id="14" name="object 14"/>
          <p:cNvSpPr txBox="1"/>
          <p:nvPr/>
        </p:nvSpPr>
        <p:spPr>
          <a:xfrm>
            <a:off x="13600662" y="8893092"/>
            <a:ext cx="4831080" cy="1209675"/>
          </a:xfrm>
          <a:prstGeom prst="rect">
            <a:avLst/>
          </a:prstGeom>
        </p:spPr>
        <p:txBody>
          <a:bodyPr vert="horz" wrap="square" lIns="0" tIns="42545" rIns="0" bIns="0" rtlCol="0">
            <a:spAutoFit/>
          </a:bodyPr>
          <a:lstStyle/>
          <a:p>
            <a:pPr marL="12700" marR="5080">
              <a:lnSpc>
                <a:spcPts val="2280"/>
              </a:lnSpc>
              <a:spcBef>
                <a:spcPts val="335"/>
              </a:spcBef>
            </a:pPr>
            <a:r>
              <a:rPr sz="2050" spc="50" dirty="0">
                <a:solidFill>
                  <a:srgbClr val="231F20"/>
                </a:solidFill>
                <a:latin typeface="Calibri"/>
                <a:cs typeface="Calibri"/>
              </a:rPr>
              <a:t>Des</a:t>
            </a:r>
            <a:r>
              <a:rPr sz="2050" spc="85" dirty="0">
                <a:solidFill>
                  <a:srgbClr val="231F20"/>
                </a:solidFill>
                <a:latin typeface="Calibri"/>
                <a:cs typeface="Calibri"/>
              </a:rPr>
              <a:t> </a:t>
            </a:r>
            <a:r>
              <a:rPr sz="2050" dirty="0">
                <a:solidFill>
                  <a:srgbClr val="231F20"/>
                </a:solidFill>
                <a:latin typeface="Calibri"/>
                <a:cs typeface="Calibri"/>
              </a:rPr>
              <a:t>éléments</a:t>
            </a:r>
            <a:r>
              <a:rPr sz="2050" spc="100" dirty="0">
                <a:solidFill>
                  <a:srgbClr val="231F20"/>
                </a:solidFill>
                <a:latin typeface="Calibri"/>
                <a:cs typeface="Calibri"/>
              </a:rPr>
              <a:t> </a:t>
            </a:r>
            <a:r>
              <a:rPr sz="2050" dirty="0">
                <a:solidFill>
                  <a:srgbClr val="231F20"/>
                </a:solidFill>
                <a:latin typeface="Calibri"/>
                <a:cs typeface="Calibri"/>
              </a:rPr>
              <a:t>de</a:t>
            </a:r>
            <a:r>
              <a:rPr sz="2050" spc="95" dirty="0">
                <a:solidFill>
                  <a:srgbClr val="231F20"/>
                </a:solidFill>
                <a:latin typeface="Calibri"/>
                <a:cs typeface="Calibri"/>
              </a:rPr>
              <a:t> </a:t>
            </a:r>
            <a:r>
              <a:rPr sz="2050" dirty="0">
                <a:solidFill>
                  <a:srgbClr val="231F20"/>
                </a:solidFill>
                <a:latin typeface="Calibri"/>
                <a:cs typeface="Calibri"/>
              </a:rPr>
              <a:t>contexte</a:t>
            </a:r>
            <a:r>
              <a:rPr sz="2050" spc="100" dirty="0">
                <a:solidFill>
                  <a:srgbClr val="231F20"/>
                </a:solidFill>
                <a:latin typeface="Calibri"/>
                <a:cs typeface="Calibri"/>
              </a:rPr>
              <a:t> </a:t>
            </a:r>
            <a:r>
              <a:rPr sz="2050" dirty="0">
                <a:solidFill>
                  <a:srgbClr val="231F20"/>
                </a:solidFill>
                <a:latin typeface="Calibri"/>
                <a:cs typeface="Calibri"/>
              </a:rPr>
              <a:t>et</a:t>
            </a:r>
            <a:r>
              <a:rPr sz="2050" spc="95" dirty="0">
                <a:solidFill>
                  <a:srgbClr val="231F20"/>
                </a:solidFill>
                <a:latin typeface="Calibri"/>
                <a:cs typeface="Calibri"/>
              </a:rPr>
              <a:t> </a:t>
            </a:r>
            <a:r>
              <a:rPr sz="2050" dirty="0">
                <a:solidFill>
                  <a:srgbClr val="231F20"/>
                </a:solidFill>
                <a:latin typeface="Calibri"/>
                <a:cs typeface="Calibri"/>
              </a:rPr>
              <a:t>des</a:t>
            </a:r>
            <a:r>
              <a:rPr sz="2050" spc="100" dirty="0">
                <a:solidFill>
                  <a:srgbClr val="231F20"/>
                </a:solidFill>
                <a:latin typeface="Calibri"/>
                <a:cs typeface="Calibri"/>
              </a:rPr>
              <a:t> </a:t>
            </a:r>
            <a:r>
              <a:rPr sz="2050" spc="-10" dirty="0">
                <a:solidFill>
                  <a:srgbClr val="231F20"/>
                </a:solidFill>
                <a:latin typeface="Calibri"/>
                <a:cs typeface="Calibri"/>
              </a:rPr>
              <a:t>ressources </a:t>
            </a:r>
            <a:r>
              <a:rPr sz="2050" dirty="0">
                <a:solidFill>
                  <a:srgbClr val="231F20"/>
                </a:solidFill>
                <a:latin typeface="Calibri"/>
                <a:cs typeface="Calibri"/>
              </a:rPr>
              <a:t>sont</a:t>
            </a:r>
            <a:r>
              <a:rPr sz="2050" spc="85" dirty="0">
                <a:solidFill>
                  <a:srgbClr val="231F20"/>
                </a:solidFill>
                <a:latin typeface="Calibri"/>
                <a:cs typeface="Calibri"/>
              </a:rPr>
              <a:t> </a:t>
            </a:r>
            <a:r>
              <a:rPr sz="2050" spc="90" dirty="0">
                <a:solidFill>
                  <a:srgbClr val="231F20"/>
                </a:solidFill>
                <a:latin typeface="Calibri"/>
                <a:cs typeface="Calibri"/>
              </a:rPr>
              <a:t>là</a:t>
            </a:r>
            <a:r>
              <a:rPr sz="2050" spc="80" dirty="0">
                <a:solidFill>
                  <a:srgbClr val="231F20"/>
                </a:solidFill>
                <a:latin typeface="Calibri"/>
                <a:cs typeface="Calibri"/>
              </a:rPr>
              <a:t> </a:t>
            </a:r>
            <a:r>
              <a:rPr sz="2050" dirty="0">
                <a:solidFill>
                  <a:srgbClr val="231F20"/>
                </a:solidFill>
                <a:latin typeface="Calibri"/>
                <a:cs typeface="Calibri"/>
              </a:rPr>
              <a:t>pour</a:t>
            </a:r>
            <a:r>
              <a:rPr sz="2050" spc="85" dirty="0">
                <a:solidFill>
                  <a:srgbClr val="231F20"/>
                </a:solidFill>
                <a:latin typeface="Calibri"/>
                <a:cs typeface="Calibri"/>
              </a:rPr>
              <a:t> </a:t>
            </a:r>
            <a:r>
              <a:rPr sz="2050" dirty="0">
                <a:solidFill>
                  <a:srgbClr val="231F20"/>
                </a:solidFill>
                <a:latin typeface="Calibri"/>
                <a:cs typeface="Calibri"/>
              </a:rPr>
              <a:t>vous</a:t>
            </a:r>
            <a:r>
              <a:rPr sz="2050" spc="85" dirty="0">
                <a:solidFill>
                  <a:srgbClr val="231F20"/>
                </a:solidFill>
                <a:latin typeface="Calibri"/>
                <a:cs typeface="Calibri"/>
              </a:rPr>
              <a:t> </a:t>
            </a:r>
            <a:r>
              <a:rPr sz="2050" dirty="0">
                <a:solidFill>
                  <a:srgbClr val="231F20"/>
                </a:solidFill>
                <a:latin typeface="Calibri"/>
                <a:cs typeface="Calibri"/>
              </a:rPr>
              <a:t>aider</a:t>
            </a:r>
            <a:r>
              <a:rPr sz="2050" spc="85" dirty="0">
                <a:solidFill>
                  <a:srgbClr val="231F20"/>
                </a:solidFill>
                <a:latin typeface="Calibri"/>
                <a:cs typeface="Calibri"/>
              </a:rPr>
              <a:t> </a:t>
            </a:r>
            <a:r>
              <a:rPr sz="2050" spc="55" dirty="0">
                <a:solidFill>
                  <a:srgbClr val="231F20"/>
                </a:solidFill>
                <a:latin typeface="Calibri"/>
                <a:cs typeface="Calibri"/>
              </a:rPr>
              <a:t>à</a:t>
            </a:r>
            <a:r>
              <a:rPr sz="2050" spc="80" dirty="0">
                <a:solidFill>
                  <a:srgbClr val="231F20"/>
                </a:solidFill>
                <a:latin typeface="Calibri"/>
                <a:cs typeface="Calibri"/>
              </a:rPr>
              <a:t> </a:t>
            </a:r>
            <a:r>
              <a:rPr sz="2050" dirty="0">
                <a:solidFill>
                  <a:srgbClr val="231F20"/>
                </a:solidFill>
                <a:latin typeface="Calibri"/>
                <a:cs typeface="Calibri"/>
              </a:rPr>
              <a:t>approfondir</a:t>
            </a:r>
            <a:r>
              <a:rPr sz="2050" spc="80" dirty="0">
                <a:solidFill>
                  <a:srgbClr val="231F20"/>
                </a:solidFill>
                <a:latin typeface="Calibri"/>
                <a:cs typeface="Calibri"/>
              </a:rPr>
              <a:t> </a:t>
            </a:r>
            <a:r>
              <a:rPr sz="2050" spc="30" dirty="0">
                <a:solidFill>
                  <a:srgbClr val="231F20"/>
                </a:solidFill>
                <a:latin typeface="Calibri"/>
                <a:cs typeface="Calibri"/>
              </a:rPr>
              <a:t>le </a:t>
            </a:r>
            <a:r>
              <a:rPr sz="2050" dirty="0">
                <a:solidFill>
                  <a:srgbClr val="231F20"/>
                </a:solidFill>
                <a:latin typeface="Calibri"/>
                <a:cs typeface="Calibri"/>
              </a:rPr>
              <a:t>sujet</a:t>
            </a:r>
            <a:r>
              <a:rPr sz="2050" spc="114" dirty="0">
                <a:solidFill>
                  <a:srgbClr val="231F20"/>
                </a:solidFill>
                <a:latin typeface="Calibri"/>
                <a:cs typeface="Calibri"/>
              </a:rPr>
              <a:t> </a:t>
            </a:r>
            <a:r>
              <a:rPr sz="2050" dirty="0">
                <a:solidFill>
                  <a:srgbClr val="231F20"/>
                </a:solidFill>
                <a:latin typeface="Calibri"/>
                <a:cs typeface="Calibri"/>
              </a:rPr>
              <a:t>et</a:t>
            </a:r>
            <a:r>
              <a:rPr sz="2050" spc="120" dirty="0">
                <a:solidFill>
                  <a:srgbClr val="231F20"/>
                </a:solidFill>
                <a:latin typeface="Calibri"/>
                <a:cs typeface="Calibri"/>
              </a:rPr>
              <a:t> </a:t>
            </a:r>
            <a:r>
              <a:rPr sz="2050" spc="55" dirty="0">
                <a:solidFill>
                  <a:srgbClr val="231F20"/>
                </a:solidFill>
                <a:latin typeface="Calibri"/>
                <a:cs typeface="Calibri"/>
              </a:rPr>
              <a:t>à</a:t>
            </a:r>
            <a:r>
              <a:rPr sz="2050" spc="114" dirty="0">
                <a:solidFill>
                  <a:srgbClr val="231F20"/>
                </a:solidFill>
                <a:latin typeface="Calibri"/>
                <a:cs typeface="Calibri"/>
              </a:rPr>
              <a:t> </a:t>
            </a:r>
            <a:r>
              <a:rPr sz="2050" dirty="0">
                <a:solidFill>
                  <a:srgbClr val="231F20"/>
                </a:solidFill>
                <a:latin typeface="Calibri"/>
                <a:cs typeface="Calibri"/>
              </a:rPr>
              <a:t>répondre</a:t>
            </a:r>
            <a:r>
              <a:rPr sz="2050" spc="125" dirty="0">
                <a:solidFill>
                  <a:srgbClr val="231F20"/>
                </a:solidFill>
                <a:latin typeface="Calibri"/>
                <a:cs typeface="Calibri"/>
              </a:rPr>
              <a:t> </a:t>
            </a:r>
            <a:r>
              <a:rPr sz="2050" dirty="0">
                <a:solidFill>
                  <a:srgbClr val="231F20"/>
                </a:solidFill>
                <a:latin typeface="Calibri"/>
                <a:cs typeface="Calibri"/>
              </a:rPr>
              <a:t>aux</a:t>
            </a:r>
            <a:r>
              <a:rPr sz="2050" spc="114" dirty="0">
                <a:solidFill>
                  <a:srgbClr val="231F20"/>
                </a:solidFill>
                <a:latin typeface="Calibri"/>
                <a:cs typeface="Calibri"/>
              </a:rPr>
              <a:t> </a:t>
            </a:r>
            <a:r>
              <a:rPr sz="2050" dirty="0">
                <a:solidFill>
                  <a:srgbClr val="231F20"/>
                </a:solidFill>
                <a:latin typeface="Calibri"/>
                <a:cs typeface="Calibri"/>
              </a:rPr>
              <a:t>questions</a:t>
            </a:r>
            <a:r>
              <a:rPr sz="2050" spc="120" dirty="0">
                <a:solidFill>
                  <a:srgbClr val="231F20"/>
                </a:solidFill>
                <a:latin typeface="Calibri"/>
                <a:cs typeface="Calibri"/>
              </a:rPr>
              <a:t> </a:t>
            </a:r>
            <a:r>
              <a:rPr sz="2050" spc="-25" dirty="0">
                <a:solidFill>
                  <a:srgbClr val="231F20"/>
                </a:solidFill>
                <a:latin typeface="Calibri"/>
                <a:cs typeface="Calibri"/>
              </a:rPr>
              <a:t>des </a:t>
            </a:r>
            <a:r>
              <a:rPr sz="2050" spc="40" dirty="0">
                <a:solidFill>
                  <a:srgbClr val="231F20"/>
                </a:solidFill>
                <a:latin typeface="Calibri"/>
                <a:cs typeface="Calibri"/>
              </a:rPr>
              <a:t>participants.</a:t>
            </a:r>
            <a:endParaRPr sz="2050" dirty="0">
              <a:latin typeface="Calibri"/>
              <a:cs typeface="Calibri"/>
            </a:endParaRPr>
          </a:p>
        </p:txBody>
      </p:sp>
      <p:grpSp>
        <p:nvGrpSpPr>
          <p:cNvPr id="15" name="object 15"/>
          <p:cNvGrpSpPr/>
          <p:nvPr/>
        </p:nvGrpSpPr>
        <p:grpSpPr>
          <a:xfrm>
            <a:off x="1280941" y="3523219"/>
            <a:ext cx="5861685" cy="3412490"/>
            <a:chOff x="1280941" y="3523219"/>
            <a:chExt cx="5861685" cy="3412490"/>
          </a:xfrm>
        </p:grpSpPr>
        <p:sp>
          <p:nvSpPr>
            <p:cNvPr id="16" name="object 16"/>
            <p:cNvSpPr/>
            <p:nvPr/>
          </p:nvSpPr>
          <p:spPr>
            <a:xfrm>
              <a:off x="2899451" y="3873238"/>
              <a:ext cx="574040" cy="3030855"/>
            </a:xfrm>
            <a:custGeom>
              <a:avLst/>
              <a:gdLst/>
              <a:ahLst/>
              <a:cxnLst/>
              <a:rect l="l" t="t" r="r" b="b"/>
              <a:pathLst>
                <a:path w="574039" h="3030854">
                  <a:moveTo>
                    <a:pt x="573576" y="3030556"/>
                  </a:moveTo>
                  <a:lnTo>
                    <a:pt x="179085" y="2579983"/>
                  </a:lnTo>
                  <a:lnTo>
                    <a:pt x="0" y="2125251"/>
                  </a:lnTo>
                </a:path>
                <a:path w="574039" h="3030854">
                  <a:moveTo>
                    <a:pt x="0" y="1024397"/>
                  </a:moveTo>
                  <a:lnTo>
                    <a:pt x="74596" y="0"/>
                  </a:lnTo>
                </a:path>
              </a:pathLst>
            </a:custGeom>
            <a:ln w="62825">
              <a:solidFill>
                <a:srgbClr val="CCE5E0"/>
              </a:solidFill>
            </a:ln>
          </p:spPr>
          <p:txBody>
            <a:bodyPr wrap="square" lIns="0" tIns="0" rIns="0" bIns="0" rtlCol="0"/>
            <a:lstStyle/>
            <a:p>
              <a:endParaRPr dirty="0"/>
            </a:p>
          </p:txBody>
        </p:sp>
        <p:sp>
          <p:nvSpPr>
            <p:cNvPr id="17" name="object 17"/>
            <p:cNvSpPr/>
            <p:nvPr/>
          </p:nvSpPr>
          <p:spPr>
            <a:xfrm>
              <a:off x="3179728" y="6574228"/>
              <a:ext cx="300355" cy="317500"/>
            </a:xfrm>
            <a:custGeom>
              <a:avLst/>
              <a:gdLst/>
              <a:ahLst/>
              <a:cxnLst/>
              <a:rect l="l" t="t" r="r" b="b"/>
              <a:pathLst>
                <a:path w="300354" h="317500">
                  <a:moveTo>
                    <a:pt x="299812" y="0"/>
                  </a:moveTo>
                  <a:lnTo>
                    <a:pt x="299812" y="228548"/>
                  </a:lnTo>
                  <a:lnTo>
                    <a:pt x="289939" y="280108"/>
                  </a:lnTo>
                  <a:lnTo>
                    <a:pt x="263014" y="310354"/>
                  </a:lnTo>
                  <a:lnTo>
                    <a:pt x="223078" y="317052"/>
                  </a:lnTo>
                  <a:lnTo>
                    <a:pt x="174172" y="297969"/>
                  </a:lnTo>
                  <a:lnTo>
                    <a:pt x="0" y="188475"/>
                  </a:lnTo>
                </a:path>
              </a:pathLst>
            </a:custGeom>
            <a:ln w="62825">
              <a:solidFill>
                <a:srgbClr val="CCE5E0"/>
              </a:solidFill>
            </a:ln>
          </p:spPr>
          <p:txBody>
            <a:bodyPr wrap="square" lIns="0" tIns="0" rIns="0" bIns="0" rtlCol="0"/>
            <a:lstStyle/>
            <a:p>
              <a:endParaRPr dirty="0"/>
            </a:p>
          </p:txBody>
        </p:sp>
        <p:sp>
          <p:nvSpPr>
            <p:cNvPr id="18" name="object 18"/>
            <p:cNvSpPr/>
            <p:nvPr/>
          </p:nvSpPr>
          <p:spPr>
            <a:xfrm>
              <a:off x="3272766" y="3721855"/>
              <a:ext cx="2119630" cy="2957195"/>
            </a:xfrm>
            <a:custGeom>
              <a:avLst/>
              <a:gdLst/>
              <a:ahLst/>
              <a:cxnLst/>
              <a:rect l="l" t="t" r="r" b="b"/>
              <a:pathLst>
                <a:path w="2119629" h="2957195">
                  <a:moveTo>
                    <a:pt x="2119610" y="2956831"/>
                  </a:moveTo>
                  <a:lnTo>
                    <a:pt x="1305141" y="2486842"/>
                  </a:lnTo>
                  <a:lnTo>
                    <a:pt x="812858" y="2022176"/>
                  </a:lnTo>
                  <a:lnTo>
                    <a:pt x="444049" y="1285630"/>
                  </a:lnTo>
                  <a:lnTo>
                    <a:pt x="0" y="0"/>
                  </a:lnTo>
                </a:path>
              </a:pathLst>
            </a:custGeom>
            <a:ln w="62825">
              <a:solidFill>
                <a:srgbClr val="CCE5E0"/>
              </a:solidFill>
            </a:ln>
          </p:spPr>
          <p:txBody>
            <a:bodyPr wrap="square" lIns="0" tIns="0" rIns="0" bIns="0" rtlCol="0"/>
            <a:lstStyle/>
            <a:p>
              <a:endParaRPr dirty="0"/>
            </a:p>
          </p:txBody>
        </p:sp>
        <p:sp>
          <p:nvSpPr>
            <p:cNvPr id="19" name="object 19"/>
            <p:cNvSpPr/>
            <p:nvPr/>
          </p:nvSpPr>
          <p:spPr>
            <a:xfrm>
              <a:off x="5067272" y="6372778"/>
              <a:ext cx="302895" cy="323850"/>
            </a:xfrm>
            <a:custGeom>
              <a:avLst/>
              <a:gdLst/>
              <a:ahLst/>
              <a:cxnLst/>
              <a:rect l="l" t="t" r="r" b="b"/>
              <a:pathLst>
                <a:path w="302895" h="323850">
                  <a:moveTo>
                    <a:pt x="202328" y="0"/>
                  </a:moveTo>
                  <a:lnTo>
                    <a:pt x="291624" y="210381"/>
                  </a:lnTo>
                  <a:lnTo>
                    <a:pt x="302685" y="261696"/>
                  </a:lnTo>
                  <a:lnTo>
                    <a:pt x="289720" y="300056"/>
                  </a:lnTo>
                  <a:lnTo>
                    <a:pt x="255577" y="321826"/>
                  </a:lnTo>
                  <a:lnTo>
                    <a:pt x="203103" y="323372"/>
                  </a:lnTo>
                  <a:lnTo>
                    <a:pt x="0" y="290640"/>
                  </a:lnTo>
                </a:path>
              </a:pathLst>
            </a:custGeom>
            <a:ln w="62825">
              <a:solidFill>
                <a:srgbClr val="CCE5E0"/>
              </a:solidFill>
            </a:ln>
          </p:spPr>
          <p:txBody>
            <a:bodyPr wrap="square" lIns="0" tIns="0" rIns="0" bIns="0" rtlCol="0"/>
            <a:lstStyle/>
            <a:p>
              <a:endParaRPr dirty="0"/>
            </a:p>
          </p:txBody>
        </p:sp>
        <p:sp>
          <p:nvSpPr>
            <p:cNvPr id="20" name="object 20"/>
            <p:cNvSpPr/>
            <p:nvPr/>
          </p:nvSpPr>
          <p:spPr>
            <a:xfrm>
              <a:off x="1280941" y="3523219"/>
              <a:ext cx="5861685" cy="1411605"/>
            </a:xfrm>
            <a:custGeom>
              <a:avLst/>
              <a:gdLst/>
              <a:ahLst/>
              <a:cxnLst/>
              <a:rect l="l" t="t" r="r" b="b"/>
              <a:pathLst>
                <a:path w="5861684" h="1411604">
                  <a:moveTo>
                    <a:pt x="3697859" y="0"/>
                  </a:moveTo>
                  <a:lnTo>
                    <a:pt x="104656" y="8866"/>
                  </a:lnTo>
                  <a:lnTo>
                    <a:pt x="41817" y="13946"/>
                  </a:lnTo>
                  <a:lnTo>
                    <a:pt x="10509" y="17470"/>
                  </a:lnTo>
                  <a:lnTo>
                    <a:pt x="1406" y="21084"/>
                  </a:lnTo>
                  <a:lnTo>
                    <a:pt x="5182" y="26436"/>
                  </a:lnTo>
                  <a:lnTo>
                    <a:pt x="4396" y="157472"/>
                  </a:lnTo>
                  <a:lnTo>
                    <a:pt x="759" y="526539"/>
                  </a:lnTo>
                  <a:lnTo>
                    <a:pt x="116" y="640431"/>
                  </a:lnTo>
                  <a:lnTo>
                    <a:pt x="0" y="754884"/>
                  </a:lnTo>
                  <a:lnTo>
                    <a:pt x="600" y="868157"/>
                  </a:lnTo>
                  <a:lnTo>
                    <a:pt x="1229" y="923806"/>
                  </a:lnTo>
                  <a:lnTo>
                    <a:pt x="2109" y="978507"/>
                  </a:lnTo>
                  <a:lnTo>
                    <a:pt x="3264" y="1032042"/>
                  </a:lnTo>
                  <a:lnTo>
                    <a:pt x="4718" y="1084193"/>
                  </a:lnTo>
                  <a:lnTo>
                    <a:pt x="6494" y="1134743"/>
                  </a:lnTo>
                  <a:lnTo>
                    <a:pt x="8617" y="1183475"/>
                  </a:lnTo>
                  <a:lnTo>
                    <a:pt x="11110" y="1230169"/>
                  </a:lnTo>
                  <a:lnTo>
                    <a:pt x="13998" y="1274609"/>
                  </a:lnTo>
                  <a:lnTo>
                    <a:pt x="17304" y="1316577"/>
                  </a:lnTo>
                  <a:lnTo>
                    <a:pt x="21051" y="1355856"/>
                  </a:lnTo>
                  <a:lnTo>
                    <a:pt x="32374" y="1396611"/>
                  </a:lnTo>
                  <a:lnTo>
                    <a:pt x="85084" y="1402706"/>
                  </a:lnTo>
                  <a:lnTo>
                    <a:pt x="3799563" y="1411124"/>
                  </a:lnTo>
                  <a:lnTo>
                    <a:pt x="4663096" y="1409199"/>
                  </a:lnTo>
                  <a:lnTo>
                    <a:pt x="5620289" y="1403797"/>
                  </a:lnTo>
                  <a:lnTo>
                    <a:pt x="5671098" y="1403317"/>
                  </a:lnTo>
                  <a:lnTo>
                    <a:pt x="5721303" y="1402130"/>
                  </a:lnTo>
                  <a:lnTo>
                    <a:pt x="5767613" y="1399698"/>
                  </a:lnTo>
                  <a:lnTo>
                    <a:pt x="5806744" y="1395483"/>
                  </a:lnTo>
                  <a:lnTo>
                    <a:pt x="5847190" y="1383398"/>
                  </a:lnTo>
                  <a:lnTo>
                    <a:pt x="5857811" y="1338235"/>
                  </a:lnTo>
                  <a:lnTo>
                    <a:pt x="5859799" y="1230809"/>
                  </a:lnTo>
                  <a:lnTo>
                    <a:pt x="5860658" y="1127208"/>
                  </a:lnTo>
                  <a:lnTo>
                    <a:pt x="5861246" y="938317"/>
                  </a:lnTo>
                  <a:lnTo>
                    <a:pt x="5860996" y="726616"/>
                  </a:lnTo>
                  <a:lnTo>
                    <a:pt x="5859907" y="511657"/>
                  </a:lnTo>
                  <a:lnTo>
                    <a:pt x="5858714" y="376197"/>
                  </a:lnTo>
                  <a:lnTo>
                    <a:pt x="5857149" y="253772"/>
                  </a:lnTo>
                  <a:lnTo>
                    <a:pt x="5855210" y="150176"/>
                  </a:lnTo>
                  <a:lnTo>
                    <a:pt x="5854101" y="107249"/>
                  </a:lnTo>
                  <a:lnTo>
                    <a:pt x="5851603" y="42757"/>
                  </a:lnTo>
                  <a:lnTo>
                    <a:pt x="5829803" y="5289"/>
                  </a:lnTo>
                  <a:lnTo>
                    <a:pt x="5786451" y="2604"/>
                  </a:lnTo>
                  <a:lnTo>
                    <a:pt x="3697859" y="0"/>
                  </a:lnTo>
                  <a:close/>
                </a:path>
              </a:pathLst>
            </a:custGeom>
            <a:solidFill>
              <a:srgbClr val="CCE5E0"/>
            </a:solidFill>
          </p:spPr>
          <p:txBody>
            <a:bodyPr wrap="square" lIns="0" tIns="0" rIns="0" bIns="0" rtlCol="0"/>
            <a:lstStyle/>
            <a:p>
              <a:endParaRPr dirty="0"/>
            </a:p>
          </p:txBody>
        </p:sp>
      </p:grpSp>
      <p:sp>
        <p:nvSpPr>
          <p:cNvPr id="21" name="object 21"/>
          <p:cNvSpPr txBox="1"/>
          <p:nvPr/>
        </p:nvSpPr>
        <p:spPr>
          <a:xfrm>
            <a:off x="1749672" y="3688116"/>
            <a:ext cx="4772660" cy="920115"/>
          </a:xfrm>
          <a:prstGeom prst="rect">
            <a:avLst/>
          </a:prstGeom>
        </p:spPr>
        <p:txBody>
          <a:bodyPr vert="horz" wrap="square" lIns="0" tIns="42545" rIns="0" bIns="0" rtlCol="0">
            <a:spAutoFit/>
          </a:bodyPr>
          <a:lstStyle/>
          <a:p>
            <a:pPr marL="12700" marR="5080">
              <a:lnSpc>
                <a:spcPts val="2280"/>
              </a:lnSpc>
              <a:spcBef>
                <a:spcPts val="335"/>
              </a:spcBef>
            </a:pPr>
            <a:r>
              <a:rPr sz="2050" spc="60" dirty="0">
                <a:solidFill>
                  <a:srgbClr val="231F20"/>
                </a:solidFill>
                <a:latin typeface="Calibri"/>
                <a:cs typeface="Calibri"/>
              </a:rPr>
              <a:t>Suivez</a:t>
            </a:r>
            <a:r>
              <a:rPr sz="2050" spc="65" dirty="0">
                <a:solidFill>
                  <a:srgbClr val="231F20"/>
                </a:solidFill>
                <a:latin typeface="Calibri"/>
                <a:cs typeface="Calibri"/>
              </a:rPr>
              <a:t> </a:t>
            </a:r>
            <a:r>
              <a:rPr sz="2050" spc="50" dirty="0">
                <a:solidFill>
                  <a:srgbClr val="231F20"/>
                </a:solidFill>
                <a:latin typeface="Calibri"/>
                <a:cs typeface="Calibri"/>
              </a:rPr>
              <a:t>pas</a:t>
            </a:r>
            <a:r>
              <a:rPr sz="2050" spc="65" dirty="0">
                <a:solidFill>
                  <a:srgbClr val="231F20"/>
                </a:solidFill>
                <a:latin typeface="Calibri"/>
                <a:cs typeface="Calibri"/>
              </a:rPr>
              <a:t> </a:t>
            </a:r>
            <a:r>
              <a:rPr sz="2050" spc="55" dirty="0">
                <a:solidFill>
                  <a:srgbClr val="231F20"/>
                </a:solidFill>
                <a:latin typeface="Calibri"/>
                <a:cs typeface="Calibri"/>
              </a:rPr>
              <a:t>à</a:t>
            </a:r>
            <a:r>
              <a:rPr sz="2050" spc="60" dirty="0">
                <a:solidFill>
                  <a:srgbClr val="231F20"/>
                </a:solidFill>
                <a:latin typeface="Calibri"/>
                <a:cs typeface="Calibri"/>
              </a:rPr>
              <a:t> </a:t>
            </a:r>
            <a:r>
              <a:rPr sz="2050" spc="50" dirty="0">
                <a:solidFill>
                  <a:srgbClr val="231F20"/>
                </a:solidFill>
                <a:latin typeface="Calibri"/>
                <a:cs typeface="Calibri"/>
              </a:rPr>
              <a:t>pas</a:t>
            </a:r>
            <a:r>
              <a:rPr sz="2050" spc="60" dirty="0">
                <a:solidFill>
                  <a:srgbClr val="231F20"/>
                </a:solidFill>
                <a:latin typeface="Calibri"/>
                <a:cs typeface="Calibri"/>
              </a:rPr>
              <a:t> </a:t>
            </a:r>
            <a:r>
              <a:rPr sz="2050" spc="70" dirty="0">
                <a:solidFill>
                  <a:srgbClr val="231F20"/>
                </a:solidFill>
                <a:latin typeface="Calibri"/>
                <a:cs typeface="Calibri"/>
              </a:rPr>
              <a:t>les</a:t>
            </a:r>
            <a:r>
              <a:rPr sz="2050" spc="65" dirty="0">
                <a:solidFill>
                  <a:srgbClr val="231F20"/>
                </a:solidFill>
                <a:latin typeface="Calibri"/>
                <a:cs typeface="Calibri"/>
              </a:rPr>
              <a:t> </a:t>
            </a:r>
            <a:r>
              <a:rPr sz="2050" dirty="0">
                <a:solidFill>
                  <a:srgbClr val="231F20"/>
                </a:solidFill>
                <a:latin typeface="Calibri"/>
                <a:cs typeface="Calibri"/>
              </a:rPr>
              <a:t>étapes</a:t>
            </a:r>
            <a:r>
              <a:rPr sz="2050" spc="70" dirty="0">
                <a:solidFill>
                  <a:srgbClr val="231F20"/>
                </a:solidFill>
                <a:latin typeface="Calibri"/>
                <a:cs typeface="Calibri"/>
              </a:rPr>
              <a:t> </a:t>
            </a:r>
            <a:r>
              <a:rPr sz="2050" dirty="0">
                <a:solidFill>
                  <a:srgbClr val="231F20"/>
                </a:solidFill>
                <a:latin typeface="Calibri"/>
                <a:cs typeface="Calibri"/>
              </a:rPr>
              <a:t>et</a:t>
            </a:r>
            <a:r>
              <a:rPr sz="2050" spc="65" dirty="0">
                <a:solidFill>
                  <a:srgbClr val="231F20"/>
                </a:solidFill>
                <a:latin typeface="Calibri"/>
                <a:cs typeface="Calibri"/>
              </a:rPr>
              <a:t> </a:t>
            </a:r>
            <a:r>
              <a:rPr sz="2050" dirty="0">
                <a:solidFill>
                  <a:srgbClr val="231F20"/>
                </a:solidFill>
                <a:latin typeface="Calibri"/>
                <a:cs typeface="Calibri"/>
              </a:rPr>
              <a:t>aidez-</a:t>
            </a:r>
            <a:r>
              <a:rPr sz="2050" spc="-20" dirty="0">
                <a:solidFill>
                  <a:srgbClr val="231F20"/>
                </a:solidFill>
                <a:latin typeface="Calibri"/>
                <a:cs typeface="Calibri"/>
              </a:rPr>
              <a:t>vous </a:t>
            </a:r>
            <a:r>
              <a:rPr sz="2050" dirty="0">
                <a:solidFill>
                  <a:srgbClr val="231F20"/>
                </a:solidFill>
                <a:latin typeface="Calibri"/>
                <a:cs typeface="Calibri"/>
              </a:rPr>
              <a:t>des</a:t>
            </a:r>
            <a:r>
              <a:rPr sz="2050" spc="65" dirty="0">
                <a:solidFill>
                  <a:srgbClr val="231F20"/>
                </a:solidFill>
                <a:latin typeface="Calibri"/>
                <a:cs typeface="Calibri"/>
              </a:rPr>
              <a:t> </a:t>
            </a:r>
            <a:r>
              <a:rPr sz="2050" spc="50" dirty="0">
                <a:solidFill>
                  <a:srgbClr val="231F20"/>
                </a:solidFill>
                <a:latin typeface="Calibri"/>
                <a:cs typeface="Calibri"/>
              </a:rPr>
              <a:t>instructions</a:t>
            </a:r>
            <a:r>
              <a:rPr sz="2050" spc="60" dirty="0">
                <a:solidFill>
                  <a:srgbClr val="231F20"/>
                </a:solidFill>
                <a:latin typeface="Calibri"/>
                <a:cs typeface="Calibri"/>
              </a:rPr>
              <a:t> </a:t>
            </a:r>
            <a:r>
              <a:rPr sz="2050" dirty="0">
                <a:solidFill>
                  <a:srgbClr val="231F20"/>
                </a:solidFill>
                <a:latin typeface="Calibri"/>
                <a:cs typeface="Calibri"/>
              </a:rPr>
              <a:t>pour</a:t>
            </a:r>
            <a:r>
              <a:rPr sz="2050" spc="70" dirty="0">
                <a:solidFill>
                  <a:srgbClr val="231F20"/>
                </a:solidFill>
                <a:latin typeface="Calibri"/>
                <a:cs typeface="Calibri"/>
              </a:rPr>
              <a:t> </a:t>
            </a:r>
            <a:r>
              <a:rPr sz="2050" dirty="0">
                <a:solidFill>
                  <a:srgbClr val="231F20"/>
                </a:solidFill>
                <a:latin typeface="Calibri"/>
                <a:cs typeface="Calibri"/>
              </a:rPr>
              <a:t>commenter</a:t>
            </a:r>
            <a:r>
              <a:rPr sz="2050" spc="60" dirty="0">
                <a:solidFill>
                  <a:srgbClr val="231F20"/>
                </a:solidFill>
                <a:latin typeface="Calibri"/>
                <a:cs typeface="Calibri"/>
              </a:rPr>
              <a:t> </a:t>
            </a:r>
            <a:r>
              <a:rPr sz="2050" spc="70" dirty="0">
                <a:solidFill>
                  <a:srgbClr val="231F20"/>
                </a:solidFill>
                <a:latin typeface="Calibri"/>
                <a:cs typeface="Calibri"/>
              </a:rPr>
              <a:t>les </a:t>
            </a:r>
            <a:r>
              <a:rPr sz="2050" spc="55" dirty="0">
                <a:solidFill>
                  <a:srgbClr val="231F20"/>
                </a:solidFill>
                <a:latin typeface="Calibri"/>
                <a:cs typeface="Calibri"/>
              </a:rPr>
              <a:t>slides à</a:t>
            </a:r>
            <a:r>
              <a:rPr sz="2050" spc="45" dirty="0">
                <a:solidFill>
                  <a:srgbClr val="231F20"/>
                </a:solidFill>
                <a:latin typeface="Calibri"/>
                <a:cs typeface="Calibri"/>
              </a:rPr>
              <a:t> </a:t>
            </a:r>
            <a:r>
              <a:rPr sz="2050" dirty="0">
                <a:solidFill>
                  <a:srgbClr val="231F20"/>
                </a:solidFill>
                <a:latin typeface="Calibri"/>
                <a:cs typeface="Calibri"/>
              </a:rPr>
              <a:t>projeter</a:t>
            </a:r>
            <a:r>
              <a:rPr sz="2050" spc="55" dirty="0">
                <a:solidFill>
                  <a:srgbClr val="231F20"/>
                </a:solidFill>
                <a:latin typeface="Calibri"/>
                <a:cs typeface="Calibri"/>
              </a:rPr>
              <a:t> </a:t>
            </a:r>
            <a:r>
              <a:rPr sz="2050" dirty="0">
                <a:solidFill>
                  <a:srgbClr val="231F20"/>
                </a:solidFill>
                <a:latin typeface="Calibri"/>
                <a:cs typeface="Calibri"/>
              </a:rPr>
              <a:t>au</a:t>
            </a:r>
            <a:r>
              <a:rPr sz="2050" spc="45" dirty="0">
                <a:solidFill>
                  <a:srgbClr val="231F20"/>
                </a:solidFill>
                <a:latin typeface="Calibri"/>
                <a:cs typeface="Calibri"/>
              </a:rPr>
              <a:t> </a:t>
            </a:r>
            <a:r>
              <a:rPr sz="2050" dirty="0">
                <a:solidFill>
                  <a:srgbClr val="231F20"/>
                </a:solidFill>
                <a:latin typeface="Calibri"/>
                <a:cs typeface="Calibri"/>
              </a:rPr>
              <a:t>fur</a:t>
            </a:r>
            <a:r>
              <a:rPr sz="2050" spc="50" dirty="0">
                <a:solidFill>
                  <a:srgbClr val="231F20"/>
                </a:solidFill>
                <a:latin typeface="Calibri"/>
                <a:cs typeface="Calibri"/>
              </a:rPr>
              <a:t> </a:t>
            </a:r>
            <a:r>
              <a:rPr sz="2050" dirty="0">
                <a:solidFill>
                  <a:srgbClr val="231F20"/>
                </a:solidFill>
                <a:latin typeface="Calibri"/>
                <a:cs typeface="Calibri"/>
              </a:rPr>
              <a:t>et</a:t>
            </a:r>
            <a:r>
              <a:rPr sz="2050" spc="50" dirty="0">
                <a:solidFill>
                  <a:srgbClr val="231F20"/>
                </a:solidFill>
                <a:latin typeface="Calibri"/>
                <a:cs typeface="Calibri"/>
              </a:rPr>
              <a:t> </a:t>
            </a:r>
            <a:r>
              <a:rPr sz="2050" spc="55" dirty="0">
                <a:solidFill>
                  <a:srgbClr val="231F20"/>
                </a:solidFill>
                <a:latin typeface="Calibri"/>
                <a:cs typeface="Calibri"/>
              </a:rPr>
              <a:t>à</a:t>
            </a:r>
            <a:r>
              <a:rPr sz="2050" spc="45" dirty="0">
                <a:solidFill>
                  <a:srgbClr val="231F20"/>
                </a:solidFill>
                <a:latin typeface="Calibri"/>
                <a:cs typeface="Calibri"/>
              </a:rPr>
              <a:t> </a:t>
            </a:r>
            <a:r>
              <a:rPr sz="2050" spc="-10" dirty="0">
                <a:solidFill>
                  <a:srgbClr val="231F20"/>
                </a:solidFill>
                <a:latin typeface="Calibri"/>
                <a:cs typeface="Calibri"/>
              </a:rPr>
              <a:t>mesure.</a:t>
            </a:r>
            <a:endParaRPr sz="2050"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323564" y="7080443"/>
            <a:ext cx="5582920" cy="3279775"/>
            <a:chOff x="4323564" y="7080443"/>
            <a:chExt cx="5582920" cy="3279775"/>
          </a:xfrm>
        </p:grpSpPr>
        <p:sp>
          <p:nvSpPr>
            <p:cNvPr id="15" name="object 15"/>
            <p:cNvSpPr/>
            <p:nvPr/>
          </p:nvSpPr>
          <p:spPr>
            <a:xfrm>
              <a:off x="4323564" y="708044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4450053" y="7206921"/>
              <a:ext cx="5266991" cy="2962686"/>
            </a:xfrm>
            <a:prstGeom prst="rect">
              <a:avLst/>
            </a:prstGeom>
          </p:spPr>
        </p:pic>
        <p:pic>
          <p:nvPicPr>
            <p:cNvPr id="17" name="object 17"/>
            <p:cNvPicPr/>
            <p:nvPr/>
          </p:nvPicPr>
          <p:blipFill>
            <a:blip r:embed="rId3" cstate="print"/>
            <a:stretch>
              <a:fillRect/>
            </a:stretch>
          </p:blipFill>
          <p:spPr>
            <a:xfrm>
              <a:off x="5724526" y="7785100"/>
              <a:ext cx="1238249" cy="2087563"/>
            </a:xfrm>
            <a:prstGeom prst="rect">
              <a:avLst/>
            </a:prstGeom>
            <a:solidFill>
              <a:srgbClr val="AF6EC7"/>
            </a:solidFill>
          </p:spPr>
        </p:pic>
        <p:sp>
          <p:nvSpPr>
            <p:cNvPr id="19" name="object 19"/>
            <p:cNvSpPr/>
            <p:nvPr/>
          </p:nvSpPr>
          <p:spPr>
            <a:xfrm>
              <a:off x="5696315" y="7748235"/>
              <a:ext cx="1278255" cy="178435"/>
            </a:xfrm>
            <a:custGeom>
              <a:avLst/>
              <a:gdLst/>
              <a:ahLst/>
              <a:cxnLst/>
              <a:rect l="l" t="t" r="r" b="b"/>
              <a:pathLst>
                <a:path w="1278254" h="178434">
                  <a:moveTo>
                    <a:pt x="1278195" y="178430"/>
                  </a:moveTo>
                  <a:lnTo>
                    <a:pt x="0" y="177516"/>
                  </a:lnTo>
                  <a:lnTo>
                    <a:pt x="55" y="102278"/>
                  </a:lnTo>
                  <a:lnTo>
                    <a:pt x="8248" y="62444"/>
                  </a:lnTo>
                  <a:lnTo>
                    <a:pt x="30534" y="29927"/>
                  </a:lnTo>
                  <a:lnTo>
                    <a:pt x="63570" y="8015"/>
                  </a:lnTo>
                  <a:lnTo>
                    <a:pt x="104010" y="0"/>
                  </a:lnTo>
                  <a:lnTo>
                    <a:pt x="1174447" y="765"/>
                  </a:lnTo>
                  <a:lnTo>
                    <a:pt x="1214875" y="8836"/>
                  </a:lnTo>
                  <a:lnTo>
                    <a:pt x="1247878" y="30795"/>
                  </a:lnTo>
                  <a:lnTo>
                    <a:pt x="1270117" y="63345"/>
                  </a:lnTo>
                  <a:lnTo>
                    <a:pt x="1278251" y="103191"/>
                  </a:lnTo>
                  <a:lnTo>
                    <a:pt x="1278195" y="178430"/>
                  </a:lnTo>
                  <a:close/>
                </a:path>
              </a:pathLst>
            </a:custGeom>
            <a:solidFill>
              <a:srgbClr val="FFFFFF"/>
            </a:solidFill>
          </p:spPr>
          <p:txBody>
            <a:bodyPr wrap="square" lIns="0" tIns="0" rIns="0" bIns="0" rtlCol="0"/>
            <a:lstStyle/>
            <a:p>
              <a:endParaRPr dirty="0"/>
            </a:p>
          </p:txBody>
        </p:sp>
        <p:sp>
          <p:nvSpPr>
            <p:cNvPr id="20" name="object 20"/>
            <p:cNvSpPr/>
            <p:nvPr/>
          </p:nvSpPr>
          <p:spPr>
            <a:xfrm>
              <a:off x="5763082" y="7818062"/>
              <a:ext cx="1135380" cy="48260"/>
            </a:xfrm>
            <a:custGeom>
              <a:avLst/>
              <a:gdLst/>
              <a:ahLst/>
              <a:cxnLst/>
              <a:rect l="l" t="t" r="r" b="b"/>
              <a:pathLst>
                <a:path w="1135379" h="48259">
                  <a:moveTo>
                    <a:pt x="49428" y="8801"/>
                  </a:moveTo>
                  <a:lnTo>
                    <a:pt x="49047" y="6680"/>
                  </a:lnTo>
                  <a:lnTo>
                    <a:pt x="45923" y="4546"/>
                  </a:lnTo>
                  <a:lnTo>
                    <a:pt x="43764" y="4927"/>
                  </a:lnTo>
                  <a:lnTo>
                    <a:pt x="24701" y="31927"/>
                  </a:lnTo>
                  <a:lnTo>
                    <a:pt x="5664" y="4902"/>
                  </a:lnTo>
                  <a:lnTo>
                    <a:pt x="3517" y="4508"/>
                  </a:lnTo>
                  <a:lnTo>
                    <a:pt x="381" y="6654"/>
                  </a:lnTo>
                  <a:lnTo>
                    <a:pt x="0" y="8763"/>
                  </a:lnTo>
                  <a:lnTo>
                    <a:pt x="22504" y="40741"/>
                  </a:lnTo>
                  <a:lnTo>
                    <a:pt x="23558" y="41287"/>
                  </a:lnTo>
                  <a:lnTo>
                    <a:pt x="24688" y="41287"/>
                  </a:lnTo>
                  <a:lnTo>
                    <a:pt x="25819" y="41287"/>
                  </a:lnTo>
                  <a:lnTo>
                    <a:pt x="26873" y="40741"/>
                  </a:lnTo>
                  <a:lnTo>
                    <a:pt x="49428" y="8801"/>
                  </a:lnTo>
                  <a:close/>
                </a:path>
                <a:path w="1135379" h="48259">
                  <a:moveTo>
                    <a:pt x="1134897" y="41021"/>
                  </a:moveTo>
                  <a:lnTo>
                    <a:pt x="1068793" y="40970"/>
                  </a:lnTo>
                  <a:lnTo>
                    <a:pt x="1068793" y="47764"/>
                  </a:lnTo>
                  <a:lnTo>
                    <a:pt x="1134897" y="47815"/>
                  </a:lnTo>
                  <a:lnTo>
                    <a:pt x="1134897" y="41021"/>
                  </a:lnTo>
                  <a:close/>
                </a:path>
                <a:path w="1135379" h="48259">
                  <a:moveTo>
                    <a:pt x="1134910" y="20523"/>
                  </a:moveTo>
                  <a:lnTo>
                    <a:pt x="1068806" y="20485"/>
                  </a:lnTo>
                  <a:lnTo>
                    <a:pt x="1068806" y="27279"/>
                  </a:lnTo>
                  <a:lnTo>
                    <a:pt x="1134910" y="27330"/>
                  </a:lnTo>
                  <a:lnTo>
                    <a:pt x="1134910" y="20523"/>
                  </a:lnTo>
                  <a:close/>
                </a:path>
                <a:path w="1135379" h="48259">
                  <a:moveTo>
                    <a:pt x="1134935" y="38"/>
                  </a:moveTo>
                  <a:lnTo>
                    <a:pt x="1068832" y="0"/>
                  </a:lnTo>
                  <a:lnTo>
                    <a:pt x="1068819" y="6794"/>
                  </a:lnTo>
                  <a:lnTo>
                    <a:pt x="1134922" y="6832"/>
                  </a:lnTo>
                  <a:lnTo>
                    <a:pt x="1134935" y="38"/>
                  </a:lnTo>
                  <a:close/>
                </a:path>
              </a:pathLst>
            </a:custGeom>
            <a:solidFill>
              <a:srgbClr val="5F2177"/>
            </a:solidFill>
          </p:spPr>
          <p:txBody>
            <a:bodyPr wrap="square" lIns="0" tIns="0" rIns="0" bIns="0" rtlCol="0"/>
            <a:lstStyle/>
            <a:p>
              <a:endParaRPr dirty="0"/>
            </a:p>
          </p:txBody>
        </p:sp>
        <p:sp>
          <p:nvSpPr>
            <p:cNvPr id="21" name="object 21"/>
            <p:cNvSpPr/>
            <p:nvPr/>
          </p:nvSpPr>
          <p:spPr>
            <a:xfrm>
              <a:off x="6209060" y="9413458"/>
              <a:ext cx="257810" cy="254000"/>
            </a:xfrm>
            <a:custGeom>
              <a:avLst/>
              <a:gdLst/>
              <a:ahLst/>
              <a:cxnLst/>
              <a:rect l="l" t="t" r="r" b="b"/>
              <a:pathLst>
                <a:path w="257810" h="254000">
                  <a:moveTo>
                    <a:pt x="128794" y="253976"/>
                  </a:moveTo>
                  <a:lnTo>
                    <a:pt x="78681" y="243945"/>
                  </a:lnTo>
                  <a:lnTo>
                    <a:pt x="37727" y="216675"/>
                  </a:lnTo>
                  <a:lnTo>
                    <a:pt x="10109" y="176284"/>
                  </a:lnTo>
                  <a:lnTo>
                    <a:pt x="0" y="126893"/>
                  </a:lnTo>
                  <a:lnTo>
                    <a:pt x="10182" y="77521"/>
                  </a:lnTo>
                  <a:lnTo>
                    <a:pt x="37859" y="37171"/>
                  </a:lnTo>
                  <a:lnTo>
                    <a:pt x="78851" y="9959"/>
                  </a:lnTo>
                  <a:lnTo>
                    <a:pt x="128978" y="0"/>
                  </a:lnTo>
                  <a:lnTo>
                    <a:pt x="179089" y="10031"/>
                  </a:lnTo>
                  <a:lnTo>
                    <a:pt x="220041" y="37301"/>
                  </a:lnTo>
                  <a:lnTo>
                    <a:pt x="247658" y="77690"/>
                  </a:lnTo>
                  <a:lnTo>
                    <a:pt x="257764" y="127079"/>
                  </a:lnTo>
                  <a:lnTo>
                    <a:pt x="247586" y="176454"/>
                  </a:lnTo>
                  <a:lnTo>
                    <a:pt x="219910" y="216804"/>
                  </a:lnTo>
                  <a:lnTo>
                    <a:pt x="178918" y="244016"/>
                  </a:lnTo>
                  <a:lnTo>
                    <a:pt x="128794" y="253976"/>
                  </a:lnTo>
                  <a:close/>
                </a:path>
              </a:pathLst>
            </a:custGeom>
            <a:solidFill>
              <a:srgbClr val="FFFFFF"/>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6298194" y="9482358"/>
              <a:ext cx="101543" cy="115967"/>
            </a:xfrm>
            <a:prstGeom prst="rect">
              <a:avLst/>
            </a:prstGeom>
          </p:spPr>
        </p:pic>
        <p:pic>
          <p:nvPicPr>
            <p:cNvPr id="23" name="object 23"/>
            <p:cNvPicPr/>
            <p:nvPr/>
          </p:nvPicPr>
          <p:blipFill>
            <a:blip r:embed="rId5" cstate="print"/>
            <a:stretch>
              <a:fillRect/>
            </a:stretch>
          </p:blipFill>
          <p:spPr>
            <a:xfrm>
              <a:off x="6577137" y="9443615"/>
              <a:ext cx="193325" cy="190481"/>
            </a:xfrm>
            <a:prstGeom prst="rect">
              <a:avLst/>
            </a:prstGeom>
          </p:spPr>
        </p:pic>
        <p:pic>
          <p:nvPicPr>
            <p:cNvPr id="24" name="object 24"/>
            <p:cNvPicPr/>
            <p:nvPr/>
          </p:nvPicPr>
          <p:blipFill>
            <a:blip r:embed="rId6" cstate="print"/>
            <a:stretch>
              <a:fillRect/>
            </a:stretch>
          </p:blipFill>
          <p:spPr>
            <a:xfrm>
              <a:off x="5916661" y="9443754"/>
              <a:ext cx="193322" cy="190481"/>
            </a:xfrm>
            <a:prstGeom prst="rect">
              <a:avLst/>
            </a:prstGeom>
          </p:spPr>
        </p:pic>
        <p:sp>
          <p:nvSpPr>
            <p:cNvPr id="25" name="object 25"/>
            <p:cNvSpPr/>
            <p:nvPr/>
          </p:nvSpPr>
          <p:spPr>
            <a:xfrm>
              <a:off x="5884121" y="9139047"/>
              <a:ext cx="915035" cy="44450"/>
            </a:xfrm>
            <a:custGeom>
              <a:avLst/>
              <a:gdLst/>
              <a:ahLst/>
              <a:cxnLst/>
              <a:rect l="l" t="t" r="r" b="b"/>
              <a:pathLst>
                <a:path w="915034" h="44450">
                  <a:moveTo>
                    <a:pt x="892441" y="43968"/>
                  </a:moveTo>
                  <a:lnTo>
                    <a:pt x="21983" y="43345"/>
                  </a:lnTo>
                  <a:lnTo>
                    <a:pt x="0" y="21657"/>
                  </a:lnTo>
                  <a:lnTo>
                    <a:pt x="1735" y="13221"/>
                  </a:lnTo>
                  <a:lnTo>
                    <a:pt x="6455" y="6335"/>
                  </a:lnTo>
                  <a:lnTo>
                    <a:pt x="13451" y="1695"/>
                  </a:lnTo>
                  <a:lnTo>
                    <a:pt x="22014" y="0"/>
                  </a:lnTo>
                  <a:lnTo>
                    <a:pt x="892474" y="617"/>
                  </a:lnTo>
                  <a:lnTo>
                    <a:pt x="901036" y="2327"/>
                  </a:lnTo>
                  <a:lnTo>
                    <a:pt x="908025" y="6978"/>
                  </a:lnTo>
                  <a:lnTo>
                    <a:pt x="912735" y="13872"/>
                  </a:lnTo>
                  <a:lnTo>
                    <a:pt x="914458" y="22310"/>
                  </a:lnTo>
                  <a:lnTo>
                    <a:pt x="912721" y="30745"/>
                  </a:lnTo>
                  <a:lnTo>
                    <a:pt x="908000" y="37630"/>
                  </a:lnTo>
                  <a:lnTo>
                    <a:pt x="901004" y="42270"/>
                  </a:lnTo>
                  <a:lnTo>
                    <a:pt x="892441" y="43968"/>
                  </a:lnTo>
                  <a:close/>
                </a:path>
              </a:pathLst>
            </a:custGeom>
            <a:solidFill>
              <a:srgbClr val="FFFFFF">
                <a:alpha val="39999"/>
              </a:srgbClr>
            </a:solidFill>
          </p:spPr>
          <p:txBody>
            <a:bodyPr wrap="square" lIns="0" tIns="0" rIns="0" bIns="0" rtlCol="0"/>
            <a:lstStyle/>
            <a:p>
              <a:endParaRPr dirty="0"/>
            </a:p>
          </p:txBody>
        </p:sp>
        <p:sp>
          <p:nvSpPr>
            <p:cNvPr id="26" name="object 26"/>
            <p:cNvSpPr/>
            <p:nvPr/>
          </p:nvSpPr>
          <p:spPr>
            <a:xfrm>
              <a:off x="5884124" y="9139047"/>
              <a:ext cx="161290" cy="43815"/>
            </a:xfrm>
            <a:custGeom>
              <a:avLst/>
              <a:gdLst/>
              <a:ahLst/>
              <a:cxnLst/>
              <a:rect l="l" t="t" r="r" b="b"/>
              <a:pathLst>
                <a:path w="161289" h="43815">
                  <a:moveTo>
                    <a:pt x="160815" y="43444"/>
                  </a:moveTo>
                  <a:lnTo>
                    <a:pt x="21980" y="43345"/>
                  </a:lnTo>
                  <a:lnTo>
                    <a:pt x="0" y="21657"/>
                  </a:lnTo>
                  <a:lnTo>
                    <a:pt x="1734" y="13222"/>
                  </a:lnTo>
                  <a:lnTo>
                    <a:pt x="6452" y="6335"/>
                  </a:lnTo>
                  <a:lnTo>
                    <a:pt x="13446" y="1695"/>
                  </a:lnTo>
                  <a:lnTo>
                    <a:pt x="22008" y="0"/>
                  </a:lnTo>
                  <a:lnTo>
                    <a:pt x="160848" y="96"/>
                  </a:lnTo>
                  <a:lnTo>
                    <a:pt x="160815" y="43444"/>
                  </a:lnTo>
                  <a:close/>
                </a:path>
              </a:pathLst>
            </a:custGeom>
            <a:solidFill>
              <a:srgbClr val="FFFFFF"/>
            </a:solidFill>
          </p:spPr>
          <p:txBody>
            <a:bodyPr wrap="square" lIns="0" tIns="0" rIns="0" bIns="0" rtlCol="0"/>
            <a:lstStyle/>
            <a:p>
              <a:endParaRPr dirty="0"/>
            </a:p>
          </p:txBody>
        </p:sp>
        <p:pic>
          <p:nvPicPr>
            <p:cNvPr id="27" name="object 27"/>
            <p:cNvPicPr/>
            <p:nvPr/>
          </p:nvPicPr>
          <p:blipFill>
            <a:blip r:embed="rId7" cstate="print"/>
            <a:stretch>
              <a:fillRect/>
            </a:stretch>
          </p:blipFill>
          <p:spPr>
            <a:xfrm>
              <a:off x="6039758" y="9126161"/>
              <a:ext cx="181120" cy="69313"/>
            </a:xfrm>
            <a:prstGeom prst="rect">
              <a:avLst/>
            </a:prstGeom>
          </p:spPr>
        </p:pic>
        <p:pic>
          <p:nvPicPr>
            <p:cNvPr id="28" name="object 28"/>
            <p:cNvPicPr/>
            <p:nvPr/>
          </p:nvPicPr>
          <p:blipFill>
            <a:blip r:embed="rId8" cstate="print"/>
            <a:stretch>
              <a:fillRect/>
            </a:stretch>
          </p:blipFill>
          <p:spPr>
            <a:xfrm>
              <a:off x="5954394" y="9139082"/>
              <a:ext cx="85400" cy="43412"/>
            </a:xfrm>
            <a:prstGeom prst="rect">
              <a:avLst/>
            </a:prstGeom>
          </p:spPr>
        </p:pic>
        <p:pic>
          <p:nvPicPr>
            <p:cNvPr id="29" name="object 29"/>
            <p:cNvPicPr/>
            <p:nvPr/>
          </p:nvPicPr>
          <p:blipFill>
            <a:blip r:embed="rId9" cstate="print"/>
            <a:stretch>
              <a:fillRect/>
            </a:stretch>
          </p:blipFill>
          <p:spPr>
            <a:xfrm>
              <a:off x="5932012" y="8944124"/>
              <a:ext cx="822334" cy="81420"/>
            </a:xfrm>
            <a:prstGeom prst="rect">
              <a:avLst/>
            </a:prstGeom>
          </p:spPr>
        </p:pic>
        <p:pic>
          <p:nvPicPr>
            <p:cNvPr id="30" name="object 30"/>
            <p:cNvPicPr/>
            <p:nvPr/>
          </p:nvPicPr>
          <p:blipFill>
            <a:blip r:embed="rId10" cstate="print"/>
            <a:stretch>
              <a:fillRect/>
            </a:stretch>
          </p:blipFill>
          <p:spPr>
            <a:xfrm>
              <a:off x="6033074" y="8243655"/>
              <a:ext cx="600078" cy="462650"/>
            </a:xfrm>
            <a:prstGeom prst="rect">
              <a:avLst/>
            </a:prstGeom>
          </p:spPr>
        </p:pic>
        <p:pic>
          <p:nvPicPr>
            <p:cNvPr id="31" name="object 31"/>
            <p:cNvPicPr/>
            <p:nvPr/>
          </p:nvPicPr>
          <p:blipFill>
            <a:blip r:embed="rId11" cstate="print"/>
            <a:stretch>
              <a:fillRect/>
            </a:stretch>
          </p:blipFill>
          <p:spPr>
            <a:xfrm>
              <a:off x="7260596" y="7705943"/>
              <a:ext cx="1375056" cy="2226780"/>
            </a:xfrm>
            <a:prstGeom prst="rect">
              <a:avLst/>
            </a:prstGeom>
          </p:spPr>
        </p:pic>
        <p:pic>
          <p:nvPicPr>
            <p:cNvPr id="32" name="object 32"/>
            <p:cNvPicPr/>
            <p:nvPr/>
          </p:nvPicPr>
          <p:blipFill>
            <a:blip r:embed="rId12" cstate="print"/>
            <a:stretch>
              <a:fillRect/>
            </a:stretch>
          </p:blipFill>
          <p:spPr>
            <a:xfrm>
              <a:off x="7303180" y="7748486"/>
              <a:ext cx="1272306" cy="2125055"/>
            </a:xfrm>
            <a:prstGeom prst="rect">
              <a:avLst/>
            </a:prstGeom>
          </p:spPr>
        </p:pic>
        <p:sp>
          <p:nvSpPr>
            <p:cNvPr id="33" name="object 33"/>
            <p:cNvSpPr/>
            <p:nvPr/>
          </p:nvSpPr>
          <p:spPr>
            <a:xfrm>
              <a:off x="7303178" y="7748483"/>
              <a:ext cx="1272540" cy="177165"/>
            </a:xfrm>
            <a:custGeom>
              <a:avLst/>
              <a:gdLst/>
              <a:ahLst/>
              <a:cxnLst/>
              <a:rect l="l" t="t" r="r" b="b"/>
              <a:pathLst>
                <a:path w="1272540" h="177165">
                  <a:moveTo>
                    <a:pt x="1272310" y="176773"/>
                  </a:moveTo>
                  <a:lnTo>
                    <a:pt x="0" y="176773"/>
                  </a:lnTo>
                  <a:lnTo>
                    <a:pt x="0" y="101883"/>
                  </a:lnTo>
                  <a:lnTo>
                    <a:pt x="8125" y="62224"/>
                  </a:lnTo>
                  <a:lnTo>
                    <a:pt x="30285" y="29839"/>
                  </a:lnTo>
                  <a:lnTo>
                    <a:pt x="63153" y="8006"/>
                  </a:lnTo>
                  <a:lnTo>
                    <a:pt x="103403" y="0"/>
                  </a:lnTo>
                  <a:lnTo>
                    <a:pt x="1168909" y="0"/>
                  </a:lnTo>
                  <a:lnTo>
                    <a:pt x="1209158" y="8006"/>
                  </a:lnTo>
                  <a:lnTo>
                    <a:pt x="1242025" y="29839"/>
                  </a:lnTo>
                  <a:lnTo>
                    <a:pt x="1264184" y="62224"/>
                  </a:lnTo>
                  <a:lnTo>
                    <a:pt x="1272310" y="101883"/>
                  </a:lnTo>
                  <a:lnTo>
                    <a:pt x="1272310" y="176773"/>
                  </a:lnTo>
                  <a:close/>
                </a:path>
              </a:pathLst>
            </a:custGeom>
            <a:solidFill>
              <a:srgbClr val="FFFFFF"/>
            </a:solidFill>
          </p:spPr>
          <p:txBody>
            <a:bodyPr wrap="square" lIns="0" tIns="0" rIns="0" bIns="0" rtlCol="0"/>
            <a:lstStyle/>
            <a:p>
              <a:endParaRPr dirty="0"/>
            </a:p>
          </p:txBody>
        </p:sp>
        <p:sp>
          <p:nvSpPr>
            <p:cNvPr id="34" name="object 34"/>
            <p:cNvSpPr/>
            <p:nvPr/>
          </p:nvSpPr>
          <p:spPr>
            <a:xfrm>
              <a:off x="7369556" y="7817249"/>
              <a:ext cx="1130300" cy="47625"/>
            </a:xfrm>
            <a:custGeom>
              <a:avLst/>
              <a:gdLst/>
              <a:ahLst/>
              <a:cxnLst/>
              <a:rect l="l" t="t" r="r" b="b"/>
              <a:pathLst>
                <a:path w="1130300" h="47625">
                  <a:moveTo>
                    <a:pt x="49212" y="9499"/>
                  </a:moveTo>
                  <a:lnTo>
                    <a:pt x="48831" y="7378"/>
                  </a:lnTo>
                  <a:lnTo>
                    <a:pt x="45707" y="5257"/>
                  </a:lnTo>
                  <a:lnTo>
                    <a:pt x="43573" y="5638"/>
                  </a:lnTo>
                  <a:lnTo>
                    <a:pt x="24612" y="32524"/>
                  </a:lnTo>
                  <a:lnTo>
                    <a:pt x="5651" y="5638"/>
                  </a:lnTo>
                  <a:lnTo>
                    <a:pt x="3517" y="5257"/>
                  </a:lnTo>
                  <a:lnTo>
                    <a:pt x="393" y="7378"/>
                  </a:lnTo>
                  <a:lnTo>
                    <a:pt x="0" y="9499"/>
                  </a:lnTo>
                  <a:lnTo>
                    <a:pt x="22428" y="41300"/>
                  </a:lnTo>
                  <a:lnTo>
                    <a:pt x="23482" y="41846"/>
                  </a:lnTo>
                  <a:lnTo>
                    <a:pt x="24612" y="41846"/>
                  </a:lnTo>
                  <a:lnTo>
                    <a:pt x="25742" y="41846"/>
                  </a:lnTo>
                  <a:lnTo>
                    <a:pt x="26784" y="41300"/>
                  </a:lnTo>
                  <a:lnTo>
                    <a:pt x="49212" y="9499"/>
                  </a:lnTo>
                  <a:close/>
                </a:path>
                <a:path w="1130300" h="47625">
                  <a:moveTo>
                    <a:pt x="1129703" y="40792"/>
                  </a:moveTo>
                  <a:lnTo>
                    <a:pt x="1063904" y="40792"/>
                  </a:lnTo>
                  <a:lnTo>
                    <a:pt x="1063904" y="47561"/>
                  </a:lnTo>
                  <a:lnTo>
                    <a:pt x="1129703" y="47561"/>
                  </a:lnTo>
                  <a:lnTo>
                    <a:pt x="1129703" y="40792"/>
                  </a:lnTo>
                  <a:close/>
                </a:path>
                <a:path w="1130300" h="47625">
                  <a:moveTo>
                    <a:pt x="1129703" y="20396"/>
                  </a:moveTo>
                  <a:lnTo>
                    <a:pt x="1063904" y="20396"/>
                  </a:lnTo>
                  <a:lnTo>
                    <a:pt x="1063904" y="27165"/>
                  </a:lnTo>
                  <a:lnTo>
                    <a:pt x="1129703" y="27165"/>
                  </a:lnTo>
                  <a:lnTo>
                    <a:pt x="1129703" y="20396"/>
                  </a:lnTo>
                  <a:close/>
                </a:path>
                <a:path w="1130300" h="47625">
                  <a:moveTo>
                    <a:pt x="1129703" y="0"/>
                  </a:moveTo>
                  <a:lnTo>
                    <a:pt x="1063904" y="0"/>
                  </a:lnTo>
                  <a:lnTo>
                    <a:pt x="1063904" y="6769"/>
                  </a:lnTo>
                  <a:lnTo>
                    <a:pt x="1129703" y="6769"/>
                  </a:lnTo>
                  <a:lnTo>
                    <a:pt x="1129703" y="0"/>
                  </a:lnTo>
                  <a:close/>
                </a:path>
              </a:pathLst>
            </a:custGeom>
            <a:solidFill>
              <a:srgbClr val="5F2177"/>
            </a:solidFill>
          </p:spPr>
          <p:txBody>
            <a:bodyPr wrap="square" lIns="0" tIns="0" rIns="0" bIns="0" rtlCol="0"/>
            <a:lstStyle/>
            <a:p>
              <a:endParaRPr dirty="0"/>
            </a:p>
          </p:txBody>
        </p:sp>
        <p:sp>
          <p:nvSpPr>
            <p:cNvPr id="35" name="object 35"/>
            <p:cNvSpPr/>
            <p:nvPr/>
          </p:nvSpPr>
          <p:spPr>
            <a:xfrm>
              <a:off x="7817858" y="9415952"/>
              <a:ext cx="257175" cy="253365"/>
            </a:xfrm>
            <a:custGeom>
              <a:avLst/>
              <a:gdLst/>
              <a:ahLst/>
              <a:cxnLst/>
              <a:rect l="l" t="t" r="r" b="b"/>
              <a:pathLst>
                <a:path w="257175" h="253365">
                  <a:moveTo>
                    <a:pt x="128290" y="252807"/>
                  </a:moveTo>
                  <a:lnTo>
                    <a:pt x="78401" y="242858"/>
                  </a:lnTo>
                  <a:lnTo>
                    <a:pt x="37617" y="215741"/>
                  </a:lnTo>
                  <a:lnTo>
                    <a:pt x="10097" y="175556"/>
                  </a:lnTo>
                  <a:lnTo>
                    <a:pt x="0" y="126399"/>
                  </a:lnTo>
                  <a:lnTo>
                    <a:pt x="10097" y="77246"/>
                  </a:lnTo>
                  <a:lnTo>
                    <a:pt x="37617" y="37063"/>
                  </a:lnTo>
                  <a:lnTo>
                    <a:pt x="78401" y="9948"/>
                  </a:lnTo>
                  <a:lnTo>
                    <a:pt x="128290" y="0"/>
                  </a:lnTo>
                  <a:lnTo>
                    <a:pt x="178177" y="9948"/>
                  </a:lnTo>
                  <a:lnTo>
                    <a:pt x="218959" y="37063"/>
                  </a:lnTo>
                  <a:lnTo>
                    <a:pt x="246478" y="77246"/>
                  </a:lnTo>
                  <a:lnTo>
                    <a:pt x="256575" y="126399"/>
                  </a:lnTo>
                  <a:lnTo>
                    <a:pt x="246478" y="175556"/>
                  </a:lnTo>
                  <a:lnTo>
                    <a:pt x="218959" y="215741"/>
                  </a:lnTo>
                  <a:lnTo>
                    <a:pt x="178177" y="242858"/>
                  </a:lnTo>
                  <a:lnTo>
                    <a:pt x="128290" y="252807"/>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13" cstate="print"/>
            <a:stretch>
              <a:fillRect/>
            </a:stretch>
          </p:blipFill>
          <p:spPr>
            <a:xfrm>
              <a:off x="7906620" y="9484560"/>
              <a:ext cx="101031" cy="115429"/>
            </a:xfrm>
            <a:prstGeom prst="rect">
              <a:avLst/>
            </a:prstGeom>
          </p:spPr>
        </p:pic>
        <p:pic>
          <p:nvPicPr>
            <p:cNvPr id="37" name="object 37"/>
            <p:cNvPicPr/>
            <p:nvPr/>
          </p:nvPicPr>
          <p:blipFill>
            <a:blip r:embed="rId14" cstate="print"/>
            <a:stretch>
              <a:fillRect/>
            </a:stretch>
          </p:blipFill>
          <p:spPr>
            <a:xfrm>
              <a:off x="8184233" y="9445732"/>
              <a:ext cx="192434" cy="189606"/>
            </a:xfrm>
            <a:prstGeom prst="rect">
              <a:avLst/>
            </a:prstGeom>
          </p:spPr>
        </p:pic>
        <p:pic>
          <p:nvPicPr>
            <p:cNvPr id="38" name="object 38"/>
            <p:cNvPicPr/>
            <p:nvPr/>
          </p:nvPicPr>
          <p:blipFill>
            <a:blip r:embed="rId15" cstate="print"/>
            <a:stretch>
              <a:fillRect/>
            </a:stretch>
          </p:blipFill>
          <p:spPr>
            <a:xfrm>
              <a:off x="7526798" y="9446338"/>
              <a:ext cx="192434" cy="189606"/>
            </a:xfrm>
            <a:prstGeom prst="rect">
              <a:avLst/>
            </a:prstGeom>
          </p:spPr>
        </p:pic>
        <p:sp>
          <p:nvSpPr>
            <p:cNvPr id="39" name="object 39"/>
            <p:cNvSpPr/>
            <p:nvPr/>
          </p:nvSpPr>
          <p:spPr>
            <a:xfrm>
              <a:off x="7491025" y="9132815"/>
              <a:ext cx="910590" cy="43180"/>
            </a:xfrm>
            <a:custGeom>
              <a:avLst/>
              <a:gdLst/>
              <a:ahLst/>
              <a:cxnLst/>
              <a:rect l="l" t="t" r="r" b="b"/>
              <a:pathLst>
                <a:path w="910590" h="43179">
                  <a:moveTo>
                    <a:pt x="888345"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888345" y="0"/>
                  </a:lnTo>
                  <a:lnTo>
                    <a:pt x="896869" y="1694"/>
                  </a:lnTo>
                  <a:lnTo>
                    <a:pt x="903829" y="6317"/>
                  </a:lnTo>
                  <a:lnTo>
                    <a:pt x="908522" y="13173"/>
                  </a:lnTo>
                  <a:lnTo>
                    <a:pt x="910243" y="21569"/>
                  </a:lnTo>
                  <a:lnTo>
                    <a:pt x="908522" y="29968"/>
                  </a:lnTo>
                  <a:lnTo>
                    <a:pt x="903829" y="36826"/>
                  </a:lnTo>
                  <a:lnTo>
                    <a:pt x="896869" y="41450"/>
                  </a:lnTo>
                  <a:lnTo>
                    <a:pt x="888345" y="43145"/>
                  </a:lnTo>
                  <a:close/>
                </a:path>
              </a:pathLst>
            </a:custGeom>
            <a:solidFill>
              <a:srgbClr val="FFFFFF">
                <a:alpha val="39999"/>
              </a:srgbClr>
            </a:solidFill>
          </p:spPr>
          <p:txBody>
            <a:bodyPr wrap="square" lIns="0" tIns="0" rIns="0" bIns="0" rtlCol="0"/>
            <a:lstStyle/>
            <a:p>
              <a:endParaRPr dirty="0"/>
            </a:p>
          </p:txBody>
        </p:sp>
        <p:sp>
          <p:nvSpPr>
            <p:cNvPr id="40" name="object 40"/>
            <p:cNvSpPr/>
            <p:nvPr/>
          </p:nvSpPr>
          <p:spPr>
            <a:xfrm>
              <a:off x="7491024" y="9132815"/>
              <a:ext cx="387350" cy="43180"/>
            </a:xfrm>
            <a:custGeom>
              <a:avLst/>
              <a:gdLst/>
              <a:ahLst/>
              <a:cxnLst/>
              <a:rect l="l" t="t" r="r" b="b"/>
              <a:pathLst>
                <a:path w="387350" h="43179">
                  <a:moveTo>
                    <a:pt x="387141"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387141" y="0"/>
                  </a:lnTo>
                  <a:lnTo>
                    <a:pt x="387141" y="43145"/>
                  </a:lnTo>
                  <a:close/>
                </a:path>
              </a:pathLst>
            </a:custGeom>
            <a:solidFill>
              <a:srgbClr val="FFFFFF"/>
            </a:solidFill>
          </p:spPr>
          <p:txBody>
            <a:bodyPr wrap="square" lIns="0" tIns="0" rIns="0" bIns="0" rtlCol="0"/>
            <a:lstStyle/>
            <a:p>
              <a:endParaRPr dirty="0"/>
            </a:p>
          </p:txBody>
        </p:sp>
        <p:pic>
          <p:nvPicPr>
            <p:cNvPr id="41" name="object 41"/>
            <p:cNvPicPr/>
            <p:nvPr/>
          </p:nvPicPr>
          <p:blipFill>
            <a:blip r:embed="rId16" cstate="print"/>
            <a:stretch>
              <a:fillRect/>
            </a:stretch>
          </p:blipFill>
          <p:spPr>
            <a:xfrm>
              <a:off x="7873015" y="9119888"/>
              <a:ext cx="180247" cy="68992"/>
            </a:xfrm>
            <a:prstGeom prst="rect">
              <a:avLst/>
            </a:prstGeom>
          </p:spPr>
        </p:pic>
        <p:pic>
          <p:nvPicPr>
            <p:cNvPr id="42" name="object 42"/>
            <p:cNvPicPr/>
            <p:nvPr/>
          </p:nvPicPr>
          <p:blipFill>
            <a:blip r:embed="rId17" cstate="print"/>
            <a:stretch>
              <a:fillRect/>
            </a:stretch>
          </p:blipFill>
          <p:spPr>
            <a:xfrm>
              <a:off x="7788045" y="9132821"/>
              <a:ext cx="84971" cy="43139"/>
            </a:xfrm>
            <a:prstGeom prst="rect">
              <a:avLst/>
            </a:prstGeom>
          </p:spPr>
        </p:pic>
        <p:pic>
          <p:nvPicPr>
            <p:cNvPr id="43" name="object 43"/>
            <p:cNvPicPr/>
            <p:nvPr/>
          </p:nvPicPr>
          <p:blipFill>
            <a:blip r:embed="rId18" cstate="print"/>
            <a:stretch>
              <a:fillRect/>
            </a:stretch>
          </p:blipFill>
          <p:spPr>
            <a:xfrm>
              <a:off x="7443696" y="8943923"/>
              <a:ext cx="1001372" cy="104176"/>
            </a:xfrm>
            <a:prstGeom prst="rect">
              <a:avLst/>
            </a:prstGeom>
          </p:spPr>
        </p:pic>
        <p:pic>
          <p:nvPicPr>
            <p:cNvPr id="44" name="object 44"/>
            <p:cNvPicPr/>
            <p:nvPr/>
          </p:nvPicPr>
          <p:blipFill>
            <a:blip r:embed="rId19" cstate="print"/>
            <a:stretch>
              <a:fillRect/>
            </a:stretch>
          </p:blipFill>
          <p:spPr>
            <a:xfrm>
              <a:off x="7821820" y="8226369"/>
              <a:ext cx="252068" cy="242473"/>
            </a:xfrm>
            <a:prstGeom prst="rect">
              <a:avLst/>
            </a:prstGeom>
          </p:spPr>
        </p:pic>
        <p:sp>
          <p:nvSpPr>
            <p:cNvPr id="45" name="object 45"/>
            <p:cNvSpPr/>
            <p:nvPr/>
          </p:nvSpPr>
          <p:spPr>
            <a:xfrm>
              <a:off x="7821820" y="8226369"/>
              <a:ext cx="252095" cy="242570"/>
            </a:xfrm>
            <a:custGeom>
              <a:avLst/>
              <a:gdLst/>
              <a:ahLst/>
              <a:cxnLst/>
              <a:rect l="l" t="t" r="r" b="b"/>
              <a:pathLst>
                <a:path w="252095" h="242570">
                  <a:moveTo>
                    <a:pt x="249500" y="213123"/>
                  </a:moveTo>
                  <a:lnTo>
                    <a:pt x="137761" y="9214"/>
                  </a:lnTo>
                  <a:lnTo>
                    <a:pt x="131164" y="2241"/>
                  </a:lnTo>
                  <a:lnTo>
                    <a:pt x="122823" y="0"/>
                  </a:lnTo>
                  <a:lnTo>
                    <a:pt x="114534" y="2466"/>
                  </a:lnTo>
                  <a:lnTo>
                    <a:pt x="108093" y="9617"/>
                  </a:lnTo>
                  <a:lnTo>
                    <a:pt x="2346" y="213526"/>
                  </a:lnTo>
                  <a:lnTo>
                    <a:pt x="0" y="223471"/>
                  </a:lnTo>
                  <a:lnTo>
                    <a:pt x="2331" y="232819"/>
                  </a:lnTo>
                  <a:lnTo>
                    <a:pt x="8406" y="239757"/>
                  </a:lnTo>
                  <a:lnTo>
                    <a:pt x="17288" y="242473"/>
                  </a:lnTo>
                  <a:lnTo>
                    <a:pt x="234777" y="242473"/>
                  </a:lnTo>
                  <a:lnTo>
                    <a:pt x="243758" y="239694"/>
                  </a:lnTo>
                  <a:lnTo>
                    <a:pt x="249838" y="232616"/>
                  </a:lnTo>
                  <a:lnTo>
                    <a:pt x="252068" y="223130"/>
                  </a:lnTo>
                  <a:lnTo>
                    <a:pt x="249500" y="213123"/>
                  </a:lnTo>
                </a:path>
              </a:pathLst>
            </a:custGeom>
            <a:ln w="16889">
              <a:solidFill>
                <a:srgbClr val="5F2177"/>
              </a:solidFill>
            </a:ln>
          </p:spPr>
          <p:txBody>
            <a:bodyPr wrap="square" lIns="0" tIns="0" rIns="0" bIns="0" rtlCol="0"/>
            <a:lstStyle/>
            <a:p>
              <a:endParaRPr dirty="0"/>
            </a:p>
          </p:txBody>
        </p:sp>
        <p:sp>
          <p:nvSpPr>
            <p:cNvPr id="46" name="object 46"/>
            <p:cNvSpPr/>
            <p:nvPr/>
          </p:nvSpPr>
          <p:spPr>
            <a:xfrm>
              <a:off x="7668400" y="8221147"/>
              <a:ext cx="556260" cy="319405"/>
            </a:xfrm>
            <a:custGeom>
              <a:avLst/>
              <a:gdLst/>
              <a:ahLst/>
              <a:cxnLst/>
              <a:rect l="l" t="t" r="r" b="b"/>
              <a:pathLst>
                <a:path w="556259" h="319404">
                  <a:moveTo>
                    <a:pt x="212890" y="0"/>
                  </a:moveTo>
                  <a:lnTo>
                    <a:pt x="19710" y="0"/>
                  </a:lnTo>
                  <a:lnTo>
                    <a:pt x="0" y="23304"/>
                  </a:lnTo>
                  <a:lnTo>
                    <a:pt x="0" y="319303"/>
                  </a:lnTo>
                  <a:lnTo>
                    <a:pt x="40220" y="319303"/>
                  </a:lnTo>
                  <a:lnTo>
                    <a:pt x="40220" y="38836"/>
                  </a:lnTo>
                  <a:lnTo>
                    <a:pt x="189242" y="38836"/>
                  </a:lnTo>
                  <a:lnTo>
                    <a:pt x="212890" y="0"/>
                  </a:lnTo>
                  <a:close/>
                </a:path>
                <a:path w="556259" h="319404">
                  <a:moveTo>
                    <a:pt x="556120" y="23304"/>
                  </a:moveTo>
                  <a:lnTo>
                    <a:pt x="536409" y="0"/>
                  </a:lnTo>
                  <a:lnTo>
                    <a:pt x="343230" y="0"/>
                  </a:lnTo>
                  <a:lnTo>
                    <a:pt x="366890" y="38836"/>
                  </a:lnTo>
                  <a:lnTo>
                    <a:pt x="515912" y="38836"/>
                  </a:lnTo>
                  <a:lnTo>
                    <a:pt x="515912" y="319303"/>
                  </a:lnTo>
                  <a:lnTo>
                    <a:pt x="556120" y="319303"/>
                  </a:lnTo>
                  <a:lnTo>
                    <a:pt x="556120" y="23304"/>
                  </a:lnTo>
                  <a:close/>
                </a:path>
              </a:pathLst>
            </a:custGeom>
            <a:solidFill>
              <a:srgbClr val="DFC2F1"/>
            </a:solidFill>
          </p:spPr>
          <p:txBody>
            <a:bodyPr wrap="square" lIns="0" tIns="0" rIns="0" bIns="0" rtlCol="0"/>
            <a:lstStyle/>
            <a:p>
              <a:endParaRPr dirty="0"/>
            </a:p>
          </p:txBody>
        </p:sp>
        <p:sp>
          <p:nvSpPr>
            <p:cNvPr id="47" name="object 47"/>
            <p:cNvSpPr/>
            <p:nvPr/>
          </p:nvSpPr>
          <p:spPr>
            <a:xfrm>
              <a:off x="7661868" y="8212451"/>
              <a:ext cx="571500" cy="515620"/>
            </a:xfrm>
            <a:custGeom>
              <a:avLst/>
              <a:gdLst/>
              <a:ahLst/>
              <a:cxnLst/>
              <a:rect l="l" t="t" r="r" b="b"/>
              <a:pathLst>
                <a:path w="571500" h="515620">
                  <a:moveTo>
                    <a:pt x="389497" y="515012"/>
                  </a:moveTo>
                  <a:lnTo>
                    <a:pt x="387398" y="514941"/>
                  </a:lnTo>
                  <a:lnTo>
                    <a:pt x="173211" y="514946"/>
                  </a:lnTo>
                  <a:lnTo>
                    <a:pt x="170792" y="512609"/>
                  </a:lnTo>
                  <a:lnTo>
                    <a:pt x="170797" y="494660"/>
                  </a:lnTo>
                  <a:lnTo>
                    <a:pt x="170655" y="488919"/>
                  </a:lnTo>
                  <a:lnTo>
                    <a:pt x="170920" y="483196"/>
                  </a:lnTo>
                  <a:lnTo>
                    <a:pt x="198747" y="453243"/>
                  </a:lnTo>
                  <a:lnTo>
                    <a:pt x="204190" y="449466"/>
                  </a:lnTo>
                  <a:lnTo>
                    <a:pt x="231694" y="416995"/>
                  </a:lnTo>
                  <a:lnTo>
                    <a:pt x="237489" y="405994"/>
                  </a:lnTo>
                  <a:lnTo>
                    <a:pt x="40619" y="406021"/>
                  </a:lnTo>
                  <a:lnTo>
                    <a:pt x="29032" y="404907"/>
                  </a:lnTo>
                  <a:lnTo>
                    <a:pt x="193" y="373157"/>
                  </a:lnTo>
                  <a:lnTo>
                    <a:pt x="85" y="312325"/>
                  </a:lnTo>
                  <a:lnTo>
                    <a:pt x="0" y="202988"/>
                  </a:lnTo>
                  <a:lnTo>
                    <a:pt x="54" y="38980"/>
                  </a:lnTo>
                  <a:lnTo>
                    <a:pt x="23540" y="3423"/>
                  </a:lnTo>
                  <a:lnTo>
                    <a:pt x="59900" y="0"/>
                  </a:lnTo>
                  <a:lnTo>
                    <a:pt x="81212" y="76"/>
                  </a:lnTo>
                  <a:lnTo>
                    <a:pt x="225369" y="79"/>
                  </a:lnTo>
                  <a:lnTo>
                    <a:pt x="229687" y="7584"/>
                  </a:lnTo>
                  <a:lnTo>
                    <a:pt x="224470" y="16157"/>
                  </a:lnTo>
                  <a:lnTo>
                    <a:pt x="221544" y="17792"/>
                  </a:lnTo>
                  <a:lnTo>
                    <a:pt x="40839" y="17792"/>
                  </a:lnTo>
                  <a:lnTo>
                    <a:pt x="30617" y="19137"/>
                  </a:lnTo>
                  <a:lnTo>
                    <a:pt x="23490" y="23251"/>
                  </a:lnTo>
                  <a:lnTo>
                    <a:pt x="19317" y="30255"/>
                  </a:lnTo>
                  <a:lnTo>
                    <a:pt x="17956" y="40270"/>
                  </a:lnTo>
                  <a:lnTo>
                    <a:pt x="17947" y="318880"/>
                  </a:lnTo>
                  <a:lnTo>
                    <a:pt x="39074" y="318880"/>
                  </a:lnTo>
                  <a:lnTo>
                    <a:pt x="39076" y="40821"/>
                  </a:lnTo>
                  <a:lnTo>
                    <a:pt x="41326" y="38594"/>
                  </a:lnTo>
                  <a:lnTo>
                    <a:pt x="201938" y="38594"/>
                  </a:lnTo>
                  <a:lnTo>
                    <a:pt x="206256" y="46099"/>
                  </a:lnTo>
                  <a:lnTo>
                    <a:pt x="200852" y="54982"/>
                  </a:lnTo>
                  <a:lnTo>
                    <a:pt x="197923" y="56617"/>
                  </a:lnTo>
                  <a:lnTo>
                    <a:pt x="57544" y="56617"/>
                  </a:lnTo>
                  <a:lnTo>
                    <a:pt x="57544" y="318693"/>
                  </a:lnTo>
                  <a:lnTo>
                    <a:pt x="514015" y="318693"/>
                  </a:lnTo>
                  <a:lnTo>
                    <a:pt x="514015" y="56617"/>
                  </a:lnTo>
                  <a:lnTo>
                    <a:pt x="369766" y="56617"/>
                  </a:lnTo>
                  <a:lnTo>
                    <a:pt x="366812" y="54949"/>
                  </a:lnTo>
                  <a:lnTo>
                    <a:pt x="361508" y="46020"/>
                  </a:lnTo>
                  <a:lnTo>
                    <a:pt x="365832" y="38594"/>
                  </a:lnTo>
                  <a:lnTo>
                    <a:pt x="530013" y="38594"/>
                  </a:lnTo>
                  <a:lnTo>
                    <a:pt x="532357" y="40920"/>
                  </a:lnTo>
                  <a:lnTo>
                    <a:pt x="532360" y="318724"/>
                  </a:lnTo>
                  <a:lnTo>
                    <a:pt x="553199" y="318724"/>
                  </a:lnTo>
                  <a:lnTo>
                    <a:pt x="553308" y="316768"/>
                  </a:lnTo>
                  <a:lnTo>
                    <a:pt x="553470" y="315171"/>
                  </a:lnTo>
                  <a:lnTo>
                    <a:pt x="553458" y="39033"/>
                  </a:lnTo>
                  <a:lnTo>
                    <a:pt x="552069" y="29728"/>
                  </a:lnTo>
                  <a:lnTo>
                    <a:pt x="547913" y="23093"/>
                  </a:lnTo>
                  <a:lnTo>
                    <a:pt x="540988" y="19117"/>
                  </a:lnTo>
                  <a:lnTo>
                    <a:pt x="531291" y="17792"/>
                  </a:lnTo>
                  <a:lnTo>
                    <a:pt x="346697" y="17792"/>
                  </a:lnTo>
                  <a:lnTo>
                    <a:pt x="343745" y="16127"/>
                  </a:lnTo>
                  <a:lnTo>
                    <a:pt x="338617" y="7499"/>
                  </a:lnTo>
                  <a:lnTo>
                    <a:pt x="342935" y="70"/>
                  </a:lnTo>
                  <a:lnTo>
                    <a:pt x="529334" y="7"/>
                  </a:lnTo>
                  <a:lnTo>
                    <a:pt x="539337" y="713"/>
                  </a:lnTo>
                  <a:lnTo>
                    <a:pt x="569801" y="26450"/>
                  </a:lnTo>
                  <a:lnTo>
                    <a:pt x="571419" y="39449"/>
                  </a:lnTo>
                  <a:lnTo>
                    <a:pt x="571399" y="366233"/>
                  </a:lnTo>
                  <a:lnTo>
                    <a:pt x="544493" y="404329"/>
                  </a:lnTo>
                  <a:lnTo>
                    <a:pt x="482813" y="405983"/>
                  </a:lnTo>
                  <a:lnTo>
                    <a:pt x="333795" y="405994"/>
                  </a:lnTo>
                  <a:lnTo>
                    <a:pt x="341337" y="419522"/>
                  </a:lnTo>
                  <a:lnTo>
                    <a:pt x="370952" y="452382"/>
                  </a:lnTo>
                  <a:lnTo>
                    <a:pt x="373931" y="453679"/>
                  </a:lnTo>
                  <a:lnTo>
                    <a:pt x="375510" y="454003"/>
                  </a:lnTo>
                  <a:lnTo>
                    <a:pt x="400812" y="489846"/>
                  </a:lnTo>
                  <a:lnTo>
                    <a:pt x="400606" y="497436"/>
                  </a:lnTo>
                  <a:lnTo>
                    <a:pt x="400614" y="510955"/>
                  </a:lnTo>
                  <a:lnTo>
                    <a:pt x="397246" y="513989"/>
                  </a:lnTo>
                  <a:lnTo>
                    <a:pt x="389497" y="515012"/>
                  </a:lnTo>
                  <a:close/>
                </a:path>
              </a:pathLst>
            </a:custGeom>
            <a:solidFill>
              <a:srgbClr val="5F2177"/>
            </a:solidFill>
          </p:spPr>
          <p:txBody>
            <a:bodyPr wrap="square" lIns="0" tIns="0" rIns="0" bIns="0" rtlCol="0"/>
            <a:lstStyle/>
            <a:p>
              <a:endParaRPr dirty="0"/>
            </a:p>
          </p:txBody>
        </p:sp>
        <p:pic>
          <p:nvPicPr>
            <p:cNvPr id="48" name="object 48"/>
            <p:cNvPicPr/>
            <p:nvPr/>
          </p:nvPicPr>
          <p:blipFill>
            <a:blip r:embed="rId20" cstate="print"/>
            <a:stretch>
              <a:fillRect/>
            </a:stretch>
          </p:blipFill>
          <p:spPr>
            <a:xfrm>
              <a:off x="7850954" y="8618313"/>
              <a:ext cx="193835" cy="90675"/>
            </a:xfrm>
            <a:prstGeom prst="rect">
              <a:avLst/>
            </a:prstGeom>
          </p:spPr>
        </p:pic>
        <p:sp>
          <p:nvSpPr>
            <p:cNvPr id="49" name="object 49"/>
            <p:cNvSpPr/>
            <p:nvPr/>
          </p:nvSpPr>
          <p:spPr>
            <a:xfrm>
              <a:off x="7679991" y="8549696"/>
              <a:ext cx="535305" cy="51435"/>
            </a:xfrm>
            <a:custGeom>
              <a:avLst/>
              <a:gdLst/>
              <a:ahLst/>
              <a:cxnLst/>
              <a:rect l="l" t="t" r="r" b="b"/>
              <a:pathLst>
                <a:path w="535304" h="51434">
                  <a:moveTo>
                    <a:pt x="515886" y="51045"/>
                  </a:moveTo>
                  <a:lnTo>
                    <a:pt x="18919" y="51034"/>
                  </a:lnTo>
                  <a:lnTo>
                    <a:pt x="0" y="17818"/>
                  </a:lnTo>
                  <a:lnTo>
                    <a:pt x="185" y="0"/>
                  </a:lnTo>
                  <a:lnTo>
                    <a:pt x="534994" y="0"/>
                  </a:lnTo>
                  <a:lnTo>
                    <a:pt x="535190" y="17817"/>
                  </a:lnTo>
                  <a:lnTo>
                    <a:pt x="515886" y="51045"/>
                  </a:lnTo>
                  <a:close/>
                </a:path>
              </a:pathLst>
            </a:custGeom>
            <a:solidFill>
              <a:srgbClr val="DFC2F1"/>
            </a:solidFill>
          </p:spPr>
          <p:txBody>
            <a:bodyPr wrap="square" lIns="0" tIns="0" rIns="0" bIns="0" rtlCol="0"/>
            <a:lstStyle/>
            <a:p>
              <a:endParaRPr dirty="0"/>
            </a:p>
          </p:txBody>
        </p:sp>
        <p:sp>
          <p:nvSpPr>
            <p:cNvPr id="50" name="object 50"/>
            <p:cNvSpPr/>
            <p:nvPr/>
          </p:nvSpPr>
          <p:spPr>
            <a:xfrm>
              <a:off x="4743926" y="7417688"/>
              <a:ext cx="2382520" cy="27940"/>
            </a:xfrm>
            <a:custGeom>
              <a:avLst/>
              <a:gdLst/>
              <a:ahLst/>
              <a:cxnLst/>
              <a:rect l="l" t="t" r="r" b="b"/>
              <a:pathLst>
                <a:path w="2382520" h="27940">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grpSp>
      <p:sp>
        <p:nvSpPr>
          <p:cNvPr id="51" name="object 51"/>
          <p:cNvSpPr txBox="1"/>
          <p:nvPr/>
        </p:nvSpPr>
        <p:spPr>
          <a:xfrm>
            <a:off x="5680738" y="7289671"/>
            <a:ext cx="403225"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212121"/>
                </a:solidFill>
                <a:latin typeface="Calibri"/>
                <a:cs typeface="Calibri"/>
              </a:rPr>
              <a:t>ACtivité</a:t>
            </a:r>
            <a:r>
              <a:rPr sz="750" spc="145" dirty="0">
                <a:solidFill>
                  <a:srgbClr val="212121"/>
                </a:solidFill>
                <a:latin typeface="Calibri"/>
                <a:cs typeface="Calibri"/>
              </a:rPr>
              <a:t> </a:t>
            </a:r>
            <a:r>
              <a:rPr sz="750" spc="-70" dirty="0">
                <a:solidFill>
                  <a:srgbClr val="212121"/>
                </a:solidFill>
                <a:latin typeface="Calibri"/>
                <a:cs typeface="Calibri"/>
              </a:rPr>
              <a:t>1</a:t>
            </a:r>
            <a:endParaRPr sz="750" dirty="0">
              <a:latin typeface="Calibri"/>
              <a:cs typeface="Calibri"/>
            </a:endParaRPr>
          </a:p>
        </p:txBody>
      </p:sp>
      <p:grpSp>
        <p:nvGrpSpPr>
          <p:cNvPr id="52" name="object 52"/>
          <p:cNvGrpSpPr/>
          <p:nvPr/>
        </p:nvGrpSpPr>
        <p:grpSpPr>
          <a:xfrm>
            <a:off x="4408142" y="6370233"/>
            <a:ext cx="10293985" cy="3841750"/>
            <a:chOff x="4408142" y="6370233"/>
            <a:chExt cx="10293985" cy="3841750"/>
          </a:xfrm>
        </p:grpSpPr>
        <p:sp>
          <p:nvSpPr>
            <p:cNvPr id="53" name="object 53"/>
            <p:cNvSpPr/>
            <p:nvPr/>
          </p:nvSpPr>
          <p:spPr>
            <a:xfrm>
              <a:off x="7139991" y="7417695"/>
              <a:ext cx="2400300" cy="27940"/>
            </a:xfrm>
            <a:custGeom>
              <a:avLst/>
              <a:gdLst/>
              <a:ahLst/>
              <a:cxnLst/>
              <a:rect l="l" t="t" r="r" b="b"/>
              <a:pathLst>
                <a:path w="2400300" h="27940">
                  <a:moveTo>
                    <a:pt x="2399893" y="6311"/>
                  </a:moveTo>
                  <a:lnTo>
                    <a:pt x="2396858" y="6311"/>
                  </a:lnTo>
                  <a:lnTo>
                    <a:pt x="2396858" y="0"/>
                  </a:lnTo>
                  <a:lnTo>
                    <a:pt x="0" y="0"/>
                  </a:lnTo>
                  <a:lnTo>
                    <a:pt x="0" y="6311"/>
                  </a:lnTo>
                  <a:lnTo>
                    <a:pt x="0" y="21437"/>
                  </a:lnTo>
                  <a:lnTo>
                    <a:pt x="0" y="27736"/>
                  </a:lnTo>
                  <a:lnTo>
                    <a:pt x="2396553" y="27736"/>
                  </a:lnTo>
                  <a:lnTo>
                    <a:pt x="2396553"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54" name="object 54"/>
            <p:cNvPicPr/>
            <p:nvPr/>
          </p:nvPicPr>
          <p:blipFill>
            <a:blip r:embed="rId21" cstate="print"/>
            <a:stretch>
              <a:fillRect/>
            </a:stretch>
          </p:blipFill>
          <p:spPr>
            <a:xfrm>
              <a:off x="7098092" y="7388234"/>
              <a:ext cx="87633" cy="86351"/>
            </a:xfrm>
            <a:prstGeom prst="rect">
              <a:avLst/>
            </a:prstGeom>
          </p:spPr>
        </p:pic>
        <p:pic>
          <p:nvPicPr>
            <p:cNvPr id="55" name="object 55"/>
            <p:cNvPicPr/>
            <p:nvPr/>
          </p:nvPicPr>
          <p:blipFill>
            <a:blip r:embed="rId22" cstate="print"/>
            <a:stretch>
              <a:fillRect/>
            </a:stretch>
          </p:blipFill>
          <p:spPr>
            <a:xfrm>
              <a:off x="4599578" y="7367199"/>
              <a:ext cx="170737" cy="114293"/>
            </a:xfrm>
            <a:prstGeom prst="rect">
              <a:avLst/>
            </a:prstGeom>
          </p:spPr>
        </p:pic>
        <p:sp>
          <p:nvSpPr>
            <p:cNvPr id="56" name="object 56"/>
            <p:cNvSpPr/>
            <p:nvPr/>
          </p:nvSpPr>
          <p:spPr>
            <a:xfrm>
              <a:off x="4450052" y="720692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7" name="object 57"/>
            <p:cNvSpPr/>
            <p:nvPr/>
          </p:nvSpPr>
          <p:spPr>
            <a:xfrm>
              <a:off x="9021439" y="6401665"/>
              <a:ext cx="5648960" cy="3215640"/>
            </a:xfrm>
            <a:custGeom>
              <a:avLst/>
              <a:gdLst/>
              <a:ahLst/>
              <a:cxnLst/>
              <a:rect l="l" t="t" r="r" b="b"/>
              <a:pathLst>
                <a:path w="5648959" h="3215640">
                  <a:moveTo>
                    <a:pt x="5291584" y="0"/>
                  </a:moveTo>
                  <a:lnTo>
                    <a:pt x="5086166" y="0"/>
                  </a:lnTo>
                  <a:lnTo>
                    <a:pt x="477050" y="0"/>
                  </a:lnTo>
                  <a:lnTo>
                    <a:pt x="428586" y="3260"/>
                  </a:lnTo>
                  <a:lnTo>
                    <a:pt x="382104" y="12758"/>
                  </a:lnTo>
                  <a:lnTo>
                    <a:pt x="338028" y="28068"/>
                  </a:lnTo>
                  <a:lnTo>
                    <a:pt x="296786" y="48764"/>
                  </a:lnTo>
                  <a:lnTo>
                    <a:pt x="258801" y="74421"/>
                  </a:lnTo>
                  <a:lnTo>
                    <a:pt x="224500" y="104613"/>
                  </a:lnTo>
                  <a:lnTo>
                    <a:pt x="194309" y="138914"/>
                  </a:lnTo>
                  <a:lnTo>
                    <a:pt x="168652" y="176900"/>
                  </a:lnTo>
                  <a:lnTo>
                    <a:pt x="147956" y="218144"/>
                  </a:lnTo>
                  <a:lnTo>
                    <a:pt x="132647" y="262221"/>
                  </a:lnTo>
                  <a:lnTo>
                    <a:pt x="123149" y="308706"/>
                  </a:lnTo>
                  <a:lnTo>
                    <a:pt x="119888" y="357172"/>
                  </a:lnTo>
                  <a:lnTo>
                    <a:pt x="119888" y="2947470"/>
                  </a:lnTo>
                  <a:lnTo>
                    <a:pt x="114976" y="2992143"/>
                  </a:lnTo>
                  <a:lnTo>
                    <a:pt x="100851" y="3035602"/>
                  </a:lnTo>
                  <a:lnTo>
                    <a:pt x="78431" y="3076938"/>
                  </a:lnTo>
                  <a:lnTo>
                    <a:pt x="48633" y="3115240"/>
                  </a:lnTo>
                  <a:lnTo>
                    <a:pt x="12373" y="3149600"/>
                  </a:lnTo>
                  <a:lnTo>
                    <a:pt x="0" y="3169170"/>
                  </a:lnTo>
                  <a:lnTo>
                    <a:pt x="1567" y="3190775"/>
                  </a:lnTo>
                  <a:lnTo>
                    <a:pt x="14679" y="3208256"/>
                  </a:lnTo>
                  <a:lnTo>
                    <a:pt x="36938" y="3215451"/>
                  </a:lnTo>
                  <a:lnTo>
                    <a:pt x="5325866" y="3215472"/>
                  </a:lnTo>
                  <a:lnTo>
                    <a:pt x="5373581" y="3211971"/>
                  </a:lnTo>
                  <a:lnTo>
                    <a:pt x="5419122" y="3201802"/>
                  </a:lnTo>
                  <a:lnTo>
                    <a:pt x="5461989" y="3185462"/>
                  </a:lnTo>
                  <a:lnTo>
                    <a:pt x="5501684" y="3163453"/>
                  </a:lnTo>
                  <a:lnTo>
                    <a:pt x="5537707" y="3136273"/>
                  </a:lnTo>
                  <a:lnTo>
                    <a:pt x="5569558" y="3104422"/>
                  </a:lnTo>
                  <a:lnTo>
                    <a:pt x="5596737" y="3068400"/>
                  </a:lnTo>
                  <a:lnTo>
                    <a:pt x="5618747" y="3028705"/>
                  </a:lnTo>
                  <a:lnTo>
                    <a:pt x="5635086" y="2985837"/>
                  </a:lnTo>
                  <a:lnTo>
                    <a:pt x="5645256" y="2940296"/>
                  </a:lnTo>
                  <a:lnTo>
                    <a:pt x="5648756" y="2892582"/>
                  </a:lnTo>
                  <a:lnTo>
                    <a:pt x="5648756" y="357172"/>
                  </a:lnTo>
                  <a:lnTo>
                    <a:pt x="5645496" y="308706"/>
                  </a:lnTo>
                  <a:lnTo>
                    <a:pt x="5635998" y="262221"/>
                  </a:lnTo>
                  <a:lnTo>
                    <a:pt x="5620688" y="218144"/>
                  </a:lnTo>
                  <a:lnTo>
                    <a:pt x="5599992" y="176900"/>
                  </a:lnTo>
                  <a:lnTo>
                    <a:pt x="5574335" y="138914"/>
                  </a:lnTo>
                  <a:lnTo>
                    <a:pt x="5544143" y="104613"/>
                  </a:lnTo>
                  <a:lnTo>
                    <a:pt x="5509842" y="74421"/>
                  </a:lnTo>
                  <a:lnTo>
                    <a:pt x="5471856" y="48764"/>
                  </a:lnTo>
                  <a:lnTo>
                    <a:pt x="5430612" y="28068"/>
                  </a:lnTo>
                  <a:lnTo>
                    <a:pt x="5386535" y="12758"/>
                  </a:lnTo>
                  <a:lnTo>
                    <a:pt x="5340050" y="3260"/>
                  </a:lnTo>
                  <a:lnTo>
                    <a:pt x="5291584" y="0"/>
                  </a:lnTo>
                  <a:close/>
                </a:path>
              </a:pathLst>
            </a:custGeom>
            <a:solidFill>
              <a:srgbClr val="FFFFFF"/>
            </a:solidFill>
          </p:spPr>
          <p:txBody>
            <a:bodyPr wrap="square" lIns="0" tIns="0" rIns="0" bIns="0" rtlCol="0"/>
            <a:lstStyle/>
            <a:p>
              <a:endParaRPr dirty="0"/>
            </a:p>
          </p:txBody>
        </p:sp>
        <p:sp>
          <p:nvSpPr>
            <p:cNvPr id="58" name="object 58"/>
            <p:cNvSpPr/>
            <p:nvPr/>
          </p:nvSpPr>
          <p:spPr>
            <a:xfrm>
              <a:off x="9021439" y="6401665"/>
              <a:ext cx="5648960" cy="3215640"/>
            </a:xfrm>
            <a:custGeom>
              <a:avLst/>
              <a:gdLst/>
              <a:ahLst/>
              <a:cxnLst/>
              <a:rect l="l" t="t" r="r" b="b"/>
              <a:pathLst>
                <a:path w="5648959" h="3215640">
                  <a:moveTo>
                    <a:pt x="5086166" y="0"/>
                  </a:moveTo>
                  <a:lnTo>
                    <a:pt x="5291584" y="0"/>
                  </a:lnTo>
                  <a:lnTo>
                    <a:pt x="5340050" y="3260"/>
                  </a:lnTo>
                  <a:lnTo>
                    <a:pt x="5386535" y="12758"/>
                  </a:lnTo>
                  <a:lnTo>
                    <a:pt x="5430612" y="28068"/>
                  </a:lnTo>
                  <a:lnTo>
                    <a:pt x="5471856" y="48764"/>
                  </a:lnTo>
                  <a:lnTo>
                    <a:pt x="5509842" y="74421"/>
                  </a:lnTo>
                  <a:lnTo>
                    <a:pt x="5544143" y="104613"/>
                  </a:lnTo>
                  <a:lnTo>
                    <a:pt x="5574335" y="138914"/>
                  </a:lnTo>
                  <a:lnTo>
                    <a:pt x="5599992" y="176900"/>
                  </a:lnTo>
                  <a:lnTo>
                    <a:pt x="5620688" y="218144"/>
                  </a:lnTo>
                  <a:lnTo>
                    <a:pt x="5635998" y="262221"/>
                  </a:lnTo>
                  <a:lnTo>
                    <a:pt x="5645496" y="308706"/>
                  </a:lnTo>
                  <a:lnTo>
                    <a:pt x="5648756" y="357172"/>
                  </a:lnTo>
                  <a:lnTo>
                    <a:pt x="5648756" y="2892582"/>
                  </a:lnTo>
                  <a:lnTo>
                    <a:pt x="5645256" y="2940296"/>
                  </a:lnTo>
                  <a:lnTo>
                    <a:pt x="5635086" y="2985837"/>
                  </a:lnTo>
                  <a:lnTo>
                    <a:pt x="5618747" y="3028705"/>
                  </a:lnTo>
                  <a:lnTo>
                    <a:pt x="5596737" y="3068400"/>
                  </a:lnTo>
                  <a:lnTo>
                    <a:pt x="5569558" y="3104422"/>
                  </a:lnTo>
                  <a:lnTo>
                    <a:pt x="5537707" y="3136273"/>
                  </a:lnTo>
                  <a:lnTo>
                    <a:pt x="5501684" y="3163453"/>
                  </a:lnTo>
                  <a:lnTo>
                    <a:pt x="5461989" y="3185462"/>
                  </a:lnTo>
                  <a:lnTo>
                    <a:pt x="5419122" y="3201802"/>
                  </a:lnTo>
                  <a:lnTo>
                    <a:pt x="5373581" y="3211971"/>
                  </a:lnTo>
                  <a:lnTo>
                    <a:pt x="5325866" y="3215472"/>
                  </a:lnTo>
                  <a:lnTo>
                    <a:pt x="36938" y="3215451"/>
                  </a:lnTo>
                  <a:lnTo>
                    <a:pt x="14679" y="3208256"/>
                  </a:lnTo>
                  <a:lnTo>
                    <a:pt x="1567" y="3190775"/>
                  </a:lnTo>
                  <a:lnTo>
                    <a:pt x="0" y="3169170"/>
                  </a:lnTo>
                  <a:lnTo>
                    <a:pt x="12373" y="3149600"/>
                  </a:lnTo>
                  <a:lnTo>
                    <a:pt x="48633" y="3115240"/>
                  </a:lnTo>
                  <a:lnTo>
                    <a:pt x="78431" y="3076938"/>
                  </a:lnTo>
                  <a:lnTo>
                    <a:pt x="100851" y="3035602"/>
                  </a:lnTo>
                  <a:lnTo>
                    <a:pt x="114976" y="2992143"/>
                  </a:lnTo>
                  <a:lnTo>
                    <a:pt x="119888" y="2947470"/>
                  </a:lnTo>
                  <a:lnTo>
                    <a:pt x="119888" y="357172"/>
                  </a:lnTo>
                  <a:lnTo>
                    <a:pt x="123149" y="308706"/>
                  </a:lnTo>
                  <a:lnTo>
                    <a:pt x="132647" y="262221"/>
                  </a:lnTo>
                  <a:lnTo>
                    <a:pt x="147956" y="218144"/>
                  </a:lnTo>
                  <a:lnTo>
                    <a:pt x="168652" y="176900"/>
                  </a:lnTo>
                  <a:lnTo>
                    <a:pt x="194309" y="138914"/>
                  </a:lnTo>
                  <a:lnTo>
                    <a:pt x="224500" y="104613"/>
                  </a:lnTo>
                  <a:lnTo>
                    <a:pt x="258801" y="74421"/>
                  </a:lnTo>
                  <a:lnTo>
                    <a:pt x="296786" y="48764"/>
                  </a:lnTo>
                  <a:lnTo>
                    <a:pt x="338028" y="28068"/>
                  </a:lnTo>
                  <a:lnTo>
                    <a:pt x="382104" y="12758"/>
                  </a:lnTo>
                  <a:lnTo>
                    <a:pt x="428586" y="3260"/>
                  </a:lnTo>
                  <a:lnTo>
                    <a:pt x="477050" y="0"/>
                  </a:lnTo>
                  <a:lnTo>
                    <a:pt x="661830" y="0"/>
                  </a:lnTo>
                  <a:lnTo>
                    <a:pt x="5086166" y="0"/>
                  </a:lnTo>
                  <a:close/>
                </a:path>
              </a:pathLst>
            </a:custGeom>
            <a:ln w="62825">
              <a:solidFill>
                <a:srgbClr val="CC96EA"/>
              </a:solidFill>
            </a:ln>
          </p:spPr>
          <p:txBody>
            <a:bodyPr wrap="square" lIns="0" tIns="0" rIns="0" bIns="0" rtlCol="0"/>
            <a:lstStyle/>
            <a:p>
              <a:endParaRPr dirty="0"/>
            </a:p>
          </p:txBody>
        </p:sp>
      </p:grpSp>
      <p:sp>
        <p:nvSpPr>
          <p:cNvPr id="59" name="object 59"/>
          <p:cNvSpPr txBox="1"/>
          <p:nvPr/>
        </p:nvSpPr>
        <p:spPr>
          <a:xfrm>
            <a:off x="9611505" y="6704156"/>
            <a:ext cx="4022362" cy="367408"/>
          </a:xfrm>
          <a:prstGeom prst="rect">
            <a:avLst/>
          </a:prstGeom>
        </p:spPr>
        <p:txBody>
          <a:bodyPr vert="horz" wrap="square" lIns="0" tIns="13335" rIns="0" bIns="0" rtlCol="0">
            <a:spAutoFit/>
          </a:bodyPr>
          <a:lstStyle/>
          <a:p>
            <a:pPr marL="12700">
              <a:lnSpc>
                <a:spcPct val="100000"/>
              </a:lnSpc>
              <a:spcBef>
                <a:spcPts val="105"/>
              </a:spcBef>
            </a:pPr>
            <a:r>
              <a:rPr sz="2300" b="1" spc="55" dirty="0">
                <a:solidFill>
                  <a:srgbClr val="231F20"/>
                </a:solidFill>
                <a:latin typeface="Calibri"/>
                <a:cs typeface="Calibri"/>
              </a:rPr>
              <a:t>Ensuite,</a:t>
            </a:r>
            <a:r>
              <a:rPr sz="2300" b="1" spc="35" dirty="0">
                <a:solidFill>
                  <a:srgbClr val="231F20"/>
                </a:solidFill>
                <a:latin typeface="Calibri"/>
                <a:cs typeface="Calibri"/>
              </a:rPr>
              <a:t> </a:t>
            </a:r>
            <a:r>
              <a:rPr sz="2300" b="1" spc="50" dirty="0">
                <a:solidFill>
                  <a:srgbClr val="231F20"/>
                </a:solidFill>
                <a:latin typeface="Calibri"/>
                <a:cs typeface="Calibri"/>
              </a:rPr>
              <a:t>faites</a:t>
            </a:r>
            <a:r>
              <a:rPr sz="2300" b="1" spc="35" dirty="0">
                <a:solidFill>
                  <a:srgbClr val="231F20"/>
                </a:solidFill>
                <a:latin typeface="Calibri"/>
                <a:cs typeface="Calibri"/>
              </a:rPr>
              <a:t> </a:t>
            </a:r>
            <a:r>
              <a:rPr sz="2300" b="1" dirty="0">
                <a:solidFill>
                  <a:srgbClr val="231F20"/>
                </a:solidFill>
                <a:latin typeface="Calibri"/>
                <a:cs typeface="Calibri"/>
              </a:rPr>
              <a:t>écouter</a:t>
            </a:r>
            <a:r>
              <a:rPr sz="2300" b="1" spc="35" dirty="0">
                <a:solidFill>
                  <a:srgbClr val="231F20"/>
                </a:solidFill>
                <a:latin typeface="Calibri"/>
                <a:cs typeface="Calibri"/>
              </a:rPr>
              <a:t> </a:t>
            </a:r>
            <a:r>
              <a:rPr sz="2300" b="1" spc="60" dirty="0">
                <a:solidFill>
                  <a:srgbClr val="231F20"/>
                </a:solidFill>
                <a:latin typeface="Calibri"/>
                <a:cs typeface="Calibri"/>
              </a:rPr>
              <a:t>ces</a:t>
            </a:r>
            <a:r>
              <a:rPr sz="2300" b="1" spc="35" dirty="0">
                <a:solidFill>
                  <a:srgbClr val="231F20"/>
                </a:solidFill>
                <a:latin typeface="Calibri"/>
                <a:cs typeface="Calibri"/>
              </a:rPr>
              <a:t> </a:t>
            </a:r>
            <a:r>
              <a:rPr sz="2300" b="1" spc="-20" dirty="0">
                <a:solidFill>
                  <a:srgbClr val="231F20"/>
                </a:solidFill>
                <a:latin typeface="Calibri"/>
                <a:cs typeface="Calibri"/>
              </a:rPr>
              <a:t>deux</a:t>
            </a:r>
            <a:endParaRPr sz="2300" b="1" dirty="0">
              <a:latin typeface="Calibri"/>
              <a:cs typeface="Calibri"/>
            </a:endParaRPr>
          </a:p>
        </p:txBody>
      </p:sp>
      <p:sp>
        <p:nvSpPr>
          <p:cNvPr id="60" name="object 60"/>
          <p:cNvSpPr txBox="1"/>
          <p:nvPr/>
        </p:nvSpPr>
        <p:spPr>
          <a:xfrm>
            <a:off x="9611504" y="7046109"/>
            <a:ext cx="4676925"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extraits</a:t>
            </a:r>
            <a:r>
              <a:rPr sz="2300" b="1" spc="145" dirty="0">
                <a:solidFill>
                  <a:srgbClr val="231F20"/>
                </a:solidFill>
                <a:latin typeface="Calibri"/>
                <a:cs typeface="Calibri"/>
              </a:rPr>
              <a:t> </a:t>
            </a:r>
            <a:r>
              <a:rPr sz="2300" b="1" dirty="0">
                <a:solidFill>
                  <a:srgbClr val="231F20"/>
                </a:solidFill>
                <a:latin typeface="Calibri"/>
                <a:cs typeface="Calibri"/>
              </a:rPr>
              <a:t>audio</a:t>
            </a:r>
            <a:r>
              <a:rPr sz="2300" b="1" spc="145" dirty="0">
                <a:solidFill>
                  <a:srgbClr val="231F20"/>
                </a:solidFill>
                <a:latin typeface="Calibri"/>
                <a:cs typeface="Calibri"/>
              </a:rPr>
              <a:t> </a:t>
            </a:r>
            <a:r>
              <a:rPr sz="2300" b="1" dirty="0">
                <a:solidFill>
                  <a:srgbClr val="231F20"/>
                </a:solidFill>
                <a:latin typeface="Calibri"/>
                <a:cs typeface="Calibri"/>
              </a:rPr>
              <a:t>de</a:t>
            </a:r>
            <a:r>
              <a:rPr sz="2300" b="1" spc="150" dirty="0">
                <a:solidFill>
                  <a:srgbClr val="231F20"/>
                </a:solidFill>
                <a:latin typeface="Calibri"/>
                <a:cs typeface="Calibri"/>
              </a:rPr>
              <a:t> </a:t>
            </a:r>
            <a:r>
              <a:rPr sz="2300" b="1" dirty="0">
                <a:solidFill>
                  <a:srgbClr val="231F20"/>
                </a:solidFill>
                <a:latin typeface="Calibri"/>
                <a:cs typeface="Calibri"/>
              </a:rPr>
              <a:t>fraude</a:t>
            </a:r>
            <a:r>
              <a:rPr sz="2300" b="1" spc="145" dirty="0">
                <a:solidFill>
                  <a:srgbClr val="231F20"/>
                </a:solidFill>
                <a:latin typeface="Calibri"/>
                <a:cs typeface="Calibri"/>
              </a:rPr>
              <a:t> </a:t>
            </a:r>
            <a:r>
              <a:rPr sz="2300" b="1" dirty="0">
                <a:solidFill>
                  <a:srgbClr val="231F20"/>
                </a:solidFill>
                <a:latin typeface="Calibri"/>
                <a:cs typeface="Calibri"/>
              </a:rPr>
              <a:t>et</a:t>
            </a:r>
            <a:r>
              <a:rPr sz="2300" b="1" spc="150" dirty="0">
                <a:solidFill>
                  <a:srgbClr val="231F20"/>
                </a:solidFill>
                <a:latin typeface="Calibri"/>
                <a:cs typeface="Calibri"/>
              </a:rPr>
              <a:t> </a:t>
            </a:r>
            <a:r>
              <a:rPr sz="2300" b="1" spc="-10" dirty="0">
                <a:solidFill>
                  <a:srgbClr val="231F20"/>
                </a:solidFill>
                <a:latin typeface="Calibri"/>
                <a:cs typeface="Calibri"/>
              </a:rPr>
              <a:t>d’arnaque</a:t>
            </a:r>
            <a:endParaRPr sz="2300" b="1" dirty="0">
              <a:latin typeface="Calibri"/>
              <a:cs typeface="Calibri"/>
            </a:endParaRPr>
          </a:p>
        </p:txBody>
      </p:sp>
      <p:sp>
        <p:nvSpPr>
          <p:cNvPr id="61" name="object 61"/>
          <p:cNvSpPr txBox="1"/>
          <p:nvPr/>
        </p:nvSpPr>
        <p:spPr>
          <a:xfrm>
            <a:off x="9611505" y="7388062"/>
            <a:ext cx="3968085"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en</a:t>
            </a:r>
            <a:r>
              <a:rPr sz="2300" b="1" spc="135" dirty="0">
                <a:solidFill>
                  <a:srgbClr val="231F20"/>
                </a:solidFill>
                <a:latin typeface="Calibri"/>
                <a:cs typeface="Calibri"/>
              </a:rPr>
              <a:t> </a:t>
            </a:r>
            <a:r>
              <a:rPr sz="2300" b="1" dirty="0">
                <a:solidFill>
                  <a:srgbClr val="231F20"/>
                </a:solidFill>
                <a:latin typeface="Calibri"/>
                <a:cs typeface="Calibri"/>
              </a:rPr>
              <a:t>testant</a:t>
            </a:r>
            <a:r>
              <a:rPr sz="2300" b="1" spc="140" dirty="0">
                <a:solidFill>
                  <a:srgbClr val="231F20"/>
                </a:solidFill>
                <a:latin typeface="Calibri"/>
                <a:cs typeface="Calibri"/>
              </a:rPr>
              <a:t> </a:t>
            </a:r>
            <a:r>
              <a:rPr sz="2300" b="1" spc="70" dirty="0">
                <a:solidFill>
                  <a:srgbClr val="231F20"/>
                </a:solidFill>
                <a:latin typeface="Calibri"/>
                <a:cs typeface="Calibri"/>
              </a:rPr>
              <a:t>les</a:t>
            </a:r>
            <a:r>
              <a:rPr sz="2300" b="1" spc="135" dirty="0">
                <a:solidFill>
                  <a:srgbClr val="231F20"/>
                </a:solidFill>
                <a:latin typeface="Calibri"/>
                <a:cs typeface="Calibri"/>
              </a:rPr>
              <a:t> </a:t>
            </a:r>
            <a:r>
              <a:rPr sz="2300" b="1" dirty="0">
                <a:solidFill>
                  <a:srgbClr val="231F20"/>
                </a:solidFill>
                <a:latin typeface="Calibri"/>
                <a:cs typeface="Calibri"/>
              </a:rPr>
              <a:t>bons</a:t>
            </a:r>
            <a:r>
              <a:rPr sz="2300" b="1" spc="140" dirty="0">
                <a:solidFill>
                  <a:srgbClr val="231F20"/>
                </a:solidFill>
                <a:latin typeface="Calibri"/>
                <a:cs typeface="Calibri"/>
              </a:rPr>
              <a:t> </a:t>
            </a:r>
            <a:r>
              <a:rPr sz="2300" b="1" dirty="0">
                <a:solidFill>
                  <a:srgbClr val="231F20"/>
                </a:solidFill>
                <a:latin typeface="Calibri"/>
                <a:cs typeface="Calibri"/>
              </a:rPr>
              <a:t>réflexes</a:t>
            </a:r>
            <a:r>
              <a:rPr sz="2300" b="1" spc="135" dirty="0">
                <a:solidFill>
                  <a:srgbClr val="231F20"/>
                </a:solidFill>
                <a:latin typeface="Calibri"/>
                <a:cs typeface="Calibri"/>
              </a:rPr>
              <a:t> </a:t>
            </a:r>
            <a:r>
              <a:rPr sz="2300" b="1" spc="-25" dirty="0">
                <a:solidFill>
                  <a:srgbClr val="231F20"/>
                </a:solidFill>
                <a:latin typeface="Calibri"/>
                <a:cs typeface="Calibri"/>
              </a:rPr>
              <a:t>des</a:t>
            </a:r>
            <a:endParaRPr sz="2300" b="1" dirty="0">
              <a:latin typeface="Calibri"/>
              <a:cs typeface="Calibri"/>
            </a:endParaRPr>
          </a:p>
        </p:txBody>
      </p:sp>
      <p:sp>
        <p:nvSpPr>
          <p:cNvPr id="62" name="object 62"/>
          <p:cNvSpPr txBox="1"/>
          <p:nvPr/>
        </p:nvSpPr>
        <p:spPr>
          <a:xfrm>
            <a:off x="9611505" y="7730014"/>
            <a:ext cx="4453999" cy="367408"/>
          </a:xfrm>
          <a:prstGeom prst="rect">
            <a:avLst/>
          </a:prstGeom>
        </p:spPr>
        <p:txBody>
          <a:bodyPr vert="horz" wrap="square" lIns="0" tIns="13335" rIns="0" bIns="0" rtlCol="0">
            <a:spAutoFit/>
          </a:bodyPr>
          <a:lstStyle/>
          <a:p>
            <a:pPr marL="12700">
              <a:lnSpc>
                <a:spcPct val="100000"/>
              </a:lnSpc>
              <a:spcBef>
                <a:spcPts val="105"/>
              </a:spcBef>
            </a:pPr>
            <a:r>
              <a:rPr sz="2300" b="1" spc="55" dirty="0">
                <a:solidFill>
                  <a:srgbClr val="231F20"/>
                </a:solidFill>
                <a:latin typeface="Calibri"/>
                <a:cs typeface="Calibri"/>
              </a:rPr>
              <a:t>participants</a:t>
            </a:r>
            <a:r>
              <a:rPr sz="2300" b="1" spc="85"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dirty="0">
                <a:solidFill>
                  <a:srgbClr val="231F20"/>
                </a:solidFill>
                <a:latin typeface="Calibri"/>
                <a:cs typeface="Calibri"/>
              </a:rPr>
              <a:t>chaque</a:t>
            </a:r>
            <a:r>
              <a:rPr sz="2300" b="1" spc="70" dirty="0">
                <a:solidFill>
                  <a:srgbClr val="231F20"/>
                </a:solidFill>
                <a:latin typeface="Calibri"/>
                <a:cs typeface="Calibri"/>
              </a:rPr>
              <a:t> </a:t>
            </a:r>
            <a:r>
              <a:rPr sz="2300" b="1" dirty="0">
                <a:solidFill>
                  <a:srgbClr val="231F20"/>
                </a:solidFill>
                <a:latin typeface="Calibri"/>
                <a:cs typeface="Calibri"/>
              </a:rPr>
              <a:t>fin</a:t>
            </a:r>
            <a:r>
              <a:rPr sz="2300" b="1" spc="70" dirty="0">
                <a:solidFill>
                  <a:srgbClr val="231F20"/>
                </a:solidFill>
                <a:latin typeface="Calibri"/>
                <a:cs typeface="Calibri"/>
              </a:rPr>
              <a:t> </a:t>
            </a:r>
            <a:r>
              <a:rPr sz="2300" b="1" dirty="0">
                <a:solidFill>
                  <a:srgbClr val="231F20"/>
                </a:solidFill>
                <a:latin typeface="Calibri"/>
                <a:cs typeface="Calibri"/>
              </a:rPr>
              <a:t>d’écoute</a:t>
            </a:r>
            <a:r>
              <a:rPr sz="2300" b="1" spc="7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63" name="object 63"/>
          <p:cNvSpPr txBox="1"/>
          <p:nvPr/>
        </p:nvSpPr>
        <p:spPr>
          <a:xfrm>
            <a:off x="9611505" y="8155787"/>
            <a:ext cx="3848100" cy="377825"/>
          </a:xfrm>
          <a:prstGeom prst="rect">
            <a:avLst/>
          </a:prstGeom>
        </p:spPr>
        <p:txBody>
          <a:bodyPr vert="horz" wrap="square" lIns="0" tIns="13335" rIns="0" bIns="0" rtlCol="0">
            <a:spAutoFit/>
          </a:bodyPr>
          <a:lstStyle/>
          <a:p>
            <a:pPr marL="12700">
              <a:lnSpc>
                <a:spcPct val="100000"/>
              </a:lnSpc>
              <a:spcBef>
                <a:spcPts val="105"/>
              </a:spcBef>
            </a:pPr>
            <a:r>
              <a:rPr sz="2300" i="1" spc="-200" dirty="0">
                <a:solidFill>
                  <a:srgbClr val="231F20"/>
                </a:solidFill>
                <a:latin typeface="Arial Narrow"/>
                <a:cs typeface="Arial Narrow"/>
              </a:rPr>
              <a:t>Face</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0" dirty="0">
                <a:solidFill>
                  <a:srgbClr val="231F20"/>
                </a:solidFill>
                <a:latin typeface="Arial Narrow"/>
                <a:cs typeface="Arial Narrow"/>
              </a:rPr>
              <a:t> </a:t>
            </a:r>
            <a:r>
              <a:rPr sz="2300" i="1" spc="-90" dirty="0">
                <a:solidFill>
                  <a:srgbClr val="231F20"/>
                </a:solidFill>
                <a:latin typeface="Arial Narrow"/>
                <a:cs typeface="Arial Narrow"/>
              </a:rPr>
              <a:t>cette</a:t>
            </a:r>
            <a:r>
              <a:rPr sz="2300" i="1" spc="-114" dirty="0">
                <a:solidFill>
                  <a:srgbClr val="231F20"/>
                </a:solidFill>
                <a:latin typeface="Arial Narrow"/>
                <a:cs typeface="Arial Narrow"/>
              </a:rPr>
              <a:t> </a:t>
            </a:r>
            <a:r>
              <a:rPr sz="2300" i="1" spc="-105" dirty="0">
                <a:solidFill>
                  <a:srgbClr val="231F20"/>
                </a:solidFill>
                <a:latin typeface="Arial Narrow"/>
                <a:cs typeface="Arial Narrow"/>
              </a:rPr>
              <a:t>situation,</a:t>
            </a:r>
            <a:r>
              <a:rPr sz="2300" i="1" spc="-120" dirty="0">
                <a:solidFill>
                  <a:srgbClr val="231F20"/>
                </a:solidFill>
                <a:latin typeface="Arial Narrow"/>
                <a:cs typeface="Arial Narrow"/>
              </a:rPr>
              <a:t> </a:t>
            </a:r>
            <a:r>
              <a:rPr sz="2300" i="1" spc="-50"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14" dirty="0">
                <a:solidFill>
                  <a:srgbClr val="231F20"/>
                </a:solidFill>
                <a:latin typeface="Arial Narrow"/>
                <a:cs typeface="Arial Narrow"/>
              </a:rPr>
              <a:t> </a:t>
            </a:r>
            <a:r>
              <a:rPr sz="2300" i="1" spc="-110" dirty="0">
                <a:solidFill>
                  <a:srgbClr val="231F20"/>
                </a:solidFill>
                <a:latin typeface="Arial Narrow"/>
                <a:cs typeface="Arial Narrow"/>
              </a:rPr>
              <a:t>raccrocher</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64" name="object 64"/>
          <p:cNvSpPr txBox="1"/>
          <p:nvPr/>
        </p:nvSpPr>
        <p:spPr>
          <a:xfrm>
            <a:off x="9611505" y="8527421"/>
            <a:ext cx="4245610" cy="377825"/>
          </a:xfrm>
          <a:prstGeom prst="rect">
            <a:avLst/>
          </a:prstGeom>
        </p:spPr>
        <p:txBody>
          <a:bodyPr vert="horz" wrap="square" lIns="0" tIns="13335" rIns="0" bIns="0" rtlCol="0">
            <a:spAutoFit/>
          </a:bodyPr>
          <a:lstStyle/>
          <a:p>
            <a:pPr marL="12700">
              <a:lnSpc>
                <a:spcPct val="100000"/>
              </a:lnSpc>
              <a:spcBef>
                <a:spcPts val="105"/>
              </a:spcBef>
            </a:pPr>
            <a:r>
              <a:rPr sz="2300" i="1" spc="-150" dirty="0">
                <a:solidFill>
                  <a:srgbClr val="231F20"/>
                </a:solidFill>
                <a:latin typeface="Arial Narrow"/>
                <a:cs typeface="Arial Narrow"/>
              </a:rPr>
              <a:t>Et</a:t>
            </a:r>
            <a:r>
              <a:rPr sz="2300" i="1" spc="-145" dirty="0">
                <a:solidFill>
                  <a:srgbClr val="231F20"/>
                </a:solidFill>
                <a:latin typeface="Arial Narrow"/>
                <a:cs typeface="Arial Narrow"/>
              </a:rPr>
              <a:t> </a:t>
            </a:r>
            <a:r>
              <a:rPr sz="2300" i="1" spc="-6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on</a:t>
            </a:r>
            <a:r>
              <a:rPr sz="2300" i="1" spc="-14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75" dirty="0">
                <a:solidFill>
                  <a:srgbClr val="231F20"/>
                </a:solidFill>
                <a:latin typeface="Arial Narrow"/>
                <a:cs typeface="Arial Narrow"/>
              </a:rPr>
              <a:t>demande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d’aller</a:t>
            </a:r>
            <a:r>
              <a:rPr sz="2300" i="1" spc="-14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web</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65" name="object 65"/>
          <p:cNvSpPr txBox="1"/>
          <p:nvPr/>
        </p:nvSpPr>
        <p:spPr>
          <a:xfrm>
            <a:off x="9611505" y="8899055"/>
            <a:ext cx="4332605" cy="377825"/>
          </a:xfrm>
          <a:prstGeom prst="rect">
            <a:avLst/>
          </a:prstGeom>
        </p:spPr>
        <p:txBody>
          <a:bodyPr vert="horz" wrap="square" lIns="0" tIns="13335" rIns="0" bIns="0" rtlCol="0">
            <a:spAutoFit/>
          </a:bodyPr>
          <a:lstStyle/>
          <a:p>
            <a:pPr marL="12700">
              <a:lnSpc>
                <a:spcPct val="100000"/>
              </a:lnSpc>
              <a:spcBef>
                <a:spcPts val="105"/>
              </a:spcBef>
            </a:pP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45" dirty="0">
                <a:solidFill>
                  <a:srgbClr val="231F20"/>
                </a:solidFill>
                <a:latin typeface="Arial Narrow"/>
                <a:cs typeface="Arial Narrow"/>
              </a:rPr>
              <a:t>donner</a:t>
            </a:r>
            <a:r>
              <a:rPr sz="2300" i="1" spc="-135" dirty="0">
                <a:solidFill>
                  <a:srgbClr val="231F20"/>
                </a:solidFill>
                <a:latin typeface="Arial Narrow"/>
                <a:cs typeface="Arial Narrow"/>
              </a:rPr>
              <a:t> </a:t>
            </a:r>
            <a:r>
              <a:rPr sz="2300" i="1" spc="-155" dirty="0">
                <a:solidFill>
                  <a:srgbClr val="231F20"/>
                </a:solidFill>
                <a:latin typeface="Arial Narrow"/>
                <a:cs typeface="Arial Narrow"/>
              </a:rPr>
              <a:t>l’accès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55" dirty="0">
                <a:solidFill>
                  <a:srgbClr val="231F20"/>
                </a:solidFill>
                <a:latin typeface="Arial Narrow"/>
                <a:cs typeface="Arial Narrow"/>
              </a:rPr>
              <a:t>non</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50" dirty="0">
                <a:solidFill>
                  <a:srgbClr val="231F20"/>
                </a:solidFill>
                <a:latin typeface="Arial Narrow"/>
                <a:cs typeface="Arial Narrow"/>
              </a:rPr>
              <a:t>son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ordinateur</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66" name="object 66"/>
          <p:cNvSpPr txBox="1"/>
          <p:nvPr/>
        </p:nvSpPr>
        <p:spPr>
          <a:xfrm>
            <a:off x="15112700" y="6329934"/>
            <a:ext cx="2925445" cy="3305810"/>
          </a:xfrm>
          <a:prstGeom prst="rect">
            <a:avLst/>
          </a:prstGeom>
        </p:spPr>
        <p:txBody>
          <a:bodyPr vert="horz" wrap="square" lIns="0" tIns="81915" rIns="0" bIns="0" rtlCol="0">
            <a:spAutoFit/>
          </a:bodyPr>
          <a:lstStyle/>
          <a:p>
            <a:pPr marL="12700">
              <a:lnSpc>
                <a:spcPct val="100000"/>
              </a:lnSpc>
              <a:spcBef>
                <a:spcPts val="645"/>
              </a:spcBef>
            </a:pPr>
            <a:r>
              <a:rPr sz="1450" b="1" u="sng" dirty="0">
                <a:solidFill>
                  <a:srgbClr val="231F20"/>
                </a:solidFill>
                <a:uFill>
                  <a:solidFill>
                    <a:srgbClr val="231F20"/>
                  </a:solidFill>
                </a:uFill>
                <a:latin typeface="Calibri"/>
                <a:cs typeface="Calibri"/>
              </a:rPr>
              <a:t>Fraude</a:t>
            </a:r>
            <a:r>
              <a:rPr sz="1450" b="1" u="sng" spc="-70" dirty="0">
                <a:solidFill>
                  <a:srgbClr val="231F20"/>
                </a:solidFill>
                <a:uFill>
                  <a:solidFill>
                    <a:srgbClr val="231F20"/>
                  </a:solidFill>
                </a:uFill>
                <a:latin typeface="Calibri"/>
                <a:cs typeface="Calibri"/>
              </a:rPr>
              <a:t> </a:t>
            </a:r>
            <a:r>
              <a:rPr sz="1450" b="1" u="sng" spc="-10" dirty="0">
                <a:solidFill>
                  <a:srgbClr val="231F20"/>
                </a:solidFill>
                <a:uFill>
                  <a:solidFill>
                    <a:srgbClr val="231F20"/>
                  </a:solidFill>
                </a:uFill>
                <a:latin typeface="Calibri"/>
                <a:cs typeface="Calibri"/>
              </a:rPr>
              <a:t>bancaire</a:t>
            </a:r>
            <a:endParaRPr sz="1450" b="1" dirty="0">
              <a:latin typeface="Calibri"/>
              <a:cs typeface="Calibri"/>
            </a:endParaRPr>
          </a:p>
          <a:p>
            <a:pPr marL="12700">
              <a:lnSpc>
                <a:spcPct val="100000"/>
              </a:lnSpc>
              <a:spcBef>
                <a:spcPts val="540"/>
              </a:spcBef>
            </a:pPr>
            <a:r>
              <a:rPr sz="1450" dirty="0">
                <a:solidFill>
                  <a:srgbClr val="231F20"/>
                </a:solidFill>
                <a:latin typeface="Calibri"/>
                <a:cs typeface="Calibri"/>
              </a:rPr>
              <a:t>Visionnez</a:t>
            </a:r>
            <a:r>
              <a:rPr sz="1450" spc="-25" dirty="0">
                <a:solidFill>
                  <a:srgbClr val="231F20"/>
                </a:solidFill>
                <a:latin typeface="Calibri"/>
                <a:cs typeface="Calibri"/>
              </a:rPr>
              <a:t> </a:t>
            </a:r>
            <a:r>
              <a:rPr sz="1450" dirty="0">
                <a:solidFill>
                  <a:srgbClr val="231F20"/>
                </a:solidFill>
                <a:latin typeface="Calibri"/>
                <a:cs typeface="Calibri"/>
              </a:rPr>
              <a:t>les</a:t>
            </a:r>
            <a:r>
              <a:rPr sz="1450" spc="-25" dirty="0">
                <a:solidFill>
                  <a:srgbClr val="231F20"/>
                </a:solidFill>
                <a:latin typeface="Calibri"/>
                <a:cs typeface="Calibri"/>
              </a:rPr>
              <a:t> </a:t>
            </a:r>
            <a:r>
              <a:rPr sz="1450" dirty="0">
                <a:solidFill>
                  <a:srgbClr val="231F20"/>
                </a:solidFill>
                <a:latin typeface="Calibri"/>
                <a:cs typeface="Calibri"/>
              </a:rPr>
              <a:t>3</a:t>
            </a:r>
            <a:r>
              <a:rPr sz="1450" spc="-25" dirty="0">
                <a:solidFill>
                  <a:srgbClr val="231F20"/>
                </a:solidFill>
                <a:latin typeface="Calibri"/>
                <a:cs typeface="Calibri"/>
              </a:rPr>
              <a:t> premières </a:t>
            </a:r>
            <a:r>
              <a:rPr sz="1450" spc="-10" dirty="0">
                <a:solidFill>
                  <a:srgbClr val="231F20"/>
                </a:solidFill>
                <a:latin typeface="Calibri"/>
                <a:cs typeface="Calibri"/>
              </a:rPr>
              <a:t>minutes</a:t>
            </a:r>
            <a:r>
              <a:rPr sz="1450" spc="-20" dirty="0">
                <a:solidFill>
                  <a:srgbClr val="231F20"/>
                </a:solidFill>
                <a:latin typeface="Calibri"/>
                <a:cs typeface="Calibri"/>
              </a:rPr>
              <a:t> </a:t>
            </a:r>
            <a:r>
              <a:rPr sz="1450" spc="-25" dirty="0">
                <a:solidFill>
                  <a:srgbClr val="231F20"/>
                </a:solidFill>
                <a:latin typeface="Calibri"/>
                <a:cs typeface="Calibri"/>
              </a:rPr>
              <a:t>de</a:t>
            </a:r>
            <a:endParaRPr sz="1450" dirty="0">
              <a:latin typeface="Calibri"/>
              <a:cs typeface="Calibri"/>
            </a:endParaRPr>
          </a:p>
          <a:p>
            <a:pPr marL="12700">
              <a:lnSpc>
                <a:spcPct val="100000"/>
              </a:lnSpc>
              <a:spcBef>
                <a:spcPts val="80"/>
              </a:spcBef>
            </a:pPr>
            <a:r>
              <a:rPr sz="1450" spc="-10" dirty="0">
                <a:solidFill>
                  <a:srgbClr val="231F20"/>
                </a:solidFill>
                <a:latin typeface="Calibri"/>
                <a:cs typeface="Calibri"/>
              </a:rPr>
              <a:t>cette</a:t>
            </a:r>
            <a:r>
              <a:rPr sz="1450" spc="-60" dirty="0">
                <a:solidFill>
                  <a:srgbClr val="231F20"/>
                </a:solidFill>
                <a:latin typeface="Calibri"/>
                <a:cs typeface="Calibri"/>
              </a:rPr>
              <a:t> </a:t>
            </a:r>
            <a:r>
              <a:rPr sz="1450" spc="-25" dirty="0">
                <a:solidFill>
                  <a:srgbClr val="231F20"/>
                </a:solidFill>
                <a:latin typeface="Calibri"/>
                <a:cs typeface="Calibri"/>
              </a:rPr>
              <a:t>vidéo</a:t>
            </a:r>
            <a:r>
              <a:rPr sz="1450" spc="-60" dirty="0">
                <a:solidFill>
                  <a:srgbClr val="231F20"/>
                </a:solidFill>
                <a:latin typeface="Calibri"/>
                <a:cs typeface="Calibri"/>
              </a:rPr>
              <a:t> </a:t>
            </a:r>
            <a:r>
              <a:rPr sz="1450" spc="-50" dirty="0">
                <a:solidFill>
                  <a:srgbClr val="231F20"/>
                </a:solidFill>
                <a:latin typeface="Calibri"/>
                <a:cs typeface="Calibri"/>
              </a:rPr>
              <a:t>:</a:t>
            </a:r>
            <a:endParaRPr sz="1450" dirty="0">
              <a:latin typeface="Calibri"/>
              <a:cs typeface="Calibri"/>
            </a:endParaRPr>
          </a:p>
          <a:p>
            <a:pPr marL="12700" marR="475615">
              <a:lnSpc>
                <a:spcPct val="103800"/>
              </a:lnSpc>
              <a:spcBef>
                <a:spcPts val="20"/>
              </a:spcBef>
              <a:buFont typeface="Arial"/>
              <a:buChar char="•"/>
              <a:tabLst>
                <a:tab pos="113664" algn="l"/>
              </a:tabLst>
            </a:pPr>
            <a:r>
              <a:rPr lang="fr-FR" sz="1450" u="sng" spc="-20" dirty="0">
                <a:solidFill>
                  <a:srgbClr val="205E9E"/>
                </a:solidFill>
                <a:uFill>
                  <a:solidFill>
                    <a:srgbClr val="205E9E"/>
                  </a:solidFill>
                </a:uFill>
                <a:latin typeface="Calibri"/>
                <a:cs typeface="Calibri"/>
                <a:hlinkClick r:id="rId23"/>
              </a:rPr>
              <a:t> Apprenez</a:t>
            </a:r>
            <a:r>
              <a:rPr lang="fr-FR" sz="1450" u="sng" spc="-25" dirty="0">
                <a:solidFill>
                  <a:srgbClr val="205E9E"/>
                </a:solidFill>
                <a:uFill>
                  <a:solidFill>
                    <a:srgbClr val="205E9E"/>
                  </a:solidFill>
                </a:uFill>
                <a:latin typeface="Calibri"/>
                <a:cs typeface="Calibri"/>
                <a:hlinkClick r:id="rId23"/>
              </a:rPr>
              <a:t> </a:t>
            </a:r>
            <a:r>
              <a:rPr lang="fr-FR" sz="1450" u="sng" dirty="0">
                <a:solidFill>
                  <a:srgbClr val="205E9E"/>
                </a:solidFill>
                <a:uFill>
                  <a:solidFill>
                    <a:srgbClr val="205E9E"/>
                  </a:solidFill>
                </a:uFill>
                <a:latin typeface="Calibri"/>
                <a:cs typeface="Calibri"/>
                <a:hlinkClick r:id="rId23"/>
              </a:rPr>
              <a:t>à</a:t>
            </a:r>
            <a:r>
              <a:rPr lang="fr-FR" sz="1450" u="sng" spc="-20" dirty="0">
                <a:solidFill>
                  <a:srgbClr val="205E9E"/>
                </a:solidFill>
                <a:uFill>
                  <a:solidFill>
                    <a:srgbClr val="205E9E"/>
                  </a:solidFill>
                </a:uFill>
                <a:latin typeface="Calibri"/>
                <a:cs typeface="Calibri"/>
                <a:hlinkClick r:id="rId23"/>
              </a:rPr>
              <a:t> vous </a:t>
            </a:r>
            <a:r>
              <a:rPr lang="fr-FR" sz="1450" u="sng" spc="-30" dirty="0">
                <a:solidFill>
                  <a:srgbClr val="205E9E"/>
                </a:solidFill>
                <a:uFill>
                  <a:solidFill>
                    <a:srgbClr val="205E9E"/>
                  </a:solidFill>
                </a:uFill>
                <a:latin typeface="Calibri"/>
                <a:cs typeface="Calibri"/>
                <a:hlinkClick r:id="rId23"/>
              </a:rPr>
              <a:t>protéger</a:t>
            </a:r>
            <a:r>
              <a:rPr lang="fr-FR" sz="1450" u="sng" spc="-25" dirty="0">
                <a:solidFill>
                  <a:srgbClr val="205E9E"/>
                </a:solidFill>
                <a:uFill>
                  <a:solidFill>
                    <a:srgbClr val="205E9E"/>
                  </a:solidFill>
                </a:uFill>
                <a:latin typeface="Calibri"/>
                <a:cs typeface="Calibri"/>
                <a:hlinkClick r:id="rId23"/>
              </a:rPr>
              <a:t> </a:t>
            </a:r>
            <a:r>
              <a:rPr lang="fr-FR" sz="1450" u="sng" spc="-20" dirty="0">
                <a:solidFill>
                  <a:srgbClr val="205E9E"/>
                </a:solidFill>
                <a:uFill>
                  <a:solidFill>
                    <a:srgbClr val="205E9E"/>
                  </a:solidFill>
                </a:uFill>
                <a:latin typeface="Calibri"/>
                <a:cs typeface="Calibri"/>
                <a:hlinkClick r:id="rId23"/>
              </a:rPr>
              <a:t>d’une</a:t>
            </a:r>
            <a:r>
              <a:rPr lang="fr-FR" sz="1450" spc="-20" dirty="0">
                <a:solidFill>
                  <a:srgbClr val="205E9E"/>
                </a:solidFill>
                <a:latin typeface="Calibri"/>
                <a:cs typeface="Calibri"/>
              </a:rPr>
              <a:t> </a:t>
            </a:r>
            <a:r>
              <a:rPr lang="fr-FR" sz="1450" u="sng" spc="-10" dirty="0">
                <a:solidFill>
                  <a:srgbClr val="205E9E"/>
                </a:solidFill>
                <a:uFill>
                  <a:solidFill>
                    <a:srgbClr val="205E9E"/>
                  </a:solidFill>
                </a:uFill>
                <a:latin typeface="Calibri"/>
                <a:cs typeface="Calibri"/>
                <a:hlinkClick r:id="rId23"/>
              </a:rPr>
              <a:t>fraude</a:t>
            </a:r>
            <a:r>
              <a:rPr lang="fr-FR" sz="1450" u="sng" spc="-50" dirty="0">
                <a:solidFill>
                  <a:srgbClr val="205E9E"/>
                </a:solidFill>
                <a:uFill>
                  <a:solidFill>
                    <a:srgbClr val="205E9E"/>
                  </a:solidFill>
                </a:uFill>
                <a:latin typeface="Calibri"/>
                <a:cs typeface="Calibri"/>
                <a:hlinkClick r:id="rId23"/>
              </a:rPr>
              <a:t> </a:t>
            </a:r>
            <a:r>
              <a:rPr lang="fr-FR" sz="1450" u="sng" spc="-10" dirty="0">
                <a:solidFill>
                  <a:srgbClr val="205E9E"/>
                </a:solidFill>
                <a:uFill>
                  <a:solidFill>
                    <a:srgbClr val="205E9E"/>
                  </a:solidFill>
                </a:uFill>
                <a:latin typeface="Calibri"/>
                <a:cs typeface="Calibri"/>
                <a:hlinkClick r:id="rId23"/>
              </a:rPr>
              <a:t>bancaire</a:t>
            </a:r>
            <a:r>
              <a:rPr lang="fr-FR" sz="1450" u="sng" spc="-45" dirty="0">
                <a:solidFill>
                  <a:srgbClr val="205E9E"/>
                </a:solidFill>
                <a:uFill>
                  <a:solidFill>
                    <a:srgbClr val="205E9E"/>
                  </a:solidFill>
                </a:uFill>
                <a:latin typeface="Calibri"/>
                <a:cs typeface="Calibri"/>
                <a:hlinkClick r:id="rId23"/>
              </a:rPr>
              <a:t> </a:t>
            </a:r>
            <a:r>
              <a:rPr lang="fr-FR" sz="1450" u="sng" spc="50" dirty="0">
                <a:solidFill>
                  <a:srgbClr val="205E9E"/>
                </a:solidFill>
                <a:uFill>
                  <a:solidFill>
                    <a:srgbClr val="205E9E"/>
                  </a:solidFill>
                </a:uFill>
                <a:latin typeface="Calibri"/>
                <a:cs typeface="Calibri"/>
                <a:hlinkClick r:id="rId23"/>
              </a:rPr>
              <a:t>-</a:t>
            </a:r>
            <a:r>
              <a:rPr lang="fr-FR" sz="1450" u="sng" spc="-50" dirty="0">
                <a:solidFill>
                  <a:srgbClr val="205E9E"/>
                </a:solidFill>
                <a:uFill>
                  <a:solidFill>
                    <a:srgbClr val="205E9E"/>
                  </a:solidFill>
                </a:uFill>
                <a:latin typeface="Calibri"/>
                <a:cs typeface="Calibri"/>
                <a:hlinkClick r:id="rId23"/>
              </a:rPr>
              <a:t> </a:t>
            </a:r>
            <a:r>
              <a:rPr lang="fr-FR" sz="1450" u="sng" spc="-10" dirty="0">
                <a:solidFill>
                  <a:srgbClr val="205E9E"/>
                </a:solidFill>
                <a:uFill>
                  <a:solidFill>
                    <a:srgbClr val="205E9E"/>
                  </a:solidFill>
                </a:uFill>
                <a:latin typeface="Calibri"/>
                <a:cs typeface="Calibri"/>
                <a:hlinkClick r:id="rId23"/>
              </a:rPr>
              <a:t>Boursorama</a:t>
            </a:r>
            <a:endParaRPr sz="1450" dirty="0">
              <a:latin typeface="Calibri"/>
              <a:cs typeface="Calibri"/>
            </a:endParaRPr>
          </a:p>
          <a:p>
            <a:pPr marL="12700">
              <a:lnSpc>
                <a:spcPct val="100000"/>
              </a:lnSpc>
              <a:spcBef>
                <a:spcPts val="895"/>
              </a:spcBef>
            </a:pPr>
            <a:r>
              <a:rPr sz="1450" b="1" u="sng" dirty="0">
                <a:solidFill>
                  <a:srgbClr val="231F20"/>
                </a:solidFill>
                <a:uFill>
                  <a:solidFill>
                    <a:srgbClr val="231F20"/>
                  </a:solidFill>
                </a:uFill>
                <a:latin typeface="Calibri"/>
                <a:cs typeface="Calibri"/>
              </a:rPr>
              <a:t>Arnaque</a:t>
            </a:r>
            <a:r>
              <a:rPr sz="1450" b="1" u="sng" spc="-45" dirty="0">
                <a:solidFill>
                  <a:srgbClr val="231F20"/>
                </a:solidFill>
                <a:uFill>
                  <a:solidFill>
                    <a:srgbClr val="231F20"/>
                  </a:solidFill>
                </a:uFill>
                <a:latin typeface="Calibri"/>
                <a:cs typeface="Calibri"/>
              </a:rPr>
              <a:t> </a:t>
            </a:r>
            <a:r>
              <a:rPr sz="1450" b="1" u="sng" spc="-10" dirty="0">
                <a:solidFill>
                  <a:srgbClr val="231F20"/>
                </a:solidFill>
                <a:uFill>
                  <a:solidFill>
                    <a:srgbClr val="231F20"/>
                  </a:solidFill>
                </a:uFill>
                <a:latin typeface="Calibri"/>
                <a:cs typeface="Calibri"/>
              </a:rPr>
              <a:t>assistance</a:t>
            </a:r>
            <a:endParaRPr sz="1450" b="1" dirty="0">
              <a:latin typeface="Calibri"/>
              <a:cs typeface="Calibri"/>
            </a:endParaRPr>
          </a:p>
          <a:p>
            <a:pPr marL="12700">
              <a:lnSpc>
                <a:spcPct val="100000"/>
              </a:lnSpc>
              <a:spcBef>
                <a:spcPts val="540"/>
              </a:spcBef>
            </a:pPr>
            <a:r>
              <a:rPr sz="1450" dirty="0">
                <a:solidFill>
                  <a:srgbClr val="231F20"/>
                </a:solidFill>
                <a:latin typeface="Calibri"/>
                <a:cs typeface="Calibri"/>
              </a:rPr>
              <a:t>Visionnez</a:t>
            </a:r>
            <a:r>
              <a:rPr sz="1450" spc="-40" dirty="0">
                <a:solidFill>
                  <a:srgbClr val="231F20"/>
                </a:solidFill>
                <a:latin typeface="Calibri"/>
                <a:cs typeface="Calibri"/>
              </a:rPr>
              <a:t> </a:t>
            </a:r>
            <a:r>
              <a:rPr sz="1450" spc="-20" dirty="0">
                <a:solidFill>
                  <a:srgbClr val="231F20"/>
                </a:solidFill>
                <a:latin typeface="Calibri"/>
                <a:cs typeface="Calibri"/>
              </a:rPr>
              <a:t>l’une</a:t>
            </a:r>
            <a:r>
              <a:rPr sz="1450" spc="-40" dirty="0">
                <a:solidFill>
                  <a:srgbClr val="231F20"/>
                </a:solidFill>
                <a:latin typeface="Calibri"/>
                <a:cs typeface="Calibri"/>
              </a:rPr>
              <a:t> </a:t>
            </a:r>
            <a:r>
              <a:rPr sz="1450" spc="-20" dirty="0">
                <a:solidFill>
                  <a:srgbClr val="231F20"/>
                </a:solidFill>
                <a:latin typeface="Calibri"/>
                <a:cs typeface="Calibri"/>
              </a:rPr>
              <a:t>de</a:t>
            </a:r>
            <a:r>
              <a:rPr sz="1450" spc="-40" dirty="0">
                <a:solidFill>
                  <a:srgbClr val="231F20"/>
                </a:solidFill>
                <a:latin typeface="Calibri"/>
                <a:cs typeface="Calibri"/>
              </a:rPr>
              <a:t> </a:t>
            </a:r>
            <a:r>
              <a:rPr sz="1450" dirty="0">
                <a:solidFill>
                  <a:srgbClr val="231F20"/>
                </a:solidFill>
                <a:latin typeface="Calibri"/>
                <a:cs typeface="Calibri"/>
              </a:rPr>
              <a:t>ces</a:t>
            </a:r>
            <a:r>
              <a:rPr sz="1450" spc="-40" dirty="0">
                <a:solidFill>
                  <a:srgbClr val="231F20"/>
                </a:solidFill>
                <a:latin typeface="Calibri"/>
                <a:cs typeface="Calibri"/>
              </a:rPr>
              <a:t> </a:t>
            </a:r>
            <a:r>
              <a:rPr sz="1450" spc="-20" dirty="0">
                <a:solidFill>
                  <a:srgbClr val="231F20"/>
                </a:solidFill>
                <a:latin typeface="Calibri"/>
                <a:cs typeface="Calibri"/>
              </a:rPr>
              <a:t>vidéos</a:t>
            </a:r>
            <a:r>
              <a:rPr sz="1450" spc="-40" dirty="0">
                <a:solidFill>
                  <a:srgbClr val="231F20"/>
                </a:solidFill>
                <a:latin typeface="Calibri"/>
                <a:cs typeface="Calibri"/>
              </a:rPr>
              <a:t> </a:t>
            </a:r>
            <a:r>
              <a:rPr sz="1450" spc="-10" dirty="0">
                <a:solidFill>
                  <a:srgbClr val="231F20"/>
                </a:solidFill>
                <a:latin typeface="Calibri"/>
                <a:cs typeface="Calibri"/>
              </a:rPr>
              <a:t>courtes</a:t>
            </a:r>
            <a:r>
              <a:rPr sz="1450" spc="-40" dirty="0">
                <a:solidFill>
                  <a:srgbClr val="231F20"/>
                </a:solidFill>
                <a:latin typeface="Calibri"/>
                <a:cs typeface="Calibri"/>
              </a:rPr>
              <a:t> </a:t>
            </a:r>
            <a:r>
              <a:rPr sz="1450" spc="-50" dirty="0">
                <a:solidFill>
                  <a:srgbClr val="231F20"/>
                </a:solidFill>
                <a:latin typeface="Calibri"/>
                <a:cs typeface="Calibri"/>
              </a:rPr>
              <a:t>:</a:t>
            </a:r>
            <a:endParaRPr sz="1450" dirty="0">
              <a:latin typeface="Calibri"/>
              <a:cs typeface="Calibri"/>
            </a:endParaRPr>
          </a:p>
          <a:p>
            <a:pPr marL="113664" indent="-100965">
              <a:lnSpc>
                <a:spcPct val="100000"/>
              </a:lnSpc>
              <a:spcBef>
                <a:spcPts val="90"/>
              </a:spcBef>
              <a:buFont typeface="Arial"/>
              <a:buChar char="•"/>
              <a:tabLst>
                <a:tab pos="113664" algn="l"/>
              </a:tabLst>
            </a:pPr>
            <a:r>
              <a:rPr sz="1450" u="sng" spc="-10" dirty="0">
                <a:solidFill>
                  <a:srgbClr val="205E9E"/>
                </a:solidFill>
                <a:uFill>
                  <a:solidFill>
                    <a:srgbClr val="205E9E"/>
                  </a:solidFill>
                </a:uFill>
                <a:latin typeface="Calibri"/>
                <a:cs typeface="Calibri"/>
                <a:hlinkClick r:id="rId24"/>
              </a:rPr>
              <a:t>Enregistrement</a:t>
            </a:r>
            <a:r>
              <a:rPr sz="1450" u="sng" spc="-30" dirty="0">
                <a:solidFill>
                  <a:srgbClr val="205E9E"/>
                </a:solidFill>
                <a:uFill>
                  <a:solidFill>
                    <a:srgbClr val="205E9E"/>
                  </a:solidFill>
                </a:uFill>
                <a:latin typeface="Calibri"/>
                <a:cs typeface="Calibri"/>
                <a:hlinkClick r:id="rId24"/>
              </a:rPr>
              <a:t> </a:t>
            </a:r>
            <a:r>
              <a:rPr sz="1450" u="sng" spc="-20" dirty="0">
                <a:solidFill>
                  <a:srgbClr val="205E9E"/>
                </a:solidFill>
                <a:uFill>
                  <a:solidFill>
                    <a:srgbClr val="205E9E"/>
                  </a:solidFill>
                </a:uFill>
                <a:latin typeface="Calibri"/>
                <a:cs typeface="Calibri"/>
                <a:hlinkClick r:id="rId24"/>
              </a:rPr>
              <a:t>audio</a:t>
            </a:r>
            <a:r>
              <a:rPr sz="1450" u="sng" spc="-25" dirty="0">
                <a:solidFill>
                  <a:srgbClr val="205E9E"/>
                </a:solidFill>
                <a:uFill>
                  <a:solidFill>
                    <a:srgbClr val="205E9E"/>
                  </a:solidFill>
                </a:uFill>
                <a:latin typeface="Calibri"/>
                <a:cs typeface="Calibri"/>
                <a:hlinkClick r:id="rId24"/>
              </a:rPr>
              <a:t> </a:t>
            </a:r>
            <a:r>
              <a:rPr sz="1450" u="sng" spc="-30" dirty="0">
                <a:solidFill>
                  <a:srgbClr val="205E9E"/>
                </a:solidFill>
                <a:uFill>
                  <a:solidFill>
                    <a:srgbClr val="205E9E"/>
                  </a:solidFill>
                </a:uFill>
                <a:latin typeface="Calibri"/>
                <a:cs typeface="Calibri"/>
                <a:hlinkClick r:id="rId24"/>
              </a:rPr>
              <a:t>d’une</a:t>
            </a:r>
            <a:r>
              <a:rPr sz="1450" u="sng" spc="-25"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arnaque</a:t>
            </a:r>
            <a:endParaRPr sz="1450" dirty="0">
              <a:latin typeface="Calibri"/>
              <a:cs typeface="Calibri"/>
            </a:endParaRPr>
          </a:p>
          <a:p>
            <a:pPr marL="12700">
              <a:lnSpc>
                <a:spcPct val="100000"/>
              </a:lnSpc>
              <a:spcBef>
                <a:spcPts val="65"/>
              </a:spcBef>
            </a:pPr>
            <a:r>
              <a:rPr sz="1450" u="sng" dirty="0">
                <a:solidFill>
                  <a:srgbClr val="205E9E"/>
                </a:solidFill>
                <a:uFill>
                  <a:solidFill>
                    <a:srgbClr val="205E9E"/>
                  </a:solidFill>
                </a:uFill>
                <a:latin typeface="Calibri"/>
                <a:cs typeface="Calibri"/>
                <a:hlinkClick r:id="rId24"/>
              </a:rPr>
              <a:t>assistance</a:t>
            </a:r>
            <a:r>
              <a:rPr sz="1450" u="sng" spc="35"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Microsoft</a:t>
            </a:r>
            <a:endParaRPr sz="1450" dirty="0">
              <a:latin typeface="Calibri"/>
              <a:cs typeface="Calibri"/>
            </a:endParaRPr>
          </a:p>
          <a:p>
            <a:pPr marL="12700" marR="5080">
              <a:lnSpc>
                <a:spcPct val="103800"/>
              </a:lnSpc>
              <a:spcBef>
                <a:spcPts val="20"/>
              </a:spcBef>
              <a:buFont typeface="Arial"/>
              <a:buChar char="•"/>
              <a:tabLst>
                <a:tab pos="113664" algn="l"/>
              </a:tabLst>
            </a:pPr>
            <a:r>
              <a:rPr lang="fr-FR" sz="1450" u="sng" spc="-10"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Cybermalveillance.gouv.fr </a:t>
            </a:r>
            <a:r>
              <a:rPr sz="1450" u="sng" spc="50" dirty="0">
                <a:solidFill>
                  <a:srgbClr val="205E9E"/>
                </a:solidFill>
                <a:uFill>
                  <a:solidFill>
                    <a:srgbClr val="205E9E"/>
                  </a:solidFill>
                </a:uFill>
                <a:latin typeface="Calibri"/>
                <a:cs typeface="Calibri"/>
                <a:hlinkClick r:id="rId24"/>
              </a:rPr>
              <a:t>-</a:t>
            </a:r>
            <a:r>
              <a:rPr sz="1450" u="sng" spc="-10" dirty="0">
                <a:solidFill>
                  <a:srgbClr val="205E9E"/>
                </a:solidFill>
                <a:uFill>
                  <a:solidFill>
                    <a:srgbClr val="205E9E"/>
                  </a:solidFill>
                </a:uFill>
                <a:latin typeface="Calibri"/>
                <a:cs typeface="Calibri"/>
                <a:hlinkClick r:id="rId24"/>
              </a:rPr>
              <a:t> L’arnaque</a:t>
            </a:r>
            <a:r>
              <a:rPr sz="1450" spc="-10" dirty="0">
                <a:solidFill>
                  <a:srgbClr val="205E9E"/>
                </a:solidFill>
                <a:latin typeface="Calibri"/>
                <a:cs typeface="Calibri"/>
              </a:rPr>
              <a:t> </a:t>
            </a:r>
            <a:r>
              <a:rPr sz="1450" u="sng" dirty="0">
                <a:solidFill>
                  <a:srgbClr val="205E9E"/>
                </a:solidFill>
                <a:uFill>
                  <a:solidFill>
                    <a:srgbClr val="205E9E"/>
                  </a:solidFill>
                </a:uFill>
                <a:latin typeface="Calibri"/>
                <a:cs typeface="Calibri"/>
                <a:hlinkClick r:id="rId24"/>
              </a:rPr>
              <a:t>au</a:t>
            </a:r>
            <a:r>
              <a:rPr sz="1450" u="sng" spc="-55" dirty="0">
                <a:solidFill>
                  <a:srgbClr val="205E9E"/>
                </a:solidFill>
                <a:uFill>
                  <a:solidFill>
                    <a:srgbClr val="205E9E"/>
                  </a:solidFill>
                </a:uFill>
                <a:latin typeface="Calibri"/>
                <a:cs typeface="Calibri"/>
                <a:hlinkClick r:id="rId24"/>
              </a:rPr>
              <a:t> </a:t>
            </a:r>
            <a:r>
              <a:rPr sz="1450" u="sng" dirty="0">
                <a:solidFill>
                  <a:srgbClr val="205E9E"/>
                </a:solidFill>
                <a:uFill>
                  <a:solidFill>
                    <a:srgbClr val="205E9E"/>
                  </a:solidFill>
                </a:uFill>
                <a:latin typeface="Calibri"/>
                <a:cs typeface="Calibri"/>
                <a:hlinkClick r:id="rId24"/>
              </a:rPr>
              <a:t>faux</a:t>
            </a:r>
            <a:r>
              <a:rPr sz="1450" u="sng" spc="-50"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support</a:t>
            </a:r>
            <a:r>
              <a:rPr sz="1450" u="sng" spc="-50" dirty="0">
                <a:solidFill>
                  <a:srgbClr val="205E9E"/>
                </a:solidFill>
                <a:uFill>
                  <a:solidFill>
                    <a:srgbClr val="205E9E"/>
                  </a:solidFill>
                </a:uFill>
                <a:latin typeface="Calibri"/>
                <a:cs typeface="Calibri"/>
                <a:hlinkClick r:id="rId24"/>
              </a:rPr>
              <a:t> </a:t>
            </a:r>
            <a:r>
              <a:rPr sz="1450" u="sng" spc="-10" dirty="0">
                <a:solidFill>
                  <a:srgbClr val="205E9E"/>
                </a:solidFill>
                <a:uFill>
                  <a:solidFill>
                    <a:srgbClr val="205E9E"/>
                  </a:solidFill>
                </a:uFill>
                <a:latin typeface="Calibri"/>
                <a:cs typeface="Calibri"/>
                <a:hlinkClick r:id="rId24"/>
              </a:rPr>
              <a:t>technique</a:t>
            </a:r>
            <a:endParaRPr sz="1450" dirty="0">
              <a:latin typeface="Calibri"/>
              <a:cs typeface="Calibri"/>
            </a:endParaRPr>
          </a:p>
          <a:p>
            <a:pPr marL="12700" marR="72390">
              <a:lnSpc>
                <a:spcPct val="103800"/>
              </a:lnSpc>
              <a:spcBef>
                <a:spcPts val="20"/>
              </a:spcBef>
              <a:buFont typeface="Arial"/>
              <a:buChar char="•"/>
              <a:tabLst>
                <a:tab pos="113664" algn="l"/>
              </a:tabLst>
            </a:pPr>
            <a:r>
              <a:rPr lang="fr-FR" sz="1450" u="sng" spc="-10" dirty="0">
                <a:solidFill>
                  <a:srgbClr val="205E9E"/>
                </a:solidFill>
                <a:uFill>
                  <a:solidFill>
                    <a:srgbClr val="205E9E"/>
                  </a:solidFill>
                </a:uFill>
                <a:latin typeface="Calibri"/>
                <a:cs typeface="Calibri"/>
                <a:hlinkClick r:id="rId25"/>
              </a:rPr>
              <a:t> Arnaques</a:t>
            </a:r>
            <a:r>
              <a:rPr lang="fr-FR" sz="1450" u="sng" spc="-45"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au</a:t>
            </a:r>
            <a:r>
              <a:rPr sz="1450" u="sng" spc="-45"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faux</a:t>
            </a:r>
            <a:r>
              <a:rPr sz="1450" u="sng" spc="-45" dirty="0">
                <a:solidFill>
                  <a:srgbClr val="205E9E"/>
                </a:solidFill>
                <a:uFill>
                  <a:solidFill>
                    <a:srgbClr val="205E9E"/>
                  </a:solidFill>
                </a:uFill>
                <a:latin typeface="Calibri"/>
                <a:cs typeface="Calibri"/>
                <a:hlinkClick r:id="rId25"/>
              </a:rPr>
              <a:t> </a:t>
            </a:r>
            <a:r>
              <a:rPr sz="1450" u="sng" spc="-10" dirty="0">
                <a:solidFill>
                  <a:srgbClr val="205E9E"/>
                </a:solidFill>
                <a:uFill>
                  <a:solidFill>
                    <a:srgbClr val="205E9E"/>
                  </a:solidFill>
                </a:uFill>
                <a:latin typeface="Calibri"/>
                <a:cs typeface="Calibri"/>
                <a:hlinkClick r:id="rId25"/>
              </a:rPr>
              <a:t>support</a:t>
            </a:r>
            <a:r>
              <a:rPr sz="1450" u="sng" spc="-40" dirty="0">
                <a:solidFill>
                  <a:srgbClr val="205E9E"/>
                </a:solidFill>
                <a:uFill>
                  <a:solidFill>
                    <a:srgbClr val="205E9E"/>
                  </a:solidFill>
                </a:uFill>
                <a:latin typeface="Calibri"/>
                <a:cs typeface="Calibri"/>
                <a:hlinkClick r:id="rId25"/>
              </a:rPr>
              <a:t> </a:t>
            </a:r>
            <a:r>
              <a:rPr sz="1450" u="sng" spc="-10" dirty="0">
                <a:solidFill>
                  <a:srgbClr val="205E9E"/>
                </a:solidFill>
                <a:uFill>
                  <a:solidFill>
                    <a:srgbClr val="205E9E"/>
                  </a:solidFill>
                </a:uFill>
                <a:latin typeface="Calibri"/>
                <a:cs typeface="Calibri"/>
                <a:hlinkClick r:id="rId25"/>
              </a:rPr>
              <a:t>technique.</a:t>
            </a:r>
            <a:r>
              <a:rPr sz="1450" spc="-10" dirty="0">
                <a:solidFill>
                  <a:srgbClr val="205E9E"/>
                </a:solidFill>
                <a:latin typeface="Calibri"/>
                <a:cs typeface="Calibri"/>
              </a:rPr>
              <a:t> </a:t>
            </a:r>
            <a:r>
              <a:rPr sz="1450" u="sng" dirty="0">
                <a:solidFill>
                  <a:srgbClr val="205E9E"/>
                </a:solidFill>
                <a:uFill>
                  <a:solidFill>
                    <a:srgbClr val="205E9E"/>
                  </a:solidFill>
                </a:uFill>
                <a:latin typeface="Calibri"/>
                <a:cs typeface="Calibri"/>
                <a:hlinkClick r:id="rId25"/>
              </a:rPr>
              <a:t>Et</a:t>
            </a:r>
            <a:r>
              <a:rPr sz="1450" u="sng" spc="-45" dirty="0">
                <a:solidFill>
                  <a:srgbClr val="205E9E"/>
                </a:solidFill>
                <a:uFill>
                  <a:solidFill>
                    <a:srgbClr val="205E9E"/>
                  </a:solidFill>
                </a:uFill>
                <a:latin typeface="Calibri"/>
                <a:cs typeface="Calibri"/>
                <a:hlinkClick r:id="rId25"/>
              </a:rPr>
              <a:t> </a:t>
            </a:r>
            <a:r>
              <a:rPr sz="1450" u="sng" spc="-20" dirty="0">
                <a:solidFill>
                  <a:srgbClr val="205E9E"/>
                </a:solidFill>
                <a:uFill>
                  <a:solidFill>
                    <a:srgbClr val="205E9E"/>
                  </a:solidFill>
                </a:uFill>
                <a:latin typeface="Calibri"/>
                <a:cs typeface="Calibri"/>
                <a:hlinkClick r:id="rId25"/>
              </a:rPr>
              <a:t>vous</a:t>
            </a:r>
            <a:r>
              <a:rPr sz="1450" u="sng" spc="-40" dirty="0">
                <a:solidFill>
                  <a:srgbClr val="205E9E"/>
                </a:solidFill>
                <a:uFill>
                  <a:solidFill>
                    <a:srgbClr val="205E9E"/>
                  </a:solidFill>
                </a:uFill>
                <a:latin typeface="Calibri"/>
                <a:cs typeface="Calibri"/>
                <a:hlinkClick r:id="rId25"/>
              </a:rPr>
              <a:t> </a:t>
            </a:r>
            <a:r>
              <a:rPr sz="1450" u="sng" spc="-114" dirty="0">
                <a:solidFill>
                  <a:srgbClr val="205E9E"/>
                </a:solidFill>
                <a:uFill>
                  <a:solidFill>
                    <a:srgbClr val="205E9E"/>
                  </a:solidFill>
                </a:uFill>
                <a:latin typeface="Calibri"/>
                <a:cs typeface="Calibri"/>
                <a:hlinkClick r:id="rId25"/>
              </a:rPr>
              <a:t>?</a:t>
            </a:r>
            <a:r>
              <a:rPr sz="1450" u="sng" spc="-45" dirty="0">
                <a:solidFill>
                  <a:srgbClr val="205E9E"/>
                </a:solidFill>
                <a:uFill>
                  <a:solidFill>
                    <a:srgbClr val="205E9E"/>
                  </a:solidFill>
                </a:uFill>
                <a:latin typeface="Calibri"/>
                <a:cs typeface="Calibri"/>
                <a:hlinkClick r:id="rId25"/>
              </a:rPr>
              <a:t> </a:t>
            </a:r>
            <a:r>
              <a:rPr sz="1450" u="sng" spc="-30" dirty="0">
                <a:solidFill>
                  <a:srgbClr val="205E9E"/>
                </a:solidFill>
                <a:uFill>
                  <a:solidFill>
                    <a:srgbClr val="205E9E"/>
                  </a:solidFill>
                </a:uFill>
                <a:latin typeface="Calibri"/>
                <a:cs typeface="Calibri"/>
                <a:hlinkClick r:id="rId25"/>
              </a:rPr>
              <a:t>Vous</a:t>
            </a:r>
            <a:r>
              <a:rPr sz="1450" u="sng" spc="-40"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auriez</a:t>
            </a:r>
            <a:r>
              <a:rPr sz="1450" u="sng" spc="-45" dirty="0">
                <a:solidFill>
                  <a:srgbClr val="205E9E"/>
                </a:solidFill>
                <a:uFill>
                  <a:solidFill>
                    <a:srgbClr val="205E9E"/>
                  </a:solidFill>
                </a:uFill>
                <a:latin typeface="Calibri"/>
                <a:cs typeface="Calibri"/>
                <a:hlinkClick r:id="rId25"/>
              </a:rPr>
              <a:t> </a:t>
            </a:r>
            <a:r>
              <a:rPr sz="1450" u="sng" spc="-10" dirty="0">
                <a:solidFill>
                  <a:srgbClr val="205E9E"/>
                </a:solidFill>
                <a:uFill>
                  <a:solidFill>
                    <a:srgbClr val="205E9E"/>
                  </a:solidFill>
                </a:uFill>
                <a:latin typeface="Calibri"/>
                <a:cs typeface="Calibri"/>
                <a:hlinkClick r:id="rId25"/>
              </a:rPr>
              <a:t>dit</a:t>
            </a:r>
            <a:r>
              <a:rPr sz="1450" u="sng" spc="-40" dirty="0">
                <a:solidFill>
                  <a:srgbClr val="205E9E"/>
                </a:solidFill>
                <a:uFill>
                  <a:solidFill>
                    <a:srgbClr val="205E9E"/>
                  </a:solidFill>
                </a:uFill>
                <a:latin typeface="Calibri"/>
                <a:cs typeface="Calibri"/>
                <a:hlinkClick r:id="rId25"/>
              </a:rPr>
              <a:t> </a:t>
            </a:r>
            <a:r>
              <a:rPr sz="1450" u="sng" dirty="0">
                <a:solidFill>
                  <a:srgbClr val="205E9E"/>
                </a:solidFill>
                <a:uFill>
                  <a:solidFill>
                    <a:srgbClr val="205E9E"/>
                  </a:solidFill>
                </a:uFill>
                <a:latin typeface="Calibri"/>
                <a:cs typeface="Calibri"/>
                <a:hlinkClick r:id="rId25"/>
              </a:rPr>
              <a:t>oui</a:t>
            </a:r>
            <a:r>
              <a:rPr sz="1450" u="sng" spc="-45" dirty="0">
                <a:solidFill>
                  <a:srgbClr val="205E9E"/>
                </a:solidFill>
                <a:uFill>
                  <a:solidFill>
                    <a:srgbClr val="205E9E"/>
                  </a:solidFill>
                </a:uFill>
                <a:latin typeface="Calibri"/>
                <a:cs typeface="Calibri"/>
                <a:hlinkClick r:id="rId25"/>
              </a:rPr>
              <a:t> </a:t>
            </a:r>
            <a:r>
              <a:rPr sz="1450" u="sng" spc="-50" dirty="0">
                <a:solidFill>
                  <a:srgbClr val="205E9E"/>
                </a:solidFill>
                <a:uFill>
                  <a:solidFill>
                    <a:srgbClr val="205E9E"/>
                  </a:solidFill>
                </a:uFill>
                <a:latin typeface="Calibri"/>
                <a:cs typeface="Calibri"/>
                <a:hlinkClick r:id="rId25"/>
              </a:rPr>
              <a:t>?</a:t>
            </a:r>
            <a:endParaRPr sz="1450" dirty="0">
              <a:latin typeface="Calibri"/>
              <a:cs typeface="Calibri"/>
            </a:endParaRPr>
          </a:p>
        </p:txBody>
      </p:sp>
      <p:grpSp>
        <p:nvGrpSpPr>
          <p:cNvPr id="69" name="object 69"/>
          <p:cNvGrpSpPr/>
          <p:nvPr/>
        </p:nvGrpSpPr>
        <p:grpSpPr>
          <a:xfrm>
            <a:off x="1535167" y="3366242"/>
            <a:ext cx="5582920" cy="3279775"/>
            <a:chOff x="1535167" y="3366242"/>
            <a:chExt cx="5582920" cy="3279775"/>
          </a:xfrm>
        </p:grpSpPr>
        <p:sp>
          <p:nvSpPr>
            <p:cNvPr id="70" name="object 70"/>
            <p:cNvSpPr/>
            <p:nvPr/>
          </p:nvSpPr>
          <p:spPr>
            <a:xfrm>
              <a:off x="1535167" y="33662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71" name="object 71"/>
            <p:cNvSpPr/>
            <p:nvPr/>
          </p:nvSpPr>
          <p:spPr>
            <a:xfrm>
              <a:off x="1661657" y="3492724"/>
              <a:ext cx="5267325" cy="2962910"/>
            </a:xfrm>
            <a:custGeom>
              <a:avLst/>
              <a:gdLst/>
              <a:ahLst/>
              <a:cxnLst/>
              <a:rect l="l" t="t" r="r" b="b"/>
              <a:pathLst>
                <a:path w="5267325" h="2962910">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72" name="object 72"/>
            <p:cNvSpPr/>
            <p:nvPr/>
          </p:nvSpPr>
          <p:spPr>
            <a:xfrm>
              <a:off x="1661645" y="3911540"/>
              <a:ext cx="5267325" cy="2544445"/>
            </a:xfrm>
            <a:custGeom>
              <a:avLst/>
              <a:gdLst/>
              <a:ahLst/>
              <a:cxnLst/>
              <a:rect l="l" t="t" r="r" b="b"/>
              <a:pathLst>
                <a:path w="5267325" h="2544445">
                  <a:moveTo>
                    <a:pt x="5018052" y="684041"/>
                  </a:moveTo>
                  <a:lnTo>
                    <a:pt x="123402" y="684041"/>
                  </a:lnTo>
                  <a:lnTo>
                    <a:pt x="171390" y="682998"/>
                  </a:lnTo>
                  <a:lnTo>
                    <a:pt x="218591" y="680568"/>
                  </a:lnTo>
                  <a:lnTo>
                    <a:pt x="265050" y="676804"/>
                  </a:lnTo>
                  <a:lnTo>
                    <a:pt x="310812" y="671760"/>
                  </a:lnTo>
                  <a:lnTo>
                    <a:pt x="355921" y="665488"/>
                  </a:lnTo>
                  <a:lnTo>
                    <a:pt x="400422" y="658042"/>
                  </a:lnTo>
                  <a:lnTo>
                    <a:pt x="444359" y="649477"/>
                  </a:lnTo>
                  <a:lnTo>
                    <a:pt x="487776" y="639844"/>
                  </a:lnTo>
                  <a:lnTo>
                    <a:pt x="530719" y="629197"/>
                  </a:lnTo>
                  <a:lnTo>
                    <a:pt x="573232" y="617590"/>
                  </a:lnTo>
                  <a:lnTo>
                    <a:pt x="615359" y="605076"/>
                  </a:lnTo>
                  <a:lnTo>
                    <a:pt x="657145" y="591708"/>
                  </a:lnTo>
                  <a:lnTo>
                    <a:pt x="698634" y="577539"/>
                  </a:lnTo>
                  <a:lnTo>
                    <a:pt x="739871" y="562624"/>
                  </a:lnTo>
                  <a:lnTo>
                    <a:pt x="780900" y="547015"/>
                  </a:lnTo>
                  <a:lnTo>
                    <a:pt x="821767" y="530766"/>
                  </a:lnTo>
                  <a:lnTo>
                    <a:pt x="862515" y="513930"/>
                  </a:lnTo>
                  <a:lnTo>
                    <a:pt x="903188" y="496560"/>
                  </a:lnTo>
                  <a:lnTo>
                    <a:pt x="943833" y="478711"/>
                  </a:lnTo>
                  <a:lnTo>
                    <a:pt x="1025211" y="441783"/>
                  </a:lnTo>
                  <a:lnTo>
                    <a:pt x="1358449" y="285536"/>
                  </a:lnTo>
                  <a:lnTo>
                    <a:pt x="1445470" y="246474"/>
                  </a:lnTo>
                  <a:lnTo>
                    <a:pt x="1489783" y="227236"/>
                  </a:lnTo>
                  <a:lnTo>
                    <a:pt x="1534689" y="208265"/>
                  </a:lnTo>
                  <a:lnTo>
                    <a:pt x="1580234" y="189614"/>
                  </a:lnTo>
                  <a:lnTo>
                    <a:pt x="1626462" y="171336"/>
                  </a:lnTo>
                  <a:lnTo>
                    <a:pt x="1673417" y="153485"/>
                  </a:lnTo>
                  <a:lnTo>
                    <a:pt x="1721144" y="136115"/>
                  </a:lnTo>
                  <a:lnTo>
                    <a:pt x="1769687" y="119277"/>
                  </a:lnTo>
                  <a:lnTo>
                    <a:pt x="1819092" y="103027"/>
                  </a:lnTo>
                  <a:lnTo>
                    <a:pt x="1869402" y="87416"/>
                  </a:lnTo>
                  <a:lnTo>
                    <a:pt x="1920662" y="72499"/>
                  </a:lnTo>
                  <a:lnTo>
                    <a:pt x="1963263" y="61287"/>
                  </a:lnTo>
                  <a:lnTo>
                    <a:pt x="2007483" y="51115"/>
                  </a:lnTo>
                  <a:lnTo>
                    <a:pt x="2053219" y="41956"/>
                  </a:lnTo>
                  <a:lnTo>
                    <a:pt x="2100369" y="33783"/>
                  </a:lnTo>
                  <a:lnTo>
                    <a:pt x="2148829" y="26567"/>
                  </a:lnTo>
                  <a:lnTo>
                    <a:pt x="2198496" y="20282"/>
                  </a:lnTo>
                  <a:lnTo>
                    <a:pt x="2249268" y="14898"/>
                  </a:lnTo>
                  <a:lnTo>
                    <a:pt x="2301043" y="10390"/>
                  </a:lnTo>
                  <a:lnTo>
                    <a:pt x="2353717" y="6728"/>
                  </a:lnTo>
                  <a:lnTo>
                    <a:pt x="2407187" y="3886"/>
                  </a:lnTo>
                  <a:lnTo>
                    <a:pt x="2461350" y="1836"/>
                  </a:lnTo>
                  <a:lnTo>
                    <a:pt x="2516105" y="549"/>
                  </a:lnTo>
                  <a:lnTo>
                    <a:pt x="2571348" y="0"/>
                  </a:lnTo>
                  <a:lnTo>
                    <a:pt x="2626976" y="158"/>
                  </a:lnTo>
                  <a:lnTo>
                    <a:pt x="2682886" y="998"/>
                  </a:lnTo>
                  <a:lnTo>
                    <a:pt x="2738976" y="2492"/>
                  </a:lnTo>
                  <a:lnTo>
                    <a:pt x="2795143" y="4611"/>
                  </a:lnTo>
                  <a:lnTo>
                    <a:pt x="2851284" y="7328"/>
                  </a:lnTo>
                  <a:lnTo>
                    <a:pt x="2963077" y="14447"/>
                  </a:lnTo>
                  <a:lnTo>
                    <a:pt x="3073532" y="23626"/>
                  </a:lnTo>
                  <a:lnTo>
                    <a:pt x="3181828" y="34644"/>
                  </a:lnTo>
                  <a:lnTo>
                    <a:pt x="3287141" y="47280"/>
                  </a:lnTo>
                  <a:lnTo>
                    <a:pt x="3388650" y="61313"/>
                  </a:lnTo>
                  <a:lnTo>
                    <a:pt x="3485531" y="76522"/>
                  </a:lnTo>
                  <a:lnTo>
                    <a:pt x="3531980" y="84498"/>
                  </a:lnTo>
                  <a:lnTo>
                    <a:pt x="3576963" y="92684"/>
                  </a:lnTo>
                  <a:lnTo>
                    <a:pt x="3620379" y="101054"/>
                  </a:lnTo>
                  <a:lnTo>
                    <a:pt x="3662124" y="109580"/>
                  </a:lnTo>
                  <a:lnTo>
                    <a:pt x="3702095" y="118233"/>
                  </a:lnTo>
                  <a:lnTo>
                    <a:pt x="3740189" y="126987"/>
                  </a:lnTo>
                  <a:lnTo>
                    <a:pt x="3810339" y="144684"/>
                  </a:lnTo>
                  <a:lnTo>
                    <a:pt x="3885514" y="166781"/>
                  </a:lnTo>
                  <a:lnTo>
                    <a:pt x="3928672" y="181223"/>
                  </a:lnTo>
                  <a:lnTo>
                    <a:pt x="3971674" y="196808"/>
                  </a:lnTo>
                  <a:lnTo>
                    <a:pt x="4014533" y="213445"/>
                  </a:lnTo>
                  <a:lnTo>
                    <a:pt x="4057264" y="231041"/>
                  </a:lnTo>
                  <a:lnTo>
                    <a:pt x="4099878" y="249505"/>
                  </a:lnTo>
                  <a:lnTo>
                    <a:pt x="4142390" y="268745"/>
                  </a:lnTo>
                  <a:lnTo>
                    <a:pt x="4184812" y="288669"/>
                  </a:lnTo>
                  <a:lnTo>
                    <a:pt x="4227158" y="309185"/>
                  </a:lnTo>
                  <a:lnTo>
                    <a:pt x="4269441" y="330203"/>
                  </a:lnTo>
                  <a:lnTo>
                    <a:pt x="4607023" y="505365"/>
                  </a:lnTo>
                  <a:lnTo>
                    <a:pt x="4649334" y="526762"/>
                  </a:lnTo>
                  <a:lnTo>
                    <a:pt x="4691714" y="547743"/>
                  </a:lnTo>
                  <a:lnTo>
                    <a:pt x="4734176" y="568215"/>
                  </a:lnTo>
                  <a:lnTo>
                    <a:pt x="4776735" y="588088"/>
                  </a:lnTo>
                  <a:lnTo>
                    <a:pt x="4819402" y="607268"/>
                  </a:lnTo>
                  <a:lnTo>
                    <a:pt x="4862191" y="625666"/>
                  </a:lnTo>
                  <a:lnTo>
                    <a:pt x="4905115" y="643188"/>
                  </a:lnTo>
                  <a:lnTo>
                    <a:pt x="4948189" y="659744"/>
                  </a:lnTo>
                  <a:lnTo>
                    <a:pt x="4991424" y="675240"/>
                  </a:lnTo>
                  <a:lnTo>
                    <a:pt x="5018052" y="684041"/>
                  </a:lnTo>
                  <a:close/>
                </a:path>
                <a:path w="5267325" h="2544445">
                  <a:moveTo>
                    <a:pt x="1822190" y="2543865"/>
                  </a:moveTo>
                  <a:lnTo>
                    <a:pt x="146780" y="2543865"/>
                  </a:lnTo>
                  <a:lnTo>
                    <a:pt x="100330" y="2535910"/>
                  </a:lnTo>
                  <a:lnTo>
                    <a:pt x="60030" y="2514697"/>
                  </a:lnTo>
                  <a:lnTo>
                    <a:pt x="28277" y="2482622"/>
                  </a:lnTo>
                  <a:lnTo>
                    <a:pt x="7468" y="2442082"/>
                  </a:lnTo>
                  <a:lnTo>
                    <a:pt x="0" y="2395472"/>
                  </a:lnTo>
                  <a:lnTo>
                    <a:pt x="0" y="680060"/>
                  </a:lnTo>
                  <a:lnTo>
                    <a:pt x="24890" y="681752"/>
                  </a:lnTo>
                  <a:lnTo>
                    <a:pt x="74584" y="683643"/>
                  </a:lnTo>
                  <a:lnTo>
                    <a:pt x="5018052" y="684041"/>
                  </a:lnTo>
                  <a:lnTo>
                    <a:pt x="5034834" y="689587"/>
                  </a:lnTo>
                  <a:lnTo>
                    <a:pt x="5078432" y="702692"/>
                  </a:lnTo>
                  <a:lnTo>
                    <a:pt x="5122232" y="714462"/>
                  </a:lnTo>
                  <a:lnTo>
                    <a:pt x="5166246" y="724808"/>
                  </a:lnTo>
                  <a:lnTo>
                    <a:pt x="5210489" y="733636"/>
                  </a:lnTo>
                  <a:lnTo>
                    <a:pt x="5254973" y="740855"/>
                  </a:lnTo>
                  <a:lnTo>
                    <a:pt x="5267001" y="742338"/>
                  </a:lnTo>
                  <a:lnTo>
                    <a:pt x="5267001" y="1983519"/>
                  </a:lnTo>
                  <a:lnTo>
                    <a:pt x="3588400" y="1983519"/>
                  </a:lnTo>
                  <a:lnTo>
                    <a:pt x="3540925" y="1983580"/>
                  </a:lnTo>
                  <a:lnTo>
                    <a:pt x="3493374" y="1985081"/>
                  </a:lnTo>
                  <a:lnTo>
                    <a:pt x="3445756" y="1987971"/>
                  </a:lnTo>
                  <a:lnTo>
                    <a:pt x="3398079" y="1992194"/>
                  </a:lnTo>
                  <a:lnTo>
                    <a:pt x="3350355" y="1997698"/>
                  </a:lnTo>
                  <a:lnTo>
                    <a:pt x="3302591" y="2004430"/>
                  </a:lnTo>
                  <a:lnTo>
                    <a:pt x="3254798" y="2012337"/>
                  </a:lnTo>
                  <a:lnTo>
                    <a:pt x="3206984" y="2021364"/>
                  </a:lnTo>
                  <a:lnTo>
                    <a:pt x="3159159" y="2031459"/>
                  </a:lnTo>
                  <a:lnTo>
                    <a:pt x="3111332" y="2042569"/>
                  </a:lnTo>
                  <a:lnTo>
                    <a:pt x="3063513" y="2054640"/>
                  </a:lnTo>
                  <a:lnTo>
                    <a:pt x="3015711" y="2067618"/>
                  </a:lnTo>
                  <a:lnTo>
                    <a:pt x="2967935" y="2081451"/>
                  </a:lnTo>
                  <a:lnTo>
                    <a:pt x="2920194" y="2096086"/>
                  </a:lnTo>
                  <a:lnTo>
                    <a:pt x="2872499" y="2111468"/>
                  </a:lnTo>
                  <a:lnTo>
                    <a:pt x="2824857" y="2127544"/>
                  </a:lnTo>
                  <a:lnTo>
                    <a:pt x="2777279" y="2144263"/>
                  </a:lnTo>
                  <a:lnTo>
                    <a:pt x="2729774" y="2161569"/>
                  </a:lnTo>
                  <a:lnTo>
                    <a:pt x="2682351" y="2179409"/>
                  </a:lnTo>
                  <a:lnTo>
                    <a:pt x="2587790" y="2216482"/>
                  </a:lnTo>
                  <a:lnTo>
                    <a:pt x="2493669" y="2255053"/>
                  </a:lnTo>
                  <a:lnTo>
                    <a:pt x="1942378" y="2494078"/>
                  </a:lnTo>
                  <a:lnTo>
                    <a:pt x="1853432" y="2531201"/>
                  </a:lnTo>
                  <a:lnTo>
                    <a:pt x="1822190" y="2543865"/>
                  </a:lnTo>
                  <a:close/>
                </a:path>
                <a:path w="5267325" h="2544445">
                  <a:moveTo>
                    <a:pt x="4805172" y="2137995"/>
                  </a:moveTo>
                  <a:lnTo>
                    <a:pt x="4752743" y="2137612"/>
                  </a:lnTo>
                  <a:lnTo>
                    <a:pt x="4700335" y="2136211"/>
                  </a:lnTo>
                  <a:lnTo>
                    <a:pt x="4647955" y="2133720"/>
                  </a:lnTo>
                  <a:lnTo>
                    <a:pt x="4595614" y="2130067"/>
                  </a:lnTo>
                  <a:lnTo>
                    <a:pt x="4544283" y="2125314"/>
                  </a:lnTo>
                  <a:lnTo>
                    <a:pt x="4493093" y="2119507"/>
                  </a:lnTo>
                  <a:lnTo>
                    <a:pt x="4442026" y="2112774"/>
                  </a:lnTo>
                  <a:lnTo>
                    <a:pt x="4391065" y="2105242"/>
                  </a:lnTo>
                  <a:lnTo>
                    <a:pt x="4340192" y="2097039"/>
                  </a:lnTo>
                  <a:lnTo>
                    <a:pt x="4289390" y="2088291"/>
                  </a:lnTo>
                  <a:lnTo>
                    <a:pt x="3985095" y="2031494"/>
                  </a:lnTo>
                  <a:lnTo>
                    <a:pt x="3883441" y="2013974"/>
                  </a:lnTo>
                  <a:lnTo>
                    <a:pt x="3832494" y="2006051"/>
                  </a:lnTo>
                  <a:lnTo>
                    <a:pt x="3781444" y="1998856"/>
                  </a:lnTo>
                  <a:lnTo>
                    <a:pt x="3730273" y="1992516"/>
                  </a:lnTo>
                  <a:lnTo>
                    <a:pt x="3683084" y="1987934"/>
                  </a:lnTo>
                  <a:lnTo>
                    <a:pt x="3635789" y="1984953"/>
                  </a:lnTo>
                  <a:lnTo>
                    <a:pt x="3588400" y="1983519"/>
                  </a:lnTo>
                  <a:lnTo>
                    <a:pt x="5267001" y="1983519"/>
                  </a:lnTo>
                  <a:lnTo>
                    <a:pt x="5267001" y="2108420"/>
                  </a:lnTo>
                  <a:lnTo>
                    <a:pt x="5172059" y="2118157"/>
                  </a:lnTo>
                  <a:lnTo>
                    <a:pt x="5067339" y="2127130"/>
                  </a:lnTo>
                  <a:lnTo>
                    <a:pt x="5014931" y="2130768"/>
                  </a:lnTo>
                  <a:lnTo>
                    <a:pt x="4962502" y="2133745"/>
                  </a:lnTo>
                  <a:lnTo>
                    <a:pt x="4910060" y="2135990"/>
                  </a:lnTo>
                  <a:lnTo>
                    <a:pt x="4857614" y="2137430"/>
                  </a:lnTo>
                  <a:lnTo>
                    <a:pt x="4805172" y="2137995"/>
                  </a:lnTo>
                  <a:close/>
                </a:path>
              </a:pathLst>
            </a:custGeom>
            <a:solidFill>
              <a:srgbClr val="DFC2F1">
                <a:alpha val="39999"/>
              </a:srgbClr>
            </a:solidFill>
          </p:spPr>
          <p:txBody>
            <a:bodyPr wrap="square" lIns="0" tIns="0" rIns="0" bIns="0" rtlCol="0"/>
            <a:lstStyle/>
            <a:p>
              <a:endParaRPr dirty="0"/>
            </a:p>
          </p:txBody>
        </p:sp>
        <p:sp>
          <p:nvSpPr>
            <p:cNvPr id="73" name="object 73"/>
            <p:cNvSpPr/>
            <p:nvPr/>
          </p:nvSpPr>
          <p:spPr>
            <a:xfrm>
              <a:off x="3754361" y="5144064"/>
              <a:ext cx="2426970" cy="604520"/>
            </a:xfrm>
            <a:custGeom>
              <a:avLst/>
              <a:gdLst/>
              <a:ahLst/>
              <a:cxnLst/>
              <a:rect l="l" t="t" r="r" b="b"/>
              <a:pathLst>
                <a:path w="2426970" h="604520">
                  <a:moveTo>
                    <a:pt x="1564957" y="448106"/>
                  </a:moveTo>
                  <a:lnTo>
                    <a:pt x="1563903" y="395820"/>
                  </a:lnTo>
                  <a:lnTo>
                    <a:pt x="1561706" y="343560"/>
                  </a:lnTo>
                  <a:lnTo>
                    <a:pt x="1489100" y="331685"/>
                  </a:lnTo>
                  <a:lnTo>
                    <a:pt x="1431836" y="330974"/>
                  </a:lnTo>
                  <a:lnTo>
                    <a:pt x="1373466" y="330403"/>
                  </a:lnTo>
                  <a:lnTo>
                    <a:pt x="1314170" y="329946"/>
                  </a:lnTo>
                  <a:lnTo>
                    <a:pt x="1254099" y="329603"/>
                  </a:lnTo>
                  <a:lnTo>
                    <a:pt x="1193469" y="329374"/>
                  </a:lnTo>
                  <a:lnTo>
                    <a:pt x="1132420" y="329247"/>
                  </a:lnTo>
                  <a:lnTo>
                    <a:pt x="1071156" y="329222"/>
                  </a:lnTo>
                  <a:lnTo>
                    <a:pt x="1009853" y="329298"/>
                  </a:lnTo>
                  <a:lnTo>
                    <a:pt x="948677" y="329438"/>
                  </a:lnTo>
                  <a:lnTo>
                    <a:pt x="887806" y="329666"/>
                  </a:lnTo>
                  <a:lnTo>
                    <a:pt x="827417" y="329971"/>
                  </a:lnTo>
                  <a:lnTo>
                    <a:pt x="767702" y="330339"/>
                  </a:lnTo>
                  <a:lnTo>
                    <a:pt x="708837" y="330758"/>
                  </a:lnTo>
                  <a:lnTo>
                    <a:pt x="650989" y="331228"/>
                  </a:lnTo>
                  <a:lnTo>
                    <a:pt x="539051" y="332320"/>
                  </a:lnTo>
                  <a:lnTo>
                    <a:pt x="433349" y="333527"/>
                  </a:lnTo>
                  <a:lnTo>
                    <a:pt x="335267" y="334822"/>
                  </a:lnTo>
                  <a:lnTo>
                    <a:pt x="246253" y="336143"/>
                  </a:lnTo>
                  <a:lnTo>
                    <a:pt x="167716" y="337439"/>
                  </a:lnTo>
                  <a:lnTo>
                    <a:pt x="101092" y="338658"/>
                  </a:lnTo>
                  <a:lnTo>
                    <a:pt x="47790" y="339763"/>
                  </a:lnTo>
                  <a:lnTo>
                    <a:pt x="6057" y="347027"/>
                  </a:lnTo>
                  <a:lnTo>
                    <a:pt x="0" y="361835"/>
                  </a:lnTo>
                  <a:lnTo>
                    <a:pt x="8775" y="413740"/>
                  </a:lnTo>
                  <a:lnTo>
                    <a:pt x="13474" y="471055"/>
                  </a:lnTo>
                  <a:lnTo>
                    <a:pt x="14071" y="528472"/>
                  </a:lnTo>
                  <a:lnTo>
                    <a:pt x="10553" y="580682"/>
                  </a:lnTo>
                  <a:lnTo>
                    <a:pt x="11645" y="586079"/>
                  </a:lnTo>
                  <a:lnTo>
                    <a:pt x="15760" y="590550"/>
                  </a:lnTo>
                  <a:lnTo>
                    <a:pt x="22161" y="593572"/>
                  </a:lnTo>
                  <a:lnTo>
                    <a:pt x="30149" y="594664"/>
                  </a:lnTo>
                  <a:lnTo>
                    <a:pt x="96710" y="594461"/>
                  </a:lnTo>
                  <a:lnTo>
                    <a:pt x="160172" y="594448"/>
                  </a:lnTo>
                  <a:lnTo>
                    <a:pt x="220751" y="594614"/>
                  </a:lnTo>
                  <a:lnTo>
                    <a:pt x="278688" y="594931"/>
                  </a:lnTo>
                  <a:lnTo>
                    <a:pt x="334238" y="595376"/>
                  </a:lnTo>
                  <a:lnTo>
                    <a:pt x="387616" y="595934"/>
                  </a:lnTo>
                  <a:lnTo>
                    <a:pt x="439077" y="596582"/>
                  </a:lnTo>
                  <a:lnTo>
                    <a:pt x="488848" y="597306"/>
                  </a:lnTo>
                  <a:lnTo>
                    <a:pt x="584288" y="598868"/>
                  </a:lnTo>
                  <a:lnTo>
                    <a:pt x="720788" y="601230"/>
                  </a:lnTo>
                  <a:lnTo>
                    <a:pt x="765454" y="601929"/>
                  </a:lnTo>
                  <a:lnTo>
                    <a:pt x="810107" y="602564"/>
                  </a:lnTo>
                  <a:lnTo>
                    <a:pt x="854976" y="603097"/>
                  </a:lnTo>
                  <a:lnTo>
                    <a:pt x="900315" y="603516"/>
                  </a:lnTo>
                  <a:lnTo>
                    <a:pt x="946340" y="603796"/>
                  </a:lnTo>
                  <a:lnTo>
                    <a:pt x="993317" y="603923"/>
                  </a:lnTo>
                  <a:lnTo>
                    <a:pt x="1041450" y="603859"/>
                  </a:lnTo>
                  <a:lnTo>
                    <a:pt x="1091006" y="603605"/>
                  </a:lnTo>
                  <a:lnTo>
                    <a:pt x="1142212" y="603135"/>
                  </a:lnTo>
                  <a:lnTo>
                    <a:pt x="1195311" y="602411"/>
                  </a:lnTo>
                  <a:lnTo>
                    <a:pt x="1250530" y="601433"/>
                  </a:lnTo>
                  <a:lnTo>
                    <a:pt x="1308112" y="600176"/>
                  </a:lnTo>
                  <a:lnTo>
                    <a:pt x="1368310" y="598614"/>
                  </a:lnTo>
                  <a:lnTo>
                    <a:pt x="1500657" y="594918"/>
                  </a:lnTo>
                  <a:lnTo>
                    <a:pt x="1540027" y="589876"/>
                  </a:lnTo>
                  <a:lnTo>
                    <a:pt x="1563662" y="552653"/>
                  </a:lnTo>
                  <a:lnTo>
                    <a:pt x="1564881" y="500380"/>
                  </a:lnTo>
                  <a:lnTo>
                    <a:pt x="1564957" y="448106"/>
                  </a:lnTo>
                  <a:close/>
                </a:path>
                <a:path w="2426970" h="604520">
                  <a:moveTo>
                    <a:pt x="2426639" y="118884"/>
                  </a:moveTo>
                  <a:lnTo>
                    <a:pt x="2425293" y="66611"/>
                  </a:lnTo>
                  <a:lnTo>
                    <a:pt x="2422499" y="14351"/>
                  </a:lnTo>
                  <a:lnTo>
                    <a:pt x="2344991" y="2641"/>
                  </a:lnTo>
                  <a:lnTo>
                    <a:pt x="2287676" y="2044"/>
                  </a:lnTo>
                  <a:lnTo>
                    <a:pt x="2229408" y="1536"/>
                  </a:lnTo>
                  <a:lnTo>
                    <a:pt x="2170315" y="1104"/>
                  </a:lnTo>
                  <a:lnTo>
                    <a:pt x="2110498" y="749"/>
                  </a:lnTo>
                  <a:lnTo>
                    <a:pt x="2050072" y="457"/>
                  </a:lnTo>
                  <a:lnTo>
                    <a:pt x="1989150" y="254"/>
                  </a:lnTo>
                  <a:lnTo>
                    <a:pt x="1927847" y="101"/>
                  </a:lnTo>
                  <a:lnTo>
                    <a:pt x="1866265" y="25"/>
                  </a:lnTo>
                  <a:lnTo>
                    <a:pt x="1804517" y="0"/>
                  </a:lnTo>
                  <a:lnTo>
                    <a:pt x="1680984" y="127"/>
                  </a:lnTo>
                  <a:lnTo>
                    <a:pt x="1558137" y="469"/>
                  </a:lnTo>
                  <a:lnTo>
                    <a:pt x="1436878" y="977"/>
                  </a:lnTo>
                  <a:lnTo>
                    <a:pt x="1318094" y="1638"/>
                  </a:lnTo>
                  <a:lnTo>
                    <a:pt x="1202677" y="2425"/>
                  </a:lnTo>
                  <a:lnTo>
                    <a:pt x="1091514" y="3314"/>
                  </a:lnTo>
                  <a:lnTo>
                    <a:pt x="985507" y="4279"/>
                  </a:lnTo>
                  <a:lnTo>
                    <a:pt x="838123" y="5816"/>
                  </a:lnTo>
                  <a:lnTo>
                    <a:pt x="707351" y="7378"/>
                  </a:lnTo>
                  <a:lnTo>
                    <a:pt x="596226" y="8877"/>
                  </a:lnTo>
                  <a:lnTo>
                    <a:pt x="507746" y="10236"/>
                  </a:lnTo>
                  <a:lnTo>
                    <a:pt x="462826" y="11023"/>
                  </a:lnTo>
                  <a:lnTo>
                    <a:pt x="428891" y="32613"/>
                  </a:lnTo>
                  <a:lnTo>
                    <a:pt x="440105" y="84518"/>
                  </a:lnTo>
                  <a:lnTo>
                    <a:pt x="446100" y="141833"/>
                  </a:lnTo>
                  <a:lnTo>
                    <a:pt x="446849" y="199250"/>
                  </a:lnTo>
                  <a:lnTo>
                    <a:pt x="442366" y="251472"/>
                  </a:lnTo>
                  <a:lnTo>
                    <a:pt x="443763" y="256857"/>
                  </a:lnTo>
                  <a:lnTo>
                    <a:pt x="449008" y="261327"/>
                  </a:lnTo>
                  <a:lnTo>
                    <a:pt x="457187" y="264350"/>
                  </a:lnTo>
                  <a:lnTo>
                    <a:pt x="467372" y="265455"/>
                  </a:lnTo>
                  <a:lnTo>
                    <a:pt x="532726" y="265277"/>
                  </a:lnTo>
                  <a:lnTo>
                    <a:pt x="595718" y="265214"/>
                  </a:lnTo>
                  <a:lnTo>
                    <a:pt x="656475" y="265264"/>
                  </a:lnTo>
                  <a:lnTo>
                    <a:pt x="715137" y="265404"/>
                  </a:lnTo>
                  <a:lnTo>
                    <a:pt x="771829" y="265645"/>
                  </a:lnTo>
                  <a:lnTo>
                    <a:pt x="826719" y="265950"/>
                  </a:lnTo>
                  <a:lnTo>
                    <a:pt x="879906" y="266344"/>
                  </a:lnTo>
                  <a:lnTo>
                    <a:pt x="931545" y="266788"/>
                  </a:lnTo>
                  <a:lnTo>
                    <a:pt x="981773" y="267284"/>
                  </a:lnTo>
                  <a:lnTo>
                    <a:pt x="1078534" y="268389"/>
                  </a:lnTo>
                  <a:lnTo>
                    <a:pt x="1349006" y="272008"/>
                  </a:lnTo>
                  <a:lnTo>
                    <a:pt x="1436192" y="273062"/>
                  </a:lnTo>
                  <a:lnTo>
                    <a:pt x="1479842" y="273507"/>
                  </a:lnTo>
                  <a:lnTo>
                    <a:pt x="1523707" y="273900"/>
                  </a:lnTo>
                  <a:lnTo>
                    <a:pt x="1567916" y="274231"/>
                  </a:lnTo>
                  <a:lnTo>
                    <a:pt x="1612620" y="274472"/>
                  </a:lnTo>
                  <a:lnTo>
                    <a:pt x="1657959" y="274637"/>
                  </a:lnTo>
                  <a:lnTo>
                    <a:pt x="1704047" y="274701"/>
                  </a:lnTo>
                  <a:lnTo>
                    <a:pt x="1751037" y="274662"/>
                  </a:lnTo>
                  <a:lnTo>
                    <a:pt x="1799069" y="274497"/>
                  </a:lnTo>
                  <a:lnTo>
                    <a:pt x="1848256" y="274218"/>
                  </a:lnTo>
                  <a:lnTo>
                    <a:pt x="1898764" y="273799"/>
                  </a:lnTo>
                  <a:lnTo>
                    <a:pt x="1950707" y="273240"/>
                  </a:lnTo>
                  <a:lnTo>
                    <a:pt x="2004225" y="272529"/>
                  </a:lnTo>
                  <a:lnTo>
                    <a:pt x="2059457" y="271665"/>
                  </a:lnTo>
                  <a:lnTo>
                    <a:pt x="2116531" y="270611"/>
                  </a:lnTo>
                  <a:lnTo>
                    <a:pt x="2175599" y="269392"/>
                  </a:lnTo>
                  <a:lnTo>
                    <a:pt x="2344559" y="265696"/>
                  </a:lnTo>
                  <a:lnTo>
                    <a:pt x="2394826" y="260654"/>
                  </a:lnTo>
                  <a:lnTo>
                    <a:pt x="2424239" y="232067"/>
                  </a:lnTo>
                  <a:lnTo>
                    <a:pt x="2426538" y="171157"/>
                  </a:lnTo>
                  <a:lnTo>
                    <a:pt x="2426639" y="118884"/>
                  </a:lnTo>
                  <a:close/>
                </a:path>
              </a:pathLst>
            </a:custGeom>
            <a:solidFill>
              <a:srgbClr val="DFC2F1"/>
            </a:solidFill>
          </p:spPr>
          <p:txBody>
            <a:bodyPr wrap="square" lIns="0" tIns="0" rIns="0" bIns="0" rtlCol="0"/>
            <a:lstStyle/>
            <a:p>
              <a:endParaRPr dirty="0"/>
            </a:p>
          </p:txBody>
        </p:sp>
      </p:grpSp>
      <p:sp>
        <p:nvSpPr>
          <p:cNvPr id="74" name="object 74"/>
          <p:cNvSpPr txBox="1"/>
          <p:nvPr/>
        </p:nvSpPr>
        <p:spPr>
          <a:xfrm>
            <a:off x="3774866" y="4043133"/>
            <a:ext cx="2486926" cy="1749324"/>
          </a:xfrm>
          <a:prstGeom prst="rect">
            <a:avLst/>
          </a:prstGeom>
        </p:spPr>
        <p:txBody>
          <a:bodyPr vert="horz" wrap="square" lIns="0" tIns="14604" rIns="0" bIns="0" rtlCol="0">
            <a:spAutoFit/>
          </a:bodyPr>
          <a:lstStyle/>
          <a:p>
            <a:pPr marL="12700">
              <a:lnSpc>
                <a:spcPts val="1870"/>
              </a:lnSpc>
              <a:spcBef>
                <a:spcPts val="114"/>
              </a:spcBef>
            </a:pPr>
            <a:r>
              <a:rPr lang="fr-FR" sz="1700" b="1" u="sng" spc="-150" dirty="0">
                <a:solidFill>
                  <a:srgbClr val="1D1D1B"/>
                </a:solidFill>
                <a:uFill>
                  <a:solidFill>
                    <a:srgbClr val="1D1D1B"/>
                  </a:solidFill>
                </a:uFill>
                <a:latin typeface="Calibri"/>
                <a:cs typeface="Calibri"/>
              </a:rPr>
              <a:t>ACTIVITÉ 1</a:t>
            </a:r>
            <a:endParaRPr lang="fr-FR" sz="1700" b="1" spc="-150" dirty="0">
              <a:latin typeface="Calibri"/>
              <a:cs typeface="Calibri"/>
            </a:endParaRPr>
          </a:p>
          <a:p>
            <a:pPr marL="12700">
              <a:lnSpc>
                <a:spcPts val="2855"/>
              </a:lnSpc>
            </a:pPr>
            <a:r>
              <a:rPr lang="fr-FR" sz="2750" b="1" spc="-150" dirty="0">
                <a:solidFill>
                  <a:srgbClr val="1D1D1B"/>
                </a:solidFill>
                <a:latin typeface="Calibri"/>
                <a:cs typeface="Calibri"/>
              </a:rPr>
              <a:t>ÉVITEZ</a:t>
            </a:r>
            <a:endParaRPr lang="fr-FR" sz="2750" b="1" spc="-150" dirty="0">
              <a:latin typeface="Calibri"/>
              <a:cs typeface="Calibri"/>
            </a:endParaRPr>
          </a:p>
          <a:p>
            <a:pPr marL="12700" marR="5080">
              <a:lnSpc>
                <a:spcPts val="2750"/>
              </a:lnSpc>
              <a:spcBef>
                <a:spcPts val="275"/>
              </a:spcBef>
            </a:pPr>
            <a:r>
              <a:rPr lang="fr-FR" sz="2750" b="1" spc="-150" dirty="0">
                <a:solidFill>
                  <a:srgbClr val="1D1D1B"/>
                </a:solidFill>
                <a:latin typeface="Calibri"/>
                <a:cs typeface="Calibri"/>
              </a:rPr>
              <a:t>LES ARNAQUES AU FAUX SUPPORT TECHNIQUE</a:t>
            </a:r>
            <a:endParaRPr lang="fr-FR" sz="2750" b="1" spc="-150" dirty="0">
              <a:latin typeface="Calibri"/>
              <a:cs typeface="Calibri"/>
            </a:endParaRPr>
          </a:p>
        </p:txBody>
      </p:sp>
      <p:grpSp>
        <p:nvGrpSpPr>
          <p:cNvPr id="75" name="object 75"/>
          <p:cNvGrpSpPr/>
          <p:nvPr/>
        </p:nvGrpSpPr>
        <p:grpSpPr>
          <a:xfrm>
            <a:off x="1619773" y="3027070"/>
            <a:ext cx="14745969" cy="3470275"/>
            <a:chOff x="1619773" y="3027070"/>
            <a:chExt cx="14745969" cy="3470275"/>
          </a:xfrm>
        </p:grpSpPr>
        <p:sp>
          <p:nvSpPr>
            <p:cNvPr id="76" name="object 76"/>
            <p:cNvSpPr/>
            <p:nvPr/>
          </p:nvSpPr>
          <p:spPr>
            <a:xfrm>
              <a:off x="2450103" y="5229169"/>
              <a:ext cx="1178560" cy="558165"/>
            </a:xfrm>
            <a:custGeom>
              <a:avLst/>
              <a:gdLst/>
              <a:ahLst/>
              <a:cxnLst/>
              <a:rect l="l" t="t" r="r" b="b"/>
              <a:pathLst>
                <a:path w="1178560" h="558164">
                  <a:moveTo>
                    <a:pt x="589089" y="557670"/>
                  </a:moveTo>
                  <a:lnTo>
                    <a:pt x="524900" y="556034"/>
                  </a:lnTo>
                  <a:lnTo>
                    <a:pt x="462714" y="551239"/>
                  </a:lnTo>
                  <a:lnTo>
                    <a:pt x="402890" y="543455"/>
                  </a:lnTo>
                  <a:lnTo>
                    <a:pt x="345786" y="532852"/>
                  </a:lnTo>
                  <a:lnTo>
                    <a:pt x="291763"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3" y="38069"/>
                  </a:lnTo>
                  <a:lnTo>
                    <a:pt x="345786" y="24817"/>
                  </a:lnTo>
                  <a:lnTo>
                    <a:pt x="402890" y="14215"/>
                  </a:lnTo>
                  <a:lnTo>
                    <a:pt x="462714" y="6431"/>
                  </a:lnTo>
                  <a:lnTo>
                    <a:pt x="524900" y="1636"/>
                  </a:lnTo>
                  <a:lnTo>
                    <a:pt x="589089" y="0"/>
                  </a:lnTo>
                  <a:lnTo>
                    <a:pt x="653276" y="1636"/>
                  </a:lnTo>
                  <a:lnTo>
                    <a:pt x="715462" y="6431"/>
                  </a:lnTo>
                  <a:lnTo>
                    <a:pt x="775286" y="14215"/>
                  </a:lnTo>
                  <a:lnTo>
                    <a:pt x="832389" y="24817"/>
                  </a:lnTo>
                  <a:lnTo>
                    <a:pt x="886413" y="38069"/>
                  </a:lnTo>
                  <a:lnTo>
                    <a:pt x="936997" y="53798"/>
                  </a:lnTo>
                  <a:lnTo>
                    <a:pt x="983781" y="71837"/>
                  </a:lnTo>
                  <a:lnTo>
                    <a:pt x="1026408"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8" y="465656"/>
                  </a:lnTo>
                  <a:lnTo>
                    <a:pt x="983781" y="485833"/>
                  </a:lnTo>
                  <a:lnTo>
                    <a:pt x="936997" y="503871"/>
                  </a:lnTo>
                  <a:lnTo>
                    <a:pt x="886413" y="519601"/>
                  </a:lnTo>
                  <a:lnTo>
                    <a:pt x="832389" y="532852"/>
                  </a:lnTo>
                  <a:lnTo>
                    <a:pt x="775286" y="543455"/>
                  </a:lnTo>
                  <a:lnTo>
                    <a:pt x="715462" y="551239"/>
                  </a:lnTo>
                  <a:lnTo>
                    <a:pt x="653276" y="556034"/>
                  </a:lnTo>
                  <a:lnTo>
                    <a:pt x="589089" y="557670"/>
                  </a:lnTo>
                  <a:close/>
                </a:path>
              </a:pathLst>
            </a:custGeom>
            <a:solidFill>
              <a:srgbClr val="DFC2F1">
                <a:alpha val="50000"/>
              </a:srgbClr>
            </a:solidFill>
          </p:spPr>
          <p:txBody>
            <a:bodyPr wrap="square" lIns="0" tIns="0" rIns="0" bIns="0" rtlCol="0"/>
            <a:lstStyle/>
            <a:p>
              <a:endParaRPr dirty="0"/>
            </a:p>
          </p:txBody>
        </p:sp>
        <p:sp>
          <p:nvSpPr>
            <p:cNvPr id="77" name="object 77"/>
            <p:cNvSpPr/>
            <p:nvPr/>
          </p:nvSpPr>
          <p:spPr>
            <a:xfrm>
              <a:off x="2626833" y="5233654"/>
              <a:ext cx="824865" cy="418465"/>
            </a:xfrm>
            <a:custGeom>
              <a:avLst/>
              <a:gdLst/>
              <a:ahLst/>
              <a:cxnLst/>
              <a:rect l="l" t="t" r="r" b="b"/>
              <a:pathLst>
                <a:path w="824864" h="418464">
                  <a:moveTo>
                    <a:pt x="412359" y="418245"/>
                  </a:moveTo>
                  <a:lnTo>
                    <a:pt x="351424" y="416129"/>
                  </a:lnTo>
                  <a:lnTo>
                    <a:pt x="293264" y="409981"/>
                  </a:lnTo>
                  <a:lnTo>
                    <a:pt x="238519" y="400104"/>
                  </a:lnTo>
                  <a:lnTo>
                    <a:pt x="187825" y="386800"/>
                  </a:lnTo>
                  <a:lnTo>
                    <a:pt x="141821"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90" y="386800"/>
                  </a:lnTo>
                  <a:lnTo>
                    <a:pt x="586197" y="400104"/>
                  </a:lnTo>
                  <a:lnTo>
                    <a:pt x="531452" y="409981"/>
                  </a:lnTo>
                  <a:lnTo>
                    <a:pt x="473294" y="416129"/>
                  </a:lnTo>
                  <a:lnTo>
                    <a:pt x="412359" y="418245"/>
                  </a:lnTo>
                  <a:close/>
                </a:path>
              </a:pathLst>
            </a:custGeom>
            <a:solidFill>
              <a:srgbClr val="A663C7"/>
            </a:solidFill>
          </p:spPr>
          <p:txBody>
            <a:bodyPr wrap="square" lIns="0" tIns="0" rIns="0" bIns="0" rtlCol="0"/>
            <a:lstStyle/>
            <a:p>
              <a:endParaRPr dirty="0"/>
            </a:p>
          </p:txBody>
        </p:sp>
        <p:sp>
          <p:nvSpPr>
            <p:cNvPr id="78" name="object 78"/>
            <p:cNvSpPr/>
            <p:nvPr/>
          </p:nvSpPr>
          <p:spPr>
            <a:xfrm>
              <a:off x="2626836" y="5038474"/>
              <a:ext cx="824865" cy="390525"/>
            </a:xfrm>
            <a:custGeom>
              <a:avLst/>
              <a:gdLst/>
              <a:ahLst/>
              <a:cxnLst/>
              <a:rect l="l" t="t" r="r" b="b"/>
              <a:pathLst>
                <a:path w="824864" h="390525">
                  <a:moveTo>
                    <a:pt x="412354" y="390360"/>
                  </a:moveTo>
                  <a:lnTo>
                    <a:pt x="351420" y="388244"/>
                  </a:lnTo>
                  <a:lnTo>
                    <a:pt x="293261" y="382097"/>
                  </a:lnTo>
                  <a:lnTo>
                    <a:pt x="238517"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7" y="18140"/>
                  </a:lnTo>
                  <a:lnTo>
                    <a:pt x="293261" y="8263"/>
                  </a:lnTo>
                  <a:lnTo>
                    <a:pt x="351420" y="2116"/>
                  </a:lnTo>
                  <a:lnTo>
                    <a:pt x="412354" y="0"/>
                  </a:lnTo>
                  <a:lnTo>
                    <a:pt x="473289" y="2116"/>
                  </a:lnTo>
                  <a:lnTo>
                    <a:pt x="531448" y="8263"/>
                  </a:lnTo>
                  <a:lnTo>
                    <a:pt x="586193" y="18140"/>
                  </a:lnTo>
                  <a:lnTo>
                    <a:pt x="636886" y="31444"/>
                  </a:lnTo>
                  <a:lnTo>
                    <a:pt x="682890" y="47874"/>
                  </a:lnTo>
                  <a:lnTo>
                    <a:pt x="723566" y="67127"/>
                  </a:lnTo>
                  <a:lnTo>
                    <a:pt x="758277" y="88902"/>
                  </a:lnTo>
                  <a:lnTo>
                    <a:pt x="807252" y="138809"/>
                  </a:lnTo>
                  <a:lnTo>
                    <a:pt x="824711" y="195180"/>
                  </a:lnTo>
                  <a:lnTo>
                    <a:pt x="820240" y="224022"/>
                  </a:lnTo>
                  <a:lnTo>
                    <a:pt x="786385" y="277463"/>
                  </a:lnTo>
                  <a:lnTo>
                    <a:pt x="723566" y="323233"/>
                  </a:lnTo>
                  <a:lnTo>
                    <a:pt x="682890" y="342486"/>
                  </a:lnTo>
                  <a:lnTo>
                    <a:pt x="636886" y="358916"/>
                  </a:lnTo>
                  <a:lnTo>
                    <a:pt x="586193" y="372220"/>
                  </a:lnTo>
                  <a:lnTo>
                    <a:pt x="531448" y="382097"/>
                  </a:lnTo>
                  <a:lnTo>
                    <a:pt x="473289" y="388244"/>
                  </a:lnTo>
                  <a:lnTo>
                    <a:pt x="412354" y="390360"/>
                  </a:lnTo>
                  <a:close/>
                </a:path>
              </a:pathLst>
            </a:custGeom>
            <a:solidFill>
              <a:srgbClr val="DFC2F1"/>
            </a:solidFill>
          </p:spPr>
          <p:txBody>
            <a:bodyPr wrap="square" lIns="0" tIns="0" rIns="0" bIns="0" rtlCol="0"/>
            <a:lstStyle/>
            <a:p>
              <a:endParaRPr dirty="0"/>
            </a:p>
          </p:txBody>
        </p:sp>
        <p:sp>
          <p:nvSpPr>
            <p:cNvPr id="79" name="object 79"/>
            <p:cNvSpPr/>
            <p:nvPr/>
          </p:nvSpPr>
          <p:spPr>
            <a:xfrm>
              <a:off x="2774061" y="5081618"/>
              <a:ext cx="184785" cy="323215"/>
            </a:xfrm>
            <a:custGeom>
              <a:avLst/>
              <a:gdLst/>
              <a:ahLst/>
              <a:cxnLst/>
              <a:rect l="l" t="t" r="r" b="b"/>
              <a:pathLst>
                <a:path w="184785" h="323214">
                  <a:moveTo>
                    <a:pt x="124244" y="292392"/>
                  </a:moveTo>
                  <a:lnTo>
                    <a:pt x="124231" y="278688"/>
                  </a:lnTo>
                  <a:lnTo>
                    <a:pt x="123126" y="264947"/>
                  </a:lnTo>
                  <a:lnTo>
                    <a:pt x="121526" y="251256"/>
                  </a:lnTo>
                  <a:lnTo>
                    <a:pt x="115785" y="198056"/>
                  </a:lnTo>
                  <a:lnTo>
                    <a:pt x="111493" y="144729"/>
                  </a:lnTo>
                  <a:lnTo>
                    <a:pt x="108635" y="91300"/>
                  </a:lnTo>
                  <a:lnTo>
                    <a:pt x="107213" y="37820"/>
                  </a:lnTo>
                  <a:lnTo>
                    <a:pt x="106730" y="28321"/>
                  </a:lnTo>
                  <a:lnTo>
                    <a:pt x="84137" y="1917"/>
                  </a:lnTo>
                  <a:lnTo>
                    <a:pt x="78600" y="2019"/>
                  </a:lnTo>
                  <a:lnTo>
                    <a:pt x="58559" y="3759"/>
                  </a:lnTo>
                  <a:lnTo>
                    <a:pt x="38950" y="8229"/>
                  </a:lnTo>
                  <a:lnTo>
                    <a:pt x="20154" y="15290"/>
                  </a:lnTo>
                  <a:lnTo>
                    <a:pt x="2527" y="24841"/>
                  </a:lnTo>
                  <a:lnTo>
                    <a:pt x="0" y="22936"/>
                  </a:lnTo>
                  <a:lnTo>
                    <a:pt x="4546" y="78892"/>
                  </a:lnTo>
                  <a:lnTo>
                    <a:pt x="6946" y="134962"/>
                  </a:lnTo>
                  <a:lnTo>
                    <a:pt x="7200" y="191096"/>
                  </a:lnTo>
                  <a:lnTo>
                    <a:pt x="5003" y="254622"/>
                  </a:lnTo>
                  <a:lnTo>
                    <a:pt x="5295" y="262039"/>
                  </a:lnTo>
                  <a:lnTo>
                    <a:pt x="32105" y="290728"/>
                  </a:lnTo>
                  <a:lnTo>
                    <a:pt x="69735" y="304596"/>
                  </a:lnTo>
                  <a:lnTo>
                    <a:pt x="108165" y="316153"/>
                  </a:lnTo>
                  <a:lnTo>
                    <a:pt x="113017" y="317398"/>
                  </a:lnTo>
                  <a:lnTo>
                    <a:pt x="119786" y="315493"/>
                  </a:lnTo>
                  <a:lnTo>
                    <a:pt x="121691" y="310426"/>
                  </a:lnTo>
                  <a:lnTo>
                    <a:pt x="122580" y="305968"/>
                  </a:lnTo>
                  <a:lnTo>
                    <a:pt x="124244" y="292392"/>
                  </a:lnTo>
                  <a:close/>
                </a:path>
                <a:path w="184785" h="323214">
                  <a:moveTo>
                    <a:pt x="184467" y="309321"/>
                  </a:moveTo>
                  <a:lnTo>
                    <a:pt x="181203" y="244792"/>
                  </a:lnTo>
                  <a:lnTo>
                    <a:pt x="178409" y="197993"/>
                  </a:lnTo>
                  <a:lnTo>
                    <a:pt x="175107" y="151244"/>
                  </a:lnTo>
                  <a:lnTo>
                    <a:pt x="171056" y="104559"/>
                  </a:lnTo>
                  <a:lnTo>
                    <a:pt x="165976" y="57988"/>
                  </a:lnTo>
                  <a:lnTo>
                    <a:pt x="159651" y="11557"/>
                  </a:lnTo>
                  <a:lnTo>
                    <a:pt x="155676" y="0"/>
                  </a:lnTo>
                  <a:lnTo>
                    <a:pt x="149275" y="2197"/>
                  </a:lnTo>
                  <a:lnTo>
                    <a:pt x="142836" y="25527"/>
                  </a:lnTo>
                  <a:lnTo>
                    <a:pt x="143179" y="32753"/>
                  </a:lnTo>
                  <a:lnTo>
                    <a:pt x="161950" y="318427"/>
                  </a:lnTo>
                  <a:lnTo>
                    <a:pt x="157721" y="318414"/>
                  </a:lnTo>
                  <a:lnTo>
                    <a:pt x="162394" y="322110"/>
                  </a:lnTo>
                  <a:lnTo>
                    <a:pt x="168516" y="322707"/>
                  </a:lnTo>
                  <a:lnTo>
                    <a:pt x="174701" y="320624"/>
                  </a:lnTo>
                  <a:lnTo>
                    <a:pt x="179539" y="316331"/>
                  </a:lnTo>
                  <a:lnTo>
                    <a:pt x="184467" y="309321"/>
                  </a:lnTo>
                  <a:close/>
                </a:path>
              </a:pathLst>
            </a:custGeom>
            <a:solidFill>
              <a:srgbClr val="FFFFFF">
                <a:alpha val="50000"/>
              </a:srgbClr>
            </a:solidFill>
          </p:spPr>
          <p:txBody>
            <a:bodyPr wrap="square" lIns="0" tIns="0" rIns="0" bIns="0" rtlCol="0"/>
            <a:lstStyle/>
            <a:p>
              <a:endParaRPr dirty="0"/>
            </a:p>
          </p:txBody>
        </p:sp>
        <p:sp>
          <p:nvSpPr>
            <p:cNvPr id="80" name="object 80"/>
            <p:cNvSpPr/>
            <p:nvPr/>
          </p:nvSpPr>
          <p:spPr>
            <a:xfrm>
              <a:off x="2528822" y="4540296"/>
              <a:ext cx="1021080" cy="719455"/>
            </a:xfrm>
            <a:custGeom>
              <a:avLst/>
              <a:gdLst/>
              <a:ahLst/>
              <a:cxnLst/>
              <a:rect l="l" t="t" r="r" b="b"/>
              <a:pathLst>
                <a:path w="1021079" h="719454">
                  <a:moveTo>
                    <a:pt x="519031" y="719225"/>
                  </a:moveTo>
                  <a:lnTo>
                    <a:pt x="505201" y="716619"/>
                  </a:lnTo>
                  <a:lnTo>
                    <a:pt x="493230" y="708276"/>
                  </a:lnTo>
                  <a:lnTo>
                    <a:pt x="364118" y="568772"/>
                  </a:lnTo>
                  <a:lnTo>
                    <a:pt x="86372" y="568772"/>
                  </a:lnTo>
                  <a:lnTo>
                    <a:pt x="52753" y="562084"/>
                  </a:lnTo>
                  <a:lnTo>
                    <a:pt x="25298" y="543846"/>
                  </a:lnTo>
                  <a:lnTo>
                    <a:pt x="6787" y="516796"/>
                  </a:lnTo>
                  <a:lnTo>
                    <a:pt x="0" y="483671"/>
                  </a:lnTo>
                  <a:lnTo>
                    <a:pt x="0" y="85100"/>
                  </a:lnTo>
                  <a:lnTo>
                    <a:pt x="6787" y="51975"/>
                  </a:lnTo>
                  <a:lnTo>
                    <a:pt x="25298" y="24925"/>
                  </a:lnTo>
                  <a:lnTo>
                    <a:pt x="52753" y="6687"/>
                  </a:lnTo>
                  <a:lnTo>
                    <a:pt x="86372" y="0"/>
                  </a:lnTo>
                  <a:lnTo>
                    <a:pt x="934367" y="0"/>
                  </a:lnTo>
                  <a:lnTo>
                    <a:pt x="967986" y="6687"/>
                  </a:lnTo>
                  <a:lnTo>
                    <a:pt x="995438" y="24925"/>
                  </a:lnTo>
                  <a:lnTo>
                    <a:pt x="1013947" y="51975"/>
                  </a:lnTo>
                  <a:lnTo>
                    <a:pt x="1020734" y="85100"/>
                  </a:lnTo>
                  <a:lnTo>
                    <a:pt x="1020734" y="483671"/>
                  </a:lnTo>
                  <a:lnTo>
                    <a:pt x="1013947" y="516796"/>
                  </a:lnTo>
                  <a:lnTo>
                    <a:pt x="995438" y="543846"/>
                  </a:lnTo>
                  <a:lnTo>
                    <a:pt x="967986" y="562084"/>
                  </a:lnTo>
                  <a:lnTo>
                    <a:pt x="934367" y="568772"/>
                  </a:lnTo>
                  <a:lnTo>
                    <a:pt x="663706" y="568772"/>
                  </a:lnTo>
                  <a:lnTo>
                    <a:pt x="544414" y="707365"/>
                  </a:lnTo>
                  <a:lnTo>
                    <a:pt x="532757" y="716128"/>
                  </a:lnTo>
                  <a:lnTo>
                    <a:pt x="519031" y="719225"/>
                  </a:lnTo>
                  <a:close/>
                </a:path>
              </a:pathLst>
            </a:custGeom>
            <a:solidFill>
              <a:srgbClr val="FFFFFF"/>
            </a:solidFill>
          </p:spPr>
          <p:txBody>
            <a:bodyPr wrap="square" lIns="0" tIns="0" rIns="0" bIns="0" rtlCol="0"/>
            <a:lstStyle/>
            <a:p>
              <a:endParaRPr dirty="0"/>
            </a:p>
          </p:txBody>
        </p:sp>
        <p:sp>
          <p:nvSpPr>
            <p:cNvPr id="81" name="object 81"/>
            <p:cNvSpPr/>
            <p:nvPr/>
          </p:nvSpPr>
          <p:spPr>
            <a:xfrm>
              <a:off x="2741460" y="4432712"/>
              <a:ext cx="540385" cy="561975"/>
            </a:xfrm>
            <a:custGeom>
              <a:avLst/>
              <a:gdLst/>
              <a:ahLst/>
              <a:cxnLst/>
              <a:rect l="l" t="t" r="r" b="b"/>
              <a:pathLst>
                <a:path w="540385" h="561975">
                  <a:moveTo>
                    <a:pt x="450557" y="461225"/>
                  </a:moveTo>
                  <a:lnTo>
                    <a:pt x="429221" y="423176"/>
                  </a:lnTo>
                  <a:lnTo>
                    <a:pt x="398957" y="408952"/>
                  </a:lnTo>
                  <a:lnTo>
                    <a:pt x="368922" y="394233"/>
                  </a:lnTo>
                  <a:lnTo>
                    <a:pt x="309041" y="364413"/>
                  </a:lnTo>
                  <a:lnTo>
                    <a:pt x="297776" y="360222"/>
                  </a:lnTo>
                  <a:lnTo>
                    <a:pt x="288074" y="359930"/>
                  </a:lnTo>
                  <a:lnTo>
                    <a:pt x="279146" y="363689"/>
                  </a:lnTo>
                  <a:lnTo>
                    <a:pt x="270167" y="371652"/>
                  </a:lnTo>
                  <a:lnTo>
                    <a:pt x="253949" y="389242"/>
                  </a:lnTo>
                  <a:lnTo>
                    <a:pt x="211289" y="353275"/>
                  </a:lnTo>
                  <a:lnTo>
                    <a:pt x="177901" y="311708"/>
                  </a:lnTo>
                  <a:lnTo>
                    <a:pt x="153860" y="264350"/>
                  </a:lnTo>
                  <a:lnTo>
                    <a:pt x="139217" y="211010"/>
                  </a:lnTo>
                  <a:lnTo>
                    <a:pt x="152831" y="206984"/>
                  </a:lnTo>
                  <a:lnTo>
                    <a:pt x="159461" y="205117"/>
                  </a:lnTo>
                  <a:lnTo>
                    <a:pt x="166090" y="203479"/>
                  </a:lnTo>
                  <a:lnTo>
                    <a:pt x="176631" y="200063"/>
                  </a:lnTo>
                  <a:lnTo>
                    <a:pt x="183667" y="73507"/>
                  </a:lnTo>
                  <a:lnTo>
                    <a:pt x="182016" y="34074"/>
                  </a:lnTo>
                  <a:lnTo>
                    <a:pt x="146558" y="4267"/>
                  </a:lnTo>
                  <a:lnTo>
                    <a:pt x="121234" y="12"/>
                  </a:lnTo>
                  <a:lnTo>
                    <a:pt x="108242" y="723"/>
                  </a:lnTo>
                  <a:lnTo>
                    <a:pt x="41567" y="33997"/>
                  </a:lnTo>
                  <a:lnTo>
                    <a:pt x="6337" y="99872"/>
                  </a:lnTo>
                  <a:lnTo>
                    <a:pt x="1016" y="143065"/>
                  </a:lnTo>
                  <a:lnTo>
                    <a:pt x="0" y="164769"/>
                  </a:lnTo>
                  <a:lnTo>
                    <a:pt x="228" y="186563"/>
                  </a:lnTo>
                  <a:lnTo>
                    <a:pt x="5295" y="237363"/>
                  </a:lnTo>
                  <a:lnTo>
                    <a:pt x="16395" y="286042"/>
                  </a:lnTo>
                  <a:lnTo>
                    <a:pt x="33515" y="332524"/>
                  </a:lnTo>
                  <a:lnTo>
                    <a:pt x="56680" y="376809"/>
                  </a:lnTo>
                  <a:lnTo>
                    <a:pt x="85890" y="418820"/>
                  </a:lnTo>
                  <a:lnTo>
                    <a:pt x="120535" y="457581"/>
                  </a:lnTo>
                  <a:lnTo>
                    <a:pt x="159016" y="490842"/>
                  </a:lnTo>
                  <a:lnTo>
                    <a:pt x="201295" y="518541"/>
                  </a:lnTo>
                  <a:lnTo>
                    <a:pt x="247370" y="540626"/>
                  </a:lnTo>
                  <a:lnTo>
                    <a:pt x="297256" y="557034"/>
                  </a:lnTo>
                  <a:lnTo>
                    <a:pt x="327291" y="561924"/>
                  </a:lnTo>
                  <a:lnTo>
                    <a:pt x="356031" y="560222"/>
                  </a:lnTo>
                  <a:lnTo>
                    <a:pt x="408736" y="535038"/>
                  </a:lnTo>
                  <a:lnTo>
                    <a:pt x="437870" y="502666"/>
                  </a:lnTo>
                  <a:lnTo>
                    <a:pt x="446773" y="483247"/>
                  </a:lnTo>
                  <a:lnTo>
                    <a:pt x="450557" y="461225"/>
                  </a:lnTo>
                  <a:close/>
                </a:path>
                <a:path w="540385" h="561975">
                  <a:moveTo>
                    <a:pt x="539953" y="242316"/>
                  </a:moveTo>
                  <a:lnTo>
                    <a:pt x="537159" y="231444"/>
                  </a:lnTo>
                  <a:lnTo>
                    <a:pt x="536651" y="230505"/>
                  </a:lnTo>
                  <a:lnTo>
                    <a:pt x="515531" y="191985"/>
                  </a:lnTo>
                  <a:lnTo>
                    <a:pt x="507441" y="177203"/>
                  </a:lnTo>
                  <a:lnTo>
                    <a:pt x="449605" y="71678"/>
                  </a:lnTo>
                  <a:lnTo>
                    <a:pt x="424002" y="24968"/>
                  </a:lnTo>
                  <a:lnTo>
                    <a:pt x="424002" y="76606"/>
                  </a:lnTo>
                  <a:lnTo>
                    <a:pt x="423316" y="83108"/>
                  </a:lnTo>
                  <a:lnTo>
                    <a:pt x="422859" y="87058"/>
                  </a:lnTo>
                  <a:lnTo>
                    <a:pt x="422859" y="211023"/>
                  </a:lnTo>
                  <a:lnTo>
                    <a:pt x="422859" y="211467"/>
                  </a:lnTo>
                  <a:lnTo>
                    <a:pt x="421373" y="218986"/>
                  </a:lnTo>
                  <a:lnTo>
                    <a:pt x="417233" y="225018"/>
                  </a:lnTo>
                  <a:lnTo>
                    <a:pt x="410959" y="229044"/>
                  </a:lnTo>
                  <a:lnTo>
                    <a:pt x="403072" y="230505"/>
                  </a:lnTo>
                  <a:lnTo>
                    <a:pt x="395185" y="229044"/>
                  </a:lnTo>
                  <a:lnTo>
                    <a:pt x="388924" y="225018"/>
                  </a:lnTo>
                  <a:lnTo>
                    <a:pt x="384784" y="218986"/>
                  </a:lnTo>
                  <a:lnTo>
                    <a:pt x="383298" y="211467"/>
                  </a:lnTo>
                  <a:lnTo>
                    <a:pt x="383298" y="211023"/>
                  </a:lnTo>
                  <a:lnTo>
                    <a:pt x="384784" y="203504"/>
                  </a:lnTo>
                  <a:lnTo>
                    <a:pt x="388924" y="197472"/>
                  </a:lnTo>
                  <a:lnTo>
                    <a:pt x="395185" y="193446"/>
                  </a:lnTo>
                  <a:lnTo>
                    <a:pt x="403072" y="191985"/>
                  </a:lnTo>
                  <a:lnTo>
                    <a:pt x="410959" y="193446"/>
                  </a:lnTo>
                  <a:lnTo>
                    <a:pt x="417233" y="197472"/>
                  </a:lnTo>
                  <a:lnTo>
                    <a:pt x="421373" y="203504"/>
                  </a:lnTo>
                  <a:lnTo>
                    <a:pt x="422859" y="211023"/>
                  </a:lnTo>
                  <a:lnTo>
                    <a:pt x="422859" y="87058"/>
                  </a:lnTo>
                  <a:lnTo>
                    <a:pt x="413537" y="167335"/>
                  </a:lnTo>
                  <a:lnTo>
                    <a:pt x="412851" y="173393"/>
                  </a:lnTo>
                  <a:lnTo>
                    <a:pt x="408762" y="177203"/>
                  </a:lnTo>
                  <a:lnTo>
                    <a:pt x="397395" y="177203"/>
                  </a:lnTo>
                  <a:lnTo>
                    <a:pt x="393306" y="173393"/>
                  </a:lnTo>
                  <a:lnTo>
                    <a:pt x="392620" y="167335"/>
                  </a:lnTo>
                  <a:lnTo>
                    <a:pt x="382841" y="83108"/>
                  </a:lnTo>
                  <a:lnTo>
                    <a:pt x="382155" y="76606"/>
                  </a:lnTo>
                  <a:lnTo>
                    <a:pt x="385800" y="71678"/>
                  </a:lnTo>
                  <a:lnTo>
                    <a:pt x="420357" y="71678"/>
                  </a:lnTo>
                  <a:lnTo>
                    <a:pt x="424002" y="76606"/>
                  </a:lnTo>
                  <a:lnTo>
                    <a:pt x="424002" y="24968"/>
                  </a:lnTo>
                  <a:lnTo>
                    <a:pt x="415810" y="10007"/>
                  </a:lnTo>
                  <a:lnTo>
                    <a:pt x="408647" y="2425"/>
                  </a:lnTo>
                  <a:lnTo>
                    <a:pt x="399592" y="0"/>
                  </a:lnTo>
                  <a:lnTo>
                    <a:pt x="390588" y="2679"/>
                  </a:lnTo>
                  <a:lnTo>
                    <a:pt x="383590" y="10439"/>
                  </a:lnTo>
                  <a:lnTo>
                    <a:pt x="268757" y="231876"/>
                  </a:lnTo>
                  <a:lnTo>
                    <a:pt x="266204" y="242684"/>
                  </a:lnTo>
                  <a:lnTo>
                    <a:pt x="268744" y="252831"/>
                  </a:lnTo>
                  <a:lnTo>
                    <a:pt x="275336" y="260362"/>
                  </a:lnTo>
                  <a:lnTo>
                    <a:pt x="284988" y="263321"/>
                  </a:lnTo>
                  <a:lnTo>
                    <a:pt x="521169" y="263321"/>
                  </a:lnTo>
                  <a:lnTo>
                    <a:pt x="530923" y="260299"/>
                  </a:lnTo>
                  <a:lnTo>
                    <a:pt x="537527" y="252615"/>
                  </a:lnTo>
                  <a:lnTo>
                    <a:pt x="539953" y="242316"/>
                  </a:lnTo>
                  <a:close/>
                </a:path>
              </a:pathLst>
            </a:custGeom>
            <a:solidFill>
              <a:srgbClr val="A663C7"/>
            </a:solidFill>
          </p:spPr>
          <p:txBody>
            <a:bodyPr wrap="square" lIns="0" tIns="0" rIns="0" bIns="0" rtlCol="0"/>
            <a:lstStyle/>
            <a:p>
              <a:endParaRPr dirty="0"/>
            </a:p>
          </p:txBody>
        </p:sp>
        <p:sp>
          <p:nvSpPr>
            <p:cNvPr id="82" name="object 82"/>
            <p:cNvSpPr/>
            <p:nvPr/>
          </p:nvSpPr>
          <p:spPr>
            <a:xfrm>
              <a:off x="1661657" y="3492724"/>
              <a:ext cx="5267325" cy="2962910"/>
            </a:xfrm>
            <a:custGeom>
              <a:avLst/>
              <a:gdLst/>
              <a:ahLst/>
              <a:cxnLst/>
              <a:rect l="l" t="t" r="r" b="b"/>
              <a:pathLst>
                <a:path w="5267325" h="2962910">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83" name="object 83"/>
            <p:cNvSpPr/>
            <p:nvPr/>
          </p:nvSpPr>
          <p:spPr>
            <a:xfrm>
              <a:off x="6529849" y="3058482"/>
              <a:ext cx="9804400" cy="2919095"/>
            </a:xfrm>
            <a:custGeom>
              <a:avLst/>
              <a:gdLst/>
              <a:ahLst/>
              <a:cxnLst/>
              <a:rect l="l" t="t" r="r" b="b"/>
              <a:pathLst>
                <a:path w="9804400" h="2919095">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2650662"/>
                  </a:lnTo>
                  <a:lnTo>
                    <a:pt x="114972" y="2695335"/>
                  </a:lnTo>
                  <a:lnTo>
                    <a:pt x="100847" y="2738794"/>
                  </a:lnTo>
                  <a:lnTo>
                    <a:pt x="78429" y="2780130"/>
                  </a:lnTo>
                  <a:lnTo>
                    <a:pt x="48633" y="2818433"/>
                  </a:lnTo>
                  <a:lnTo>
                    <a:pt x="12379" y="2852792"/>
                  </a:lnTo>
                  <a:lnTo>
                    <a:pt x="0" y="2872362"/>
                  </a:lnTo>
                  <a:lnTo>
                    <a:pt x="1565" y="2893968"/>
                  </a:lnTo>
                  <a:lnTo>
                    <a:pt x="14679" y="2911448"/>
                  </a:lnTo>
                  <a:lnTo>
                    <a:pt x="36944" y="2918644"/>
                  </a:lnTo>
                  <a:lnTo>
                    <a:pt x="9481232" y="2918665"/>
                  </a:lnTo>
                  <a:lnTo>
                    <a:pt x="9528949" y="2915163"/>
                  </a:lnTo>
                  <a:lnTo>
                    <a:pt x="9574492" y="2904993"/>
                  </a:lnTo>
                  <a:lnTo>
                    <a:pt x="9617360" y="2888653"/>
                  </a:lnTo>
                  <a:lnTo>
                    <a:pt x="9657055" y="2866643"/>
                  </a:lnTo>
                  <a:lnTo>
                    <a:pt x="9693077" y="2839462"/>
                  </a:lnTo>
                  <a:lnTo>
                    <a:pt x="9724927" y="2807610"/>
                  </a:lnTo>
                  <a:lnTo>
                    <a:pt x="9752106" y="2771588"/>
                  </a:lnTo>
                  <a:lnTo>
                    <a:pt x="9774115" y="2731893"/>
                  </a:lnTo>
                  <a:lnTo>
                    <a:pt x="9790453" y="2689026"/>
                  </a:lnTo>
                  <a:lnTo>
                    <a:pt x="9800622" y="2643486"/>
                  </a:lnTo>
                  <a:lnTo>
                    <a:pt x="9804123" y="2595774"/>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84" name="object 84"/>
            <p:cNvSpPr/>
            <p:nvPr/>
          </p:nvSpPr>
          <p:spPr>
            <a:xfrm>
              <a:off x="6529849" y="3058482"/>
              <a:ext cx="9804400" cy="2919095"/>
            </a:xfrm>
            <a:custGeom>
              <a:avLst/>
              <a:gdLst/>
              <a:ahLst/>
              <a:cxnLst/>
              <a:rect l="l" t="t" r="r" b="b"/>
              <a:pathLst>
                <a:path w="9804400" h="2919095">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2595774"/>
                  </a:lnTo>
                  <a:lnTo>
                    <a:pt x="9800622" y="2643486"/>
                  </a:lnTo>
                  <a:lnTo>
                    <a:pt x="9790453" y="2689026"/>
                  </a:lnTo>
                  <a:lnTo>
                    <a:pt x="9774115" y="2731893"/>
                  </a:lnTo>
                  <a:lnTo>
                    <a:pt x="9752106" y="2771588"/>
                  </a:lnTo>
                  <a:lnTo>
                    <a:pt x="9724927" y="2807610"/>
                  </a:lnTo>
                  <a:lnTo>
                    <a:pt x="9693077" y="2839462"/>
                  </a:lnTo>
                  <a:lnTo>
                    <a:pt x="9657055" y="2866643"/>
                  </a:lnTo>
                  <a:lnTo>
                    <a:pt x="9617360" y="2888653"/>
                  </a:lnTo>
                  <a:lnTo>
                    <a:pt x="9574492" y="2904993"/>
                  </a:lnTo>
                  <a:lnTo>
                    <a:pt x="9528949" y="2915163"/>
                  </a:lnTo>
                  <a:lnTo>
                    <a:pt x="9481232" y="2918665"/>
                  </a:lnTo>
                  <a:lnTo>
                    <a:pt x="36944" y="2918644"/>
                  </a:lnTo>
                  <a:lnTo>
                    <a:pt x="14679" y="2911448"/>
                  </a:lnTo>
                  <a:lnTo>
                    <a:pt x="1565" y="2893968"/>
                  </a:lnTo>
                  <a:lnTo>
                    <a:pt x="0" y="2872362"/>
                  </a:lnTo>
                  <a:lnTo>
                    <a:pt x="12379" y="2852792"/>
                  </a:lnTo>
                  <a:lnTo>
                    <a:pt x="48633" y="2818433"/>
                  </a:lnTo>
                  <a:lnTo>
                    <a:pt x="78429" y="2780130"/>
                  </a:lnTo>
                  <a:lnTo>
                    <a:pt x="100847" y="2738794"/>
                  </a:lnTo>
                  <a:lnTo>
                    <a:pt x="114972" y="2695335"/>
                  </a:lnTo>
                  <a:lnTo>
                    <a:pt x="119884" y="2650662"/>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86" name="object 86"/>
          <p:cNvSpPr txBox="1"/>
          <p:nvPr/>
        </p:nvSpPr>
        <p:spPr>
          <a:xfrm>
            <a:off x="7119922" y="3287023"/>
            <a:ext cx="8738870" cy="2304415"/>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0" dirty="0">
                <a:solidFill>
                  <a:srgbClr val="231F20"/>
                </a:solidFill>
                <a:latin typeface="Arial Narrow"/>
                <a:cs typeface="Arial Narrow"/>
              </a:rPr>
              <a:t> </a:t>
            </a:r>
            <a:r>
              <a:rPr sz="2300" i="1" spc="-140" dirty="0">
                <a:solidFill>
                  <a:srgbClr val="231F20"/>
                </a:solidFill>
                <a:latin typeface="Arial Narrow"/>
                <a:cs typeface="Arial Narrow"/>
              </a:rPr>
              <a:t>entendu</a:t>
            </a:r>
            <a:r>
              <a:rPr sz="2300" i="1" spc="-120" dirty="0">
                <a:solidFill>
                  <a:srgbClr val="231F20"/>
                </a:solidFill>
                <a:latin typeface="Arial Narrow"/>
                <a:cs typeface="Arial Narrow"/>
              </a:rPr>
              <a:t> </a:t>
            </a:r>
            <a:r>
              <a:rPr sz="2300" i="1" spc="-95" dirty="0">
                <a:solidFill>
                  <a:srgbClr val="231F20"/>
                </a:solidFill>
                <a:latin typeface="Arial Narrow"/>
                <a:cs typeface="Arial Narrow"/>
              </a:rPr>
              <a:t>parler</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50" dirty="0">
                <a:solidFill>
                  <a:srgbClr val="231F20"/>
                </a:solidFill>
                <a:latin typeface="Arial Narrow"/>
                <a:cs typeface="Arial Narrow"/>
              </a:rPr>
              <a:t>l’arnaque</a:t>
            </a:r>
            <a:r>
              <a:rPr sz="2300" i="1" spc="-120" dirty="0">
                <a:solidFill>
                  <a:srgbClr val="231F20"/>
                </a:solidFill>
                <a:latin typeface="Arial Narrow"/>
                <a:cs typeface="Arial Narrow"/>
              </a:rPr>
              <a:t> </a:t>
            </a:r>
            <a:r>
              <a:rPr sz="2300" i="1" spc="-135" dirty="0">
                <a:solidFill>
                  <a:srgbClr val="231F20"/>
                </a:solidFill>
                <a:latin typeface="Arial Narrow"/>
                <a:cs typeface="Arial Narrow"/>
              </a:rPr>
              <a:t>au</a:t>
            </a:r>
            <a:r>
              <a:rPr sz="2300" i="1" spc="-114" dirty="0">
                <a:solidFill>
                  <a:srgbClr val="231F20"/>
                </a:solidFill>
                <a:latin typeface="Arial Narrow"/>
                <a:cs typeface="Arial Narrow"/>
              </a:rPr>
              <a:t> faux</a:t>
            </a:r>
            <a:r>
              <a:rPr sz="2300" i="1" spc="-120" dirty="0">
                <a:solidFill>
                  <a:srgbClr val="231F20"/>
                </a:solidFill>
                <a:latin typeface="Arial Narrow"/>
                <a:cs typeface="Arial Narrow"/>
              </a:rPr>
              <a:t> </a:t>
            </a:r>
            <a:r>
              <a:rPr sz="2300" i="1" spc="-114" dirty="0">
                <a:solidFill>
                  <a:srgbClr val="231F20"/>
                </a:solidFill>
                <a:latin typeface="Arial Narrow"/>
                <a:cs typeface="Arial Narrow"/>
              </a:rPr>
              <a:t>support</a:t>
            </a:r>
            <a:r>
              <a:rPr sz="2300" i="1" spc="-120" dirty="0">
                <a:solidFill>
                  <a:srgbClr val="231F20"/>
                </a:solidFill>
                <a:latin typeface="Arial Narrow"/>
                <a:cs typeface="Arial Narrow"/>
              </a:rPr>
              <a:t> </a:t>
            </a:r>
            <a:r>
              <a:rPr sz="2300" i="1" spc="-125" dirty="0">
                <a:solidFill>
                  <a:srgbClr val="231F20"/>
                </a:solidFill>
                <a:latin typeface="Arial Narrow"/>
                <a:cs typeface="Arial Narrow"/>
              </a:rPr>
              <a:t>technique</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5080">
              <a:lnSpc>
                <a:spcPts val="2460"/>
              </a:lnSpc>
              <a:spcBef>
                <a:spcPts val="500"/>
              </a:spcBef>
            </a:pPr>
            <a:r>
              <a:rPr sz="2300" i="1" spc="-18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14" dirty="0">
                <a:solidFill>
                  <a:srgbClr val="231F20"/>
                </a:solidFill>
                <a:latin typeface="Arial Narrow"/>
                <a:cs typeface="Arial Narrow"/>
              </a:rPr>
              <a:t>ordinateur,</a:t>
            </a:r>
            <a:r>
              <a:rPr sz="2300" i="1" spc="-125" dirty="0">
                <a:solidFill>
                  <a:srgbClr val="231F20"/>
                </a:solidFill>
                <a:latin typeface="Arial Narrow"/>
                <a:cs typeface="Arial Narrow"/>
              </a:rPr>
              <a:t> </a:t>
            </a:r>
            <a:r>
              <a:rPr sz="2300" i="1" spc="-15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vu</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75" dirty="0">
                <a:solidFill>
                  <a:srgbClr val="231F20"/>
                </a:solidFill>
                <a:latin typeface="Arial Narrow"/>
                <a:cs typeface="Arial Narrow"/>
              </a:rPr>
              <a:t>notifications</a:t>
            </a:r>
            <a:r>
              <a:rPr sz="2300" i="1" spc="-125"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85" dirty="0">
                <a:solidFill>
                  <a:srgbClr val="231F20"/>
                </a:solidFill>
                <a:latin typeface="Arial Narrow"/>
                <a:cs typeface="Arial Narrow"/>
              </a:rPr>
              <a:t> </a:t>
            </a:r>
            <a:r>
              <a:rPr sz="2300" i="1" spc="-140" dirty="0">
                <a:solidFill>
                  <a:srgbClr val="231F20"/>
                </a:solidFill>
                <a:latin typeface="Arial Narrow"/>
                <a:cs typeface="Arial Narrow"/>
              </a:rPr>
              <a:t>d’avertissement</a:t>
            </a:r>
            <a:r>
              <a:rPr sz="2300" i="1" spc="-125" dirty="0">
                <a:solidFill>
                  <a:srgbClr val="231F20"/>
                </a:solidFill>
                <a:latin typeface="Arial Narrow"/>
                <a:cs typeface="Arial Narrow"/>
              </a:rPr>
              <a:t> </a:t>
            </a:r>
            <a:r>
              <a:rPr sz="2300" i="1" spc="-65" dirty="0">
                <a:solidFill>
                  <a:srgbClr val="231F20"/>
                </a:solidFill>
                <a:latin typeface="Arial Narrow"/>
                <a:cs typeface="Arial Narrow"/>
              </a:rPr>
              <a:t>vous </a:t>
            </a:r>
            <a:r>
              <a:rPr sz="2300" i="1" spc="-145" dirty="0">
                <a:solidFill>
                  <a:srgbClr val="231F20"/>
                </a:solidFill>
                <a:latin typeface="Arial Narrow"/>
                <a:cs typeface="Arial Narrow"/>
              </a:rPr>
              <a:t>demandant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d’appeler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numéro</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téléphone</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35"/>
              </a:spcBef>
            </a:pPr>
            <a:r>
              <a:rPr sz="2300" i="1" spc="-150" dirty="0">
                <a:solidFill>
                  <a:srgbClr val="231F20"/>
                </a:solidFill>
                <a:latin typeface="Arial Narrow"/>
                <a:cs typeface="Arial Narrow"/>
              </a:rPr>
              <a:t>Et</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téléphone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0" dirty="0">
                <a:solidFill>
                  <a:srgbClr val="231F20"/>
                </a:solidFill>
                <a:latin typeface="Arial Narrow"/>
                <a:cs typeface="Arial Narrow"/>
              </a:rPr>
              <a:t> </a:t>
            </a:r>
            <a:r>
              <a:rPr sz="2300" i="1" spc="-114" dirty="0">
                <a:solidFill>
                  <a:srgbClr val="231F20"/>
                </a:solidFill>
                <a:latin typeface="Arial Narrow"/>
                <a:cs typeface="Arial Narrow"/>
              </a:rPr>
              <a:t>reçu</a:t>
            </a:r>
            <a:r>
              <a:rPr sz="2300" i="1" spc="-12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0" dirty="0">
                <a:solidFill>
                  <a:srgbClr val="231F20"/>
                </a:solidFill>
                <a:latin typeface="Arial Narrow"/>
                <a:cs typeface="Arial Narrow"/>
              </a:rPr>
              <a:t> </a:t>
            </a:r>
            <a:r>
              <a:rPr sz="2300" i="1" spc="-140" dirty="0">
                <a:solidFill>
                  <a:srgbClr val="231F20"/>
                </a:solidFill>
                <a:latin typeface="Arial Narrow"/>
                <a:cs typeface="Arial Narrow"/>
              </a:rPr>
              <a:t>appel</a:t>
            </a:r>
            <a:r>
              <a:rPr sz="2300" i="1" spc="-125" dirty="0">
                <a:solidFill>
                  <a:srgbClr val="231F20"/>
                </a:solidFill>
                <a:latin typeface="Arial Narrow"/>
                <a:cs typeface="Arial Narrow"/>
              </a:rPr>
              <a:t> </a:t>
            </a:r>
            <a:r>
              <a:rPr sz="2300" i="1" spc="-135" dirty="0">
                <a:solidFill>
                  <a:srgbClr val="231F20"/>
                </a:solidFill>
                <a:latin typeface="Arial Narrow"/>
                <a:cs typeface="Arial Narrow"/>
              </a:rPr>
              <a:t>téléphonique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05" dirty="0">
                <a:solidFill>
                  <a:srgbClr val="231F20"/>
                </a:solidFill>
                <a:latin typeface="Arial Narrow"/>
                <a:cs typeface="Arial Narrow"/>
              </a:rPr>
              <a:t>indiquant</a:t>
            </a:r>
            <a:r>
              <a:rPr sz="2300" i="1" spc="-12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2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ordinateur</a:t>
            </a:r>
            <a:r>
              <a:rPr sz="2300" i="1" spc="-120" dirty="0">
                <a:solidFill>
                  <a:srgbClr val="231F20"/>
                </a:solidFill>
                <a:latin typeface="Arial Narrow"/>
                <a:cs typeface="Arial Narrow"/>
              </a:rPr>
              <a:t> </a:t>
            </a:r>
            <a:r>
              <a:rPr sz="2300" i="1" spc="-60" dirty="0">
                <a:solidFill>
                  <a:srgbClr val="231F20"/>
                </a:solidFill>
                <a:latin typeface="Arial Narrow"/>
                <a:cs typeface="Arial Narrow"/>
              </a:rPr>
              <a:t>était</a:t>
            </a:r>
            <a:r>
              <a:rPr sz="2300" i="1" spc="-125" dirty="0">
                <a:solidFill>
                  <a:srgbClr val="231F20"/>
                </a:solidFill>
                <a:latin typeface="Arial Narrow"/>
                <a:cs typeface="Arial Narrow"/>
              </a:rPr>
              <a:t> </a:t>
            </a:r>
            <a:r>
              <a:rPr sz="2300" i="1" spc="-85" dirty="0">
                <a:solidFill>
                  <a:srgbClr val="231F20"/>
                </a:solidFill>
                <a:latin typeface="Arial Narrow"/>
                <a:cs typeface="Arial Narrow"/>
              </a:rPr>
              <a:t>infecté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87" name="object 87"/>
          <p:cNvSpPr/>
          <p:nvPr/>
        </p:nvSpPr>
        <p:spPr>
          <a:xfrm>
            <a:off x="17744059" y="9843268"/>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17"/>
                </a:lnTo>
                <a:lnTo>
                  <a:pt x="1032649" y="108038"/>
                </a:lnTo>
                <a:lnTo>
                  <a:pt x="989685" y="125996"/>
                </a:lnTo>
                <a:lnTo>
                  <a:pt x="942657" y="145351"/>
                </a:lnTo>
                <a:lnTo>
                  <a:pt x="895388" y="164185"/>
                </a:lnTo>
                <a:lnTo>
                  <a:pt x="847839" y="182206"/>
                </a:lnTo>
                <a:lnTo>
                  <a:pt x="799922" y="199136"/>
                </a:lnTo>
                <a:lnTo>
                  <a:pt x="751586" y="214668"/>
                </a:lnTo>
                <a:lnTo>
                  <a:pt x="702767" y="228549"/>
                </a:lnTo>
                <a:lnTo>
                  <a:pt x="653389" y="240461"/>
                </a:lnTo>
                <a:lnTo>
                  <a:pt x="603211" y="249821"/>
                </a:lnTo>
                <a:lnTo>
                  <a:pt x="552716" y="255866"/>
                </a:lnTo>
                <a:lnTo>
                  <a:pt x="502208" y="258203"/>
                </a:lnTo>
                <a:lnTo>
                  <a:pt x="451929" y="256451"/>
                </a:lnTo>
                <a:lnTo>
                  <a:pt x="402145" y="250228"/>
                </a:lnTo>
                <a:lnTo>
                  <a:pt x="353136" y="239166"/>
                </a:lnTo>
                <a:lnTo>
                  <a:pt x="305168" y="222872"/>
                </a:lnTo>
                <a:lnTo>
                  <a:pt x="258483" y="200977"/>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90"/>
                </a:lnTo>
                <a:lnTo>
                  <a:pt x="5753" y="10121"/>
                </a:lnTo>
                <a:lnTo>
                  <a:pt x="1028" y="19469"/>
                </a:lnTo>
                <a:lnTo>
                  <a:pt x="0" y="29730"/>
                </a:lnTo>
                <a:lnTo>
                  <a:pt x="3721" y="39192"/>
                </a:lnTo>
                <a:lnTo>
                  <a:pt x="37947" y="82118"/>
                </a:lnTo>
                <a:lnTo>
                  <a:pt x="74523" y="122961"/>
                </a:lnTo>
                <a:lnTo>
                  <a:pt x="113677" y="161213"/>
                </a:lnTo>
                <a:lnTo>
                  <a:pt x="155651" y="196342"/>
                </a:lnTo>
                <a:lnTo>
                  <a:pt x="200710" y="227812"/>
                </a:lnTo>
                <a:lnTo>
                  <a:pt x="249047"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301"/>
                </a:lnTo>
                <a:lnTo>
                  <a:pt x="997369" y="178892"/>
                </a:lnTo>
                <a:lnTo>
                  <a:pt x="1057211" y="154000"/>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BA87D8"/>
          </a:solidFill>
        </p:spPr>
        <p:txBody>
          <a:bodyPr wrap="square" lIns="0" tIns="0" rIns="0" bIns="0" rtlCol="0"/>
          <a:lstStyle/>
          <a:p>
            <a:endParaRPr dirty="0"/>
          </a:p>
        </p:txBody>
      </p:sp>
      <p:grpSp>
        <p:nvGrpSpPr>
          <p:cNvPr id="112" name="object 2">
            <a:extLst>
              <a:ext uri="{FF2B5EF4-FFF2-40B4-BE49-F238E27FC236}">
                <a16:creationId xmlns:a16="http://schemas.microsoft.com/office/drawing/2014/main" id="{7752CB84-9B7B-C3FA-111E-86839804E509}"/>
              </a:ext>
            </a:extLst>
          </p:cNvPr>
          <p:cNvGrpSpPr/>
          <p:nvPr/>
        </p:nvGrpSpPr>
        <p:grpSpPr>
          <a:xfrm>
            <a:off x="0" y="0"/>
            <a:ext cx="20104100" cy="1543685"/>
            <a:chOff x="0" y="0"/>
            <a:chExt cx="20104100" cy="1543685"/>
          </a:xfrm>
        </p:grpSpPr>
        <p:sp>
          <p:nvSpPr>
            <p:cNvPr id="113" name="object 3">
              <a:extLst>
                <a:ext uri="{FF2B5EF4-FFF2-40B4-BE49-F238E27FC236}">
                  <a16:creationId xmlns:a16="http://schemas.microsoft.com/office/drawing/2014/main" id="{6B08380A-2199-B114-F3E2-79BAEC28220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14" name="object 4">
              <a:extLst>
                <a:ext uri="{FF2B5EF4-FFF2-40B4-BE49-F238E27FC236}">
                  <a16:creationId xmlns:a16="http://schemas.microsoft.com/office/drawing/2014/main" id="{D77DCB78-A909-F8AC-4FBB-DA19D227A04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15" name="object 5">
              <a:extLst>
                <a:ext uri="{FF2B5EF4-FFF2-40B4-BE49-F238E27FC236}">
                  <a16:creationId xmlns:a16="http://schemas.microsoft.com/office/drawing/2014/main" id="{DD45DCB2-E1B1-17FC-9675-C6020BA48BFC}"/>
                </a:ext>
              </a:extLst>
            </p:cNvPr>
            <p:cNvPicPr/>
            <p:nvPr/>
          </p:nvPicPr>
          <p:blipFill>
            <a:blip r:embed="rId26" cstate="print"/>
            <a:stretch>
              <a:fillRect/>
            </a:stretch>
          </p:blipFill>
          <p:spPr>
            <a:xfrm>
              <a:off x="2941343" y="583595"/>
              <a:ext cx="165526" cy="74731"/>
            </a:xfrm>
            <a:prstGeom prst="rect">
              <a:avLst/>
            </a:prstGeom>
          </p:spPr>
        </p:pic>
        <p:sp>
          <p:nvSpPr>
            <p:cNvPr id="116" name="object 6">
              <a:extLst>
                <a:ext uri="{FF2B5EF4-FFF2-40B4-BE49-F238E27FC236}">
                  <a16:creationId xmlns:a16="http://schemas.microsoft.com/office/drawing/2014/main" id="{40629091-59B7-CD1E-95ED-D8520E05831A}"/>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17" name="object 7">
              <a:extLst>
                <a:ext uri="{FF2B5EF4-FFF2-40B4-BE49-F238E27FC236}">
                  <a16:creationId xmlns:a16="http://schemas.microsoft.com/office/drawing/2014/main" id="{0A7CB61B-F295-4852-4A45-6A92EF761F5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18" name="object 8">
              <a:extLst>
                <a:ext uri="{FF2B5EF4-FFF2-40B4-BE49-F238E27FC236}">
                  <a16:creationId xmlns:a16="http://schemas.microsoft.com/office/drawing/2014/main" id="{05223E6C-A60C-3B18-2D15-642385A2C190}"/>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19" name="object 9">
              <a:extLst>
                <a:ext uri="{FF2B5EF4-FFF2-40B4-BE49-F238E27FC236}">
                  <a16:creationId xmlns:a16="http://schemas.microsoft.com/office/drawing/2014/main" id="{B126D56D-FF3A-1302-944D-4A618C9C1B2C}"/>
                </a:ext>
              </a:extLst>
            </p:cNvPr>
            <p:cNvPicPr/>
            <p:nvPr/>
          </p:nvPicPr>
          <p:blipFill>
            <a:blip r:embed="rId27" cstate="print"/>
            <a:stretch>
              <a:fillRect/>
            </a:stretch>
          </p:blipFill>
          <p:spPr>
            <a:xfrm>
              <a:off x="786811" y="414296"/>
              <a:ext cx="194568" cy="193648"/>
            </a:xfrm>
            <a:prstGeom prst="rect">
              <a:avLst/>
            </a:prstGeom>
          </p:spPr>
        </p:pic>
        <p:sp>
          <p:nvSpPr>
            <p:cNvPr id="120" name="object 10">
              <a:extLst>
                <a:ext uri="{FF2B5EF4-FFF2-40B4-BE49-F238E27FC236}">
                  <a16:creationId xmlns:a16="http://schemas.microsoft.com/office/drawing/2014/main" id="{28621243-7126-42A7-C11E-2938D113A1E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21" name="object 11">
              <a:extLst>
                <a:ext uri="{FF2B5EF4-FFF2-40B4-BE49-F238E27FC236}">
                  <a16:creationId xmlns:a16="http://schemas.microsoft.com/office/drawing/2014/main" id="{BD9BC316-3B2F-9354-1A75-8285D882CC47}"/>
                </a:ext>
              </a:extLst>
            </p:cNvPr>
            <p:cNvPicPr/>
            <p:nvPr/>
          </p:nvPicPr>
          <p:blipFill>
            <a:blip r:embed="rId28" cstate="print"/>
            <a:stretch>
              <a:fillRect/>
            </a:stretch>
          </p:blipFill>
          <p:spPr>
            <a:xfrm>
              <a:off x="942241" y="229292"/>
              <a:ext cx="253426" cy="110426"/>
            </a:xfrm>
            <a:prstGeom prst="rect">
              <a:avLst/>
            </a:prstGeom>
          </p:spPr>
        </p:pic>
        <p:pic>
          <p:nvPicPr>
            <p:cNvPr id="122" name="object 12">
              <a:extLst>
                <a:ext uri="{FF2B5EF4-FFF2-40B4-BE49-F238E27FC236}">
                  <a16:creationId xmlns:a16="http://schemas.microsoft.com/office/drawing/2014/main" id="{29753C11-D2B1-D2B6-08CA-D89EDB03ABA8}"/>
                </a:ext>
              </a:extLst>
            </p:cNvPr>
            <p:cNvPicPr/>
            <p:nvPr/>
          </p:nvPicPr>
          <p:blipFill>
            <a:blip r:embed="rId29" cstate="print"/>
            <a:stretch>
              <a:fillRect/>
            </a:stretch>
          </p:blipFill>
          <p:spPr>
            <a:xfrm>
              <a:off x="778128" y="950596"/>
              <a:ext cx="107549" cy="217145"/>
            </a:xfrm>
            <a:prstGeom prst="rect">
              <a:avLst/>
            </a:prstGeom>
          </p:spPr>
        </p:pic>
        <p:sp>
          <p:nvSpPr>
            <p:cNvPr id="123" name="object 13">
              <a:extLst>
                <a:ext uri="{FF2B5EF4-FFF2-40B4-BE49-F238E27FC236}">
                  <a16:creationId xmlns:a16="http://schemas.microsoft.com/office/drawing/2014/main" id="{8C14AC46-E79C-53B1-060C-697E3F5E0572}"/>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24" name="object 14">
              <a:extLst>
                <a:ext uri="{FF2B5EF4-FFF2-40B4-BE49-F238E27FC236}">
                  <a16:creationId xmlns:a16="http://schemas.microsoft.com/office/drawing/2014/main" id="{D322688F-2864-70FE-76DE-55DA18FBA2DF}"/>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25" name="object 15">
            <a:extLst>
              <a:ext uri="{FF2B5EF4-FFF2-40B4-BE49-F238E27FC236}">
                <a16:creationId xmlns:a16="http://schemas.microsoft.com/office/drawing/2014/main" id="{1E177DEF-CF8E-C904-1727-9CA0A0F304C2}"/>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26" name="object 16">
            <a:extLst>
              <a:ext uri="{FF2B5EF4-FFF2-40B4-BE49-F238E27FC236}">
                <a16:creationId xmlns:a16="http://schemas.microsoft.com/office/drawing/2014/main" id="{3360AF6A-51D5-7C82-B5A7-057FAC173FD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127" name="object 17">
            <a:extLst>
              <a:ext uri="{FF2B5EF4-FFF2-40B4-BE49-F238E27FC236}">
                <a16:creationId xmlns:a16="http://schemas.microsoft.com/office/drawing/2014/main" id="{ED26E653-DD36-A0E0-DF8D-6B6535A596AF}"/>
              </a:ext>
            </a:extLst>
          </p:cNvPr>
          <p:cNvGrpSpPr/>
          <p:nvPr/>
        </p:nvGrpSpPr>
        <p:grpSpPr>
          <a:xfrm>
            <a:off x="1322958" y="1690414"/>
            <a:ext cx="1341120" cy="1102360"/>
            <a:chOff x="1322958" y="1690414"/>
            <a:chExt cx="1341120" cy="1102360"/>
          </a:xfrm>
        </p:grpSpPr>
        <p:sp>
          <p:nvSpPr>
            <p:cNvPr id="128" name="object 18">
              <a:extLst>
                <a:ext uri="{FF2B5EF4-FFF2-40B4-BE49-F238E27FC236}">
                  <a16:creationId xmlns:a16="http://schemas.microsoft.com/office/drawing/2014/main" id="{9B690B6F-C9F3-9DF6-B85C-32303F37FE19}"/>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29" name="object 19">
              <a:extLst>
                <a:ext uri="{FF2B5EF4-FFF2-40B4-BE49-F238E27FC236}">
                  <a16:creationId xmlns:a16="http://schemas.microsoft.com/office/drawing/2014/main" id="{B2BA732C-3EC0-22FC-A71D-897F439458EE}"/>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130" name="object 50">
            <a:extLst>
              <a:ext uri="{FF2B5EF4-FFF2-40B4-BE49-F238E27FC236}">
                <a16:creationId xmlns:a16="http://schemas.microsoft.com/office/drawing/2014/main" id="{20FFCBC6-F6ED-7FC5-5CAC-4EB212B38291}"/>
              </a:ext>
            </a:extLst>
          </p:cNvPr>
          <p:cNvSpPr txBox="1"/>
          <p:nvPr/>
        </p:nvSpPr>
        <p:spPr>
          <a:xfrm>
            <a:off x="1607071" y="664527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4420347"/>
            <a:ext cx="5582920" cy="3279775"/>
            <a:chOff x="1535167" y="4420347"/>
            <a:chExt cx="5582920" cy="3279775"/>
          </a:xfrm>
        </p:grpSpPr>
        <p:sp>
          <p:nvSpPr>
            <p:cNvPr id="15" name="object 15"/>
            <p:cNvSpPr/>
            <p:nvPr/>
          </p:nvSpPr>
          <p:spPr>
            <a:xfrm>
              <a:off x="1535167" y="442034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61645" y="4546829"/>
              <a:ext cx="5267002" cy="2962684"/>
            </a:xfrm>
            <a:prstGeom prst="rect">
              <a:avLst/>
            </a:prstGeom>
          </p:spPr>
        </p:pic>
        <p:pic>
          <p:nvPicPr>
            <p:cNvPr id="17" name="object 17"/>
            <p:cNvPicPr/>
            <p:nvPr/>
          </p:nvPicPr>
          <p:blipFill>
            <a:blip r:embed="rId3" cstate="print"/>
            <a:stretch>
              <a:fillRect/>
            </a:stretch>
          </p:blipFill>
          <p:spPr>
            <a:xfrm>
              <a:off x="2921000" y="5146675"/>
              <a:ext cx="1247775" cy="2060575"/>
            </a:xfrm>
            <a:prstGeom prst="rect">
              <a:avLst/>
            </a:prstGeom>
            <a:solidFill>
              <a:srgbClr val="AF6EC7"/>
            </a:solidFill>
          </p:spPr>
        </p:pic>
        <p:sp>
          <p:nvSpPr>
            <p:cNvPr id="19" name="object 19"/>
            <p:cNvSpPr/>
            <p:nvPr/>
          </p:nvSpPr>
          <p:spPr>
            <a:xfrm>
              <a:off x="2907919" y="5088139"/>
              <a:ext cx="1278255" cy="178435"/>
            </a:xfrm>
            <a:custGeom>
              <a:avLst/>
              <a:gdLst/>
              <a:ahLst/>
              <a:cxnLst/>
              <a:rect l="l" t="t" r="r" b="b"/>
              <a:pathLst>
                <a:path w="1278254" h="178435">
                  <a:moveTo>
                    <a:pt x="1278195" y="178430"/>
                  </a:moveTo>
                  <a:lnTo>
                    <a:pt x="0" y="177516"/>
                  </a:lnTo>
                  <a:lnTo>
                    <a:pt x="55" y="102278"/>
                  </a:lnTo>
                  <a:lnTo>
                    <a:pt x="8248" y="62444"/>
                  </a:lnTo>
                  <a:lnTo>
                    <a:pt x="30534" y="29927"/>
                  </a:lnTo>
                  <a:lnTo>
                    <a:pt x="63570" y="8015"/>
                  </a:lnTo>
                  <a:lnTo>
                    <a:pt x="104010" y="0"/>
                  </a:lnTo>
                  <a:lnTo>
                    <a:pt x="1174447" y="765"/>
                  </a:lnTo>
                  <a:lnTo>
                    <a:pt x="1214875" y="8836"/>
                  </a:lnTo>
                  <a:lnTo>
                    <a:pt x="1247878" y="30795"/>
                  </a:lnTo>
                  <a:lnTo>
                    <a:pt x="1270117" y="63345"/>
                  </a:lnTo>
                  <a:lnTo>
                    <a:pt x="1278251" y="103191"/>
                  </a:lnTo>
                  <a:lnTo>
                    <a:pt x="1278195" y="178430"/>
                  </a:lnTo>
                  <a:close/>
                </a:path>
              </a:pathLst>
            </a:custGeom>
            <a:solidFill>
              <a:srgbClr val="FFFFFF"/>
            </a:solidFill>
          </p:spPr>
          <p:txBody>
            <a:bodyPr wrap="square" lIns="0" tIns="0" rIns="0" bIns="0" rtlCol="0"/>
            <a:lstStyle/>
            <a:p>
              <a:endParaRPr dirty="0"/>
            </a:p>
          </p:txBody>
        </p:sp>
        <p:sp>
          <p:nvSpPr>
            <p:cNvPr id="20" name="object 20"/>
            <p:cNvSpPr/>
            <p:nvPr/>
          </p:nvSpPr>
          <p:spPr>
            <a:xfrm>
              <a:off x="2974683" y="5157958"/>
              <a:ext cx="1135380" cy="48260"/>
            </a:xfrm>
            <a:custGeom>
              <a:avLst/>
              <a:gdLst/>
              <a:ahLst/>
              <a:cxnLst/>
              <a:rect l="l" t="t" r="r" b="b"/>
              <a:pathLst>
                <a:path w="1135379" h="48260">
                  <a:moveTo>
                    <a:pt x="49428" y="8813"/>
                  </a:moveTo>
                  <a:lnTo>
                    <a:pt x="49047" y="6692"/>
                  </a:lnTo>
                  <a:lnTo>
                    <a:pt x="45923" y="4559"/>
                  </a:lnTo>
                  <a:lnTo>
                    <a:pt x="43776" y="4927"/>
                  </a:lnTo>
                  <a:lnTo>
                    <a:pt x="24701" y="31940"/>
                  </a:lnTo>
                  <a:lnTo>
                    <a:pt x="5664" y="4902"/>
                  </a:lnTo>
                  <a:lnTo>
                    <a:pt x="3517" y="4521"/>
                  </a:lnTo>
                  <a:lnTo>
                    <a:pt x="393" y="6654"/>
                  </a:lnTo>
                  <a:lnTo>
                    <a:pt x="0" y="8775"/>
                  </a:lnTo>
                  <a:lnTo>
                    <a:pt x="22504" y="40741"/>
                  </a:lnTo>
                  <a:lnTo>
                    <a:pt x="23571" y="41287"/>
                  </a:lnTo>
                  <a:lnTo>
                    <a:pt x="24688" y="41300"/>
                  </a:lnTo>
                  <a:lnTo>
                    <a:pt x="25819" y="41300"/>
                  </a:lnTo>
                  <a:lnTo>
                    <a:pt x="26873" y="40754"/>
                  </a:lnTo>
                  <a:lnTo>
                    <a:pt x="49428" y="8813"/>
                  </a:lnTo>
                  <a:close/>
                </a:path>
                <a:path w="1135379" h="48260">
                  <a:moveTo>
                    <a:pt x="1134897" y="41033"/>
                  </a:moveTo>
                  <a:lnTo>
                    <a:pt x="1068806" y="40982"/>
                  </a:lnTo>
                  <a:lnTo>
                    <a:pt x="1068793" y="47777"/>
                  </a:lnTo>
                  <a:lnTo>
                    <a:pt x="1134897" y="47828"/>
                  </a:lnTo>
                  <a:lnTo>
                    <a:pt x="1134897" y="41033"/>
                  </a:lnTo>
                  <a:close/>
                </a:path>
                <a:path w="1135379" h="48260">
                  <a:moveTo>
                    <a:pt x="1134922" y="20535"/>
                  </a:moveTo>
                  <a:lnTo>
                    <a:pt x="1068819" y="20497"/>
                  </a:lnTo>
                  <a:lnTo>
                    <a:pt x="1068806" y="27292"/>
                  </a:lnTo>
                  <a:lnTo>
                    <a:pt x="1134910" y="27343"/>
                  </a:lnTo>
                  <a:lnTo>
                    <a:pt x="1134922" y="20535"/>
                  </a:lnTo>
                  <a:close/>
                </a:path>
                <a:path w="1135379" h="48260">
                  <a:moveTo>
                    <a:pt x="1134935" y="50"/>
                  </a:moveTo>
                  <a:lnTo>
                    <a:pt x="1068832" y="0"/>
                  </a:lnTo>
                  <a:lnTo>
                    <a:pt x="1068832" y="6794"/>
                  </a:lnTo>
                  <a:lnTo>
                    <a:pt x="1134922" y="6845"/>
                  </a:lnTo>
                  <a:lnTo>
                    <a:pt x="1134935" y="50"/>
                  </a:lnTo>
                  <a:close/>
                </a:path>
              </a:pathLst>
            </a:custGeom>
            <a:solidFill>
              <a:srgbClr val="5F2177"/>
            </a:solidFill>
          </p:spPr>
          <p:txBody>
            <a:bodyPr wrap="square" lIns="0" tIns="0" rIns="0" bIns="0" rtlCol="0"/>
            <a:lstStyle/>
            <a:p>
              <a:endParaRPr dirty="0"/>
            </a:p>
          </p:txBody>
        </p:sp>
        <p:sp>
          <p:nvSpPr>
            <p:cNvPr id="21" name="object 21"/>
            <p:cNvSpPr/>
            <p:nvPr/>
          </p:nvSpPr>
          <p:spPr>
            <a:xfrm>
              <a:off x="3420664" y="6753362"/>
              <a:ext cx="257810" cy="254000"/>
            </a:xfrm>
            <a:custGeom>
              <a:avLst/>
              <a:gdLst/>
              <a:ahLst/>
              <a:cxnLst/>
              <a:rect l="l" t="t" r="r" b="b"/>
              <a:pathLst>
                <a:path w="257810" h="254000">
                  <a:moveTo>
                    <a:pt x="128794" y="253976"/>
                  </a:moveTo>
                  <a:lnTo>
                    <a:pt x="78681" y="243945"/>
                  </a:lnTo>
                  <a:lnTo>
                    <a:pt x="37727" y="216675"/>
                  </a:lnTo>
                  <a:lnTo>
                    <a:pt x="10109" y="176284"/>
                  </a:lnTo>
                  <a:lnTo>
                    <a:pt x="0" y="126893"/>
                  </a:lnTo>
                  <a:lnTo>
                    <a:pt x="10182" y="77521"/>
                  </a:lnTo>
                  <a:lnTo>
                    <a:pt x="37859" y="37171"/>
                  </a:lnTo>
                  <a:lnTo>
                    <a:pt x="78851" y="9959"/>
                  </a:lnTo>
                  <a:lnTo>
                    <a:pt x="128978" y="0"/>
                  </a:lnTo>
                  <a:lnTo>
                    <a:pt x="179089" y="10031"/>
                  </a:lnTo>
                  <a:lnTo>
                    <a:pt x="220041" y="37301"/>
                  </a:lnTo>
                  <a:lnTo>
                    <a:pt x="247658" y="77690"/>
                  </a:lnTo>
                  <a:lnTo>
                    <a:pt x="257764" y="127079"/>
                  </a:lnTo>
                  <a:lnTo>
                    <a:pt x="247586" y="176454"/>
                  </a:lnTo>
                  <a:lnTo>
                    <a:pt x="219910" y="216804"/>
                  </a:lnTo>
                  <a:lnTo>
                    <a:pt x="178918" y="244016"/>
                  </a:lnTo>
                  <a:lnTo>
                    <a:pt x="128794" y="253976"/>
                  </a:lnTo>
                  <a:close/>
                </a:path>
              </a:pathLst>
            </a:custGeom>
            <a:solidFill>
              <a:srgbClr val="FFFFFF"/>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3509798" y="6822263"/>
              <a:ext cx="101543" cy="115967"/>
            </a:xfrm>
            <a:prstGeom prst="rect">
              <a:avLst/>
            </a:prstGeom>
          </p:spPr>
        </p:pic>
        <p:pic>
          <p:nvPicPr>
            <p:cNvPr id="23" name="object 23"/>
            <p:cNvPicPr/>
            <p:nvPr/>
          </p:nvPicPr>
          <p:blipFill>
            <a:blip r:embed="rId5" cstate="print"/>
            <a:stretch>
              <a:fillRect/>
            </a:stretch>
          </p:blipFill>
          <p:spPr>
            <a:xfrm>
              <a:off x="3788741" y="6783520"/>
              <a:ext cx="193325" cy="190481"/>
            </a:xfrm>
            <a:prstGeom prst="rect">
              <a:avLst/>
            </a:prstGeom>
          </p:spPr>
        </p:pic>
        <p:pic>
          <p:nvPicPr>
            <p:cNvPr id="24" name="object 24"/>
            <p:cNvPicPr/>
            <p:nvPr/>
          </p:nvPicPr>
          <p:blipFill>
            <a:blip r:embed="rId6" cstate="print"/>
            <a:stretch>
              <a:fillRect/>
            </a:stretch>
          </p:blipFill>
          <p:spPr>
            <a:xfrm>
              <a:off x="3128265" y="6783658"/>
              <a:ext cx="193322" cy="190481"/>
            </a:xfrm>
            <a:prstGeom prst="rect">
              <a:avLst/>
            </a:prstGeom>
          </p:spPr>
        </p:pic>
        <p:sp>
          <p:nvSpPr>
            <p:cNvPr id="25" name="object 25"/>
            <p:cNvSpPr/>
            <p:nvPr/>
          </p:nvSpPr>
          <p:spPr>
            <a:xfrm>
              <a:off x="3095725" y="6478952"/>
              <a:ext cx="915035" cy="44450"/>
            </a:xfrm>
            <a:custGeom>
              <a:avLst/>
              <a:gdLst/>
              <a:ahLst/>
              <a:cxnLst/>
              <a:rect l="l" t="t" r="r" b="b"/>
              <a:pathLst>
                <a:path w="915035" h="44450">
                  <a:moveTo>
                    <a:pt x="892441" y="43968"/>
                  </a:moveTo>
                  <a:lnTo>
                    <a:pt x="21983" y="43345"/>
                  </a:lnTo>
                  <a:lnTo>
                    <a:pt x="0" y="21657"/>
                  </a:lnTo>
                  <a:lnTo>
                    <a:pt x="1735" y="13221"/>
                  </a:lnTo>
                  <a:lnTo>
                    <a:pt x="6455" y="6335"/>
                  </a:lnTo>
                  <a:lnTo>
                    <a:pt x="13451" y="1695"/>
                  </a:lnTo>
                  <a:lnTo>
                    <a:pt x="22014" y="0"/>
                  </a:lnTo>
                  <a:lnTo>
                    <a:pt x="892474" y="617"/>
                  </a:lnTo>
                  <a:lnTo>
                    <a:pt x="901036" y="2327"/>
                  </a:lnTo>
                  <a:lnTo>
                    <a:pt x="908025" y="6978"/>
                  </a:lnTo>
                  <a:lnTo>
                    <a:pt x="912735" y="13872"/>
                  </a:lnTo>
                  <a:lnTo>
                    <a:pt x="914458" y="22310"/>
                  </a:lnTo>
                  <a:lnTo>
                    <a:pt x="912721" y="30745"/>
                  </a:lnTo>
                  <a:lnTo>
                    <a:pt x="908000" y="37630"/>
                  </a:lnTo>
                  <a:lnTo>
                    <a:pt x="901004" y="42270"/>
                  </a:lnTo>
                  <a:lnTo>
                    <a:pt x="892441" y="43968"/>
                  </a:lnTo>
                  <a:close/>
                </a:path>
              </a:pathLst>
            </a:custGeom>
            <a:solidFill>
              <a:srgbClr val="FFFFFF">
                <a:alpha val="39999"/>
              </a:srgbClr>
            </a:solidFill>
          </p:spPr>
          <p:txBody>
            <a:bodyPr wrap="square" lIns="0" tIns="0" rIns="0" bIns="0" rtlCol="0"/>
            <a:lstStyle/>
            <a:p>
              <a:endParaRPr dirty="0"/>
            </a:p>
          </p:txBody>
        </p:sp>
        <p:sp>
          <p:nvSpPr>
            <p:cNvPr id="26" name="object 26"/>
            <p:cNvSpPr/>
            <p:nvPr/>
          </p:nvSpPr>
          <p:spPr>
            <a:xfrm>
              <a:off x="3095728" y="6478952"/>
              <a:ext cx="161290" cy="43815"/>
            </a:xfrm>
            <a:custGeom>
              <a:avLst/>
              <a:gdLst/>
              <a:ahLst/>
              <a:cxnLst/>
              <a:rect l="l" t="t" r="r" b="b"/>
              <a:pathLst>
                <a:path w="161289" h="43815">
                  <a:moveTo>
                    <a:pt x="160815" y="43444"/>
                  </a:moveTo>
                  <a:lnTo>
                    <a:pt x="21980" y="43345"/>
                  </a:lnTo>
                  <a:lnTo>
                    <a:pt x="0" y="21657"/>
                  </a:lnTo>
                  <a:lnTo>
                    <a:pt x="1734" y="13222"/>
                  </a:lnTo>
                  <a:lnTo>
                    <a:pt x="6452" y="6335"/>
                  </a:lnTo>
                  <a:lnTo>
                    <a:pt x="13446" y="1695"/>
                  </a:lnTo>
                  <a:lnTo>
                    <a:pt x="22008" y="0"/>
                  </a:lnTo>
                  <a:lnTo>
                    <a:pt x="160848" y="96"/>
                  </a:lnTo>
                  <a:lnTo>
                    <a:pt x="160815" y="43444"/>
                  </a:lnTo>
                  <a:close/>
                </a:path>
              </a:pathLst>
            </a:custGeom>
            <a:solidFill>
              <a:srgbClr val="FFFFFF"/>
            </a:solidFill>
          </p:spPr>
          <p:txBody>
            <a:bodyPr wrap="square" lIns="0" tIns="0" rIns="0" bIns="0" rtlCol="0"/>
            <a:lstStyle/>
            <a:p>
              <a:endParaRPr dirty="0"/>
            </a:p>
          </p:txBody>
        </p:sp>
        <p:pic>
          <p:nvPicPr>
            <p:cNvPr id="27" name="object 27"/>
            <p:cNvPicPr/>
            <p:nvPr/>
          </p:nvPicPr>
          <p:blipFill>
            <a:blip r:embed="rId7" cstate="print"/>
            <a:stretch>
              <a:fillRect/>
            </a:stretch>
          </p:blipFill>
          <p:spPr>
            <a:xfrm>
              <a:off x="3251362" y="6466065"/>
              <a:ext cx="181119" cy="69313"/>
            </a:xfrm>
            <a:prstGeom prst="rect">
              <a:avLst/>
            </a:prstGeom>
          </p:spPr>
        </p:pic>
        <p:pic>
          <p:nvPicPr>
            <p:cNvPr id="28" name="object 28"/>
            <p:cNvPicPr/>
            <p:nvPr/>
          </p:nvPicPr>
          <p:blipFill>
            <a:blip r:embed="rId8" cstate="print"/>
            <a:stretch>
              <a:fillRect/>
            </a:stretch>
          </p:blipFill>
          <p:spPr>
            <a:xfrm>
              <a:off x="3165997" y="6478986"/>
              <a:ext cx="85400" cy="43401"/>
            </a:xfrm>
            <a:prstGeom prst="rect">
              <a:avLst/>
            </a:prstGeom>
          </p:spPr>
        </p:pic>
        <p:pic>
          <p:nvPicPr>
            <p:cNvPr id="29" name="object 29"/>
            <p:cNvPicPr/>
            <p:nvPr/>
          </p:nvPicPr>
          <p:blipFill>
            <a:blip r:embed="rId9" cstate="print"/>
            <a:stretch>
              <a:fillRect/>
            </a:stretch>
          </p:blipFill>
          <p:spPr>
            <a:xfrm>
              <a:off x="3143616" y="6284029"/>
              <a:ext cx="822334" cy="81420"/>
            </a:xfrm>
            <a:prstGeom prst="rect">
              <a:avLst/>
            </a:prstGeom>
          </p:spPr>
        </p:pic>
        <p:pic>
          <p:nvPicPr>
            <p:cNvPr id="30" name="object 30"/>
            <p:cNvPicPr/>
            <p:nvPr/>
          </p:nvPicPr>
          <p:blipFill>
            <a:blip r:embed="rId10" cstate="print"/>
            <a:stretch>
              <a:fillRect/>
            </a:stretch>
          </p:blipFill>
          <p:spPr>
            <a:xfrm>
              <a:off x="3244678" y="5583560"/>
              <a:ext cx="600078" cy="462650"/>
            </a:xfrm>
            <a:prstGeom prst="rect">
              <a:avLst/>
            </a:prstGeom>
          </p:spPr>
        </p:pic>
        <p:pic>
          <p:nvPicPr>
            <p:cNvPr id="31" name="object 31"/>
            <p:cNvPicPr/>
            <p:nvPr/>
          </p:nvPicPr>
          <p:blipFill>
            <a:blip r:embed="rId11" cstate="print"/>
            <a:stretch>
              <a:fillRect/>
            </a:stretch>
          </p:blipFill>
          <p:spPr>
            <a:xfrm>
              <a:off x="4472200" y="5045842"/>
              <a:ext cx="1375045" cy="2226784"/>
            </a:xfrm>
            <a:prstGeom prst="rect">
              <a:avLst/>
            </a:prstGeom>
          </p:spPr>
        </p:pic>
        <p:pic>
          <p:nvPicPr>
            <p:cNvPr id="32" name="object 32"/>
            <p:cNvPicPr/>
            <p:nvPr/>
          </p:nvPicPr>
          <p:blipFill>
            <a:blip r:embed="rId12" cstate="print"/>
            <a:stretch>
              <a:fillRect/>
            </a:stretch>
          </p:blipFill>
          <p:spPr>
            <a:xfrm>
              <a:off x="4514783" y="5088390"/>
              <a:ext cx="1272306" cy="2125045"/>
            </a:xfrm>
            <a:prstGeom prst="rect">
              <a:avLst/>
            </a:prstGeom>
          </p:spPr>
        </p:pic>
        <p:sp>
          <p:nvSpPr>
            <p:cNvPr id="33" name="object 33"/>
            <p:cNvSpPr/>
            <p:nvPr/>
          </p:nvSpPr>
          <p:spPr>
            <a:xfrm>
              <a:off x="4514782" y="5088388"/>
              <a:ext cx="1272540" cy="177165"/>
            </a:xfrm>
            <a:custGeom>
              <a:avLst/>
              <a:gdLst/>
              <a:ahLst/>
              <a:cxnLst/>
              <a:rect l="l" t="t" r="r" b="b"/>
              <a:pathLst>
                <a:path w="1272539" h="177164">
                  <a:moveTo>
                    <a:pt x="1272310" y="176773"/>
                  </a:moveTo>
                  <a:lnTo>
                    <a:pt x="0" y="176773"/>
                  </a:lnTo>
                  <a:lnTo>
                    <a:pt x="0" y="101883"/>
                  </a:lnTo>
                  <a:lnTo>
                    <a:pt x="8125" y="62224"/>
                  </a:lnTo>
                  <a:lnTo>
                    <a:pt x="30285" y="29839"/>
                  </a:lnTo>
                  <a:lnTo>
                    <a:pt x="63153" y="8006"/>
                  </a:lnTo>
                  <a:lnTo>
                    <a:pt x="103403" y="0"/>
                  </a:lnTo>
                  <a:lnTo>
                    <a:pt x="1168909" y="0"/>
                  </a:lnTo>
                  <a:lnTo>
                    <a:pt x="1209158" y="8006"/>
                  </a:lnTo>
                  <a:lnTo>
                    <a:pt x="1242025" y="29839"/>
                  </a:lnTo>
                  <a:lnTo>
                    <a:pt x="1264184" y="62224"/>
                  </a:lnTo>
                  <a:lnTo>
                    <a:pt x="1272310" y="101883"/>
                  </a:lnTo>
                  <a:lnTo>
                    <a:pt x="1272310" y="176773"/>
                  </a:lnTo>
                  <a:close/>
                </a:path>
              </a:pathLst>
            </a:custGeom>
            <a:solidFill>
              <a:srgbClr val="FFFFFF"/>
            </a:solidFill>
          </p:spPr>
          <p:txBody>
            <a:bodyPr wrap="square" lIns="0" tIns="0" rIns="0" bIns="0" rtlCol="0"/>
            <a:lstStyle/>
            <a:p>
              <a:endParaRPr dirty="0"/>
            </a:p>
          </p:txBody>
        </p:sp>
        <p:sp>
          <p:nvSpPr>
            <p:cNvPr id="34" name="object 34"/>
            <p:cNvSpPr/>
            <p:nvPr/>
          </p:nvSpPr>
          <p:spPr>
            <a:xfrm>
              <a:off x="4581169" y="5157158"/>
              <a:ext cx="1130300" cy="47625"/>
            </a:xfrm>
            <a:custGeom>
              <a:avLst/>
              <a:gdLst/>
              <a:ahLst/>
              <a:cxnLst/>
              <a:rect l="l" t="t" r="r" b="b"/>
              <a:pathLst>
                <a:path w="1130300" h="47625">
                  <a:moveTo>
                    <a:pt x="49199" y="9486"/>
                  </a:moveTo>
                  <a:lnTo>
                    <a:pt x="48818" y="7378"/>
                  </a:lnTo>
                  <a:lnTo>
                    <a:pt x="45707" y="5257"/>
                  </a:lnTo>
                  <a:lnTo>
                    <a:pt x="43561" y="5626"/>
                  </a:lnTo>
                  <a:lnTo>
                    <a:pt x="24599" y="32524"/>
                  </a:lnTo>
                  <a:lnTo>
                    <a:pt x="5638" y="5626"/>
                  </a:lnTo>
                  <a:lnTo>
                    <a:pt x="3505" y="5257"/>
                  </a:lnTo>
                  <a:lnTo>
                    <a:pt x="381" y="7378"/>
                  </a:lnTo>
                  <a:lnTo>
                    <a:pt x="0" y="9486"/>
                  </a:lnTo>
                  <a:lnTo>
                    <a:pt x="22428" y="41300"/>
                  </a:lnTo>
                  <a:lnTo>
                    <a:pt x="23469" y="41833"/>
                  </a:lnTo>
                  <a:lnTo>
                    <a:pt x="24599" y="41833"/>
                  </a:lnTo>
                  <a:lnTo>
                    <a:pt x="25730" y="41833"/>
                  </a:lnTo>
                  <a:lnTo>
                    <a:pt x="26784" y="41300"/>
                  </a:lnTo>
                  <a:lnTo>
                    <a:pt x="49199" y="9486"/>
                  </a:lnTo>
                  <a:close/>
                </a:path>
                <a:path w="1130300" h="47625">
                  <a:moveTo>
                    <a:pt x="1129690" y="40792"/>
                  </a:moveTo>
                  <a:lnTo>
                    <a:pt x="1063904" y="40792"/>
                  </a:lnTo>
                  <a:lnTo>
                    <a:pt x="1063904" y="47548"/>
                  </a:lnTo>
                  <a:lnTo>
                    <a:pt x="1129690" y="47548"/>
                  </a:lnTo>
                  <a:lnTo>
                    <a:pt x="1129690" y="40792"/>
                  </a:lnTo>
                  <a:close/>
                </a:path>
                <a:path w="1130300" h="47625">
                  <a:moveTo>
                    <a:pt x="1129690" y="20396"/>
                  </a:moveTo>
                  <a:lnTo>
                    <a:pt x="1063904" y="20396"/>
                  </a:lnTo>
                  <a:lnTo>
                    <a:pt x="1063904" y="27152"/>
                  </a:lnTo>
                  <a:lnTo>
                    <a:pt x="1129690" y="27152"/>
                  </a:lnTo>
                  <a:lnTo>
                    <a:pt x="1129690" y="20396"/>
                  </a:lnTo>
                  <a:close/>
                </a:path>
                <a:path w="1130300" h="47625">
                  <a:moveTo>
                    <a:pt x="1129690" y="0"/>
                  </a:moveTo>
                  <a:lnTo>
                    <a:pt x="1063904" y="0"/>
                  </a:lnTo>
                  <a:lnTo>
                    <a:pt x="1063904" y="6769"/>
                  </a:lnTo>
                  <a:lnTo>
                    <a:pt x="1129690" y="6769"/>
                  </a:lnTo>
                  <a:lnTo>
                    <a:pt x="1129690" y="0"/>
                  </a:lnTo>
                  <a:close/>
                </a:path>
              </a:pathLst>
            </a:custGeom>
            <a:solidFill>
              <a:srgbClr val="5F2177"/>
            </a:solidFill>
          </p:spPr>
          <p:txBody>
            <a:bodyPr wrap="square" lIns="0" tIns="0" rIns="0" bIns="0" rtlCol="0"/>
            <a:lstStyle/>
            <a:p>
              <a:endParaRPr dirty="0"/>
            </a:p>
          </p:txBody>
        </p:sp>
        <p:sp>
          <p:nvSpPr>
            <p:cNvPr id="35" name="object 35"/>
            <p:cNvSpPr/>
            <p:nvPr/>
          </p:nvSpPr>
          <p:spPr>
            <a:xfrm>
              <a:off x="5029461" y="6755857"/>
              <a:ext cx="257175" cy="253365"/>
            </a:xfrm>
            <a:custGeom>
              <a:avLst/>
              <a:gdLst/>
              <a:ahLst/>
              <a:cxnLst/>
              <a:rect l="l" t="t" r="r" b="b"/>
              <a:pathLst>
                <a:path w="257175" h="253365">
                  <a:moveTo>
                    <a:pt x="128290" y="252807"/>
                  </a:moveTo>
                  <a:lnTo>
                    <a:pt x="78401" y="242858"/>
                  </a:lnTo>
                  <a:lnTo>
                    <a:pt x="37617" y="215741"/>
                  </a:lnTo>
                  <a:lnTo>
                    <a:pt x="10097" y="175556"/>
                  </a:lnTo>
                  <a:lnTo>
                    <a:pt x="0" y="126399"/>
                  </a:lnTo>
                  <a:lnTo>
                    <a:pt x="10097" y="77246"/>
                  </a:lnTo>
                  <a:lnTo>
                    <a:pt x="37617" y="37063"/>
                  </a:lnTo>
                  <a:lnTo>
                    <a:pt x="78401" y="9948"/>
                  </a:lnTo>
                  <a:lnTo>
                    <a:pt x="128290" y="0"/>
                  </a:lnTo>
                  <a:lnTo>
                    <a:pt x="178177" y="9948"/>
                  </a:lnTo>
                  <a:lnTo>
                    <a:pt x="218959" y="37063"/>
                  </a:lnTo>
                  <a:lnTo>
                    <a:pt x="246478" y="77246"/>
                  </a:lnTo>
                  <a:lnTo>
                    <a:pt x="256575" y="126399"/>
                  </a:lnTo>
                  <a:lnTo>
                    <a:pt x="246478" y="175556"/>
                  </a:lnTo>
                  <a:lnTo>
                    <a:pt x="218959" y="215741"/>
                  </a:lnTo>
                  <a:lnTo>
                    <a:pt x="178177" y="242858"/>
                  </a:lnTo>
                  <a:lnTo>
                    <a:pt x="128290" y="252807"/>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13" cstate="print"/>
            <a:stretch>
              <a:fillRect/>
            </a:stretch>
          </p:blipFill>
          <p:spPr>
            <a:xfrm>
              <a:off x="5118224" y="6824465"/>
              <a:ext cx="101031" cy="115429"/>
            </a:xfrm>
            <a:prstGeom prst="rect">
              <a:avLst/>
            </a:prstGeom>
          </p:spPr>
        </p:pic>
        <p:pic>
          <p:nvPicPr>
            <p:cNvPr id="37" name="object 37"/>
            <p:cNvPicPr/>
            <p:nvPr/>
          </p:nvPicPr>
          <p:blipFill>
            <a:blip r:embed="rId14" cstate="print"/>
            <a:stretch>
              <a:fillRect/>
            </a:stretch>
          </p:blipFill>
          <p:spPr>
            <a:xfrm>
              <a:off x="5395836" y="6785637"/>
              <a:ext cx="192434" cy="189606"/>
            </a:xfrm>
            <a:prstGeom prst="rect">
              <a:avLst/>
            </a:prstGeom>
          </p:spPr>
        </p:pic>
        <p:pic>
          <p:nvPicPr>
            <p:cNvPr id="38" name="object 38"/>
            <p:cNvPicPr/>
            <p:nvPr/>
          </p:nvPicPr>
          <p:blipFill>
            <a:blip r:embed="rId15" cstate="print"/>
            <a:stretch>
              <a:fillRect/>
            </a:stretch>
          </p:blipFill>
          <p:spPr>
            <a:xfrm>
              <a:off x="4738402" y="6786243"/>
              <a:ext cx="192434" cy="189606"/>
            </a:xfrm>
            <a:prstGeom prst="rect">
              <a:avLst/>
            </a:prstGeom>
          </p:spPr>
        </p:pic>
        <p:sp>
          <p:nvSpPr>
            <p:cNvPr id="39" name="object 39"/>
            <p:cNvSpPr/>
            <p:nvPr/>
          </p:nvSpPr>
          <p:spPr>
            <a:xfrm>
              <a:off x="4702629" y="6472720"/>
              <a:ext cx="910590" cy="43180"/>
            </a:xfrm>
            <a:custGeom>
              <a:avLst/>
              <a:gdLst/>
              <a:ahLst/>
              <a:cxnLst/>
              <a:rect l="l" t="t" r="r" b="b"/>
              <a:pathLst>
                <a:path w="910589" h="43179">
                  <a:moveTo>
                    <a:pt x="888345"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888345" y="0"/>
                  </a:lnTo>
                  <a:lnTo>
                    <a:pt x="896869" y="1694"/>
                  </a:lnTo>
                  <a:lnTo>
                    <a:pt x="903829" y="6317"/>
                  </a:lnTo>
                  <a:lnTo>
                    <a:pt x="908522" y="13173"/>
                  </a:lnTo>
                  <a:lnTo>
                    <a:pt x="910243" y="21569"/>
                  </a:lnTo>
                  <a:lnTo>
                    <a:pt x="908522" y="29968"/>
                  </a:lnTo>
                  <a:lnTo>
                    <a:pt x="903829" y="36826"/>
                  </a:lnTo>
                  <a:lnTo>
                    <a:pt x="896869" y="41450"/>
                  </a:lnTo>
                  <a:lnTo>
                    <a:pt x="888345" y="43145"/>
                  </a:lnTo>
                  <a:close/>
                </a:path>
              </a:pathLst>
            </a:custGeom>
            <a:solidFill>
              <a:srgbClr val="FFFFFF">
                <a:alpha val="39999"/>
              </a:srgbClr>
            </a:solidFill>
          </p:spPr>
          <p:txBody>
            <a:bodyPr wrap="square" lIns="0" tIns="0" rIns="0" bIns="0" rtlCol="0"/>
            <a:lstStyle/>
            <a:p>
              <a:endParaRPr dirty="0"/>
            </a:p>
          </p:txBody>
        </p:sp>
        <p:sp>
          <p:nvSpPr>
            <p:cNvPr id="40" name="object 40"/>
            <p:cNvSpPr/>
            <p:nvPr/>
          </p:nvSpPr>
          <p:spPr>
            <a:xfrm>
              <a:off x="4702628" y="6472720"/>
              <a:ext cx="387350" cy="43180"/>
            </a:xfrm>
            <a:custGeom>
              <a:avLst/>
              <a:gdLst/>
              <a:ahLst/>
              <a:cxnLst/>
              <a:rect l="l" t="t" r="r" b="b"/>
              <a:pathLst>
                <a:path w="387350" h="43179">
                  <a:moveTo>
                    <a:pt x="387141" y="43145"/>
                  </a:moveTo>
                  <a:lnTo>
                    <a:pt x="21897" y="43145"/>
                  </a:lnTo>
                  <a:lnTo>
                    <a:pt x="13373" y="41450"/>
                  </a:lnTo>
                  <a:lnTo>
                    <a:pt x="6413" y="36826"/>
                  </a:lnTo>
                  <a:lnTo>
                    <a:pt x="1720" y="29968"/>
                  </a:lnTo>
                  <a:lnTo>
                    <a:pt x="0" y="21569"/>
                  </a:lnTo>
                  <a:lnTo>
                    <a:pt x="1720" y="13173"/>
                  </a:lnTo>
                  <a:lnTo>
                    <a:pt x="6413" y="6317"/>
                  </a:lnTo>
                  <a:lnTo>
                    <a:pt x="13373" y="1694"/>
                  </a:lnTo>
                  <a:lnTo>
                    <a:pt x="21897" y="0"/>
                  </a:lnTo>
                  <a:lnTo>
                    <a:pt x="387141" y="0"/>
                  </a:lnTo>
                  <a:lnTo>
                    <a:pt x="387141" y="43145"/>
                  </a:lnTo>
                  <a:close/>
                </a:path>
              </a:pathLst>
            </a:custGeom>
            <a:solidFill>
              <a:srgbClr val="FFFFFF"/>
            </a:solidFill>
          </p:spPr>
          <p:txBody>
            <a:bodyPr wrap="square" lIns="0" tIns="0" rIns="0" bIns="0" rtlCol="0"/>
            <a:lstStyle/>
            <a:p>
              <a:endParaRPr dirty="0"/>
            </a:p>
          </p:txBody>
        </p:sp>
        <p:pic>
          <p:nvPicPr>
            <p:cNvPr id="41" name="object 41"/>
            <p:cNvPicPr/>
            <p:nvPr/>
          </p:nvPicPr>
          <p:blipFill>
            <a:blip r:embed="rId16" cstate="print"/>
            <a:stretch>
              <a:fillRect/>
            </a:stretch>
          </p:blipFill>
          <p:spPr>
            <a:xfrm>
              <a:off x="5084619" y="6459793"/>
              <a:ext cx="180246" cy="68992"/>
            </a:xfrm>
            <a:prstGeom prst="rect">
              <a:avLst/>
            </a:prstGeom>
          </p:spPr>
        </p:pic>
        <p:pic>
          <p:nvPicPr>
            <p:cNvPr id="42" name="object 42"/>
            <p:cNvPicPr/>
            <p:nvPr/>
          </p:nvPicPr>
          <p:blipFill>
            <a:blip r:embed="rId17" cstate="print"/>
            <a:stretch>
              <a:fillRect/>
            </a:stretch>
          </p:blipFill>
          <p:spPr>
            <a:xfrm>
              <a:off x="4999659" y="6472714"/>
              <a:ext cx="84960" cy="43150"/>
            </a:xfrm>
            <a:prstGeom prst="rect">
              <a:avLst/>
            </a:prstGeom>
          </p:spPr>
        </p:pic>
        <p:pic>
          <p:nvPicPr>
            <p:cNvPr id="43" name="object 43"/>
            <p:cNvPicPr/>
            <p:nvPr/>
          </p:nvPicPr>
          <p:blipFill>
            <a:blip r:embed="rId18" cstate="print"/>
            <a:stretch>
              <a:fillRect/>
            </a:stretch>
          </p:blipFill>
          <p:spPr>
            <a:xfrm>
              <a:off x="4655300" y="6283828"/>
              <a:ext cx="1001372" cy="104176"/>
            </a:xfrm>
            <a:prstGeom prst="rect">
              <a:avLst/>
            </a:prstGeom>
          </p:spPr>
        </p:pic>
        <p:pic>
          <p:nvPicPr>
            <p:cNvPr id="44" name="object 44"/>
            <p:cNvPicPr/>
            <p:nvPr/>
          </p:nvPicPr>
          <p:blipFill>
            <a:blip r:embed="rId19" cstate="print"/>
            <a:stretch>
              <a:fillRect/>
            </a:stretch>
          </p:blipFill>
          <p:spPr>
            <a:xfrm>
              <a:off x="5033424" y="5566274"/>
              <a:ext cx="252068" cy="242473"/>
            </a:xfrm>
            <a:prstGeom prst="rect">
              <a:avLst/>
            </a:prstGeom>
          </p:spPr>
        </p:pic>
        <p:sp>
          <p:nvSpPr>
            <p:cNvPr id="45" name="object 45"/>
            <p:cNvSpPr/>
            <p:nvPr/>
          </p:nvSpPr>
          <p:spPr>
            <a:xfrm>
              <a:off x="5033424" y="5566274"/>
              <a:ext cx="252095" cy="242570"/>
            </a:xfrm>
            <a:custGeom>
              <a:avLst/>
              <a:gdLst/>
              <a:ahLst/>
              <a:cxnLst/>
              <a:rect l="l" t="t" r="r" b="b"/>
              <a:pathLst>
                <a:path w="252095" h="242570">
                  <a:moveTo>
                    <a:pt x="249500" y="213123"/>
                  </a:moveTo>
                  <a:lnTo>
                    <a:pt x="137761" y="9214"/>
                  </a:lnTo>
                  <a:lnTo>
                    <a:pt x="131164" y="2241"/>
                  </a:lnTo>
                  <a:lnTo>
                    <a:pt x="122823" y="0"/>
                  </a:lnTo>
                  <a:lnTo>
                    <a:pt x="114534" y="2466"/>
                  </a:lnTo>
                  <a:lnTo>
                    <a:pt x="108093" y="9617"/>
                  </a:lnTo>
                  <a:lnTo>
                    <a:pt x="2346" y="213526"/>
                  </a:lnTo>
                  <a:lnTo>
                    <a:pt x="0" y="223471"/>
                  </a:lnTo>
                  <a:lnTo>
                    <a:pt x="2331" y="232819"/>
                  </a:lnTo>
                  <a:lnTo>
                    <a:pt x="8406" y="239757"/>
                  </a:lnTo>
                  <a:lnTo>
                    <a:pt x="17288" y="242473"/>
                  </a:lnTo>
                  <a:lnTo>
                    <a:pt x="234777" y="242473"/>
                  </a:lnTo>
                  <a:lnTo>
                    <a:pt x="243758" y="239694"/>
                  </a:lnTo>
                  <a:lnTo>
                    <a:pt x="249838" y="232616"/>
                  </a:lnTo>
                  <a:lnTo>
                    <a:pt x="252068" y="223130"/>
                  </a:lnTo>
                  <a:lnTo>
                    <a:pt x="249500" y="213123"/>
                  </a:lnTo>
                </a:path>
              </a:pathLst>
            </a:custGeom>
            <a:ln w="16889">
              <a:solidFill>
                <a:srgbClr val="5F2177"/>
              </a:solidFill>
            </a:ln>
          </p:spPr>
          <p:txBody>
            <a:bodyPr wrap="square" lIns="0" tIns="0" rIns="0" bIns="0" rtlCol="0"/>
            <a:lstStyle/>
            <a:p>
              <a:endParaRPr dirty="0"/>
            </a:p>
          </p:txBody>
        </p:sp>
        <p:sp>
          <p:nvSpPr>
            <p:cNvPr id="46" name="object 46"/>
            <p:cNvSpPr/>
            <p:nvPr/>
          </p:nvSpPr>
          <p:spPr>
            <a:xfrm>
              <a:off x="4880000" y="5561044"/>
              <a:ext cx="556260" cy="319405"/>
            </a:xfrm>
            <a:custGeom>
              <a:avLst/>
              <a:gdLst/>
              <a:ahLst/>
              <a:cxnLst/>
              <a:rect l="l" t="t" r="r" b="b"/>
              <a:pathLst>
                <a:path w="556260" h="319404">
                  <a:moveTo>
                    <a:pt x="212890" y="0"/>
                  </a:moveTo>
                  <a:lnTo>
                    <a:pt x="19723" y="0"/>
                  </a:lnTo>
                  <a:lnTo>
                    <a:pt x="0" y="23304"/>
                  </a:lnTo>
                  <a:lnTo>
                    <a:pt x="0" y="319303"/>
                  </a:lnTo>
                  <a:lnTo>
                    <a:pt x="40220" y="319303"/>
                  </a:lnTo>
                  <a:lnTo>
                    <a:pt x="40220" y="38849"/>
                  </a:lnTo>
                  <a:lnTo>
                    <a:pt x="189242" y="38849"/>
                  </a:lnTo>
                  <a:lnTo>
                    <a:pt x="212890" y="0"/>
                  </a:lnTo>
                  <a:close/>
                </a:path>
                <a:path w="556260" h="319404">
                  <a:moveTo>
                    <a:pt x="556133" y="23304"/>
                  </a:moveTo>
                  <a:lnTo>
                    <a:pt x="536409" y="0"/>
                  </a:lnTo>
                  <a:lnTo>
                    <a:pt x="343242" y="0"/>
                  </a:lnTo>
                  <a:lnTo>
                    <a:pt x="366890" y="38849"/>
                  </a:lnTo>
                  <a:lnTo>
                    <a:pt x="515912" y="38849"/>
                  </a:lnTo>
                  <a:lnTo>
                    <a:pt x="515912" y="319303"/>
                  </a:lnTo>
                  <a:lnTo>
                    <a:pt x="556133" y="319303"/>
                  </a:lnTo>
                  <a:lnTo>
                    <a:pt x="556133" y="23304"/>
                  </a:lnTo>
                  <a:close/>
                </a:path>
              </a:pathLst>
            </a:custGeom>
            <a:solidFill>
              <a:srgbClr val="DFC2F1"/>
            </a:solidFill>
          </p:spPr>
          <p:txBody>
            <a:bodyPr wrap="square" lIns="0" tIns="0" rIns="0" bIns="0" rtlCol="0"/>
            <a:lstStyle/>
            <a:p>
              <a:endParaRPr dirty="0"/>
            </a:p>
          </p:txBody>
        </p:sp>
        <p:sp>
          <p:nvSpPr>
            <p:cNvPr id="47" name="object 47"/>
            <p:cNvSpPr/>
            <p:nvPr/>
          </p:nvSpPr>
          <p:spPr>
            <a:xfrm>
              <a:off x="4873472" y="5552355"/>
              <a:ext cx="571500" cy="515620"/>
            </a:xfrm>
            <a:custGeom>
              <a:avLst/>
              <a:gdLst/>
              <a:ahLst/>
              <a:cxnLst/>
              <a:rect l="l" t="t" r="r" b="b"/>
              <a:pathLst>
                <a:path w="571500" h="515620">
                  <a:moveTo>
                    <a:pt x="389497" y="515012"/>
                  </a:moveTo>
                  <a:lnTo>
                    <a:pt x="387398" y="514941"/>
                  </a:lnTo>
                  <a:lnTo>
                    <a:pt x="173211" y="514946"/>
                  </a:lnTo>
                  <a:lnTo>
                    <a:pt x="170792" y="512609"/>
                  </a:lnTo>
                  <a:lnTo>
                    <a:pt x="170797" y="494660"/>
                  </a:lnTo>
                  <a:lnTo>
                    <a:pt x="170655" y="488919"/>
                  </a:lnTo>
                  <a:lnTo>
                    <a:pt x="170920" y="483196"/>
                  </a:lnTo>
                  <a:lnTo>
                    <a:pt x="198747" y="453243"/>
                  </a:lnTo>
                  <a:lnTo>
                    <a:pt x="204190" y="449466"/>
                  </a:lnTo>
                  <a:lnTo>
                    <a:pt x="231694" y="416995"/>
                  </a:lnTo>
                  <a:lnTo>
                    <a:pt x="237489" y="405994"/>
                  </a:lnTo>
                  <a:lnTo>
                    <a:pt x="40619" y="406021"/>
                  </a:lnTo>
                  <a:lnTo>
                    <a:pt x="29032" y="404907"/>
                  </a:lnTo>
                  <a:lnTo>
                    <a:pt x="193" y="373157"/>
                  </a:lnTo>
                  <a:lnTo>
                    <a:pt x="85" y="312325"/>
                  </a:lnTo>
                  <a:lnTo>
                    <a:pt x="0" y="202988"/>
                  </a:lnTo>
                  <a:lnTo>
                    <a:pt x="54" y="38980"/>
                  </a:lnTo>
                  <a:lnTo>
                    <a:pt x="23540" y="3423"/>
                  </a:lnTo>
                  <a:lnTo>
                    <a:pt x="59900" y="0"/>
                  </a:lnTo>
                  <a:lnTo>
                    <a:pt x="81212" y="76"/>
                  </a:lnTo>
                  <a:lnTo>
                    <a:pt x="225369" y="79"/>
                  </a:lnTo>
                  <a:lnTo>
                    <a:pt x="229687" y="7584"/>
                  </a:lnTo>
                  <a:lnTo>
                    <a:pt x="224470" y="16157"/>
                  </a:lnTo>
                  <a:lnTo>
                    <a:pt x="221544" y="17792"/>
                  </a:lnTo>
                  <a:lnTo>
                    <a:pt x="40839" y="17792"/>
                  </a:lnTo>
                  <a:lnTo>
                    <a:pt x="30617" y="19137"/>
                  </a:lnTo>
                  <a:lnTo>
                    <a:pt x="23490" y="23251"/>
                  </a:lnTo>
                  <a:lnTo>
                    <a:pt x="19317" y="30255"/>
                  </a:lnTo>
                  <a:lnTo>
                    <a:pt x="17956" y="40270"/>
                  </a:lnTo>
                  <a:lnTo>
                    <a:pt x="17947" y="318880"/>
                  </a:lnTo>
                  <a:lnTo>
                    <a:pt x="39074" y="318880"/>
                  </a:lnTo>
                  <a:lnTo>
                    <a:pt x="39076" y="40821"/>
                  </a:lnTo>
                  <a:lnTo>
                    <a:pt x="41326" y="38594"/>
                  </a:lnTo>
                  <a:lnTo>
                    <a:pt x="201938" y="38594"/>
                  </a:lnTo>
                  <a:lnTo>
                    <a:pt x="206256" y="46099"/>
                  </a:lnTo>
                  <a:lnTo>
                    <a:pt x="200852" y="54982"/>
                  </a:lnTo>
                  <a:lnTo>
                    <a:pt x="197923" y="56617"/>
                  </a:lnTo>
                  <a:lnTo>
                    <a:pt x="57544" y="56617"/>
                  </a:lnTo>
                  <a:lnTo>
                    <a:pt x="57544" y="318693"/>
                  </a:lnTo>
                  <a:lnTo>
                    <a:pt x="514015" y="318693"/>
                  </a:lnTo>
                  <a:lnTo>
                    <a:pt x="514015" y="56617"/>
                  </a:lnTo>
                  <a:lnTo>
                    <a:pt x="369766" y="56617"/>
                  </a:lnTo>
                  <a:lnTo>
                    <a:pt x="366812" y="54949"/>
                  </a:lnTo>
                  <a:lnTo>
                    <a:pt x="361508" y="46020"/>
                  </a:lnTo>
                  <a:lnTo>
                    <a:pt x="365832" y="38594"/>
                  </a:lnTo>
                  <a:lnTo>
                    <a:pt x="530013" y="38594"/>
                  </a:lnTo>
                  <a:lnTo>
                    <a:pt x="532357" y="40920"/>
                  </a:lnTo>
                  <a:lnTo>
                    <a:pt x="532360" y="318724"/>
                  </a:lnTo>
                  <a:lnTo>
                    <a:pt x="553199" y="318724"/>
                  </a:lnTo>
                  <a:lnTo>
                    <a:pt x="553308" y="316768"/>
                  </a:lnTo>
                  <a:lnTo>
                    <a:pt x="553470" y="315171"/>
                  </a:lnTo>
                  <a:lnTo>
                    <a:pt x="553458" y="39033"/>
                  </a:lnTo>
                  <a:lnTo>
                    <a:pt x="552069" y="29728"/>
                  </a:lnTo>
                  <a:lnTo>
                    <a:pt x="547913" y="23093"/>
                  </a:lnTo>
                  <a:lnTo>
                    <a:pt x="540988" y="19117"/>
                  </a:lnTo>
                  <a:lnTo>
                    <a:pt x="531291" y="17792"/>
                  </a:lnTo>
                  <a:lnTo>
                    <a:pt x="346697" y="17792"/>
                  </a:lnTo>
                  <a:lnTo>
                    <a:pt x="343745" y="16127"/>
                  </a:lnTo>
                  <a:lnTo>
                    <a:pt x="338617" y="7499"/>
                  </a:lnTo>
                  <a:lnTo>
                    <a:pt x="342935" y="70"/>
                  </a:lnTo>
                  <a:lnTo>
                    <a:pt x="529334" y="7"/>
                  </a:lnTo>
                  <a:lnTo>
                    <a:pt x="539337" y="713"/>
                  </a:lnTo>
                  <a:lnTo>
                    <a:pt x="569801" y="26450"/>
                  </a:lnTo>
                  <a:lnTo>
                    <a:pt x="571419" y="39449"/>
                  </a:lnTo>
                  <a:lnTo>
                    <a:pt x="571399" y="366233"/>
                  </a:lnTo>
                  <a:lnTo>
                    <a:pt x="544493" y="404329"/>
                  </a:lnTo>
                  <a:lnTo>
                    <a:pt x="482813" y="405983"/>
                  </a:lnTo>
                  <a:lnTo>
                    <a:pt x="333795" y="405994"/>
                  </a:lnTo>
                  <a:lnTo>
                    <a:pt x="341337" y="419522"/>
                  </a:lnTo>
                  <a:lnTo>
                    <a:pt x="370952" y="452382"/>
                  </a:lnTo>
                  <a:lnTo>
                    <a:pt x="373931" y="453679"/>
                  </a:lnTo>
                  <a:lnTo>
                    <a:pt x="375510" y="454003"/>
                  </a:lnTo>
                  <a:lnTo>
                    <a:pt x="400812" y="489846"/>
                  </a:lnTo>
                  <a:lnTo>
                    <a:pt x="400606" y="497436"/>
                  </a:lnTo>
                  <a:lnTo>
                    <a:pt x="400614" y="510955"/>
                  </a:lnTo>
                  <a:lnTo>
                    <a:pt x="397246" y="513989"/>
                  </a:lnTo>
                  <a:lnTo>
                    <a:pt x="389497" y="515012"/>
                  </a:lnTo>
                  <a:close/>
                </a:path>
              </a:pathLst>
            </a:custGeom>
            <a:solidFill>
              <a:srgbClr val="5F2177"/>
            </a:solidFill>
          </p:spPr>
          <p:txBody>
            <a:bodyPr wrap="square" lIns="0" tIns="0" rIns="0" bIns="0" rtlCol="0"/>
            <a:lstStyle/>
            <a:p>
              <a:endParaRPr dirty="0"/>
            </a:p>
          </p:txBody>
        </p:sp>
        <p:pic>
          <p:nvPicPr>
            <p:cNvPr id="48" name="object 48"/>
            <p:cNvPicPr/>
            <p:nvPr/>
          </p:nvPicPr>
          <p:blipFill>
            <a:blip r:embed="rId20" cstate="print"/>
            <a:stretch>
              <a:fillRect/>
            </a:stretch>
          </p:blipFill>
          <p:spPr>
            <a:xfrm>
              <a:off x="5062558" y="5958218"/>
              <a:ext cx="193835" cy="90675"/>
            </a:xfrm>
            <a:prstGeom prst="rect">
              <a:avLst/>
            </a:prstGeom>
          </p:spPr>
        </p:pic>
        <p:sp>
          <p:nvSpPr>
            <p:cNvPr id="49" name="object 49"/>
            <p:cNvSpPr/>
            <p:nvPr/>
          </p:nvSpPr>
          <p:spPr>
            <a:xfrm>
              <a:off x="4891595" y="5889601"/>
              <a:ext cx="535305" cy="51435"/>
            </a:xfrm>
            <a:custGeom>
              <a:avLst/>
              <a:gdLst/>
              <a:ahLst/>
              <a:cxnLst/>
              <a:rect l="l" t="t" r="r" b="b"/>
              <a:pathLst>
                <a:path w="535304" h="51435">
                  <a:moveTo>
                    <a:pt x="515886" y="51045"/>
                  </a:moveTo>
                  <a:lnTo>
                    <a:pt x="18919" y="51034"/>
                  </a:lnTo>
                  <a:lnTo>
                    <a:pt x="0" y="17818"/>
                  </a:lnTo>
                  <a:lnTo>
                    <a:pt x="185" y="0"/>
                  </a:lnTo>
                  <a:lnTo>
                    <a:pt x="534994" y="0"/>
                  </a:lnTo>
                  <a:lnTo>
                    <a:pt x="535190" y="17817"/>
                  </a:lnTo>
                  <a:lnTo>
                    <a:pt x="515886" y="51045"/>
                  </a:lnTo>
                  <a:close/>
                </a:path>
              </a:pathLst>
            </a:custGeom>
            <a:solidFill>
              <a:srgbClr val="DFC2F1"/>
            </a:solidFill>
          </p:spPr>
          <p:txBody>
            <a:bodyPr wrap="square" lIns="0" tIns="0" rIns="0" bIns="0" rtlCol="0"/>
            <a:lstStyle/>
            <a:p>
              <a:endParaRPr dirty="0"/>
            </a:p>
          </p:txBody>
        </p:sp>
        <p:sp>
          <p:nvSpPr>
            <p:cNvPr id="50" name="object 50"/>
            <p:cNvSpPr/>
            <p:nvPr/>
          </p:nvSpPr>
          <p:spPr>
            <a:xfrm>
              <a:off x="1955530" y="4757593"/>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grpSp>
      <p:sp>
        <p:nvSpPr>
          <p:cNvPr id="51" name="object 51"/>
          <p:cNvSpPr txBox="1"/>
          <p:nvPr/>
        </p:nvSpPr>
        <p:spPr>
          <a:xfrm>
            <a:off x="2892342" y="4629575"/>
            <a:ext cx="403225"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212121"/>
                </a:solidFill>
                <a:latin typeface="Calibri"/>
                <a:cs typeface="Calibri"/>
              </a:rPr>
              <a:t>ACtivité</a:t>
            </a:r>
            <a:r>
              <a:rPr sz="750" spc="145" dirty="0">
                <a:solidFill>
                  <a:srgbClr val="212121"/>
                </a:solidFill>
                <a:latin typeface="Calibri"/>
                <a:cs typeface="Calibri"/>
              </a:rPr>
              <a:t> </a:t>
            </a:r>
            <a:r>
              <a:rPr sz="750" spc="-70" dirty="0">
                <a:solidFill>
                  <a:srgbClr val="212121"/>
                </a:solidFill>
                <a:latin typeface="Calibri"/>
                <a:cs typeface="Calibri"/>
              </a:rPr>
              <a:t>1</a:t>
            </a:r>
            <a:endParaRPr sz="750" dirty="0">
              <a:latin typeface="Calibri"/>
              <a:cs typeface="Calibri"/>
            </a:endParaRPr>
          </a:p>
        </p:txBody>
      </p:sp>
      <p:grpSp>
        <p:nvGrpSpPr>
          <p:cNvPr id="52" name="object 52"/>
          <p:cNvGrpSpPr/>
          <p:nvPr/>
        </p:nvGrpSpPr>
        <p:grpSpPr>
          <a:xfrm>
            <a:off x="1619773" y="2950808"/>
            <a:ext cx="16809085" cy="7754620"/>
            <a:chOff x="1619773" y="2950808"/>
            <a:chExt cx="16809085" cy="7754620"/>
          </a:xfrm>
        </p:grpSpPr>
        <p:sp>
          <p:nvSpPr>
            <p:cNvPr id="53" name="object 53"/>
            <p:cNvSpPr/>
            <p:nvPr/>
          </p:nvSpPr>
          <p:spPr>
            <a:xfrm>
              <a:off x="4351591" y="4757603"/>
              <a:ext cx="2400300" cy="27940"/>
            </a:xfrm>
            <a:custGeom>
              <a:avLst/>
              <a:gdLst/>
              <a:ahLst/>
              <a:cxnLst/>
              <a:rect l="l" t="t" r="r" b="b"/>
              <a:pathLst>
                <a:path w="2400300" h="27939">
                  <a:moveTo>
                    <a:pt x="2399893" y="6299"/>
                  </a:moveTo>
                  <a:lnTo>
                    <a:pt x="2396871" y="6299"/>
                  </a:lnTo>
                  <a:lnTo>
                    <a:pt x="2396871"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F9E5FC"/>
            </a:solidFill>
          </p:spPr>
          <p:txBody>
            <a:bodyPr wrap="square" lIns="0" tIns="0" rIns="0" bIns="0" rtlCol="0"/>
            <a:lstStyle/>
            <a:p>
              <a:endParaRPr dirty="0"/>
            </a:p>
          </p:txBody>
        </p:sp>
        <p:pic>
          <p:nvPicPr>
            <p:cNvPr id="54" name="object 54"/>
            <p:cNvPicPr/>
            <p:nvPr/>
          </p:nvPicPr>
          <p:blipFill>
            <a:blip r:embed="rId21" cstate="print"/>
            <a:stretch>
              <a:fillRect/>
            </a:stretch>
          </p:blipFill>
          <p:spPr>
            <a:xfrm>
              <a:off x="4309696" y="4728138"/>
              <a:ext cx="87633" cy="86351"/>
            </a:xfrm>
            <a:prstGeom prst="rect">
              <a:avLst/>
            </a:prstGeom>
          </p:spPr>
        </p:pic>
        <p:pic>
          <p:nvPicPr>
            <p:cNvPr id="55" name="object 55"/>
            <p:cNvPicPr/>
            <p:nvPr/>
          </p:nvPicPr>
          <p:blipFill>
            <a:blip r:embed="rId22" cstate="print"/>
            <a:stretch>
              <a:fillRect/>
            </a:stretch>
          </p:blipFill>
          <p:spPr>
            <a:xfrm>
              <a:off x="1811182" y="4707103"/>
              <a:ext cx="170737" cy="114293"/>
            </a:xfrm>
            <a:prstGeom prst="rect">
              <a:avLst/>
            </a:prstGeom>
          </p:spPr>
        </p:pic>
        <p:sp>
          <p:nvSpPr>
            <p:cNvPr id="56" name="object 56"/>
            <p:cNvSpPr/>
            <p:nvPr/>
          </p:nvSpPr>
          <p:spPr>
            <a:xfrm>
              <a:off x="1661657" y="4546829"/>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7" name="object 57"/>
            <p:cNvSpPr/>
            <p:nvPr/>
          </p:nvSpPr>
          <p:spPr>
            <a:xfrm>
              <a:off x="6162013" y="2982221"/>
              <a:ext cx="12235180" cy="7691755"/>
            </a:xfrm>
            <a:custGeom>
              <a:avLst/>
              <a:gdLst/>
              <a:ahLst/>
              <a:cxnLst/>
              <a:rect l="l" t="t" r="r" b="b"/>
              <a:pathLst>
                <a:path w="12235180" h="7691755">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7281076"/>
                  </a:lnTo>
                  <a:lnTo>
                    <a:pt x="141608" y="7328952"/>
                  </a:lnTo>
                  <a:lnTo>
                    <a:pt x="149697" y="7375205"/>
                  </a:lnTo>
                  <a:lnTo>
                    <a:pt x="162802" y="7419529"/>
                  </a:lnTo>
                  <a:lnTo>
                    <a:pt x="180614" y="7461614"/>
                  </a:lnTo>
                  <a:lnTo>
                    <a:pt x="202824" y="7501153"/>
                  </a:lnTo>
                  <a:lnTo>
                    <a:pt x="229126" y="7537837"/>
                  </a:lnTo>
                  <a:lnTo>
                    <a:pt x="259209" y="7571359"/>
                  </a:lnTo>
                  <a:lnTo>
                    <a:pt x="292766" y="7601411"/>
                  </a:lnTo>
                  <a:lnTo>
                    <a:pt x="329488" y="7627685"/>
                  </a:lnTo>
                  <a:lnTo>
                    <a:pt x="369067" y="7649872"/>
                  </a:lnTo>
                  <a:lnTo>
                    <a:pt x="411195" y="7667665"/>
                  </a:lnTo>
                  <a:lnTo>
                    <a:pt x="455562" y="7680756"/>
                  </a:lnTo>
                  <a:lnTo>
                    <a:pt x="501861" y="7688836"/>
                  </a:lnTo>
                  <a:lnTo>
                    <a:pt x="549784" y="7691598"/>
                  </a:lnTo>
                  <a:lnTo>
                    <a:pt x="11824247" y="7691598"/>
                  </a:lnTo>
                  <a:lnTo>
                    <a:pt x="11872169" y="7688836"/>
                  </a:lnTo>
                  <a:lnTo>
                    <a:pt x="11918467" y="7680756"/>
                  </a:lnTo>
                  <a:lnTo>
                    <a:pt x="11962834" y="7667665"/>
                  </a:lnTo>
                  <a:lnTo>
                    <a:pt x="12004959" y="7649872"/>
                  </a:lnTo>
                  <a:lnTo>
                    <a:pt x="12044536" y="7627685"/>
                  </a:lnTo>
                  <a:lnTo>
                    <a:pt x="12081257" y="7601411"/>
                  </a:lnTo>
                  <a:lnTo>
                    <a:pt x="12114811" y="7571359"/>
                  </a:lnTo>
                  <a:lnTo>
                    <a:pt x="12144892" y="7537837"/>
                  </a:lnTo>
                  <a:lnTo>
                    <a:pt x="12171191" y="7501153"/>
                  </a:lnTo>
                  <a:lnTo>
                    <a:pt x="12193400" y="7461614"/>
                  </a:lnTo>
                  <a:lnTo>
                    <a:pt x="12211210" y="7419529"/>
                  </a:lnTo>
                  <a:lnTo>
                    <a:pt x="12224314" y="7375205"/>
                  </a:lnTo>
                  <a:lnTo>
                    <a:pt x="12232402" y="7328952"/>
                  </a:lnTo>
                  <a:lnTo>
                    <a:pt x="12235166" y="7281076"/>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58" name="object 58"/>
            <p:cNvSpPr/>
            <p:nvPr/>
          </p:nvSpPr>
          <p:spPr>
            <a:xfrm>
              <a:off x="6161992" y="2982221"/>
              <a:ext cx="12235815" cy="7691755"/>
            </a:xfrm>
            <a:custGeom>
              <a:avLst/>
              <a:gdLst/>
              <a:ahLst/>
              <a:cxnLst/>
              <a:rect l="l" t="t" r="r" b="b"/>
              <a:pathLst>
                <a:path w="12235815" h="7691755">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7281076"/>
                  </a:lnTo>
                  <a:lnTo>
                    <a:pt x="141629" y="7328952"/>
                  </a:lnTo>
                  <a:lnTo>
                    <a:pt x="149718" y="7375205"/>
                  </a:lnTo>
                  <a:lnTo>
                    <a:pt x="162823" y="7419529"/>
                  </a:lnTo>
                  <a:lnTo>
                    <a:pt x="180635" y="7461614"/>
                  </a:lnTo>
                  <a:lnTo>
                    <a:pt x="202845" y="7501153"/>
                  </a:lnTo>
                  <a:lnTo>
                    <a:pt x="229147" y="7537837"/>
                  </a:lnTo>
                  <a:lnTo>
                    <a:pt x="259230" y="7571359"/>
                  </a:lnTo>
                  <a:lnTo>
                    <a:pt x="292787" y="7601411"/>
                  </a:lnTo>
                  <a:lnTo>
                    <a:pt x="329509" y="7627685"/>
                  </a:lnTo>
                  <a:lnTo>
                    <a:pt x="369088" y="7649872"/>
                  </a:lnTo>
                  <a:lnTo>
                    <a:pt x="411216" y="7667665"/>
                  </a:lnTo>
                  <a:lnTo>
                    <a:pt x="455583" y="7680756"/>
                  </a:lnTo>
                  <a:lnTo>
                    <a:pt x="501882" y="7688836"/>
                  </a:lnTo>
                  <a:lnTo>
                    <a:pt x="549805" y="7691598"/>
                  </a:lnTo>
                  <a:lnTo>
                    <a:pt x="762395" y="7691598"/>
                  </a:lnTo>
                  <a:lnTo>
                    <a:pt x="11587919" y="7691598"/>
                  </a:lnTo>
                  <a:lnTo>
                    <a:pt x="11824268" y="7691598"/>
                  </a:lnTo>
                  <a:lnTo>
                    <a:pt x="11872190" y="7688836"/>
                  </a:lnTo>
                  <a:lnTo>
                    <a:pt x="11918488" y="7680756"/>
                  </a:lnTo>
                  <a:lnTo>
                    <a:pt x="11962854" y="7667665"/>
                  </a:lnTo>
                  <a:lnTo>
                    <a:pt x="12004980" y="7649872"/>
                  </a:lnTo>
                  <a:lnTo>
                    <a:pt x="12044557" y="7627685"/>
                  </a:lnTo>
                  <a:lnTo>
                    <a:pt x="12081277" y="7601411"/>
                  </a:lnTo>
                  <a:lnTo>
                    <a:pt x="12114832" y="7571359"/>
                  </a:lnTo>
                  <a:lnTo>
                    <a:pt x="12144913" y="7537837"/>
                  </a:lnTo>
                  <a:lnTo>
                    <a:pt x="12171212" y="7501153"/>
                  </a:lnTo>
                  <a:lnTo>
                    <a:pt x="12193421" y="7461614"/>
                  </a:lnTo>
                  <a:lnTo>
                    <a:pt x="12211231" y="7419529"/>
                  </a:lnTo>
                  <a:lnTo>
                    <a:pt x="12224335" y="7375205"/>
                  </a:lnTo>
                  <a:lnTo>
                    <a:pt x="12232423" y="7328952"/>
                  </a:lnTo>
                  <a:lnTo>
                    <a:pt x="12235187" y="7281076"/>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62" name="object 62"/>
          <p:cNvSpPr txBox="1"/>
          <p:nvPr/>
        </p:nvSpPr>
        <p:spPr>
          <a:xfrm>
            <a:off x="6631930" y="8257829"/>
            <a:ext cx="11109325" cy="2072362"/>
          </a:xfrm>
          <a:prstGeom prst="rect">
            <a:avLst/>
          </a:prstGeom>
        </p:spPr>
        <p:txBody>
          <a:bodyPr vert="horz" wrap="square" lIns="0" tIns="33020" rIns="0" bIns="0" rtlCol="0">
            <a:spAutoFit/>
          </a:bodyPr>
          <a:lstStyle/>
          <a:p>
            <a:pPr marL="12700" marR="5080">
              <a:lnSpc>
                <a:spcPts val="2580"/>
              </a:lnSpc>
              <a:spcBef>
                <a:spcPts val="260"/>
              </a:spcBef>
            </a:pPr>
            <a:r>
              <a:rPr sz="2200" b="1" dirty="0">
                <a:solidFill>
                  <a:srgbClr val="231F20"/>
                </a:solidFill>
                <a:latin typeface="Calibri"/>
                <a:cs typeface="Calibri"/>
              </a:rPr>
              <a:t>Toujours</a:t>
            </a:r>
            <a:r>
              <a:rPr sz="2200" b="1" spc="110" dirty="0">
                <a:solidFill>
                  <a:srgbClr val="231F20"/>
                </a:solidFill>
                <a:latin typeface="Calibri"/>
                <a:cs typeface="Calibri"/>
              </a:rPr>
              <a:t> </a:t>
            </a:r>
            <a:r>
              <a:rPr sz="2200" b="1" dirty="0">
                <a:solidFill>
                  <a:srgbClr val="231F20"/>
                </a:solidFill>
                <a:latin typeface="Calibri"/>
                <a:cs typeface="Calibri"/>
              </a:rPr>
              <a:t>en</a:t>
            </a:r>
            <a:r>
              <a:rPr sz="2200" b="1" spc="110" dirty="0">
                <a:solidFill>
                  <a:srgbClr val="231F20"/>
                </a:solidFill>
                <a:latin typeface="Calibri"/>
                <a:cs typeface="Calibri"/>
              </a:rPr>
              <a:t> </a:t>
            </a:r>
            <a:r>
              <a:rPr sz="2200" b="1" dirty="0">
                <a:solidFill>
                  <a:srgbClr val="231F20"/>
                </a:solidFill>
                <a:latin typeface="Calibri"/>
                <a:cs typeface="Calibri"/>
              </a:rPr>
              <a:t>prenant</a:t>
            </a:r>
            <a:r>
              <a:rPr sz="2200" b="1" spc="114" dirty="0">
                <a:solidFill>
                  <a:srgbClr val="231F20"/>
                </a:solidFill>
                <a:latin typeface="Calibri"/>
                <a:cs typeface="Calibri"/>
              </a:rPr>
              <a:t> </a:t>
            </a:r>
            <a:r>
              <a:rPr sz="2200" b="1" dirty="0">
                <a:solidFill>
                  <a:srgbClr val="231F20"/>
                </a:solidFill>
                <a:latin typeface="Calibri"/>
                <a:cs typeface="Calibri"/>
              </a:rPr>
              <a:t>exemple</a:t>
            </a:r>
            <a:r>
              <a:rPr sz="2200" b="1" spc="110" dirty="0">
                <a:solidFill>
                  <a:srgbClr val="231F20"/>
                </a:solidFill>
                <a:latin typeface="Calibri"/>
                <a:cs typeface="Calibri"/>
              </a:rPr>
              <a:t> </a:t>
            </a:r>
            <a:r>
              <a:rPr sz="2200" b="1" spc="60" dirty="0">
                <a:solidFill>
                  <a:srgbClr val="231F20"/>
                </a:solidFill>
                <a:latin typeface="Calibri"/>
                <a:cs typeface="Calibri"/>
              </a:rPr>
              <a:t>sur</a:t>
            </a:r>
            <a:r>
              <a:rPr sz="2200" b="1" spc="114" dirty="0">
                <a:solidFill>
                  <a:srgbClr val="231F20"/>
                </a:solidFill>
                <a:latin typeface="Calibri"/>
                <a:cs typeface="Calibri"/>
              </a:rPr>
              <a:t> </a:t>
            </a:r>
            <a:r>
              <a:rPr sz="2200" b="1" spc="70" dirty="0">
                <a:solidFill>
                  <a:srgbClr val="231F20"/>
                </a:solidFill>
                <a:latin typeface="Calibri"/>
                <a:cs typeface="Calibri"/>
              </a:rPr>
              <a:t>ces</a:t>
            </a:r>
            <a:r>
              <a:rPr sz="2200" b="1" spc="110" dirty="0">
                <a:solidFill>
                  <a:srgbClr val="231F20"/>
                </a:solidFill>
                <a:latin typeface="Calibri"/>
                <a:cs typeface="Calibri"/>
              </a:rPr>
              <a:t> </a:t>
            </a:r>
            <a:r>
              <a:rPr sz="2200" b="1" spc="75" dirty="0">
                <a:solidFill>
                  <a:srgbClr val="231F20"/>
                </a:solidFill>
                <a:latin typeface="Calibri"/>
                <a:cs typeface="Calibri"/>
              </a:rPr>
              <a:t>2</a:t>
            </a:r>
            <a:r>
              <a:rPr sz="2200" b="1" spc="114" dirty="0">
                <a:solidFill>
                  <a:srgbClr val="231F20"/>
                </a:solidFill>
                <a:latin typeface="Calibri"/>
                <a:cs typeface="Calibri"/>
              </a:rPr>
              <a:t> </a:t>
            </a:r>
            <a:r>
              <a:rPr sz="2200" b="1" spc="90" dirty="0">
                <a:solidFill>
                  <a:srgbClr val="231F20"/>
                </a:solidFill>
                <a:latin typeface="Calibri"/>
                <a:cs typeface="Calibri"/>
              </a:rPr>
              <a:t>cas</a:t>
            </a:r>
            <a:r>
              <a:rPr sz="2200" b="1" spc="110" dirty="0">
                <a:solidFill>
                  <a:srgbClr val="231F20"/>
                </a:solidFill>
                <a:latin typeface="Calibri"/>
                <a:cs typeface="Calibri"/>
              </a:rPr>
              <a:t> </a:t>
            </a:r>
            <a:r>
              <a:rPr sz="2200" b="1" dirty="0">
                <a:solidFill>
                  <a:srgbClr val="231F20"/>
                </a:solidFill>
                <a:latin typeface="Calibri"/>
                <a:cs typeface="Calibri"/>
              </a:rPr>
              <a:t>d’arnaques,</a:t>
            </a:r>
            <a:r>
              <a:rPr sz="2200" b="1" spc="114" dirty="0">
                <a:solidFill>
                  <a:srgbClr val="231F20"/>
                </a:solidFill>
                <a:latin typeface="Calibri"/>
                <a:cs typeface="Calibri"/>
              </a:rPr>
              <a:t> </a:t>
            </a:r>
            <a:r>
              <a:rPr sz="2200" b="1" spc="55" dirty="0">
                <a:solidFill>
                  <a:srgbClr val="231F20"/>
                </a:solidFill>
                <a:latin typeface="Calibri"/>
                <a:cs typeface="Calibri"/>
              </a:rPr>
              <a:t>expliquez</a:t>
            </a:r>
            <a:r>
              <a:rPr sz="2200" b="1" spc="110" dirty="0">
                <a:solidFill>
                  <a:srgbClr val="231F20"/>
                </a:solidFill>
                <a:latin typeface="Calibri"/>
                <a:cs typeface="Calibri"/>
              </a:rPr>
              <a:t> </a:t>
            </a:r>
            <a:r>
              <a:rPr sz="2200" b="1" spc="75" dirty="0">
                <a:solidFill>
                  <a:srgbClr val="231F20"/>
                </a:solidFill>
                <a:latin typeface="Calibri"/>
                <a:cs typeface="Calibri"/>
              </a:rPr>
              <a:t>les</a:t>
            </a:r>
            <a:r>
              <a:rPr sz="2200" b="1" spc="114" dirty="0">
                <a:solidFill>
                  <a:srgbClr val="231F20"/>
                </a:solidFill>
                <a:latin typeface="Calibri"/>
                <a:cs typeface="Calibri"/>
              </a:rPr>
              <a:t> </a:t>
            </a:r>
            <a:r>
              <a:rPr sz="2200" b="1" dirty="0">
                <a:solidFill>
                  <a:srgbClr val="231F20"/>
                </a:solidFill>
                <a:latin typeface="Calibri"/>
                <a:cs typeface="Calibri"/>
              </a:rPr>
              <a:t>premiers</a:t>
            </a:r>
            <a:r>
              <a:rPr sz="2200" b="1" spc="110" dirty="0">
                <a:solidFill>
                  <a:srgbClr val="231F20"/>
                </a:solidFill>
                <a:latin typeface="Calibri"/>
                <a:cs typeface="Calibri"/>
              </a:rPr>
              <a:t> </a:t>
            </a:r>
            <a:r>
              <a:rPr sz="2200" b="1" dirty="0">
                <a:solidFill>
                  <a:srgbClr val="231F20"/>
                </a:solidFill>
                <a:latin typeface="Calibri"/>
                <a:cs typeface="Calibri"/>
              </a:rPr>
              <a:t>réflexes</a:t>
            </a:r>
            <a:r>
              <a:rPr sz="2200" b="1" spc="114" dirty="0">
                <a:solidFill>
                  <a:srgbClr val="231F20"/>
                </a:solidFill>
                <a:latin typeface="Calibri"/>
                <a:cs typeface="Calibri"/>
              </a:rPr>
              <a:t> </a:t>
            </a:r>
            <a:r>
              <a:rPr sz="2200" b="1" spc="60" dirty="0">
                <a:solidFill>
                  <a:srgbClr val="231F20"/>
                </a:solidFill>
                <a:latin typeface="Calibri"/>
                <a:cs typeface="Calibri"/>
              </a:rPr>
              <a:t>à</a:t>
            </a:r>
            <a:r>
              <a:rPr sz="2200" b="1" spc="110" dirty="0">
                <a:solidFill>
                  <a:srgbClr val="231F20"/>
                </a:solidFill>
                <a:latin typeface="Calibri"/>
                <a:cs typeface="Calibri"/>
              </a:rPr>
              <a:t> </a:t>
            </a:r>
            <a:r>
              <a:rPr sz="2200" b="1" spc="-10" dirty="0">
                <a:solidFill>
                  <a:srgbClr val="231F20"/>
                </a:solidFill>
                <a:latin typeface="Calibri"/>
                <a:cs typeface="Calibri"/>
              </a:rPr>
              <a:t>avoir </a:t>
            </a:r>
            <a:r>
              <a:rPr sz="2200" b="1" dirty="0">
                <a:solidFill>
                  <a:srgbClr val="231F20"/>
                </a:solidFill>
                <a:latin typeface="Calibri"/>
                <a:cs typeface="Calibri"/>
              </a:rPr>
              <a:t>pour</a:t>
            </a:r>
            <a:r>
              <a:rPr sz="2200" b="1" spc="95" dirty="0">
                <a:solidFill>
                  <a:srgbClr val="231F20"/>
                </a:solidFill>
                <a:latin typeface="Calibri"/>
                <a:cs typeface="Calibri"/>
              </a:rPr>
              <a:t> </a:t>
            </a:r>
            <a:r>
              <a:rPr sz="2200" b="1" spc="75" dirty="0">
                <a:solidFill>
                  <a:srgbClr val="231F20"/>
                </a:solidFill>
                <a:latin typeface="Calibri"/>
                <a:cs typeface="Calibri"/>
              </a:rPr>
              <a:t>les</a:t>
            </a:r>
            <a:r>
              <a:rPr sz="2200" b="1" spc="95" dirty="0">
                <a:solidFill>
                  <a:srgbClr val="231F20"/>
                </a:solidFill>
                <a:latin typeface="Calibri"/>
                <a:cs typeface="Calibri"/>
              </a:rPr>
              <a:t> </a:t>
            </a:r>
            <a:r>
              <a:rPr sz="2200" b="1" dirty="0">
                <a:solidFill>
                  <a:srgbClr val="231F20"/>
                </a:solidFill>
                <a:latin typeface="Calibri"/>
                <a:cs typeface="Calibri"/>
              </a:rPr>
              <a:t>déjouer</a:t>
            </a:r>
            <a:r>
              <a:rPr sz="2200" b="1" spc="95"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12700" marR="73660">
              <a:lnSpc>
                <a:spcPts val="2470"/>
              </a:lnSpc>
              <a:spcBef>
                <a:spcPts val="680"/>
              </a:spcBef>
            </a:pPr>
            <a:r>
              <a:rPr sz="2200" i="1" spc="-145" dirty="0">
                <a:solidFill>
                  <a:srgbClr val="231F20"/>
                </a:solidFill>
                <a:latin typeface="Arial Narrow"/>
                <a:cs typeface="Arial Narrow"/>
              </a:rPr>
              <a:t>Si</a:t>
            </a:r>
            <a:r>
              <a:rPr sz="2200" i="1" spc="-55" dirty="0">
                <a:solidFill>
                  <a:srgbClr val="231F20"/>
                </a:solidFill>
                <a:latin typeface="Arial Narrow"/>
                <a:cs typeface="Arial Narrow"/>
              </a:rPr>
              <a:t> </a:t>
            </a:r>
            <a:r>
              <a:rPr sz="2200" i="1" spc="-105" dirty="0">
                <a:solidFill>
                  <a:srgbClr val="231F20"/>
                </a:solidFill>
                <a:latin typeface="Arial Narrow"/>
                <a:cs typeface="Arial Narrow"/>
              </a:rPr>
              <a:t>quelqu’un</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75" dirty="0">
                <a:solidFill>
                  <a:srgbClr val="231F20"/>
                </a:solidFill>
                <a:latin typeface="Arial Narrow"/>
                <a:cs typeface="Arial Narrow"/>
              </a:rPr>
              <a:t>appelle</a:t>
            </a:r>
            <a:r>
              <a:rPr sz="2200" i="1" spc="-5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0" dirty="0">
                <a:solidFill>
                  <a:srgbClr val="231F20"/>
                </a:solidFill>
                <a:latin typeface="Arial Narrow"/>
                <a:cs typeface="Arial Narrow"/>
              </a:rPr>
              <a:t> </a:t>
            </a:r>
            <a:r>
              <a:rPr sz="2200" i="1" spc="-10" dirty="0">
                <a:solidFill>
                  <a:srgbClr val="231F20"/>
                </a:solidFill>
                <a:latin typeface="Arial Narrow"/>
                <a:cs typeface="Arial Narrow"/>
              </a:rPr>
              <a:t>vérifier</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vos</a:t>
            </a:r>
            <a:r>
              <a:rPr sz="2200" i="1" spc="-50" dirty="0">
                <a:solidFill>
                  <a:srgbClr val="231F20"/>
                </a:solidFill>
                <a:latin typeface="Arial Narrow"/>
                <a:cs typeface="Arial Narrow"/>
              </a:rPr>
              <a:t> </a:t>
            </a:r>
            <a:r>
              <a:rPr sz="2200" i="1" spc="-110" dirty="0">
                <a:solidFill>
                  <a:srgbClr val="231F20"/>
                </a:solidFill>
                <a:latin typeface="Arial Narrow"/>
                <a:cs typeface="Arial Narrow"/>
              </a:rPr>
              <a:t>données</a:t>
            </a:r>
            <a:r>
              <a:rPr sz="2200" i="1" spc="-55" dirty="0">
                <a:solidFill>
                  <a:srgbClr val="231F20"/>
                </a:solidFill>
                <a:latin typeface="Arial Narrow"/>
                <a:cs typeface="Arial Narrow"/>
              </a:rPr>
              <a:t> </a:t>
            </a:r>
            <a:r>
              <a:rPr sz="2200" i="1" spc="-80" dirty="0">
                <a:solidFill>
                  <a:srgbClr val="231F20"/>
                </a:solidFill>
                <a:latin typeface="Arial Narrow"/>
                <a:cs typeface="Arial Narrow"/>
              </a:rPr>
              <a:t>personnelles</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60" dirty="0">
                <a:solidFill>
                  <a:srgbClr val="231F20"/>
                </a:solidFill>
                <a:latin typeface="Arial Narrow"/>
                <a:cs typeface="Arial Narrow"/>
              </a:rPr>
              <a:t>la</a:t>
            </a:r>
            <a:r>
              <a:rPr sz="2200" i="1" spc="-55" dirty="0">
                <a:solidFill>
                  <a:srgbClr val="231F20"/>
                </a:solidFill>
                <a:latin typeface="Arial Narrow"/>
                <a:cs typeface="Arial Narrow"/>
              </a:rPr>
              <a:t> </a:t>
            </a:r>
            <a:r>
              <a:rPr sz="2200" i="1" spc="-35" dirty="0">
                <a:solidFill>
                  <a:srgbClr val="231F20"/>
                </a:solidFill>
                <a:latin typeface="Arial Narrow"/>
                <a:cs typeface="Arial Narrow"/>
              </a:rPr>
              <a:t>suite</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50" dirty="0">
                <a:solidFill>
                  <a:srgbClr val="231F20"/>
                </a:solidFill>
                <a:latin typeface="Arial Narrow"/>
                <a:cs typeface="Arial Narrow"/>
              </a:rPr>
              <a:t>transactions </a:t>
            </a:r>
            <a:r>
              <a:rPr sz="2200" i="1" spc="-90" dirty="0">
                <a:solidFill>
                  <a:srgbClr val="231F20"/>
                </a:solidFill>
                <a:latin typeface="Arial Narrow"/>
                <a:cs typeface="Arial Narrow"/>
              </a:rPr>
              <a:t>douteuses,</a:t>
            </a:r>
            <a:r>
              <a:rPr sz="2200" i="1" spc="-50"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75" dirty="0">
                <a:solidFill>
                  <a:srgbClr val="231F20"/>
                </a:solidFill>
                <a:latin typeface="Arial Narrow"/>
                <a:cs typeface="Arial Narrow"/>
              </a:rPr>
              <a:t>parce</a:t>
            </a:r>
            <a:r>
              <a:rPr sz="2200" i="1" spc="-50" dirty="0">
                <a:solidFill>
                  <a:srgbClr val="231F20"/>
                </a:solidFill>
                <a:latin typeface="Arial Narrow"/>
                <a:cs typeface="Arial Narrow"/>
              </a:rPr>
              <a:t> </a:t>
            </a:r>
            <a:r>
              <a:rPr sz="2200" i="1" spc="-55" dirty="0">
                <a:solidFill>
                  <a:srgbClr val="231F20"/>
                </a:solidFill>
                <a:latin typeface="Arial Narrow"/>
                <a:cs typeface="Arial Narrow"/>
              </a:rPr>
              <a:t>qu’une </a:t>
            </a:r>
            <a:r>
              <a:rPr sz="2200" i="1" spc="-45" dirty="0">
                <a:solidFill>
                  <a:srgbClr val="231F20"/>
                </a:solidFill>
                <a:latin typeface="Arial Narrow"/>
                <a:cs typeface="Arial Narrow"/>
              </a:rPr>
              <a:t>transaction </a:t>
            </a:r>
            <a:r>
              <a:rPr sz="2200" i="1" spc="-20" dirty="0">
                <a:solidFill>
                  <a:srgbClr val="231F20"/>
                </a:solidFill>
                <a:latin typeface="Arial Narrow"/>
                <a:cs typeface="Arial Narrow"/>
              </a:rPr>
              <a:t>doit</a:t>
            </a:r>
            <a:r>
              <a:rPr sz="2200" i="1" spc="-45" dirty="0">
                <a:solidFill>
                  <a:srgbClr val="231F20"/>
                </a:solidFill>
                <a:latin typeface="Arial Narrow"/>
                <a:cs typeface="Arial Narrow"/>
              </a:rPr>
              <a:t> </a:t>
            </a:r>
            <a:r>
              <a:rPr sz="2200" i="1" spc="-50" dirty="0">
                <a:solidFill>
                  <a:srgbClr val="231F20"/>
                </a:solidFill>
                <a:latin typeface="Arial Narrow"/>
                <a:cs typeface="Arial Narrow"/>
              </a:rPr>
              <a:t>être</a:t>
            </a:r>
            <a:r>
              <a:rPr sz="2200" i="1" spc="-45" dirty="0">
                <a:solidFill>
                  <a:srgbClr val="231F20"/>
                </a:solidFill>
                <a:latin typeface="Arial Narrow"/>
                <a:cs typeface="Arial Narrow"/>
              </a:rPr>
              <a:t> </a:t>
            </a:r>
            <a:r>
              <a:rPr sz="2200" i="1" spc="-100" dirty="0">
                <a:solidFill>
                  <a:srgbClr val="231F20"/>
                </a:solidFill>
                <a:latin typeface="Arial Narrow"/>
                <a:cs typeface="Arial Narrow"/>
              </a:rPr>
              <a:t>annulée</a:t>
            </a:r>
            <a:r>
              <a:rPr sz="2200" i="1" spc="-45" dirty="0">
                <a:solidFill>
                  <a:srgbClr val="231F20"/>
                </a:solidFill>
                <a:latin typeface="Arial Narrow"/>
                <a:cs typeface="Arial Narrow"/>
              </a:rPr>
              <a:t> </a:t>
            </a:r>
            <a:r>
              <a:rPr sz="2200" i="1" spc="-90" dirty="0">
                <a:solidFill>
                  <a:srgbClr val="231F20"/>
                </a:solidFill>
                <a:latin typeface="Arial Narrow"/>
                <a:cs typeface="Arial Narrow"/>
              </a:rPr>
              <a:t>après</a:t>
            </a:r>
            <a:r>
              <a:rPr sz="2200" i="1" spc="-45" dirty="0">
                <a:solidFill>
                  <a:srgbClr val="231F20"/>
                </a:solidFill>
                <a:latin typeface="Arial Narrow"/>
                <a:cs typeface="Arial Narrow"/>
              </a:rPr>
              <a:t> </a:t>
            </a:r>
            <a:r>
              <a:rPr sz="2200" i="1" spc="-25" dirty="0">
                <a:solidFill>
                  <a:srgbClr val="231F20"/>
                </a:solidFill>
                <a:latin typeface="Arial Narrow"/>
                <a:cs typeface="Arial Narrow"/>
              </a:rPr>
              <a:t>vérification</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identité, </a:t>
            </a:r>
            <a:r>
              <a:rPr sz="2200" i="1" spc="-120" dirty="0">
                <a:solidFill>
                  <a:srgbClr val="231F20"/>
                </a:solidFill>
                <a:latin typeface="Arial Narrow"/>
                <a:cs typeface="Arial Narrow"/>
              </a:rPr>
              <a:t>ne</a:t>
            </a:r>
            <a:r>
              <a:rPr sz="2200" i="1" spc="-45" dirty="0">
                <a:solidFill>
                  <a:srgbClr val="231F20"/>
                </a:solidFill>
                <a:latin typeface="Arial Narrow"/>
                <a:cs typeface="Arial Narrow"/>
              </a:rPr>
              <a:t> </a:t>
            </a:r>
            <a:r>
              <a:rPr sz="2200" i="1" spc="-80" dirty="0">
                <a:solidFill>
                  <a:srgbClr val="231F20"/>
                </a:solidFill>
                <a:latin typeface="Arial Narrow"/>
                <a:cs typeface="Arial Narrow"/>
              </a:rPr>
              <a:t>parlez</a:t>
            </a:r>
            <a:r>
              <a:rPr sz="2200" i="1" spc="-45" dirty="0">
                <a:solidFill>
                  <a:srgbClr val="231F20"/>
                </a:solidFill>
                <a:latin typeface="Arial Narrow"/>
                <a:cs typeface="Arial Narrow"/>
              </a:rPr>
              <a:t> </a:t>
            </a:r>
            <a:r>
              <a:rPr sz="2200" i="1" spc="-105" dirty="0">
                <a:solidFill>
                  <a:srgbClr val="231F20"/>
                </a:solidFill>
                <a:latin typeface="Arial Narrow"/>
                <a:cs typeface="Arial Narrow"/>
              </a:rPr>
              <a:t>pas</a:t>
            </a:r>
            <a:r>
              <a:rPr sz="2200" i="1" spc="-45" dirty="0">
                <a:solidFill>
                  <a:srgbClr val="231F20"/>
                </a:solidFill>
                <a:latin typeface="Arial Narrow"/>
                <a:cs typeface="Arial Narrow"/>
              </a:rPr>
              <a:t> </a:t>
            </a:r>
            <a:r>
              <a:rPr sz="2200" i="1" spc="-80" dirty="0">
                <a:solidFill>
                  <a:srgbClr val="231F20"/>
                </a:solidFill>
                <a:latin typeface="Arial Narrow"/>
                <a:cs typeface="Arial Narrow"/>
              </a:rPr>
              <a:t>plus</a:t>
            </a:r>
            <a:r>
              <a:rPr sz="2200" i="1" spc="-45" dirty="0">
                <a:solidFill>
                  <a:srgbClr val="231F20"/>
                </a:solidFill>
                <a:latin typeface="Arial Narrow"/>
                <a:cs typeface="Arial Narrow"/>
              </a:rPr>
              <a:t> </a:t>
            </a:r>
            <a:r>
              <a:rPr sz="2200" i="1" spc="-75" dirty="0">
                <a:solidFill>
                  <a:srgbClr val="231F20"/>
                </a:solidFill>
                <a:latin typeface="Arial Narrow"/>
                <a:cs typeface="Arial Narrow"/>
              </a:rPr>
              <a:t>longtemps</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65" dirty="0">
                <a:solidFill>
                  <a:srgbClr val="231F20"/>
                </a:solidFill>
                <a:latin typeface="Arial Narrow"/>
                <a:cs typeface="Arial Narrow"/>
              </a:rPr>
              <a:t>raccrochez</a:t>
            </a:r>
            <a:r>
              <a:rPr sz="2200" i="1" spc="-45" dirty="0">
                <a:solidFill>
                  <a:srgbClr val="231F20"/>
                </a:solidFill>
                <a:latin typeface="Arial Narrow"/>
                <a:cs typeface="Arial Narrow"/>
              </a:rPr>
              <a:t> </a:t>
            </a:r>
            <a:r>
              <a:rPr sz="2200" i="1" spc="-10" dirty="0">
                <a:solidFill>
                  <a:srgbClr val="231F20"/>
                </a:solidFill>
                <a:latin typeface="Arial Narrow"/>
                <a:cs typeface="Arial Narrow"/>
              </a:rPr>
              <a:t>aussitôt. </a:t>
            </a:r>
            <a:r>
              <a:rPr sz="2200" i="1" spc="-110" dirty="0">
                <a:solidFill>
                  <a:srgbClr val="231F20"/>
                </a:solidFill>
                <a:latin typeface="Arial Narrow"/>
                <a:cs typeface="Arial Narrow"/>
              </a:rPr>
              <a:t>Cette</a:t>
            </a:r>
            <a:r>
              <a:rPr sz="2200" i="1" spc="-50" dirty="0">
                <a:solidFill>
                  <a:srgbClr val="231F20"/>
                </a:solidFill>
                <a:latin typeface="Arial Narrow"/>
                <a:cs typeface="Arial Narrow"/>
              </a:rPr>
              <a:t> </a:t>
            </a:r>
            <a:r>
              <a:rPr sz="2200" i="1" spc="-85" dirty="0">
                <a:solidFill>
                  <a:srgbClr val="231F20"/>
                </a:solidFill>
                <a:latin typeface="Arial Narrow"/>
                <a:cs typeface="Arial Narrow"/>
              </a:rPr>
              <a:t>personne</a:t>
            </a:r>
            <a:r>
              <a:rPr sz="2200" i="1" spc="-45" dirty="0">
                <a:solidFill>
                  <a:srgbClr val="231F20"/>
                </a:solidFill>
                <a:latin typeface="Arial Narrow"/>
                <a:cs typeface="Arial Narrow"/>
              </a:rPr>
              <a:t> </a:t>
            </a:r>
            <a:r>
              <a:rPr sz="2200" i="1" spc="-55" dirty="0">
                <a:solidFill>
                  <a:srgbClr val="231F20"/>
                </a:solidFill>
                <a:latin typeface="Arial Narrow"/>
                <a:cs typeface="Arial Narrow"/>
              </a:rPr>
              <a:t>est</a:t>
            </a:r>
            <a:r>
              <a:rPr sz="2200" i="1" spc="-45" dirty="0">
                <a:solidFill>
                  <a:srgbClr val="231F20"/>
                </a:solidFill>
                <a:latin typeface="Arial Narrow"/>
                <a:cs typeface="Arial Narrow"/>
              </a:rPr>
              <a:t> </a:t>
            </a:r>
            <a:r>
              <a:rPr sz="2200" i="1" spc="-80" dirty="0">
                <a:solidFill>
                  <a:srgbClr val="231F20"/>
                </a:solidFill>
                <a:latin typeface="Arial Narrow"/>
                <a:cs typeface="Arial Narrow"/>
              </a:rPr>
              <a:t>probablement</a:t>
            </a:r>
            <a:r>
              <a:rPr sz="2200" i="1" spc="-45" dirty="0">
                <a:solidFill>
                  <a:srgbClr val="231F20"/>
                </a:solidFill>
                <a:latin typeface="Arial Narrow"/>
                <a:cs typeface="Arial Narrow"/>
              </a:rPr>
              <a:t> </a:t>
            </a:r>
            <a:r>
              <a:rPr sz="2200" i="1" spc="-100" dirty="0">
                <a:solidFill>
                  <a:srgbClr val="231F20"/>
                </a:solidFill>
                <a:latin typeface="Arial Narrow"/>
                <a:cs typeface="Arial Narrow"/>
              </a:rPr>
              <a:t>un</a:t>
            </a:r>
            <a:r>
              <a:rPr sz="2200" i="1" spc="-45" dirty="0">
                <a:solidFill>
                  <a:srgbClr val="231F20"/>
                </a:solidFill>
                <a:latin typeface="Arial Narrow"/>
                <a:cs typeface="Arial Narrow"/>
              </a:rPr>
              <a:t> </a:t>
            </a:r>
            <a:r>
              <a:rPr sz="2200" i="1" spc="-50" dirty="0">
                <a:solidFill>
                  <a:srgbClr val="231F20"/>
                </a:solidFill>
                <a:latin typeface="Arial Narrow"/>
                <a:cs typeface="Arial Narrow"/>
              </a:rPr>
              <a:t>fraudeur</a:t>
            </a:r>
            <a:r>
              <a:rPr sz="2200" i="1" spc="-45" dirty="0">
                <a:solidFill>
                  <a:srgbClr val="231F20"/>
                </a:solidFill>
                <a:latin typeface="Arial Narrow"/>
                <a:cs typeface="Arial Narrow"/>
              </a:rPr>
              <a:t> qui </a:t>
            </a:r>
            <a:r>
              <a:rPr sz="2200" i="1" spc="-135" dirty="0">
                <a:solidFill>
                  <a:srgbClr val="231F20"/>
                </a:solidFill>
                <a:latin typeface="Arial Narrow"/>
                <a:cs typeface="Arial Narrow"/>
              </a:rPr>
              <a:t>essaye</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20" dirty="0">
                <a:solidFill>
                  <a:srgbClr val="231F20"/>
                </a:solidFill>
                <a:latin typeface="Arial Narrow"/>
                <a:cs typeface="Arial Narrow"/>
              </a:rPr>
              <a:t>faire</a:t>
            </a:r>
            <a:r>
              <a:rPr sz="2200" i="1" spc="-45" dirty="0">
                <a:solidFill>
                  <a:srgbClr val="231F20"/>
                </a:solidFill>
                <a:latin typeface="Arial Narrow"/>
                <a:cs typeface="Arial Narrow"/>
              </a:rPr>
              <a:t> </a:t>
            </a:r>
            <a:r>
              <a:rPr sz="2200" i="1" spc="-65" dirty="0">
                <a:solidFill>
                  <a:srgbClr val="231F20"/>
                </a:solidFill>
                <a:latin typeface="Arial Narrow"/>
                <a:cs typeface="Arial Narrow"/>
              </a:rPr>
              <a:t>valider</a:t>
            </a:r>
            <a:r>
              <a:rPr sz="2200" i="1" spc="-45" dirty="0">
                <a:solidFill>
                  <a:srgbClr val="231F20"/>
                </a:solidFill>
                <a:latin typeface="Arial Narrow"/>
                <a:cs typeface="Arial Narrow"/>
              </a:rPr>
              <a:t> </a:t>
            </a:r>
            <a:r>
              <a:rPr sz="2200" i="1" spc="-110" dirty="0">
                <a:solidFill>
                  <a:srgbClr val="231F20"/>
                </a:solidFill>
                <a:latin typeface="Arial Narrow"/>
                <a:cs typeface="Arial Narrow"/>
              </a:rPr>
              <a:t>une</a:t>
            </a:r>
            <a:r>
              <a:rPr sz="2200" i="1" spc="-45" dirty="0">
                <a:solidFill>
                  <a:srgbClr val="231F20"/>
                </a:solidFill>
                <a:latin typeface="Arial Narrow"/>
                <a:cs typeface="Arial Narrow"/>
              </a:rPr>
              <a:t> transaction </a:t>
            </a:r>
            <a:r>
              <a:rPr sz="2200" i="1" spc="-35" dirty="0">
                <a:solidFill>
                  <a:srgbClr val="231F20"/>
                </a:solidFill>
                <a:latin typeface="Arial Narrow"/>
                <a:cs typeface="Arial Narrow"/>
              </a:rPr>
              <a:t>financière</a:t>
            </a:r>
            <a:r>
              <a:rPr sz="2200" i="1" spc="-45" dirty="0">
                <a:solidFill>
                  <a:srgbClr val="231F20"/>
                </a:solidFill>
                <a:latin typeface="Arial Narrow"/>
                <a:cs typeface="Arial Narrow"/>
              </a:rPr>
              <a:t> </a:t>
            </a: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75" dirty="0">
                <a:solidFill>
                  <a:srgbClr val="231F20"/>
                </a:solidFill>
                <a:latin typeface="Arial Narrow"/>
                <a:cs typeface="Arial Narrow"/>
              </a:rPr>
              <a:t>bien</a:t>
            </a:r>
            <a:r>
              <a:rPr sz="2200" i="1" spc="-45" dirty="0">
                <a:solidFill>
                  <a:srgbClr val="231F20"/>
                </a:solidFill>
                <a:latin typeface="Arial Narrow"/>
                <a:cs typeface="Arial Narrow"/>
              </a:rPr>
              <a:t> </a:t>
            </a:r>
            <a:r>
              <a:rPr sz="2200" i="1" spc="-25" dirty="0">
                <a:solidFill>
                  <a:srgbClr val="231F20"/>
                </a:solidFill>
                <a:latin typeface="Arial Narrow"/>
                <a:cs typeface="Arial Narrow"/>
              </a:rPr>
              <a:t>une </a:t>
            </a:r>
            <a:r>
              <a:rPr sz="2200" i="1" spc="-85" dirty="0">
                <a:solidFill>
                  <a:srgbClr val="231F20"/>
                </a:solidFill>
                <a:latin typeface="Arial Narrow"/>
                <a:cs typeface="Arial Narrow"/>
              </a:rPr>
              <a:t>connexion</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10" dirty="0">
                <a:solidFill>
                  <a:srgbClr val="231F20"/>
                </a:solidFill>
                <a:latin typeface="Arial Narrow"/>
                <a:cs typeface="Arial Narrow"/>
              </a:rPr>
              <a:t>compte.</a:t>
            </a:r>
            <a:endParaRPr sz="2200" dirty="0">
              <a:latin typeface="Arial Narrow"/>
              <a:cs typeface="Arial Narrow"/>
            </a:endParaRPr>
          </a:p>
        </p:txBody>
      </p:sp>
      <p:sp>
        <p:nvSpPr>
          <p:cNvPr id="63" name="object 63"/>
          <p:cNvSpPr txBox="1"/>
          <p:nvPr/>
        </p:nvSpPr>
        <p:spPr>
          <a:xfrm>
            <a:off x="6631930" y="3146457"/>
            <a:ext cx="10983595" cy="869315"/>
          </a:xfrm>
          <a:prstGeom prst="rect">
            <a:avLst/>
          </a:prstGeom>
        </p:spPr>
        <p:txBody>
          <a:bodyPr vert="horz" wrap="square" lIns="0" tIns="98425" rIns="0" bIns="0" rtlCol="0">
            <a:spAutoFit/>
          </a:bodyPr>
          <a:lstStyle/>
          <a:p>
            <a:pPr marL="12700">
              <a:lnSpc>
                <a:spcPct val="100000"/>
              </a:lnSpc>
              <a:spcBef>
                <a:spcPts val="775"/>
              </a:spcBef>
            </a:pPr>
            <a:r>
              <a:rPr sz="2200" b="1" spc="60" dirty="0">
                <a:solidFill>
                  <a:srgbClr val="231F20"/>
                </a:solidFill>
                <a:latin typeface="Calibri"/>
                <a:cs typeface="Calibri"/>
              </a:rPr>
              <a:t>Résumez</a:t>
            </a:r>
            <a:r>
              <a:rPr sz="2200" b="1" spc="95" dirty="0">
                <a:solidFill>
                  <a:srgbClr val="231F20"/>
                </a:solidFill>
                <a:latin typeface="Calibri"/>
                <a:cs typeface="Calibri"/>
              </a:rPr>
              <a:t> </a:t>
            </a:r>
            <a:r>
              <a:rPr sz="2200" b="1" spc="60" dirty="0">
                <a:solidFill>
                  <a:srgbClr val="231F20"/>
                </a:solidFill>
                <a:latin typeface="Calibri"/>
                <a:cs typeface="Calibri"/>
              </a:rPr>
              <a:t>le</a:t>
            </a:r>
            <a:r>
              <a:rPr sz="2200" b="1" spc="100" dirty="0">
                <a:solidFill>
                  <a:srgbClr val="231F20"/>
                </a:solidFill>
                <a:latin typeface="Calibri"/>
                <a:cs typeface="Calibri"/>
              </a:rPr>
              <a:t> </a:t>
            </a:r>
            <a:r>
              <a:rPr sz="2200" b="1" spc="55" dirty="0">
                <a:solidFill>
                  <a:srgbClr val="231F20"/>
                </a:solidFill>
                <a:latin typeface="Calibri"/>
                <a:cs typeface="Calibri"/>
              </a:rPr>
              <a:t>principe</a:t>
            </a:r>
            <a:r>
              <a:rPr sz="2200" b="1" spc="100" dirty="0">
                <a:solidFill>
                  <a:srgbClr val="231F20"/>
                </a:solidFill>
                <a:latin typeface="Calibri"/>
                <a:cs typeface="Calibri"/>
              </a:rPr>
              <a:t> </a:t>
            </a:r>
            <a:r>
              <a:rPr sz="2200" b="1" dirty="0">
                <a:solidFill>
                  <a:srgbClr val="231F20"/>
                </a:solidFill>
                <a:latin typeface="Calibri"/>
                <a:cs typeface="Calibri"/>
              </a:rPr>
              <a:t>des</a:t>
            </a:r>
            <a:r>
              <a:rPr sz="2200" b="1" spc="100" dirty="0">
                <a:solidFill>
                  <a:srgbClr val="231F20"/>
                </a:solidFill>
                <a:latin typeface="Calibri"/>
                <a:cs typeface="Calibri"/>
              </a:rPr>
              <a:t> </a:t>
            </a:r>
            <a:r>
              <a:rPr sz="2200" b="1" dirty="0">
                <a:solidFill>
                  <a:srgbClr val="231F20"/>
                </a:solidFill>
                <a:latin typeface="Calibri"/>
                <a:cs typeface="Calibri"/>
              </a:rPr>
              <a:t>arnaques</a:t>
            </a:r>
            <a:r>
              <a:rPr sz="2200" b="1" spc="95" dirty="0">
                <a:solidFill>
                  <a:srgbClr val="231F20"/>
                </a:solidFill>
                <a:latin typeface="Calibri"/>
                <a:cs typeface="Calibri"/>
              </a:rPr>
              <a:t> </a:t>
            </a:r>
            <a:r>
              <a:rPr sz="2200" b="1" spc="55" dirty="0">
                <a:solidFill>
                  <a:srgbClr val="231F20"/>
                </a:solidFill>
                <a:latin typeface="Calibri"/>
                <a:cs typeface="Calibri"/>
              </a:rPr>
              <a:t>aux</a:t>
            </a:r>
            <a:r>
              <a:rPr sz="2200" b="1" spc="100" dirty="0">
                <a:solidFill>
                  <a:srgbClr val="231F20"/>
                </a:solidFill>
                <a:latin typeface="Calibri"/>
                <a:cs typeface="Calibri"/>
              </a:rPr>
              <a:t> </a:t>
            </a:r>
            <a:r>
              <a:rPr sz="2200" b="1" spc="60" dirty="0">
                <a:solidFill>
                  <a:srgbClr val="231F20"/>
                </a:solidFill>
                <a:latin typeface="Calibri"/>
                <a:cs typeface="Calibri"/>
              </a:rPr>
              <a:t>faux</a:t>
            </a:r>
            <a:r>
              <a:rPr sz="2200" b="1" spc="100" dirty="0">
                <a:solidFill>
                  <a:srgbClr val="231F20"/>
                </a:solidFill>
                <a:latin typeface="Calibri"/>
                <a:cs typeface="Calibri"/>
              </a:rPr>
              <a:t> </a:t>
            </a:r>
            <a:r>
              <a:rPr sz="2200" b="1" spc="45" dirty="0">
                <a:solidFill>
                  <a:srgbClr val="231F20"/>
                </a:solidFill>
                <a:latin typeface="Calibri"/>
                <a:cs typeface="Calibri"/>
              </a:rPr>
              <a:t>support</a:t>
            </a:r>
            <a:r>
              <a:rPr sz="2200" b="1" spc="100" dirty="0">
                <a:solidFill>
                  <a:srgbClr val="231F20"/>
                </a:solidFill>
                <a:latin typeface="Calibri"/>
                <a:cs typeface="Calibri"/>
              </a:rPr>
              <a:t> </a:t>
            </a:r>
            <a:r>
              <a:rPr sz="2200" b="1" dirty="0">
                <a:solidFill>
                  <a:srgbClr val="231F20"/>
                </a:solidFill>
                <a:latin typeface="Calibri"/>
                <a:cs typeface="Calibri"/>
              </a:rPr>
              <a:t>technique</a:t>
            </a:r>
            <a:r>
              <a:rPr sz="2200" b="1" spc="100"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875030" indent="-157480">
              <a:lnSpc>
                <a:spcPct val="100000"/>
              </a:lnSpc>
              <a:spcBef>
                <a:spcPts val="685"/>
              </a:spcBef>
              <a:buFont typeface="Arial"/>
              <a:buChar char="•"/>
              <a:tabLst>
                <a:tab pos="875665" algn="l"/>
              </a:tabLst>
            </a:pPr>
            <a:r>
              <a:rPr sz="2200" i="1" spc="-190" dirty="0">
                <a:solidFill>
                  <a:srgbClr val="231F20"/>
                </a:solidFill>
                <a:latin typeface="Arial Narrow"/>
                <a:cs typeface="Arial Narrow"/>
              </a:rPr>
              <a:t>Un</a:t>
            </a:r>
            <a:r>
              <a:rPr sz="2200" i="1" spc="-60" dirty="0">
                <a:solidFill>
                  <a:srgbClr val="231F20"/>
                </a:solidFill>
                <a:latin typeface="Arial Narrow"/>
                <a:cs typeface="Arial Narrow"/>
              </a:rPr>
              <a:t> </a:t>
            </a:r>
            <a:r>
              <a:rPr sz="2200" i="1" spc="-65" dirty="0">
                <a:solidFill>
                  <a:srgbClr val="231F20"/>
                </a:solidFill>
                <a:latin typeface="Arial Narrow"/>
                <a:cs typeface="Arial Narrow"/>
              </a:rPr>
              <a:t>expert</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80" dirty="0">
                <a:solidFill>
                  <a:srgbClr val="231F20"/>
                </a:solidFill>
                <a:latin typeface="Arial Narrow"/>
                <a:cs typeface="Arial Narrow"/>
              </a:rPr>
              <a:t>appelle.</a:t>
            </a:r>
            <a:r>
              <a:rPr sz="2200" i="1" spc="-55" dirty="0">
                <a:solidFill>
                  <a:srgbClr val="231F20"/>
                </a:solidFill>
                <a:latin typeface="Arial Narrow"/>
                <a:cs typeface="Arial Narrow"/>
              </a:rPr>
              <a:t> </a:t>
            </a:r>
            <a:r>
              <a:rPr sz="2200" i="1" dirty="0">
                <a:solidFill>
                  <a:srgbClr val="231F20"/>
                </a:solidFill>
                <a:latin typeface="Arial Narrow"/>
                <a:cs typeface="Arial Narrow"/>
              </a:rPr>
              <a:t>Il</a:t>
            </a:r>
            <a:r>
              <a:rPr sz="2200" i="1" spc="-55" dirty="0">
                <a:solidFill>
                  <a:srgbClr val="231F20"/>
                </a:solidFill>
                <a:latin typeface="Arial Narrow"/>
                <a:cs typeface="Arial Narrow"/>
              </a:rPr>
              <a:t> </a:t>
            </a:r>
            <a:r>
              <a:rPr sz="2200" i="1" spc="-10" dirty="0">
                <a:solidFill>
                  <a:srgbClr val="231F20"/>
                </a:solidFill>
                <a:latin typeface="Arial Narrow"/>
                <a:cs typeface="Arial Narrow"/>
              </a:rPr>
              <a:t>affirme</a:t>
            </a:r>
            <a:r>
              <a:rPr sz="2200" i="1" spc="-55" dirty="0">
                <a:solidFill>
                  <a:srgbClr val="231F20"/>
                </a:solidFill>
                <a:latin typeface="Arial Narrow"/>
                <a:cs typeface="Arial Narrow"/>
              </a:rPr>
              <a:t> </a:t>
            </a:r>
            <a:r>
              <a:rPr sz="2200" i="1" spc="-35" dirty="0">
                <a:solidFill>
                  <a:srgbClr val="231F20"/>
                </a:solidFill>
                <a:latin typeface="Arial Narrow"/>
                <a:cs typeface="Arial Narrow"/>
              </a:rPr>
              <a:t>travailler</a:t>
            </a:r>
            <a:r>
              <a:rPr sz="2200" i="1" spc="-55"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5" dirty="0">
                <a:solidFill>
                  <a:srgbClr val="231F20"/>
                </a:solidFill>
                <a:latin typeface="Arial Narrow"/>
                <a:cs typeface="Arial Narrow"/>
              </a:rPr>
              <a:t> </a:t>
            </a:r>
            <a:r>
              <a:rPr sz="2200" i="1" spc="-110" dirty="0">
                <a:solidFill>
                  <a:srgbClr val="231F20"/>
                </a:solidFill>
                <a:latin typeface="Arial Narrow"/>
                <a:cs typeface="Arial Narrow"/>
              </a:rPr>
              <a:t>une</a:t>
            </a:r>
            <a:r>
              <a:rPr sz="2200" i="1" spc="-55" dirty="0">
                <a:solidFill>
                  <a:srgbClr val="231F20"/>
                </a:solidFill>
                <a:latin typeface="Arial Narrow"/>
                <a:cs typeface="Arial Narrow"/>
              </a:rPr>
              <a:t> </a:t>
            </a:r>
            <a:r>
              <a:rPr sz="2200" i="1" spc="-50" dirty="0">
                <a:solidFill>
                  <a:srgbClr val="231F20"/>
                </a:solidFill>
                <a:latin typeface="Arial Narrow"/>
                <a:cs typeface="Arial Narrow"/>
              </a:rPr>
              <a:t>entreprise</a:t>
            </a:r>
            <a:r>
              <a:rPr sz="2200" i="1" spc="-55" dirty="0">
                <a:solidFill>
                  <a:srgbClr val="231F20"/>
                </a:solidFill>
                <a:latin typeface="Arial Narrow"/>
                <a:cs typeface="Arial Narrow"/>
              </a:rPr>
              <a:t> </a:t>
            </a:r>
            <a:r>
              <a:rPr sz="2200" i="1" spc="-75" dirty="0">
                <a:solidFill>
                  <a:srgbClr val="231F20"/>
                </a:solidFill>
                <a:latin typeface="Arial Narrow"/>
                <a:cs typeface="Arial Narrow"/>
              </a:rPr>
              <a:t>bien</a:t>
            </a:r>
            <a:r>
              <a:rPr sz="2200" i="1" spc="-55" dirty="0">
                <a:solidFill>
                  <a:srgbClr val="231F20"/>
                </a:solidFill>
                <a:latin typeface="Arial Narrow"/>
                <a:cs typeface="Arial Narrow"/>
              </a:rPr>
              <a:t> </a:t>
            </a:r>
            <a:r>
              <a:rPr sz="2200" i="1" spc="-105" dirty="0">
                <a:solidFill>
                  <a:srgbClr val="231F20"/>
                </a:solidFill>
                <a:latin typeface="Arial Narrow"/>
                <a:cs typeface="Arial Narrow"/>
              </a:rPr>
              <a:t>connue,</a:t>
            </a:r>
            <a:r>
              <a:rPr sz="2200" i="1" spc="-60" dirty="0">
                <a:solidFill>
                  <a:srgbClr val="231F20"/>
                </a:solidFill>
                <a:latin typeface="Arial Narrow"/>
                <a:cs typeface="Arial Narrow"/>
              </a:rPr>
              <a:t> </a:t>
            </a:r>
            <a:r>
              <a:rPr sz="2200" i="1" spc="-20" dirty="0">
                <a:solidFill>
                  <a:srgbClr val="231F20"/>
                </a:solidFill>
                <a:latin typeface="Arial Narrow"/>
                <a:cs typeface="Arial Narrow"/>
              </a:rPr>
              <a:t>et</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dirty="0">
                <a:solidFill>
                  <a:srgbClr val="231F20"/>
                </a:solidFill>
                <a:latin typeface="Arial Narrow"/>
                <a:cs typeface="Arial Narrow"/>
              </a:rPr>
              <a:t>dit</a:t>
            </a:r>
            <a:r>
              <a:rPr sz="2200" i="1" spc="-5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10" dirty="0">
                <a:solidFill>
                  <a:srgbClr val="231F20"/>
                </a:solidFill>
                <a:latin typeface="Arial Narrow"/>
                <a:cs typeface="Arial Narrow"/>
              </a:rPr>
              <a:t>ordinateur</a:t>
            </a:r>
            <a:endParaRPr sz="2200" dirty="0">
              <a:latin typeface="Arial Narrow"/>
              <a:cs typeface="Arial Narrow"/>
            </a:endParaRPr>
          </a:p>
        </p:txBody>
      </p:sp>
      <p:sp>
        <p:nvSpPr>
          <p:cNvPr id="64" name="object 64"/>
          <p:cNvSpPr txBox="1">
            <a:spLocks noGrp="1"/>
          </p:cNvSpPr>
          <p:nvPr>
            <p:ph type="body" idx="1"/>
          </p:nvPr>
        </p:nvSpPr>
        <p:spPr>
          <a:xfrm>
            <a:off x="7337861" y="3965215"/>
            <a:ext cx="10424794" cy="4212692"/>
          </a:xfrm>
          <a:prstGeom prst="rect">
            <a:avLst/>
          </a:prstGeom>
        </p:spPr>
        <p:txBody>
          <a:bodyPr vert="horz" wrap="square" lIns="0" tIns="44450" rIns="0" bIns="0" rtlCol="0">
            <a:spAutoFit/>
          </a:bodyPr>
          <a:lstStyle/>
          <a:p>
            <a:pPr marL="12700" marR="94615">
              <a:lnSpc>
                <a:spcPts val="2470"/>
              </a:lnSpc>
              <a:spcBef>
                <a:spcPts val="350"/>
              </a:spcBef>
            </a:pPr>
            <a:r>
              <a:rPr i="1" spc="-110" dirty="0"/>
              <a:t>a</a:t>
            </a:r>
            <a:r>
              <a:rPr i="1" spc="-65" dirty="0"/>
              <a:t> </a:t>
            </a:r>
            <a:r>
              <a:rPr i="1" spc="-70" dirty="0"/>
              <a:t>été</a:t>
            </a:r>
            <a:r>
              <a:rPr i="1" spc="-60" dirty="0"/>
              <a:t> </a:t>
            </a:r>
            <a:r>
              <a:rPr i="1" spc="-25" dirty="0"/>
              <a:t>infecté</a:t>
            </a:r>
            <a:r>
              <a:rPr i="1" spc="-60" dirty="0"/>
              <a:t> par </a:t>
            </a:r>
            <a:r>
              <a:rPr i="1" spc="-100" dirty="0"/>
              <a:t>un</a:t>
            </a:r>
            <a:r>
              <a:rPr i="1" spc="-60" dirty="0"/>
              <a:t> </a:t>
            </a:r>
            <a:r>
              <a:rPr i="1" spc="-50" dirty="0"/>
              <a:t>virus.</a:t>
            </a:r>
            <a:r>
              <a:rPr i="1" spc="-60" dirty="0"/>
              <a:t> </a:t>
            </a:r>
            <a:r>
              <a:rPr i="1" spc="-135" dirty="0"/>
              <a:t>Selon</a:t>
            </a:r>
            <a:r>
              <a:rPr i="1" spc="-60" dirty="0"/>
              <a:t> </a:t>
            </a:r>
            <a:r>
              <a:rPr i="1" spc="-50" dirty="0"/>
              <a:t>lui,</a:t>
            </a:r>
            <a:r>
              <a:rPr i="1" spc="-60" dirty="0"/>
              <a:t> la </a:t>
            </a:r>
            <a:r>
              <a:rPr i="1" spc="-100" dirty="0"/>
              <a:t>seule</a:t>
            </a:r>
            <a:r>
              <a:rPr i="1" spc="-60" dirty="0"/>
              <a:t> </a:t>
            </a:r>
            <a:r>
              <a:rPr i="1" spc="-55" dirty="0"/>
              <a:t>solution</a:t>
            </a:r>
            <a:r>
              <a:rPr i="1" spc="-60" dirty="0"/>
              <a:t> </a:t>
            </a:r>
            <a:r>
              <a:rPr i="1" spc="-55" dirty="0"/>
              <a:t>est</a:t>
            </a:r>
            <a:r>
              <a:rPr i="1" spc="-60" dirty="0"/>
              <a:t> </a:t>
            </a:r>
            <a:r>
              <a:rPr i="1" spc="-120" dirty="0"/>
              <a:t>de</a:t>
            </a:r>
            <a:r>
              <a:rPr i="1" spc="-60" dirty="0"/>
              <a:t> </a:t>
            </a:r>
            <a:r>
              <a:rPr i="1" dirty="0"/>
              <a:t>lui</a:t>
            </a:r>
            <a:r>
              <a:rPr i="1" spc="-60" dirty="0"/>
              <a:t> </a:t>
            </a:r>
            <a:r>
              <a:rPr i="1" spc="-85" dirty="0"/>
              <a:t>donner</a:t>
            </a:r>
            <a:r>
              <a:rPr i="1" spc="-60" dirty="0"/>
              <a:t> </a:t>
            </a:r>
            <a:r>
              <a:rPr i="1" spc="-90" dirty="0"/>
              <a:t>accès</a:t>
            </a:r>
            <a:r>
              <a:rPr i="1" spc="-60" dirty="0"/>
              <a:t> </a:t>
            </a:r>
            <a:r>
              <a:rPr i="1" spc="-130" dirty="0"/>
              <a:t>à</a:t>
            </a:r>
            <a:r>
              <a:rPr i="1" spc="-60" dirty="0"/>
              <a:t> </a:t>
            </a:r>
            <a:r>
              <a:rPr i="1" spc="-50" dirty="0"/>
              <a:t>distance</a:t>
            </a:r>
            <a:r>
              <a:rPr i="1" spc="-60" dirty="0"/>
              <a:t> </a:t>
            </a:r>
            <a:r>
              <a:rPr i="1" spc="-130" dirty="0"/>
              <a:t>à</a:t>
            </a:r>
            <a:r>
              <a:rPr i="1" spc="-60" dirty="0"/>
              <a:t> votre </a:t>
            </a:r>
            <a:r>
              <a:rPr i="1" spc="-50" dirty="0"/>
              <a:t>ordinateur</a:t>
            </a:r>
            <a:r>
              <a:rPr i="1" spc="-60" dirty="0"/>
              <a:t> </a:t>
            </a:r>
            <a:r>
              <a:rPr i="1" spc="-20" dirty="0"/>
              <a:t>pour</a:t>
            </a:r>
            <a:r>
              <a:rPr spc="-20" dirty="0"/>
              <a:t> </a:t>
            </a:r>
            <a:r>
              <a:rPr spc="-70" dirty="0"/>
              <a:t>qu’il</a:t>
            </a:r>
            <a:r>
              <a:rPr spc="-55" dirty="0"/>
              <a:t> </a:t>
            </a:r>
            <a:r>
              <a:rPr spc="-95" dirty="0"/>
              <a:t>puisse</a:t>
            </a:r>
            <a:r>
              <a:rPr spc="-55" dirty="0"/>
              <a:t> </a:t>
            </a:r>
            <a:r>
              <a:rPr spc="-80" dirty="0"/>
              <a:t>le</a:t>
            </a:r>
            <a:r>
              <a:rPr spc="-55" dirty="0"/>
              <a:t> réparer</a:t>
            </a:r>
            <a:r>
              <a:rPr spc="-50" dirty="0"/>
              <a:t> </a:t>
            </a:r>
            <a:r>
              <a:rPr spc="-55" dirty="0"/>
              <a:t>directement. </a:t>
            </a:r>
            <a:r>
              <a:rPr dirty="0"/>
              <a:t>Il</a:t>
            </a:r>
            <a:r>
              <a:rPr spc="-55" dirty="0"/>
              <a:t> </a:t>
            </a:r>
            <a:r>
              <a:rPr spc="-65" dirty="0"/>
              <a:t>peut</a:t>
            </a:r>
            <a:r>
              <a:rPr spc="-55" dirty="0"/>
              <a:t> </a:t>
            </a:r>
            <a:r>
              <a:rPr spc="-85" dirty="0"/>
              <a:t>également</a:t>
            </a:r>
            <a:r>
              <a:rPr spc="-50" dirty="0"/>
              <a:t> </a:t>
            </a:r>
            <a:r>
              <a:rPr spc="-30" dirty="0"/>
              <a:t>tenter</a:t>
            </a:r>
            <a:r>
              <a:rPr spc="-55" dirty="0"/>
              <a:t> </a:t>
            </a:r>
            <a:r>
              <a:rPr spc="-120" dirty="0"/>
              <a:t>de</a:t>
            </a:r>
            <a:r>
              <a:rPr spc="-55" dirty="0"/>
              <a:t> </a:t>
            </a:r>
            <a:r>
              <a:rPr spc="-114" dirty="0"/>
              <a:t>vous</a:t>
            </a:r>
            <a:r>
              <a:rPr spc="-55" dirty="0"/>
              <a:t> </a:t>
            </a:r>
            <a:r>
              <a:rPr spc="-90" dirty="0"/>
              <a:t>vendre</a:t>
            </a:r>
            <a:r>
              <a:rPr spc="-55" dirty="0"/>
              <a:t> </a:t>
            </a:r>
            <a:r>
              <a:rPr spc="-100" dirty="0"/>
              <a:t>un</a:t>
            </a:r>
            <a:r>
              <a:rPr spc="-50" dirty="0"/>
              <a:t> </a:t>
            </a:r>
            <a:r>
              <a:rPr spc="-45" dirty="0"/>
              <a:t>soi-</a:t>
            </a:r>
            <a:r>
              <a:rPr spc="-40" dirty="0"/>
              <a:t>disant</a:t>
            </a:r>
            <a:r>
              <a:rPr spc="-55" dirty="0"/>
              <a:t> </a:t>
            </a:r>
            <a:r>
              <a:rPr spc="-40" dirty="0"/>
              <a:t>antivirus.</a:t>
            </a:r>
            <a:r>
              <a:rPr spc="-55" dirty="0"/>
              <a:t> </a:t>
            </a:r>
            <a:r>
              <a:rPr spc="-160" dirty="0"/>
              <a:t>Sous</a:t>
            </a:r>
            <a:r>
              <a:rPr spc="-55" dirty="0"/>
              <a:t> </a:t>
            </a:r>
            <a:r>
              <a:rPr spc="-25" dirty="0"/>
              <a:t>la </a:t>
            </a:r>
            <a:r>
              <a:rPr spc="-95" dirty="0"/>
              <a:t>pression,</a:t>
            </a:r>
            <a:r>
              <a:rPr spc="-40" dirty="0"/>
              <a:t> </a:t>
            </a:r>
            <a:r>
              <a:rPr dirty="0"/>
              <a:t>il</a:t>
            </a:r>
            <a:r>
              <a:rPr spc="-40" dirty="0"/>
              <a:t> </a:t>
            </a:r>
            <a:r>
              <a:rPr spc="-65" dirty="0"/>
              <a:t>peut</a:t>
            </a:r>
            <a:r>
              <a:rPr spc="-40" dirty="0"/>
              <a:t> </a:t>
            </a:r>
            <a:r>
              <a:rPr spc="-90" dirty="0"/>
              <a:t>sembler</a:t>
            </a:r>
            <a:r>
              <a:rPr spc="-35" dirty="0"/>
              <a:t> </a:t>
            </a:r>
            <a:r>
              <a:rPr spc="-80" dirty="0"/>
              <a:t>logique</a:t>
            </a:r>
            <a:r>
              <a:rPr spc="-40" dirty="0"/>
              <a:t> </a:t>
            </a:r>
            <a:r>
              <a:rPr spc="-120" dirty="0"/>
              <a:t>de</a:t>
            </a:r>
            <a:r>
              <a:rPr spc="-40" dirty="0"/>
              <a:t> </a:t>
            </a:r>
            <a:r>
              <a:rPr spc="-20" dirty="0"/>
              <a:t>faire</a:t>
            </a:r>
            <a:r>
              <a:rPr spc="-40" dirty="0"/>
              <a:t> </a:t>
            </a:r>
            <a:r>
              <a:rPr spc="-95" dirty="0"/>
              <a:t>ce</a:t>
            </a:r>
            <a:r>
              <a:rPr spc="-35" dirty="0"/>
              <a:t> </a:t>
            </a:r>
            <a:r>
              <a:rPr spc="-70" dirty="0"/>
              <a:t>qu’il</a:t>
            </a:r>
            <a:r>
              <a:rPr spc="-40" dirty="0"/>
              <a:t> </a:t>
            </a:r>
            <a:r>
              <a:rPr spc="-120" dirty="0"/>
              <a:t>demande,</a:t>
            </a:r>
            <a:r>
              <a:rPr spc="-40" dirty="0"/>
              <a:t> </a:t>
            </a:r>
            <a:r>
              <a:rPr spc="-75" dirty="0"/>
              <a:t>mais</a:t>
            </a:r>
            <a:r>
              <a:rPr spc="-40" dirty="0"/>
              <a:t> </a:t>
            </a:r>
            <a:r>
              <a:rPr spc="-30" dirty="0"/>
              <a:t>attention</a:t>
            </a:r>
            <a:r>
              <a:rPr spc="-35" dirty="0"/>
              <a:t> </a:t>
            </a:r>
            <a:r>
              <a:rPr dirty="0"/>
              <a:t>:</a:t>
            </a:r>
            <a:r>
              <a:rPr spc="-40" dirty="0"/>
              <a:t> </a:t>
            </a:r>
            <a:r>
              <a:rPr dirty="0"/>
              <a:t>il</a:t>
            </a:r>
            <a:r>
              <a:rPr spc="-40" dirty="0"/>
              <a:t> </a:t>
            </a:r>
            <a:r>
              <a:rPr spc="-80" dirty="0"/>
              <a:t>s’agit</a:t>
            </a:r>
            <a:r>
              <a:rPr spc="-40" dirty="0"/>
              <a:t> </a:t>
            </a:r>
            <a:r>
              <a:rPr spc="-120" dirty="0"/>
              <a:t>d’une</a:t>
            </a:r>
            <a:r>
              <a:rPr spc="-35" dirty="0"/>
              <a:t> </a:t>
            </a:r>
            <a:r>
              <a:rPr spc="-95" dirty="0"/>
              <a:t>arnaque</a:t>
            </a:r>
            <a:r>
              <a:rPr spc="-40" dirty="0"/>
              <a:t> </a:t>
            </a:r>
            <a:r>
              <a:rPr spc="-50" dirty="0"/>
              <a:t>!</a:t>
            </a:r>
          </a:p>
          <a:p>
            <a:pPr marL="12700" marR="5080">
              <a:lnSpc>
                <a:spcPts val="2470"/>
              </a:lnSpc>
              <a:spcBef>
                <a:spcPts val="10"/>
              </a:spcBef>
              <a:buFont typeface="Arial"/>
              <a:buChar char="•"/>
              <a:tabLst>
                <a:tab pos="170180" algn="l"/>
              </a:tabLst>
            </a:pPr>
            <a:r>
              <a:rPr lang="fr-FR" i="1" spc="-135" dirty="0"/>
              <a:t> </a:t>
            </a:r>
            <a:r>
              <a:rPr i="1" spc="-135" dirty="0"/>
              <a:t>Les</a:t>
            </a:r>
            <a:r>
              <a:rPr i="1" spc="-50" dirty="0"/>
              <a:t> </a:t>
            </a:r>
            <a:r>
              <a:rPr i="1" spc="-55" dirty="0"/>
              <a:t>fraudeurs</a:t>
            </a:r>
            <a:r>
              <a:rPr i="1" spc="-45" dirty="0"/>
              <a:t> </a:t>
            </a:r>
            <a:r>
              <a:rPr i="1" spc="-75" dirty="0"/>
              <a:t>appellent</a:t>
            </a:r>
            <a:r>
              <a:rPr i="1" spc="-45" dirty="0"/>
              <a:t> </a:t>
            </a:r>
            <a:r>
              <a:rPr i="1" spc="-90" dirty="0"/>
              <a:t>les</a:t>
            </a:r>
            <a:r>
              <a:rPr i="1" spc="-45" dirty="0"/>
              <a:t> </a:t>
            </a:r>
            <a:r>
              <a:rPr i="1" spc="-90" dirty="0"/>
              <a:t>personnes</a:t>
            </a:r>
            <a:r>
              <a:rPr i="1" spc="-45" dirty="0"/>
              <a:t> </a:t>
            </a:r>
            <a:r>
              <a:rPr i="1" spc="-120" dirty="0"/>
              <a:t>de</a:t>
            </a:r>
            <a:r>
              <a:rPr i="1" spc="-45" dirty="0"/>
              <a:t> </a:t>
            </a:r>
            <a:r>
              <a:rPr i="1" spc="-65" dirty="0"/>
              <a:t>façon</a:t>
            </a:r>
            <a:r>
              <a:rPr i="1" spc="-45" dirty="0"/>
              <a:t> </a:t>
            </a:r>
            <a:r>
              <a:rPr i="1" spc="-60" dirty="0"/>
              <a:t>aléatoire,</a:t>
            </a:r>
            <a:r>
              <a:rPr i="1" spc="-50" dirty="0"/>
              <a:t> </a:t>
            </a:r>
            <a:r>
              <a:rPr i="1" spc="-120" dirty="0"/>
              <a:t>en</a:t>
            </a:r>
            <a:r>
              <a:rPr i="1" spc="-45" dirty="0"/>
              <a:t> </a:t>
            </a:r>
            <a:r>
              <a:rPr i="1" spc="-60" dirty="0"/>
              <a:t>prétendant</a:t>
            </a:r>
            <a:r>
              <a:rPr i="1" spc="-45" dirty="0"/>
              <a:t> </a:t>
            </a:r>
            <a:r>
              <a:rPr i="1" spc="-50" dirty="0"/>
              <a:t>être</a:t>
            </a:r>
            <a:r>
              <a:rPr i="1" spc="-45" dirty="0"/>
              <a:t> </a:t>
            </a:r>
            <a:r>
              <a:rPr i="1" spc="-114" dirty="0"/>
              <a:t>des</a:t>
            </a:r>
            <a:r>
              <a:rPr i="1" spc="-45" dirty="0"/>
              <a:t> </a:t>
            </a:r>
            <a:r>
              <a:rPr i="1" spc="-60" dirty="0"/>
              <a:t>experts</a:t>
            </a:r>
            <a:r>
              <a:rPr i="1" spc="-45" dirty="0"/>
              <a:t> </a:t>
            </a:r>
            <a:r>
              <a:rPr i="1" spc="-55" dirty="0"/>
              <a:t>légitimes.</a:t>
            </a:r>
            <a:r>
              <a:rPr i="1" spc="-45" dirty="0"/>
              <a:t> Ils </a:t>
            </a:r>
            <a:r>
              <a:rPr i="1" spc="-10" dirty="0"/>
              <a:t>tentent</a:t>
            </a:r>
            <a:r>
              <a:rPr spc="-10" dirty="0"/>
              <a:t> </a:t>
            </a:r>
            <a:r>
              <a:rPr spc="-120" dirty="0"/>
              <a:t>de</a:t>
            </a:r>
            <a:r>
              <a:rPr spc="-50" dirty="0"/>
              <a:t> </a:t>
            </a:r>
            <a:r>
              <a:rPr spc="-114" dirty="0"/>
              <a:t>vous</a:t>
            </a:r>
            <a:r>
              <a:rPr spc="-45" dirty="0"/>
              <a:t> </a:t>
            </a:r>
            <a:r>
              <a:rPr spc="-35" dirty="0"/>
              <a:t>effrayer</a:t>
            </a:r>
            <a:r>
              <a:rPr spc="-45" dirty="0"/>
              <a:t> </a:t>
            </a:r>
            <a:r>
              <a:rPr spc="-70" dirty="0"/>
              <a:t>pour</a:t>
            </a:r>
            <a:r>
              <a:rPr spc="-45" dirty="0"/>
              <a:t> </a:t>
            </a:r>
            <a:r>
              <a:rPr spc="-110" dirty="0"/>
              <a:t>que</a:t>
            </a:r>
            <a:r>
              <a:rPr spc="-45" dirty="0"/>
              <a:t> </a:t>
            </a:r>
            <a:r>
              <a:rPr spc="-114" dirty="0"/>
              <a:t>vous</a:t>
            </a:r>
            <a:r>
              <a:rPr spc="-50" dirty="0"/>
              <a:t> </a:t>
            </a:r>
            <a:r>
              <a:rPr spc="-55" dirty="0"/>
              <a:t>leur</a:t>
            </a:r>
            <a:r>
              <a:rPr spc="-45" dirty="0"/>
              <a:t> </a:t>
            </a:r>
            <a:r>
              <a:rPr spc="-100" dirty="0"/>
              <a:t>donniez</a:t>
            </a:r>
            <a:r>
              <a:rPr spc="-45" dirty="0"/>
              <a:t> </a:t>
            </a:r>
            <a:r>
              <a:rPr spc="-120" dirty="0"/>
              <a:t>de</a:t>
            </a:r>
            <a:r>
              <a:rPr spc="-45" dirty="0"/>
              <a:t> </a:t>
            </a:r>
            <a:r>
              <a:rPr spc="-75" dirty="0"/>
              <a:t>l’argent</a:t>
            </a:r>
            <a:r>
              <a:rPr spc="-45" dirty="0"/>
              <a:t> </a:t>
            </a:r>
            <a:r>
              <a:rPr spc="-110" dirty="0"/>
              <a:t>ou</a:t>
            </a:r>
            <a:r>
              <a:rPr spc="-45" dirty="0"/>
              <a:t> </a:t>
            </a:r>
            <a:r>
              <a:rPr spc="-110" dirty="0"/>
              <a:t>que</a:t>
            </a:r>
            <a:r>
              <a:rPr spc="-50" dirty="0"/>
              <a:t> </a:t>
            </a:r>
            <a:r>
              <a:rPr spc="-114" dirty="0"/>
              <a:t>vous</a:t>
            </a:r>
            <a:r>
              <a:rPr spc="-45" dirty="0"/>
              <a:t> </a:t>
            </a:r>
            <a:r>
              <a:rPr spc="-55" dirty="0"/>
              <a:t>leur</a:t>
            </a:r>
            <a:r>
              <a:rPr spc="-45" dirty="0"/>
              <a:t> </a:t>
            </a:r>
            <a:r>
              <a:rPr spc="-85" dirty="0"/>
              <a:t>cédiez</a:t>
            </a:r>
            <a:r>
              <a:rPr spc="-45" dirty="0"/>
              <a:t> </a:t>
            </a:r>
            <a:r>
              <a:rPr spc="-80" dirty="0"/>
              <a:t>le</a:t>
            </a:r>
            <a:r>
              <a:rPr spc="-45" dirty="0"/>
              <a:t> </a:t>
            </a:r>
            <a:r>
              <a:rPr spc="-55" dirty="0"/>
              <a:t>contrôle</a:t>
            </a:r>
            <a:r>
              <a:rPr spc="-50" dirty="0"/>
              <a:t> </a:t>
            </a:r>
            <a:r>
              <a:rPr spc="-120" dirty="0"/>
              <a:t>de</a:t>
            </a:r>
            <a:r>
              <a:rPr spc="-45" dirty="0"/>
              <a:t> </a:t>
            </a:r>
            <a:r>
              <a:rPr spc="-60" dirty="0"/>
              <a:t>votre</a:t>
            </a:r>
            <a:r>
              <a:rPr spc="-45" dirty="0"/>
              <a:t> </a:t>
            </a:r>
            <a:r>
              <a:rPr spc="-10" dirty="0"/>
              <a:t>ordinateur </a:t>
            </a:r>
            <a:r>
              <a:rPr spc="-120" dirty="0"/>
              <a:t>en</a:t>
            </a:r>
            <a:r>
              <a:rPr spc="-60" dirty="0"/>
              <a:t> téléchargeant</a:t>
            </a:r>
            <a:r>
              <a:rPr spc="-55" dirty="0"/>
              <a:t> </a:t>
            </a:r>
            <a:r>
              <a:rPr spc="-100" dirty="0"/>
              <a:t>un</a:t>
            </a:r>
            <a:r>
              <a:rPr spc="-55" dirty="0"/>
              <a:t> </a:t>
            </a:r>
            <a:r>
              <a:rPr spc="-60" dirty="0"/>
              <a:t>faux</a:t>
            </a:r>
            <a:r>
              <a:rPr spc="-55" dirty="0"/>
              <a:t> </a:t>
            </a:r>
            <a:r>
              <a:rPr spc="-40" dirty="0"/>
              <a:t>logiciel</a:t>
            </a:r>
            <a:r>
              <a:rPr spc="-55" dirty="0"/>
              <a:t> </a:t>
            </a:r>
            <a:r>
              <a:rPr spc="-110" dirty="0"/>
              <a:t>ou</a:t>
            </a:r>
            <a:r>
              <a:rPr spc="-60" dirty="0"/>
              <a:t> </a:t>
            </a:r>
            <a:r>
              <a:rPr spc="-120" dirty="0"/>
              <a:t>en</a:t>
            </a:r>
            <a:r>
              <a:rPr spc="-55" dirty="0"/>
              <a:t> leur </a:t>
            </a:r>
            <a:r>
              <a:rPr spc="-75" dirty="0"/>
              <a:t>donnant</a:t>
            </a:r>
            <a:r>
              <a:rPr spc="-55" dirty="0"/>
              <a:t> </a:t>
            </a:r>
            <a:r>
              <a:rPr spc="-114" dirty="0"/>
              <a:t>vos</a:t>
            </a:r>
            <a:r>
              <a:rPr spc="-55" dirty="0"/>
              <a:t> </a:t>
            </a:r>
            <a:r>
              <a:rPr spc="-60" dirty="0"/>
              <a:t>mots</a:t>
            </a:r>
            <a:r>
              <a:rPr spc="-55" dirty="0"/>
              <a:t> </a:t>
            </a:r>
            <a:r>
              <a:rPr spc="-120" dirty="0"/>
              <a:t>de</a:t>
            </a:r>
            <a:r>
              <a:rPr spc="-60" dirty="0"/>
              <a:t> </a:t>
            </a:r>
            <a:r>
              <a:rPr spc="-125" dirty="0"/>
              <a:t>passe.</a:t>
            </a:r>
            <a:r>
              <a:rPr spc="-55" dirty="0"/>
              <a:t> </a:t>
            </a:r>
            <a:r>
              <a:rPr dirty="0"/>
              <a:t>Il</a:t>
            </a:r>
            <a:r>
              <a:rPr spc="-55" dirty="0"/>
              <a:t> est </a:t>
            </a:r>
            <a:r>
              <a:rPr spc="-35" dirty="0"/>
              <a:t>important</a:t>
            </a:r>
            <a:r>
              <a:rPr spc="-55" dirty="0"/>
              <a:t> </a:t>
            </a:r>
            <a:r>
              <a:rPr spc="-120" dirty="0"/>
              <a:t>de</a:t>
            </a:r>
            <a:r>
              <a:rPr spc="-60" dirty="0"/>
              <a:t> </a:t>
            </a:r>
            <a:r>
              <a:rPr spc="-120" dirty="0"/>
              <a:t>ne</a:t>
            </a:r>
            <a:r>
              <a:rPr spc="-55" dirty="0"/>
              <a:t> </a:t>
            </a:r>
            <a:r>
              <a:rPr spc="-105" dirty="0"/>
              <a:t>pas</a:t>
            </a:r>
            <a:r>
              <a:rPr spc="-55" dirty="0"/>
              <a:t> </a:t>
            </a:r>
            <a:r>
              <a:rPr spc="-80" dirty="0"/>
              <a:t>céder</a:t>
            </a:r>
            <a:r>
              <a:rPr spc="-55" dirty="0"/>
              <a:t> </a:t>
            </a:r>
            <a:r>
              <a:rPr spc="-25" dirty="0"/>
              <a:t>aux </a:t>
            </a:r>
            <a:r>
              <a:rPr spc="-75" dirty="0"/>
              <a:t>requêtes</a:t>
            </a:r>
            <a:r>
              <a:rPr spc="-60" dirty="0"/>
              <a:t> </a:t>
            </a:r>
            <a:r>
              <a:rPr spc="-120" dirty="0"/>
              <a:t>de</a:t>
            </a:r>
            <a:r>
              <a:rPr spc="-60" dirty="0"/>
              <a:t> </a:t>
            </a:r>
            <a:r>
              <a:rPr spc="-100" dirty="0"/>
              <a:t>ces</a:t>
            </a:r>
            <a:r>
              <a:rPr spc="-60" dirty="0"/>
              <a:t> </a:t>
            </a:r>
            <a:r>
              <a:rPr spc="-55" dirty="0"/>
              <a:t>fraudeurs</a:t>
            </a:r>
            <a:r>
              <a:rPr spc="-60" dirty="0"/>
              <a:t> </a:t>
            </a:r>
            <a:r>
              <a:rPr spc="-20" dirty="0"/>
              <a:t>et</a:t>
            </a:r>
            <a:r>
              <a:rPr spc="-60" dirty="0"/>
              <a:t> </a:t>
            </a:r>
            <a:r>
              <a:rPr spc="-120" dirty="0"/>
              <a:t>de</a:t>
            </a:r>
            <a:r>
              <a:rPr spc="-55" dirty="0"/>
              <a:t> </a:t>
            </a:r>
            <a:r>
              <a:rPr spc="-90" dirty="0"/>
              <a:t>les</a:t>
            </a:r>
            <a:r>
              <a:rPr spc="-60" dirty="0"/>
              <a:t> </a:t>
            </a:r>
            <a:r>
              <a:rPr spc="-10" dirty="0"/>
              <a:t>ignorer.</a:t>
            </a:r>
          </a:p>
          <a:p>
            <a:pPr marL="12700" marR="164465">
              <a:lnSpc>
                <a:spcPts val="2470"/>
              </a:lnSpc>
              <a:spcBef>
                <a:spcPts val="15"/>
              </a:spcBef>
              <a:buFont typeface="Arial"/>
              <a:buChar char="•"/>
              <a:tabLst>
                <a:tab pos="170180" algn="l"/>
              </a:tabLst>
            </a:pPr>
            <a:r>
              <a:rPr lang="fr-FR" i="1" spc="-110" dirty="0"/>
              <a:t> Cette</a:t>
            </a:r>
            <a:r>
              <a:rPr lang="fr-FR" i="1" spc="-45" dirty="0"/>
              <a:t> </a:t>
            </a:r>
            <a:r>
              <a:rPr i="1" spc="-95" dirty="0"/>
              <a:t>arnaque</a:t>
            </a:r>
            <a:r>
              <a:rPr i="1" spc="-45" dirty="0"/>
              <a:t> </a:t>
            </a:r>
            <a:r>
              <a:rPr i="1" spc="-85" dirty="0"/>
              <a:t>prend</a:t>
            </a:r>
            <a:r>
              <a:rPr i="1" spc="-40" dirty="0"/>
              <a:t> </a:t>
            </a:r>
            <a:r>
              <a:rPr i="1" spc="-90" dirty="0"/>
              <a:t>aussi</a:t>
            </a:r>
            <a:r>
              <a:rPr i="1" spc="-45" dirty="0"/>
              <a:t> </a:t>
            </a:r>
            <a:r>
              <a:rPr i="1" spc="-60" dirty="0"/>
              <a:t>la</a:t>
            </a:r>
            <a:r>
              <a:rPr i="1" spc="-40" dirty="0"/>
              <a:t> </a:t>
            </a:r>
            <a:r>
              <a:rPr i="1" spc="-45" dirty="0"/>
              <a:t>forme </a:t>
            </a:r>
            <a:r>
              <a:rPr i="1" spc="-120" dirty="0"/>
              <a:t>de</a:t>
            </a:r>
            <a:r>
              <a:rPr i="1" spc="-45" dirty="0"/>
              <a:t> </a:t>
            </a:r>
            <a:r>
              <a:rPr i="1" spc="-120" dirty="0"/>
              <a:t>messages</a:t>
            </a:r>
            <a:r>
              <a:rPr i="1" spc="-40" dirty="0"/>
              <a:t> </a:t>
            </a:r>
            <a:r>
              <a:rPr i="1" spc="-105" dirty="0"/>
              <a:t>dans</a:t>
            </a:r>
            <a:r>
              <a:rPr i="1" spc="-45" dirty="0"/>
              <a:t> </a:t>
            </a:r>
            <a:r>
              <a:rPr i="1" spc="-114" dirty="0"/>
              <a:t>des</a:t>
            </a:r>
            <a:r>
              <a:rPr i="1" spc="-40" dirty="0"/>
              <a:t> </a:t>
            </a:r>
            <a:r>
              <a:rPr i="1" spc="-50" dirty="0"/>
              <a:t>fenêtres</a:t>
            </a:r>
            <a:r>
              <a:rPr i="1" spc="-45" dirty="0"/>
              <a:t> </a:t>
            </a:r>
            <a:r>
              <a:rPr i="1" spc="-65" dirty="0"/>
              <a:t>contextuelles</a:t>
            </a:r>
            <a:r>
              <a:rPr i="1" spc="-45" dirty="0"/>
              <a:t> qui</a:t>
            </a:r>
            <a:r>
              <a:rPr i="1" spc="-40" dirty="0"/>
              <a:t> </a:t>
            </a:r>
            <a:r>
              <a:rPr i="1" spc="-70" dirty="0"/>
              <a:t>apparaissent</a:t>
            </a:r>
            <a:r>
              <a:rPr i="1" spc="-45" dirty="0"/>
              <a:t> </a:t>
            </a:r>
            <a:r>
              <a:rPr i="1" spc="-60" dirty="0"/>
              <a:t>sur</a:t>
            </a:r>
            <a:r>
              <a:rPr i="1" spc="-40" dirty="0"/>
              <a:t> </a:t>
            </a:r>
            <a:r>
              <a:rPr i="1" spc="-10" dirty="0"/>
              <a:t>votre</a:t>
            </a:r>
            <a:r>
              <a:rPr spc="-10" dirty="0"/>
              <a:t> </a:t>
            </a:r>
            <a:r>
              <a:rPr spc="-80" dirty="0"/>
              <a:t>écran,</a:t>
            </a:r>
            <a:r>
              <a:rPr spc="-60" dirty="0"/>
              <a:t> </a:t>
            </a:r>
            <a:r>
              <a:rPr spc="-20" dirty="0"/>
              <a:t>et</a:t>
            </a:r>
            <a:r>
              <a:rPr spc="-60" dirty="0"/>
              <a:t> </a:t>
            </a:r>
            <a:r>
              <a:rPr spc="-45" dirty="0"/>
              <a:t>qui</a:t>
            </a:r>
            <a:r>
              <a:rPr spc="-60" dirty="0"/>
              <a:t> </a:t>
            </a:r>
            <a:r>
              <a:rPr spc="-114" dirty="0"/>
              <a:t>vous</a:t>
            </a:r>
            <a:r>
              <a:rPr spc="-60" dirty="0"/>
              <a:t> </a:t>
            </a:r>
            <a:r>
              <a:rPr spc="-40" dirty="0"/>
              <a:t>alertent</a:t>
            </a:r>
            <a:r>
              <a:rPr spc="-60" dirty="0"/>
              <a:t> </a:t>
            </a:r>
            <a:r>
              <a:rPr spc="-110" dirty="0"/>
              <a:t>que</a:t>
            </a:r>
            <a:r>
              <a:rPr spc="-60" dirty="0"/>
              <a:t> votre</a:t>
            </a:r>
            <a:r>
              <a:rPr spc="-55" dirty="0"/>
              <a:t> </a:t>
            </a:r>
            <a:r>
              <a:rPr spc="-50" dirty="0"/>
              <a:t>ordinateur</a:t>
            </a:r>
            <a:r>
              <a:rPr spc="-60" dirty="0"/>
              <a:t> </a:t>
            </a:r>
            <a:r>
              <a:rPr spc="-110" dirty="0"/>
              <a:t>a</a:t>
            </a:r>
            <a:r>
              <a:rPr spc="-60" dirty="0"/>
              <a:t> </a:t>
            </a:r>
            <a:r>
              <a:rPr spc="-70" dirty="0"/>
              <a:t>été</a:t>
            </a:r>
            <a:r>
              <a:rPr spc="-60" dirty="0"/>
              <a:t> </a:t>
            </a:r>
            <a:r>
              <a:rPr spc="-10" dirty="0"/>
              <a:t>infecté.</a:t>
            </a:r>
          </a:p>
          <a:p>
            <a:pPr marL="12700" marR="63500">
              <a:lnSpc>
                <a:spcPts val="2470"/>
              </a:lnSpc>
              <a:spcBef>
                <a:spcPts val="5"/>
              </a:spcBef>
              <a:buFont typeface="Arial"/>
              <a:buChar char="•"/>
              <a:tabLst>
                <a:tab pos="170180" algn="l"/>
              </a:tabLst>
            </a:pPr>
            <a:r>
              <a:rPr lang="fr-FR" i="1" spc="-195" dirty="0"/>
              <a:t> Même</a:t>
            </a:r>
            <a:r>
              <a:rPr i="1" spc="-55" dirty="0"/>
              <a:t> </a:t>
            </a:r>
            <a:r>
              <a:rPr i="1" dirty="0"/>
              <a:t>si</a:t>
            </a:r>
            <a:r>
              <a:rPr i="1" spc="-55" dirty="0"/>
              <a:t> </a:t>
            </a:r>
            <a:r>
              <a:rPr i="1" spc="-90" dirty="0"/>
              <a:t>les</a:t>
            </a:r>
            <a:r>
              <a:rPr i="1" spc="-50" dirty="0"/>
              <a:t> </a:t>
            </a:r>
            <a:r>
              <a:rPr i="1" spc="-80" dirty="0"/>
              <a:t>appels</a:t>
            </a:r>
            <a:r>
              <a:rPr i="1" spc="-55" dirty="0"/>
              <a:t> </a:t>
            </a:r>
            <a:r>
              <a:rPr i="1" spc="-20" dirty="0"/>
              <a:t>et</a:t>
            </a:r>
            <a:r>
              <a:rPr i="1" spc="-55" dirty="0"/>
              <a:t> </a:t>
            </a:r>
            <a:r>
              <a:rPr i="1" spc="-90" dirty="0"/>
              <a:t>les</a:t>
            </a:r>
            <a:r>
              <a:rPr i="1" spc="-50" dirty="0"/>
              <a:t> fenêtres</a:t>
            </a:r>
            <a:r>
              <a:rPr i="1" spc="-55" dirty="0"/>
              <a:t> </a:t>
            </a:r>
            <a:r>
              <a:rPr i="1" spc="-65" dirty="0"/>
              <a:t>contextuelles</a:t>
            </a:r>
            <a:r>
              <a:rPr i="1" spc="-55" dirty="0"/>
              <a:t> </a:t>
            </a:r>
            <a:r>
              <a:rPr i="1" spc="-65" dirty="0"/>
              <a:t>sont</a:t>
            </a:r>
            <a:r>
              <a:rPr i="1" spc="-50" dirty="0"/>
              <a:t> </a:t>
            </a:r>
            <a:r>
              <a:rPr i="1" spc="-70" dirty="0"/>
              <a:t>convaincants,</a:t>
            </a:r>
            <a:r>
              <a:rPr i="1" spc="-55" dirty="0"/>
              <a:t> </a:t>
            </a:r>
            <a:r>
              <a:rPr i="1" spc="-120" dirty="0"/>
              <a:t>en</a:t>
            </a:r>
            <a:r>
              <a:rPr i="1" spc="-55" dirty="0"/>
              <a:t> </a:t>
            </a:r>
            <a:r>
              <a:rPr i="1" spc="-35" dirty="0"/>
              <a:t>réalité</a:t>
            </a:r>
            <a:r>
              <a:rPr i="1" spc="-50" dirty="0"/>
              <a:t> </a:t>
            </a:r>
            <a:r>
              <a:rPr i="1" spc="-114" dirty="0"/>
              <a:t>vous</a:t>
            </a:r>
            <a:r>
              <a:rPr i="1" spc="-55" dirty="0"/>
              <a:t> </a:t>
            </a:r>
            <a:r>
              <a:rPr i="1" spc="-75" dirty="0"/>
              <a:t>risquez</a:t>
            </a:r>
            <a:r>
              <a:rPr i="1" spc="-55" dirty="0"/>
              <a:t> </a:t>
            </a:r>
            <a:r>
              <a:rPr i="1" spc="-120" dirty="0"/>
              <a:t>de</a:t>
            </a:r>
            <a:r>
              <a:rPr i="1" spc="-50" dirty="0"/>
              <a:t> </a:t>
            </a:r>
            <a:r>
              <a:rPr i="1" spc="-114" dirty="0"/>
              <a:t>vous</a:t>
            </a:r>
            <a:r>
              <a:rPr i="1" spc="-55" dirty="0"/>
              <a:t> </a:t>
            </a:r>
            <a:r>
              <a:rPr i="1" spc="-20" dirty="0"/>
              <a:t>faire</a:t>
            </a:r>
            <a:r>
              <a:rPr i="1" spc="-50" dirty="0"/>
              <a:t> </a:t>
            </a:r>
            <a:r>
              <a:rPr i="1" spc="-10" dirty="0"/>
              <a:t>voler</a:t>
            </a:r>
            <a:r>
              <a:rPr spc="-10" dirty="0"/>
              <a:t> </a:t>
            </a:r>
            <a:r>
              <a:rPr spc="-114" dirty="0"/>
              <a:t>vos</a:t>
            </a:r>
            <a:r>
              <a:rPr spc="-45" dirty="0"/>
              <a:t> </a:t>
            </a:r>
            <a:r>
              <a:rPr spc="-105" dirty="0"/>
              <a:t>codes</a:t>
            </a:r>
            <a:r>
              <a:rPr spc="-45" dirty="0"/>
              <a:t> </a:t>
            </a:r>
            <a:r>
              <a:rPr spc="-120" dirty="0"/>
              <a:t>de</a:t>
            </a:r>
            <a:r>
              <a:rPr spc="-45" dirty="0"/>
              <a:t> </a:t>
            </a:r>
            <a:r>
              <a:rPr spc="-50" dirty="0"/>
              <a:t>cartes</a:t>
            </a:r>
            <a:r>
              <a:rPr spc="-45" dirty="0"/>
              <a:t> </a:t>
            </a:r>
            <a:r>
              <a:rPr spc="-100" dirty="0"/>
              <a:t>bleues</a:t>
            </a:r>
            <a:r>
              <a:rPr spc="-45" dirty="0"/>
              <a:t> </a:t>
            </a:r>
            <a:r>
              <a:rPr spc="-20" dirty="0"/>
              <a:t>et</a:t>
            </a:r>
            <a:r>
              <a:rPr spc="-40" dirty="0"/>
              <a:t> </a:t>
            </a:r>
            <a:r>
              <a:rPr spc="-114" dirty="0"/>
              <a:t>vos</a:t>
            </a:r>
            <a:r>
              <a:rPr spc="-45" dirty="0"/>
              <a:t> </a:t>
            </a:r>
            <a:r>
              <a:rPr spc="-25" dirty="0"/>
              <a:t>identifiants</a:t>
            </a:r>
            <a:r>
              <a:rPr spc="-45" dirty="0"/>
              <a:t> </a:t>
            </a:r>
            <a:r>
              <a:rPr spc="-75" dirty="0"/>
              <a:t>bancaires,</a:t>
            </a:r>
            <a:r>
              <a:rPr spc="-45" dirty="0"/>
              <a:t> </a:t>
            </a:r>
            <a:r>
              <a:rPr spc="-120" dirty="0"/>
              <a:t>de</a:t>
            </a:r>
            <a:r>
              <a:rPr spc="-45" dirty="0"/>
              <a:t> </a:t>
            </a:r>
            <a:r>
              <a:rPr spc="-75" dirty="0"/>
              <a:t>perdre</a:t>
            </a:r>
            <a:r>
              <a:rPr spc="-45" dirty="0"/>
              <a:t> </a:t>
            </a:r>
            <a:r>
              <a:rPr spc="-100" dirty="0"/>
              <a:t>l’accès</a:t>
            </a:r>
            <a:r>
              <a:rPr spc="-40" dirty="0"/>
              <a:t> </a:t>
            </a:r>
            <a:r>
              <a:rPr spc="-130" dirty="0"/>
              <a:t>à</a:t>
            </a:r>
            <a:r>
              <a:rPr spc="-45" dirty="0"/>
              <a:t> </a:t>
            </a:r>
            <a:r>
              <a:rPr spc="-60" dirty="0"/>
              <a:t>votre</a:t>
            </a:r>
            <a:r>
              <a:rPr spc="-45" dirty="0"/>
              <a:t> </a:t>
            </a:r>
            <a:r>
              <a:rPr spc="-55" dirty="0"/>
              <a:t>ordinateur,</a:t>
            </a:r>
            <a:r>
              <a:rPr spc="-45" dirty="0"/>
              <a:t> </a:t>
            </a:r>
            <a:r>
              <a:rPr spc="-90" dirty="0"/>
              <a:t>d’être</a:t>
            </a:r>
            <a:r>
              <a:rPr spc="-45" dirty="0"/>
              <a:t> </a:t>
            </a:r>
            <a:r>
              <a:rPr spc="-10" dirty="0"/>
              <a:t>victime </a:t>
            </a:r>
            <a:r>
              <a:rPr spc="-114" dirty="0"/>
              <a:t>d’un</a:t>
            </a:r>
            <a:r>
              <a:rPr spc="-70" dirty="0"/>
              <a:t> </a:t>
            </a:r>
            <a:r>
              <a:rPr spc="-85" dirty="0"/>
              <a:t>vol</a:t>
            </a:r>
            <a:r>
              <a:rPr spc="-70" dirty="0"/>
              <a:t> </a:t>
            </a:r>
            <a:r>
              <a:rPr spc="-45" dirty="0"/>
              <a:t>d’identité</a:t>
            </a:r>
            <a:r>
              <a:rPr spc="-85" dirty="0"/>
              <a:t> </a:t>
            </a:r>
            <a:r>
              <a:rPr spc="-20" dirty="0"/>
              <a:t>et</a:t>
            </a:r>
            <a:r>
              <a:rPr spc="-105" dirty="0"/>
              <a:t> </a:t>
            </a:r>
            <a:r>
              <a:rPr spc="-135" dirty="0"/>
              <a:t>même</a:t>
            </a:r>
            <a:r>
              <a:rPr spc="-70" dirty="0"/>
              <a:t> </a:t>
            </a:r>
            <a:r>
              <a:rPr spc="-120" dirty="0"/>
              <a:t>de</a:t>
            </a:r>
            <a:r>
              <a:rPr spc="-70" dirty="0"/>
              <a:t> </a:t>
            </a:r>
            <a:r>
              <a:rPr spc="-114" dirty="0"/>
              <a:t>vous</a:t>
            </a:r>
            <a:r>
              <a:rPr spc="-70" dirty="0"/>
              <a:t> </a:t>
            </a:r>
            <a:r>
              <a:rPr spc="-20" dirty="0"/>
              <a:t>faire</a:t>
            </a:r>
            <a:r>
              <a:rPr spc="-80" dirty="0"/>
              <a:t> </a:t>
            </a:r>
            <a:r>
              <a:rPr spc="-45" dirty="0"/>
              <a:t>vider</a:t>
            </a:r>
            <a:r>
              <a:rPr spc="-75" dirty="0"/>
              <a:t> </a:t>
            </a:r>
            <a:r>
              <a:rPr spc="-60" dirty="0"/>
              <a:t>votre</a:t>
            </a:r>
            <a:r>
              <a:rPr spc="-70" dirty="0"/>
              <a:t> </a:t>
            </a:r>
            <a:r>
              <a:rPr spc="-75" dirty="0"/>
              <a:t>compte</a:t>
            </a:r>
            <a:r>
              <a:rPr spc="-70" dirty="0"/>
              <a:t> </a:t>
            </a:r>
            <a:r>
              <a:rPr spc="-120" dirty="0"/>
              <a:t>en</a:t>
            </a:r>
            <a:r>
              <a:rPr spc="-70" dirty="0"/>
              <a:t> </a:t>
            </a:r>
            <a:r>
              <a:rPr spc="-65" dirty="0"/>
              <a:t>banque.</a:t>
            </a:r>
            <a:r>
              <a:rPr spc="355" dirty="0"/>
              <a:t> </a:t>
            </a:r>
            <a:r>
              <a:rPr dirty="0"/>
              <a:t>Il</a:t>
            </a:r>
            <a:r>
              <a:rPr spc="-75" dirty="0"/>
              <a:t> </a:t>
            </a:r>
            <a:r>
              <a:rPr spc="-120" dirty="0"/>
              <a:t>ne</a:t>
            </a:r>
            <a:r>
              <a:rPr spc="-70" dirty="0"/>
              <a:t> </a:t>
            </a:r>
            <a:r>
              <a:rPr spc="-10" dirty="0"/>
              <a:t>faut</a:t>
            </a:r>
            <a:r>
              <a:rPr spc="-75" dirty="0"/>
              <a:t> </a:t>
            </a:r>
            <a:r>
              <a:rPr spc="-105" dirty="0"/>
              <a:t>pas</a:t>
            </a:r>
            <a:r>
              <a:rPr spc="-70" dirty="0"/>
              <a:t> appeler </a:t>
            </a:r>
            <a:r>
              <a:rPr spc="-90" dirty="0"/>
              <a:t>les</a:t>
            </a:r>
            <a:r>
              <a:rPr spc="-70" dirty="0"/>
              <a:t> </a:t>
            </a:r>
            <a:r>
              <a:rPr spc="-90" dirty="0"/>
              <a:t>numéros</a:t>
            </a:r>
            <a:r>
              <a:rPr spc="-70" dirty="0"/>
              <a:t> </a:t>
            </a:r>
            <a:r>
              <a:rPr spc="-25" dirty="0"/>
              <a:t>qui </a:t>
            </a:r>
            <a:r>
              <a:rPr spc="-50" dirty="0"/>
              <a:t>s’affichent</a:t>
            </a:r>
            <a:r>
              <a:rPr spc="-55" dirty="0"/>
              <a:t> </a:t>
            </a:r>
            <a:r>
              <a:rPr spc="-50" dirty="0"/>
              <a:t>directement</a:t>
            </a:r>
            <a:r>
              <a:rPr spc="-55" dirty="0"/>
              <a:t> </a:t>
            </a:r>
            <a:r>
              <a:rPr spc="-105" dirty="0"/>
              <a:t>dans</a:t>
            </a:r>
            <a:r>
              <a:rPr spc="-55" dirty="0"/>
              <a:t> </a:t>
            </a:r>
            <a:r>
              <a:rPr spc="-90" dirty="0"/>
              <a:t>les</a:t>
            </a:r>
            <a:r>
              <a:rPr spc="-55" dirty="0"/>
              <a:t> </a:t>
            </a:r>
            <a:r>
              <a:rPr spc="-120" dirty="0"/>
              <a:t>messages</a:t>
            </a:r>
            <a:r>
              <a:rPr spc="-55" dirty="0"/>
              <a:t> </a:t>
            </a:r>
            <a:r>
              <a:rPr spc="-10" dirty="0"/>
              <a:t>d’avertissement.</a:t>
            </a:r>
          </a:p>
        </p:txBody>
      </p:sp>
      <p:grpSp>
        <p:nvGrpSpPr>
          <p:cNvPr id="69" name="object 2">
            <a:extLst>
              <a:ext uri="{FF2B5EF4-FFF2-40B4-BE49-F238E27FC236}">
                <a16:creationId xmlns:a16="http://schemas.microsoft.com/office/drawing/2014/main" id="{D72C8B37-C968-E612-645F-7BEBB9CDC311}"/>
              </a:ext>
            </a:extLst>
          </p:cNvPr>
          <p:cNvGrpSpPr/>
          <p:nvPr/>
        </p:nvGrpSpPr>
        <p:grpSpPr>
          <a:xfrm>
            <a:off x="0" y="0"/>
            <a:ext cx="20104100" cy="1543685"/>
            <a:chOff x="0" y="0"/>
            <a:chExt cx="20104100" cy="1543685"/>
          </a:xfrm>
        </p:grpSpPr>
        <p:sp>
          <p:nvSpPr>
            <p:cNvPr id="70" name="object 3">
              <a:extLst>
                <a:ext uri="{FF2B5EF4-FFF2-40B4-BE49-F238E27FC236}">
                  <a16:creationId xmlns:a16="http://schemas.microsoft.com/office/drawing/2014/main" id="{BC3CF300-1227-D932-0157-CF7CC40DA866}"/>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71" name="object 4">
              <a:extLst>
                <a:ext uri="{FF2B5EF4-FFF2-40B4-BE49-F238E27FC236}">
                  <a16:creationId xmlns:a16="http://schemas.microsoft.com/office/drawing/2014/main" id="{AA12670C-0FDF-38CD-1A85-1EF7AB47B65A}"/>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72" name="object 5">
              <a:extLst>
                <a:ext uri="{FF2B5EF4-FFF2-40B4-BE49-F238E27FC236}">
                  <a16:creationId xmlns:a16="http://schemas.microsoft.com/office/drawing/2014/main" id="{6DC25B81-7E76-A418-C5BB-4CED9105755A}"/>
                </a:ext>
              </a:extLst>
            </p:cNvPr>
            <p:cNvPicPr/>
            <p:nvPr/>
          </p:nvPicPr>
          <p:blipFill>
            <a:blip r:embed="rId23" cstate="print"/>
            <a:stretch>
              <a:fillRect/>
            </a:stretch>
          </p:blipFill>
          <p:spPr>
            <a:xfrm>
              <a:off x="2941343" y="583595"/>
              <a:ext cx="165526" cy="74731"/>
            </a:xfrm>
            <a:prstGeom prst="rect">
              <a:avLst/>
            </a:prstGeom>
          </p:spPr>
        </p:pic>
        <p:sp>
          <p:nvSpPr>
            <p:cNvPr id="73" name="object 6">
              <a:extLst>
                <a:ext uri="{FF2B5EF4-FFF2-40B4-BE49-F238E27FC236}">
                  <a16:creationId xmlns:a16="http://schemas.microsoft.com/office/drawing/2014/main" id="{248AD51B-2155-7F82-BD6D-46BB4C753F1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4" name="object 7">
              <a:extLst>
                <a:ext uri="{FF2B5EF4-FFF2-40B4-BE49-F238E27FC236}">
                  <a16:creationId xmlns:a16="http://schemas.microsoft.com/office/drawing/2014/main" id="{A301CB58-A041-9733-AABD-A66828882DC7}"/>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75" name="object 8">
              <a:extLst>
                <a:ext uri="{FF2B5EF4-FFF2-40B4-BE49-F238E27FC236}">
                  <a16:creationId xmlns:a16="http://schemas.microsoft.com/office/drawing/2014/main" id="{60F38D52-9FFB-241D-63F6-537FC26A9E18}"/>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76" name="object 9">
              <a:extLst>
                <a:ext uri="{FF2B5EF4-FFF2-40B4-BE49-F238E27FC236}">
                  <a16:creationId xmlns:a16="http://schemas.microsoft.com/office/drawing/2014/main" id="{81611E03-5037-4773-03E7-6A4F1F9A77B3}"/>
                </a:ext>
              </a:extLst>
            </p:cNvPr>
            <p:cNvPicPr/>
            <p:nvPr/>
          </p:nvPicPr>
          <p:blipFill>
            <a:blip r:embed="rId24" cstate="print"/>
            <a:stretch>
              <a:fillRect/>
            </a:stretch>
          </p:blipFill>
          <p:spPr>
            <a:xfrm>
              <a:off x="786811" y="414296"/>
              <a:ext cx="194568" cy="193648"/>
            </a:xfrm>
            <a:prstGeom prst="rect">
              <a:avLst/>
            </a:prstGeom>
          </p:spPr>
        </p:pic>
        <p:sp>
          <p:nvSpPr>
            <p:cNvPr id="77" name="object 10">
              <a:extLst>
                <a:ext uri="{FF2B5EF4-FFF2-40B4-BE49-F238E27FC236}">
                  <a16:creationId xmlns:a16="http://schemas.microsoft.com/office/drawing/2014/main" id="{F7D1EA93-D01D-9918-1911-76D2C5A6D9C7}"/>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78" name="object 11">
              <a:extLst>
                <a:ext uri="{FF2B5EF4-FFF2-40B4-BE49-F238E27FC236}">
                  <a16:creationId xmlns:a16="http://schemas.microsoft.com/office/drawing/2014/main" id="{C009EE7D-0103-04B0-F805-BE330B4851CA}"/>
                </a:ext>
              </a:extLst>
            </p:cNvPr>
            <p:cNvPicPr/>
            <p:nvPr/>
          </p:nvPicPr>
          <p:blipFill>
            <a:blip r:embed="rId25" cstate="print"/>
            <a:stretch>
              <a:fillRect/>
            </a:stretch>
          </p:blipFill>
          <p:spPr>
            <a:xfrm>
              <a:off x="942241" y="229292"/>
              <a:ext cx="253426" cy="110426"/>
            </a:xfrm>
            <a:prstGeom prst="rect">
              <a:avLst/>
            </a:prstGeom>
          </p:spPr>
        </p:pic>
        <p:pic>
          <p:nvPicPr>
            <p:cNvPr id="79" name="object 12">
              <a:extLst>
                <a:ext uri="{FF2B5EF4-FFF2-40B4-BE49-F238E27FC236}">
                  <a16:creationId xmlns:a16="http://schemas.microsoft.com/office/drawing/2014/main" id="{3C88BBC6-2BE6-ACD5-3E92-28CE72B1A45A}"/>
                </a:ext>
              </a:extLst>
            </p:cNvPr>
            <p:cNvPicPr/>
            <p:nvPr/>
          </p:nvPicPr>
          <p:blipFill>
            <a:blip r:embed="rId26" cstate="print"/>
            <a:stretch>
              <a:fillRect/>
            </a:stretch>
          </p:blipFill>
          <p:spPr>
            <a:xfrm>
              <a:off x="778128" y="950596"/>
              <a:ext cx="107549" cy="217145"/>
            </a:xfrm>
            <a:prstGeom prst="rect">
              <a:avLst/>
            </a:prstGeom>
          </p:spPr>
        </p:pic>
        <p:sp>
          <p:nvSpPr>
            <p:cNvPr id="80" name="object 13">
              <a:extLst>
                <a:ext uri="{FF2B5EF4-FFF2-40B4-BE49-F238E27FC236}">
                  <a16:creationId xmlns:a16="http://schemas.microsoft.com/office/drawing/2014/main" id="{25AB4E14-DBAB-3357-2F8E-9F191FB60D1A}"/>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81" name="object 14">
              <a:extLst>
                <a:ext uri="{FF2B5EF4-FFF2-40B4-BE49-F238E27FC236}">
                  <a16:creationId xmlns:a16="http://schemas.microsoft.com/office/drawing/2014/main" id="{D2BB976F-B059-8AD5-7CEE-B4F07751C0D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82" name="object 15">
            <a:extLst>
              <a:ext uri="{FF2B5EF4-FFF2-40B4-BE49-F238E27FC236}">
                <a16:creationId xmlns:a16="http://schemas.microsoft.com/office/drawing/2014/main" id="{6691CECB-F5D0-BEF6-3FB5-2C11C2D662DD}"/>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83" name="object 16">
            <a:extLst>
              <a:ext uri="{FF2B5EF4-FFF2-40B4-BE49-F238E27FC236}">
                <a16:creationId xmlns:a16="http://schemas.microsoft.com/office/drawing/2014/main" id="{3032CA88-D45E-41DD-F39F-D4AF12C04861}"/>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84" name="object 17">
            <a:extLst>
              <a:ext uri="{FF2B5EF4-FFF2-40B4-BE49-F238E27FC236}">
                <a16:creationId xmlns:a16="http://schemas.microsoft.com/office/drawing/2014/main" id="{0A688FA7-D800-2FBF-0DBE-BB8DC6FB79FC}"/>
              </a:ext>
            </a:extLst>
          </p:cNvPr>
          <p:cNvGrpSpPr/>
          <p:nvPr/>
        </p:nvGrpSpPr>
        <p:grpSpPr>
          <a:xfrm>
            <a:off x="1322958" y="1690414"/>
            <a:ext cx="1341120" cy="1102360"/>
            <a:chOff x="1322958" y="1690414"/>
            <a:chExt cx="1341120" cy="1102360"/>
          </a:xfrm>
        </p:grpSpPr>
        <p:sp>
          <p:nvSpPr>
            <p:cNvPr id="85" name="object 18">
              <a:extLst>
                <a:ext uri="{FF2B5EF4-FFF2-40B4-BE49-F238E27FC236}">
                  <a16:creationId xmlns:a16="http://schemas.microsoft.com/office/drawing/2014/main" id="{3A6417DE-4428-E094-F60F-72870A791D39}"/>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6" name="object 19">
              <a:extLst>
                <a:ext uri="{FF2B5EF4-FFF2-40B4-BE49-F238E27FC236}">
                  <a16:creationId xmlns:a16="http://schemas.microsoft.com/office/drawing/2014/main" id="{5EEE66FF-F057-7BE7-D892-E68BBC8A6BB2}"/>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87" name="object 50">
            <a:extLst>
              <a:ext uri="{FF2B5EF4-FFF2-40B4-BE49-F238E27FC236}">
                <a16:creationId xmlns:a16="http://schemas.microsoft.com/office/drawing/2014/main" id="{C7D7A91E-D940-8B5D-5478-031D6C88BA27}"/>
              </a:ext>
            </a:extLst>
          </p:cNvPr>
          <p:cNvSpPr txBox="1"/>
          <p:nvPr/>
        </p:nvSpPr>
        <p:spPr>
          <a:xfrm>
            <a:off x="1607071" y="773859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5013973"/>
            <a:ext cx="5582920" cy="3279775"/>
            <a:chOff x="1535167" y="5013973"/>
            <a:chExt cx="5582920" cy="3279775"/>
          </a:xfrm>
        </p:grpSpPr>
        <p:sp>
          <p:nvSpPr>
            <p:cNvPr id="15" name="object 15"/>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61645" y="5140458"/>
              <a:ext cx="5267003" cy="2962684"/>
            </a:xfrm>
            <a:prstGeom prst="rect">
              <a:avLst/>
            </a:prstGeom>
          </p:spPr>
        </p:pic>
      </p:grpSp>
      <p:sp>
        <p:nvSpPr>
          <p:cNvPr id="17" name="object 17"/>
          <p:cNvSpPr txBox="1"/>
          <p:nvPr/>
        </p:nvSpPr>
        <p:spPr>
          <a:xfrm>
            <a:off x="1905823" y="5661438"/>
            <a:ext cx="907227" cy="322138"/>
          </a:xfrm>
          <a:prstGeom prst="rect">
            <a:avLst/>
          </a:prstGeom>
        </p:spPr>
        <p:txBody>
          <a:bodyPr vert="horz" wrap="square" lIns="0" tIns="39369" rIns="0" bIns="0" rtlCol="0">
            <a:spAutoFit/>
          </a:bodyPr>
          <a:lstStyle/>
          <a:p>
            <a:pPr marL="146685" marR="5080" indent="-134620">
              <a:lnSpc>
                <a:spcPts val="1090"/>
              </a:lnSpc>
              <a:spcBef>
                <a:spcPts val="309"/>
              </a:spcBef>
            </a:pPr>
            <a:r>
              <a:rPr lang="fr-FR" sz="1050" dirty="0">
                <a:solidFill>
                  <a:srgbClr val="1D1D1B"/>
                </a:solidFill>
                <a:latin typeface="Calibri"/>
                <a:cs typeface="Calibri"/>
              </a:rPr>
              <a:t>FAUX MESSAGE D’ERREUR</a:t>
            </a:r>
            <a:endParaRPr lang="fr-FR" sz="1050" dirty="0">
              <a:latin typeface="Calibri"/>
              <a:cs typeface="Calibri"/>
            </a:endParaRPr>
          </a:p>
        </p:txBody>
      </p:sp>
      <p:sp>
        <p:nvSpPr>
          <p:cNvPr id="18" name="object 18"/>
          <p:cNvSpPr txBox="1"/>
          <p:nvPr/>
        </p:nvSpPr>
        <p:spPr>
          <a:xfrm>
            <a:off x="2705907" y="7069566"/>
            <a:ext cx="561954" cy="322138"/>
          </a:xfrm>
          <a:prstGeom prst="rect">
            <a:avLst/>
          </a:prstGeom>
        </p:spPr>
        <p:txBody>
          <a:bodyPr vert="horz" wrap="square" lIns="0" tIns="39369" rIns="0" bIns="0" rtlCol="0">
            <a:spAutoFit/>
          </a:bodyPr>
          <a:lstStyle/>
          <a:p>
            <a:pPr marL="12700" marR="5080" indent="73660">
              <a:lnSpc>
                <a:spcPts val="1090"/>
              </a:lnSpc>
              <a:spcBef>
                <a:spcPts val="309"/>
              </a:spcBef>
            </a:pPr>
            <a:r>
              <a:rPr lang="fr-FR" sz="1050" dirty="0">
                <a:solidFill>
                  <a:srgbClr val="1D1D1B"/>
                </a:solidFill>
                <a:latin typeface="Calibri"/>
                <a:cs typeface="Calibri"/>
              </a:rPr>
              <a:t>APPEL ENTRANT</a:t>
            </a:r>
            <a:endParaRPr lang="fr-FR" sz="1050" dirty="0">
              <a:latin typeface="Calibri"/>
              <a:cs typeface="Calibri"/>
            </a:endParaRPr>
          </a:p>
        </p:txBody>
      </p:sp>
      <p:sp>
        <p:nvSpPr>
          <p:cNvPr id="19" name="object 19"/>
          <p:cNvSpPr txBox="1"/>
          <p:nvPr/>
        </p:nvSpPr>
        <p:spPr>
          <a:xfrm>
            <a:off x="5328032" y="6355964"/>
            <a:ext cx="901544" cy="130163"/>
          </a:xfrm>
          <a:prstGeom prst="rect">
            <a:avLst/>
          </a:prstGeom>
        </p:spPr>
        <p:txBody>
          <a:bodyPr vert="horz" wrap="square" lIns="0" tIns="14604" rIns="0" bIns="0" rtlCol="0">
            <a:spAutoFit/>
          </a:bodyPr>
          <a:lstStyle/>
          <a:p>
            <a:pPr marL="12700">
              <a:lnSpc>
                <a:spcPct val="100000"/>
              </a:lnSpc>
              <a:spcBef>
                <a:spcPts val="114"/>
              </a:spcBef>
            </a:pPr>
            <a:r>
              <a:rPr lang="fr-FR" sz="750" dirty="0">
                <a:solidFill>
                  <a:srgbClr val="5F2177"/>
                </a:solidFill>
                <a:latin typeface="Calibri"/>
                <a:cs typeface="Calibri"/>
              </a:rPr>
              <a:t>PENDANT CE TEMPS...</a:t>
            </a:r>
            <a:endParaRPr lang="fr-FR" sz="750" dirty="0">
              <a:latin typeface="Calibri"/>
              <a:cs typeface="Calibri"/>
            </a:endParaRPr>
          </a:p>
        </p:txBody>
      </p:sp>
      <p:sp>
        <p:nvSpPr>
          <p:cNvPr id="20" name="object 20"/>
          <p:cNvSpPr txBox="1"/>
          <p:nvPr/>
        </p:nvSpPr>
        <p:spPr>
          <a:xfrm>
            <a:off x="4941900" y="6638576"/>
            <a:ext cx="454679"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ACCÈS ORDINATEUR</a:t>
            </a:r>
            <a:endParaRPr lang="fr-FR" sz="600" dirty="0">
              <a:latin typeface="Calibri"/>
              <a:cs typeface="Calibri"/>
            </a:endParaRPr>
          </a:p>
        </p:txBody>
      </p:sp>
      <p:sp>
        <p:nvSpPr>
          <p:cNvPr id="21" name="object 21"/>
          <p:cNvSpPr txBox="1"/>
          <p:nvPr/>
        </p:nvSpPr>
        <p:spPr>
          <a:xfrm>
            <a:off x="4941901" y="7031273"/>
            <a:ext cx="529275"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DEMANDE D’INFOS PERSO</a:t>
            </a:r>
            <a:endParaRPr lang="fr-FR" sz="600" dirty="0">
              <a:latin typeface="Calibri"/>
              <a:cs typeface="Calibri"/>
            </a:endParaRPr>
          </a:p>
        </p:txBody>
      </p:sp>
      <p:sp>
        <p:nvSpPr>
          <p:cNvPr id="22" name="object 22"/>
          <p:cNvSpPr txBox="1"/>
          <p:nvPr/>
        </p:nvSpPr>
        <p:spPr>
          <a:xfrm>
            <a:off x="5645632" y="7155368"/>
            <a:ext cx="319696"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PRÉNOM</a:t>
            </a:r>
            <a:endParaRPr lang="fr-FR" sz="600" dirty="0">
              <a:latin typeface="Calibri"/>
              <a:cs typeface="Calibri"/>
            </a:endParaRPr>
          </a:p>
        </p:txBody>
      </p:sp>
      <p:sp>
        <p:nvSpPr>
          <p:cNvPr id="23" name="object 23"/>
          <p:cNvSpPr txBox="1"/>
          <p:nvPr/>
        </p:nvSpPr>
        <p:spPr>
          <a:xfrm>
            <a:off x="5704579" y="6611137"/>
            <a:ext cx="318986" cy="188320"/>
          </a:xfrm>
          <a:prstGeom prst="rect">
            <a:avLst/>
          </a:prstGeom>
        </p:spPr>
        <p:txBody>
          <a:bodyPr vert="horz" wrap="square" lIns="0" tIns="33019" rIns="0" bIns="0" rtlCol="0">
            <a:spAutoFit/>
          </a:bodyPr>
          <a:lstStyle/>
          <a:p>
            <a:pPr marL="12700" marR="5080">
              <a:lnSpc>
                <a:spcPts val="590"/>
              </a:lnSpc>
              <a:spcBef>
                <a:spcPts val="259"/>
              </a:spcBef>
            </a:pPr>
            <a:r>
              <a:rPr lang="fr-FR" sz="600" dirty="0">
                <a:solidFill>
                  <a:srgbClr val="1C101F"/>
                </a:solidFill>
                <a:latin typeface="Calibri"/>
                <a:cs typeface="Calibri"/>
              </a:rPr>
              <a:t>LOADING VIRUS</a:t>
            </a:r>
            <a:endParaRPr lang="fr-FR" sz="600" dirty="0">
              <a:latin typeface="Calibri"/>
              <a:cs typeface="Calibri"/>
            </a:endParaRPr>
          </a:p>
        </p:txBody>
      </p:sp>
      <p:sp>
        <p:nvSpPr>
          <p:cNvPr id="24" name="object 24"/>
          <p:cNvSpPr txBox="1"/>
          <p:nvPr/>
        </p:nvSpPr>
        <p:spPr>
          <a:xfrm>
            <a:off x="6186901" y="7001180"/>
            <a:ext cx="183293"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NOM</a:t>
            </a:r>
            <a:endParaRPr lang="fr-FR" sz="600" dirty="0">
              <a:latin typeface="Calibri"/>
              <a:cs typeface="Calibri"/>
            </a:endParaRPr>
          </a:p>
        </p:txBody>
      </p:sp>
      <p:sp>
        <p:nvSpPr>
          <p:cNvPr id="25" name="object 25"/>
          <p:cNvSpPr txBox="1"/>
          <p:nvPr/>
        </p:nvSpPr>
        <p:spPr>
          <a:xfrm>
            <a:off x="4941898" y="7423071"/>
            <a:ext cx="475282" cy="202491"/>
          </a:xfrm>
          <a:prstGeom prst="rect">
            <a:avLst/>
          </a:prstGeom>
        </p:spPr>
        <p:txBody>
          <a:bodyPr vert="horz" wrap="square" lIns="0" tIns="10795" rIns="0" bIns="0" rtlCol="0">
            <a:spAutoFit/>
          </a:bodyPr>
          <a:lstStyle/>
          <a:p>
            <a:pPr marL="12700" marR="5080">
              <a:lnSpc>
                <a:spcPct val="106200"/>
              </a:lnSpc>
              <a:spcBef>
                <a:spcPts val="85"/>
              </a:spcBef>
            </a:pPr>
            <a:r>
              <a:rPr lang="fr-FR" sz="600" dirty="0">
                <a:solidFill>
                  <a:srgbClr val="9B4AB6"/>
                </a:solidFill>
                <a:latin typeface="Calibri"/>
                <a:cs typeface="Calibri"/>
              </a:rPr>
              <a:t>FACTURATION SERVICES</a:t>
            </a:r>
            <a:endParaRPr lang="fr-FR" sz="600" dirty="0">
              <a:latin typeface="Calibri"/>
              <a:cs typeface="Calibri"/>
            </a:endParaRPr>
          </a:p>
        </p:txBody>
      </p:sp>
      <p:sp>
        <p:nvSpPr>
          <p:cNvPr id="26" name="object 26"/>
          <p:cNvSpPr txBox="1"/>
          <p:nvPr/>
        </p:nvSpPr>
        <p:spPr>
          <a:xfrm>
            <a:off x="3163131" y="6352324"/>
            <a:ext cx="713988" cy="322138"/>
          </a:xfrm>
          <a:prstGeom prst="rect">
            <a:avLst/>
          </a:prstGeom>
        </p:spPr>
        <p:txBody>
          <a:bodyPr vert="horz" wrap="square" lIns="0" tIns="39369" rIns="0" bIns="0" rtlCol="0">
            <a:spAutoFit/>
          </a:bodyPr>
          <a:lstStyle/>
          <a:p>
            <a:pPr marL="12700" marR="5080" indent="140335">
              <a:lnSpc>
                <a:spcPts val="1090"/>
              </a:lnSpc>
              <a:spcBef>
                <a:spcPts val="309"/>
              </a:spcBef>
            </a:pPr>
            <a:r>
              <a:rPr lang="fr-FR" sz="1050" dirty="0">
                <a:solidFill>
                  <a:srgbClr val="1D1D1B"/>
                </a:solidFill>
                <a:latin typeface="Calibri"/>
                <a:cs typeface="Calibri"/>
              </a:rPr>
              <a:t>APPEL DU NUMÉRO</a:t>
            </a:r>
            <a:endParaRPr lang="fr-FR" sz="1050" dirty="0">
              <a:latin typeface="Calibri"/>
              <a:cs typeface="Calibri"/>
            </a:endParaRPr>
          </a:p>
        </p:txBody>
      </p:sp>
      <p:sp>
        <p:nvSpPr>
          <p:cNvPr id="27" name="object 27"/>
          <p:cNvSpPr txBox="1"/>
          <p:nvPr/>
        </p:nvSpPr>
        <p:spPr>
          <a:xfrm>
            <a:off x="3472195" y="6014515"/>
            <a:ext cx="100172" cy="80791"/>
          </a:xfrm>
          <a:prstGeom prst="rect">
            <a:avLst/>
          </a:prstGeom>
        </p:spPr>
        <p:txBody>
          <a:bodyPr vert="horz" wrap="square" lIns="0" tIns="11430" rIns="0" bIns="0" rtlCol="0">
            <a:spAutoFit/>
          </a:bodyPr>
          <a:lstStyle/>
          <a:p>
            <a:pPr marL="12700">
              <a:lnSpc>
                <a:spcPct val="100000"/>
              </a:lnSpc>
              <a:spcBef>
                <a:spcPts val="90"/>
              </a:spcBef>
            </a:pPr>
            <a:r>
              <a:rPr lang="fr-FR" sz="450" dirty="0">
                <a:latin typeface="Calibri"/>
                <a:cs typeface="Calibri"/>
              </a:rPr>
              <a:t>OK</a:t>
            </a:r>
          </a:p>
        </p:txBody>
      </p:sp>
      <p:sp>
        <p:nvSpPr>
          <p:cNvPr id="28" name="object 28"/>
          <p:cNvSpPr txBox="1"/>
          <p:nvPr/>
        </p:nvSpPr>
        <p:spPr>
          <a:xfrm>
            <a:off x="3022398" y="5655063"/>
            <a:ext cx="545615" cy="334707"/>
          </a:xfrm>
          <a:prstGeom prst="rect">
            <a:avLst/>
          </a:prstGeom>
        </p:spPr>
        <p:txBody>
          <a:bodyPr vert="horz" wrap="square" lIns="0" tIns="16510" rIns="0" bIns="0" rtlCol="0">
            <a:spAutoFit/>
          </a:bodyPr>
          <a:lstStyle/>
          <a:p>
            <a:pPr marL="153035">
              <a:lnSpc>
                <a:spcPct val="100000"/>
              </a:lnSpc>
              <a:spcBef>
                <a:spcPts val="130"/>
              </a:spcBef>
            </a:pPr>
            <a:r>
              <a:rPr lang="fr-FR" sz="1100" dirty="0">
                <a:solidFill>
                  <a:srgbClr val="7D2E9B"/>
                </a:solidFill>
                <a:latin typeface="Calibri"/>
                <a:cs typeface="Calibri"/>
              </a:rPr>
              <a:t>VIRUS</a:t>
            </a:r>
            <a:endParaRPr lang="fr-FR" sz="1100" dirty="0">
              <a:latin typeface="Calibri"/>
              <a:cs typeface="Calibri"/>
            </a:endParaRPr>
          </a:p>
          <a:p>
            <a:pPr marL="12700">
              <a:lnSpc>
                <a:spcPct val="100000"/>
              </a:lnSpc>
              <a:spcBef>
                <a:spcPts val="535"/>
              </a:spcBef>
            </a:pPr>
            <a:r>
              <a:rPr lang="fr-FR" sz="550" dirty="0">
                <a:latin typeface="Calibri"/>
                <a:cs typeface="Calibri"/>
              </a:rPr>
              <a:t>APPELEZ VITE !</a:t>
            </a:r>
          </a:p>
        </p:txBody>
      </p:sp>
      <p:sp>
        <p:nvSpPr>
          <p:cNvPr id="29" name="object 29"/>
          <p:cNvSpPr txBox="1"/>
          <p:nvPr/>
        </p:nvSpPr>
        <p:spPr>
          <a:xfrm>
            <a:off x="3022399" y="5964989"/>
            <a:ext cx="361612" cy="102592"/>
          </a:xfrm>
          <a:prstGeom prst="rect">
            <a:avLst/>
          </a:prstGeom>
        </p:spPr>
        <p:txBody>
          <a:bodyPr vert="horz" wrap="square" lIns="0" tIns="17780" rIns="0" bIns="0" rtlCol="0">
            <a:spAutoFit/>
          </a:bodyPr>
          <a:lstStyle/>
          <a:p>
            <a:pPr marL="12700">
              <a:lnSpc>
                <a:spcPct val="100000"/>
              </a:lnSpc>
              <a:spcBef>
                <a:spcPts val="140"/>
              </a:spcBef>
            </a:pPr>
            <a:r>
              <a:rPr lang="fr-FR" sz="550" dirty="0">
                <a:latin typeface="Calibri"/>
                <a:cs typeface="Calibri"/>
              </a:rPr>
              <a:t>O1 86 76 09</a:t>
            </a:r>
          </a:p>
        </p:txBody>
      </p:sp>
      <p:sp>
        <p:nvSpPr>
          <p:cNvPr id="30" name="object 30"/>
          <p:cNvSpPr txBox="1"/>
          <p:nvPr/>
        </p:nvSpPr>
        <p:spPr>
          <a:xfrm>
            <a:off x="3208686" y="6828689"/>
            <a:ext cx="142798" cy="128881"/>
          </a:xfrm>
          <a:prstGeom prst="rect">
            <a:avLst/>
          </a:prstGeom>
        </p:spPr>
        <p:txBody>
          <a:bodyPr vert="horz" wrap="square" lIns="0" tIns="13335" rIns="0" bIns="0" rtlCol="0">
            <a:spAutoFit/>
          </a:bodyPr>
          <a:lstStyle/>
          <a:p>
            <a:pPr marL="12700">
              <a:lnSpc>
                <a:spcPct val="100000"/>
              </a:lnSpc>
              <a:spcBef>
                <a:spcPts val="105"/>
              </a:spcBef>
            </a:pPr>
            <a:r>
              <a:rPr lang="fr-FR" sz="750" dirty="0">
                <a:latin typeface="Calibri"/>
                <a:cs typeface="Calibri"/>
              </a:rPr>
              <a:t>OU</a:t>
            </a:r>
          </a:p>
        </p:txBody>
      </p:sp>
      <p:sp>
        <p:nvSpPr>
          <p:cNvPr id="31" name="object 31"/>
          <p:cNvSpPr txBox="1"/>
          <p:nvPr/>
        </p:nvSpPr>
        <p:spPr>
          <a:xfrm>
            <a:off x="4022059" y="6837395"/>
            <a:ext cx="749510" cy="273793"/>
          </a:xfrm>
          <a:prstGeom prst="rect">
            <a:avLst/>
          </a:prstGeom>
        </p:spPr>
        <p:txBody>
          <a:bodyPr vert="horz" wrap="square" lIns="0" tIns="15240" rIns="0" bIns="0" rtlCol="0">
            <a:spAutoFit/>
          </a:bodyPr>
          <a:lstStyle/>
          <a:p>
            <a:pPr marL="12700" marR="5080">
              <a:lnSpc>
                <a:spcPct val="102800"/>
              </a:lnSpc>
              <a:spcBef>
                <a:spcPts val="120"/>
              </a:spcBef>
            </a:pPr>
            <a:r>
              <a:rPr lang="fr-FR" sz="550" dirty="0">
                <a:latin typeface="Calibri"/>
                <a:cs typeface="Calibri"/>
              </a:rPr>
              <a:t>«LAISSEZ-MOI FAIRE, JE VAIS RÉGLER VOTRE PROBLÈME...»</a:t>
            </a:r>
          </a:p>
        </p:txBody>
      </p:sp>
      <p:sp>
        <p:nvSpPr>
          <p:cNvPr id="32" name="object 32"/>
          <p:cNvSpPr txBox="1"/>
          <p:nvPr/>
        </p:nvSpPr>
        <p:spPr>
          <a:xfrm>
            <a:off x="6019465" y="7496609"/>
            <a:ext cx="235865" cy="176329"/>
          </a:xfrm>
          <a:prstGeom prst="rect">
            <a:avLst/>
          </a:prstGeom>
        </p:spPr>
        <p:txBody>
          <a:bodyPr vert="horz" wrap="square" lIns="0" tIns="14604" rIns="0" bIns="0" rtlCol="0">
            <a:spAutoFit/>
          </a:bodyPr>
          <a:lstStyle/>
          <a:p>
            <a:pPr marL="114300" indent="-102235">
              <a:lnSpc>
                <a:spcPct val="100000"/>
              </a:lnSpc>
              <a:spcBef>
                <a:spcPts val="114"/>
              </a:spcBef>
              <a:buChar char="◆"/>
              <a:tabLst>
                <a:tab pos="114935" algn="l"/>
              </a:tabLst>
            </a:pPr>
            <a:r>
              <a:rPr lang="fr-FR" sz="1050" dirty="0">
                <a:solidFill>
                  <a:srgbClr val="A663C7"/>
                </a:solidFill>
                <a:latin typeface="Calibri"/>
                <a:cs typeface="Calibri"/>
              </a:rPr>
              <a:t>€</a:t>
            </a:r>
            <a:endParaRPr lang="fr-FR" sz="1050" dirty="0">
              <a:latin typeface="Calibri"/>
              <a:cs typeface="Calibri"/>
            </a:endParaRPr>
          </a:p>
        </p:txBody>
      </p:sp>
      <p:sp>
        <p:nvSpPr>
          <p:cNvPr id="33" name="object 33"/>
          <p:cNvSpPr txBox="1"/>
          <p:nvPr/>
        </p:nvSpPr>
        <p:spPr>
          <a:xfrm>
            <a:off x="5839479" y="7244378"/>
            <a:ext cx="382215" cy="299085"/>
          </a:xfrm>
          <a:prstGeom prst="rect">
            <a:avLst/>
          </a:prstGeom>
        </p:spPr>
        <p:txBody>
          <a:bodyPr vert="horz" wrap="square" lIns="0" tIns="11430" rIns="0" bIns="0" rtlCol="0">
            <a:spAutoFit/>
          </a:bodyPr>
          <a:lstStyle/>
          <a:p>
            <a:pPr marL="38100">
              <a:lnSpc>
                <a:spcPct val="100000"/>
              </a:lnSpc>
              <a:spcBef>
                <a:spcPts val="90"/>
              </a:spcBef>
            </a:pPr>
            <a:r>
              <a:rPr lang="fr-FR" sz="2700" baseline="-16975" dirty="0">
                <a:solidFill>
                  <a:srgbClr val="A663C7"/>
                </a:solidFill>
                <a:latin typeface="Calibri"/>
                <a:cs typeface="Calibri"/>
              </a:rPr>
              <a:t>€ </a:t>
            </a:r>
            <a:r>
              <a:rPr lang="fr-FR" sz="1050" dirty="0">
                <a:solidFill>
                  <a:srgbClr val="1C101F"/>
                </a:solidFill>
                <a:latin typeface="Calibri"/>
                <a:cs typeface="Calibri"/>
              </a:rPr>
              <a:t>+</a:t>
            </a:r>
            <a:endParaRPr lang="fr-FR" sz="1050" dirty="0">
              <a:latin typeface="Calibri"/>
              <a:cs typeface="Calibri"/>
            </a:endParaRPr>
          </a:p>
        </p:txBody>
      </p:sp>
      <p:sp>
        <p:nvSpPr>
          <p:cNvPr id="34" name="object 34"/>
          <p:cNvSpPr txBox="1"/>
          <p:nvPr/>
        </p:nvSpPr>
        <p:spPr>
          <a:xfrm>
            <a:off x="5809510" y="7527266"/>
            <a:ext cx="90936" cy="176329"/>
          </a:xfrm>
          <a:prstGeom prst="rect">
            <a:avLst/>
          </a:prstGeom>
        </p:spPr>
        <p:txBody>
          <a:bodyPr vert="horz" wrap="square" lIns="0" tIns="14604" rIns="0" bIns="0" rtlCol="0">
            <a:spAutoFit/>
          </a:bodyPr>
          <a:lstStyle/>
          <a:p>
            <a:pPr marL="12700">
              <a:lnSpc>
                <a:spcPct val="100000"/>
              </a:lnSpc>
              <a:spcBef>
                <a:spcPts val="114"/>
              </a:spcBef>
            </a:pPr>
            <a:r>
              <a:rPr lang="fr-FR" sz="1050" dirty="0">
                <a:solidFill>
                  <a:srgbClr val="1C101F"/>
                </a:solidFill>
                <a:latin typeface="Calibri"/>
                <a:cs typeface="Calibri"/>
              </a:rPr>
              <a:t>+</a:t>
            </a:r>
            <a:endParaRPr lang="fr-FR" sz="1050" dirty="0">
              <a:latin typeface="Calibri"/>
              <a:cs typeface="Calibri"/>
            </a:endParaRPr>
          </a:p>
        </p:txBody>
      </p:sp>
      <p:sp>
        <p:nvSpPr>
          <p:cNvPr id="35" name="object 35"/>
          <p:cNvSpPr txBox="1"/>
          <p:nvPr/>
        </p:nvSpPr>
        <p:spPr>
          <a:xfrm>
            <a:off x="6236175" y="6615797"/>
            <a:ext cx="225208"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INFOS</a:t>
            </a:r>
            <a:endParaRPr lang="fr-FR" sz="600" dirty="0">
              <a:latin typeface="Calibri"/>
              <a:cs typeface="Calibri"/>
            </a:endParaRPr>
          </a:p>
        </p:txBody>
      </p:sp>
      <p:sp>
        <p:nvSpPr>
          <p:cNvPr id="36" name="object 36"/>
          <p:cNvSpPr/>
          <p:nvPr/>
        </p:nvSpPr>
        <p:spPr>
          <a:xfrm>
            <a:off x="1955529" y="5351222"/>
            <a:ext cx="2665557"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dirty="0"/>
          </a:p>
        </p:txBody>
      </p:sp>
      <p:sp>
        <p:nvSpPr>
          <p:cNvPr id="37" name="object 37"/>
          <p:cNvSpPr txBox="1"/>
          <p:nvPr/>
        </p:nvSpPr>
        <p:spPr>
          <a:xfrm>
            <a:off x="2892342" y="5223205"/>
            <a:ext cx="451127" cy="126958"/>
          </a:xfrm>
          <a:prstGeom prst="rect">
            <a:avLst/>
          </a:prstGeom>
        </p:spPr>
        <p:txBody>
          <a:bodyPr vert="horz" wrap="square" lIns="0" tIns="11430" rIns="0" bIns="0" rtlCol="0">
            <a:spAutoFit/>
          </a:bodyPr>
          <a:lstStyle/>
          <a:p>
            <a:pPr marL="12700">
              <a:lnSpc>
                <a:spcPct val="100000"/>
              </a:lnSpc>
              <a:spcBef>
                <a:spcPts val="90"/>
              </a:spcBef>
            </a:pPr>
            <a:r>
              <a:rPr lang="fr-FR" sz="750" dirty="0">
                <a:solidFill>
                  <a:srgbClr val="212121"/>
                </a:solidFill>
                <a:latin typeface="Calibri"/>
                <a:cs typeface="Calibri"/>
              </a:rPr>
              <a:t>ACTIVITÉ 1</a:t>
            </a:r>
            <a:endParaRPr lang="fr-FR" sz="750" dirty="0">
              <a:latin typeface="Calibri"/>
              <a:cs typeface="Calibri"/>
            </a:endParaRPr>
          </a:p>
        </p:txBody>
      </p:sp>
      <p:grpSp>
        <p:nvGrpSpPr>
          <p:cNvPr id="38" name="object 38"/>
          <p:cNvGrpSpPr/>
          <p:nvPr/>
        </p:nvGrpSpPr>
        <p:grpSpPr>
          <a:xfrm>
            <a:off x="1619747" y="3396008"/>
            <a:ext cx="16809085" cy="6745605"/>
            <a:chOff x="1619747" y="3396008"/>
            <a:chExt cx="16809085" cy="6745605"/>
          </a:xfrm>
        </p:grpSpPr>
        <p:sp>
          <p:nvSpPr>
            <p:cNvPr id="39" name="object 39"/>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40" name="object 40"/>
            <p:cNvPicPr/>
            <p:nvPr/>
          </p:nvPicPr>
          <p:blipFill>
            <a:blip r:embed="rId3" cstate="print"/>
            <a:stretch>
              <a:fillRect/>
            </a:stretch>
          </p:blipFill>
          <p:spPr>
            <a:xfrm>
              <a:off x="4309697" y="5321768"/>
              <a:ext cx="87633" cy="86351"/>
            </a:xfrm>
            <a:prstGeom prst="rect">
              <a:avLst/>
            </a:prstGeom>
          </p:spPr>
        </p:pic>
        <p:pic>
          <p:nvPicPr>
            <p:cNvPr id="41" name="object 41"/>
            <p:cNvPicPr/>
            <p:nvPr/>
          </p:nvPicPr>
          <p:blipFill>
            <a:blip r:embed="rId4" cstate="print"/>
            <a:stretch>
              <a:fillRect/>
            </a:stretch>
          </p:blipFill>
          <p:spPr>
            <a:xfrm>
              <a:off x="1811182" y="5300733"/>
              <a:ext cx="170737" cy="114293"/>
            </a:xfrm>
            <a:prstGeom prst="rect">
              <a:avLst/>
            </a:prstGeom>
          </p:spPr>
        </p:pic>
        <p:sp>
          <p:nvSpPr>
            <p:cNvPr id="42" name="object 42"/>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3" name="object 43"/>
            <p:cNvSpPr/>
            <p:nvPr/>
          </p:nvSpPr>
          <p:spPr>
            <a:xfrm>
              <a:off x="6162013" y="3427441"/>
              <a:ext cx="12235180" cy="6682740"/>
            </a:xfrm>
            <a:custGeom>
              <a:avLst/>
              <a:gdLst/>
              <a:ahLst/>
              <a:cxnLst/>
              <a:rect l="l" t="t" r="r" b="b"/>
              <a:pathLst>
                <a:path w="12235180" h="66827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6271913"/>
                  </a:lnTo>
                  <a:lnTo>
                    <a:pt x="141608" y="6319789"/>
                  </a:lnTo>
                  <a:lnTo>
                    <a:pt x="149697" y="6366042"/>
                  </a:lnTo>
                  <a:lnTo>
                    <a:pt x="162802" y="6410366"/>
                  </a:lnTo>
                  <a:lnTo>
                    <a:pt x="180614" y="6452451"/>
                  </a:lnTo>
                  <a:lnTo>
                    <a:pt x="202824" y="6491990"/>
                  </a:lnTo>
                  <a:lnTo>
                    <a:pt x="229126" y="6528674"/>
                  </a:lnTo>
                  <a:lnTo>
                    <a:pt x="259209" y="6562196"/>
                  </a:lnTo>
                  <a:lnTo>
                    <a:pt x="292766" y="6592248"/>
                  </a:lnTo>
                  <a:lnTo>
                    <a:pt x="329488" y="6618522"/>
                  </a:lnTo>
                  <a:lnTo>
                    <a:pt x="369067" y="6640709"/>
                  </a:lnTo>
                  <a:lnTo>
                    <a:pt x="411195" y="6658502"/>
                  </a:lnTo>
                  <a:lnTo>
                    <a:pt x="455562" y="6671593"/>
                  </a:lnTo>
                  <a:lnTo>
                    <a:pt x="501861" y="6679673"/>
                  </a:lnTo>
                  <a:lnTo>
                    <a:pt x="549784" y="6682435"/>
                  </a:lnTo>
                  <a:lnTo>
                    <a:pt x="11824247" y="6682435"/>
                  </a:lnTo>
                  <a:lnTo>
                    <a:pt x="11872169" y="6679673"/>
                  </a:lnTo>
                  <a:lnTo>
                    <a:pt x="11918467" y="6671593"/>
                  </a:lnTo>
                  <a:lnTo>
                    <a:pt x="11962834" y="6658502"/>
                  </a:lnTo>
                  <a:lnTo>
                    <a:pt x="12004959" y="6640709"/>
                  </a:lnTo>
                  <a:lnTo>
                    <a:pt x="12044536" y="6618522"/>
                  </a:lnTo>
                  <a:lnTo>
                    <a:pt x="12081257" y="6592248"/>
                  </a:lnTo>
                  <a:lnTo>
                    <a:pt x="12114811" y="6562196"/>
                  </a:lnTo>
                  <a:lnTo>
                    <a:pt x="12144892" y="6528674"/>
                  </a:lnTo>
                  <a:lnTo>
                    <a:pt x="12171191" y="6491990"/>
                  </a:lnTo>
                  <a:lnTo>
                    <a:pt x="12193400" y="6452451"/>
                  </a:lnTo>
                  <a:lnTo>
                    <a:pt x="12211210" y="6410366"/>
                  </a:lnTo>
                  <a:lnTo>
                    <a:pt x="12224314" y="6366042"/>
                  </a:lnTo>
                  <a:lnTo>
                    <a:pt x="12232402" y="6319789"/>
                  </a:lnTo>
                  <a:lnTo>
                    <a:pt x="12235166" y="6271913"/>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44" name="object 44"/>
            <p:cNvSpPr/>
            <p:nvPr/>
          </p:nvSpPr>
          <p:spPr>
            <a:xfrm>
              <a:off x="6161992" y="3427441"/>
              <a:ext cx="12235815" cy="6682740"/>
            </a:xfrm>
            <a:custGeom>
              <a:avLst/>
              <a:gdLst/>
              <a:ahLst/>
              <a:cxnLst/>
              <a:rect l="l" t="t" r="r" b="b"/>
              <a:pathLst>
                <a:path w="12235815" h="66827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6271913"/>
                  </a:lnTo>
                  <a:lnTo>
                    <a:pt x="141629" y="6319789"/>
                  </a:lnTo>
                  <a:lnTo>
                    <a:pt x="149718" y="6366042"/>
                  </a:lnTo>
                  <a:lnTo>
                    <a:pt x="162823" y="6410366"/>
                  </a:lnTo>
                  <a:lnTo>
                    <a:pt x="180635" y="6452451"/>
                  </a:lnTo>
                  <a:lnTo>
                    <a:pt x="202845" y="6491990"/>
                  </a:lnTo>
                  <a:lnTo>
                    <a:pt x="229147" y="6528674"/>
                  </a:lnTo>
                  <a:lnTo>
                    <a:pt x="259230" y="6562196"/>
                  </a:lnTo>
                  <a:lnTo>
                    <a:pt x="292787" y="6592248"/>
                  </a:lnTo>
                  <a:lnTo>
                    <a:pt x="329509" y="6618522"/>
                  </a:lnTo>
                  <a:lnTo>
                    <a:pt x="369088" y="6640709"/>
                  </a:lnTo>
                  <a:lnTo>
                    <a:pt x="411216" y="6658502"/>
                  </a:lnTo>
                  <a:lnTo>
                    <a:pt x="455583" y="6671593"/>
                  </a:lnTo>
                  <a:lnTo>
                    <a:pt x="501882" y="6679673"/>
                  </a:lnTo>
                  <a:lnTo>
                    <a:pt x="549805" y="6682435"/>
                  </a:lnTo>
                  <a:lnTo>
                    <a:pt x="762395" y="6682435"/>
                  </a:lnTo>
                  <a:lnTo>
                    <a:pt x="11587919" y="6682435"/>
                  </a:lnTo>
                  <a:lnTo>
                    <a:pt x="11824268" y="6682435"/>
                  </a:lnTo>
                  <a:lnTo>
                    <a:pt x="11872190" y="6679673"/>
                  </a:lnTo>
                  <a:lnTo>
                    <a:pt x="11918488" y="6671593"/>
                  </a:lnTo>
                  <a:lnTo>
                    <a:pt x="11962854" y="6658502"/>
                  </a:lnTo>
                  <a:lnTo>
                    <a:pt x="12004980" y="6640709"/>
                  </a:lnTo>
                  <a:lnTo>
                    <a:pt x="12044557" y="6618522"/>
                  </a:lnTo>
                  <a:lnTo>
                    <a:pt x="12081277" y="6592248"/>
                  </a:lnTo>
                  <a:lnTo>
                    <a:pt x="12114832" y="6562196"/>
                  </a:lnTo>
                  <a:lnTo>
                    <a:pt x="12144913" y="6528674"/>
                  </a:lnTo>
                  <a:lnTo>
                    <a:pt x="12171212" y="6491990"/>
                  </a:lnTo>
                  <a:lnTo>
                    <a:pt x="12193421" y="6452451"/>
                  </a:lnTo>
                  <a:lnTo>
                    <a:pt x="12211231" y="6410366"/>
                  </a:lnTo>
                  <a:lnTo>
                    <a:pt x="12224335" y="6366042"/>
                  </a:lnTo>
                  <a:lnTo>
                    <a:pt x="12232423" y="6319789"/>
                  </a:lnTo>
                  <a:lnTo>
                    <a:pt x="12235187" y="6271913"/>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7" name="object 47"/>
          <p:cNvSpPr txBox="1"/>
          <p:nvPr/>
        </p:nvSpPr>
        <p:spPr>
          <a:xfrm>
            <a:off x="6748907" y="3748894"/>
            <a:ext cx="10888980" cy="1417320"/>
          </a:xfrm>
          <a:prstGeom prst="rect">
            <a:avLst/>
          </a:prstGeom>
        </p:spPr>
        <p:txBody>
          <a:bodyPr vert="horz" wrap="square" lIns="0" tIns="33020" rIns="0" bIns="0" rtlCol="0">
            <a:spAutoFit/>
          </a:bodyPr>
          <a:lstStyle/>
          <a:p>
            <a:pPr marL="12700" marR="5080">
              <a:lnSpc>
                <a:spcPts val="2580"/>
              </a:lnSpc>
              <a:spcBef>
                <a:spcPts val="260"/>
              </a:spcBef>
            </a:pPr>
            <a:r>
              <a:rPr sz="2200" b="1" dirty="0">
                <a:solidFill>
                  <a:srgbClr val="231F20"/>
                </a:solidFill>
                <a:latin typeface="Calibri"/>
                <a:cs typeface="Calibri"/>
              </a:rPr>
              <a:t>Pour</a:t>
            </a:r>
            <a:r>
              <a:rPr sz="2200" b="1" spc="155" dirty="0">
                <a:solidFill>
                  <a:srgbClr val="231F20"/>
                </a:solidFill>
                <a:latin typeface="Calibri"/>
                <a:cs typeface="Calibri"/>
              </a:rPr>
              <a:t> </a:t>
            </a:r>
            <a:r>
              <a:rPr sz="2200" b="1" spc="45" dirty="0">
                <a:solidFill>
                  <a:srgbClr val="231F20"/>
                </a:solidFill>
                <a:latin typeface="Calibri"/>
                <a:cs typeface="Calibri"/>
              </a:rPr>
              <a:t>expliquer</a:t>
            </a:r>
            <a:r>
              <a:rPr sz="2200" b="1" spc="160" dirty="0">
                <a:solidFill>
                  <a:srgbClr val="231F20"/>
                </a:solidFill>
                <a:latin typeface="Calibri"/>
                <a:cs typeface="Calibri"/>
              </a:rPr>
              <a:t> </a:t>
            </a:r>
            <a:r>
              <a:rPr sz="2200" b="1" dirty="0">
                <a:solidFill>
                  <a:srgbClr val="231F20"/>
                </a:solidFill>
                <a:latin typeface="Calibri"/>
                <a:cs typeface="Calibri"/>
              </a:rPr>
              <a:t>comment</a:t>
            </a:r>
            <a:r>
              <a:rPr sz="2200" b="1" spc="160" dirty="0">
                <a:solidFill>
                  <a:srgbClr val="231F20"/>
                </a:solidFill>
                <a:latin typeface="Calibri"/>
                <a:cs typeface="Calibri"/>
              </a:rPr>
              <a:t> </a:t>
            </a:r>
            <a:r>
              <a:rPr sz="2200" b="1" dirty="0">
                <a:solidFill>
                  <a:srgbClr val="231F20"/>
                </a:solidFill>
                <a:latin typeface="Calibri"/>
                <a:cs typeface="Calibri"/>
              </a:rPr>
              <a:t>l’arnaque</a:t>
            </a:r>
            <a:r>
              <a:rPr sz="2200" b="1" spc="160" dirty="0">
                <a:solidFill>
                  <a:srgbClr val="231F20"/>
                </a:solidFill>
                <a:latin typeface="Calibri"/>
                <a:cs typeface="Calibri"/>
              </a:rPr>
              <a:t> </a:t>
            </a:r>
            <a:r>
              <a:rPr sz="2200" b="1" spc="55" dirty="0">
                <a:solidFill>
                  <a:srgbClr val="231F20"/>
                </a:solidFill>
                <a:latin typeface="Calibri"/>
                <a:cs typeface="Calibri"/>
              </a:rPr>
              <a:t>se</a:t>
            </a:r>
            <a:r>
              <a:rPr sz="2200" b="1" spc="155" dirty="0">
                <a:solidFill>
                  <a:srgbClr val="231F20"/>
                </a:solidFill>
                <a:latin typeface="Calibri"/>
                <a:cs typeface="Calibri"/>
              </a:rPr>
              <a:t> </a:t>
            </a:r>
            <a:r>
              <a:rPr sz="2200" b="1" spc="50" dirty="0">
                <a:solidFill>
                  <a:srgbClr val="231F20"/>
                </a:solidFill>
                <a:latin typeface="Calibri"/>
                <a:cs typeface="Calibri"/>
              </a:rPr>
              <a:t>passe,</a:t>
            </a:r>
            <a:r>
              <a:rPr sz="2200" b="1" spc="160" dirty="0">
                <a:solidFill>
                  <a:srgbClr val="231F20"/>
                </a:solidFill>
                <a:latin typeface="Calibri"/>
                <a:cs typeface="Calibri"/>
              </a:rPr>
              <a:t> </a:t>
            </a:r>
            <a:r>
              <a:rPr sz="2200" b="1" dirty="0">
                <a:solidFill>
                  <a:srgbClr val="231F20"/>
                </a:solidFill>
                <a:latin typeface="Calibri"/>
                <a:cs typeface="Calibri"/>
              </a:rPr>
              <a:t>racontez</a:t>
            </a:r>
            <a:r>
              <a:rPr sz="2200" b="1" spc="160" dirty="0">
                <a:solidFill>
                  <a:srgbClr val="231F20"/>
                </a:solidFill>
                <a:latin typeface="Calibri"/>
                <a:cs typeface="Calibri"/>
              </a:rPr>
              <a:t> </a:t>
            </a:r>
            <a:r>
              <a:rPr sz="2200" b="1" dirty="0">
                <a:solidFill>
                  <a:srgbClr val="231F20"/>
                </a:solidFill>
                <a:latin typeface="Calibri"/>
                <a:cs typeface="Calibri"/>
              </a:rPr>
              <a:t>cette</a:t>
            </a:r>
            <a:r>
              <a:rPr sz="2200" b="1" spc="160" dirty="0">
                <a:solidFill>
                  <a:srgbClr val="231F20"/>
                </a:solidFill>
                <a:latin typeface="Calibri"/>
                <a:cs typeface="Calibri"/>
              </a:rPr>
              <a:t> </a:t>
            </a:r>
            <a:r>
              <a:rPr sz="2200" b="1" dirty="0">
                <a:solidFill>
                  <a:srgbClr val="231F20"/>
                </a:solidFill>
                <a:latin typeface="Calibri"/>
                <a:cs typeface="Calibri"/>
              </a:rPr>
              <a:t>histoire</a:t>
            </a:r>
            <a:r>
              <a:rPr sz="2200" b="1" spc="160" dirty="0">
                <a:solidFill>
                  <a:srgbClr val="231F20"/>
                </a:solidFill>
                <a:latin typeface="Calibri"/>
                <a:cs typeface="Calibri"/>
              </a:rPr>
              <a:t> </a:t>
            </a:r>
            <a:r>
              <a:rPr sz="2200" b="1" dirty="0">
                <a:solidFill>
                  <a:srgbClr val="231F20"/>
                </a:solidFill>
                <a:latin typeface="Calibri"/>
                <a:cs typeface="Calibri"/>
              </a:rPr>
              <a:t>en</a:t>
            </a:r>
            <a:r>
              <a:rPr sz="2200" b="1" spc="155" dirty="0">
                <a:solidFill>
                  <a:srgbClr val="231F20"/>
                </a:solidFill>
                <a:latin typeface="Calibri"/>
                <a:cs typeface="Calibri"/>
              </a:rPr>
              <a:t> </a:t>
            </a:r>
            <a:r>
              <a:rPr sz="2200" b="1" dirty="0">
                <a:solidFill>
                  <a:srgbClr val="231F20"/>
                </a:solidFill>
                <a:latin typeface="Calibri"/>
                <a:cs typeface="Calibri"/>
              </a:rPr>
              <a:t>vous</a:t>
            </a:r>
            <a:r>
              <a:rPr sz="2200" b="1" spc="160" dirty="0">
                <a:solidFill>
                  <a:srgbClr val="231F20"/>
                </a:solidFill>
                <a:latin typeface="Calibri"/>
                <a:cs typeface="Calibri"/>
              </a:rPr>
              <a:t> </a:t>
            </a:r>
            <a:r>
              <a:rPr sz="2200" b="1" dirty="0">
                <a:solidFill>
                  <a:srgbClr val="231F20"/>
                </a:solidFill>
                <a:latin typeface="Calibri"/>
                <a:cs typeface="Calibri"/>
              </a:rPr>
              <a:t>appuyant</a:t>
            </a:r>
            <a:r>
              <a:rPr sz="2200" b="1" spc="160" dirty="0">
                <a:solidFill>
                  <a:srgbClr val="231F20"/>
                </a:solidFill>
                <a:latin typeface="Calibri"/>
                <a:cs typeface="Calibri"/>
              </a:rPr>
              <a:t> </a:t>
            </a:r>
            <a:r>
              <a:rPr sz="2200" b="1" spc="35" dirty="0">
                <a:solidFill>
                  <a:srgbClr val="231F20"/>
                </a:solidFill>
                <a:latin typeface="Calibri"/>
                <a:cs typeface="Calibri"/>
              </a:rPr>
              <a:t>sur </a:t>
            </a:r>
            <a:r>
              <a:rPr sz="2200" b="1" spc="45" dirty="0">
                <a:solidFill>
                  <a:srgbClr val="231F20"/>
                </a:solidFill>
                <a:latin typeface="Calibri"/>
                <a:cs typeface="Calibri"/>
              </a:rPr>
              <a:t>l’infographie</a:t>
            </a:r>
            <a:r>
              <a:rPr sz="2200" b="1" spc="20"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12700" marR="267970">
              <a:lnSpc>
                <a:spcPts val="2470"/>
              </a:lnSpc>
              <a:spcBef>
                <a:spcPts val="740"/>
              </a:spcBef>
            </a:pPr>
            <a:r>
              <a:rPr sz="2200" i="1" spc="-225" dirty="0">
                <a:solidFill>
                  <a:srgbClr val="231F20"/>
                </a:solidFill>
                <a:latin typeface="Arial Narrow"/>
                <a:cs typeface="Arial Narrow"/>
              </a:rPr>
              <a:t>Au</a:t>
            </a:r>
            <a:r>
              <a:rPr sz="2200" i="1" spc="-50" dirty="0">
                <a:solidFill>
                  <a:srgbClr val="231F20"/>
                </a:solidFill>
                <a:latin typeface="Arial Narrow"/>
                <a:cs typeface="Arial Narrow"/>
              </a:rPr>
              <a:t> </a:t>
            </a:r>
            <a:r>
              <a:rPr sz="2200" i="1" spc="-70" dirty="0">
                <a:solidFill>
                  <a:srgbClr val="231F20"/>
                </a:solidFill>
                <a:latin typeface="Arial Narrow"/>
                <a:cs typeface="Arial Narrow"/>
              </a:rPr>
              <a:t>cours</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30" dirty="0">
                <a:solidFill>
                  <a:srgbClr val="231F20"/>
                </a:solidFill>
                <a:latin typeface="Arial Narrow"/>
                <a:cs typeface="Arial Narrow"/>
              </a:rPr>
              <a:t>cette</a:t>
            </a:r>
            <a:r>
              <a:rPr sz="2200" i="1" spc="-50" dirty="0">
                <a:solidFill>
                  <a:srgbClr val="231F20"/>
                </a:solidFill>
                <a:latin typeface="Arial Narrow"/>
                <a:cs typeface="Arial Narrow"/>
              </a:rPr>
              <a:t> </a:t>
            </a:r>
            <a:r>
              <a:rPr sz="2200" i="1" spc="-65" dirty="0">
                <a:solidFill>
                  <a:srgbClr val="231F20"/>
                </a:solidFill>
                <a:latin typeface="Arial Narrow"/>
                <a:cs typeface="Arial Narrow"/>
              </a:rPr>
              <a:t>attaque,</a:t>
            </a:r>
            <a:r>
              <a:rPr sz="2200" i="1" spc="-45" dirty="0">
                <a:solidFill>
                  <a:srgbClr val="231F20"/>
                </a:solidFill>
                <a:latin typeface="Arial Narrow"/>
                <a:cs typeface="Arial Narrow"/>
              </a:rPr>
              <a:t> </a:t>
            </a:r>
            <a:r>
              <a:rPr sz="2200" i="1" spc="-95" dirty="0">
                <a:solidFill>
                  <a:srgbClr val="231F20"/>
                </a:solidFill>
                <a:latin typeface="Arial Narrow"/>
                <a:cs typeface="Arial Narrow"/>
              </a:rPr>
              <a:t>l’escroc</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50" dirty="0">
                <a:solidFill>
                  <a:srgbClr val="231F20"/>
                </a:solidFill>
                <a:latin typeface="Arial Narrow"/>
                <a:cs typeface="Arial Narrow"/>
              </a:rPr>
              <a:t>contacte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tente</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70" dirty="0">
                <a:solidFill>
                  <a:srgbClr val="231F20"/>
                </a:solidFill>
                <a:latin typeface="Arial Narrow"/>
                <a:cs typeface="Arial Narrow"/>
              </a:rPr>
              <a:t>convaincre</a:t>
            </a:r>
            <a:r>
              <a:rPr sz="2200" i="1" spc="-50" dirty="0">
                <a:solidFill>
                  <a:srgbClr val="231F20"/>
                </a:solidFill>
                <a:latin typeface="Arial Narrow"/>
                <a:cs typeface="Arial Narrow"/>
              </a:rPr>
              <a:t> </a:t>
            </a:r>
            <a:r>
              <a:rPr sz="2200" i="1" spc="-70" dirty="0">
                <a:solidFill>
                  <a:srgbClr val="231F20"/>
                </a:solidFill>
                <a:latin typeface="Arial Narrow"/>
                <a:cs typeface="Arial Narrow"/>
              </a:rPr>
              <a:t>qu’il</a:t>
            </a:r>
            <a:r>
              <a:rPr sz="2200" i="1" spc="-45" dirty="0">
                <a:solidFill>
                  <a:srgbClr val="231F20"/>
                </a:solidFill>
                <a:latin typeface="Arial Narrow"/>
                <a:cs typeface="Arial Narrow"/>
              </a:rPr>
              <a:t> </a:t>
            </a:r>
            <a:r>
              <a:rPr sz="2200" i="1" spc="-55" dirty="0">
                <a:solidFill>
                  <a:srgbClr val="231F20"/>
                </a:solidFill>
                <a:latin typeface="Arial Narrow"/>
                <a:cs typeface="Arial Narrow"/>
              </a:rPr>
              <a:t>existe</a:t>
            </a:r>
            <a:r>
              <a:rPr sz="2200" i="1" spc="-50" dirty="0">
                <a:solidFill>
                  <a:srgbClr val="231F20"/>
                </a:solidFill>
                <a:latin typeface="Arial Narrow"/>
                <a:cs typeface="Arial Narrow"/>
              </a:rPr>
              <a:t> </a:t>
            </a:r>
            <a:r>
              <a:rPr sz="2200" i="1" spc="-100" dirty="0">
                <a:solidFill>
                  <a:srgbClr val="231F20"/>
                </a:solidFill>
                <a:latin typeface="Arial Narrow"/>
                <a:cs typeface="Arial Narrow"/>
              </a:rPr>
              <a:t>un</a:t>
            </a:r>
            <a:r>
              <a:rPr sz="2200" i="1" spc="-45" dirty="0">
                <a:solidFill>
                  <a:srgbClr val="231F20"/>
                </a:solidFill>
                <a:latin typeface="Arial Narrow"/>
                <a:cs typeface="Arial Narrow"/>
              </a:rPr>
              <a:t> </a:t>
            </a:r>
            <a:r>
              <a:rPr sz="2200" i="1" spc="-90" dirty="0">
                <a:solidFill>
                  <a:srgbClr val="231F20"/>
                </a:solidFill>
                <a:latin typeface="Arial Narrow"/>
                <a:cs typeface="Arial Narrow"/>
              </a:rPr>
              <a:t>problème</a:t>
            </a:r>
            <a:r>
              <a:rPr sz="2200" i="1" spc="-50"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10" dirty="0">
                <a:solidFill>
                  <a:srgbClr val="231F20"/>
                </a:solidFill>
                <a:latin typeface="Arial Narrow"/>
                <a:cs typeface="Arial Narrow"/>
              </a:rPr>
              <a:t>votre </a:t>
            </a:r>
            <a:r>
              <a:rPr sz="2200" i="1" spc="-50" dirty="0">
                <a:solidFill>
                  <a:srgbClr val="231F20"/>
                </a:solidFill>
                <a:latin typeface="Arial Narrow"/>
                <a:cs typeface="Arial Narrow"/>
              </a:rPr>
              <a:t>ordinateur </a:t>
            </a:r>
            <a:r>
              <a:rPr sz="2200" i="1" spc="-20" dirty="0">
                <a:solidFill>
                  <a:srgbClr val="231F20"/>
                </a:solidFill>
                <a:latin typeface="Arial Narrow"/>
                <a:cs typeface="Arial Narrow"/>
              </a:rPr>
              <a:t>et</a:t>
            </a:r>
            <a:r>
              <a:rPr sz="2200" i="1" spc="-5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125" dirty="0">
                <a:solidFill>
                  <a:srgbClr val="231F20"/>
                </a:solidFill>
                <a:latin typeface="Arial Narrow"/>
                <a:cs typeface="Arial Narrow"/>
              </a:rPr>
              <a:t>devez</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50" dirty="0">
                <a:solidFill>
                  <a:srgbClr val="231F20"/>
                </a:solidFill>
                <a:latin typeface="Arial Narrow"/>
                <a:cs typeface="Arial Narrow"/>
              </a:rPr>
              <a:t> </a:t>
            </a:r>
            <a:r>
              <a:rPr sz="2200" i="1" spc="-70" dirty="0">
                <a:solidFill>
                  <a:srgbClr val="231F20"/>
                </a:solidFill>
                <a:latin typeface="Arial Narrow"/>
                <a:cs typeface="Arial Narrow"/>
              </a:rPr>
              <a:t>laisser</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45"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spc="-80" dirty="0">
                <a:solidFill>
                  <a:srgbClr val="231F20"/>
                </a:solidFill>
                <a:latin typeface="Arial Narrow"/>
                <a:cs typeface="Arial Narrow"/>
              </a:rPr>
              <a:t>résoudre</a:t>
            </a:r>
            <a:r>
              <a:rPr sz="2200" i="1" spc="-50"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45" dirty="0">
                <a:solidFill>
                  <a:srgbClr val="231F20"/>
                </a:solidFill>
                <a:latin typeface="Arial Narrow"/>
                <a:cs typeface="Arial Narrow"/>
              </a:rPr>
              <a:t> </a:t>
            </a:r>
            <a:r>
              <a:rPr sz="2200" i="1" spc="-10" dirty="0">
                <a:solidFill>
                  <a:srgbClr val="231F20"/>
                </a:solidFill>
                <a:latin typeface="Arial Narrow"/>
                <a:cs typeface="Arial Narrow"/>
              </a:rPr>
              <a:t>vous.</a:t>
            </a:r>
            <a:endParaRPr sz="2200" dirty="0">
              <a:latin typeface="Arial Narrow"/>
              <a:cs typeface="Arial Narrow"/>
            </a:endParaRPr>
          </a:p>
        </p:txBody>
      </p:sp>
      <p:sp>
        <p:nvSpPr>
          <p:cNvPr id="48" name="object 48"/>
          <p:cNvSpPr txBox="1"/>
          <p:nvPr/>
        </p:nvSpPr>
        <p:spPr>
          <a:xfrm>
            <a:off x="6748907" y="5429240"/>
            <a:ext cx="11174730" cy="365125"/>
          </a:xfrm>
          <a:prstGeom prst="rect">
            <a:avLst/>
          </a:prstGeom>
        </p:spPr>
        <p:txBody>
          <a:bodyPr vert="horz" wrap="square" lIns="0" tIns="15875" rIns="0" bIns="0" rtlCol="0">
            <a:spAutoFit/>
          </a:bodyPr>
          <a:lstStyle/>
          <a:p>
            <a:pPr marL="12700">
              <a:lnSpc>
                <a:spcPct val="100000"/>
              </a:lnSpc>
              <a:spcBef>
                <a:spcPts val="125"/>
              </a:spcBef>
            </a:pPr>
            <a:r>
              <a:rPr sz="2200" i="1" spc="-140" dirty="0">
                <a:solidFill>
                  <a:srgbClr val="231F20"/>
                </a:solidFill>
                <a:latin typeface="Arial Narrow"/>
                <a:cs typeface="Arial Narrow"/>
              </a:rPr>
              <a:t>Les</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deux</a:t>
            </a:r>
            <a:r>
              <a:rPr sz="2200" i="1" spc="-50" dirty="0">
                <a:solidFill>
                  <a:srgbClr val="231F20"/>
                </a:solidFill>
                <a:latin typeface="Arial Narrow"/>
                <a:cs typeface="Arial Narrow"/>
              </a:rPr>
              <a:t> </a:t>
            </a:r>
            <a:r>
              <a:rPr sz="2200" i="1" spc="-130" dirty="0">
                <a:solidFill>
                  <a:srgbClr val="231F20"/>
                </a:solidFill>
                <a:latin typeface="Arial Narrow"/>
                <a:cs typeface="Arial Narrow"/>
              </a:rPr>
              <a:t>moyens</a:t>
            </a:r>
            <a:r>
              <a:rPr sz="2200" i="1" spc="-50" dirty="0">
                <a:solidFill>
                  <a:srgbClr val="231F20"/>
                </a:solidFill>
                <a:latin typeface="Arial Narrow"/>
                <a:cs typeface="Arial Narrow"/>
              </a:rPr>
              <a:t> </a:t>
            </a:r>
            <a:r>
              <a:rPr sz="2200" i="1" spc="-90" dirty="0">
                <a:solidFill>
                  <a:srgbClr val="231F20"/>
                </a:solidFill>
                <a:latin typeface="Arial Narrow"/>
                <a:cs typeface="Arial Narrow"/>
              </a:rPr>
              <a:t>les</a:t>
            </a:r>
            <a:r>
              <a:rPr sz="2200" i="1" spc="-50" dirty="0">
                <a:solidFill>
                  <a:srgbClr val="231F20"/>
                </a:solidFill>
                <a:latin typeface="Arial Narrow"/>
                <a:cs typeface="Arial Narrow"/>
              </a:rPr>
              <a:t> </a:t>
            </a:r>
            <a:r>
              <a:rPr sz="2200" i="1" spc="-85" dirty="0">
                <a:solidFill>
                  <a:srgbClr val="231F20"/>
                </a:solidFill>
                <a:latin typeface="Arial Narrow"/>
                <a:cs typeface="Arial Narrow"/>
              </a:rPr>
              <a:t>plus</a:t>
            </a:r>
            <a:r>
              <a:rPr sz="2200" i="1" spc="-50" dirty="0">
                <a:solidFill>
                  <a:srgbClr val="231F20"/>
                </a:solidFill>
                <a:latin typeface="Arial Narrow"/>
                <a:cs typeface="Arial Narrow"/>
              </a:rPr>
              <a:t> </a:t>
            </a:r>
            <a:r>
              <a:rPr sz="2200" i="1" spc="-60" dirty="0">
                <a:solidFill>
                  <a:srgbClr val="231F20"/>
                </a:solidFill>
                <a:latin typeface="Arial Narrow"/>
                <a:cs typeface="Arial Narrow"/>
              </a:rPr>
              <a:t>courants</a:t>
            </a:r>
            <a:r>
              <a:rPr sz="2200" i="1" spc="-50" dirty="0">
                <a:solidFill>
                  <a:srgbClr val="231F20"/>
                </a:solidFill>
                <a:latin typeface="Arial Narrow"/>
                <a:cs typeface="Arial Narrow"/>
              </a:rPr>
              <a:t> </a:t>
            </a:r>
            <a:r>
              <a:rPr sz="2200" i="1" spc="-75" dirty="0">
                <a:solidFill>
                  <a:srgbClr val="231F20"/>
                </a:solidFill>
                <a:latin typeface="Arial Narrow"/>
                <a:cs typeface="Arial Narrow"/>
              </a:rPr>
              <a:t>qu’il</a:t>
            </a:r>
            <a:r>
              <a:rPr sz="2200" i="1" spc="-55" dirty="0">
                <a:solidFill>
                  <a:srgbClr val="231F20"/>
                </a:solidFill>
                <a:latin typeface="Arial Narrow"/>
                <a:cs typeface="Arial Narrow"/>
              </a:rPr>
              <a:t> </a:t>
            </a:r>
            <a:r>
              <a:rPr sz="2200" i="1" spc="-30" dirty="0">
                <a:solidFill>
                  <a:srgbClr val="231F20"/>
                </a:solidFill>
                <a:latin typeface="Arial Narrow"/>
                <a:cs typeface="Arial Narrow"/>
              </a:rPr>
              <a:t>utilise</a:t>
            </a:r>
            <a:r>
              <a:rPr sz="2200" i="1" spc="-50" dirty="0">
                <a:solidFill>
                  <a:srgbClr val="231F20"/>
                </a:solidFill>
                <a:latin typeface="Arial Narrow"/>
                <a:cs typeface="Arial Narrow"/>
              </a:rPr>
              <a:t> </a:t>
            </a:r>
            <a:r>
              <a:rPr sz="2200" i="1" spc="-75" dirty="0">
                <a:solidFill>
                  <a:srgbClr val="231F20"/>
                </a:solidFill>
                <a:latin typeface="Arial Narrow"/>
                <a:cs typeface="Arial Narrow"/>
              </a:rPr>
              <a:t>pour</a:t>
            </a:r>
            <a:r>
              <a:rPr sz="2200" i="1" spc="-5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50" dirty="0">
                <a:solidFill>
                  <a:srgbClr val="231F20"/>
                </a:solidFill>
                <a:latin typeface="Arial Narrow"/>
                <a:cs typeface="Arial Narrow"/>
              </a:rPr>
              <a:t> </a:t>
            </a:r>
            <a:r>
              <a:rPr sz="2200" i="1" spc="-45" dirty="0">
                <a:solidFill>
                  <a:srgbClr val="231F20"/>
                </a:solidFill>
                <a:latin typeface="Arial Narrow"/>
                <a:cs typeface="Arial Narrow"/>
              </a:rPr>
              <a:t>contacter</a:t>
            </a:r>
            <a:r>
              <a:rPr sz="2200" i="1" spc="-50" dirty="0">
                <a:solidFill>
                  <a:srgbClr val="231F20"/>
                </a:solidFill>
                <a:latin typeface="Arial Narrow"/>
                <a:cs typeface="Arial Narrow"/>
              </a:rPr>
              <a:t> </a:t>
            </a:r>
            <a:r>
              <a:rPr sz="2200" i="1" spc="-55" dirty="0">
                <a:solidFill>
                  <a:srgbClr val="231F20"/>
                </a:solidFill>
                <a:latin typeface="Arial Narrow"/>
                <a:cs typeface="Arial Narrow"/>
              </a:rPr>
              <a:t>consistent</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05" dirty="0">
                <a:solidFill>
                  <a:srgbClr val="231F20"/>
                </a:solidFill>
                <a:latin typeface="Arial Narrow"/>
                <a:cs typeface="Arial Narrow"/>
              </a:rPr>
              <a:t>envoyer</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65" dirty="0">
                <a:solidFill>
                  <a:srgbClr val="231F20"/>
                </a:solidFill>
                <a:latin typeface="Arial Narrow"/>
                <a:cs typeface="Arial Narrow"/>
              </a:rPr>
              <a:t>faux</a:t>
            </a:r>
            <a:r>
              <a:rPr sz="2200" i="1" spc="-50" dirty="0">
                <a:solidFill>
                  <a:srgbClr val="231F20"/>
                </a:solidFill>
                <a:latin typeface="Arial Narrow"/>
                <a:cs typeface="Arial Narrow"/>
              </a:rPr>
              <a:t> </a:t>
            </a:r>
            <a:r>
              <a:rPr sz="2200" i="1" spc="-125" dirty="0">
                <a:solidFill>
                  <a:srgbClr val="231F20"/>
                </a:solidFill>
                <a:latin typeface="Arial Narrow"/>
                <a:cs typeface="Arial Narrow"/>
              </a:rPr>
              <a:t>messages</a:t>
            </a:r>
            <a:r>
              <a:rPr sz="2200" i="1" spc="-50" dirty="0">
                <a:solidFill>
                  <a:srgbClr val="231F20"/>
                </a:solidFill>
                <a:latin typeface="Arial Narrow"/>
                <a:cs typeface="Arial Narrow"/>
              </a:rPr>
              <a:t> </a:t>
            </a:r>
            <a:r>
              <a:rPr sz="2200" i="1" spc="-10" dirty="0">
                <a:solidFill>
                  <a:srgbClr val="231F20"/>
                </a:solidFill>
                <a:latin typeface="Arial Narrow"/>
                <a:cs typeface="Arial Narrow"/>
              </a:rPr>
              <a:t>d’erreur</a:t>
            </a:r>
            <a:endParaRPr sz="2200" dirty="0">
              <a:latin typeface="Arial Narrow"/>
              <a:cs typeface="Arial Narrow"/>
            </a:endParaRPr>
          </a:p>
        </p:txBody>
      </p:sp>
      <p:sp>
        <p:nvSpPr>
          <p:cNvPr id="49" name="object 49"/>
          <p:cNvSpPr txBox="1"/>
          <p:nvPr/>
        </p:nvSpPr>
        <p:spPr>
          <a:xfrm>
            <a:off x="6748907" y="5743366"/>
            <a:ext cx="5508625"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sur</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50" dirty="0">
                <a:solidFill>
                  <a:srgbClr val="231F20"/>
                </a:solidFill>
                <a:latin typeface="Arial Narrow"/>
                <a:cs typeface="Arial Narrow"/>
              </a:rPr>
              <a:t>ordinateur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70" dirty="0">
                <a:solidFill>
                  <a:srgbClr val="231F20"/>
                </a:solidFill>
                <a:latin typeface="Arial Narrow"/>
                <a:cs typeface="Arial Narrow"/>
              </a:rPr>
              <a:t>appeler</a:t>
            </a:r>
            <a:r>
              <a:rPr sz="2200" i="1" spc="-55" dirty="0">
                <a:solidFill>
                  <a:srgbClr val="231F20"/>
                </a:solidFill>
                <a:latin typeface="Arial Narrow"/>
                <a:cs typeface="Arial Narrow"/>
              </a:rPr>
              <a:t> </a:t>
            </a:r>
            <a:r>
              <a:rPr sz="2200" i="1" spc="-60" dirty="0">
                <a:solidFill>
                  <a:srgbClr val="231F20"/>
                </a:solidFill>
                <a:latin typeface="Arial Narrow"/>
                <a:cs typeface="Arial Narrow"/>
              </a:rPr>
              <a:t>sur</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55" dirty="0">
                <a:solidFill>
                  <a:srgbClr val="231F20"/>
                </a:solidFill>
                <a:latin typeface="Arial Narrow"/>
                <a:cs typeface="Arial Narrow"/>
              </a:rPr>
              <a:t>téléphone.</a:t>
            </a:r>
            <a:endParaRPr sz="2200" dirty="0">
              <a:latin typeface="Arial Narrow"/>
              <a:cs typeface="Arial Narrow"/>
            </a:endParaRPr>
          </a:p>
        </p:txBody>
      </p:sp>
      <p:sp>
        <p:nvSpPr>
          <p:cNvPr id="50" name="object 50"/>
          <p:cNvSpPr txBox="1"/>
          <p:nvPr/>
        </p:nvSpPr>
        <p:spPr>
          <a:xfrm>
            <a:off x="6748907" y="6371619"/>
            <a:ext cx="10387330" cy="365125"/>
          </a:xfrm>
          <a:prstGeom prst="rect">
            <a:avLst/>
          </a:prstGeom>
        </p:spPr>
        <p:txBody>
          <a:bodyPr vert="horz" wrap="square" lIns="0" tIns="15875" rIns="0" bIns="0" rtlCol="0">
            <a:spAutoFit/>
          </a:bodyPr>
          <a:lstStyle/>
          <a:p>
            <a:pPr marL="12700">
              <a:lnSpc>
                <a:spcPct val="100000"/>
              </a:lnSpc>
              <a:spcBef>
                <a:spcPts val="125"/>
              </a:spcBef>
            </a:pPr>
            <a:r>
              <a:rPr sz="2200" i="1" spc="-135" dirty="0">
                <a:solidFill>
                  <a:srgbClr val="231F20"/>
                </a:solidFill>
                <a:latin typeface="Arial Narrow"/>
                <a:cs typeface="Arial Narrow"/>
              </a:rPr>
              <a:t>Les</a:t>
            </a:r>
            <a:r>
              <a:rPr sz="2200" i="1" spc="-55" dirty="0">
                <a:solidFill>
                  <a:srgbClr val="231F20"/>
                </a:solidFill>
                <a:latin typeface="Arial Narrow"/>
                <a:cs typeface="Arial Narrow"/>
              </a:rPr>
              <a:t> </a:t>
            </a:r>
            <a:r>
              <a:rPr sz="2200" i="1" spc="-60" dirty="0">
                <a:solidFill>
                  <a:srgbClr val="231F20"/>
                </a:solidFill>
                <a:latin typeface="Arial Narrow"/>
                <a:cs typeface="Arial Narrow"/>
              </a:rPr>
              <a:t>faux</a:t>
            </a:r>
            <a:r>
              <a:rPr sz="2200" i="1" spc="-55" dirty="0">
                <a:solidFill>
                  <a:srgbClr val="231F20"/>
                </a:solidFill>
                <a:latin typeface="Arial Narrow"/>
                <a:cs typeface="Arial Narrow"/>
              </a:rPr>
              <a:t> </a:t>
            </a:r>
            <a:r>
              <a:rPr sz="2200" i="1" spc="-120" dirty="0">
                <a:solidFill>
                  <a:srgbClr val="231F20"/>
                </a:solidFill>
                <a:latin typeface="Arial Narrow"/>
                <a:cs typeface="Arial Narrow"/>
              </a:rPr>
              <a:t>messages</a:t>
            </a:r>
            <a:r>
              <a:rPr sz="2200" i="1" spc="-55" dirty="0">
                <a:solidFill>
                  <a:srgbClr val="231F20"/>
                </a:solidFill>
                <a:latin typeface="Arial Narrow"/>
                <a:cs typeface="Arial Narrow"/>
              </a:rPr>
              <a:t> </a:t>
            </a:r>
            <a:r>
              <a:rPr sz="2200" i="1" spc="-80" dirty="0">
                <a:solidFill>
                  <a:srgbClr val="231F20"/>
                </a:solidFill>
                <a:latin typeface="Arial Narrow"/>
                <a:cs typeface="Arial Narrow"/>
              </a:rPr>
              <a:t>d’erreur</a:t>
            </a:r>
            <a:r>
              <a:rPr sz="2200" i="1" spc="-55" dirty="0">
                <a:solidFill>
                  <a:srgbClr val="231F20"/>
                </a:solidFill>
                <a:latin typeface="Arial Narrow"/>
                <a:cs typeface="Arial Narrow"/>
              </a:rPr>
              <a:t> </a:t>
            </a:r>
            <a:r>
              <a:rPr sz="2200" i="1" spc="-65" dirty="0">
                <a:solidFill>
                  <a:srgbClr val="231F20"/>
                </a:solidFill>
                <a:latin typeface="Arial Narrow"/>
                <a:cs typeface="Arial Narrow"/>
              </a:rPr>
              <a:t>sont</a:t>
            </a:r>
            <a:r>
              <a:rPr sz="2200" i="1" spc="-55" dirty="0">
                <a:solidFill>
                  <a:srgbClr val="231F20"/>
                </a:solidFill>
                <a:latin typeface="Arial Narrow"/>
                <a:cs typeface="Arial Narrow"/>
              </a:rPr>
              <a:t> </a:t>
            </a:r>
            <a:r>
              <a:rPr sz="2200" i="1" spc="-80" dirty="0">
                <a:solidFill>
                  <a:srgbClr val="231F20"/>
                </a:solidFill>
                <a:latin typeface="Arial Narrow"/>
                <a:cs typeface="Arial Narrow"/>
              </a:rPr>
              <a:t>généralement</a:t>
            </a:r>
            <a:r>
              <a:rPr sz="2200" i="1" spc="-55" dirty="0">
                <a:solidFill>
                  <a:srgbClr val="231F20"/>
                </a:solidFill>
                <a:latin typeface="Arial Narrow"/>
                <a:cs typeface="Arial Narrow"/>
              </a:rPr>
              <a:t> </a:t>
            </a:r>
            <a:r>
              <a:rPr sz="2200" i="1" spc="-95" dirty="0">
                <a:solidFill>
                  <a:srgbClr val="231F20"/>
                </a:solidFill>
                <a:latin typeface="Arial Narrow"/>
                <a:cs typeface="Arial Narrow"/>
              </a:rPr>
              <a:t>générés</a:t>
            </a:r>
            <a:r>
              <a:rPr sz="2200" i="1" spc="-55" dirty="0">
                <a:solidFill>
                  <a:srgbClr val="231F20"/>
                </a:solidFill>
                <a:latin typeface="Arial Narrow"/>
                <a:cs typeface="Arial Narrow"/>
              </a:rPr>
              <a:t> </a:t>
            </a:r>
            <a:r>
              <a:rPr sz="2200" i="1" spc="-60" dirty="0">
                <a:solidFill>
                  <a:srgbClr val="231F20"/>
                </a:solidFill>
                <a:latin typeface="Arial Narrow"/>
                <a:cs typeface="Arial Narrow"/>
              </a:rPr>
              <a:t>par</a:t>
            </a:r>
            <a:r>
              <a:rPr sz="2200" i="1" spc="-55" dirty="0">
                <a:solidFill>
                  <a:srgbClr val="231F20"/>
                </a:solidFill>
                <a:latin typeface="Arial Narrow"/>
                <a:cs typeface="Arial Narrow"/>
              </a:rPr>
              <a:t> </a:t>
            </a:r>
            <a:r>
              <a:rPr sz="2200" i="1" spc="-100" dirty="0">
                <a:solidFill>
                  <a:srgbClr val="231F20"/>
                </a:solidFill>
                <a:latin typeface="Arial Narrow"/>
                <a:cs typeface="Arial Narrow"/>
              </a:rPr>
              <a:t>un</a:t>
            </a:r>
            <a:r>
              <a:rPr sz="2200" i="1" spc="-55" dirty="0">
                <a:solidFill>
                  <a:srgbClr val="231F20"/>
                </a:solidFill>
                <a:latin typeface="Arial Narrow"/>
                <a:cs typeface="Arial Narrow"/>
              </a:rPr>
              <a:t> </a:t>
            </a:r>
            <a:r>
              <a:rPr sz="2200" i="1" spc="-20" dirty="0">
                <a:solidFill>
                  <a:srgbClr val="231F20"/>
                </a:solidFill>
                <a:latin typeface="Arial Narrow"/>
                <a:cs typeface="Arial Narrow"/>
              </a:rPr>
              <a:t>site</a:t>
            </a:r>
            <a:r>
              <a:rPr sz="2200" i="1" spc="-55"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5" dirty="0">
                <a:solidFill>
                  <a:srgbClr val="231F20"/>
                </a:solidFill>
                <a:latin typeface="Arial Narrow"/>
                <a:cs typeface="Arial Narrow"/>
              </a:rPr>
              <a:t> malveillant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70" dirty="0">
                <a:solidFill>
                  <a:srgbClr val="231F20"/>
                </a:solidFill>
                <a:latin typeface="Arial Narrow"/>
                <a:cs typeface="Arial Narrow"/>
              </a:rPr>
              <a:t>compromis.</a:t>
            </a:r>
            <a:r>
              <a:rPr sz="2200" i="1" spc="-50" dirty="0">
                <a:solidFill>
                  <a:srgbClr val="231F20"/>
                </a:solidFill>
                <a:latin typeface="Arial Narrow"/>
                <a:cs typeface="Arial Narrow"/>
              </a:rPr>
              <a:t> </a:t>
            </a:r>
            <a:r>
              <a:rPr sz="2200" i="1" spc="-175"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0" dirty="0">
                <a:solidFill>
                  <a:srgbClr val="231F20"/>
                </a:solidFill>
                <a:latin typeface="Arial Narrow"/>
                <a:cs typeface="Arial Narrow"/>
              </a:rPr>
              <a:t>utilisez</a:t>
            </a:r>
            <a:endParaRPr sz="2200" dirty="0">
              <a:latin typeface="Arial Narrow"/>
              <a:cs typeface="Arial Narrow"/>
            </a:endParaRPr>
          </a:p>
        </p:txBody>
      </p:sp>
      <p:sp>
        <p:nvSpPr>
          <p:cNvPr id="51" name="object 51"/>
          <p:cNvSpPr txBox="1"/>
          <p:nvPr/>
        </p:nvSpPr>
        <p:spPr>
          <a:xfrm>
            <a:off x="6748907" y="6685746"/>
            <a:ext cx="11174730" cy="365125"/>
          </a:xfrm>
          <a:prstGeom prst="rect">
            <a:avLst/>
          </a:prstGeom>
        </p:spPr>
        <p:txBody>
          <a:bodyPr vert="horz" wrap="square" lIns="0" tIns="15875" rIns="0" bIns="0" rtlCol="0">
            <a:spAutoFit/>
          </a:bodyPr>
          <a:lstStyle/>
          <a:p>
            <a:pPr marL="12700">
              <a:lnSpc>
                <a:spcPct val="100000"/>
              </a:lnSpc>
              <a:spcBef>
                <a:spcPts val="125"/>
              </a:spcBef>
            </a:pPr>
            <a:r>
              <a:rPr sz="2200" i="1" spc="-70" dirty="0">
                <a:solidFill>
                  <a:srgbClr val="231F20"/>
                </a:solidFill>
                <a:latin typeface="Arial Narrow"/>
                <a:cs typeface="Arial Narrow"/>
              </a:rPr>
              <a:t>simplement</a:t>
            </a:r>
            <a:r>
              <a:rPr sz="2200" i="1" spc="-5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65" dirty="0">
                <a:solidFill>
                  <a:srgbClr val="231F20"/>
                </a:solidFill>
                <a:latin typeface="Arial Narrow"/>
                <a:cs typeface="Arial Narrow"/>
              </a:rPr>
              <a:t>navigateur</a:t>
            </a:r>
            <a:r>
              <a:rPr sz="2200" i="1" spc="-50" dirty="0">
                <a:solidFill>
                  <a:srgbClr val="231F20"/>
                </a:solidFill>
                <a:latin typeface="Arial Narrow"/>
                <a:cs typeface="Arial Narrow"/>
              </a:rPr>
              <a:t> </a:t>
            </a:r>
            <a:r>
              <a:rPr sz="2200" i="1" spc="-130" dirty="0">
                <a:solidFill>
                  <a:srgbClr val="231F20"/>
                </a:solidFill>
                <a:latin typeface="Arial Narrow"/>
                <a:cs typeface="Arial Narrow"/>
              </a:rPr>
              <a:t>web.</a:t>
            </a:r>
            <a:r>
              <a:rPr sz="2200" i="1" spc="-55" dirty="0">
                <a:solidFill>
                  <a:srgbClr val="231F20"/>
                </a:solidFill>
                <a:latin typeface="Arial Narrow"/>
                <a:cs typeface="Arial Narrow"/>
              </a:rPr>
              <a:t> </a:t>
            </a:r>
            <a:r>
              <a:rPr sz="2200" i="1" spc="-114" dirty="0">
                <a:solidFill>
                  <a:srgbClr val="231F20"/>
                </a:solidFill>
                <a:latin typeface="Arial Narrow"/>
                <a:cs typeface="Arial Narrow"/>
              </a:rPr>
              <a:t>Par</a:t>
            </a:r>
            <a:r>
              <a:rPr sz="2200" i="1" spc="-50" dirty="0">
                <a:solidFill>
                  <a:srgbClr val="231F20"/>
                </a:solidFill>
                <a:latin typeface="Arial Narrow"/>
                <a:cs typeface="Arial Narrow"/>
              </a:rPr>
              <a:t> </a:t>
            </a:r>
            <a:r>
              <a:rPr sz="2200" i="1" spc="-110" dirty="0">
                <a:solidFill>
                  <a:srgbClr val="231F20"/>
                </a:solidFill>
                <a:latin typeface="Arial Narrow"/>
                <a:cs typeface="Arial Narrow"/>
              </a:rPr>
              <a:t>exemple,</a:t>
            </a:r>
            <a:r>
              <a:rPr sz="2200" i="1" spc="-5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50" dirty="0">
                <a:solidFill>
                  <a:srgbClr val="231F20"/>
                </a:solidFill>
                <a:latin typeface="Arial Narrow"/>
                <a:cs typeface="Arial Narrow"/>
              </a:rPr>
              <a:t> </a:t>
            </a:r>
            <a:r>
              <a:rPr sz="2200" i="1" spc="-70" dirty="0">
                <a:solidFill>
                  <a:srgbClr val="231F20"/>
                </a:solidFill>
                <a:latin typeface="Arial Narrow"/>
                <a:cs typeface="Arial Narrow"/>
              </a:rPr>
              <a:t>cliquez</a:t>
            </a:r>
            <a:r>
              <a:rPr sz="2200" i="1" spc="-55" dirty="0">
                <a:solidFill>
                  <a:srgbClr val="231F20"/>
                </a:solidFill>
                <a:latin typeface="Arial Narrow"/>
                <a:cs typeface="Arial Narrow"/>
              </a:rPr>
              <a:t> </a:t>
            </a:r>
            <a:r>
              <a:rPr sz="2200" i="1" spc="-70" dirty="0">
                <a:solidFill>
                  <a:srgbClr val="231F20"/>
                </a:solidFill>
                <a:latin typeface="Arial Narrow"/>
                <a:cs typeface="Arial Narrow"/>
              </a:rPr>
              <a:t>sur</a:t>
            </a:r>
            <a:r>
              <a:rPr sz="2200" i="1" spc="-50" dirty="0">
                <a:solidFill>
                  <a:srgbClr val="231F20"/>
                </a:solidFill>
                <a:latin typeface="Arial Narrow"/>
                <a:cs typeface="Arial Narrow"/>
              </a:rPr>
              <a:t> </a:t>
            </a:r>
            <a:r>
              <a:rPr sz="2200" i="1" spc="-100" dirty="0">
                <a:solidFill>
                  <a:srgbClr val="231F20"/>
                </a:solidFill>
                <a:latin typeface="Arial Narrow"/>
                <a:cs typeface="Arial Narrow"/>
              </a:rPr>
              <a:t>un</a:t>
            </a:r>
            <a:r>
              <a:rPr sz="2200" i="1" spc="-55" dirty="0">
                <a:solidFill>
                  <a:srgbClr val="231F20"/>
                </a:solidFill>
                <a:latin typeface="Arial Narrow"/>
                <a:cs typeface="Arial Narrow"/>
              </a:rPr>
              <a:t> </a:t>
            </a:r>
            <a:r>
              <a:rPr sz="2200" i="1" spc="-60" dirty="0">
                <a:solidFill>
                  <a:srgbClr val="231F20"/>
                </a:solidFill>
                <a:latin typeface="Arial Narrow"/>
                <a:cs typeface="Arial Narrow"/>
              </a:rPr>
              <a:t>lien</a:t>
            </a:r>
            <a:r>
              <a:rPr sz="2200" i="1" spc="-50" dirty="0">
                <a:solidFill>
                  <a:srgbClr val="231F20"/>
                </a:solidFill>
                <a:latin typeface="Arial Narrow"/>
                <a:cs typeface="Arial Narrow"/>
              </a:rPr>
              <a:t> </a:t>
            </a:r>
            <a:r>
              <a:rPr sz="2200" i="1" spc="-110" dirty="0">
                <a:solidFill>
                  <a:srgbClr val="231F20"/>
                </a:solidFill>
                <a:latin typeface="Arial Narrow"/>
                <a:cs typeface="Arial Narrow"/>
              </a:rPr>
              <a:t>dans</a:t>
            </a:r>
            <a:r>
              <a:rPr sz="2200" i="1" spc="-55" dirty="0">
                <a:solidFill>
                  <a:srgbClr val="231F20"/>
                </a:solidFill>
                <a:latin typeface="Arial Narrow"/>
                <a:cs typeface="Arial Narrow"/>
              </a:rPr>
              <a:t> </a:t>
            </a:r>
            <a:r>
              <a:rPr sz="2200" i="1" spc="-110" dirty="0">
                <a:solidFill>
                  <a:srgbClr val="231F20"/>
                </a:solidFill>
                <a:latin typeface="Arial Narrow"/>
                <a:cs typeface="Arial Narrow"/>
              </a:rPr>
              <a:t>une</a:t>
            </a:r>
            <a:r>
              <a:rPr sz="2200" i="1" spc="-50" dirty="0">
                <a:solidFill>
                  <a:srgbClr val="231F20"/>
                </a:solidFill>
                <a:latin typeface="Arial Narrow"/>
                <a:cs typeface="Arial Narrow"/>
              </a:rPr>
              <a:t> </a:t>
            </a:r>
            <a:r>
              <a:rPr sz="2200" i="1" spc="-75" dirty="0">
                <a:solidFill>
                  <a:srgbClr val="231F20"/>
                </a:solidFill>
                <a:latin typeface="Arial Narrow"/>
                <a:cs typeface="Arial Narrow"/>
              </a:rPr>
              <a:t>recherche</a:t>
            </a:r>
            <a:r>
              <a:rPr sz="2200" i="1" spc="-55" dirty="0">
                <a:solidFill>
                  <a:srgbClr val="231F20"/>
                </a:solidFill>
                <a:latin typeface="Arial Narrow"/>
                <a:cs typeface="Arial Narrow"/>
              </a:rPr>
              <a:t> </a:t>
            </a:r>
            <a:r>
              <a:rPr sz="2200" i="1" spc="-70" dirty="0">
                <a:solidFill>
                  <a:srgbClr val="231F20"/>
                </a:solidFill>
                <a:latin typeface="Arial Narrow"/>
                <a:cs typeface="Arial Narrow"/>
              </a:rPr>
              <a:t>sur</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55" dirty="0">
                <a:solidFill>
                  <a:srgbClr val="231F20"/>
                </a:solidFill>
                <a:latin typeface="Arial Narrow"/>
                <a:cs typeface="Arial Narrow"/>
              </a:rPr>
              <a:t> </a:t>
            </a:r>
            <a:r>
              <a:rPr sz="2200" i="1" spc="-130" dirty="0">
                <a:solidFill>
                  <a:srgbClr val="231F20"/>
                </a:solidFill>
                <a:latin typeface="Arial Narrow"/>
                <a:cs typeface="Arial Narrow"/>
              </a:rPr>
              <a:t>web</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0" dirty="0">
                <a:solidFill>
                  <a:srgbClr val="231F20"/>
                </a:solidFill>
                <a:latin typeface="Arial Narrow"/>
                <a:cs typeface="Arial Narrow"/>
              </a:rPr>
              <a:t> </a:t>
            </a:r>
            <a:r>
              <a:rPr sz="2200" i="1" spc="-70" dirty="0">
                <a:solidFill>
                  <a:srgbClr val="231F20"/>
                </a:solidFill>
                <a:latin typeface="Arial Narrow"/>
                <a:cs typeface="Arial Narrow"/>
              </a:rPr>
              <a:t>sur</a:t>
            </a:r>
            <a:r>
              <a:rPr sz="2200" i="1" spc="-55" dirty="0">
                <a:solidFill>
                  <a:srgbClr val="231F20"/>
                </a:solidFill>
                <a:latin typeface="Arial Narrow"/>
                <a:cs typeface="Arial Narrow"/>
              </a:rPr>
              <a:t> </a:t>
            </a:r>
            <a:r>
              <a:rPr sz="2200" i="1" spc="-100" dirty="0">
                <a:solidFill>
                  <a:srgbClr val="231F20"/>
                </a:solidFill>
                <a:latin typeface="Arial Narrow"/>
                <a:cs typeface="Arial Narrow"/>
              </a:rPr>
              <a:t>un</a:t>
            </a:r>
            <a:r>
              <a:rPr sz="2200" i="1" spc="-50" dirty="0">
                <a:solidFill>
                  <a:srgbClr val="231F20"/>
                </a:solidFill>
                <a:latin typeface="Arial Narrow"/>
                <a:cs typeface="Arial Narrow"/>
              </a:rPr>
              <a:t> </a:t>
            </a:r>
            <a:r>
              <a:rPr sz="2200" i="1" spc="-10" dirty="0">
                <a:solidFill>
                  <a:srgbClr val="231F20"/>
                </a:solidFill>
                <a:latin typeface="Arial Narrow"/>
                <a:cs typeface="Arial Narrow"/>
              </a:rPr>
              <a:t>réseau</a:t>
            </a:r>
            <a:endParaRPr sz="2200" dirty="0">
              <a:latin typeface="Arial Narrow"/>
              <a:cs typeface="Arial Narrow"/>
            </a:endParaRPr>
          </a:p>
        </p:txBody>
      </p:sp>
      <p:sp>
        <p:nvSpPr>
          <p:cNvPr id="52" name="object 52"/>
          <p:cNvSpPr txBox="1"/>
          <p:nvPr/>
        </p:nvSpPr>
        <p:spPr>
          <a:xfrm>
            <a:off x="6748907" y="6999872"/>
            <a:ext cx="10869295"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social,</a:t>
            </a:r>
            <a:r>
              <a:rPr sz="2200" i="1" spc="-50" dirty="0">
                <a:solidFill>
                  <a:srgbClr val="231F20"/>
                </a:solidFill>
                <a:latin typeface="Arial Narrow"/>
                <a:cs typeface="Arial Narrow"/>
              </a:rPr>
              <a:t> </a:t>
            </a:r>
            <a:r>
              <a:rPr sz="2200" i="1" spc="-60" dirty="0">
                <a:solidFill>
                  <a:srgbClr val="231F20"/>
                </a:solidFill>
                <a:latin typeface="Arial Narrow"/>
                <a:cs typeface="Arial Narrow"/>
              </a:rPr>
              <a:t>puis</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70" dirty="0">
                <a:solidFill>
                  <a:srgbClr val="231F20"/>
                </a:solidFill>
                <a:latin typeface="Arial Narrow"/>
                <a:cs typeface="Arial Narrow"/>
              </a:rPr>
              <a:t>écran</a:t>
            </a:r>
            <a:r>
              <a:rPr sz="2200" i="1" spc="-45" dirty="0">
                <a:solidFill>
                  <a:srgbClr val="231F20"/>
                </a:solidFill>
                <a:latin typeface="Arial Narrow"/>
                <a:cs typeface="Arial Narrow"/>
              </a:rPr>
              <a:t> </a:t>
            </a:r>
            <a:r>
              <a:rPr sz="2200" i="1" spc="-20" dirty="0">
                <a:solidFill>
                  <a:srgbClr val="231F20"/>
                </a:solidFill>
                <a:latin typeface="Arial Narrow"/>
                <a:cs typeface="Arial Narrow"/>
              </a:rPr>
              <a:t>affiche</a:t>
            </a:r>
            <a:r>
              <a:rPr sz="2200" i="1" spc="-50" dirty="0">
                <a:solidFill>
                  <a:srgbClr val="231F20"/>
                </a:solidFill>
                <a:latin typeface="Arial Narrow"/>
                <a:cs typeface="Arial Narrow"/>
              </a:rPr>
              <a:t> </a:t>
            </a:r>
            <a:r>
              <a:rPr sz="2200" i="1" spc="-90" dirty="0">
                <a:solidFill>
                  <a:srgbClr val="231F20"/>
                </a:solidFill>
                <a:latin typeface="Arial Narrow"/>
                <a:cs typeface="Arial Narrow"/>
              </a:rPr>
              <a:t>soudain</a:t>
            </a:r>
            <a:r>
              <a:rPr sz="2200" i="1" spc="-50" dirty="0">
                <a:solidFill>
                  <a:srgbClr val="231F20"/>
                </a:solidFill>
                <a:latin typeface="Arial Narrow"/>
                <a:cs typeface="Arial Narrow"/>
              </a:rPr>
              <a:t> </a:t>
            </a:r>
            <a:r>
              <a:rPr sz="2200" i="1" spc="-114" dirty="0">
                <a:solidFill>
                  <a:srgbClr val="231F20"/>
                </a:solidFill>
                <a:latin typeface="Arial Narrow"/>
                <a:cs typeface="Arial Narrow"/>
              </a:rPr>
              <a:t>des</a:t>
            </a:r>
            <a:r>
              <a:rPr sz="2200" i="1" spc="-45" dirty="0">
                <a:solidFill>
                  <a:srgbClr val="231F20"/>
                </a:solidFill>
                <a:latin typeface="Arial Narrow"/>
                <a:cs typeface="Arial Narrow"/>
              </a:rPr>
              <a:t> </a:t>
            </a:r>
            <a:r>
              <a:rPr sz="2200" i="1" spc="-120" dirty="0">
                <a:solidFill>
                  <a:srgbClr val="231F20"/>
                </a:solidFill>
                <a:latin typeface="Arial Narrow"/>
                <a:cs typeface="Arial Narrow"/>
              </a:rPr>
              <a:t>messages</a:t>
            </a:r>
            <a:r>
              <a:rPr sz="2200" i="1" spc="-50" dirty="0">
                <a:solidFill>
                  <a:srgbClr val="231F20"/>
                </a:solidFill>
                <a:latin typeface="Arial Narrow"/>
                <a:cs typeface="Arial Narrow"/>
              </a:rPr>
              <a:t> </a:t>
            </a:r>
            <a:r>
              <a:rPr sz="2200" i="1" spc="-45" dirty="0">
                <a:solidFill>
                  <a:srgbClr val="231F20"/>
                </a:solidFill>
                <a:latin typeface="Arial Narrow"/>
                <a:cs typeface="Arial Narrow"/>
              </a:rPr>
              <a:t>inquiétants</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35" dirty="0">
                <a:solidFill>
                  <a:srgbClr val="231F20"/>
                </a:solidFill>
                <a:latin typeface="Arial Narrow"/>
                <a:cs typeface="Arial Narrow"/>
              </a:rPr>
              <a:t>informant</a:t>
            </a:r>
            <a:r>
              <a:rPr sz="2200" i="1" spc="-4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ordinateur</a:t>
            </a:r>
            <a:r>
              <a:rPr sz="2200" i="1" spc="-45" dirty="0">
                <a:solidFill>
                  <a:srgbClr val="231F20"/>
                </a:solidFill>
                <a:latin typeface="Arial Narrow"/>
                <a:cs typeface="Arial Narrow"/>
              </a:rPr>
              <a:t> </a:t>
            </a:r>
            <a:r>
              <a:rPr sz="2200" i="1" spc="-55" dirty="0">
                <a:solidFill>
                  <a:srgbClr val="231F20"/>
                </a:solidFill>
                <a:latin typeface="Arial Narrow"/>
                <a:cs typeface="Arial Narrow"/>
              </a:rPr>
              <a:t>rencontre</a:t>
            </a:r>
            <a:r>
              <a:rPr sz="2200" i="1" spc="-50" dirty="0">
                <a:solidFill>
                  <a:srgbClr val="231F20"/>
                </a:solidFill>
                <a:latin typeface="Arial Narrow"/>
                <a:cs typeface="Arial Narrow"/>
              </a:rPr>
              <a:t> </a:t>
            </a:r>
            <a:r>
              <a:rPr sz="2200" i="1" spc="-25" dirty="0">
                <a:solidFill>
                  <a:srgbClr val="231F20"/>
                </a:solidFill>
                <a:latin typeface="Arial Narrow"/>
                <a:cs typeface="Arial Narrow"/>
              </a:rPr>
              <a:t>un</a:t>
            </a:r>
            <a:endParaRPr sz="2200" dirty="0">
              <a:latin typeface="Arial Narrow"/>
              <a:cs typeface="Arial Narrow"/>
            </a:endParaRPr>
          </a:p>
        </p:txBody>
      </p:sp>
      <p:sp>
        <p:nvSpPr>
          <p:cNvPr id="53" name="object 53"/>
          <p:cNvSpPr txBox="1"/>
          <p:nvPr/>
        </p:nvSpPr>
        <p:spPr>
          <a:xfrm>
            <a:off x="6748907" y="7313999"/>
            <a:ext cx="10856595" cy="365125"/>
          </a:xfrm>
          <a:prstGeom prst="rect">
            <a:avLst/>
          </a:prstGeom>
        </p:spPr>
        <p:txBody>
          <a:bodyPr vert="horz" wrap="square" lIns="0" tIns="15875" rIns="0" bIns="0" rtlCol="0">
            <a:spAutoFit/>
          </a:bodyPr>
          <a:lstStyle/>
          <a:p>
            <a:pPr marL="12700">
              <a:lnSpc>
                <a:spcPct val="100000"/>
              </a:lnSpc>
              <a:spcBef>
                <a:spcPts val="125"/>
              </a:spcBef>
            </a:pPr>
            <a:r>
              <a:rPr sz="2200" i="1" spc="-90" dirty="0">
                <a:solidFill>
                  <a:srgbClr val="231F20"/>
                </a:solidFill>
                <a:latin typeface="Arial Narrow"/>
                <a:cs typeface="Arial Narrow"/>
              </a:rPr>
              <a:t>problème</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0" dirty="0">
                <a:solidFill>
                  <a:srgbClr val="231F20"/>
                </a:solidFill>
                <a:latin typeface="Arial Narrow"/>
                <a:cs typeface="Arial Narrow"/>
              </a:rPr>
              <a:t> </a:t>
            </a:r>
            <a:r>
              <a:rPr sz="2200" i="1" spc="-100" dirty="0">
                <a:solidFill>
                  <a:srgbClr val="231F20"/>
                </a:solidFill>
                <a:latin typeface="Arial Narrow"/>
                <a:cs typeface="Arial Narrow"/>
              </a:rPr>
              <a:t>un</a:t>
            </a:r>
            <a:r>
              <a:rPr sz="2200" i="1" spc="-50" dirty="0">
                <a:solidFill>
                  <a:srgbClr val="231F20"/>
                </a:solidFill>
                <a:latin typeface="Arial Narrow"/>
                <a:cs typeface="Arial Narrow"/>
              </a:rPr>
              <a:t> </a:t>
            </a:r>
            <a:r>
              <a:rPr sz="2200" i="1" spc="-35" dirty="0">
                <a:solidFill>
                  <a:srgbClr val="231F20"/>
                </a:solidFill>
                <a:latin typeface="Arial Narrow"/>
                <a:cs typeface="Arial Narrow"/>
              </a:rPr>
              <a:t>virus</a:t>
            </a:r>
            <a:r>
              <a:rPr sz="2200" i="1" spc="-50" dirty="0">
                <a:solidFill>
                  <a:srgbClr val="231F20"/>
                </a:solidFill>
                <a:latin typeface="Arial Narrow"/>
                <a:cs typeface="Arial Narrow"/>
              </a:rPr>
              <a:t> </a:t>
            </a:r>
            <a:r>
              <a:rPr sz="2200" i="1" spc="-20" dirty="0">
                <a:solidFill>
                  <a:srgbClr val="231F20"/>
                </a:solidFill>
                <a:latin typeface="Arial Narrow"/>
                <a:cs typeface="Arial Narrow"/>
              </a:rPr>
              <a:t>et</a:t>
            </a:r>
            <a:r>
              <a:rPr sz="2200" i="1" spc="-5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125" dirty="0">
                <a:solidFill>
                  <a:srgbClr val="231F20"/>
                </a:solidFill>
                <a:latin typeface="Arial Narrow"/>
                <a:cs typeface="Arial Narrow"/>
              </a:rPr>
              <a:t>devez</a:t>
            </a:r>
            <a:r>
              <a:rPr sz="2200" i="1" spc="-50" dirty="0">
                <a:solidFill>
                  <a:srgbClr val="231F20"/>
                </a:solidFill>
                <a:latin typeface="Arial Narrow"/>
                <a:cs typeface="Arial Narrow"/>
              </a:rPr>
              <a:t> </a:t>
            </a:r>
            <a:r>
              <a:rPr sz="2200" i="1" spc="-60" dirty="0">
                <a:solidFill>
                  <a:srgbClr val="231F20"/>
                </a:solidFill>
                <a:latin typeface="Arial Narrow"/>
                <a:cs typeface="Arial Narrow"/>
              </a:rPr>
              <a:t>immédiatement</a:t>
            </a:r>
            <a:r>
              <a:rPr sz="2200" i="1" spc="-50" dirty="0">
                <a:solidFill>
                  <a:srgbClr val="231F20"/>
                </a:solidFill>
                <a:latin typeface="Arial Narrow"/>
                <a:cs typeface="Arial Narrow"/>
              </a:rPr>
              <a:t> </a:t>
            </a:r>
            <a:r>
              <a:rPr sz="2200" i="1" spc="-70" dirty="0">
                <a:solidFill>
                  <a:srgbClr val="231F20"/>
                </a:solidFill>
                <a:latin typeface="Arial Narrow"/>
                <a:cs typeface="Arial Narrow"/>
              </a:rPr>
              <a:t>appeler</a:t>
            </a:r>
            <a:r>
              <a:rPr sz="2200" i="1" spc="-50" dirty="0">
                <a:solidFill>
                  <a:srgbClr val="231F20"/>
                </a:solidFill>
                <a:latin typeface="Arial Narrow"/>
                <a:cs typeface="Arial Narrow"/>
              </a:rPr>
              <a:t> </a:t>
            </a:r>
            <a:r>
              <a:rPr sz="2200" i="1" spc="-80" dirty="0">
                <a:solidFill>
                  <a:srgbClr val="231F20"/>
                </a:solidFill>
                <a:latin typeface="Arial Narrow"/>
                <a:cs typeface="Arial Narrow"/>
              </a:rPr>
              <a:t>le</a:t>
            </a:r>
            <a:r>
              <a:rPr sz="2200" i="1" spc="-50" dirty="0">
                <a:solidFill>
                  <a:srgbClr val="231F20"/>
                </a:solidFill>
                <a:latin typeface="Arial Narrow"/>
                <a:cs typeface="Arial Narrow"/>
              </a:rPr>
              <a:t> </a:t>
            </a:r>
            <a:r>
              <a:rPr sz="2200" i="1" spc="-95" dirty="0">
                <a:solidFill>
                  <a:srgbClr val="231F20"/>
                </a:solidFill>
                <a:latin typeface="Arial Narrow"/>
                <a:cs typeface="Arial Narrow"/>
              </a:rPr>
              <a:t>numéro</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80" dirty="0">
                <a:solidFill>
                  <a:srgbClr val="231F20"/>
                </a:solidFill>
                <a:latin typeface="Arial Narrow"/>
                <a:cs typeface="Arial Narrow"/>
              </a:rPr>
              <a:t>téléphone</a:t>
            </a:r>
            <a:r>
              <a:rPr sz="2200" i="1" spc="-50" dirty="0">
                <a:solidFill>
                  <a:srgbClr val="231F20"/>
                </a:solidFill>
                <a:latin typeface="Arial Narrow"/>
                <a:cs typeface="Arial Narrow"/>
              </a:rPr>
              <a:t> </a:t>
            </a:r>
            <a:r>
              <a:rPr sz="2200" i="1" spc="-35" dirty="0">
                <a:solidFill>
                  <a:srgbClr val="231F20"/>
                </a:solidFill>
                <a:latin typeface="Arial Narrow"/>
                <a:cs typeface="Arial Narrow"/>
              </a:rPr>
              <a:t>fourni.</a:t>
            </a:r>
            <a:r>
              <a:rPr sz="2200" i="1" spc="-50" dirty="0">
                <a:solidFill>
                  <a:srgbClr val="231F20"/>
                </a:solidFill>
                <a:latin typeface="Arial Narrow"/>
                <a:cs typeface="Arial Narrow"/>
              </a:rPr>
              <a:t> </a:t>
            </a:r>
            <a:r>
              <a:rPr sz="2200" i="1" spc="-215" dirty="0">
                <a:solidFill>
                  <a:srgbClr val="231F20"/>
                </a:solidFill>
                <a:latin typeface="Arial Narrow"/>
                <a:cs typeface="Arial Narrow"/>
              </a:rPr>
              <a:t>Ces</a:t>
            </a:r>
            <a:r>
              <a:rPr sz="2200" i="1" spc="-50" dirty="0">
                <a:solidFill>
                  <a:srgbClr val="231F20"/>
                </a:solidFill>
                <a:latin typeface="Arial Narrow"/>
                <a:cs typeface="Arial Narrow"/>
              </a:rPr>
              <a:t> fenêtres </a:t>
            </a:r>
            <a:r>
              <a:rPr sz="2200" i="1" spc="-70" dirty="0">
                <a:solidFill>
                  <a:srgbClr val="231F20"/>
                </a:solidFill>
                <a:latin typeface="Arial Narrow"/>
                <a:cs typeface="Arial Narrow"/>
              </a:rPr>
              <a:t>pop-</a:t>
            </a:r>
            <a:r>
              <a:rPr sz="2200" i="1" spc="-25" dirty="0">
                <a:solidFill>
                  <a:srgbClr val="231F20"/>
                </a:solidFill>
                <a:latin typeface="Arial Narrow"/>
                <a:cs typeface="Arial Narrow"/>
              </a:rPr>
              <a:t>up</a:t>
            </a:r>
            <a:endParaRPr sz="2200" dirty="0">
              <a:latin typeface="Arial Narrow"/>
              <a:cs typeface="Arial Narrow"/>
            </a:endParaRPr>
          </a:p>
        </p:txBody>
      </p:sp>
      <p:sp>
        <p:nvSpPr>
          <p:cNvPr id="54" name="object 54"/>
          <p:cNvSpPr txBox="1"/>
          <p:nvPr/>
        </p:nvSpPr>
        <p:spPr>
          <a:xfrm>
            <a:off x="6748907" y="7628125"/>
            <a:ext cx="10888980" cy="678815"/>
          </a:xfrm>
          <a:prstGeom prst="rect">
            <a:avLst/>
          </a:prstGeom>
        </p:spPr>
        <p:txBody>
          <a:bodyPr vert="horz" wrap="square" lIns="0" tIns="44450" rIns="0" bIns="0" rtlCol="0">
            <a:spAutoFit/>
          </a:bodyPr>
          <a:lstStyle/>
          <a:p>
            <a:pPr marL="12700" marR="5080">
              <a:lnSpc>
                <a:spcPts val="2470"/>
              </a:lnSpc>
              <a:spcBef>
                <a:spcPts val="350"/>
              </a:spcBef>
            </a:pPr>
            <a:r>
              <a:rPr sz="2200" i="1" spc="-90" dirty="0">
                <a:solidFill>
                  <a:srgbClr val="231F20"/>
                </a:solidFill>
                <a:latin typeface="Arial Narrow"/>
                <a:cs typeface="Arial Narrow"/>
              </a:rPr>
              <a:t>peuvent</a:t>
            </a:r>
            <a:r>
              <a:rPr sz="2200" i="1" spc="-60" dirty="0">
                <a:solidFill>
                  <a:srgbClr val="231F20"/>
                </a:solidFill>
                <a:latin typeface="Arial Narrow"/>
                <a:cs typeface="Arial Narrow"/>
              </a:rPr>
              <a:t> </a:t>
            </a:r>
            <a:r>
              <a:rPr sz="2200" i="1" spc="-65" dirty="0">
                <a:solidFill>
                  <a:srgbClr val="231F20"/>
                </a:solidFill>
                <a:latin typeface="Arial Narrow"/>
                <a:cs typeface="Arial Narrow"/>
              </a:rPr>
              <a:t>apparaître</a:t>
            </a:r>
            <a:r>
              <a:rPr sz="2200" i="1" spc="-6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60" dirty="0">
                <a:solidFill>
                  <a:srgbClr val="231F20"/>
                </a:solidFill>
                <a:latin typeface="Arial Narrow"/>
                <a:cs typeface="Arial Narrow"/>
              </a:rPr>
              <a:t> </a:t>
            </a:r>
            <a:r>
              <a:rPr sz="2200" i="1" spc="-70" dirty="0">
                <a:solidFill>
                  <a:srgbClr val="231F20"/>
                </a:solidFill>
                <a:latin typeface="Arial Narrow"/>
                <a:cs typeface="Arial Narrow"/>
              </a:rPr>
              <a:t>bloquer</a:t>
            </a:r>
            <a:r>
              <a:rPr sz="2200" i="1" spc="-60" dirty="0">
                <a:solidFill>
                  <a:srgbClr val="231F20"/>
                </a:solidFill>
                <a:latin typeface="Arial Narrow"/>
                <a:cs typeface="Arial Narrow"/>
              </a:rPr>
              <a:t> </a:t>
            </a:r>
            <a:r>
              <a:rPr sz="2200" i="1" spc="-100" dirty="0">
                <a:solidFill>
                  <a:srgbClr val="231F20"/>
                </a:solidFill>
                <a:latin typeface="Arial Narrow"/>
                <a:cs typeface="Arial Narrow"/>
              </a:rPr>
              <a:t>l’accès</a:t>
            </a:r>
            <a:r>
              <a:rPr sz="2200" i="1" spc="-60" dirty="0">
                <a:solidFill>
                  <a:srgbClr val="231F20"/>
                </a:solidFill>
                <a:latin typeface="Arial Narrow"/>
                <a:cs typeface="Arial Narrow"/>
              </a:rPr>
              <a:t> </a:t>
            </a:r>
            <a:r>
              <a:rPr sz="2200" i="1" spc="-130" dirty="0">
                <a:solidFill>
                  <a:srgbClr val="231F20"/>
                </a:solidFill>
                <a:latin typeface="Arial Narrow"/>
                <a:cs typeface="Arial Narrow"/>
              </a:rPr>
              <a:t>à</a:t>
            </a:r>
            <a:r>
              <a:rPr sz="2200" i="1" spc="-60" dirty="0">
                <a:solidFill>
                  <a:srgbClr val="231F20"/>
                </a:solidFill>
                <a:latin typeface="Arial Narrow"/>
                <a:cs typeface="Arial Narrow"/>
              </a:rPr>
              <a:t> votre </a:t>
            </a:r>
            <a:r>
              <a:rPr sz="2200" i="1" spc="-55" dirty="0">
                <a:solidFill>
                  <a:srgbClr val="231F20"/>
                </a:solidFill>
                <a:latin typeface="Arial Narrow"/>
                <a:cs typeface="Arial Narrow"/>
              </a:rPr>
              <a:t>ordinateur,</a:t>
            </a:r>
            <a:r>
              <a:rPr sz="2200" i="1" spc="-60" dirty="0">
                <a:solidFill>
                  <a:srgbClr val="231F20"/>
                </a:solidFill>
                <a:latin typeface="Arial Narrow"/>
                <a:cs typeface="Arial Narrow"/>
              </a:rPr>
              <a:t> </a:t>
            </a:r>
            <a:r>
              <a:rPr sz="2200" i="1" spc="-120" dirty="0">
                <a:solidFill>
                  <a:srgbClr val="231F20"/>
                </a:solidFill>
                <a:latin typeface="Arial Narrow"/>
                <a:cs typeface="Arial Narrow"/>
              </a:rPr>
              <a:t>de</a:t>
            </a:r>
            <a:r>
              <a:rPr sz="2200" i="1" spc="-60" dirty="0">
                <a:solidFill>
                  <a:srgbClr val="231F20"/>
                </a:solidFill>
                <a:latin typeface="Arial Narrow"/>
                <a:cs typeface="Arial Narrow"/>
              </a:rPr>
              <a:t> </a:t>
            </a:r>
            <a:r>
              <a:rPr sz="2200" i="1" spc="-55" dirty="0">
                <a:solidFill>
                  <a:srgbClr val="231F20"/>
                </a:solidFill>
                <a:latin typeface="Arial Narrow"/>
                <a:cs typeface="Arial Narrow"/>
              </a:rPr>
              <a:t>sorte</a:t>
            </a:r>
            <a:r>
              <a:rPr sz="2200" i="1" spc="-6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6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60" dirty="0">
                <a:solidFill>
                  <a:srgbClr val="231F20"/>
                </a:solidFill>
                <a:latin typeface="Arial Narrow"/>
                <a:cs typeface="Arial Narrow"/>
              </a:rPr>
              <a:t> </a:t>
            </a:r>
            <a:r>
              <a:rPr sz="2200" i="1" spc="-120" dirty="0">
                <a:solidFill>
                  <a:srgbClr val="231F20"/>
                </a:solidFill>
                <a:latin typeface="Arial Narrow"/>
                <a:cs typeface="Arial Narrow"/>
              </a:rPr>
              <a:t>ne</a:t>
            </a:r>
            <a:r>
              <a:rPr sz="2200" i="1" spc="-60"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60" dirty="0">
                <a:solidFill>
                  <a:srgbClr val="231F20"/>
                </a:solidFill>
                <a:latin typeface="Arial Narrow"/>
                <a:cs typeface="Arial Narrow"/>
              </a:rPr>
              <a:t> </a:t>
            </a:r>
            <a:r>
              <a:rPr sz="2200" i="1" spc="-105" dirty="0">
                <a:solidFill>
                  <a:srgbClr val="231F20"/>
                </a:solidFill>
                <a:latin typeface="Arial Narrow"/>
                <a:cs typeface="Arial Narrow"/>
              </a:rPr>
              <a:t>pas</a:t>
            </a:r>
            <a:r>
              <a:rPr sz="2200" i="1" spc="-60" dirty="0">
                <a:solidFill>
                  <a:srgbClr val="231F20"/>
                </a:solidFill>
                <a:latin typeface="Arial Narrow"/>
                <a:cs typeface="Arial Narrow"/>
              </a:rPr>
              <a:t> </a:t>
            </a:r>
            <a:r>
              <a:rPr sz="2200" i="1" spc="-90" dirty="0">
                <a:solidFill>
                  <a:srgbClr val="231F20"/>
                </a:solidFill>
                <a:latin typeface="Arial Narrow"/>
                <a:cs typeface="Arial Narrow"/>
              </a:rPr>
              <a:t>les</a:t>
            </a:r>
            <a:r>
              <a:rPr sz="2200" i="1" spc="-60" dirty="0">
                <a:solidFill>
                  <a:srgbClr val="231F20"/>
                </a:solidFill>
                <a:latin typeface="Arial Narrow"/>
                <a:cs typeface="Arial Narrow"/>
              </a:rPr>
              <a:t> </a:t>
            </a:r>
            <a:r>
              <a:rPr sz="2200" i="1" dirty="0">
                <a:solidFill>
                  <a:srgbClr val="231F20"/>
                </a:solidFill>
                <a:latin typeface="Arial Narrow"/>
                <a:cs typeface="Arial Narrow"/>
              </a:rPr>
              <a:t>fermer.</a:t>
            </a:r>
            <a:r>
              <a:rPr sz="2200" i="1" spc="380" dirty="0">
                <a:solidFill>
                  <a:srgbClr val="231F20"/>
                </a:solidFill>
                <a:latin typeface="Arial Narrow"/>
                <a:cs typeface="Arial Narrow"/>
              </a:rPr>
              <a:t> </a:t>
            </a:r>
            <a:r>
              <a:rPr sz="2200" i="1" spc="-190" dirty="0">
                <a:solidFill>
                  <a:srgbClr val="231F20"/>
                </a:solidFill>
                <a:latin typeface="Arial Narrow"/>
                <a:cs typeface="Arial Narrow"/>
              </a:rPr>
              <a:t>Des</a:t>
            </a:r>
            <a:r>
              <a:rPr sz="2200" i="1" spc="-60" dirty="0">
                <a:solidFill>
                  <a:srgbClr val="231F20"/>
                </a:solidFill>
                <a:latin typeface="Arial Narrow"/>
                <a:cs typeface="Arial Narrow"/>
              </a:rPr>
              <a:t> </a:t>
            </a:r>
            <a:r>
              <a:rPr sz="2200" i="1" spc="-110" dirty="0">
                <a:solidFill>
                  <a:srgbClr val="231F20"/>
                </a:solidFill>
                <a:latin typeface="Arial Narrow"/>
                <a:cs typeface="Arial Narrow"/>
              </a:rPr>
              <a:t>sons</a:t>
            </a:r>
            <a:r>
              <a:rPr sz="2200" i="1" spc="-55" dirty="0">
                <a:solidFill>
                  <a:srgbClr val="231F20"/>
                </a:solidFill>
                <a:latin typeface="Arial Narrow"/>
                <a:cs typeface="Arial Narrow"/>
              </a:rPr>
              <a:t> </a:t>
            </a:r>
            <a:r>
              <a:rPr sz="2200" i="1" spc="-25" dirty="0">
                <a:solidFill>
                  <a:srgbClr val="231F20"/>
                </a:solidFill>
                <a:latin typeface="Arial Narrow"/>
                <a:cs typeface="Arial Narrow"/>
              </a:rPr>
              <a:t>ou </a:t>
            </a:r>
            <a:r>
              <a:rPr sz="2200" i="1" spc="-114" dirty="0">
                <a:solidFill>
                  <a:srgbClr val="231F20"/>
                </a:solidFill>
                <a:latin typeface="Arial Narrow"/>
                <a:cs typeface="Arial Narrow"/>
              </a:rPr>
              <a:t>des</a:t>
            </a:r>
            <a:r>
              <a:rPr sz="2200" i="1" spc="-45" dirty="0">
                <a:solidFill>
                  <a:srgbClr val="231F20"/>
                </a:solidFill>
                <a:latin typeface="Arial Narrow"/>
                <a:cs typeface="Arial Narrow"/>
              </a:rPr>
              <a:t> </a:t>
            </a:r>
            <a:r>
              <a:rPr sz="2200" i="1" spc="-75" dirty="0">
                <a:solidFill>
                  <a:srgbClr val="231F20"/>
                </a:solidFill>
                <a:latin typeface="Arial Narrow"/>
                <a:cs typeface="Arial Narrow"/>
              </a:rPr>
              <a:t>voix</a:t>
            </a:r>
            <a:r>
              <a:rPr sz="2200" i="1" spc="-40" dirty="0">
                <a:solidFill>
                  <a:srgbClr val="231F20"/>
                </a:solidFill>
                <a:latin typeface="Arial Narrow"/>
                <a:cs typeface="Arial Narrow"/>
              </a:rPr>
              <a:t> </a:t>
            </a:r>
            <a:r>
              <a:rPr sz="2200" i="1" spc="-65" dirty="0">
                <a:solidFill>
                  <a:srgbClr val="231F20"/>
                </a:solidFill>
                <a:latin typeface="Arial Narrow"/>
                <a:cs typeface="Arial Narrow"/>
              </a:rPr>
              <a:t>enregistrées</a:t>
            </a:r>
            <a:r>
              <a:rPr sz="2200" i="1" spc="-40" dirty="0">
                <a:solidFill>
                  <a:srgbClr val="231F20"/>
                </a:solidFill>
                <a:latin typeface="Arial Narrow"/>
                <a:cs typeface="Arial Narrow"/>
              </a:rPr>
              <a:t> </a:t>
            </a:r>
            <a:r>
              <a:rPr sz="2200" i="1" spc="-90" dirty="0">
                <a:solidFill>
                  <a:srgbClr val="231F20"/>
                </a:solidFill>
                <a:latin typeface="Arial Narrow"/>
                <a:cs typeface="Arial Narrow"/>
              </a:rPr>
              <a:t>peuvent</a:t>
            </a:r>
            <a:r>
              <a:rPr sz="2200" i="1" spc="-40" dirty="0">
                <a:solidFill>
                  <a:srgbClr val="231F20"/>
                </a:solidFill>
                <a:latin typeface="Arial Narrow"/>
                <a:cs typeface="Arial Narrow"/>
              </a:rPr>
              <a:t> </a:t>
            </a:r>
            <a:r>
              <a:rPr sz="2200" i="1" spc="-135" dirty="0">
                <a:solidFill>
                  <a:srgbClr val="231F20"/>
                </a:solidFill>
                <a:latin typeface="Arial Narrow"/>
                <a:cs typeface="Arial Narrow"/>
              </a:rPr>
              <a:t>même</a:t>
            </a:r>
            <a:r>
              <a:rPr sz="2200" i="1" spc="-40" dirty="0">
                <a:solidFill>
                  <a:srgbClr val="231F20"/>
                </a:solidFill>
                <a:latin typeface="Arial Narrow"/>
                <a:cs typeface="Arial Narrow"/>
              </a:rPr>
              <a:t> </a:t>
            </a:r>
            <a:r>
              <a:rPr sz="2200" i="1" spc="-80" dirty="0">
                <a:solidFill>
                  <a:srgbClr val="231F20"/>
                </a:solidFill>
                <a:latin typeface="Arial Narrow"/>
                <a:cs typeface="Arial Narrow"/>
              </a:rPr>
              <a:t>accompagner</a:t>
            </a:r>
            <a:r>
              <a:rPr sz="2200" i="1" spc="-40" dirty="0">
                <a:solidFill>
                  <a:srgbClr val="231F20"/>
                </a:solidFill>
                <a:latin typeface="Arial Narrow"/>
                <a:cs typeface="Arial Narrow"/>
              </a:rPr>
              <a:t> </a:t>
            </a:r>
            <a:r>
              <a:rPr sz="2200" i="1" spc="-100" dirty="0">
                <a:solidFill>
                  <a:srgbClr val="231F20"/>
                </a:solidFill>
                <a:latin typeface="Arial Narrow"/>
                <a:cs typeface="Arial Narrow"/>
              </a:rPr>
              <a:t>ces</a:t>
            </a:r>
            <a:r>
              <a:rPr sz="2200" i="1" spc="-40" dirty="0">
                <a:solidFill>
                  <a:srgbClr val="231F20"/>
                </a:solidFill>
                <a:latin typeface="Arial Narrow"/>
                <a:cs typeface="Arial Narrow"/>
              </a:rPr>
              <a:t> </a:t>
            </a:r>
            <a:r>
              <a:rPr sz="2200" i="1" spc="-50" dirty="0">
                <a:solidFill>
                  <a:srgbClr val="231F20"/>
                </a:solidFill>
                <a:latin typeface="Arial Narrow"/>
                <a:cs typeface="Arial Narrow"/>
              </a:rPr>
              <a:t>fenêtres</a:t>
            </a:r>
            <a:r>
              <a:rPr sz="2200" i="1" spc="-40" dirty="0">
                <a:solidFill>
                  <a:srgbClr val="231F20"/>
                </a:solidFill>
                <a:latin typeface="Arial Narrow"/>
                <a:cs typeface="Arial Narrow"/>
              </a:rPr>
              <a:t> </a:t>
            </a:r>
            <a:r>
              <a:rPr sz="2200" i="1" spc="-70" dirty="0">
                <a:solidFill>
                  <a:srgbClr val="231F20"/>
                </a:solidFill>
                <a:latin typeface="Arial Narrow"/>
                <a:cs typeface="Arial Narrow"/>
              </a:rPr>
              <a:t>pop-</a:t>
            </a:r>
            <a:r>
              <a:rPr sz="2200" i="1" spc="-80" dirty="0">
                <a:solidFill>
                  <a:srgbClr val="231F20"/>
                </a:solidFill>
                <a:latin typeface="Arial Narrow"/>
                <a:cs typeface="Arial Narrow"/>
              </a:rPr>
              <a:t>up</a:t>
            </a:r>
            <a:r>
              <a:rPr sz="2200" i="1" spc="-4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4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0" dirty="0">
                <a:solidFill>
                  <a:srgbClr val="231F20"/>
                </a:solidFill>
                <a:latin typeface="Arial Narrow"/>
                <a:cs typeface="Arial Narrow"/>
              </a:rPr>
              <a:t> </a:t>
            </a:r>
            <a:r>
              <a:rPr sz="2200" i="1" spc="-75" dirty="0">
                <a:solidFill>
                  <a:srgbClr val="231F20"/>
                </a:solidFill>
                <a:latin typeface="Arial Narrow"/>
                <a:cs typeface="Arial Narrow"/>
              </a:rPr>
              <a:t>rendre</a:t>
            </a:r>
            <a:r>
              <a:rPr sz="2200" i="1" spc="-40" dirty="0">
                <a:solidFill>
                  <a:srgbClr val="231F20"/>
                </a:solidFill>
                <a:latin typeface="Arial Narrow"/>
                <a:cs typeface="Arial Narrow"/>
              </a:rPr>
              <a:t> </a:t>
            </a:r>
            <a:r>
              <a:rPr sz="2200" i="1" spc="-90" dirty="0">
                <a:solidFill>
                  <a:srgbClr val="231F20"/>
                </a:solidFill>
                <a:latin typeface="Arial Narrow"/>
                <a:cs typeface="Arial Narrow"/>
              </a:rPr>
              <a:t>encore</a:t>
            </a:r>
            <a:r>
              <a:rPr sz="2200" i="1" spc="-45" dirty="0">
                <a:solidFill>
                  <a:srgbClr val="231F20"/>
                </a:solidFill>
                <a:latin typeface="Arial Narrow"/>
                <a:cs typeface="Arial Narrow"/>
              </a:rPr>
              <a:t> </a:t>
            </a:r>
            <a:r>
              <a:rPr sz="2200" i="1" spc="-80" dirty="0">
                <a:solidFill>
                  <a:srgbClr val="231F20"/>
                </a:solidFill>
                <a:latin typeface="Arial Narrow"/>
                <a:cs typeface="Arial Narrow"/>
              </a:rPr>
              <a:t>plus</a:t>
            </a:r>
            <a:r>
              <a:rPr sz="2200" i="1" spc="-40" dirty="0">
                <a:solidFill>
                  <a:srgbClr val="231F20"/>
                </a:solidFill>
                <a:latin typeface="Arial Narrow"/>
                <a:cs typeface="Arial Narrow"/>
              </a:rPr>
              <a:t> </a:t>
            </a:r>
            <a:r>
              <a:rPr sz="2200" i="1" spc="-10" dirty="0">
                <a:solidFill>
                  <a:srgbClr val="231F20"/>
                </a:solidFill>
                <a:latin typeface="Arial Narrow"/>
                <a:cs typeface="Arial Narrow"/>
              </a:rPr>
              <a:t>visibles.</a:t>
            </a:r>
            <a:endParaRPr sz="2200" dirty="0">
              <a:latin typeface="Arial Narrow"/>
              <a:cs typeface="Arial Narrow"/>
            </a:endParaRPr>
          </a:p>
        </p:txBody>
      </p:sp>
      <p:sp>
        <p:nvSpPr>
          <p:cNvPr id="55" name="object 55"/>
          <p:cNvSpPr txBox="1"/>
          <p:nvPr/>
        </p:nvSpPr>
        <p:spPr>
          <a:xfrm>
            <a:off x="6748907" y="8570505"/>
            <a:ext cx="10797540" cy="993140"/>
          </a:xfrm>
          <a:prstGeom prst="rect">
            <a:avLst/>
          </a:prstGeom>
        </p:spPr>
        <p:txBody>
          <a:bodyPr vert="horz" wrap="square" lIns="0" tIns="44450" rIns="0" bIns="0" rtlCol="0">
            <a:spAutoFit/>
          </a:bodyPr>
          <a:lstStyle/>
          <a:p>
            <a:pPr marL="12700" marR="5080" algn="just">
              <a:lnSpc>
                <a:spcPts val="2470"/>
              </a:lnSpc>
              <a:spcBef>
                <a:spcPts val="350"/>
              </a:spcBef>
            </a:pPr>
            <a:r>
              <a:rPr sz="2200" i="1" spc="-165" dirty="0">
                <a:solidFill>
                  <a:srgbClr val="231F20"/>
                </a:solidFill>
                <a:latin typeface="Arial Narrow"/>
                <a:cs typeface="Arial Narrow"/>
              </a:rPr>
              <a:t>Les</a:t>
            </a:r>
            <a:r>
              <a:rPr sz="2200" i="1" spc="35" dirty="0">
                <a:solidFill>
                  <a:srgbClr val="231F20"/>
                </a:solidFill>
                <a:latin typeface="Arial Narrow"/>
                <a:cs typeface="Arial Narrow"/>
              </a:rPr>
              <a:t> </a:t>
            </a:r>
            <a:r>
              <a:rPr sz="2200" i="1" spc="-90" dirty="0">
                <a:solidFill>
                  <a:srgbClr val="231F20"/>
                </a:solidFill>
                <a:latin typeface="Arial Narrow"/>
                <a:cs typeface="Arial Narrow"/>
              </a:rPr>
              <a:t>appels</a:t>
            </a:r>
            <a:r>
              <a:rPr sz="2200" i="1" spc="-35" dirty="0">
                <a:solidFill>
                  <a:srgbClr val="231F20"/>
                </a:solidFill>
                <a:latin typeface="Arial Narrow"/>
                <a:cs typeface="Arial Narrow"/>
              </a:rPr>
              <a:t> </a:t>
            </a:r>
            <a:r>
              <a:rPr sz="2200" i="1" spc="-75" dirty="0">
                <a:solidFill>
                  <a:srgbClr val="231F20"/>
                </a:solidFill>
                <a:latin typeface="Arial Narrow"/>
                <a:cs typeface="Arial Narrow"/>
              </a:rPr>
              <a:t>téléphoniques</a:t>
            </a:r>
            <a:r>
              <a:rPr sz="2200" i="1" spc="-50" dirty="0">
                <a:solidFill>
                  <a:srgbClr val="231F20"/>
                </a:solidFill>
                <a:latin typeface="Arial Narrow"/>
                <a:cs typeface="Arial Narrow"/>
              </a:rPr>
              <a:t> </a:t>
            </a:r>
            <a:r>
              <a:rPr sz="2200" i="1" spc="-65" dirty="0">
                <a:solidFill>
                  <a:srgbClr val="231F20"/>
                </a:solidFill>
                <a:latin typeface="Arial Narrow"/>
                <a:cs typeface="Arial Narrow"/>
              </a:rPr>
              <a:t>prennent</a:t>
            </a:r>
            <a:r>
              <a:rPr sz="2200" i="1" spc="-60" dirty="0">
                <a:solidFill>
                  <a:srgbClr val="231F20"/>
                </a:solidFill>
                <a:latin typeface="Arial Narrow"/>
                <a:cs typeface="Arial Narrow"/>
              </a:rPr>
              <a:t> </a:t>
            </a:r>
            <a:r>
              <a:rPr sz="2200" i="1" spc="-90" dirty="0">
                <a:solidFill>
                  <a:srgbClr val="231F20"/>
                </a:solidFill>
                <a:latin typeface="Arial Narrow"/>
                <a:cs typeface="Arial Narrow"/>
              </a:rPr>
              <a:t>généralement</a:t>
            </a:r>
            <a:r>
              <a:rPr sz="2200" i="1" spc="-3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45" dirty="0">
                <a:solidFill>
                  <a:srgbClr val="231F20"/>
                </a:solidFill>
                <a:latin typeface="Arial Narrow"/>
                <a:cs typeface="Arial Narrow"/>
              </a:rPr>
              <a:t>forme</a:t>
            </a:r>
            <a:r>
              <a:rPr sz="2200" i="1" spc="-15" dirty="0">
                <a:solidFill>
                  <a:srgbClr val="231F20"/>
                </a:solidFill>
                <a:latin typeface="Arial Narrow"/>
                <a:cs typeface="Arial Narrow"/>
              </a:rPr>
              <a:t> </a:t>
            </a:r>
            <a:r>
              <a:rPr sz="2200" i="1" spc="-135" dirty="0">
                <a:solidFill>
                  <a:srgbClr val="231F20"/>
                </a:solidFill>
                <a:latin typeface="Arial Narrow"/>
                <a:cs typeface="Arial Narrow"/>
              </a:rPr>
              <a:t>d’un</a:t>
            </a:r>
            <a:r>
              <a:rPr sz="2200" i="1" spc="10" dirty="0">
                <a:solidFill>
                  <a:srgbClr val="231F20"/>
                </a:solidFill>
                <a:latin typeface="Arial Narrow"/>
                <a:cs typeface="Arial Narrow"/>
              </a:rPr>
              <a:t> </a:t>
            </a:r>
            <a:r>
              <a:rPr sz="2200" i="1" dirty="0">
                <a:solidFill>
                  <a:srgbClr val="231F20"/>
                </a:solidFill>
                <a:latin typeface="Arial Narrow"/>
                <a:cs typeface="Arial Narrow"/>
              </a:rPr>
              <a:t>«</a:t>
            </a:r>
            <a:r>
              <a:rPr sz="2200" i="1" spc="-15" dirty="0">
                <a:solidFill>
                  <a:srgbClr val="231F20"/>
                </a:solidFill>
                <a:latin typeface="Arial Narrow"/>
                <a:cs typeface="Arial Narrow"/>
              </a:rPr>
              <a:t> </a:t>
            </a:r>
            <a:r>
              <a:rPr sz="2200" i="1" spc="-80" dirty="0">
                <a:solidFill>
                  <a:srgbClr val="231F20"/>
                </a:solidFill>
                <a:latin typeface="Arial Narrow"/>
                <a:cs typeface="Arial Narrow"/>
              </a:rPr>
              <a:t>agent</a:t>
            </a:r>
            <a:r>
              <a:rPr sz="2200" i="1" spc="-20" dirty="0">
                <a:solidFill>
                  <a:srgbClr val="231F20"/>
                </a:solidFill>
                <a:latin typeface="Arial Narrow"/>
                <a:cs typeface="Arial Narrow"/>
              </a:rPr>
              <a:t> </a:t>
            </a:r>
            <a:r>
              <a:rPr sz="2200" i="1" spc="-170" dirty="0">
                <a:solidFill>
                  <a:srgbClr val="231F20"/>
                </a:solidFill>
                <a:latin typeface="Arial Narrow"/>
                <a:cs typeface="Arial Narrow"/>
              </a:rPr>
              <a:t>de</a:t>
            </a:r>
            <a:r>
              <a:rPr sz="2200" i="1" spc="45" dirty="0">
                <a:solidFill>
                  <a:srgbClr val="231F20"/>
                </a:solidFill>
                <a:latin typeface="Arial Narrow"/>
                <a:cs typeface="Arial Narrow"/>
              </a:rPr>
              <a:t> </a:t>
            </a:r>
            <a:r>
              <a:rPr sz="2200" i="1" spc="-60" dirty="0">
                <a:solidFill>
                  <a:srgbClr val="231F20"/>
                </a:solidFill>
                <a:latin typeface="Arial Narrow"/>
                <a:cs typeface="Arial Narrow"/>
              </a:rPr>
              <a:t>support</a:t>
            </a:r>
            <a:r>
              <a:rPr sz="2200" i="1" spc="-15" dirty="0">
                <a:solidFill>
                  <a:srgbClr val="231F20"/>
                </a:solidFill>
                <a:latin typeface="Arial Narrow"/>
                <a:cs typeface="Arial Narrow"/>
              </a:rPr>
              <a:t> </a:t>
            </a:r>
            <a:r>
              <a:rPr sz="2200" i="1" spc="-70" dirty="0">
                <a:solidFill>
                  <a:srgbClr val="231F20"/>
                </a:solidFill>
                <a:latin typeface="Arial Narrow"/>
                <a:cs typeface="Arial Narrow"/>
              </a:rPr>
              <a:t>technique</a:t>
            </a:r>
            <a:r>
              <a:rPr sz="2200" i="1" spc="-15" dirty="0">
                <a:solidFill>
                  <a:srgbClr val="231F20"/>
                </a:solidFill>
                <a:latin typeface="Arial Narrow"/>
                <a:cs typeface="Arial Narrow"/>
              </a:rPr>
              <a:t> </a:t>
            </a:r>
            <a:r>
              <a:rPr sz="2200" i="1" dirty="0">
                <a:solidFill>
                  <a:srgbClr val="231F20"/>
                </a:solidFill>
                <a:latin typeface="Arial Narrow"/>
                <a:cs typeface="Arial Narrow"/>
              </a:rPr>
              <a:t>»</a:t>
            </a:r>
            <a:r>
              <a:rPr sz="2200" i="1" spc="-15" dirty="0">
                <a:solidFill>
                  <a:srgbClr val="231F20"/>
                </a:solidFill>
                <a:latin typeface="Arial Narrow"/>
                <a:cs typeface="Arial Narrow"/>
              </a:rPr>
              <a:t> </a:t>
            </a:r>
            <a:r>
              <a:rPr sz="2200" i="1" spc="-45" dirty="0">
                <a:solidFill>
                  <a:srgbClr val="231F20"/>
                </a:solidFill>
                <a:latin typeface="Arial Narrow"/>
                <a:cs typeface="Arial Narrow"/>
              </a:rPr>
              <a:t>qui</a:t>
            </a:r>
            <a:r>
              <a:rPr sz="2200" i="1" spc="-15" dirty="0">
                <a:solidFill>
                  <a:srgbClr val="231F20"/>
                </a:solidFill>
                <a:latin typeface="Arial Narrow"/>
                <a:cs typeface="Arial Narrow"/>
              </a:rPr>
              <a:t> </a:t>
            </a:r>
            <a:r>
              <a:rPr sz="2200" i="1" spc="-125" dirty="0">
                <a:solidFill>
                  <a:srgbClr val="231F20"/>
                </a:solidFill>
                <a:latin typeface="Arial Narrow"/>
                <a:cs typeface="Arial Narrow"/>
              </a:rPr>
              <a:t>vous</a:t>
            </a:r>
            <a:r>
              <a:rPr sz="2200" i="1" dirty="0">
                <a:solidFill>
                  <a:srgbClr val="231F20"/>
                </a:solidFill>
                <a:latin typeface="Arial Narrow"/>
                <a:cs typeface="Arial Narrow"/>
              </a:rPr>
              <a:t> </a:t>
            </a:r>
            <a:r>
              <a:rPr sz="2200" i="1" spc="-85" dirty="0">
                <a:solidFill>
                  <a:srgbClr val="231F20"/>
                </a:solidFill>
                <a:latin typeface="Arial Narrow"/>
                <a:cs typeface="Arial Narrow"/>
              </a:rPr>
              <a:t>appelle</a:t>
            </a:r>
            <a:r>
              <a:rPr sz="2200" i="1" spc="-15" dirty="0">
                <a:solidFill>
                  <a:srgbClr val="231F20"/>
                </a:solidFill>
                <a:latin typeface="Arial Narrow"/>
                <a:cs typeface="Arial Narrow"/>
              </a:rPr>
              <a:t> </a:t>
            </a:r>
            <a:r>
              <a:rPr sz="2200" i="1" spc="-25" dirty="0">
                <a:solidFill>
                  <a:srgbClr val="231F20"/>
                </a:solidFill>
                <a:latin typeface="Arial Narrow"/>
                <a:cs typeface="Arial Narrow"/>
              </a:rPr>
              <a:t>au </a:t>
            </a:r>
            <a:r>
              <a:rPr sz="2200" i="1" spc="-135" dirty="0">
                <a:solidFill>
                  <a:srgbClr val="231F20"/>
                </a:solidFill>
                <a:latin typeface="Arial Narrow"/>
                <a:cs typeface="Arial Narrow"/>
              </a:rPr>
              <a:t>nom</a:t>
            </a:r>
            <a:r>
              <a:rPr sz="2200" i="1" spc="5" dirty="0">
                <a:solidFill>
                  <a:srgbClr val="231F20"/>
                </a:solidFill>
                <a:latin typeface="Arial Narrow"/>
                <a:cs typeface="Arial Narrow"/>
              </a:rPr>
              <a:t> </a:t>
            </a:r>
            <a:r>
              <a:rPr sz="2200" i="1" spc="-130" dirty="0">
                <a:solidFill>
                  <a:srgbClr val="231F20"/>
                </a:solidFill>
                <a:latin typeface="Arial Narrow"/>
                <a:cs typeface="Arial Narrow"/>
              </a:rPr>
              <a:t>d’une</a:t>
            </a:r>
            <a:r>
              <a:rPr sz="2200" i="1" spc="5" dirty="0">
                <a:solidFill>
                  <a:srgbClr val="231F20"/>
                </a:solidFill>
                <a:latin typeface="Arial Narrow"/>
                <a:cs typeface="Arial Narrow"/>
              </a:rPr>
              <a:t> </a:t>
            </a:r>
            <a:r>
              <a:rPr sz="2200" i="1" spc="-60" dirty="0">
                <a:solidFill>
                  <a:srgbClr val="231F20"/>
                </a:solidFill>
                <a:latin typeface="Arial Narrow"/>
                <a:cs typeface="Arial Narrow"/>
              </a:rPr>
              <a:t>société</a:t>
            </a:r>
            <a:r>
              <a:rPr sz="2200" i="1" spc="-65" dirty="0">
                <a:solidFill>
                  <a:srgbClr val="231F20"/>
                </a:solidFill>
                <a:latin typeface="Arial Narrow"/>
                <a:cs typeface="Arial Narrow"/>
              </a:rPr>
              <a:t> </a:t>
            </a:r>
            <a:r>
              <a:rPr sz="2200" i="1" spc="-170" dirty="0">
                <a:solidFill>
                  <a:srgbClr val="231F20"/>
                </a:solidFill>
                <a:latin typeface="Arial Narrow"/>
                <a:cs typeface="Arial Narrow"/>
              </a:rPr>
              <a:t>de</a:t>
            </a:r>
            <a:r>
              <a:rPr sz="2200" i="1" spc="45" dirty="0">
                <a:solidFill>
                  <a:srgbClr val="231F20"/>
                </a:solidFill>
                <a:latin typeface="Arial Narrow"/>
                <a:cs typeface="Arial Narrow"/>
              </a:rPr>
              <a:t> </a:t>
            </a:r>
            <a:r>
              <a:rPr sz="2200" i="1" spc="-55" dirty="0">
                <a:solidFill>
                  <a:srgbClr val="231F20"/>
                </a:solidFill>
                <a:latin typeface="Arial Narrow"/>
                <a:cs typeface="Arial Narrow"/>
              </a:rPr>
              <a:t>confiance</a:t>
            </a:r>
            <a:r>
              <a:rPr sz="2200" i="1" spc="-70" dirty="0">
                <a:solidFill>
                  <a:srgbClr val="231F20"/>
                </a:solidFill>
                <a:latin typeface="Arial Narrow"/>
                <a:cs typeface="Arial Narrow"/>
              </a:rPr>
              <a:t> </a:t>
            </a:r>
            <a:r>
              <a:rPr sz="2200" i="1" spc="-45" dirty="0">
                <a:solidFill>
                  <a:srgbClr val="231F20"/>
                </a:solidFill>
                <a:latin typeface="Arial Narrow"/>
                <a:cs typeface="Arial Narrow"/>
              </a:rPr>
              <a:t>telle</a:t>
            </a:r>
            <a:r>
              <a:rPr sz="2200" i="1" spc="-80" dirty="0">
                <a:solidFill>
                  <a:srgbClr val="231F20"/>
                </a:solidFill>
                <a:latin typeface="Arial Narrow"/>
                <a:cs typeface="Arial Narrow"/>
              </a:rPr>
              <a:t> </a:t>
            </a:r>
            <a:r>
              <a:rPr sz="2200" i="1" spc="-125" dirty="0">
                <a:solidFill>
                  <a:srgbClr val="231F20"/>
                </a:solidFill>
                <a:latin typeface="Arial Narrow"/>
                <a:cs typeface="Arial Narrow"/>
              </a:rPr>
              <a:t>que</a:t>
            </a:r>
            <a:r>
              <a:rPr sz="2200" i="1" dirty="0">
                <a:solidFill>
                  <a:srgbClr val="231F20"/>
                </a:solidFill>
                <a:latin typeface="Arial Narrow"/>
                <a:cs typeface="Arial Narrow"/>
              </a:rPr>
              <a:t> </a:t>
            </a:r>
            <a:r>
              <a:rPr sz="2200" i="1" spc="-60" dirty="0">
                <a:solidFill>
                  <a:srgbClr val="231F20"/>
                </a:solidFill>
                <a:latin typeface="Arial Narrow"/>
                <a:cs typeface="Arial Narrow"/>
              </a:rPr>
              <a:t>Microsoft</a:t>
            </a:r>
            <a:r>
              <a:rPr sz="2200" i="1" spc="-65" dirty="0">
                <a:solidFill>
                  <a:srgbClr val="231F20"/>
                </a:solidFill>
                <a:latin typeface="Arial Narrow"/>
                <a:cs typeface="Arial Narrow"/>
              </a:rPr>
              <a:t> </a:t>
            </a:r>
            <a:r>
              <a:rPr sz="2200" i="1" spc="-155" dirty="0">
                <a:solidFill>
                  <a:srgbClr val="231F20"/>
                </a:solidFill>
                <a:latin typeface="Arial Narrow"/>
                <a:cs typeface="Arial Narrow"/>
              </a:rPr>
              <a:t>ou</a:t>
            </a:r>
            <a:r>
              <a:rPr sz="2200" i="1" spc="30" dirty="0">
                <a:solidFill>
                  <a:srgbClr val="231F20"/>
                </a:solidFill>
                <a:latin typeface="Arial Narrow"/>
                <a:cs typeface="Arial Narrow"/>
              </a:rPr>
              <a:t> </a:t>
            </a:r>
            <a:r>
              <a:rPr sz="2200" i="1" spc="-160" dirty="0">
                <a:solidFill>
                  <a:srgbClr val="231F20"/>
                </a:solidFill>
                <a:latin typeface="Arial Narrow"/>
                <a:cs typeface="Arial Narrow"/>
              </a:rPr>
              <a:t>Amazon.</a:t>
            </a:r>
            <a:r>
              <a:rPr sz="2200" i="1" spc="35" dirty="0">
                <a:solidFill>
                  <a:srgbClr val="231F20"/>
                </a:solidFill>
                <a:latin typeface="Arial Narrow"/>
                <a:cs typeface="Arial Narrow"/>
              </a:rPr>
              <a:t> </a:t>
            </a:r>
            <a:r>
              <a:rPr sz="2200" i="1" spc="-285" dirty="0">
                <a:solidFill>
                  <a:srgbClr val="231F20"/>
                </a:solidFill>
                <a:latin typeface="Arial Narrow"/>
                <a:cs typeface="Arial Narrow"/>
              </a:rPr>
              <a:t>Ces</a:t>
            </a:r>
            <a:r>
              <a:rPr sz="2200" i="1" spc="160" dirty="0">
                <a:solidFill>
                  <a:srgbClr val="231F20"/>
                </a:solidFill>
                <a:latin typeface="Arial Narrow"/>
                <a:cs typeface="Arial Narrow"/>
              </a:rPr>
              <a:t> </a:t>
            </a:r>
            <a:r>
              <a:rPr sz="2200" i="1" spc="-85" dirty="0">
                <a:solidFill>
                  <a:srgbClr val="231F20"/>
                </a:solidFill>
                <a:latin typeface="Arial Narrow"/>
                <a:cs typeface="Arial Narrow"/>
              </a:rPr>
              <a:t>escrocs</a:t>
            </a:r>
            <a:r>
              <a:rPr sz="2200" i="1" dirty="0">
                <a:solidFill>
                  <a:srgbClr val="231F20"/>
                </a:solidFill>
                <a:latin typeface="Arial Narrow"/>
                <a:cs typeface="Arial Narrow"/>
              </a:rPr>
              <a:t> </a:t>
            </a:r>
            <a:r>
              <a:rPr sz="2200" i="1" spc="-65" dirty="0">
                <a:solidFill>
                  <a:srgbClr val="231F20"/>
                </a:solidFill>
                <a:latin typeface="Arial Narrow"/>
                <a:cs typeface="Arial Narrow"/>
              </a:rPr>
              <a:t>sont</a:t>
            </a:r>
            <a:r>
              <a:rPr sz="2200" i="1" dirty="0">
                <a:solidFill>
                  <a:srgbClr val="231F20"/>
                </a:solidFill>
                <a:latin typeface="Arial Narrow"/>
                <a:cs typeface="Arial Narrow"/>
              </a:rPr>
              <a:t> </a:t>
            </a:r>
            <a:r>
              <a:rPr sz="2200" i="1" spc="-135" dirty="0">
                <a:solidFill>
                  <a:srgbClr val="231F20"/>
                </a:solidFill>
                <a:latin typeface="Arial Narrow"/>
                <a:cs typeface="Arial Narrow"/>
              </a:rPr>
              <a:t>des</a:t>
            </a:r>
            <a:r>
              <a:rPr sz="2200" i="1" spc="10" dirty="0">
                <a:solidFill>
                  <a:srgbClr val="231F20"/>
                </a:solidFill>
                <a:latin typeface="Arial Narrow"/>
                <a:cs typeface="Arial Narrow"/>
              </a:rPr>
              <a:t> </a:t>
            </a:r>
            <a:r>
              <a:rPr sz="2200" i="1" spc="-75" dirty="0">
                <a:solidFill>
                  <a:srgbClr val="231F20"/>
                </a:solidFill>
                <a:latin typeface="Arial Narrow"/>
                <a:cs typeface="Arial Narrow"/>
              </a:rPr>
              <a:t>professionnels</a:t>
            </a:r>
            <a:r>
              <a:rPr sz="2200" i="1" dirty="0">
                <a:solidFill>
                  <a:srgbClr val="231F20"/>
                </a:solidFill>
                <a:latin typeface="Arial Narrow"/>
                <a:cs typeface="Arial Narrow"/>
              </a:rPr>
              <a:t> </a:t>
            </a:r>
            <a:r>
              <a:rPr sz="2200" i="1" spc="-20" dirty="0">
                <a:solidFill>
                  <a:srgbClr val="231F20"/>
                </a:solidFill>
                <a:latin typeface="Arial Narrow"/>
                <a:cs typeface="Arial Narrow"/>
              </a:rPr>
              <a:t>et</a:t>
            </a:r>
            <a:r>
              <a:rPr sz="2200" i="1" dirty="0">
                <a:solidFill>
                  <a:srgbClr val="231F20"/>
                </a:solidFill>
                <a:latin typeface="Arial Narrow"/>
                <a:cs typeface="Arial Narrow"/>
              </a:rPr>
              <a:t> </a:t>
            </a:r>
            <a:r>
              <a:rPr sz="2200" i="1" spc="-65" dirty="0">
                <a:solidFill>
                  <a:srgbClr val="231F20"/>
                </a:solidFill>
                <a:latin typeface="Arial Narrow"/>
                <a:cs typeface="Arial Narrow"/>
              </a:rPr>
              <a:t>sont</a:t>
            </a:r>
            <a:r>
              <a:rPr sz="2200" i="1" dirty="0">
                <a:solidFill>
                  <a:srgbClr val="231F20"/>
                </a:solidFill>
                <a:latin typeface="Arial Narrow"/>
                <a:cs typeface="Arial Narrow"/>
              </a:rPr>
              <a:t> </a:t>
            </a:r>
            <a:r>
              <a:rPr sz="2200" i="1" spc="-30" dirty="0">
                <a:solidFill>
                  <a:srgbClr val="231F20"/>
                </a:solidFill>
                <a:latin typeface="Arial Narrow"/>
                <a:cs typeface="Arial Narrow"/>
              </a:rPr>
              <a:t>souvent plutôt</a:t>
            </a:r>
            <a:r>
              <a:rPr sz="2200" i="1" spc="-70" dirty="0">
                <a:solidFill>
                  <a:srgbClr val="231F20"/>
                </a:solidFill>
                <a:latin typeface="Arial Narrow"/>
                <a:cs typeface="Arial Narrow"/>
              </a:rPr>
              <a:t> </a:t>
            </a:r>
            <a:r>
              <a:rPr sz="2200" i="1" spc="-20" dirty="0">
                <a:solidFill>
                  <a:srgbClr val="231F20"/>
                </a:solidFill>
                <a:latin typeface="Arial Narrow"/>
                <a:cs typeface="Arial Narrow"/>
              </a:rPr>
              <a:t>convaincants…</a:t>
            </a:r>
            <a:endParaRPr sz="2200" dirty="0">
              <a:latin typeface="Arial Narrow"/>
              <a:cs typeface="Arial Narrow"/>
            </a:endParaRPr>
          </a:p>
        </p:txBody>
      </p:sp>
      <p:grpSp>
        <p:nvGrpSpPr>
          <p:cNvPr id="56" name="object 56"/>
          <p:cNvGrpSpPr/>
          <p:nvPr/>
        </p:nvGrpSpPr>
        <p:grpSpPr>
          <a:xfrm>
            <a:off x="17892476" y="9769061"/>
            <a:ext cx="1145540" cy="498475"/>
            <a:chOff x="17892476" y="9769061"/>
            <a:chExt cx="1145540" cy="498475"/>
          </a:xfrm>
        </p:grpSpPr>
        <p:sp>
          <p:nvSpPr>
            <p:cNvPr id="57" name="object 57"/>
            <p:cNvSpPr/>
            <p:nvPr/>
          </p:nvSpPr>
          <p:spPr>
            <a:xfrm>
              <a:off x="18001508" y="9865001"/>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7" y="396679"/>
                  </a:lnTo>
                  <a:lnTo>
                    <a:pt x="289395" y="381558"/>
                  </a:lnTo>
                  <a:lnTo>
                    <a:pt x="326715" y="357832"/>
                  </a:lnTo>
                  <a:lnTo>
                    <a:pt x="357842" y="326706"/>
                  </a:lnTo>
                  <a:lnTo>
                    <a:pt x="381569" y="289388"/>
                  </a:lnTo>
                  <a:lnTo>
                    <a:pt x="396689" y="247083"/>
                  </a:lnTo>
                  <a:lnTo>
                    <a:pt x="401998" y="200999"/>
                  </a:lnTo>
                  <a:lnTo>
                    <a:pt x="396689" y="154910"/>
                  </a:lnTo>
                  <a:lnTo>
                    <a:pt x="381569" y="112603"/>
                  </a:lnTo>
                  <a:lnTo>
                    <a:pt x="357842" y="75282"/>
                  </a:lnTo>
                  <a:lnTo>
                    <a:pt x="326715" y="44156"/>
                  </a:lnTo>
                  <a:lnTo>
                    <a:pt x="289395" y="20429"/>
                  </a:lnTo>
                  <a:lnTo>
                    <a:pt x="247087" y="5308"/>
                  </a:lnTo>
                  <a:lnTo>
                    <a:pt x="200999" y="0"/>
                  </a:lnTo>
                  <a:close/>
                </a:path>
              </a:pathLst>
            </a:custGeom>
            <a:solidFill>
              <a:srgbClr val="FFFFFF"/>
            </a:solidFill>
          </p:spPr>
          <p:txBody>
            <a:bodyPr wrap="square" lIns="0" tIns="0" rIns="0" bIns="0" rtlCol="0"/>
            <a:lstStyle/>
            <a:p>
              <a:endParaRPr dirty="0"/>
            </a:p>
          </p:txBody>
        </p:sp>
        <p:sp>
          <p:nvSpPr>
            <p:cNvPr id="58" name="object 58"/>
            <p:cNvSpPr/>
            <p:nvPr/>
          </p:nvSpPr>
          <p:spPr>
            <a:xfrm>
              <a:off x="17892472" y="9769062"/>
              <a:ext cx="1145540" cy="311150"/>
            </a:xfrm>
            <a:custGeom>
              <a:avLst/>
              <a:gdLst/>
              <a:ahLst/>
              <a:cxnLst/>
              <a:rect l="l" t="t" r="r" b="b"/>
              <a:pathLst>
                <a:path w="1145540" h="311150">
                  <a:moveTo>
                    <a:pt x="1145336" y="114566"/>
                  </a:moveTo>
                  <a:lnTo>
                    <a:pt x="1144320" y="110845"/>
                  </a:lnTo>
                  <a:lnTo>
                    <a:pt x="1143660" y="108407"/>
                  </a:lnTo>
                  <a:lnTo>
                    <a:pt x="1138135" y="88138"/>
                  </a:lnTo>
                  <a:lnTo>
                    <a:pt x="1101280" y="64643"/>
                  </a:lnTo>
                  <a:lnTo>
                    <a:pt x="895985" y="39268"/>
                  </a:lnTo>
                  <a:lnTo>
                    <a:pt x="885964" y="40817"/>
                  </a:lnTo>
                  <a:lnTo>
                    <a:pt x="877620" y="46863"/>
                  </a:lnTo>
                  <a:lnTo>
                    <a:pt x="871918" y="55651"/>
                  </a:lnTo>
                  <a:lnTo>
                    <a:pt x="869810" y="65443"/>
                  </a:lnTo>
                  <a:lnTo>
                    <a:pt x="871905" y="75857"/>
                  </a:lnTo>
                  <a:lnTo>
                    <a:pt x="877608" y="83731"/>
                  </a:lnTo>
                  <a:lnTo>
                    <a:pt x="885939" y="89001"/>
                  </a:lnTo>
                  <a:lnTo>
                    <a:pt x="895985" y="91617"/>
                  </a:lnTo>
                  <a:lnTo>
                    <a:pt x="1032649" y="108038"/>
                  </a:lnTo>
                  <a:lnTo>
                    <a:pt x="989685" y="125996"/>
                  </a:lnTo>
                  <a:lnTo>
                    <a:pt x="942644" y="145351"/>
                  </a:lnTo>
                  <a:lnTo>
                    <a:pt x="895388" y="164185"/>
                  </a:lnTo>
                  <a:lnTo>
                    <a:pt x="847839" y="182206"/>
                  </a:lnTo>
                  <a:lnTo>
                    <a:pt x="799922" y="199136"/>
                  </a:lnTo>
                  <a:lnTo>
                    <a:pt x="751586" y="214680"/>
                  </a:lnTo>
                  <a:lnTo>
                    <a:pt x="702767" y="228549"/>
                  </a:lnTo>
                  <a:lnTo>
                    <a:pt x="653389" y="240461"/>
                  </a:lnTo>
                  <a:lnTo>
                    <a:pt x="603199" y="249834"/>
                  </a:lnTo>
                  <a:lnTo>
                    <a:pt x="552716" y="255866"/>
                  </a:lnTo>
                  <a:lnTo>
                    <a:pt x="502208" y="258203"/>
                  </a:lnTo>
                  <a:lnTo>
                    <a:pt x="451929" y="256451"/>
                  </a:lnTo>
                  <a:lnTo>
                    <a:pt x="402145" y="250240"/>
                  </a:lnTo>
                  <a:lnTo>
                    <a:pt x="353136" y="239166"/>
                  </a:lnTo>
                  <a:lnTo>
                    <a:pt x="305155" y="222872"/>
                  </a:lnTo>
                  <a:lnTo>
                    <a:pt x="258483" y="200977"/>
                  </a:lnTo>
                  <a:lnTo>
                    <a:pt x="217919" y="176580"/>
                  </a:lnTo>
                  <a:lnTo>
                    <a:pt x="179692" y="148844"/>
                  </a:lnTo>
                  <a:lnTo>
                    <a:pt x="143738" y="118173"/>
                  </a:lnTo>
                  <a:lnTo>
                    <a:pt x="110007" y="84988"/>
                  </a:lnTo>
                  <a:lnTo>
                    <a:pt x="78422" y="49720"/>
                  </a:lnTo>
                  <a:lnTo>
                    <a:pt x="48920" y="12776"/>
                  </a:lnTo>
                  <a:lnTo>
                    <a:pt x="41592" y="5473"/>
                  </a:lnTo>
                  <a:lnTo>
                    <a:pt x="32778" y="965"/>
                  </a:lnTo>
                  <a:lnTo>
                    <a:pt x="23088" y="0"/>
                  </a:lnTo>
                  <a:lnTo>
                    <a:pt x="13106" y="3390"/>
                  </a:lnTo>
                  <a:lnTo>
                    <a:pt x="5753" y="10121"/>
                  </a:lnTo>
                  <a:lnTo>
                    <a:pt x="1028" y="19469"/>
                  </a:lnTo>
                  <a:lnTo>
                    <a:pt x="0" y="29730"/>
                  </a:lnTo>
                  <a:lnTo>
                    <a:pt x="3708" y="39204"/>
                  </a:lnTo>
                  <a:lnTo>
                    <a:pt x="37947" y="82130"/>
                  </a:lnTo>
                  <a:lnTo>
                    <a:pt x="74510" y="122974"/>
                  </a:lnTo>
                  <a:lnTo>
                    <a:pt x="113665" y="161213"/>
                  </a:lnTo>
                  <a:lnTo>
                    <a:pt x="155651" y="196342"/>
                  </a:lnTo>
                  <a:lnTo>
                    <a:pt x="200698" y="227825"/>
                  </a:lnTo>
                  <a:lnTo>
                    <a:pt x="249047" y="254990"/>
                  </a:lnTo>
                  <a:lnTo>
                    <a:pt x="299935" y="277037"/>
                  </a:lnTo>
                  <a:lnTo>
                    <a:pt x="352831" y="293674"/>
                  </a:lnTo>
                  <a:lnTo>
                    <a:pt x="407200" y="304571"/>
                  </a:lnTo>
                  <a:lnTo>
                    <a:pt x="457009" y="309638"/>
                  </a:lnTo>
                  <a:lnTo>
                    <a:pt x="506755" y="310680"/>
                  </a:lnTo>
                  <a:lnTo>
                    <a:pt x="556348" y="308076"/>
                  </a:lnTo>
                  <a:lnTo>
                    <a:pt x="605713" y="302234"/>
                  </a:lnTo>
                  <a:lnTo>
                    <a:pt x="654748" y="293535"/>
                  </a:lnTo>
                  <a:lnTo>
                    <a:pt x="703402" y="282371"/>
                  </a:lnTo>
                  <a:lnTo>
                    <a:pt x="751586" y="269125"/>
                  </a:lnTo>
                  <a:lnTo>
                    <a:pt x="799223" y="254177"/>
                  </a:lnTo>
                  <a:lnTo>
                    <a:pt x="846226" y="237921"/>
                  </a:lnTo>
                  <a:lnTo>
                    <a:pt x="896924" y="219075"/>
                  </a:lnTo>
                  <a:lnTo>
                    <a:pt x="947267" y="199301"/>
                  </a:lnTo>
                  <a:lnTo>
                    <a:pt x="997369" y="178892"/>
                  </a:lnTo>
                  <a:lnTo>
                    <a:pt x="1057186" y="154000"/>
                  </a:lnTo>
                  <a:lnTo>
                    <a:pt x="1053731" y="156857"/>
                  </a:lnTo>
                  <a:lnTo>
                    <a:pt x="969937" y="228206"/>
                  </a:lnTo>
                  <a:lnTo>
                    <a:pt x="964069" y="236537"/>
                  </a:lnTo>
                  <a:lnTo>
                    <a:pt x="962367" y="246608"/>
                  </a:lnTo>
                  <a:lnTo>
                    <a:pt x="964450" y="256743"/>
                  </a:lnTo>
                  <a:lnTo>
                    <a:pt x="969937" y="265226"/>
                  </a:lnTo>
                  <a:lnTo>
                    <a:pt x="978712" y="271018"/>
                  </a:lnTo>
                  <a:lnTo>
                    <a:pt x="988402" y="272669"/>
                  </a:lnTo>
                  <a:lnTo>
                    <a:pt x="998131" y="270598"/>
                  </a:lnTo>
                  <a:lnTo>
                    <a:pt x="1103655" y="182905"/>
                  </a:lnTo>
                  <a:lnTo>
                    <a:pt x="1138605" y="140398"/>
                  </a:lnTo>
                  <a:lnTo>
                    <a:pt x="1145171" y="115379"/>
                  </a:lnTo>
                  <a:lnTo>
                    <a:pt x="1145235" y="115150"/>
                  </a:lnTo>
                  <a:lnTo>
                    <a:pt x="1145336" y="114566"/>
                  </a:lnTo>
                  <a:close/>
                </a:path>
              </a:pathLst>
            </a:custGeom>
            <a:solidFill>
              <a:srgbClr val="BA87D8"/>
            </a:solidFill>
          </p:spPr>
          <p:txBody>
            <a:bodyPr wrap="square" lIns="0" tIns="0" rIns="0" bIns="0" rtlCol="0"/>
            <a:lstStyle/>
            <a:p>
              <a:endParaRPr dirty="0"/>
            </a:p>
          </p:txBody>
        </p:sp>
      </p:grpSp>
      <p:grpSp>
        <p:nvGrpSpPr>
          <p:cNvPr id="64" name="object 2">
            <a:extLst>
              <a:ext uri="{FF2B5EF4-FFF2-40B4-BE49-F238E27FC236}">
                <a16:creationId xmlns:a16="http://schemas.microsoft.com/office/drawing/2014/main" id="{66857DFE-276E-8B9C-B4CD-A2A8C8BC6D86}"/>
              </a:ext>
            </a:extLst>
          </p:cNvPr>
          <p:cNvGrpSpPr/>
          <p:nvPr/>
        </p:nvGrpSpPr>
        <p:grpSpPr>
          <a:xfrm>
            <a:off x="0" y="0"/>
            <a:ext cx="20104100" cy="1543685"/>
            <a:chOff x="0" y="0"/>
            <a:chExt cx="20104100" cy="1543685"/>
          </a:xfrm>
        </p:grpSpPr>
        <p:sp>
          <p:nvSpPr>
            <p:cNvPr id="65" name="object 3">
              <a:extLst>
                <a:ext uri="{FF2B5EF4-FFF2-40B4-BE49-F238E27FC236}">
                  <a16:creationId xmlns:a16="http://schemas.microsoft.com/office/drawing/2014/main" id="{CF5E0707-A286-2E0F-E059-B84092182DC2}"/>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66" name="object 4">
              <a:extLst>
                <a:ext uri="{FF2B5EF4-FFF2-40B4-BE49-F238E27FC236}">
                  <a16:creationId xmlns:a16="http://schemas.microsoft.com/office/drawing/2014/main" id="{02805689-8801-E375-9E42-04BF3CEC2B9A}"/>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67" name="object 5">
              <a:extLst>
                <a:ext uri="{FF2B5EF4-FFF2-40B4-BE49-F238E27FC236}">
                  <a16:creationId xmlns:a16="http://schemas.microsoft.com/office/drawing/2014/main" id="{8CC587B2-F975-C75A-A9DC-2A08089D4E72}"/>
                </a:ext>
              </a:extLst>
            </p:cNvPr>
            <p:cNvPicPr/>
            <p:nvPr/>
          </p:nvPicPr>
          <p:blipFill>
            <a:blip r:embed="rId5" cstate="print"/>
            <a:stretch>
              <a:fillRect/>
            </a:stretch>
          </p:blipFill>
          <p:spPr>
            <a:xfrm>
              <a:off x="2941343" y="583595"/>
              <a:ext cx="165526" cy="74731"/>
            </a:xfrm>
            <a:prstGeom prst="rect">
              <a:avLst/>
            </a:prstGeom>
          </p:spPr>
        </p:pic>
        <p:sp>
          <p:nvSpPr>
            <p:cNvPr id="68" name="object 6">
              <a:extLst>
                <a:ext uri="{FF2B5EF4-FFF2-40B4-BE49-F238E27FC236}">
                  <a16:creationId xmlns:a16="http://schemas.microsoft.com/office/drawing/2014/main" id="{FEE74A0B-2761-CB4E-A78F-319ADCD8633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9" name="object 7">
              <a:extLst>
                <a:ext uri="{FF2B5EF4-FFF2-40B4-BE49-F238E27FC236}">
                  <a16:creationId xmlns:a16="http://schemas.microsoft.com/office/drawing/2014/main" id="{9A39A834-D4C0-731C-D7BB-E3FEB1DC210F}"/>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70" name="object 8">
              <a:extLst>
                <a:ext uri="{FF2B5EF4-FFF2-40B4-BE49-F238E27FC236}">
                  <a16:creationId xmlns:a16="http://schemas.microsoft.com/office/drawing/2014/main" id="{2C50C28C-12DB-BB12-B35D-5A7C320A2E95}"/>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71" name="object 9">
              <a:extLst>
                <a:ext uri="{FF2B5EF4-FFF2-40B4-BE49-F238E27FC236}">
                  <a16:creationId xmlns:a16="http://schemas.microsoft.com/office/drawing/2014/main" id="{58931DF6-14C6-26BA-7FE5-4559352B3048}"/>
                </a:ext>
              </a:extLst>
            </p:cNvPr>
            <p:cNvPicPr/>
            <p:nvPr/>
          </p:nvPicPr>
          <p:blipFill>
            <a:blip r:embed="rId6" cstate="print"/>
            <a:stretch>
              <a:fillRect/>
            </a:stretch>
          </p:blipFill>
          <p:spPr>
            <a:xfrm>
              <a:off x="786811" y="414296"/>
              <a:ext cx="194568" cy="193648"/>
            </a:xfrm>
            <a:prstGeom prst="rect">
              <a:avLst/>
            </a:prstGeom>
          </p:spPr>
        </p:pic>
        <p:sp>
          <p:nvSpPr>
            <p:cNvPr id="72" name="object 10">
              <a:extLst>
                <a:ext uri="{FF2B5EF4-FFF2-40B4-BE49-F238E27FC236}">
                  <a16:creationId xmlns:a16="http://schemas.microsoft.com/office/drawing/2014/main" id="{F0CD482D-FD31-159B-942C-E1F897EE8964}"/>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73" name="object 11">
              <a:extLst>
                <a:ext uri="{FF2B5EF4-FFF2-40B4-BE49-F238E27FC236}">
                  <a16:creationId xmlns:a16="http://schemas.microsoft.com/office/drawing/2014/main" id="{6189AF3E-0EE2-EFC3-68ED-D50CFBAE004D}"/>
                </a:ext>
              </a:extLst>
            </p:cNvPr>
            <p:cNvPicPr/>
            <p:nvPr/>
          </p:nvPicPr>
          <p:blipFill>
            <a:blip r:embed="rId7" cstate="print"/>
            <a:stretch>
              <a:fillRect/>
            </a:stretch>
          </p:blipFill>
          <p:spPr>
            <a:xfrm>
              <a:off x="942241" y="229292"/>
              <a:ext cx="253426" cy="110426"/>
            </a:xfrm>
            <a:prstGeom prst="rect">
              <a:avLst/>
            </a:prstGeom>
          </p:spPr>
        </p:pic>
        <p:pic>
          <p:nvPicPr>
            <p:cNvPr id="74" name="object 12">
              <a:extLst>
                <a:ext uri="{FF2B5EF4-FFF2-40B4-BE49-F238E27FC236}">
                  <a16:creationId xmlns:a16="http://schemas.microsoft.com/office/drawing/2014/main" id="{4FD2AB45-A2AA-28D0-F795-1917A9432EF7}"/>
                </a:ext>
              </a:extLst>
            </p:cNvPr>
            <p:cNvPicPr/>
            <p:nvPr/>
          </p:nvPicPr>
          <p:blipFill>
            <a:blip r:embed="rId8" cstate="print"/>
            <a:stretch>
              <a:fillRect/>
            </a:stretch>
          </p:blipFill>
          <p:spPr>
            <a:xfrm>
              <a:off x="778128" y="950596"/>
              <a:ext cx="107549" cy="217145"/>
            </a:xfrm>
            <a:prstGeom prst="rect">
              <a:avLst/>
            </a:prstGeom>
          </p:spPr>
        </p:pic>
        <p:sp>
          <p:nvSpPr>
            <p:cNvPr id="75" name="object 13">
              <a:extLst>
                <a:ext uri="{FF2B5EF4-FFF2-40B4-BE49-F238E27FC236}">
                  <a16:creationId xmlns:a16="http://schemas.microsoft.com/office/drawing/2014/main" id="{50EE955C-ECD1-91A0-98AF-F62D19C9D8AC}"/>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76" name="object 14">
              <a:extLst>
                <a:ext uri="{FF2B5EF4-FFF2-40B4-BE49-F238E27FC236}">
                  <a16:creationId xmlns:a16="http://schemas.microsoft.com/office/drawing/2014/main" id="{3503EEBE-25DF-4CC1-1EEF-81A8D8085DCD}"/>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77" name="object 15">
            <a:extLst>
              <a:ext uri="{FF2B5EF4-FFF2-40B4-BE49-F238E27FC236}">
                <a16:creationId xmlns:a16="http://schemas.microsoft.com/office/drawing/2014/main" id="{BE8C2F58-9FDC-4247-596D-44DD3FC88980}"/>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78" name="object 16">
            <a:extLst>
              <a:ext uri="{FF2B5EF4-FFF2-40B4-BE49-F238E27FC236}">
                <a16:creationId xmlns:a16="http://schemas.microsoft.com/office/drawing/2014/main" id="{E08DD80F-B8D8-2842-C763-C65F6C0D75F2}"/>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79" name="object 17">
            <a:extLst>
              <a:ext uri="{FF2B5EF4-FFF2-40B4-BE49-F238E27FC236}">
                <a16:creationId xmlns:a16="http://schemas.microsoft.com/office/drawing/2014/main" id="{54BFE32F-EA19-E1C9-B1E5-01981AAB0F4C}"/>
              </a:ext>
            </a:extLst>
          </p:cNvPr>
          <p:cNvGrpSpPr/>
          <p:nvPr/>
        </p:nvGrpSpPr>
        <p:grpSpPr>
          <a:xfrm>
            <a:off x="1322958" y="1690414"/>
            <a:ext cx="1341120" cy="1102360"/>
            <a:chOff x="1322958" y="1690414"/>
            <a:chExt cx="1341120" cy="1102360"/>
          </a:xfrm>
        </p:grpSpPr>
        <p:sp>
          <p:nvSpPr>
            <p:cNvPr id="80" name="object 18">
              <a:extLst>
                <a:ext uri="{FF2B5EF4-FFF2-40B4-BE49-F238E27FC236}">
                  <a16:creationId xmlns:a16="http://schemas.microsoft.com/office/drawing/2014/main" id="{35622BEF-EEA1-5BDA-8D12-39D10437F504}"/>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81" name="object 19">
              <a:extLst>
                <a:ext uri="{FF2B5EF4-FFF2-40B4-BE49-F238E27FC236}">
                  <a16:creationId xmlns:a16="http://schemas.microsoft.com/office/drawing/2014/main" id="{8D536A2C-2FBA-06D0-4985-A988B082E698}"/>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82" name="object 50">
            <a:extLst>
              <a:ext uri="{FF2B5EF4-FFF2-40B4-BE49-F238E27FC236}">
                <a16:creationId xmlns:a16="http://schemas.microsoft.com/office/drawing/2014/main" id="{8C35512C-6F19-224A-992F-C0DAFD6C804E}"/>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35167" y="5013973"/>
            <a:ext cx="5582920" cy="3279775"/>
            <a:chOff x="1535167" y="5013973"/>
            <a:chExt cx="5582920" cy="3279775"/>
          </a:xfrm>
        </p:grpSpPr>
        <p:sp>
          <p:nvSpPr>
            <p:cNvPr id="15" name="object 15"/>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61645" y="5140458"/>
              <a:ext cx="5267003" cy="2962684"/>
            </a:xfrm>
            <a:prstGeom prst="rect">
              <a:avLst/>
            </a:prstGeom>
          </p:spPr>
        </p:pic>
      </p:grpSp>
      <p:sp>
        <p:nvSpPr>
          <p:cNvPr id="17" name="object 17"/>
          <p:cNvSpPr txBox="1"/>
          <p:nvPr/>
        </p:nvSpPr>
        <p:spPr>
          <a:xfrm>
            <a:off x="1905823" y="5661438"/>
            <a:ext cx="907227" cy="322138"/>
          </a:xfrm>
          <a:prstGeom prst="rect">
            <a:avLst/>
          </a:prstGeom>
        </p:spPr>
        <p:txBody>
          <a:bodyPr vert="horz" wrap="square" lIns="0" tIns="39369" rIns="0" bIns="0" rtlCol="0">
            <a:spAutoFit/>
          </a:bodyPr>
          <a:lstStyle/>
          <a:p>
            <a:pPr marL="146685" marR="5080" indent="-134620">
              <a:lnSpc>
                <a:spcPts val="1090"/>
              </a:lnSpc>
              <a:spcBef>
                <a:spcPts val="309"/>
              </a:spcBef>
            </a:pPr>
            <a:r>
              <a:rPr lang="fr-FR" sz="1050" dirty="0">
                <a:solidFill>
                  <a:srgbClr val="1D1D1B"/>
                </a:solidFill>
                <a:latin typeface="Calibri"/>
                <a:cs typeface="Calibri"/>
              </a:rPr>
              <a:t>FAUX MESSAGE D’ERREUR</a:t>
            </a:r>
            <a:endParaRPr lang="fr-FR" sz="1050" dirty="0">
              <a:latin typeface="Calibri"/>
              <a:cs typeface="Calibri"/>
            </a:endParaRPr>
          </a:p>
        </p:txBody>
      </p:sp>
      <p:sp>
        <p:nvSpPr>
          <p:cNvPr id="18" name="object 18"/>
          <p:cNvSpPr txBox="1"/>
          <p:nvPr/>
        </p:nvSpPr>
        <p:spPr>
          <a:xfrm>
            <a:off x="2705907" y="7069566"/>
            <a:ext cx="561954" cy="322138"/>
          </a:xfrm>
          <a:prstGeom prst="rect">
            <a:avLst/>
          </a:prstGeom>
        </p:spPr>
        <p:txBody>
          <a:bodyPr vert="horz" wrap="square" lIns="0" tIns="39369" rIns="0" bIns="0" rtlCol="0">
            <a:spAutoFit/>
          </a:bodyPr>
          <a:lstStyle/>
          <a:p>
            <a:pPr marL="12700" marR="5080" indent="73660">
              <a:lnSpc>
                <a:spcPts val="1090"/>
              </a:lnSpc>
              <a:spcBef>
                <a:spcPts val="309"/>
              </a:spcBef>
            </a:pPr>
            <a:r>
              <a:rPr lang="fr-FR" sz="1050" dirty="0">
                <a:solidFill>
                  <a:srgbClr val="1D1D1B"/>
                </a:solidFill>
                <a:latin typeface="Calibri"/>
                <a:cs typeface="Calibri"/>
              </a:rPr>
              <a:t>APPEL ENTRANT</a:t>
            </a:r>
            <a:endParaRPr lang="fr-FR" sz="1050" dirty="0">
              <a:latin typeface="Calibri"/>
              <a:cs typeface="Calibri"/>
            </a:endParaRPr>
          </a:p>
        </p:txBody>
      </p:sp>
      <p:sp>
        <p:nvSpPr>
          <p:cNvPr id="19" name="object 19"/>
          <p:cNvSpPr txBox="1"/>
          <p:nvPr/>
        </p:nvSpPr>
        <p:spPr>
          <a:xfrm>
            <a:off x="5328032" y="6355964"/>
            <a:ext cx="901544" cy="130163"/>
          </a:xfrm>
          <a:prstGeom prst="rect">
            <a:avLst/>
          </a:prstGeom>
        </p:spPr>
        <p:txBody>
          <a:bodyPr vert="horz" wrap="square" lIns="0" tIns="14604" rIns="0" bIns="0" rtlCol="0">
            <a:spAutoFit/>
          </a:bodyPr>
          <a:lstStyle/>
          <a:p>
            <a:pPr marL="12700">
              <a:lnSpc>
                <a:spcPct val="100000"/>
              </a:lnSpc>
              <a:spcBef>
                <a:spcPts val="114"/>
              </a:spcBef>
            </a:pPr>
            <a:r>
              <a:rPr lang="fr-FR" sz="750" dirty="0">
                <a:solidFill>
                  <a:srgbClr val="5F2177"/>
                </a:solidFill>
                <a:latin typeface="Calibri"/>
                <a:cs typeface="Calibri"/>
              </a:rPr>
              <a:t>PENDANT CE TEMPS...</a:t>
            </a:r>
            <a:endParaRPr lang="fr-FR" sz="750" dirty="0">
              <a:latin typeface="Calibri"/>
              <a:cs typeface="Calibri"/>
            </a:endParaRPr>
          </a:p>
        </p:txBody>
      </p:sp>
      <p:sp>
        <p:nvSpPr>
          <p:cNvPr id="20" name="object 20"/>
          <p:cNvSpPr txBox="1"/>
          <p:nvPr/>
        </p:nvSpPr>
        <p:spPr>
          <a:xfrm>
            <a:off x="4941900" y="6638576"/>
            <a:ext cx="454679"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ACCÈS ORDINATEUR</a:t>
            </a:r>
            <a:endParaRPr lang="fr-FR" sz="600" dirty="0">
              <a:latin typeface="Calibri"/>
              <a:cs typeface="Calibri"/>
            </a:endParaRPr>
          </a:p>
        </p:txBody>
      </p:sp>
      <p:sp>
        <p:nvSpPr>
          <p:cNvPr id="21" name="object 21"/>
          <p:cNvSpPr txBox="1"/>
          <p:nvPr/>
        </p:nvSpPr>
        <p:spPr>
          <a:xfrm>
            <a:off x="4941901" y="7031273"/>
            <a:ext cx="529275" cy="202491"/>
          </a:xfrm>
          <a:prstGeom prst="rect">
            <a:avLst/>
          </a:prstGeom>
        </p:spPr>
        <p:txBody>
          <a:bodyPr vert="horz" wrap="square" lIns="0" tIns="10795" rIns="0" bIns="0" rtlCol="0">
            <a:spAutoFit/>
          </a:bodyPr>
          <a:lstStyle/>
          <a:p>
            <a:pPr marL="12700" marR="5080">
              <a:lnSpc>
                <a:spcPct val="106100"/>
              </a:lnSpc>
              <a:spcBef>
                <a:spcPts val="85"/>
              </a:spcBef>
            </a:pPr>
            <a:r>
              <a:rPr lang="fr-FR" sz="600" dirty="0">
                <a:solidFill>
                  <a:srgbClr val="9B4AB6"/>
                </a:solidFill>
                <a:latin typeface="Calibri"/>
                <a:cs typeface="Calibri"/>
              </a:rPr>
              <a:t>DEMANDE D’INFOS PERSO</a:t>
            </a:r>
            <a:endParaRPr lang="fr-FR" sz="600" dirty="0">
              <a:latin typeface="Calibri"/>
              <a:cs typeface="Calibri"/>
            </a:endParaRPr>
          </a:p>
        </p:txBody>
      </p:sp>
      <p:sp>
        <p:nvSpPr>
          <p:cNvPr id="22" name="object 22"/>
          <p:cNvSpPr txBox="1"/>
          <p:nvPr/>
        </p:nvSpPr>
        <p:spPr>
          <a:xfrm>
            <a:off x="5645632" y="7155368"/>
            <a:ext cx="319696"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PRÉNOM</a:t>
            </a:r>
            <a:endParaRPr lang="fr-FR" sz="600" dirty="0">
              <a:latin typeface="Calibri"/>
              <a:cs typeface="Calibri"/>
            </a:endParaRPr>
          </a:p>
        </p:txBody>
      </p:sp>
      <p:sp>
        <p:nvSpPr>
          <p:cNvPr id="23" name="object 23"/>
          <p:cNvSpPr txBox="1"/>
          <p:nvPr/>
        </p:nvSpPr>
        <p:spPr>
          <a:xfrm>
            <a:off x="5704579" y="6611137"/>
            <a:ext cx="318986" cy="188320"/>
          </a:xfrm>
          <a:prstGeom prst="rect">
            <a:avLst/>
          </a:prstGeom>
        </p:spPr>
        <p:txBody>
          <a:bodyPr vert="horz" wrap="square" lIns="0" tIns="33019" rIns="0" bIns="0" rtlCol="0">
            <a:spAutoFit/>
          </a:bodyPr>
          <a:lstStyle/>
          <a:p>
            <a:pPr marL="12700" marR="5080">
              <a:lnSpc>
                <a:spcPts val="590"/>
              </a:lnSpc>
              <a:spcBef>
                <a:spcPts val="259"/>
              </a:spcBef>
            </a:pPr>
            <a:r>
              <a:rPr lang="fr-FR" sz="600" dirty="0">
                <a:solidFill>
                  <a:srgbClr val="1C101F"/>
                </a:solidFill>
                <a:latin typeface="Calibri"/>
                <a:cs typeface="Calibri"/>
              </a:rPr>
              <a:t>LOADING VIRUS</a:t>
            </a:r>
            <a:endParaRPr lang="fr-FR" sz="600" dirty="0">
              <a:latin typeface="Calibri"/>
              <a:cs typeface="Calibri"/>
            </a:endParaRPr>
          </a:p>
        </p:txBody>
      </p:sp>
      <p:sp>
        <p:nvSpPr>
          <p:cNvPr id="24" name="object 24"/>
          <p:cNvSpPr txBox="1"/>
          <p:nvPr/>
        </p:nvSpPr>
        <p:spPr>
          <a:xfrm>
            <a:off x="6186901" y="7001180"/>
            <a:ext cx="183293"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NOM</a:t>
            </a:r>
            <a:endParaRPr lang="fr-FR" sz="600" dirty="0">
              <a:latin typeface="Calibri"/>
              <a:cs typeface="Calibri"/>
            </a:endParaRPr>
          </a:p>
        </p:txBody>
      </p:sp>
      <p:sp>
        <p:nvSpPr>
          <p:cNvPr id="25" name="object 25"/>
          <p:cNvSpPr txBox="1"/>
          <p:nvPr/>
        </p:nvSpPr>
        <p:spPr>
          <a:xfrm>
            <a:off x="4941898" y="7423071"/>
            <a:ext cx="475282" cy="202491"/>
          </a:xfrm>
          <a:prstGeom prst="rect">
            <a:avLst/>
          </a:prstGeom>
        </p:spPr>
        <p:txBody>
          <a:bodyPr vert="horz" wrap="square" lIns="0" tIns="10795" rIns="0" bIns="0" rtlCol="0">
            <a:spAutoFit/>
          </a:bodyPr>
          <a:lstStyle/>
          <a:p>
            <a:pPr marL="12700" marR="5080">
              <a:lnSpc>
                <a:spcPct val="106200"/>
              </a:lnSpc>
              <a:spcBef>
                <a:spcPts val="85"/>
              </a:spcBef>
            </a:pPr>
            <a:r>
              <a:rPr lang="fr-FR" sz="600" dirty="0">
                <a:solidFill>
                  <a:srgbClr val="9B4AB6"/>
                </a:solidFill>
                <a:latin typeface="Calibri"/>
                <a:cs typeface="Calibri"/>
              </a:rPr>
              <a:t>FACTURATION SERVICES</a:t>
            </a:r>
            <a:endParaRPr lang="fr-FR" sz="600" dirty="0">
              <a:latin typeface="Calibri"/>
              <a:cs typeface="Calibri"/>
            </a:endParaRPr>
          </a:p>
        </p:txBody>
      </p:sp>
      <p:sp>
        <p:nvSpPr>
          <p:cNvPr id="26" name="object 26"/>
          <p:cNvSpPr txBox="1"/>
          <p:nvPr/>
        </p:nvSpPr>
        <p:spPr>
          <a:xfrm>
            <a:off x="3163131" y="6352324"/>
            <a:ext cx="713988" cy="322138"/>
          </a:xfrm>
          <a:prstGeom prst="rect">
            <a:avLst/>
          </a:prstGeom>
        </p:spPr>
        <p:txBody>
          <a:bodyPr vert="horz" wrap="square" lIns="0" tIns="39369" rIns="0" bIns="0" rtlCol="0">
            <a:spAutoFit/>
          </a:bodyPr>
          <a:lstStyle/>
          <a:p>
            <a:pPr marL="12700" marR="5080" indent="140335">
              <a:lnSpc>
                <a:spcPts val="1090"/>
              </a:lnSpc>
              <a:spcBef>
                <a:spcPts val="309"/>
              </a:spcBef>
            </a:pPr>
            <a:r>
              <a:rPr lang="fr-FR" sz="1050" dirty="0">
                <a:solidFill>
                  <a:srgbClr val="1D1D1B"/>
                </a:solidFill>
                <a:latin typeface="Calibri"/>
                <a:cs typeface="Calibri"/>
              </a:rPr>
              <a:t>APPEL DU NUMÉRO</a:t>
            </a:r>
            <a:endParaRPr lang="fr-FR" sz="1050" dirty="0">
              <a:latin typeface="Calibri"/>
              <a:cs typeface="Calibri"/>
            </a:endParaRPr>
          </a:p>
        </p:txBody>
      </p:sp>
      <p:sp>
        <p:nvSpPr>
          <p:cNvPr id="27" name="object 27"/>
          <p:cNvSpPr txBox="1"/>
          <p:nvPr/>
        </p:nvSpPr>
        <p:spPr>
          <a:xfrm>
            <a:off x="3472195" y="6014515"/>
            <a:ext cx="100172" cy="80791"/>
          </a:xfrm>
          <a:prstGeom prst="rect">
            <a:avLst/>
          </a:prstGeom>
        </p:spPr>
        <p:txBody>
          <a:bodyPr vert="horz" wrap="square" lIns="0" tIns="11430" rIns="0" bIns="0" rtlCol="0">
            <a:spAutoFit/>
          </a:bodyPr>
          <a:lstStyle/>
          <a:p>
            <a:pPr marL="12700">
              <a:lnSpc>
                <a:spcPct val="100000"/>
              </a:lnSpc>
              <a:spcBef>
                <a:spcPts val="90"/>
              </a:spcBef>
            </a:pPr>
            <a:r>
              <a:rPr lang="fr-FR" sz="450" dirty="0">
                <a:latin typeface="Calibri"/>
                <a:cs typeface="Calibri"/>
              </a:rPr>
              <a:t>OK</a:t>
            </a:r>
          </a:p>
        </p:txBody>
      </p:sp>
      <p:sp>
        <p:nvSpPr>
          <p:cNvPr id="28" name="object 28"/>
          <p:cNvSpPr txBox="1"/>
          <p:nvPr/>
        </p:nvSpPr>
        <p:spPr>
          <a:xfrm>
            <a:off x="3022398" y="5655063"/>
            <a:ext cx="545615" cy="334707"/>
          </a:xfrm>
          <a:prstGeom prst="rect">
            <a:avLst/>
          </a:prstGeom>
        </p:spPr>
        <p:txBody>
          <a:bodyPr vert="horz" wrap="square" lIns="0" tIns="16510" rIns="0" bIns="0" rtlCol="0">
            <a:spAutoFit/>
          </a:bodyPr>
          <a:lstStyle/>
          <a:p>
            <a:pPr marL="153035">
              <a:lnSpc>
                <a:spcPct val="100000"/>
              </a:lnSpc>
              <a:spcBef>
                <a:spcPts val="130"/>
              </a:spcBef>
            </a:pPr>
            <a:r>
              <a:rPr lang="fr-FR" sz="1100" dirty="0">
                <a:solidFill>
                  <a:srgbClr val="7D2E9B"/>
                </a:solidFill>
                <a:latin typeface="Calibri"/>
                <a:cs typeface="Calibri"/>
              </a:rPr>
              <a:t>VIRUS</a:t>
            </a:r>
            <a:endParaRPr lang="fr-FR" sz="1100" dirty="0">
              <a:latin typeface="Calibri"/>
              <a:cs typeface="Calibri"/>
            </a:endParaRPr>
          </a:p>
          <a:p>
            <a:pPr marL="12700">
              <a:lnSpc>
                <a:spcPct val="100000"/>
              </a:lnSpc>
              <a:spcBef>
                <a:spcPts val="535"/>
              </a:spcBef>
            </a:pPr>
            <a:r>
              <a:rPr lang="fr-FR" sz="550" dirty="0">
                <a:latin typeface="Calibri"/>
                <a:cs typeface="Calibri"/>
              </a:rPr>
              <a:t>APPELEZ VITE !</a:t>
            </a:r>
          </a:p>
        </p:txBody>
      </p:sp>
      <p:sp>
        <p:nvSpPr>
          <p:cNvPr id="29" name="object 29"/>
          <p:cNvSpPr txBox="1"/>
          <p:nvPr/>
        </p:nvSpPr>
        <p:spPr>
          <a:xfrm>
            <a:off x="3022399" y="5964989"/>
            <a:ext cx="361612" cy="102592"/>
          </a:xfrm>
          <a:prstGeom prst="rect">
            <a:avLst/>
          </a:prstGeom>
        </p:spPr>
        <p:txBody>
          <a:bodyPr vert="horz" wrap="square" lIns="0" tIns="17780" rIns="0" bIns="0" rtlCol="0">
            <a:spAutoFit/>
          </a:bodyPr>
          <a:lstStyle/>
          <a:p>
            <a:pPr marL="12700">
              <a:lnSpc>
                <a:spcPct val="100000"/>
              </a:lnSpc>
              <a:spcBef>
                <a:spcPts val="140"/>
              </a:spcBef>
            </a:pPr>
            <a:r>
              <a:rPr lang="fr-FR" sz="550" dirty="0">
                <a:latin typeface="Calibri"/>
                <a:cs typeface="Calibri"/>
              </a:rPr>
              <a:t>O1 86 76 09</a:t>
            </a:r>
          </a:p>
        </p:txBody>
      </p:sp>
      <p:sp>
        <p:nvSpPr>
          <p:cNvPr id="30" name="object 30"/>
          <p:cNvSpPr txBox="1"/>
          <p:nvPr/>
        </p:nvSpPr>
        <p:spPr>
          <a:xfrm>
            <a:off x="3208686" y="6828689"/>
            <a:ext cx="142798" cy="128881"/>
          </a:xfrm>
          <a:prstGeom prst="rect">
            <a:avLst/>
          </a:prstGeom>
        </p:spPr>
        <p:txBody>
          <a:bodyPr vert="horz" wrap="square" lIns="0" tIns="13335" rIns="0" bIns="0" rtlCol="0">
            <a:spAutoFit/>
          </a:bodyPr>
          <a:lstStyle/>
          <a:p>
            <a:pPr marL="12700">
              <a:lnSpc>
                <a:spcPct val="100000"/>
              </a:lnSpc>
              <a:spcBef>
                <a:spcPts val="105"/>
              </a:spcBef>
            </a:pPr>
            <a:r>
              <a:rPr lang="fr-FR" sz="750" dirty="0">
                <a:latin typeface="Calibri"/>
                <a:cs typeface="Calibri"/>
              </a:rPr>
              <a:t>OU</a:t>
            </a:r>
          </a:p>
        </p:txBody>
      </p:sp>
      <p:sp>
        <p:nvSpPr>
          <p:cNvPr id="31" name="object 31"/>
          <p:cNvSpPr txBox="1"/>
          <p:nvPr/>
        </p:nvSpPr>
        <p:spPr>
          <a:xfrm>
            <a:off x="4022059" y="6837395"/>
            <a:ext cx="749510" cy="273793"/>
          </a:xfrm>
          <a:prstGeom prst="rect">
            <a:avLst/>
          </a:prstGeom>
        </p:spPr>
        <p:txBody>
          <a:bodyPr vert="horz" wrap="square" lIns="0" tIns="15240" rIns="0" bIns="0" rtlCol="0">
            <a:spAutoFit/>
          </a:bodyPr>
          <a:lstStyle/>
          <a:p>
            <a:pPr marL="12700" marR="5080">
              <a:lnSpc>
                <a:spcPct val="102800"/>
              </a:lnSpc>
              <a:spcBef>
                <a:spcPts val="120"/>
              </a:spcBef>
            </a:pPr>
            <a:r>
              <a:rPr lang="fr-FR" sz="550" dirty="0">
                <a:latin typeface="Calibri"/>
                <a:cs typeface="Calibri"/>
              </a:rPr>
              <a:t>«LAISSEZ-MOI FAIRE, JE VAIS RÉGLER VOTRE PROBLÈME...»</a:t>
            </a:r>
          </a:p>
        </p:txBody>
      </p:sp>
      <p:sp>
        <p:nvSpPr>
          <p:cNvPr id="32" name="object 32"/>
          <p:cNvSpPr txBox="1"/>
          <p:nvPr/>
        </p:nvSpPr>
        <p:spPr>
          <a:xfrm>
            <a:off x="6019465" y="7496609"/>
            <a:ext cx="235865" cy="176329"/>
          </a:xfrm>
          <a:prstGeom prst="rect">
            <a:avLst/>
          </a:prstGeom>
        </p:spPr>
        <p:txBody>
          <a:bodyPr vert="horz" wrap="square" lIns="0" tIns="14604" rIns="0" bIns="0" rtlCol="0">
            <a:spAutoFit/>
          </a:bodyPr>
          <a:lstStyle/>
          <a:p>
            <a:pPr marL="114300" indent="-102235">
              <a:lnSpc>
                <a:spcPct val="100000"/>
              </a:lnSpc>
              <a:spcBef>
                <a:spcPts val="114"/>
              </a:spcBef>
              <a:buChar char="◆"/>
              <a:tabLst>
                <a:tab pos="114935" algn="l"/>
              </a:tabLst>
            </a:pPr>
            <a:r>
              <a:rPr lang="fr-FR" sz="1050" dirty="0">
                <a:solidFill>
                  <a:srgbClr val="A663C7"/>
                </a:solidFill>
                <a:latin typeface="Calibri"/>
                <a:cs typeface="Calibri"/>
              </a:rPr>
              <a:t>€</a:t>
            </a:r>
            <a:endParaRPr lang="fr-FR" sz="1050" dirty="0">
              <a:latin typeface="Calibri"/>
              <a:cs typeface="Calibri"/>
            </a:endParaRPr>
          </a:p>
        </p:txBody>
      </p:sp>
      <p:sp>
        <p:nvSpPr>
          <p:cNvPr id="33" name="object 33"/>
          <p:cNvSpPr txBox="1"/>
          <p:nvPr/>
        </p:nvSpPr>
        <p:spPr>
          <a:xfrm>
            <a:off x="5839479" y="7244378"/>
            <a:ext cx="382215" cy="299085"/>
          </a:xfrm>
          <a:prstGeom prst="rect">
            <a:avLst/>
          </a:prstGeom>
        </p:spPr>
        <p:txBody>
          <a:bodyPr vert="horz" wrap="square" lIns="0" tIns="11430" rIns="0" bIns="0" rtlCol="0">
            <a:spAutoFit/>
          </a:bodyPr>
          <a:lstStyle/>
          <a:p>
            <a:pPr marL="38100">
              <a:lnSpc>
                <a:spcPct val="100000"/>
              </a:lnSpc>
              <a:spcBef>
                <a:spcPts val="90"/>
              </a:spcBef>
            </a:pPr>
            <a:r>
              <a:rPr lang="fr-FR" sz="2700" baseline="-16975" dirty="0">
                <a:solidFill>
                  <a:srgbClr val="A663C7"/>
                </a:solidFill>
                <a:latin typeface="Calibri"/>
                <a:cs typeface="Calibri"/>
              </a:rPr>
              <a:t>€ </a:t>
            </a:r>
            <a:r>
              <a:rPr lang="fr-FR" sz="1050" dirty="0">
                <a:solidFill>
                  <a:srgbClr val="1C101F"/>
                </a:solidFill>
                <a:latin typeface="Calibri"/>
                <a:cs typeface="Calibri"/>
              </a:rPr>
              <a:t>+</a:t>
            </a:r>
            <a:endParaRPr lang="fr-FR" sz="1050" dirty="0">
              <a:latin typeface="Calibri"/>
              <a:cs typeface="Calibri"/>
            </a:endParaRPr>
          </a:p>
        </p:txBody>
      </p:sp>
      <p:sp>
        <p:nvSpPr>
          <p:cNvPr id="34" name="object 34"/>
          <p:cNvSpPr txBox="1"/>
          <p:nvPr/>
        </p:nvSpPr>
        <p:spPr>
          <a:xfrm>
            <a:off x="5809510" y="7527266"/>
            <a:ext cx="90936" cy="176329"/>
          </a:xfrm>
          <a:prstGeom prst="rect">
            <a:avLst/>
          </a:prstGeom>
        </p:spPr>
        <p:txBody>
          <a:bodyPr vert="horz" wrap="square" lIns="0" tIns="14604" rIns="0" bIns="0" rtlCol="0">
            <a:spAutoFit/>
          </a:bodyPr>
          <a:lstStyle/>
          <a:p>
            <a:pPr marL="12700">
              <a:lnSpc>
                <a:spcPct val="100000"/>
              </a:lnSpc>
              <a:spcBef>
                <a:spcPts val="114"/>
              </a:spcBef>
            </a:pPr>
            <a:r>
              <a:rPr lang="fr-FR" sz="1050" dirty="0">
                <a:solidFill>
                  <a:srgbClr val="1C101F"/>
                </a:solidFill>
                <a:latin typeface="Calibri"/>
                <a:cs typeface="Calibri"/>
              </a:rPr>
              <a:t>+</a:t>
            </a:r>
            <a:endParaRPr lang="fr-FR" sz="1050" dirty="0">
              <a:latin typeface="Calibri"/>
              <a:cs typeface="Calibri"/>
            </a:endParaRPr>
          </a:p>
        </p:txBody>
      </p:sp>
      <p:sp>
        <p:nvSpPr>
          <p:cNvPr id="35" name="object 35"/>
          <p:cNvSpPr txBox="1"/>
          <p:nvPr/>
        </p:nvSpPr>
        <p:spPr>
          <a:xfrm>
            <a:off x="6236175" y="6615797"/>
            <a:ext cx="225208" cy="109004"/>
          </a:xfrm>
          <a:prstGeom prst="rect">
            <a:avLst/>
          </a:prstGeom>
        </p:spPr>
        <p:txBody>
          <a:bodyPr vert="horz" wrap="square" lIns="0" tIns="16510" rIns="0" bIns="0" rtlCol="0">
            <a:spAutoFit/>
          </a:bodyPr>
          <a:lstStyle/>
          <a:p>
            <a:pPr marL="12700">
              <a:lnSpc>
                <a:spcPct val="100000"/>
              </a:lnSpc>
              <a:spcBef>
                <a:spcPts val="130"/>
              </a:spcBef>
            </a:pPr>
            <a:r>
              <a:rPr lang="fr-FR" sz="600" dirty="0">
                <a:solidFill>
                  <a:srgbClr val="1C101F"/>
                </a:solidFill>
                <a:latin typeface="Calibri"/>
                <a:cs typeface="Calibri"/>
              </a:rPr>
              <a:t>INFOS</a:t>
            </a:r>
            <a:endParaRPr lang="fr-FR" sz="600" dirty="0">
              <a:latin typeface="Calibri"/>
              <a:cs typeface="Calibri"/>
            </a:endParaRPr>
          </a:p>
        </p:txBody>
      </p:sp>
      <p:sp>
        <p:nvSpPr>
          <p:cNvPr id="36" name="object 36"/>
          <p:cNvSpPr/>
          <p:nvPr/>
        </p:nvSpPr>
        <p:spPr>
          <a:xfrm>
            <a:off x="1955529" y="5351222"/>
            <a:ext cx="2665557"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dirty="0"/>
          </a:p>
        </p:txBody>
      </p:sp>
      <p:sp>
        <p:nvSpPr>
          <p:cNvPr id="37" name="object 37"/>
          <p:cNvSpPr txBox="1"/>
          <p:nvPr/>
        </p:nvSpPr>
        <p:spPr>
          <a:xfrm>
            <a:off x="2892342" y="5223205"/>
            <a:ext cx="451127" cy="126958"/>
          </a:xfrm>
          <a:prstGeom prst="rect">
            <a:avLst/>
          </a:prstGeom>
        </p:spPr>
        <p:txBody>
          <a:bodyPr vert="horz" wrap="square" lIns="0" tIns="11430" rIns="0" bIns="0" rtlCol="0">
            <a:spAutoFit/>
          </a:bodyPr>
          <a:lstStyle/>
          <a:p>
            <a:pPr marL="12700">
              <a:lnSpc>
                <a:spcPct val="100000"/>
              </a:lnSpc>
              <a:spcBef>
                <a:spcPts val="90"/>
              </a:spcBef>
            </a:pPr>
            <a:r>
              <a:rPr lang="fr-FR" sz="750" dirty="0">
                <a:solidFill>
                  <a:srgbClr val="212121"/>
                </a:solidFill>
                <a:latin typeface="Calibri"/>
                <a:cs typeface="Calibri"/>
              </a:rPr>
              <a:t>ACTIVITÉ 1</a:t>
            </a:r>
            <a:endParaRPr lang="fr-FR" sz="750" dirty="0">
              <a:latin typeface="Calibri"/>
              <a:cs typeface="Calibri"/>
            </a:endParaRPr>
          </a:p>
        </p:txBody>
      </p:sp>
      <p:grpSp>
        <p:nvGrpSpPr>
          <p:cNvPr id="38" name="object 38"/>
          <p:cNvGrpSpPr/>
          <p:nvPr/>
        </p:nvGrpSpPr>
        <p:grpSpPr>
          <a:xfrm>
            <a:off x="1619773" y="3544433"/>
            <a:ext cx="16809085" cy="6233795"/>
            <a:chOff x="1619773" y="3544433"/>
            <a:chExt cx="16809085" cy="6233795"/>
          </a:xfrm>
        </p:grpSpPr>
        <p:sp>
          <p:nvSpPr>
            <p:cNvPr id="39" name="object 39"/>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40" name="object 40"/>
            <p:cNvPicPr/>
            <p:nvPr/>
          </p:nvPicPr>
          <p:blipFill>
            <a:blip r:embed="rId3" cstate="print"/>
            <a:stretch>
              <a:fillRect/>
            </a:stretch>
          </p:blipFill>
          <p:spPr>
            <a:xfrm>
              <a:off x="4309696" y="5321768"/>
              <a:ext cx="87633" cy="86351"/>
            </a:xfrm>
            <a:prstGeom prst="rect">
              <a:avLst/>
            </a:prstGeom>
          </p:spPr>
        </p:pic>
        <p:pic>
          <p:nvPicPr>
            <p:cNvPr id="41" name="object 41"/>
            <p:cNvPicPr/>
            <p:nvPr/>
          </p:nvPicPr>
          <p:blipFill>
            <a:blip r:embed="rId4" cstate="print"/>
            <a:stretch>
              <a:fillRect/>
            </a:stretch>
          </p:blipFill>
          <p:spPr>
            <a:xfrm>
              <a:off x="1811182" y="5300733"/>
              <a:ext cx="170737" cy="114293"/>
            </a:xfrm>
            <a:prstGeom prst="rect">
              <a:avLst/>
            </a:prstGeom>
          </p:spPr>
        </p:pic>
        <p:sp>
          <p:nvSpPr>
            <p:cNvPr id="42" name="object 42"/>
            <p:cNvSpPr/>
            <p:nvPr/>
          </p:nvSpPr>
          <p:spPr>
            <a:xfrm>
              <a:off x="1661657" y="514045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3" name="object 43"/>
            <p:cNvSpPr/>
            <p:nvPr/>
          </p:nvSpPr>
          <p:spPr>
            <a:xfrm>
              <a:off x="6162013" y="3575845"/>
              <a:ext cx="12235180" cy="6170930"/>
            </a:xfrm>
            <a:custGeom>
              <a:avLst/>
              <a:gdLst/>
              <a:ahLst/>
              <a:cxnLst/>
              <a:rect l="l" t="t" r="r" b="b"/>
              <a:pathLst>
                <a:path w="12235180" h="617093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5759918"/>
                  </a:lnTo>
                  <a:lnTo>
                    <a:pt x="141608" y="5807792"/>
                  </a:lnTo>
                  <a:lnTo>
                    <a:pt x="149697" y="5854044"/>
                  </a:lnTo>
                  <a:lnTo>
                    <a:pt x="162802" y="5898365"/>
                  </a:lnTo>
                  <a:lnTo>
                    <a:pt x="180614" y="5940449"/>
                  </a:lnTo>
                  <a:lnTo>
                    <a:pt x="202824" y="5979987"/>
                  </a:lnTo>
                  <a:lnTo>
                    <a:pt x="229126" y="6016671"/>
                  </a:lnTo>
                  <a:lnTo>
                    <a:pt x="259209" y="6050192"/>
                  </a:lnTo>
                  <a:lnTo>
                    <a:pt x="292766" y="6080244"/>
                  </a:lnTo>
                  <a:lnTo>
                    <a:pt x="329488" y="6106517"/>
                  </a:lnTo>
                  <a:lnTo>
                    <a:pt x="369067" y="6128704"/>
                  </a:lnTo>
                  <a:lnTo>
                    <a:pt x="411195" y="6146497"/>
                  </a:lnTo>
                  <a:lnTo>
                    <a:pt x="455562" y="6159587"/>
                  </a:lnTo>
                  <a:lnTo>
                    <a:pt x="501861" y="6167668"/>
                  </a:lnTo>
                  <a:lnTo>
                    <a:pt x="549784" y="6170429"/>
                  </a:lnTo>
                  <a:lnTo>
                    <a:pt x="11824247" y="6170429"/>
                  </a:lnTo>
                  <a:lnTo>
                    <a:pt x="11872169" y="6167668"/>
                  </a:lnTo>
                  <a:lnTo>
                    <a:pt x="11918467" y="6159587"/>
                  </a:lnTo>
                  <a:lnTo>
                    <a:pt x="11962834" y="6146497"/>
                  </a:lnTo>
                  <a:lnTo>
                    <a:pt x="12004959" y="6128704"/>
                  </a:lnTo>
                  <a:lnTo>
                    <a:pt x="12044536" y="6106517"/>
                  </a:lnTo>
                  <a:lnTo>
                    <a:pt x="12081257" y="6080244"/>
                  </a:lnTo>
                  <a:lnTo>
                    <a:pt x="12114811" y="6050192"/>
                  </a:lnTo>
                  <a:lnTo>
                    <a:pt x="12144892" y="6016671"/>
                  </a:lnTo>
                  <a:lnTo>
                    <a:pt x="12171191" y="5979987"/>
                  </a:lnTo>
                  <a:lnTo>
                    <a:pt x="12193400" y="5940449"/>
                  </a:lnTo>
                  <a:lnTo>
                    <a:pt x="12211210" y="5898365"/>
                  </a:lnTo>
                  <a:lnTo>
                    <a:pt x="12224314" y="5854044"/>
                  </a:lnTo>
                  <a:lnTo>
                    <a:pt x="12232402" y="5807792"/>
                  </a:lnTo>
                  <a:lnTo>
                    <a:pt x="12235166" y="575991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44" name="object 44"/>
            <p:cNvSpPr/>
            <p:nvPr/>
          </p:nvSpPr>
          <p:spPr>
            <a:xfrm>
              <a:off x="6161992" y="3575845"/>
              <a:ext cx="12235815" cy="6170930"/>
            </a:xfrm>
            <a:custGeom>
              <a:avLst/>
              <a:gdLst/>
              <a:ahLst/>
              <a:cxnLst/>
              <a:rect l="l" t="t" r="r" b="b"/>
              <a:pathLst>
                <a:path w="12235815" h="617093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5759918"/>
                  </a:lnTo>
                  <a:lnTo>
                    <a:pt x="141629" y="5807792"/>
                  </a:lnTo>
                  <a:lnTo>
                    <a:pt x="149718" y="5854044"/>
                  </a:lnTo>
                  <a:lnTo>
                    <a:pt x="162823" y="5898365"/>
                  </a:lnTo>
                  <a:lnTo>
                    <a:pt x="180635" y="5940449"/>
                  </a:lnTo>
                  <a:lnTo>
                    <a:pt x="202845" y="5979987"/>
                  </a:lnTo>
                  <a:lnTo>
                    <a:pt x="229147" y="6016671"/>
                  </a:lnTo>
                  <a:lnTo>
                    <a:pt x="259230" y="6050192"/>
                  </a:lnTo>
                  <a:lnTo>
                    <a:pt x="292787" y="6080244"/>
                  </a:lnTo>
                  <a:lnTo>
                    <a:pt x="329509" y="6106517"/>
                  </a:lnTo>
                  <a:lnTo>
                    <a:pt x="369088" y="6128704"/>
                  </a:lnTo>
                  <a:lnTo>
                    <a:pt x="411216" y="6146497"/>
                  </a:lnTo>
                  <a:lnTo>
                    <a:pt x="455583" y="6159587"/>
                  </a:lnTo>
                  <a:lnTo>
                    <a:pt x="501882" y="6167668"/>
                  </a:lnTo>
                  <a:lnTo>
                    <a:pt x="549805" y="6170429"/>
                  </a:lnTo>
                  <a:lnTo>
                    <a:pt x="762395" y="6170429"/>
                  </a:lnTo>
                  <a:lnTo>
                    <a:pt x="11587919" y="6170429"/>
                  </a:lnTo>
                  <a:lnTo>
                    <a:pt x="11824268" y="6170429"/>
                  </a:lnTo>
                  <a:lnTo>
                    <a:pt x="11872190" y="6167668"/>
                  </a:lnTo>
                  <a:lnTo>
                    <a:pt x="11918488" y="6159587"/>
                  </a:lnTo>
                  <a:lnTo>
                    <a:pt x="11962854" y="6146497"/>
                  </a:lnTo>
                  <a:lnTo>
                    <a:pt x="12004980" y="6128704"/>
                  </a:lnTo>
                  <a:lnTo>
                    <a:pt x="12044557" y="6106517"/>
                  </a:lnTo>
                  <a:lnTo>
                    <a:pt x="12081277" y="6080244"/>
                  </a:lnTo>
                  <a:lnTo>
                    <a:pt x="12114832" y="6050192"/>
                  </a:lnTo>
                  <a:lnTo>
                    <a:pt x="12144913" y="6016671"/>
                  </a:lnTo>
                  <a:lnTo>
                    <a:pt x="12171212" y="5979987"/>
                  </a:lnTo>
                  <a:lnTo>
                    <a:pt x="12193421" y="5940449"/>
                  </a:lnTo>
                  <a:lnTo>
                    <a:pt x="12211231" y="5898365"/>
                  </a:lnTo>
                  <a:lnTo>
                    <a:pt x="12224335" y="5854044"/>
                  </a:lnTo>
                  <a:lnTo>
                    <a:pt x="12232423" y="5807792"/>
                  </a:lnTo>
                  <a:lnTo>
                    <a:pt x="12235187" y="5759918"/>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7" name="object 47"/>
          <p:cNvSpPr txBox="1"/>
          <p:nvPr/>
        </p:nvSpPr>
        <p:spPr>
          <a:xfrm>
            <a:off x="6748907" y="3899418"/>
            <a:ext cx="11121390" cy="993140"/>
          </a:xfrm>
          <a:prstGeom prst="rect">
            <a:avLst/>
          </a:prstGeom>
        </p:spPr>
        <p:txBody>
          <a:bodyPr vert="horz" wrap="square" lIns="0" tIns="44450" rIns="0" bIns="0" rtlCol="0">
            <a:spAutoFit/>
          </a:bodyPr>
          <a:lstStyle/>
          <a:p>
            <a:pPr marL="12700" marR="5080">
              <a:lnSpc>
                <a:spcPts val="2470"/>
              </a:lnSpc>
              <a:spcBef>
                <a:spcPts val="350"/>
              </a:spcBef>
            </a:pPr>
            <a:r>
              <a:rPr sz="2200" i="1" spc="-170" dirty="0">
                <a:solidFill>
                  <a:srgbClr val="231F20"/>
                </a:solidFill>
                <a:latin typeface="Arial Narrow"/>
                <a:cs typeface="Arial Narrow"/>
              </a:rPr>
              <a:t>Peu</a:t>
            </a:r>
            <a:r>
              <a:rPr sz="2200" i="1" spc="-45" dirty="0">
                <a:solidFill>
                  <a:srgbClr val="231F20"/>
                </a:solidFill>
                <a:latin typeface="Arial Narrow"/>
                <a:cs typeface="Arial Narrow"/>
              </a:rPr>
              <a:t> importe</a:t>
            </a:r>
            <a:r>
              <a:rPr sz="2200" i="1" spc="-4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4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spc="-90" dirty="0">
                <a:solidFill>
                  <a:srgbClr val="231F20"/>
                </a:solidFill>
                <a:latin typeface="Arial Narrow"/>
                <a:cs typeface="Arial Narrow"/>
              </a:rPr>
              <a:t>les</a:t>
            </a:r>
            <a:r>
              <a:rPr sz="2200" i="1" spc="-40" dirty="0">
                <a:solidFill>
                  <a:srgbClr val="231F20"/>
                </a:solidFill>
                <a:latin typeface="Arial Narrow"/>
                <a:cs typeface="Arial Narrow"/>
              </a:rPr>
              <a:t> </a:t>
            </a:r>
            <a:r>
              <a:rPr sz="2200" i="1" spc="-85" dirty="0">
                <a:solidFill>
                  <a:srgbClr val="231F20"/>
                </a:solidFill>
                <a:latin typeface="Arial Narrow"/>
                <a:cs typeface="Arial Narrow"/>
              </a:rPr>
              <a:t>appeliez</a:t>
            </a:r>
            <a:r>
              <a:rPr sz="2200" i="1" spc="-40" dirty="0">
                <a:solidFill>
                  <a:srgbClr val="231F20"/>
                </a:solidFill>
                <a:latin typeface="Arial Narrow"/>
                <a:cs typeface="Arial Narrow"/>
              </a:rPr>
              <a:t> </a:t>
            </a:r>
            <a:r>
              <a:rPr sz="2200" i="1" spc="-130" dirty="0">
                <a:solidFill>
                  <a:srgbClr val="231F20"/>
                </a:solidFill>
                <a:latin typeface="Arial Narrow"/>
                <a:cs typeface="Arial Narrow"/>
              </a:rPr>
              <a:t>à</a:t>
            </a:r>
            <a:r>
              <a:rPr sz="2200" i="1" spc="-45" dirty="0">
                <a:solidFill>
                  <a:srgbClr val="231F20"/>
                </a:solidFill>
                <a:latin typeface="Arial Narrow"/>
                <a:cs typeface="Arial Narrow"/>
              </a:rPr>
              <a:t> </a:t>
            </a:r>
            <a:r>
              <a:rPr sz="2200" i="1" dirty="0">
                <a:solidFill>
                  <a:srgbClr val="231F20"/>
                </a:solidFill>
                <a:latin typeface="Arial Narrow"/>
                <a:cs typeface="Arial Narrow"/>
              </a:rPr>
              <a:t>partir</a:t>
            </a:r>
            <a:r>
              <a:rPr sz="2200" i="1" spc="-40" dirty="0">
                <a:solidFill>
                  <a:srgbClr val="231F20"/>
                </a:solidFill>
                <a:latin typeface="Arial Narrow"/>
                <a:cs typeface="Arial Narrow"/>
              </a:rPr>
              <a:t> </a:t>
            </a:r>
            <a:r>
              <a:rPr sz="2200" i="1" spc="-114" dirty="0">
                <a:solidFill>
                  <a:srgbClr val="231F20"/>
                </a:solidFill>
                <a:latin typeface="Arial Narrow"/>
                <a:cs typeface="Arial Narrow"/>
              </a:rPr>
              <a:t>d’un</a:t>
            </a:r>
            <a:r>
              <a:rPr sz="2200" i="1" spc="-40" dirty="0">
                <a:solidFill>
                  <a:srgbClr val="231F20"/>
                </a:solidFill>
                <a:latin typeface="Arial Narrow"/>
                <a:cs typeface="Arial Narrow"/>
              </a:rPr>
              <a:t> </a:t>
            </a:r>
            <a:r>
              <a:rPr sz="2200" i="1" spc="-130" dirty="0">
                <a:solidFill>
                  <a:srgbClr val="231F20"/>
                </a:solidFill>
                <a:latin typeface="Arial Narrow"/>
                <a:cs typeface="Arial Narrow"/>
              </a:rPr>
              <a:t>message</a:t>
            </a:r>
            <a:r>
              <a:rPr sz="2200" i="1" spc="-45" dirty="0">
                <a:solidFill>
                  <a:srgbClr val="231F20"/>
                </a:solidFill>
                <a:latin typeface="Arial Narrow"/>
                <a:cs typeface="Arial Narrow"/>
              </a:rPr>
              <a:t> </a:t>
            </a:r>
            <a:r>
              <a:rPr sz="2200" i="1" spc="-60" dirty="0">
                <a:solidFill>
                  <a:srgbClr val="231F20"/>
                </a:solidFill>
                <a:latin typeface="Arial Narrow"/>
                <a:cs typeface="Arial Narrow"/>
              </a:rPr>
              <a:t>contextuel</a:t>
            </a:r>
            <a:r>
              <a:rPr sz="2200" i="1" spc="-40" dirty="0">
                <a:solidFill>
                  <a:srgbClr val="231F20"/>
                </a:solidFill>
                <a:latin typeface="Arial Narrow"/>
                <a:cs typeface="Arial Narrow"/>
              </a:rPr>
              <a:t> </a:t>
            </a:r>
            <a:r>
              <a:rPr sz="2200" i="1" spc="-110" dirty="0">
                <a:solidFill>
                  <a:srgbClr val="231F20"/>
                </a:solidFill>
                <a:latin typeface="Arial Narrow"/>
                <a:cs typeface="Arial Narrow"/>
              </a:rPr>
              <a:t>ou</a:t>
            </a:r>
            <a:r>
              <a:rPr sz="2200" i="1" spc="-40" dirty="0">
                <a:solidFill>
                  <a:srgbClr val="231F20"/>
                </a:solidFill>
                <a:latin typeface="Arial Narrow"/>
                <a:cs typeface="Arial Narrow"/>
              </a:rPr>
              <a:t> </a:t>
            </a:r>
            <a:r>
              <a:rPr sz="2200" i="1" spc="-114" dirty="0">
                <a:solidFill>
                  <a:srgbClr val="231F20"/>
                </a:solidFill>
                <a:latin typeface="Arial Narrow"/>
                <a:cs typeface="Arial Narrow"/>
              </a:rPr>
              <a:t>d’un</a:t>
            </a:r>
            <a:r>
              <a:rPr sz="2200" i="1" spc="-45" dirty="0">
                <a:solidFill>
                  <a:srgbClr val="231F20"/>
                </a:solidFill>
                <a:latin typeface="Arial Narrow"/>
                <a:cs typeface="Arial Narrow"/>
              </a:rPr>
              <a:t> autre</a:t>
            </a:r>
            <a:r>
              <a:rPr sz="2200" i="1" spc="-40" dirty="0">
                <a:solidFill>
                  <a:srgbClr val="231F20"/>
                </a:solidFill>
                <a:latin typeface="Arial Narrow"/>
                <a:cs typeface="Arial Narrow"/>
              </a:rPr>
              <a:t> </a:t>
            </a:r>
            <a:r>
              <a:rPr sz="2200" i="1" spc="-130" dirty="0">
                <a:solidFill>
                  <a:srgbClr val="231F20"/>
                </a:solidFill>
                <a:latin typeface="Arial Narrow"/>
                <a:cs typeface="Arial Narrow"/>
              </a:rPr>
              <a:t>message</a:t>
            </a:r>
            <a:r>
              <a:rPr sz="2200" i="1" spc="-40" dirty="0">
                <a:solidFill>
                  <a:srgbClr val="231F20"/>
                </a:solidFill>
                <a:latin typeface="Arial Narrow"/>
                <a:cs typeface="Arial Narrow"/>
              </a:rPr>
              <a:t> </a:t>
            </a:r>
            <a:r>
              <a:rPr sz="2200" i="1" spc="-85" dirty="0">
                <a:solidFill>
                  <a:srgbClr val="231F20"/>
                </a:solidFill>
                <a:latin typeface="Arial Narrow"/>
                <a:cs typeface="Arial Narrow"/>
              </a:rPr>
              <a:t>d’erreur,</a:t>
            </a:r>
            <a:r>
              <a:rPr sz="2200" i="1" spc="-40" dirty="0">
                <a:solidFill>
                  <a:srgbClr val="231F20"/>
                </a:solidFill>
                <a:latin typeface="Arial Narrow"/>
                <a:cs typeface="Arial Narrow"/>
              </a:rPr>
              <a:t> </a:t>
            </a: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80" dirty="0">
                <a:solidFill>
                  <a:srgbClr val="231F20"/>
                </a:solidFill>
                <a:latin typeface="Arial Narrow"/>
                <a:cs typeface="Arial Narrow"/>
              </a:rPr>
              <a:t>qu’ils</a:t>
            </a:r>
            <a:r>
              <a:rPr sz="2200" i="1" spc="-40" dirty="0">
                <a:solidFill>
                  <a:srgbClr val="231F20"/>
                </a:solidFill>
                <a:latin typeface="Arial Narrow"/>
                <a:cs typeface="Arial Narrow"/>
              </a:rPr>
              <a:t> </a:t>
            </a:r>
            <a:r>
              <a:rPr sz="2200" i="1" spc="-20" dirty="0">
                <a:solidFill>
                  <a:srgbClr val="231F20"/>
                </a:solidFill>
                <a:latin typeface="Arial Narrow"/>
                <a:cs typeface="Arial Narrow"/>
              </a:rPr>
              <a:t>vous </a:t>
            </a:r>
            <a:r>
              <a:rPr sz="2200" i="1" spc="-75" dirty="0">
                <a:solidFill>
                  <a:srgbClr val="231F20"/>
                </a:solidFill>
                <a:latin typeface="Arial Narrow"/>
                <a:cs typeface="Arial Narrow"/>
              </a:rPr>
              <a:t>appellent</a:t>
            </a:r>
            <a:r>
              <a:rPr sz="2200" i="1" spc="-50" dirty="0">
                <a:solidFill>
                  <a:srgbClr val="231F20"/>
                </a:solidFill>
                <a:latin typeface="Arial Narrow"/>
                <a:cs typeface="Arial Narrow"/>
              </a:rPr>
              <a:t> </a:t>
            </a:r>
            <a:r>
              <a:rPr sz="2200" i="1" spc="-120" dirty="0">
                <a:solidFill>
                  <a:srgbClr val="231F20"/>
                </a:solidFill>
                <a:latin typeface="Arial Narrow"/>
                <a:cs typeface="Arial Narrow"/>
              </a:rPr>
              <a:t>en</a:t>
            </a:r>
            <a:r>
              <a:rPr sz="2200" i="1" spc="-50" dirty="0">
                <a:solidFill>
                  <a:srgbClr val="231F20"/>
                </a:solidFill>
                <a:latin typeface="Arial Narrow"/>
                <a:cs typeface="Arial Narrow"/>
              </a:rPr>
              <a:t> </a:t>
            </a:r>
            <a:r>
              <a:rPr sz="2200" i="1" dirty="0">
                <a:solidFill>
                  <a:srgbClr val="231F20"/>
                </a:solidFill>
                <a:latin typeface="Arial Narrow"/>
                <a:cs typeface="Arial Narrow"/>
              </a:rPr>
              <a:t>tant</a:t>
            </a:r>
            <a:r>
              <a:rPr sz="2200" i="1" spc="-45" dirty="0">
                <a:solidFill>
                  <a:srgbClr val="231F20"/>
                </a:solidFill>
                <a:latin typeface="Arial Narrow"/>
                <a:cs typeface="Arial Narrow"/>
              </a:rPr>
              <a:t> </a:t>
            </a:r>
            <a:r>
              <a:rPr sz="2200" i="1" spc="-100" dirty="0">
                <a:solidFill>
                  <a:srgbClr val="231F20"/>
                </a:solidFill>
                <a:latin typeface="Arial Narrow"/>
                <a:cs typeface="Arial Narrow"/>
              </a:rPr>
              <a:t>qu’agent</a:t>
            </a:r>
            <a:r>
              <a:rPr sz="2200" i="1" spc="-50" dirty="0">
                <a:solidFill>
                  <a:srgbClr val="231F20"/>
                </a:solidFill>
                <a:latin typeface="Arial Narrow"/>
                <a:cs typeface="Arial Narrow"/>
              </a:rPr>
              <a:t> </a:t>
            </a:r>
            <a:r>
              <a:rPr sz="2200" i="1" spc="-100" dirty="0">
                <a:solidFill>
                  <a:srgbClr val="231F20"/>
                </a:solidFill>
                <a:latin typeface="Arial Narrow"/>
                <a:cs typeface="Arial Narrow"/>
              </a:rPr>
              <a:t>du</a:t>
            </a:r>
            <a:r>
              <a:rPr sz="2200" i="1" spc="-45" dirty="0">
                <a:solidFill>
                  <a:srgbClr val="231F20"/>
                </a:solidFill>
                <a:latin typeface="Arial Narrow"/>
                <a:cs typeface="Arial Narrow"/>
              </a:rPr>
              <a:t> </a:t>
            </a:r>
            <a:r>
              <a:rPr sz="2200" i="1" spc="-60" dirty="0">
                <a:solidFill>
                  <a:srgbClr val="231F20"/>
                </a:solidFill>
                <a:latin typeface="Arial Narrow"/>
                <a:cs typeface="Arial Narrow"/>
              </a:rPr>
              <a:t>support</a:t>
            </a:r>
            <a:r>
              <a:rPr sz="2200" i="1" spc="-50" dirty="0">
                <a:solidFill>
                  <a:srgbClr val="231F20"/>
                </a:solidFill>
                <a:latin typeface="Arial Narrow"/>
                <a:cs typeface="Arial Narrow"/>
              </a:rPr>
              <a:t> </a:t>
            </a:r>
            <a:r>
              <a:rPr sz="2200" i="1" spc="-70" dirty="0">
                <a:solidFill>
                  <a:srgbClr val="231F20"/>
                </a:solidFill>
                <a:latin typeface="Arial Narrow"/>
                <a:cs typeface="Arial Narrow"/>
              </a:rPr>
              <a:t>technique,</a:t>
            </a:r>
            <a:r>
              <a:rPr sz="2200" i="1" spc="-50" dirty="0">
                <a:solidFill>
                  <a:srgbClr val="231F20"/>
                </a:solidFill>
                <a:latin typeface="Arial Narrow"/>
                <a:cs typeface="Arial Narrow"/>
              </a:rPr>
              <a:t> </a:t>
            </a:r>
            <a:r>
              <a:rPr sz="2200" i="1" spc="-45" dirty="0">
                <a:solidFill>
                  <a:srgbClr val="231F20"/>
                </a:solidFill>
                <a:latin typeface="Arial Narrow"/>
                <a:cs typeface="Arial Narrow"/>
              </a:rPr>
              <a:t>l’histoire </a:t>
            </a:r>
            <a:r>
              <a:rPr sz="2200" i="1" spc="-55" dirty="0">
                <a:solidFill>
                  <a:srgbClr val="231F20"/>
                </a:solidFill>
                <a:latin typeface="Arial Narrow"/>
                <a:cs typeface="Arial Narrow"/>
              </a:rPr>
              <a:t>est</a:t>
            </a:r>
            <a:r>
              <a:rPr sz="2200" i="1" spc="-50" dirty="0">
                <a:solidFill>
                  <a:srgbClr val="231F20"/>
                </a:solidFill>
                <a:latin typeface="Arial Narrow"/>
                <a:cs typeface="Arial Narrow"/>
              </a:rPr>
              <a:t> toujours</a:t>
            </a:r>
            <a:r>
              <a:rPr sz="2200" i="1" spc="-4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130" dirty="0">
                <a:solidFill>
                  <a:srgbClr val="231F20"/>
                </a:solidFill>
                <a:latin typeface="Arial Narrow"/>
                <a:cs typeface="Arial Narrow"/>
              </a:rPr>
              <a:t>même.</a:t>
            </a:r>
            <a:r>
              <a:rPr sz="2200" i="1" spc="-45" dirty="0">
                <a:solidFill>
                  <a:srgbClr val="231F20"/>
                </a:solidFill>
                <a:latin typeface="Arial Narrow"/>
                <a:cs typeface="Arial Narrow"/>
              </a:rPr>
              <a:t> Ils</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35" dirty="0">
                <a:solidFill>
                  <a:srgbClr val="231F20"/>
                </a:solidFill>
                <a:latin typeface="Arial Narrow"/>
                <a:cs typeface="Arial Narrow"/>
              </a:rPr>
              <a:t>informent</a:t>
            </a:r>
            <a:r>
              <a:rPr sz="2200" i="1" spc="-45" dirty="0">
                <a:solidFill>
                  <a:srgbClr val="231F20"/>
                </a:solidFill>
                <a:latin typeface="Arial Narrow"/>
                <a:cs typeface="Arial Narrow"/>
              </a:rPr>
              <a:t> </a:t>
            </a:r>
            <a:r>
              <a:rPr sz="2200" i="1" spc="-80" dirty="0">
                <a:solidFill>
                  <a:srgbClr val="231F20"/>
                </a:solidFill>
                <a:latin typeface="Arial Narrow"/>
                <a:cs typeface="Arial Narrow"/>
              </a:rPr>
              <a:t>qu’ils</a:t>
            </a:r>
            <a:r>
              <a:rPr sz="2200" i="1" spc="-50" dirty="0">
                <a:solidFill>
                  <a:srgbClr val="231F20"/>
                </a:solidFill>
                <a:latin typeface="Arial Narrow"/>
                <a:cs typeface="Arial Narrow"/>
              </a:rPr>
              <a:t> </a:t>
            </a:r>
            <a:r>
              <a:rPr sz="2200" i="1" spc="-40" dirty="0">
                <a:solidFill>
                  <a:srgbClr val="231F20"/>
                </a:solidFill>
                <a:latin typeface="Arial Narrow"/>
                <a:cs typeface="Arial Narrow"/>
              </a:rPr>
              <a:t>ont</a:t>
            </a:r>
            <a:r>
              <a:rPr sz="2200" i="1" spc="-45" dirty="0">
                <a:solidFill>
                  <a:srgbClr val="231F20"/>
                </a:solidFill>
                <a:latin typeface="Arial Narrow"/>
                <a:cs typeface="Arial Narrow"/>
              </a:rPr>
              <a:t> </a:t>
            </a:r>
            <a:r>
              <a:rPr sz="2200" i="1" spc="-65" dirty="0">
                <a:solidFill>
                  <a:srgbClr val="231F20"/>
                </a:solidFill>
                <a:latin typeface="Arial Narrow"/>
                <a:cs typeface="Arial Narrow"/>
              </a:rPr>
              <a:t>détecté</a:t>
            </a:r>
            <a:r>
              <a:rPr sz="2200" i="1" spc="-50" dirty="0">
                <a:solidFill>
                  <a:srgbClr val="231F20"/>
                </a:solidFill>
                <a:latin typeface="Arial Narrow"/>
                <a:cs typeface="Arial Narrow"/>
              </a:rPr>
              <a:t> </a:t>
            </a:r>
            <a:r>
              <a:rPr sz="2200" i="1" spc="-25" dirty="0">
                <a:solidFill>
                  <a:srgbClr val="231F20"/>
                </a:solidFill>
                <a:latin typeface="Arial Narrow"/>
                <a:cs typeface="Arial Narrow"/>
              </a:rPr>
              <a:t>un </a:t>
            </a:r>
            <a:r>
              <a:rPr sz="2200" i="1" spc="-90" dirty="0">
                <a:solidFill>
                  <a:srgbClr val="231F20"/>
                </a:solidFill>
                <a:latin typeface="Arial Narrow"/>
                <a:cs typeface="Arial Narrow"/>
              </a:rPr>
              <a:t>problème</a:t>
            </a:r>
            <a:r>
              <a:rPr sz="2200" i="1" spc="-50"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50" dirty="0">
                <a:solidFill>
                  <a:srgbClr val="231F20"/>
                </a:solidFill>
                <a:latin typeface="Arial Narrow"/>
                <a:cs typeface="Arial Narrow"/>
              </a:rPr>
              <a:t>ordinateur </a:t>
            </a: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75" dirty="0">
                <a:solidFill>
                  <a:srgbClr val="231F20"/>
                </a:solidFill>
                <a:latin typeface="Arial Narrow"/>
                <a:cs typeface="Arial Narrow"/>
              </a:rPr>
              <a:t>compte</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80" dirty="0">
                <a:solidFill>
                  <a:srgbClr val="231F20"/>
                </a:solidFill>
                <a:latin typeface="Arial Narrow"/>
                <a:cs typeface="Arial Narrow"/>
              </a:rPr>
              <a:t>qu’ils</a:t>
            </a:r>
            <a:r>
              <a:rPr sz="2200" i="1" spc="-50" dirty="0">
                <a:solidFill>
                  <a:srgbClr val="231F20"/>
                </a:solidFill>
                <a:latin typeface="Arial Narrow"/>
                <a:cs typeface="Arial Narrow"/>
              </a:rPr>
              <a:t> souhaitent</a:t>
            </a:r>
            <a:r>
              <a:rPr sz="2200" i="1" spc="-4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4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5" dirty="0">
                <a:solidFill>
                  <a:srgbClr val="231F20"/>
                </a:solidFill>
                <a:latin typeface="Arial Narrow"/>
                <a:cs typeface="Arial Narrow"/>
              </a:rPr>
              <a:t> </a:t>
            </a:r>
            <a:r>
              <a:rPr sz="2200" i="1" spc="-70" dirty="0">
                <a:solidFill>
                  <a:srgbClr val="231F20"/>
                </a:solidFill>
                <a:latin typeface="Arial Narrow"/>
                <a:cs typeface="Arial Narrow"/>
              </a:rPr>
              <a:t>laissiez</a:t>
            </a:r>
            <a:r>
              <a:rPr sz="2200" i="1" spc="-45" dirty="0">
                <a:solidFill>
                  <a:srgbClr val="231F20"/>
                </a:solidFill>
                <a:latin typeface="Arial Narrow"/>
                <a:cs typeface="Arial Narrow"/>
              </a:rPr>
              <a:t> </a:t>
            </a:r>
            <a:r>
              <a:rPr sz="2200" i="1" spc="-80" dirty="0">
                <a:solidFill>
                  <a:srgbClr val="231F20"/>
                </a:solidFill>
                <a:latin typeface="Arial Narrow"/>
                <a:cs typeface="Arial Narrow"/>
              </a:rPr>
              <a:t>le</a:t>
            </a:r>
            <a:r>
              <a:rPr sz="2200" i="1" spc="-50" dirty="0">
                <a:solidFill>
                  <a:srgbClr val="231F20"/>
                </a:solidFill>
                <a:latin typeface="Arial Narrow"/>
                <a:cs typeface="Arial Narrow"/>
              </a:rPr>
              <a:t> </a:t>
            </a:r>
            <a:r>
              <a:rPr sz="2200" i="1" spc="-10" dirty="0">
                <a:solidFill>
                  <a:srgbClr val="231F20"/>
                </a:solidFill>
                <a:latin typeface="Arial Narrow"/>
                <a:cs typeface="Arial Narrow"/>
              </a:rPr>
              <a:t>résoudre.</a:t>
            </a:r>
            <a:endParaRPr sz="2200" dirty="0">
              <a:latin typeface="Arial Narrow"/>
              <a:cs typeface="Arial Narrow"/>
            </a:endParaRPr>
          </a:p>
        </p:txBody>
      </p:sp>
      <p:sp>
        <p:nvSpPr>
          <p:cNvPr id="48" name="object 48"/>
          <p:cNvSpPr txBox="1"/>
          <p:nvPr/>
        </p:nvSpPr>
        <p:spPr>
          <a:xfrm>
            <a:off x="6748907" y="5155924"/>
            <a:ext cx="6426200" cy="365125"/>
          </a:xfrm>
          <a:prstGeom prst="rect">
            <a:avLst/>
          </a:prstGeom>
        </p:spPr>
        <p:txBody>
          <a:bodyPr vert="horz" wrap="square" lIns="0" tIns="15875" rIns="0" bIns="0" rtlCol="0">
            <a:spAutoFit/>
          </a:bodyPr>
          <a:lstStyle/>
          <a:p>
            <a:pPr marL="12700">
              <a:lnSpc>
                <a:spcPct val="100000"/>
              </a:lnSpc>
              <a:spcBef>
                <a:spcPts val="125"/>
              </a:spcBef>
            </a:pPr>
            <a:r>
              <a:rPr sz="2200" i="1" spc="-90" dirty="0">
                <a:solidFill>
                  <a:srgbClr val="231F20"/>
                </a:solidFill>
                <a:latin typeface="Arial Narrow"/>
                <a:cs typeface="Arial Narrow"/>
              </a:rPr>
              <a:t>Voici</a:t>
            </a:r>
            <a:r>
              <a:rPr sz="2200" i="1" spc="-55" dirty="0">
                <a:solidFill>
                  <a:srgbClr val="231F20"/>
                </a:solidFill>
                <a:latin typeface="Arial Narrow"/>
                <a:cs typeface="Arial Narrow"/>
              </a:rPr>
              <a:t> </a:t>
            </a:r>
            <a:r>
              <a:rPr sz="2200" i="1" spc="-95" dirty="0">
                <a:solidFill>
                  <a:srgbClr val="231F20"/>
                </a:solidFill>
                <a:latin typeface="Arial Narrow"/>
                <a:cs typeface="Arial Narrow"/>
              </a:rPr>
              <a:t>quelques</a:t>
            </a:r>
            <a:r>
              <a:rPr sz="2200" i="1" spc="-50" dirty="0">
                <a:solidFill>
                  <a:srgbClr val="231F20"/>
                </a:solidFill>
                <a:latin typeface="Arial Narrow"/>
                <a:cs typeface="Arial Narrow"/>
              </a:rPr>
              <a:t> </a:t>
            </a:r>
            <a:r>
              <a:rPr sz="2200" i="1" spc="-85" dirty="0">
                <a:solidFill>
                  <a:srgbClr val="231F20"/>
                </a:solidFill>
                <a:latin typeface="Arial Narrow"/>
                <a:cs typeface="Arial Narrow"/>
              </a:rPr>
              <a:t>éléments</a:t>
            </a:r>
            <a:r>
              <a:rPr sz="2200" i="1" spc="-50" dirty="0">
                <a:solidFill>
                  <a:srgbClr val="231F20"/>
                </a:solidFill>
                <a:latin typeface="Arial Narrow"/>
                <a:cs typeface="Arial Narrow"/>
              </a:rPr>
              <a:t> </a:t>
            </a:r>
            <a:r>
              <a:rPr sz="2200" i="1" spc="-45" dirty="0">
                <a:solidFill>
                  <a:srgbClr val="231F20"/>
                </a:solidFill>
                <a:latin typeface="Arial Narrow"/>
                <a:cs typeface="Arial Narrow"/>
              </a:rPr>
              <a:t>qui</a:t>
            </a:r>
            <a:r>
              <a:rPr sz="2200" i="1" spc="-50" dirty="0">
                <a:solidFill>
                  <a:srgbClr val="231F20"/>
                </a:solidFill>
                <a:latin typeface="Arial Narrow"/>
                <a:cs typeface="Arial Narrow"/>
              </a:rPr>
              <a:t> </a:t>
            </a:r>
            <a:r>
              <a:rPr sz="2200" i="1" spc="-120" dirty="0">
                <a:solidFill>
                  <a:srgbClr val="231F20"/>
                </a:solidFill>
                <a:latin typeface="Arial Narrow"/>
                <a:cs typeface="Arial Narrow"/>
              </a:rPr>
              <a:t>se</a:t>
            </a:r>
            <a:r>
              <a:rPr sz="2200" i="1" spc="-55" dirty="0">
                <a:solidFill>
                  <a:srgbClr val="231F20"/>
                </a:solidFill>
                <a:latin typeface="Arial Narrow"/>
                <a:cs typeface="Arial Narrow"/>
              </a:rPr>
              <a:t> produisent</a:t>
            </a:r>
            <a:r>
              <a:rPr sz="2200" i="1" spc="-50" dirty="0">
                <a:solidFill>
                  <a:srgbClr val="231F20"/>
                </a:solidFill>
                <a:latin typeface="Arial Narrow"/>
                <a:cs typeface="Arial Narrow"/>
              </a:rPr>
              <a:t> </a:t>
            </a:r>
            <a:r>
              <a:rPr sz="2200" i="1" spc="-80" dirty="0">
                <a:solidFill>
                  <a:srgbClr val="231F20"/>
                </a:solidFill>
                <a:latin typeface="Arial Narrow"/>
                <a:cs typeface="Arial Narrow"/>
              </a:rPr>
              <a:t>généralement</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95" dirty="0">
                <a:solidFill>
                  <a:srgbClr val="231F20"/>
                </a:solidFill>
                <a:latin typeface="Arial Narrow"/>
                <a:cs typeface="Arial Narrow"/>
              </a:rPr>
              <a:t>ce</a:t>
            </a:r>
            <a:r>
              <a:rPr sz="2200" i="1" spc="-55" dirty="0">
                <a:solidFill>
                  <a:srgbClr val="231F20"/>
                </a:solidFill>
                <a:latin typeface="Arial Narrow"/>
                <a:cs typeface="Arial Narrow"/>
              </a:rPr>
              <a:t> </a:t>
            </a:r>
            <a:r>
              <a:rPr sz="2200" i="1" spc="-80" dirty="0">
                <a:solidFill>
                  <a:srgbClr val="231F20"/>
                </a:solidFill>
                <a:latin typeface="Arial Narrow"/>
                <a:cs typeface="Arial Narrow"/>
              </a:rPr>
              <a:t>stade</a:t>
            </a:r>
            <a:r>
              <a:rPr sz="2200" i="1" spc="-50" dirty="0">
                <a:solidFill>
                  <a:srgbClr val="231F20"/>
                </a:solidFill>
                <a:latin typeface="Arial Narrow"/>
                <a:cs typeface="Arial Narrow"/>
              </a:rPr>
              <a:t> :</a:t>
            </a:r>
            <a:endParaRPr sz="2200" dirty="0">
              <a:latin typeface="Arial Narrow"/>
              <a:cs typeface="Arial Narrow"/>
            </a:endParaRPr>
          </a:p>
        </p:txBody>
      </p:sp>
      <p:sp>
        <p:nvSpPr>
          <p:cNvPr id="49" name="object 49"/>
          <p:cNvSpPr txBox="1"/>
          <p:nvPr/>
        </p:nvSpPr>
        <p:spPr>
          <a:xfrm>
            <a:off x="7693870" y="5594880"/>
            <a:ext cx="10200640" cy="3756156"/>
          </a:xfrm>
          <a:prstGeom prst="rect">
            <a:avLst/>
          </a:prstGeom>
        </p:spPr>
        <p:txBody>
          <a:bodyPr vert="horz" wrap="square" lIns="0" tIns="44450" rIns="0" bIns="0" rtlCol="0">
            <a:spAutoFit/>
          </a:bodyPr>
          <a:lstStyle/>
          <a:p>
            <a:pPr marL="12700" marR="5080">
              <a:lnSpc>
                <a:spcPts val="2470"/>
              </a:lnSpc>
              <a:spcBef>
                <a:spcPts val="350"/>
              </a:spcBef>
              <a:buFont typeface="Arial"/>
              <a:buChar char="•"/>
              <a:tabLst>
                <a:tab pos="170180" algn="l"/>
              </a:tabLst>
            </a:pPr>
            <a:r>
              <a:rPr sz="2200" i="1" spc="-120" dirty="0">
                <a:solidFill>
                  <a:srgbClr val="231F20"/>
                </a:solidFill>
                <a:latin typeface="Arial Narrow"/>
                <a:cs typeface="Arial Narrow"/>
              </a:rPr>
              <a:t>L’escroc</a:t>
            </a:r>
            <a:r>
              <a:rPr sz="2200" i="1" spc="-75" dirty="0">
                <a:solidFill>
                  <a:srgbClr val="231F20"/>
                </a:solidFill>
                <a:latin typeface="Arial Narrow"/>
                <a:cs typeface="Arial Narrow"/>
              </a:rPr>
              <a:t> </a:t>
            </a:r>
            <a:r>
              <a:rPr sz="2200" i="1" spc="-100" dirty="0">
                <a:solidFill>
                  <a:srgbClr val="231F20"/>
                </a:solidFill>
                <a:latin typeface="Arial Narrow"/>
                <a:cs typeface="Arial Narrow"/>
              </a:rPr>
              <a:t>voudra</a:t>
            </a:r>
            <a:r>
              <a:rPr sz="2200" i="1" spc="-75" dirty="0">
                <a:solidFill>
                  <a:srgbClr val="231F20"/>
                </a:solidFill>
                <a:latin typeface="Arial Narrow"/>
                <a:cs typeface="Arial Narrow"/>
              </a:rPr>
              <a:t> </a:t>
            </a:r>
            <a:r>
              <a:rPr sz="2200" i="1" spc="-120" dirty="0">
                <a:solidFill>
                  <a:srgbClr val="231F20"/>
                </a:solidFill>
                <a:latin typeface="Arial Narrow"/>
                <a:cs typeface="Arial Narrow"/>
              </a:rPr>
              <a:t>que</a:t>
            </a:r>
            <a:r>
              <a:rPr sz="2200" i="1" spc="-7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35" dirty="0">
                <a:solidFill>
                  <a:srgbClr val="231F20"/>
                </a:solidFill>
                <a:latin typeface="Arial Narrow"/>
                <a:cs typeface="Arial Narrow"/>
              </a:rPr>
              <a:t>lui</a:t>
            </a:r>
            <a:r>
              <a:rPr sz="2200" i="1" spc="-75" dirty="0">
                <a:solidFill>
                  <a:srgbClr val="231F20"/>
                </a:solidFill>
                <a:latin typeface="Arial Narrow"/>
                <a:cs typeface="Arial Narrow"/>
              </a:rPr>
              <a:t> </a:t>
            </a:r>
            <a:r>
              <a:rPr sz="2200" i="1" spc="-65" dirty="0">
                <a:solidFill>
                  <a:srgbClr val="231F20"/>
                </a:solidFill>
                <a:latin typeface="Arial Narrow"/>
                <a:cs typeface="Arial Narrow"/>
              </a:rPr>
              <a:t>permettiez</a:t>
            </a:r>
            <a:r>
              <a:rPr sz="2200" i="1" spc="-75" dirty="0">
                <a:solidFill>
                  <a:srgbClr val="231F20"/>
                </a:solidFill>
                <a:latin typeface="Arial Narrow"/>
                <a:cs typeface="Arial Narrow"/>
              </a:rPr>
              <a:t> </a:t>
            </a:r>
            <a:r>
              <a:rPr sz="2200" i="1" spc="-110" dirty="0">
                <a:solidFill>
                  <a:srgbClr val="231F20"/>
                </a:solidFill>
                <a:latin typeface="Arial Narrow"/>
                <a:cs typeface="Arial Narrow"/>
              </a:rPr>
              <a:t>d’accéder</a:t>
            </a:r>
            <a:r>
              <a:rPr sz="2200" i="1" spc="-70" dirty="0">
                <a:solidFill>
                  <a:srgbClr val="231F20"/>
                </a:solidFill>
                <a:latin typeface="Arial Narrow"/>
                <a:cs typeface="Arial Narrow"/>
              </a:rPr>
              <a:t> </a:t>
            </a:r>
            <a:r>
              <a:rPr sz="2200" i="1" spc="-130" dirty="0">
                <a:solidFill>
                  <a:srgbClr val="231F20"/>
                </a:solidFill>
                <a:latin typeface="Arial Narrow"/>
                <a:cs typeface="Arial Narrow"/>
              </a:rPr>
              <a:t>à</a:t>
            </a:r>
            <a:r>
              <a:rPr sz="2200" i="1" spc="-75" dirty="0">
                <a:solidFill>
                  <a:srgbClr val="231F20"/>
                </a:solidFill>
                <a:latin typeface="Arial Narrow"/>
                <a:cs typeface="Arial Narrow"/>
              </a:rPr>
              <a:t> </a:t>
            </a:r>
            <a:r>
              <a:rPr sz="2200" i="1" spc="-65" dirty="0">
                <a:solidFill>
                  <a:srgbClr val="231F20"/>
                </a:solidFill>
                <a:latin typeface="Arial Narrow"/>
                <a:cs typeface="Arial Narrow"/>
              </a:rPr>
              <a:t>distance</a:t>
            </a:r>
            <a:r>
              <a:rPr sz="2200" i="1" spc="-75" dirty="0">
                <a:solidFill>
                  <a:srgbClr val="231F20"/>
                </a:solidFill>
                <a:latin typeface="Arial Narrow"/>
                <a:cs typeface="Arial Narrow"/>
              </a:rPr>
              <a:t> </a:t>
            </a:r>
            <a:r>
              <a:rPr sz="2200" i="1" spc="-130" dirty="0">
                <a:solidFill>
                  <a:srgbClr val="231F20"/>
                </a:solidFill>
                <a:latin typeface="Arial Narrow"/>
                <a:cs typeface="Arial Narrow"/>
              </a:rPr>
              <a:t>à</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5" dirty="0">
                <a:solidFill>
                  <a:srgbClr val="231F20"/>
                </a:solidFill>
                <a:latin typeface="Arial Narrow"/>
                <a:cs typeface="Arial Narrow"/>
              </a:rPr>
              <a:t> </a:t>
            </a:r>
            <a:r>
              <a:rPr sz="2200" i="1" spc="-65" dirty="0">
                <a:solidFill>
                  <a:srgbClr val="231F20"/>
                </a:solidFill>
                <a:latin typeface="Arial Narrow"/>
                <a:cs typeface="Arial Narrow"/>
              </a:rPr>
              <a:t>ordinateur</a:t>
            </a:r>
            <a:r>
              <a:rPr sz="2200" i="1" spc="-75" dirty="0">
                <a:solidFill>
                  <a:srgbClr val="231F20"/>
                </a:solidFill>
                <a:latin typeface="Arial Narrow"/>
                <a:cs typeface="Arial Narrow"/>
              </a:rPr>
              <a:t> </a:t>
            </a:r>
            <a:r>
              <a:rPr sz="2200" i="1" spc="-25" dirty="0">
                <a:solidFill>
                  <a:srgbClr val="231F20"/>
                </a:solidFill>
                <a:latin typeface="Arial Narrow"/>
                <a:cs typeface="Arial Narrow"/>
              </a:rPr>
              <a:t>afin</a:t>
            </a:r>
            <a:r>
              <a:rPr sz="2200" i="1" spc="-70" dirty="0">
                <a:solidFill>
                  <a:srgbClr val="231F20"/>
                </a:solidFill>
                <a:latin typeface="Arial Narrow"/>
                <a:cs typeface="Arial Narrow"/>
              </a:rPr>
              <a:t> </a:t>
            </a:r>
            <a:r>
              <a:rPr sz="2200" i="1" spc="-85" dirty="0">
                <a:solidFill>
                  <a:srgbClr val="231F20"/>
                </a:solidFill>
                <a:latin typeface="Arial Narrow"/>
                <a:cs typeface="Arial Narrow"/>
              </a:rPr>
              <a:t>qu’il</a:t>
            </a:r>
            <a:r>
              <a:rPr sz="2200" i="1" spc="-75" dirty="0">
                <a:solidFill>
                  <a:srgbClr val="231F20"/>
                </a:solidFill>
                <a:latin typeface="Arial Narrow"/>
                <a:cs typeface="Arial Narrow"/>
              </a:rPr>
              <a:t> </a:t>
            </a:r>
            <a:r>
              <a:rPr sz="2200" i="1" spc="-100" dirty="0">
                <a:solidFill>
                  <a:srgbClr val="231F20"/>
                </a:solidFill>
                <a:latin typeface="Arial Narrow"/>
                <a:cs typeface="Arial Narrow"/>
              </a:rPr>
              <a:t>puisse</a:t>
            </a:r>
            <a:r>
              <a:rPr sz="2200" i="1" spc="-75" dirty="0">
                <a:solidFill>
                  <a:srgbClr val="231F20"/>
                </a:solidFill>
                <a:latin typeface="Arial Narrow"/>
                <a:cs typeface="Arial Narrow"/>
              </a:rPr>
              <a:t> </a:t>
            </a:r>
            <a:r>
              <a:rPr sz="2200" i="1" spc="-85" dirty="0">
                <a:solidFill>
                  <a:srgbClr val="231F20"/>
                </a:solidFill>
                <a:latin typeface="Arial Narrow"/>
                <a:cs typeface="Arial Narrow"/>
              </a:rPr>
              <a:t>le</a:t>
            </a:r>
            <a:r>
              <a:rPr sz="2200" i="1" spc="-75" dirty="0">
                <a:solidFill>
                  <a:srgbClr val="231F20"/>
                </a:solidFill>
                <a:latin typeface="Arial Narrow"/>
                <a:cs typeface="Arial Narrow"/>
              </a:rPr>
              <a:t> </a:t>
            </a:r>
            <a:r>
              <a:rPr sz="2200" i="1" spc="-10" dirty="0">
                <a:solidFill>
                  <a:srgbClr val="231F20"/>
                </a:solidFill>
                <a:latin typeface="Arial Narrow"/>
                <a:cs typeface="Arial Narrow"/>
              </a:rPr>
              <a:t>«réparer». </a:t>
            </a:r>
            <a:r>
              <a:rPr sz="2200" i="1" spc="-90" dirty="0">
                <a:solidFill>
                  <a:srgbClr val="231F20"/>
                </a:solidFill>
                <a:latin typeface="Arial Narrow"/>
                <a:cs typeface="Arial Narrow"/>
              </a:rPr>
              <a:t>Lorsqu’il</a:t>
            </a:r>
            <a:r>
              <a:rPr sz="2200" i="1" spc="-70" dirty="0">
                <a:solidFill>
                  <a:srgbClr val="231F20"/>
                </a:solidFill>
                <a:latin typeface="Arial Narrow"/>
                <a:cs typeface="Arial Narrow"/>
              </a:rPr>
              <a:t> </a:t>
            </a:r>
            <a:r>
              <a:rPr sz="2200" i="1" spc="-75" dirty="0">
                <a:solidFill>
                  <a:srgbClr val="231F20"/>
                </a:solidFill>
                <a:latin typeface="Arial Narrow"/>
                <a:cs typeface="Arial Narrow"/>
              </a:rPr>
              <a:t>prétendra</a:t>
            </a:r>
            <a:r>
              <a:rPr sz="2200" i="1" spc="-65" dirty="0">
                <a:solidFill>
                  <a:srgbClr val="231F20"/>
                </a:solidFill>
                <a:latin typeface="Arial Narrow"/>
                <a:cs typeface="Arial Narrow"/>
              </a:rPr>
              <a:t> </a:t>
            </a:r>
            <a:r>
              <a:rPr sz="2200" i="1" spc="-70" dirty="0">
                <a:solidFill>
                  <a:srgbClr val="231F20"/>
                </a:solidFill>
                <a:latin typeface="Arial Narrow"/>
                <a:cs typeface="Arial Narrow"/>
              </a:rPr>
              <a:t>réparer</a:t>
            </a:r>
            <a:r>
              <a:rPr sz="2200" i="1" spc="-65" dirty="0">
                <a:solidFill>
                  <a:srgbClr val="231F20"/>
                </a:solidFill>
                <a:latin typeface="Arial Narrow"/>
                <a:cs typeface="Arial Narrow"/>
              </a:rPr>
              <a:t> votre </a:t>
            </a:r>
            <a:r>
              <a:rPr sz="2200" i="1" spc="-70" dirty="0">
                <a:solidFill>
                  <a:srgbClr val="231F20"/>
                </a:solidFill>
                <a:latin typeface="Arial Narrow"/>
                <a:cs typeface="Arial Narrow"/>
              </a:rPr>
              <a:t>ordinateur,</a:t>
            </a:r>
            <a:r>
              <a:rPr sz="2200" i="1" spc="-65" dirty="0">
                <a:solidFill>
                  <a:srgbClr val="231F20"/>
                </a:solidFill>
                <a:latin typeface="Arial Narrow"/>
                <a:cs typeface="Arial Narrow"/>
              </a:rPr>
              <a:t> </a:t>
            </a:r>
            <a:r>
              <a:rPr sz="2200" i="1" dirty="0">
                <a:solidFill>
                  <a:srgbClr val="231F20"/>
                </a:solidFill>
                <a:latin typeface="Arial Narrow"/>
                <a:cs typeface="Arial Narrow"/>
              </a:rPr>
              <a:t>il</a:t>
            </a:r>
            <a:r>
              <a:rPr sz="2200" i="1" spc="-65" dirty="0">
                <a:solidFill>
                  <a:srgbClr val="231F20"/>
                </a:solidFill>
                <a:latin typeface="Arial Narrow"/>
                <a:cs typeface="Arial Narrow"/>
              </a:rPr>
              <a:t> </a:t>
            </a:r>
            <a:r>
              <a:rPr sz="2200" i="1" spc="-95" dirty="0">
                <a:solidFill>
                  <a:srgbClr val="231F20"/>
                </a:solidFill>
                <a:latin typeface="Arial Narrow"/>
                <a:cs typeface="Arial Narrow"/>
              </a:rPr>
              <a:t>dérobera</a:t>
            </a:r>
            <a:r>
              <a:rPr sz="2200" i="1" spc="-65" dirty="0">
                <a:solidFill>
                  <a:srgbClr val="231F20"/>
                </a:solidFill>
                <a:latin typeface="Arial Narrow"/>
                <a:cs typeface="Arial Narrow"/>
              </a:rPr>
              <a:t> </a:t>
            </a:r>
            <a:r>
              <a:rPr sz="2200" i="1" spc="-114" dirty="0">
                <a:solidFill>
                  <a:srgbClr val="231F20"/>
                </a:solidFill>
                <a:latin typeface="Arial Narrow"/>
                <a:cs typeface="Arial Narrow"/>
              </a:rPr>
              <a:t>vos</a:t>
            </a:r>
            <a:r>
              <a:rPr sz="2200" i="1" spc="-70"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65" dirty="0">
                <a:solidFill>
                  <a:srgbClr val="231F20"/>
                </a:solidFill>
                <a:latin typeface="Arial Narrow"/>
                <a:cs typeface="Arial Narrow"/>
              </a:rPr>
              <a:t> </a:t>
            </a:r>
            <a:r>
              <a:rPr sz="2200" i="1" spc="-114" dirty="0">
                <a:solidFill>
                  <a:srgbClr val="231F20"/>
                </a:solidFill>
                <a:latin typeface="Arial Narrow"/>
                <a:cs typeface="Arial Narrow"/>
              </a:rPr>
              <a:t>ou</a:t>
            </a:r>
            <a:r>
              <a:rPr sz="2200" i="1" spc="-65" dirty="0">
                <a:solidFill>
                  <a:srgbClr val="231F20"/>
                </a:solidFill>
                <a:latin typeface="Arial Narrow"/>
                <a:cs typeface="Arial Narrow"/>
              </a:rPr>
              <a:t> </a:t>
            </a:r>
            <a:r>
              <a:rPr sz="2200" i="1" spc="-60" dirty="0">
                <a:solidFill>
                  <a:srgbClr val="231F20"/>
                </a:solidFill>
                <a:latin typeface="Arial Narrow"/>
                <a:cs typeface="Arial Narrow"/>
              </a:rPr>
              <a:t>installera</a:t>
            </a:r>
            <a:r>
              <a:rPr sz="2200" i="1" spc="-65" dirty="0">
                <a:solidFill>
                  <a:srgbClr val="231F20"/>
                </a:solidFill>
                <a:latin typeface="Arial Narrow"/>
                <a:cs typeface="Arial Narrow"/>
              </a:rPr>
              <a:t> </a:t>
            </a:r>
            <a:r>
              <a:rPr sz="2200" i="1" spc="-125" dirty="0">
                <a:solidFill>
                  <a:srgbClr val="231F20"/>
                </a:solidFill>
                <a:latin typeface="Arial Narrow"/>
                <a:cs typeface="Arial Narrow"/>
              </a:rPr>
              <a:t>des</a:t>
            </a:r>
            <a:r>
              <a:rPr sz="2200" i="1" spc="-65" dirty="0">
                <a:solidFill>
                  <a:srgbClr val="231F20"/>
                </a:solidFill>
                <a:latin typeface="Arial Narrow"/>
                <a:cs typeface="Arial Narrow"/>
              </a:rPr>
              <a:t> </a:t>
            </a:r>
            <a:r>
              <a:rPr sz="2200" i="1" spc="-10" dirty="0">
                <a:solidFill>
                  <a:srgbClr val="231F20"/>
                </a:solidFill>
                <a:latin typeface="Arial Narrow"/>
                <a:cs typeface="Arial Narrow"/>
              </a:rPr>
              <a:t>programmes malveillants.</a:t>
            </a:r>
            <a:endParaRPr sz="2200" dirty="0">
              <a:latin typeface="Arial Narrow"/>
              <a:cs typeface="Arial Narrow"/>
            </a:endParaRPr>
          </a:p>
          <a:p>
            <a:pPr marL="12700" marR="203200">
              <a:lnSpc>
                <a:spcPts val="2470"/>
              </a:lnSpc>
              <a:spcBef>
                <a:spcPts val="475"/>
              </a:spcBef>
              <a:buFont typeface="Arial"/>
              <a:buChar char="•"/>
              <a:tabLst>
                <a:tab pos="170180" algn="l"/>
              </a:tabLst>
            </a:pP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75" dirty="0">
                <a:solidFill>
                  <a:srgbClr val="231F20"/>
                </a:solidFill>
                <a:latin typeface="Arial Narrow"/>
                <a:cs typeface="Arial Narrow"/>
              </a:rPr>
              <a:t>peut</a:t>
            </a:r>
            <a:r>
              <a:rPr sz="2200" i="1" spc="-80" dirty="0">
                <a:solidFill>
                  <a:srgbClr val="231F20"/>
                </a:solidFill>
                <a:latin typeface="Arial Narrow"/>
                <a:cs typeface="Arial Narrow"/>
              </a:rPr>
              <a:t> </a:t>
            </a:r>
            <a:r>
              <a:rPr sz="2200" i="1" spc="-110" dirty="0">
                <a:solidFill>
                  <a:srgbClr val="231F20"/>
                </a:solidFill>
                <a:latin typeface="Arial Narrow"/>
                <a:cs typeface="Arial Narrow"/>
              </a:rPr>
              <a:t>demander</a:t>
            </a:r>
            <a:r>
              <a:rPr sz="2200" i="1" spc="-80" dirty="0">
                <a:solidFill>
                  <a:srgbClr val="231F20"/>
                </a:solidFill>
                <a:latin typeface="Arial Narrow"/>
                <a:cs typeface="Arial Narrow"/>
              </a:rPr>
              <a:t> </a:t>
            </a:r>
            <a:r>
              <a:rPr sz="2200" i="1" spc="-114" dirty="0">
                <a:solidFill>
                  <a:srgbClr val="231F20"/>
                </a:solidFill>
                <a:latin typeface="Arial Narrow"/>
                <a:cs typeface="Arial Narrow"/>
              </a:rPr>
              <a:t>vos</a:t>
            </a:r>
            <a:r>
              <a:rPr sz="2200" i="1" spc="-80"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75" dirty="0">
                <a:solidFill>
                  <a:srgbClr val="231F20"/>
                </a:solidFill>
                <a:latin typeface="Arial Narrow"/>
                <a:cs typeface="Arial Narrow"/>
              </a:rPr>
              <a:t> </a:t>
            </a:r>
            <a:r>
              <a:rPr sz="2200" i="1" spc="-95" dirty="0">
                <a:solidFill>
                  <a:srgbClr val="231F20"/>
                </a:solidFill>
                <a:latin typeface="Arial Narrow"/>
                <a:cs typeface="Arial Narrow"/>
              </a:rPr>
              <a:t>personnelles</a:t>
            </a:r>
            <a:r>
              <a:rPr sz="2200" i="1" spc="-80" dirty="0">
                <a:solidFill>
                  <a:srgbClr val="231F20"/>
                </a:solidFill>
                <a:latin typeface="Arial Narrow"/>
                <a:cs typeface="Arial Narrow"/>
              </a:rPr>
              <a:t> </a:t>
            </a:r>
            <a:r>
              <a:rPr sz="2200" i="1" spc="-25" dirty="0">
                <a:solidFill>
                  <a:srgbClr val="231F20"/>
                </a:solidFill>
                <a:latin typeface="Arial Narrow"/>
                <a:cs typeface="Arial Narrow"/>
              </a:rPr>
              <a:t>afin</a:t>
            </a:r>
            <a:r>
              <a:rPr sz="2200" i="1" spc="-80"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80" dirty="0">
                <a:solidFill>
                  <a:srgbClr val="231F20"/>
                </a:solidFill>
                <a:latin typeface="Arial Narrow"/>
                <a:cs typeface="Arial Narrow"/>
              </a:rPr>
              <a:t> </a:t>
            </a:r>
            <a:r>
              <a:rPr sz="2200" i="1" spc="-70" dirty="0">
                <a:solidFill>
                  <a:srgbClr val="231F20"/>
                </a:solidFill>
                <a:latin typeface="Arial Narrow"/>
                <a:cs typeface="Arial Narrow"/>
              </a:rPr>
              <a:t>aider</a:t>
            </a:r>
            <a:r>
              <a:rPr sz="2200" i="1" spc="-75" dirty="0">
                <a:solidFill>
                  <a:srgbClr val="231F20"/>
                </a:solidFill>
                <a:latin typeface="Arial Narrow"/>
                <a:cs typeface="Arial Narrow"/>
              </a:rPr>
              <a:t> </a:t>
            </a:r>
            <a:r>
              <a:rPr sz="2200" i="1" spc="-130" dirty="0">
                <a:solidFill>
                  <a:srgbClr val="231F20"/>
                </a:solidFill>
                <a:latin typeface="Arial Narrow"/>
                <a:cs typeface="Arial Narrow"/>
              </a:rPr>
              <a:t>à</a:t>
            </a:r>
            <a:r>
              <a:rPr sz="2200" i="1" spc="-80" dirty="0">
                <a:solidFill>
                  <a:srgbClr val="231F20"/>
                </a:solidFill>
                <a:latin typeface="Arial Narrow"/>
                <a:cs typeface="Arial Narrow"/>
              </a:rPr>
              <a:t> </a:t>
            </a:r>
            <a:r>
              <a:rPr sz="2200" i="1" dirty="0">
                <a:solidFill>
                  <a:srgbClr val="231F20"/>
                </a:solidFill>
                <a:latin typeface="Arial Narrow"/>
                <a:cs typeface="Arial Narrow"/>
              </a:rPr>
              <a:t>«</a:t>
            </a:r>
            <a:r>
              <a:rPr sz="2200" i="1" spc="-80" dirty="0">
                <a:solidFill>
                  <a:srgbClr val="231F20"/>
                </a:solidFill>
                <a:latin typeface="Arial Narrow"/>
                <a:cs typeface="Arial Narrow"/>
              </a:rPr>
              <a:t> </a:t>
            </a:r>
            <a:r>
              <a:rPr sz="2200" i="1" spc="-45" dirty="0">
                <a:solidFill>
                  <a:srgbClr val="231F20"/>
                </a:solidFill>
                <a:latin typeface="Arial Narrow"/>
                <a:cs typeface="Arial Narrow"/>
              </a:rPr>
              <a:t>corriger</a:t>
            </a:r>
            <a:r>
              <a:rPr sz="2200" i="1" spc="-80" dirty="0">
                <a:solidFill>
                  <a:srgbClr val="231F20"/>
                </a:solidFill>
                <a:latin typeface="Arial Narrow"/>
                <a:cs typeface="Arial Narrow"/>
              </a:rPr>
              <a:t> </a:t>
            </a:r>
            <a:r>
              <a:rPr sz="2200" i="1" dirty="0">
                <a:solidFill>
                  <a:srgbClr val="231F20"/>
                </a:solidFill>
                <a:latin typeface="Arial Narrow"/>
                <a:cs typeface="Arial Narrow"/>
              </a:rPr>
              <a:t>»</a:t>
            </a:r>
            <a:r>
              <a:rPr sz="2200" i="1" spc="-8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5" dirty="0">
                <a:solidFill>
                  <a:srgbClr val="231F20"/>
                </a:solidFill>
                <a:latin typeface="Arial Narrow"/>
                <a:cs typeface="Arial Narrow"/>
              </a:rPr>
              <a:t> </a:t>
            </a:r>
            <a:r>
              <a:rPr sz="2200" i="1" spc="-90" dirty="0">
                <a:solidFill>
                  <a:srgbClr val="231F20"/>
                </a:solidFill>
                <a:latin typeface="Arial Narrow"/>
                <a:cs typeface="Arial Narrow"/>
              </a:rPr>
              <a:t>compte.</a:t>
            </a:r>
            <a:r>
              <a:rPr sz="2200" i="1" spc="-80" dirty="0">
                <a:solidFill>
                  <a:srgbClr val="231F20"/>
                </a:solidFill>
                <a:latin typeface="Arial Narrow"/>
                <a:cs typeface="Arial Narrow"/>
              </a:rPr>
              <a:t> </a:t>
            </a:r>
            <a:r>
              <a:rPr sz="2200" i="1" spc="-25" dirty="0">
                <a:solidFill>
                  <a:srgbClr val="231F20"/>
                </a:solidFill>
                <a:latin typeface="Arial Narrow"/>
                <a:cs typeface="Arial Narrow"/>
              </a:rPr>
              <a:t>Ces </a:t>
            </a:r>
            <a:r>
              <a:rPr sz="2200" i="1" spc="-50" dirty="0">
                <a:solidFill>
                  <a:srgbClr val="231F20"/>
                </a:solidFill>
                <a:latin typeface="Arial Narrow"/>
                <a:cs typeface="Arial Narrow"/>
              </a:rPr>
              <a:t>informations</a:t>
            </a:r>
            <a:r>
              <a:rPr sz="2200" i="1" spc="-75" dirty="0">
                <a:solidFill>
                  <a:srgbClr val="231F20"/>
                </a:solidFill>
                <a:latin typeface="Arial Narrow"/>
                <a:cs typeface="Arial Narrow"/>
              </a:rPr>
              <a:t> </a:t>
            </a:r>
            <a:r>
              <a:rPr sz="2200" i="1" spc="-55" dirty="0">
                <a:solidFill>
                  <a:srgbClr val="231F20"/>
                </a:solidFill>
                <a:latin typeface="Arial Narrow"/>
                <a:cs typeface="Arial Narrow"/>
              </a:rPr>
              <a:t>incluent</a:t>
            </a:r>
            <a:r>
              <a:rPr sz="2200" i="1" spc="-70" dirty="0">
                <a:solidFill>
                  <a:srgbClr val="231F20"/>
                </a:solidFill>
                <a:latin typeface="Arial Narrow"/>
                <a:cs typeface="Arial Narrow"/>
              </a:rPr>
              <a:t> </a:t>
            </a:r>
            <a:r>
              <a:rPr sz="2200" i="1" spc="-95" dirty="0">
                <a:solidFill>
                  <a:srgbClr val="231F20"/>
                </a:solidFill>
                <a:latin typeface="Arial Narrow"/>
                <a:cs typeface="Arial Narrow"/>
              </a:rPr>
              <a:t>probablement</a:t>
            </a:r>
            <a:r>
              <a:rPr sz="2200" i="1" spc="-70" dirty="0">
                <a:solidFill>
                  <a:srgbClr val="231F20"/>
                </a:solidFill>
                <a:latin typeface="Arial Narrow"/>
                <a:cs typeface="Arial Narrow"/>
              </a:rPr>
              <a:t> </a:t>
            </a:r>
            <a:r>
              <a:rPr sz="2200" i="1" spc="-125" dirty="0">
                <a:solidFill>
                  <a:srgbClr val="231F20"/>
                </a:solidFill>
                <a:latin typeface="Arial Narrow"/>
                <a:cs typeface="Arial Narrow"/>
              </a:rPr>
              <a:t>des</a:t>
            </a:r>
            <a:r>
              <a:rPr sz="2200" i="1" spc="-70" dirty="0">
                <a:solidFill>
                  <a:srgbClr val="231F20"/>
                </a:solidFill>
                <a:latin typeface="Arial Narrow"/>
                <a:cs typeface="Arial Narrow"/>
              </a:rPr>
              <a:t> </a:t>
            </a:r>
            <a:r>
              <a:rPr sz="2200" i="1" spc="-100" dirty="0">
                <a:solidFill>
                  <a:srgbClr val="231F20"/>
                </a:solidFill>
                <a:latin typeface="Arial Narrow"/>
                <a:cs typeface="Arial Narrow"/>
              </a:rPr>
              <a:t>éléments</a:t>
            </a:r>
            <a:r>
              <a:rPr sz="2200" i="1" spc="-70" dirty="0">
                <a:solidFill>
                  <a:srgbClr val="231F20"/>
                </a:solidFill>
                <a:latin typeface="Arial Narrow"/>
                <a:cs typeface="Arial Narrow"/>
              </a:rPr>
              <a:t> </a:t>
            </a:r>
            <a:r>
              <a:rPr sz="2200" i="1" spc="-55" dirty="0">
                <a:solidFill>
                  <a:srgbClr val="231F20"/>
                </a:solidFill>
                <a:latin typeface="Arial Narrow"/>
                <a:cs typeface="Arial Narrow"/>
              </a:rPr>
              <a:t>tels</a:t>
            </a:r>
            <a:r>
              <a:rPr sz="2200" i="1" spc="-70" dirty="0">
                <a:solidFill>
                  <a:srgbClr val="231F20"/>
                </a:solidFill>
                <a:latin typeface="Arial Narrow"/>
                <a:cs typeface="Arial Narrow"/>
              </a:rPr>
              <a:t> </a:t>
            </a:r>
            <a:r>
              <a:rPr sz="2200" i="1" spc="-120" dirty="0">
                <a:solidFill>
                  <a:srgbClr val="231F20"/>
                </a:solidFill>
                <a:latin typeface="Arial Narrow"/>
                <a:cs typeface="Arial Narrow"/>
              </a:rPr>
              <a:t>que</a:t>
            </a:r>
            <a:r>
              <a:rPr sz="2200" i="1" spc="-7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130" dirty="0">
                <a:solidFill>
                  <a:srgbClr val="231F20"/>
                </a:solidFill>
                <a:latin typeface="Arial Narrow"/>
                <a:cs typeface="Arial Narrow"/>
              </a:rPr>
              <a:t>nom,</a:t>
            </a:r>
            <a:r>
              <a:rPr sz="2200" i="1" spc="-7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120" dirty="0">
                <a:solidFill>
                  <a:srgbClr val="231F20"/>
                </a:solidFill>
                <a:latin typeface="Arial Narrow"/>
                <a:cs typeface="Arial Narrow"/>
              </a:rPr>
              <a:t>adresse,</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125" dirty="0">
                <a:solidFill>
                  <a:srgbClr val="231F20"/>
                </a:solidFill>
                <a:latin typeface="Arial Narrow"/>
                <a:cs typeface="Arial Narrow"/>
              </a:rPr>
              <a:t>nom</a:t>
            </a:r>
            <a:r>
              <a:rPr sz="2200" i="1" spc="-70" dirty="0">
                <a:solidFill>
                  <a:srgbClr val="231F20"/>
                </a:solidFill>
                <a:latin typeface="Arial Narrow"/>
                <a:cs typeface="Arial Narrow"/>
              </a:rPr>
              <a:t> </a:t>
            </a:r>
            <a:r>
              <a:rPr sz="2200" i="1" spc="-10" dirty="0">
                <a:solidFill>
                  <a:srgbClr val="231F20"/>
                </a:solidFill>
                <a:latin typeface="Arial Narrow"/>
                <a:cs typeface="Arial Narrow"/>
              </a:rPr>
              <a:t>d’utilisateur, </a:t>
            </a:r>
            <a:r>
              <a:rPr sz="2200" i="1" spc="-65" dirty="0">
                <a:solidFill>
                  <a:srgbClr val="231F20"/>
                </a:solidFill>
                <a:latin typeface="Arial Narrow"/>
                <a:cs typeface="Arial Narrow"/>
              </a:rPr>
              <a:t>votre</a:t>
            </a:r>
            <a:r>
              <a:rPr sz="2200" i="1" spc="-80" dirty="0">
                <a:solidFill>
                  <a:srgbClr val="231F20"/>
                </a:solidFill>
                <a:latin typeface="Arial Narrow"/>
                <a:cs typeface="Arial Narrow"/>
              </a:rPr>
              <a:t> </a:t>
            </a:r>
            <a:r>
              <a:rPr sz="2200" i="1" spc="-70" dirty="0">
                <a:solidFill>
                  <a:srgbClr val="231F20"/>
                </a:solidFill>
                <a:latin typeface="Arial Narrow"/>
                <a:cs typeface="Arial Narrow"/>
              </a:rPr>
              <a:t>mot</a:t>
            </a:r>
            <a:r>
              <a:rPr sz="2200" i="1" spc="-80"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135" dirty="0">
                <a:solidFill>
                  <a:srgbClr val="231F20"/>
                </a:solidFill>
                <a:latin typeface="Arial Narrow"/>
                <a:cs typeface="Arial Narrow"/>
              </a:rPr>
              <a:t>passe,</a:t>
            </a:r>
            <a:r>
              <a:rPr sz="2200" i="1" spc="-80"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80" dirty="0">
                <a:solidFill>
                  <a:srgbClr val="231F20"/>
                </a:solidFill>
                <a:latin typeface="Arial Narrow"/>
                <a:cs typeface="Arial Narrow"/>
              </a:rPr>
              <a:t> </a:t>
            </a:r>
            <a:r>
              <a:rPr sz="2200" i="1" spc="-100" dirty="0">
                <a:solidFill>
                  <a:srgbClr val="231F20"/>
                </a:solidFill>
                <a:latin typeface="Arial Narrow"/>
                <a:cs typeface="Arial Narrow"/>
              </a:rPr>
              <a:t>numéro</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55" dirty="0">
                <a:solidFill>
                  <a:srgbClr val="231F20"/>
                </a:solidFill>
                <a:latin typeface="Arial Narrow"/>
                <a:cs typeface="Arial Narrow"/>
              </a:rPr>
              <a:t>sécurité</a:t>
            </a:r>
            <a:r>
              <a:rPr sz="2200" i="1" spc="-80" dirty="0">
                <a:solidFill>
                  <a:srgbClr val="231F20"/>
                </a:solidFill>
                <a:latin typeface="Arial Narrow"/>
                <a:cs typeface="Arial Narrow"/>
              </a:rPr>
              <a:t> </a:t>
            </a:r>
            <a:r>
              <a:rPr sz="2200" i="1" spc="-90" dirty="0">
                <a:solidFill>
                  <a:srgbClr val="231F20"/>
                </a:solidFill>
                <a:latin typeface="Arial Narrow"/>
                <a:cs typeface="Arial Narrow"/>
              </a:rPr>
              <a:t>sociale,</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80" dirty="0">
                <a:solidFill>
                  <a:srgbClr val="231F20"/>
                </a:solidFill>
                <a:latin typeface="Arial Narrow"/>
                <a:cs typeface="Arial Narrow"/>
              </a:rPr>
              <a:t> </a:t>
            </a:r>
            <a:r>
              <a:rPr sz="2200" i="1" spc="-75" dirty="0">
                <a:solidFill>
                  <a:srgbClr val="231F20"/>
                </a:solidFill>
                <a:latin typeface="Arial Narrow"/>
                <a:cs typeface="Arial Narrow"/>
              </a:rPr>
              <a:t>date</a:t>
            </a:r>
            <a:r>
              <a:rPr sz="2200" i="1" spc="-80"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105" dirty="0">
                <a:solidFill>
                  <a:srgbClr val="231F20"/>
                </a:solidFill>
                <a:latin typeface="Arial Narrow"/>
                <a:cs typeface="Arial Narrow"/>
              </a:rPr>
              <a:t>naissance,</a:t>
            </a:r>
            <a:r>
              <a:rPr sz="2200" i="1" spc="-80" dirty="0">
                <a:solidFill>
                  <a:srgbClr val="231F20"/>
                </a:solidFill>
                <a:latin typeface="Arial Narrow"/>
                <a:cs typeface="Arial Narrow"/>
              </a:rPr>
              <a:t> </a:t>
            </a:r>
            <a:r>
              <a:rPr sz="2200" i="1" spc="-50" dirty="0">
                <a:solidFill>
                  <a:srgbClr val="231F20"/>
                </a:solidFill>
                <a:latin typeface="Arial Narrow"/>
                <a:cs typeface="Arial Narrow"/>
              </a:rPr>
              <a:t>et</a:t>
            </a:r>
            <a:r>
              <a:rPr sz="2200" i="1" spc="-75" dirty="0">
                <a:solidFill>
                  <a:srgbClr val="231F20"/>
                </a:solidFill>
                <a:latin typeface="Arial Narrow"/>
                <a:cs typeface="Arial Narrow"/>
              </a:rPr>
              <a:t> </a:t>
            </a:r>
            <a:r>
              <a:rPr sz="2200" i="1" spc="-25" dirty="0">
                <a:solidFill>
                  <a:srgbClr val="231F20"/>
                </a:solidFill>
                <a:latin typeface="Arial Narrow"/>
                <a:cs typeface="Arial Narrow"/>
              </a:rPr>
              <a:t>tout</a:t>
            </a:r>
            <a:r>
              <a:rPr sz="2200" i="1" spc="-80" dirty="0">
                <a:solidFill>
                  <a:srgbClr val="231F20"/>
                </a:solidFill>
                <a:latin typeface="Arial Narrow"/>
                <a:cs typeface="Arial Narrow"/>
              </a:rPr>
              <a:t> </a:t>
            </a:r>
            <a:r>
              <a:rPr sz="2200" i="1" spc="-60" dirty="0">
                <a:solidFill>
                  <a:srgbClr val="231F20"/>
                </a:solidFill>
                <a:latin typeface="Arial Narrow"/>
                <a:cs typeface="Arial Narrow"/>
              </a:rPr>
              <a:t>autre</a:t>
            </a:r>
            <a:r>
              <a:rPr sz="2200" i="1" spc="-80" dirty="0">
                <a:solidFill>
                  <a:srgbClr val="231F20"/>
                </a:solidFill>
                <a:latin typeface="Arial Narrow"/>
                <a:cs typeface="Arial Narrow"/>
              </a:rPr>
              <a:t> type</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40" dirty="0">
                <a:solidFill>
                  <a:srgbClr val="231F20"/>
                </a:solidFill>
                <a:latin typeface="Arial Narrow"/>
                <a:cs typeface="Arial Narrow"/>
              </a:rPr>
              <a:t>données </a:t>
            </a:r>
            <a:r>
              <a:rPr sz="2200" i="1" spc="-95" dirty="0">
                <a:solidFill>
                  <a:srgbClr val="231F20"/>
                </a:solidFill>
                <a:latin typeface="Arial Narrow"/>
                <a:cs typeface="Arial Narrow"/>
              </a:rPr>
              <a:t>personnelles</a:t>
            </a:r>
            <a:r>
              <a:rPr sz="2200" i="1" spc="-70" dirty="0">
                <a:solidFill>
                  <a:srgbClr val="231F20"/>
                </a:solidFill>
                <a:latin typeface="Arial Narrow"/>
                <a:cs typeface="Arial Narrow"/>
              </a:rPr>
              <a:t> </a:t>
            </a:r>
            <a:r>
              <a:rPr sz="2200" i="1" spc="-114" dirty="0">
                <a:solidFill>
                  <a:srgbClr val="231F20"/>
                </a:solidFill>
                <a:latin typeface="Arial Narrow"/>
                <a:cs typeface="Arial Narrow"/>
              </a:rPr>
              <a:t>ou</a:t>
            </a:r>
            <a:r>
              <a:rPr sz="2200" i="1" spc="-65" dirty="0">
                <a:solidFill>
                  <a:srgbClr val="231F20"/>
                </a:solidFill>
                <a:latin typeface="Arial Narrow"/>
                <a:cs typeface="Arial Narrow"/>
              </a:rPr>
              <a:t> </a:t>
            </a:r>
            <a:r>
              <a:rPr sz="2200" i="1" spc="-60" dirty="0">
                <a:solidFill>
                  <a:srgbClr val="231F20"/>
                </a:solidFill>
                <a:latin typeface="Arial Narrow"/>
                <a:cs typeface="Arial Narrow"/>
              </a:rPr>
              <a:t>financières</a:t>
            </a:r>
            <a:r>
              <a:rPr sz="2200" i="1" spc="-70" dirty="0">
                <a:solidFill>
                  <a:srgbClr val="231F20"/>
                </a:solidFill>
                <a:latin typeface="Arial Narrow"/>
                <a:cs typeface="Arial Narrow"/>
              </a:rPr>
              <a:t> </a:t>
            </a:r>
            <a:r>
              <a:rPr sz="2200" i="1" spc="-85" dirty="0">
                <a:solidFill>
                  <a:srgbClr val="231F20"/>
                </a:solidFill>
                <a:latin typeface="Arial Narrow"/>
                <a:cs typeface="Arial Narrow"/>
              </a:rPr>
              <a:t>qu’il</a:t>
            </a:r>
            <a:r>
              <a:rPr sz="2200" i="1" spc="-65" dirty="0">
                <a:solidFill>
                  <a:srgbClr val="231F20"/>
                </a:solidFill>
                <a:latin typeface="Arial Narrow"/>
                <a:cs typeface="Arial Narrow"/>
              </a:rPr>
              <a:t> </a:t>
            </a:r>
            <a:r>
              <a:rPr sz="2200" i="1" spc="-75" dirty="0">
                <a:solidFill>
                  <a:srgbClr val="231F20"/>
                </a:solidFill>
                <a:latin typeface="Arial Narrow"/>
                <a:cs typeface="Arial Narrow"/>
              </a:rPr>
              <a:t>peut</a:t>
            </a:r>
            <a:r>
              <a:rPr sz="2200" i="1" spc="-7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65" dirty="0">
                <a:solidFill>
                  <a:srgbClr val="231F20"/>
                </a:solidFill>
                <a:latin typeface="Arial Narrow"/>
                <a:cs typeface="Arial Narrow"/>
              </a:rPr>
              <a:t> </a:t>
            </a:r>
            <a:r>
              <a:rPr sz="2200" i="1" spc="-25" dirty="0">
                <a:solidFill>
                  <a:srgbClr val="231F20"/>
                </a:solidFill>
                <a:latin typeface="Arial Narrow"/>
                <a:cs typeface="Arial Narrow"/>
              </a:rPr>
              <a:t>inciter</a:t>
            </a:r>
            <a:r>
              <a:rPr sz="2200" i="1" spc="-65" dirty="0">
                <a:solidFill>
                  <a:srgbClr val="231F20"/>
                </a:solidFill>
                <a:latin typeface="Arial Narrow"/>
                <a:cs typeface="Arial Narrow"/>
              </a:rPr>
              <a:t> </a:t>
            </a:r>
            <a:r>
              <a:rPr sz="2200" i="1" spc="-130" dirty="0">
                <a:solidFill>
                  <a:srgbClr val="231F20"/>
                </a:solidFill>
                <a:latin typeface="Arial Narrow"/>
                <a:cs typeface="Arial Narrow"/>
              </a:rPr>
              <a:t>à</a:t>
            </a:r>
            <a:r>
              <a:rPr sz="2200" i="1" spc="-70" dirty="0">
                <a:solidFill>
                  <a:srgbClr val="231F20"/>
                </a:solidFill>
                <a:latin typeface="Arial Narrow"/>
                <a:cs typeface="Arial Narrow"/>
              </a:rPr>
              <a:t> </a:t>
            </a:r>
            <a:r>
              <a:rPr sz="2200" i="1" spc="-10" dirty="0">
                <a:solidFill>
                  <a:srgbClr val="231F20"/>
                </a:solidFill>
                <a:latin typeface="Arial Narrow"/>
                <a:cs typeface="Arial Narrow"/>
              </a:rPr>
              <a:t>révéler.</a:t>
            </a:r>
            <a:endParaRPr sz="2200" dirty="0">
              <a:latin typeface="Arial Narrow"/>
              <a:cs typeface="Arial Narrow"/>
            </a:endParaRPr>
          </a:p>
          <a:p>
            <a:pPr marL="12700" marR="54610">
              <a:lnSpc>
                <a:spcPts val="2470"/>
              </a:lnSpc>
              <a:spcBef>
                <a:spcPts val="480"/>
              </a:spcBef>
              <a:buFont typeface="Arial"/>
              <a:buChar char="•"/>
              <a:tabLst>
                <a:tab pos="170180" algn="l"/>
              </a:tabLst>
            </a:pP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60" dirty="0">
                <a:solidFill>
                  <a:srgbClr val="231F20"/>
                </a:solidFill>
                <a:latin typeface="Arial Narrow"/>
                <a:cs typeface="Arial Narrow"/>
              </a:rPr>
              <a:t>tentera</a:t>
            </a:r>
            <a:r>
              <a:rPr sz="2200" i="1" spc="-75" dirty="0">
                <a:solidFill>
                  <a:srgbClr val="231F20"/>
                </a:solidFill>
                <a:latin typeface="Arial Narrow"/>
                <a:cs typeface="Arial Narrow"/>
              </a:rPr>
              <a:t> </a:t>
            </a:r>
            <a:r>
              <a:rPr sz="2200" i="1" spc="-95" dirty="0">
                <a:solidFill>
                  <a:srgbClr val="231F20"/>
                </a:solidFill>
                <a:latin typeface="Arial Narrow"/>
                <a:cs typeface="Arial Narrow"/>
              </a:rPr>
              <a:t>souvent</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40" dirty="0">
                <a:solidFill>
                  <a:srgbClr val="231F20"/>
                </a:solidFill>
                <a:latin typeface="Arial Narrow"/>
                <a:cs typeface="Arial Narrow"/>
              </a:rPr>
              <a:t>facturer</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des</a:t>
            </a:r>
            <a:r>
              <a:rPr sz="2200" i="1" spc="-80" dirty="0">
                <a:solidFill>
                  <a:srgbClr val="231F20"/>
                </a:solidFill>
                <a:latin typeface="Arial Narrow"/>
                <a:cs typeface="Arial Narrow"/>
              </a:rPr>
              <a:t> </a:t>
            </a:r>
            <a:r>
              <a:rPr sz="2200" i="1" spc="-20" dirty="0">
                <a:solidFill>
                  <a:srgbClr val="231F20"/>
                </a:solidFill>
                <a:latin typeface="Arial Narrow"/>
                <a:cs typeface="Arial Narrow"/>
              </a:rPr>
              <a:t>frais</a:t>
            </a:r>
            <a:r>
              <a:rPr sz="2200" i="1" spc="-75" dirty="0">
                <a:solidFill>
                  <a:srgbClr val="231F20"/>
                </a:solidFill>
                <a:latin typeface="Arial Narrow"/>
                <a:cs typeface="Arial Narrow"/>
              </a:rPr>
              <a:t> pour </a:t>
            </a:r>
            <a:r>
              <a:rPr sz="2200" i="1" spc="-130" dirty="0">
                <a:solidFill>
                  <a:srgbClr val="231F20"/>
                </a:solidFill>
                <a:latin typeface="Arial Narrow"/>
                <a:cs typeface="Arial Narrow"/>
              </a:rPr>
              <a:t>ses</a:t>
            </a:r>
            <a:r>
              <a:rPr sz="2200" i="1" spc="-80" dirty="0">
                <a:solidFill>
                  <a:srgbClr val="231F20"/>
                </a:solidFill>
                <a:latin typeface="Arial Narrow"/>
                <a:cs typeface="Arial Narrow"/>
              </a:rPr>
              <a:t> services</a:t>
            </a:r>
            <a:r>
              <a:rPr sz="2200" i="1" spc="-75" dirty="0">
                <a:solidFill>
                  <a:srgbClr val="231F20"/>
                </a:solidFill>
                <a:latin typeface="Arial Narrow"/>
                <a:cs typeface="Arial Narrow"/>
              </a:rPr>
              <a:t> </a:t>
            </a:r>
            <a:r>
              <a:rPr sz="2200" i="1" spc="-25" dirty="0">
                <a:solidFill>
                  <a:srgbClr val="231F20"/>
                </a:solidFill>
                <a:latin typeface="Arial Narrow"/>
                <a:cs typeface="Arial Narrow"/>
              </a:rPr>
              <a:t>afin</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80" dirty="0">
                <a:solidFill>
                  <a:srgbClr val="231F20"/>
                </a:solidFill>
                <a:latin typeface="Arial Narrow"/>
                <a:cs typeface="Arial Narrow"/>
              </a:rPr>
              <a:t> </a:t>
            </a:r>
            <a:r>
              <a:rPr sz="2200" i="1" dirty="0">
                <a:solidFill>
                  <a:srgbClr val="231F20"/>
                </a:solidFill>
                <a:latin typeface="Arial Narrow"/>
                <a:cs typeface="Arial Narrow"/>
              </a:rPr>
              <a:t>«</a:t>
            </a:r>
            <a:r>
              <a:rPr sz="2200" i="1" spc="-75" dirty="0">
                <a:solidFill>
                  <a:srgbClr val="231F20"/>
                </a:solidFill>
                <a:latin typeface="Arial Narrow"/>
                <a:cs typeface="Arial Narrow"/>
              </a:rPr>
              <a:t> </a:t>
            </a:r>
            <a:r>
              <a:rPr sz="2200" i="1" spc="-95" dirty="0">
                <a:solidFill>
                  <a:srgbClr val="231F20"/>
                </a:solidFill>
                <a:latin typeface="Arial Narrow"/>
                <a:cs typeface="Arial Narrow"/>
              </a:rPr>
              <a:t>résoudre</a:t>
            </a:r>
            <a:r>
              <a:rPr sz="2200" i="1" spc="-75" dirty="0">
                <a:solidFill>
                  <a:srgbClr val="231F20"/>
                </a:solidFill>
                <a:latin typeface="Arial Narrow"/>
                <a:cs typeface="Arial Narrow"/>
              </a:rPr>
              <a:t> </a:t>
            </a:r>
            <a:r>
              <a:rPr sz="2200" i="1" dirty="0">
                <a:solidFill>
                  <a:srgbClr val="231F20"/>
                </a:solidFill>
                <a:latin typeface="Arial Narrow"/>
                <a:cs typeface="Arial Narrow"/>
              </a:rPr>
              <a:t>»</a:t>
            </a:r>
            <a:r>
              <a:rPr sz="2200" i="1" spc="-80" dirty="0">
                <a:solidFill>
                  <a:srgbClr val="231F20"/>
                </a:solidFill>
                <a:latin typeface="Arial Narrow"/>
                <a:cs typeface="Arial Narrow"/>
              </a:rPr>
              <a:t> </a:t>
            </a:r>
            <a:r>
              <a:rPr sz="2200" i="1" spc="-85" dirty="0">
                <a:solidFill>
                  <a:srgbClr val="231F20"/>
                </a:solidFill>
                <a:latin typeface="Arial Narrow"/>
                <a:cs typeface="Arial Narrow"/>
              </a:rPr>
              <a:t>le</a:t>
            </a:r>
            <a:r>
              <a:rPr sz="2200" i="1" spc="-75" dirty="0">
                <a:solidFill>
                  <a:srgbClr val="231F20"/>
                </a:solidFill>
                <a:latin typeface="Arial Narrow"/>
                <a:cs typeface="Arial Narrow"/>
              </a:rPr>
              <a:t> </a:t>
            </a:r>
            <a:r>
              <a:rPr sz="2200" i="1" spc="-95" dirty="0">
                <a:solidFill>
                  <a:srgbClr val="231F20"/>
                </a:solidFill>
                <a:latin typeface="Arial Narrow"/>
                <a:cs typeface="Arial Narrow"/>
              </a:rPr>
              <a:t>problème</a:t>
            </a:r>
            <a:r>
              <a:rPr sz="2200" i="1" spc="-75" dirty="0">
                <a:solidFill>
                  <a:srgbClr val="231F20"/>
                </a:solidFill>
                <a:latin typeface="Arial Narrow"/>
                <a:cs typeface="Arial Narrow"/>
              </a:rPr>
              <a:t> </a:t>
            </a:r>
            <a:r>
              <a:rPr sz="2200" i="1" spc="-10" dirty="0">
                <a:solidFill>
                  <a:srgbClr val="231F20"/>
                </a:solidFill>
                <a:latin typeface="Arial Narrow"/>
                <a:cs typeface="Arial Narrow"/>
              </a:rPr>
              <a:t>inexistant.</a:t>
            </a:r>
            <a:r>
              <a:rPr sz="2200" i="1" spc="550" dirty="0">
                <a:solidFill>
                  <a:srgbClr val="231F20"/>
                </a:solidFill>
                <a:latin typeface="Arial Narrow"/>
                <a:cs typeface="Arial Narrow"/>
              </a:rPr>
              <a:t> </a:t>
            </a:r>
            <a:br>
              <a:rPr lang="fr-FR" sz="2200" i="1" spc="550" dirty="0">
                <a:solidFill>
                  <a:srgbClr val="231F20"/>
                </a:solidFill>
                <a:latin typeface="Arial Narrow"/>
                <a:cs typeface="Arial Narrow"/>
              </a:rPr>
            </a:br>
            <a:r>
              <a:rPr sz="2200" i="1" spc="-150" dirty="0">
                <a:solidFill>
                  <a:srgbClr val="231F20"/>
                </a:solidFill>
                <a:latin typeface="Arial Narrow"/>
                <a:cs typeface="Arial Narrow"/>
              </a:rPr>
              <a:t>Si</a:t>
            </a:r>
            <a:r>
              <a:rPr sz="2200" i="1" spc="-80"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35" dirty="0">
                <a:solidFill>
                  <a:srgbClr val="231F20"/>
                </a:solidFill>
                <a:latin typeface="Arial Narrow"/>
                <a:cs typeface="Arial Narrow"/>
              </a:rPr>
              <a:t>lui</a:t>
            </a:r>
            <a:r>
              <a:rPr sz="2200" i="1" spc="-75" dirty="0">
                <a:solidFill>
                  <a:srgbClr val="231F20"/>
                </a:solidFill>
                <a:latin typeface="Arial Narrow"/>
                <a:cs typeface="Arial Narrow"/>
              </a:rPr>
              <a:t> </a:t>
            </a:r>
            <a:r>
              <a:rPr sz="2200" i="1" spc="-125" dirty="0">
                <a:solidFill>
                  <a:srgbClr val="231F20"/>
                </a:solidFill>
                <a:latin typeface="Arial Narrow"/>
                <a:cs typeface="Arial Narrow"/>
              </a:rPr>
              <a:t>avez</a:t>
            </a:r>
            <a:r>
              <a:rPr sz="2200" i="1" spc="-75" dirty="0">
                <a:solidFill>
                  <a:srgbClr val="231F20"/>
                </a:solidFill>
                <a:latin typeface="Arial Narrow"/>
                <a:cs typeface="Arial Narrow"/>
              </a:rPr>
              <a:t> </a:t>
            </a:r>
            <a:r>
              <a:rPr sz="2200" i="1" spc="-114" dirty="0">
                <a:solidFill>
                  <a:srgbClr val="231F20"/>
                </a:solidFill>
                <a:latin typeface="Arial Narrow"/>
                <a:cs typeface="Arial Narrow"/>
              </a:rPr>
              <a:t>donné</a:t>
            </a:r>
            <a:r>
              <a:rPr sz="2200" i="1" spc="-75" dirty="0">
                <a:solidFill>
                  <a:srgbClr val="231F20"/>
                </a:solidFill>
                <a:latin typeface="Arial Narrow"/>
                <a:cs typeface="Arial Narrow"/>
              </a:rPr>
              <a:t> </a:t>
            </a:r>
            <a:r>
              <a:rPr sz="2200" i="1" spc="-100" dirty="0">
                <a:solidFill>
                  <a:srgbClr val="231F20"/>
                </a:solidFill>
                <a:latin typeface="Arial Narrow"/>
                <a:cs typeface="Arial Narrow"/>
              </a:rPr>
              <a:t>les</a:t>
            </a:r>
            <a:r>
              <a:rPr sz="2200" i="1" spc="-80"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65" dirty="0">
                <a:solidFill>
                  <a:srgbClr val="231F20"/>
                </a:solidFill>
                <a:latin typeface="Arial Narrow"/>
                <a:cs typeface="Arial Narrow"/>
              </a:rPr>
              <a:t>votre</a:t>
            </a:r>
            <a:r>
              <a:rPr sz="2200" i="1" spc="-75" dirty="0">
                <a:solidFill>
                  <a:srgbClr val="231F20"/>
                </a:solidFill>
                <a:latin typeface="Arial Narrow"/>
                <a:cs typeface="Arial Narrow"/>
              </a:rPr>
              <a:t> </a:t>
            </a:r>
            <a:r>
              <a:rPr sz="2200" i="1" spc="-45" dirty="0">
                <a:solidFill>
                  <a:srgbClr val="231F20"/>
                </a:solidFill>
                <a:latin typeface="Arial Narrow"/>
                <a:cs typeface="Arial Narrow"/>
              </a:rPr>
              <a:t>carte</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55" dirty="0">
                <a:solidFill>
                  <a:srgbClr val="231F20"/>
                </a:solidFill>
                <a:latin typeface="Arial Narrow"/>
                <a:cs typeface="Arial Narrow"/>
              </a:rPr>
              <a:t>crédit,</a:t>
            </a:r>
            <a:r>
              <a:rPr sz="2200" i="1" spc="-80" dirty="0">
                <a:solidFill>
                  <a:srgbClr val="231F20"/>
                </a:solidFill>
                <a:latin typeface="Arial Narrow"/>
                <a:cs typeface="Arial Narrow"/>
              </a:rPr>
              <a:t> </a:t>
            </a:r>
            <a:r>
              <a:rPr sz="2200" i="1" dirty="0">
                <a:solidFill>
                  <a:srgbClr val="231F20"/>
                </a:solidFill>
                <a:latin typeface="Arial Narrow"/>
                <a:cs typeface="Arial Narrow"/>
              </a:rPr>
              <a:t>il</a:t>
            </a:r>
            <a:r>
              <a:rPr sz="2200" i="1" spc="-75" dirty="0">
                <a:solidFill>
                  <a:srgbClr val="231F20"/>
                </a:solidFill>
                <a:latin typeface="Arial Narrow"/>
                <a:cs typeface="Arial Narrow"/>
              </a:rPr>
              <a:t> </a:t>
            </a:r>
            <a:r>
              <a:rPr sz="2200" i="1" spc="-70" dirty="0">
                <a:solidFill>
                  <a:srgbClr val="231F20"/>
                </a:solidFill>
                <a:latin typeface="Arial Narrow"/>
                <a:cs typeface="Arial Narrow"/>
              </a:rPr>
              <a:t>est</a:t>
            </a:r>
            <a:r>
              <a:rPr sz="2200" i="1" spc="-75" dirty="0">
                <a:solidFill>
                  <a:srgbClr val="231F20"/>
                </a:solidFill>
                <a:latin typeface="Arial Narrow"/>
                <a:cs typeface="Arial Narrow"/>
              </a:rPr>
              <a:t> </a:t>
            </a:r>
            <a:r>
              <a:rPr sz="2200" i="1" spc="-95" dirty="0">
                <a:solidFill>
                  <a:srgbClr val="231F20"/>
                </a:solidFill>
                <a:latin typeface="Arial Narrow"/>
                <a:cs typeface="Arial Narrow"/>
              </a:rPr>
              <a:t>possible</a:t>
            </a:r>
            <a:r>
              <a:rPr sz="2200" i="1" spc="-75" dirty="0">
                <a:solidFill>
                  <a:srgbClr val="231F20"/>
                </a:solidFill>
                <a:latin typeface="Arial Narrow"/>
                <a:cs typeface="Arial Narrow"/>
              </a:rPr>
              <a:t> </a:t>
            </a:r>
            <a:r>
              <a:rPr sz="2200" i="1" spc="-85" dirty="0">
                <a:solidFill>
                  <a:srgbClr val="231F20"/>
                </a:solidFill>
                <a:latin typeface="Arial Narrow"/>
                <a:cs typeface="Arial Narrow"/>
              </a:rPr>
              <a:t>qu’il</a:t>
            </a:r>
            <a:r>
              <a:rPr sz="2200" i="1" spc="-75" dirty="0">
                <a:solidFill>
                  <a:srgbClr val="231F20"/>
                </a:solidFill>
                <a:latin typeface="Arial Narrow"/>
                <a:cs typeface="Arial Narrow"/>
              </a:rPr>
              <a:t> n’ait </a:t>
            </a:r>
            <a:r>
              <a:rPr sz="2200" i="1" spc="-114" dirty="0">
                <a:solidFill>
                  <a:srgbClr val="231F20"/>
                </a:solidFill>
                <a:latin typeface="Arial Narrow"/>
                <a:cs typeface="Arial Narrow"/>
              </a:rPr>
              <a:t>pas</a:t>
            </a:r>
            <a:r>
              <a:rPr sz="2200" i="1" spc="-80" dirty="0">
                <a:solidFill>
                  <a:srgbClr val="231F20"/>
                </a:solidFill>
                <a:latin typeface="Arial Narrow"/>
                <a:cs typeface="Arial Narrow"/>
              </a:rPr>
              <a:t> </a:t>
            </a:r>
            <a:r>
              <a:rPr sz="2200" i="1" spc="-105" dirty="0">
                <a:solidFill>
                  <a:srgbClr val="231F20"/>
                </a:solidFill>
                <a:latin typeface="Arial Narrow"/>
                <a:cs typeface="Arial Narrow"/>
              </a:rPr>
              <a:t>pu</a:t>
            </a:r>
            <a:r>
              <a:rPr sz="2200" i="1" spc="-75" dirty="0">
                <a:solidFill>
                  <a:srgbClr val="231F20"/>
                </a:solidFill>
                <a:latin typeface="Arial Narrow"/>
                <a:cs typeface="Arial Narrow"/>
              </a:rPr>
              <a:t> </a:t>
            </a:r>
            <a:r>
              <a:rPr sz="2200" i="1" spc="-50" dirty="0">
                <a:solidFill>
                  <a:srgbClr val="231F20"/>
                </a:solidFill>
                <a:latin typeface="Arial Narrow"/>
                <a:cs typeface="Arial Narrow"/>
              </a:rPr>
              <a:t>l’utiliser</a:t>
            </a:r>
            <a:r>
              <a:rPr sz="2200" i="1" spc="-75" dirty="0">
                <a:solidFill>
                  <a:srgbClr val="231F20"/>
                </a:solidFill>
                <a:latin typeface="Arial Narrow"/>
                <a:cs typeface="Arial Narrow"/>
              </a:rPr>
              <a:t> </a:t>
            </a:r>
            <a:r>
              <a:rPr sz="2200" i="1" spc="-50" dirty="0">
                <a:solidFill>
                  <a:srgbClr val="231F20"/>
                </a:solidFill>
                <a:latin typeface="Arial Narrow"/>
                <a:cs typeface="Arial Narrow"/>
              </a:rPr>
              <a:t>et</a:t>
            </a:r>
            <a:r>
              <a:rPr sz="2200" i="1" spc="-75" dirty="0">
                <a:solidFill>
                  <a:srgbClr val="231F20"/>
                </a:solidFill>
                <a:latin typeface="Arial Narrow"/>
                <a:cs typeface="Arial Narrow"/>
              </a:rPr>
              <a:t> </a:t>
            </a:r>
            <a:r>
              <a:rPr sz="2200" i="1" spc="-20" dirty="0">
                <a:solidFill>
                  <a:srgbClr val="231F20"/>
                </a:solidFill>
                <a:latin typeface="Arial Narrow"/>
                <a:cs typeface="Arial Narrow"/>
              </a:rPr>
              <a:t>vous </a:t>
            </a:r>
            <a:r>
              <a:rPr sz="2200" i="1" spc="-125" dirty="0">
                <a:solidFill>
                  <a:srgbClr val="231F20"/>
                </a:solidFill>
                <a:latin typeface="Arial Narrow"/>
                <a:cs typeface="Arial Narrow"/>
              </a:rPr>
              <a:t>demande</a:t>
            </a:r>
            <a:r>
              <a:rPr sz="2200" i="1" spc="-80" dirty="0">
                <a:solidFill>
                  <a:srgbClr val="231F20"/>
                </a:solidFill>
                <a:latin typeface="Arial Narrow"/>
                <a:cs typeface="Arial Narrow"/>
              </a:rPr>
              <a:t> </a:t>
            </a:r>
            <a:r>
              <a:rPr sz="2200" i="1" spc="-35" dirty="0">
                <a:solidFill>
                  <a:srgbClr val="231F20"/>
                </a:solidFill>
                <a:latin typeface="Arial Narrow"/>
                <a:cs typeface="Arial Narrow"/>
              </a:rPr>
              <a:t>si</a:t>
            </a:r>
            <a:r>
              <a:rPr sz="2200" i="1" spc="-7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80" dirty="0">
                <a:solidFill>
                  <a:srgbClr val="231F20"/>
                </a:solidFill>
                <a:latin typeface="Arial Narrow"/>
                <a:cs typeface="Arial Narrow"/>
              </a:rPr>
              <a:t> </a:t>
            </a:r>
            <a:r>
              <a:rPr sz="2200" i="1" spc="-125" dirty="0">
                <a:solidFill>
                  <a:srgbClr val="231F20"/>
                </a:solidFill>
                <a:latin typeface="Arial Narrow"/>
                <a:cs typeface="Arial Narrow"/>
              </a:rPr>
              <a:t>en</a:t>
            </a:r>
            <a:r>
              <a:rPr sz="2200" i="1" spc="-75" dirty="0">
                <a:solidFill>
                  <a:srgbClr val="231F20"/>
                </a:solidFill>
                <a:latin typeface="Arial Narrow"/>
                <a:cs typeface="Arial Narrow"/>
              </a:rPr>
              <a:t> </a:t>
            </a:r>
            <a:r>
              <a:rPr sz="2200" i="1" spc="-125" dirty="0">
                <a:solidFill>
                  <a:srgbClr val="231F20"/>
                </a:solidFill>
                <a:latin typeface="Arial Narrow"/>
                <a:cs typeface="Arial Narrow"/>
              </a:rPr>
              <a:t>avez</a:t>
            </a:r>
            <a:r>
              <a:rPr sz="2200" i="1" spc="-75" dirty="0">
                <a:solidFill>
                  <a:srgbClr val="231F20"/>
                </a:solidFill>
                <a:latin typeface="Arial Narrow"/>
                <a:cs typeface="Arial Narrow"/>
              </a:rPr>
              <a:t> </a:t>
            </a:r>
            <a:r>
              <a:rPr sz="2200" i="1" spc="-120" dirty="0">
                <a:solidFill>
                  <a:srgbClr val="231F20"/>
                </a:solidFill>
                <a:latin typeface="Arial Narrow"/>
                <a:cs typeface="Arial Narrow"/>
              </a:rPr>
              <a:t>une</a:t>
            </a:r>
            <a:r>
              <a:rPr sz="2200" i="1" spc="-80" dirty="0">
                <a:solidFill>
                  <a:srgbClr val="231F20"/>
                </a:solidFill>
                <a:latin typeface="Arial Narrow"/>
                <a:cs typeface="Arial Narrow"/>
              </a:rPr>
              <a:t> </a:t>
            </a:r>
            <a:r>
              <a:rPr sz="2200" i="1" spc="-70" dirty="0">
                <a:solidFill>
                  <a:srgbClr val="231F20"/>
                </a:solidFill>
                <a:latin typeface="Arial Narrow"/>
                <a:cs typeface="Arial Narrow"/>
              </a:rPr>
              <a:t>autre.</a:t>
            </a:r>
            <a:r>
              <a:rPr sz="2200" i="1" spc="-75" dirty="0">
                <a:solidFill>
                  <a:srgbClr val="231F20"/>
                </a:solidFill>
                <a:latin typeface="Arial Narrow"/>
                <a:cs typeface="Arial Narrow"/>
              </a:rPr>
              <a:t> </a:t>
            </a: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85" dirty="0">
                <a:solidFill>
                  <a:srgbClr val="231F20"/>
                </a:solidFill>
                <a:latin typeface="Arial Narrow"/>
                <a:cs typeface="Arial Narrow"/>
              </a:rPr>
              <a:t>cherchera</a:t>
            </a:r>
            <a:r>
              <a:rPr sz="2200" i="1" spc="-75" dirty="0">
                <a:solidFill>
                  <a:srgbClr val="231F20"/>
                </a:solidFill>
                <a:latin typeface="Arial Narrow"/>
                <a:cs typeface="Arial Narrow"/>
              </a:rPr>
              <a:t> </a:t>
            </a:r>
            <a:r>
              <a:rPr sz="2200" i="1" spc="-130" dirty="0">
                <a:solidFill>
                  <a:srgbClr val="231F20"/>
                </a:solidFill>
                <a:latin typeface="Arial Narrow"/>
                <a:cs typeface="Arial Narrow"/>
              </a:rPr>
              <a:t>à</a:t>
            </a:r>
            <a:r>
              <a:rPr sz="2200" i="1" spc="-75" dirty="0">
                <a:solidFill>
                  <a:srgbClr val="231F20"/>
                </a:solidFill>
                <a:latin typeface="Arial Narrow"/>
                <a:cs typeface="Arial Narrow"/>
              </a:rPr>
              <a:t> </a:t>
            </a:r>
            <a:r>
              <a:rPr sz="2200" i="1" spc="-55" dirty="0">
                <a:solidFill>
                  <a:srgbClr val="231F20"/>
                </a:solidFill>
                <a:latin typeface="Arial Narrow"/>
                <a:cs typeface="Arial Narrow"/>
              </a:rPr>
              <a:t>obtenir</a:t>
            </a:r>
            <a:r>
              <a:rPr sz="2200" i="1" spc="-80" dirty="0">
                <a:solidFill>
                  <a:srgbClr val="231F20"/>
                </a:solidFill>
                <a:latin typeface="Arial Narrow"/>
                <a:cs typeface="Arial Narrow"/>
              </a:rPr>
              <a:t> </a:t>
            </a:r>
            <a:r>
              <a:rPr sz="2200" i="1" spc="-75" dirty="0">
                <a:solidFill>
                  <a:srgbClr val="231F20"/>
                </a:solidFill>
                <a:latin typeface="Arial Narrow"/>
                <a:cs typeface="Arial Narrow"/>
              </a:rPr>
              <a:t>plusieurs </a:t>
            </a:r>
            <a:r>
              <a:rPr sz="2200" i="1" spc="-60" dirty="0">
                <a:solidFill>
                  <a:srgbClr val="231F20"/>
                </a:solidFill>
                <a:latin typeface="Arial Narrow"/>
                <a:cs typeface="Arial Narrow"/>
              </a:rPr>
              <a:t>cartes</a:t>
            </a:r>
            <a:r>
              <a:rPr sz="2200" i="1" spc="-80" dirty="0">
                <a:solidFill>
                  <a:srgbClr val="231F20"/>
                </a:solidFill>
                <a:latin typeface="Arial Narrow"/>
                <a:cs typeface="Arial Narrow"/>
              </a:rPr>
              <a:t> </a:t>
            </a:r>
            <a:r>
              <a:rPr sz="2200" i="1" spc="-10" dirty="0">
                <a:solidFill>
                  <a:srgbClr val="231F20"/>
                </a:solidFill>
                <a:latin typeface="Arial Narrow"/>
                <a:cs typeface="Arial Narrow"/>
              </a:rPr>
              <a:t>bancaires.</a:t>
            </a:r>
            <a:endParaRPr sz="2200" dirty="0">
              <a:latin typeface="Arial Narrow"/>
              <a:cs typeface="Arial Narrow"/>
            </a:endParaRPr>
          </a:p>
          <a:p>
            <a:pPr marL="169545" indent="-157480">
              <a:lnSpc>
                <a:spcPct val="100000"/>
              </a:lnSpc>
              <a:spcBef>
                <a:spcPts val="254"/>
              </a:spcBef>
              <a:buFont typeface="Arial"/>
              <a:buChar char="•"/>
              <a:tabLst>
                <a:tab pos="170180" algn="l"/>
              </a:tabLst>
            </a:pPr>
            <a:r>
              <a:rPr sz="2200" i="1" spc="-35" dirty="0">
                <a:solidFill>
                  <a:srgbClr val="231F20"/>
                </a:solidFill>
                <a:latin typeface="Arial Narrow"/>
                <a:cs typeface="Arial Narrow"/>
              </a:rPr>
              <a:t>Il</a:t>
            </a:r>
            <a:r>
              <a:rPr sz="2200" i="1" spc="-80" dirty="0">
                <a:solidFill>
                  <a:srgbClr val="231F20"/>
                </a:solidFill>
                <a:latin typeface="Arial Narrow"/>
                <a:cs typeface="Arial Narrow"/>
              </a:rPr>
              <a:t> </a:t>
            </a:r>
            <a:r>
              <a:rPr sz="2200" i="1" spc="-75" dirty="0">
                <a:solidFill>
                  <a:srgbClr val="231F20"/>
                </a:solidFill>
                <a:latin typeface="Arial Narrow"/>
                <a:cs typeface="Arial Narrow"/>
              </a:rPr>
              <a:t>peut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110" dirty="0">
                <a:solidFill>
                  <a:srgbClr val="231F20"/>
                </a:solidFill>
                <a:latin typeface="Arial Narrow"/>
                <a:cs typeface="Arial Narrow"/>
              </a:rPr>
              <a:t>demander</a:t>
            </a:r>
            <a:r>
              <a:rPr sz="2200" i="1" spc="-75" dirty="0">
                <a:solidFill>
                  <a:srgbClr val="231F20"/>
                </a:solidFill>
                <a:latin typeface="Arial Narrow"/>
                <a:cs typeface="Arial Narrow"/>
              </a:rPr>
              <a:t> </a:t>
            </a:r>
            <a:r>
              <a:rPr sz="2200" i="1" spc="-85" dirty="0">
                <a:solidFill>
                  <a:srgbClr val="231F20"/>
                </a:solidFill>
                <a:latin typeface="Arial Narrow"/>
                <a:cs typeface="Arial Narrow"/>
              </a:rPr>
              <a:t>le</a:t>
            </a:r>
            <a:r>
              <a:rPr sz="2200" i="1" spc="-75" dirty="0">
                <a:solidFill>
                  <a:srgbClr val="231F20"/>
                </a:solidFill>
                <a:latin typeface="Arial Narrow"/>
                <a:cs typeface="Arial Narrow"/>
              </a:rPr>
              <a:t> </a:t>
            </a:r>
            <a:r>
              <a:rPr sz="2200" i="1" spc="-110" dirty="0">
                <a:solidFill>
                  <a:srgbClr val="231F20"/>
                </a:solidFill>
                <a:latin typeface="Arial Narrow"/>
                <a:cs typeface="Arial Narrow"/>
              </a:rPr>
              <a:t>code</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40" dirty="0">
                <a:solidFill>
                  <a:srgbClr val="231F20"/>
                </a:solidFill>
                <a:latin typeface="Arial Narrow"/>
                <a:cs typeface="Arial Narrow"/>
              </a:rPr>
              <a:t>vérification</a:t>
            </a:r>
            <a:r>
              <a:rPr sz="2200" i="1" spc="-75" dirty="0">
                <a:solidFill>
                  <a:srgbClr val="231F20"/>
                </a:solidFill>
                <a:latin typeface="Arial Narrow"/>
                <a:cs typeface="Arial Narrow"/>
              </a:rPr>
              <a:t> </a:t>
            </a:r>
            <a:r>
              <a:rPr sz="2200" i="1" spc="-125" dirty="0">
                <a:solidFill>
                  <a:srgbClr val="231F20"/>
                </a:solidFill>
                <a:latin typeface="Arial Narrow"/>
                <a:cs typeface="Arial Narrow"/>
              </a:rPr>
              <a:t>de</a:t>
            </a:r>
            <a:r>
              <a:rPr sz="2200" i="1" spc="-75" dirty="0">
                <a:solidFill>
                  <a:srgbClr val="231F20"/>
                </a:solidFill>
                <a:latin typeface="Arial Narrow"/>
                <a:cs typeface="Arial Narrow"/>
              </a:rPr>
              <a:t> </a:t>
            </a:r>
            <a:r>
              <a:rPr sz="2200" i="1" spc="-80" dirty="0">
                <a:solidFill>
                  <a:srgbClr val="231F20"/>
                </a:solidFill>
                <a:latin typeface="Arial Narrow"/>
                <a:cs typeface="Arial Narrow"/>
              </a:rPr>
              <a:t>paiement</a:t>
            </a:r>
            <a:r>
              <a:rPr sz="2200" i="1" spc="-75" dirty="0">
                <a:solidFill>
                  <a:srgbClr val="231F20"/>
                </a:solidFill>
                <a:latin typeface="Arial Narrow"/>
                <a:cs typeface="Arial Narrow"/>
              </a:rPr>
              <a:t> </a:t>
            </a:r>
            <a:r>
              <a:rPr sz="2200" i="1" spc="-70" dirty="0">
                <a:solidFill>
                  <a:srgbClr val="231F20"/>
                </a:solidFill>
                <a:latin typeface="Arial Narrow"/>
                <a:cs typeface="Arial Narrow"/>
              </a:rPr>
              <a:t>par</a:t>
            </a:r>
            <a:r>
              <a:rPr sz="2200" i="1" spc="-75" dirty="0">
                <a:solidFill>
                  <a:srgbClr val="231F20"/>
                </a:solidFill>
                <a:latin typeface="Arial Narrow"/>
                <a:cs typeface="Arial Narrow"/>
              </a:rPr>
              <a:t> </a:t>
            </a:r>
            <a:r>
              <a:rPr sz="2200" i="1" spc="-45" dirty="0">
                <a:solidFill>
                  <a:srgbClr val="231F20"/>
                </a:solidFill>
                <a:latin typeface="Arial Narrow"/>
                <a:cs typeface="Arial Narrow"/>
              </a:rPr>
              <a:t>carte</a:t>
            </a:r>
            <a:r>
              <a:rPr sz="2200" i="1" spc="-75" dirty="0">
                <a:solidFill>
                  <a:srgbClr val="231F20"/>
                </a:solidFill>
                <a:latin typeface="Arial Narrow"/>
                <a:cs typeface="Arial Narrow"/>
              </a:rPr>
              <a:t> </a:t>
            </a:r>
            <a:r>
              <a:rPr sz="2200" i="1" spc="-80" dirty="0">
                <a:solidFill>
                  <a:srgbClr val="231F20"/>
                </a:solidFill>
                <a:latin typeface="Arial Narrow"/>
                <a:cs typeface="Arial Narrow"/>
              </a:rPr>
              <a:t>bancaire</a:t>
            </a:r>
            <a:r>
              <a:rPr sz="2200" i="1" spc="-75" dirty="0">
                <a:solidFill>
                  <a:srgbClr val="231F20"/>
                </a:solidFill>
                <a:latin typeface="Arial Narrow"/>
                <a:cs typeface="Arial Narrow"/>
              </a:rPr>
              <a:t> </a:t>
            </a:r>
            <a:r>
              <a:rPr sz="2200" i="1" spc="-120" dirty="0">
                <a:solidFill>
                  <a:srgbClr val="231F20"/>
                </a:solidFill>
                <a:latin typeface="Arial Narrow"/>
                <a:cs typeface="Arial Narrow"/>
              </a:rPr>
              <a:t>que</a:t>
            </a:r>
            <a:r>
              <a:rPr sz="2200" i="1" spc="-75" dirty="0">
                <a:solidFill>
                  <a:srgbClr val="231F20"/>
                </a:solidFill>
                <a:latin typeface="Arial Narrow"/>
                <a:cs typeface="Arial Narrow"/>
              </a:rPr>
              <a:t> </a:t>
            </a:r>
            <a:r>
              <a:rPr sz="2200" i="1" spc="-120" dirty="0">
                <a:solidFill>
                  <a:srgbClr val="231F20"/>
                </a:solidFill>
                <a:latin typeface="Arial Narrow"/>
                <a:cs typeface="Arial Narrow"/>
              </a:rPr>
              <a:t>vous</a:t>
            </a:r>
            <a:r>
              <a:rPr sz="2200" i="1" spc="-75" dirty="0">
                <a:solidFill>
                  <a:srgbClr val="231F20"/>
                </a:solidFill>
                <a:latin typeface="Arial Narrow"/>
                <a:cs typeface="Arial Narrow"/>
              </a:rPr>
              <a:t> </a:t>
            </a:r>
            <a:r>
              <a:rPr sz="2200" i="1" spc="-125" dirty="0">
                <a:solidFill>
                  <a:srgbClr val="231F20"/>
                </a:solidFill>
                <a:latin typeface="Arial Narrow"/>
                <a:cs typeface="Arial Narrow"/>
              </a:rPr>
              <a:t>avez</a:t>
            </a:r>
            <a:r>
              <a:rPr sz="2200" i="1" spc="-75" dirty="0">
                <a:solidFill>
                  <a:srgbClr val="231F20"/>
                </a:solidFill>
                <a:latin typeface="Arial Narrow"/>
                <a:cs typeface="Arial Narrow"/>
              </a:rPr>
              <a:t> </a:t>
            </a:r>
            <a:r>
              <a:rPr sz="2200" i="1" spc="-80" dirty="0">
                <a:solidFill>
                  <a:srgbClr val="231F20"/>
                </a:solidFill>
                <a:latin typeface="Arial Narrow"/>
                <a:cs typeface="Arial Narrow"/>
              </a:rPr>
              <a:t>reçu</a:t>
            </a:r>
            <a:r>
              <a:rPr sz="2200" i="1" spc="-75" dirty="0">
                <a:solidFill>
                  <a:srgbClr val="231F20"/>
                </a:solidFill>
                <a:latin typeface="Arial Narrow"/>
                <a:cs typeface="Arial Narrow"/>
              </a:rPr>
              <a:t> </a:t>
            </a:r>
            <a:r>
              <a:rPr sz="2200" i="1" spc="-70" dirty="0">
                <a:solidFill>
                  <a:srgbClr val="231F20"/>
                </a:solidFill>
                <a:latin typeface="Arial Narrow"/>
                <a:cs typeface="Arial Narrow"/>
              </a:rPr>
              <a:t>par</a:t>
            </a:r>
            <a:r>
              <a:rPr sz="2200" i="1" spc="-75" dirty="0">
                <a:solidFill>
                  <a:srgbClr val="231F20"/>
                </a:solidFill>
                <a:latin typeface="Arial Narrow"/>
                <a:cs typeface="Arial Narrow"/>
              </a:rPr>
              <a:t> </a:t>
            </a:r>
            <a:r>
              <a:rPr sz="2200" i="1" spc="-315" dirty="0">
                <a:solidFill>
                  <a:srgbClr val="231F20"/>
                </a:solidFill>
                <a:latin typeface="Arial Narrow"/>
                <a:cs typeface="Arial Narrow"/>
              </a:rPr>
              <a:t>SMS.</a:t>
            </a:r>
            <a:endParaRPr sz="2200" dirty="0">
              <a:latin typeface="Arial Narrow"/>
              <a:cs typeface="Arial Narrow"/>
            </a:endParaRPr>
          </a:p>
        </p:txBody>
      </p:sp>
      <p:sp>
        <p:nvSpPr>
          <p:cNvPr id="50" name="object 50"/>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55" name="object 2">
            <a:extLst>
              <a:ext uri="{FF2B5EF4-FFF2-40B4-BE49-F238E27FC236}">
                <a16:creationId xmlns:a16="http://schemas.microsoft.com/office/drawing/2014/main" id="{4F2D94C3-4D69-A6A9-A632-67EA3268D977}"/>
              </a:ext>
            </a:extLst>
          </p:cNvPr>
          <p:cNvGrpSpPr/>
          <p:nvPr/>
        </p:nvGrpSpPr>
        <p:grpSpPr>
          <a:xfrm>
            <a:off x="0" y="0"/>
            <a:ext cx="20104100" cy="1543685"/>
            <a:chOff x="0" y="0"/>
            <a:chExt cx="20104100" cy="1543685"/>
          </a:xfrm>
        </p:grpSpPr>
        <p:sp>
          <p:nvSpPr>
            <p:cNvPr id="56" name="object 3">
              <a:extLst>
                <a:ext uri="{FF2B5EF4-FFF2-40B4-BE49-F238E27FC236}">
                  <a16:creationId xmlns:a16="http://schemas.microsoft.com/office/drawing/2014/main" id="{6B456C9B-DC5A-731E-6CC4-A4C52C4EAC5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7" name="object 4">
              <a:extLst>
                <a:ext uri="{FF2B5EF4-FFF2-40B4-BE49-F238E27FC236}">
                  <a16:creationId xmlns:a16="http://schemas.microsoft.com/office/drawing/2014/main" id="{846C568C-A54A-B21C-C654-CAC2D9B46AEB}"/>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8" name="object 5">
              <a:extLst>
                <a:ext uri="{FF2B5EF4-FFF2-40B4-BE49-F238E27FC236}">
                  <a16:creationId xmlns:a16="http://schemas.microsoft.com/office/drawing/2014/main" id="{F07435DB-3D83-75E6-E99F-A8CB2050610F}"/>
                </a:ext>
              </a:extLst>
            </p:cNvPr>
            <p:cNvPicPr/>
            <p:nvPr/>
          </p:nvPicPr>
          <p:blipFill>
            <a:blip r:embed="rId5" cstate="print"/>
            <a:stretch>
              <a:fillRect/>
            </a:stretch>
          </p:blipFill>
          <p:spPr>
            <a:xfrm>
              <a:off x="2941343" y="583595"/>
              <a:ext cx="165526" cy="74731"/>
            </a:xfrm>
            <a:prstGeom prst="rect">
              <a:avLst/>
            </a:prstGeom>
          </p:spPr>
        </p:pic>
        <p:sp>
          <p:nvSpPr>
            <p:cNvPr id="59" name="object 6">
              <a:extLst>
                <a:ext uri="{FF2B5EF4-FFF2-40B4-BE49-F238E27FC236}">
                  <a16:creationId xmlns:a16="http://schemas.microsoft.com/office/drawing/2014/main" id="{4505303E-76E6-A4BA-0D8B-7453BA423AF5}"/>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0" name="object 7">
              <a:extLst>
                <a:ext uri="{FF2B5EF4-FFF2-40B4-BE49-F238E27FC236}">
                  <a16:creationId xmlns:a16="http://schemas.microsoft.com/office/drawing/2014/main" id="{86075791-4F16-28D4-1A9E-1300B907CB7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61" name="object 8">
              <a:extLst>
                <a:ext uri="{FF2B5EF4-FFF2-40B4-BE49-F238E27FC236}">
                  <a16:creationId xmlns:a16="http://schemas.microsoft.com/office/drawing/2014/main" id="{6A90C907-BB74-6203-6E36-31026E830F6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2" name="object 9">
              <a:extLst>
                <a:ext uri="{FF2B5EF4-FFF2-40B4-BE49-F238E27FC236}">
                  <a16:creationId xmlns:a16="http://schemas.microsoft.com/office/drawing/2014/main" id="{5F1C65D3-DF08-D859-50AF-75F400D4C823}"/>
                </a:ext>
              </a:extLst>
            </p:cNvPr>
            <p:cNvPicPr/>
            <p:nvPr/>
          </p:nvPicPr>
          <p:blipFill>
            <a:blip r:embed="rId6" cstate="print"/>
            <a:stretch>
              <a:fillRect/>
            </a:stretch>
          </p:blipFill>
          <p:spPr>
            <a:xfrm>
              <a:off x="786811" y="414296"/>
              <a:ext cx="194568" cy="193648"/>
            </a:xfrm>
            <a:prstGeom prst="rect">
              <a:avLst/>
            </a:prstGeom>
          </p:spPr>
        </p:pic>
        <p:sp>
          <p:nvSpPr>
            <p:cNvPr id="63" name="object 10">
              <a:extLst>
                <a:ext uri="{FF2B5EF4-FFF2-40B4-BE49-F238E27FC236}">
                  <a16:creationId xmlns:a16="http://schemas.microsoft.com/office/drawing/2014/main" id="{FE9870E4-6D28-2D0D-4D56-6390B5104A5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4" name="object 11">
              <a:extLst>
                <a:ext uri="{FF2B5EF4-FFF2-40B4-BE49-F238E27FC236}">
                  <a16:creationId xmlns:a16="http://schemas.microsoft.com/office/drawing/2014/main" id="{7C6485C9-BA8B-A4AA-8B5F-F8479E76E34D}"/>
                </a:ext>
              </a:extLst>
            </p:cNvPr>
            <p:cNvPicPr/>
            <p:nvPr/>
          </p:nvPicPr>
          <p:blipFill>
            <a:blip r:embed="rId7" cstate="print"/>
            <a:stretch>
              <a:fillRect/>
            </a:stretch>
          </p:blipFill>
          <p:spPr>
            <a:xfrm>
              <a:off x="942241" y="229292"/>
              <a:ext cx="253426" cy="110426"/>
            </a:xfrm>
            <a:prstGeom prst="rect">
              <a:avLst/>
            </a:prstGeom>
          </p:spPr>
        </p:pic>
        <p:pic>
          <p:nvPicPr>
            <p:cNvPr id="65" name="object 12">
              <a:extLst>
                <a:ext uri="{FF2B5EF4-FFF2-40B4-BE49-F238E27FC236}">
                  <a16:creationId xmlns:a16="http://schemas.microsoft.com/office/drawing/2014/main" id="{C0B642D1-1043-9EAE-CF72-840FDBA183C9}"/>
                </a:ext>
              </a:extLst>
            </p:cNvPr>
            <p:cNvPicPr/>
            <p:nvPr/>
          </p:nvPicPr>
          <p:blipFill>
            <a:blip r:embed="rId8" cstate="print"/>
            <a:stretch>
              <a:fillRect/>
            </a:stretch>
          </p:blipFill>
          <p:spPr>
            <a:xfrm>
              <a:off x="778128" y="950596"/>
              <a:ext cx="107549" cy="217145"/>
            </a:xfrm>
            <a:prstGeom prst="rect">
              <a:avLst/>
            </a:prstGeom>
          </p:spPr>
        </p:pic>
        <p:sp>
          <p:nvSpPr>
            <p:cNvPr id="66" name="object 13">
              <a:extLst>
                <a:ext uri="{FF2B5EF4-FFF2-40B4-BE49-F238E27FC236}">
                  <a16:creationId xmlns:a16="http://schemas.microsoft.com/office/drawing/2014/main" id="{7CAA8EB8-E6C3-6EB0-D869-B750D4A352B9}"/>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7" name="object 14">
              <a:extLst>
                <a:ext uri="{FF2B5EF4-FFF2-40B4-BE49-F238E27FC236}">
                  <a16:creationId xmlns:a16="http://schemas.microsoft.com/office/drawing/2014/main" id="{719ABD72-169E-8FE9-C909-92204328986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8" name="object 15">
            <a:extLst>
              <a:ext uri="{FF2B5EF4-FFF2-40B4-BE49-F238E27FC236}">
                <a16:creationId xmlns:a16="http://schemas.microsoft.com/office/drawing/2014/main" id="{8701566D-38F7-C900-8972-73EB5110834B}"/>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9" name="object 16">
            <a:extLst>
              <a:ext uri="{FF2B5EF4-FFF2-40B4-BE49-F238E27FC236}">
                <a16:creationId xmlns:a16="http://schemas.microsoft.com/office/drawing/2014/main" id="{B6159DA3-6B92-88FB-E993-11A7CF478BC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70" name="object 17">
            <a:extLst>
              <a:ext uri="{FF2B5EF4-FFF2-40B4-BE49-F238E27FC236}">
                <a16:creationId xmlns:a16="http://schemas.microsoft.com/office/drawing/2014/main" id="{56055435-932E-C389-C913-AF31B33E4425}"/>
              </a:ext>
            </a:extLst>
          </p:cNvPr>
          <p:cNvGrpSpPr/>
          <p:nvPr/>
        </p:nvGrpSpPr>
        <p:grpSpPr>
          <a:xfrm>
            <a:off x="1322958" y="1690414"/>
            <a:ext cx="1341120" cy="1102360"/>
            <a:chOff x="1322958" y="1690414"/>
            <a:chExt cx="1341120" cy="1102360"/>
          </a:xfrm>
        </p:grpSpPr>
        <p:sp>
          <p:nvSpPr>
            <p:cNvPr id="71" name="object 18">
              <a:extLst>
                <a:ext uri="{FF2B5EF4-FFF2-40B4-BE49-F238E27FC236}">
                  <a16:creationId xmlns:a16="http://schemas.microsoft.com/office/drawing/2014/main" id="{2D3AF8A8-1B29-3661-BE6B-426D2368B9B2}"/>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2" name="object 19">
              <a:extLst>
                <a:ext uri="{FF2B5EF4-FFF2-40B4-BE49-F238E27FC236}">
                  <a16:creationId xmlns:a16="http://schemas.microsoft.com/office/drawing/2014/main" id="{0FCD62F2-45EB-5B55-4540-F851F7BC6C96}"/>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object 15">
            <a:extLst>
              <a:ext uri="{FF2B5EF4-FFF2-40B4-BE49-F238E27FC236}">
                <a16:creationId xmlns:a16="http://schemas.microsoft.com/office/drawing/2014/main" id="{D51A0B06-C140-B791-E86D-DE8C7633B0F2}"/>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a:p>
        </p:txBody>
      </p:sp>
      <p:sp>
        <p:nvSpPr>
          <p:cNvPr id="50" name="object 50"/>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55" name="object 2">
            <a:extLst>
              <a:ext uri="{FF2B5EF4-FFF2-40B4-BE49-F238E27FC236}">
                <a16:creationId xmlns:a16="http://schemas.microsoft.com/office/drawing/2014/main" id="{4F2D94C3-4D69-A6A9-A632-67EA3268D977}"/>
              </a:ext>
            </a:extLst>
          </p:cNvPr>
          <p:cNvGrpSpPr/>
          <p:nvPr/>
        </p:nvGrpSpPr>
        <p:grpSpPr>
          <a:xfrm>
            <a:off x="0" y="0"/>
            <a:ext cx="20104100" cy="1543685"/>
            <a:chOff x="0" y="0"/>
            <a:chExt cx="20104100" cy="1543685"/>
          </a:xfrm>
        </p:grpSpPr>
        <p:sp>
          <p:nvSpPr>
            <p:cNvPr id="56" name="object 3">
              <a:extLst>
                <a:ext uri="{FF2B5EF4-FFF2-40B4-BE49-F238E27FC236}">
                  <a16:creationId xmlns:a16="http://schemas.microsoft.com/office/drawing/2014/main" id="{6B456C9B-DC5A-731E-6CC4-A4C52C4EAC5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7" name="object 4">
              <a:extLst>
                <a:ext uri="{FF2B5EF4-FFF2-40B4-BE49-F238E27FC236}">
                  <a16:creationId xmlns:a16="http://schemas.microsoft.com/office/drawing/2014/main" id="{846C568C-A54A-B21C-C654-CAC2D9B46AEB}"/>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8" name="object 5">
              <a:extLst>
                <a:ext uri="{FF2B5EF4-FFF2-40B4-BE49-F238E27FC236}">
                  <a16:creationId xmlns:a16="http://schemas.microsoft.com/office/drawing/2014/main" id="{F07435DB-3D83-75E6-E99F-A8CB2050610F}"/>
                </a:ext>
              </a:extLst>
            </p:cNvPr>
            <p:cNvPicPr/>
            <p:nvPr/>
          </p:nvPicPr>
          <p:blipFill>
            <a:blip r:embed="rId2" cstate="print"/>
            <a:stretch>
              <a:fillRect/>
            </a:stretch>
          </p:blipFill>
          <p:spPr>
            <a:xfrm>
              <a:off x="2941343" y="583595"/>
              <a:ext cx="165526" cy="74731"/>
            </a:xfrm>
            <a:prstGeom prst="rect">
              <a:avLst/>
            </a:prstGeom>
          </p:spPr>
        </p:pic>
        <p:sp>
          <p:nvSpPr>
            <p:cNvPr id="59" name="object 6">
              <a:extLst>
                <a:ext uri="{FF2B5EF4-FFF2-40B4-BE49-F238E27FC236}">
                  <a16:creationId xmlns:a16="http://schemas.microsoft.com/office/drawing/2014/main" id="{4505303E-76E6-A4BA-0D8B-7453BA423AF5}"/>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60" name="object 7">
              <a:extLst>
                <a:ext uri="{FF2B5EF4-FFF2-40B4-BE49-F238E27FC236}">
                  <a16:creationId xmlns:a16="http://schemas.microsoft.com/office/drawing/2014/main" id="{86075791-4F16-28D4-1A9E-1300B907CB7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61" name="object 8">
              <a:extLst>
                <a:ext uri="{FF2B5EF4-FFF2-40B4-BE49-F238E27FC236}">
                  <a16:creationId xmlns:a16="http://schemas.microsoft.com/office/drawing/2014/main" id="{6A90C907-BB74-6203-6E36-31026E830F6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2" name="object 9">
              <a:extLst>
                <a:ext uri="{FF2B5EF4-FFF2-40B4-BE49-F238E27FC236}">
                  <a16:creationId xmlns:a16="http://schemas.microsoft.com/office/drawing/2014/main" id="{5F1C65D3-DF08-D859-50AF-75F400D4C823}"/>
                </a:ext>
              </a:extLst>
            </p:cNvPr>
            <p:cNvPicPr/>
            <p:nvPr/>
          </p:nvPicPr>
          <p:blipFill>
            <a:blip r:embed="rId3" cstate="print"/>
            <a:stretch>
              <a:fillRect/>
            </a:stretch>
          </p:blipFill>
          <p:spPr>
            <a:xfrm>
              <a:off x="786811" y="414296"/>
              <a:ext cx="194568" cy="193648"/>
            </a:xfrm>
            <a:prstGeom prst="rect">
              <a:avLst/>
            </a:prstGeom>
          </p:spPr>
        </p:pic>
        <p:sp>
          <p:nvSpPr>
            <p:cNvPr id="63" name="object 10">
              <a:extLst>
                <a:ext uri="{FF2B5EF4-FFF2-40B4-BE49-F238E27FC236}">
                  <a16:creationId xmlns:a16="http://schemas.microsoft.com/office/drawing/2014/main" id="{FE9870E4-6D28-2D0D-4D56-6390B5104A5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4" name="object 11">
              <a:extLst>
                <a:ext uri="{FF2B5EF4-FFF2-40B4-BE49-F238E27FC236}">
                  <a16:creationId xmlns:a16="http://schemas.microsoft.com/office/drawing/2014/main" id="{7C6485C9-BA8B-A4AA-8B5F-F8479E76E34D}"/>
                </a:ext>
              </a:extLst>
            </p:cNvPr>
            <p:cNvPicPr/>
            <p:nvPr/>
          </p:nvPicPr>
          <p:blipFill>
            <a:blip r:embed="rId4" cstate="print"/>
            <a:stretch>
              <a:fillRect/>
            </a:stretch>
          </p:blipFill>
          <p:spPr>
            <a:xfrm>
              <a:off x="942241" y="229292"/>
              <a:ext cx="253426" cy="110426"/>
            </a:xfrm>
            <a:prstGeom prst="rect">
              <a:avLst/>
            </a:prstGeom>
          </p:spPr>
        </p:pic>
        <p:pic>
          <p:nvPicPr>
            <p:cNvPr id="65" name="object 12">
              <a:extLst>
                <a:ext uri="{FF2B5EF4-FFF2-40B4-BE49-F238E27FC236}">
                  <a16:creationId xmlns:a16="http://schemas.microsoft.com/office/drawing/2014/main" id="{C0B642D1-1043-9EAE-CF72-840FDBA183C9}"/>
                </a:ext>
              </a:extLst>
            </p:cNvPr>
            <p:cNvPicPr/>
            <p:nvPr/>
          </p:nvPicPr>
          <p:blipFill>
            <a:blip r:embed="rId5" cstate="print"/>
            <a:stretch>
              <a:fillRect/>
            </a:stretch>
          </p:blipFill>
          <p:spPr>
            <a:xfrm>
              <a:off x="778128" y="950596"/>
              <a:ext cx="107549" cy="217145"/>
            </a:xfrm>
            <a:prstGeom prst="rect">
              <a:avLst/>
            </a:prstGeom>
          </p:spPr>
        </p:pic>
        <p:sp>
          <p:nvSpPr>
            <p:cNvPr id="66" name="object 13">
              <a:extLst>
                <a:ext uri="{FF2B5EF4-FFF2-40B4-BE49-F238E27FC236}">
                  <a16:creationId xmlns:a16="http://schemas.microsoft.com/office/drawing/2014/main" id="{7CAA8EB8-E6C3-6EB0-D869-B750D4A352B9}"/>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7" name="object 14">
              <a:extLst>
                <a:ext uri="{FF2B5EF4-FFF2-40B4-BE49-F238E27FC236}">
                  <a16:creationId xmlns:a16="http://schemas.microsoft.com/office/drawing/2014/main" id="{719ABD72-169E-8FE9-C909-92204328986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8" name="object 15">
            <a:extLst>
              <a:ext uri="{FF2B5EF4-FFF2-40B4-BE49-F238E27FC236}">
                <a16:creationId xmlns:a16="http://schemas.microsoft.com/office/drawing/2014/main" id="{8701566D-38F7-C900-8972-73EB5110834B}"/>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9" name="object 16">
            <a:extLst>
              <a:ext uri="{FF2B5EF4-FFF2-40B4-BE49-F238E27FC236}">
                <a16:creationId xmlns:a16="http://schemas.microsoft.com/office/drawing/2014/main" id="{B6159DA3-6B92-88FB-E993-11A7CF478BC7}"/>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70" name="object 17">
            <a:extLst>
              <a:ext uri="{FF2B5EF4-FFF2-40B4-BE49-F238E27FC236}">
                <a16:creationId xmlns:a16="http://schemas.microsoft.com/office/drawing/2014/main" id="{56055435-932E-C389-C913-AF31B33E4425}"/>
              </a:ext>
            </a:extLst>
          </p:cNvPr>
          <p:cNvGrpSpPr/>
          <p:nvPr/>
        </p:nvGrpSpPr>
        <p:grpSpPr>
          <a:xfrm>
            <a:off x="1322958" y="1690414"/>
            <a:ext cx="1341120" cy="1102360"/>
            <a:chOff x="1322958" y="1690414"/>
            <a:chExt cx="1341120" cy="1102360"/>
          </a:xfrm>
        </p:grpSpPr>
        <p:sp>
          <p:nvSpPr>
            <p:cNvPr id="71" name="object 18">
              <a:extLst>
                <a:ext uri="{FF2B5EF4-FFF2-40B4-BE49-F238E27FC236}">
                  <a16:creationId xmlns:a16="http://schemas.microsoft.com/office/drawing/2014/main" id="{2D3AF8A8-1B29-3661-BE6B-426D2368B9B2}"/>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2" name="object 19">
              <a:extLst>
                <a:ext uri="{FF2B5EF4-FFF2-40B4-BE49-F238E27FC236}">
                  <a16:creationId xmlns:a16="http://schemas.microsoft.com/office/drawing/2014/main" id="{0FCD62F2-45EB-5B55-4540-F851F7BC6C96}"/>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pic>
        <p:nvPicPr>
          <p:cNvPr id="3" name="Image 2">
            <a:extLst>
              <a:ext uri="{FF2B5EF4-FFF2-40B4-BE49-F238E27FC236}">
                <a16:creationId xmlns:a16="http://schemas.microsoft.com/office/drawing/2014/main" id="{08FD40DE-7842-6C40-4C69-D0E5E0E3D07E}"/>
              </a:ext>
            </a:extLst>
          </p:cNvPr>
          <p:cNvPicPr>
            <a:picLocks noChangeAspect="1"/>
          </p:cNvPicPr>
          <p:nvPr/>
        </p:nvPicPr>
        <p:blipFill>
          <a:blip r:embed="rId6"/>
          <a:stretch>
            <a:fillRect/>
          </a:stretch>
        </p:blipFill>
        <p:spPr>
          <a:xfrm>
            <a:off x="1673185" y="5163461"/>
            <a:ext cx="5244267" cy="2939906"/>
          </a:xfrm>
          <a:prstGeom prst="rect">
            <a:avLst/>
          </a:prstGeom>
        </p:spPr>
      </p:pic>
      <p:grpSp>
        <p:nvGrpSpPr>
          <p:cNvPr id="4" name="object 47">
            <a:extLst>
              <a:ext uri="{FF2B5EF4-FFF2-40B4-BE49-F238E27FC236}">
                <a16:creationId xmlns:a16="http://schemas.microsoft.com/office/drawing/2014/main" id="{85B5EEEC-BA57-63A9-F419-DE312B21C7BC}"/>
              </a:ext>
            </a:extLst>
          </p:cNvPr>
          <p:cNvGrpSpPr/>
          <p:nvPr/>
        </p:nvGrpSpPr>
        <p:grpSpPr>
          <a:xfrm>
            <a:off x="1619773" y="3544433"/>
            <a:ext cx="16809085" cy="6233795"/>
            <a:chOff x="1619773" y="3544433"/>
            <a:chExt cx="16809085" cy="6233795"/>
          </a:xfrm>
        </p:grpSpPr>
        <p:sp>
          <p:nvSpPr>
            <p:cNvPr id="5" name="object 48">
              <a:extLst>
                <a:ext uri="{FF2B5EF4-FFF2-40B4-BE49-F238E27FC236}">
                  <a16:creationId xmlns:a16="http://schemas.microsoft.com/office/drawing/2014/main" id="{E1A6AF94-708D-F752-DF6E-E0EE6A9E229D}"/>
                </a:ext>
              </a:extLst>
            </p:cNvPr>
            <p:cNvSpPr/>
            <p:nvPr/>
          </p:nvSpPr>
          <p:spPr>
            <a:xfrm>
              <a:off x="3558311" y="5351227"/>
              <a:ext cx="1565910" cy="27940"/>
            </a:xfrm>
            <a:custGeom>
              <a:avLst/>
              <a:gdLst/>
              <a:ahLst/>
              <a:cxnLst/>
              <a:rect l="l" t="t" r="r" b="b"/>
              <a:pathLst>
                <a:path w="1565910" h="27939">
                  <a:moveTo>
                    <a:pt x="1565884" y="21437"/>
                  </a:moveTo>
                  <a:lnTo>
                    <a:pt x="1562544" y="21437"/>
                  </a:lnTo>
                  <a:lnTo>
                    <a:pt x="1562544" y="6311"/>
                  </a:lnTo>
                  <a:lnTo>
                    <a:pt x="1565579" y="6311"/>
                  </a:lnTo>
                  <a:lnTo>
                    <a:pt x="1565579" y="0"/>
                  </a:lnTo>
                  <a:lnTo>
                    <a:pt x="0" y="0"/>
                  </a:lnTo>
                  <a:lnTo>
                    <a:pt x="0" y="6311"/>
                  </a:lnTo>
                  <a:lnTo>
                    <a:pt x="0" y="21437"/>
                  </a:lnTo>
                  <a:lnTo>
                    <a:pt x="0" y="27736"/>
                  </a:lnTo>
                  <a:lnTo>
                    <a:pt x="1565884" y="27736"/>
                  </a:lnTo>
                  <a:lnTo>
                    <a:pt x="1565884" y="21437"/>
                  </a:lnTo>
                  <a:close/>
                </a:path>
              </a:pathLst>
            </a:custGeom>
            <a:solidFill>
              <a:srgbClr val="F9E5FC"/>
            </a:solidFill>
          </p:spPr>
          <p:txBody>
            <a:bodyPr wrap="square" lIns="0" tIns="0" rIns="0" bIns="0" rtlCol="0"/>
            <a:lstStyle/>
            <a:p>
              <a:endParaRPr/>
            </a:p>
          </p:txBody>
        </p:sp>
        <p:sp>
          <p:nvSpPr>
            <p:cNvPr id="6" name="object 49">
              <a:extLst>
                <a:ext uri="{FF2B5EF4-FFF2-40B4-BE49-F238E27FC236}">
                  <a16:creationId xmlns:a16="http://schemas.microsoft.com/office/drawing/2014/main" id="{EC97C232-D105-1273-B318-957060F633DE}"/>
                </a:ext>
              </a:extLst>
            </p:cNvPr>
            <p:cNvSpPr/>
            <p:nvPr/>
          </p:nvSpPr>
          <p:spPr>
            <a:xfrm>
              <a:off x="3545157" y="5351225"/>
              <a:ext cx="13335" cy="27940"/>
            </a:xfrm>
            <a:custGeom>
              <a:avLst/>
              <a:gdLst/>
              <a:ahLst/>
              <a:cxnLst/>
              <a:rect l="l" t="t" r="r" b="b"/>
              <a:pathLst>
                <a:path w="13335" h="27939">
                  <a:moveTo>
                    <a:pt x="13160" y="27434"/>
                  </a:moveTo>
                  <a:lnTo>
                    <a:pt x="0" y="27434"/>
                  </a:lnTo>
                  <a:lnTo>
                    <a:pt x="0" y="0"/>
                  </a:lnTo>
                  <a:lnTo>
                    <a:pt x="13160" y="0"/>
                  </a:lnTo>
                  <a:lnTo>
                    <a:pt x="13160" y="27434"/>
                  </a:lnTo>
                  <a:close/>
                </a:path>
              </a:pathLst>
            </a:custGeom>
            <a:solidFill>
              <a:srgbClr val="F9E27A"/>
            </a:solidFill>
          </p:spPr>
          <p:txBody>
            <a:bodyPr wrap="square" lIns="0" tIns="0" rIns="0" bIns="0" rtlCol="0"/>
            <a:lstStyle/>
            <a:p>
              <a:endParaRPr/>
            </a:p>
          </p:txBody>
        </p:sp>
        <p:sp>
          <p:nvSpPr>
            <p:cNvPr id="7" name="object 50">
              <a:extLst>
                <a:ext uri="{FF2B5EF4-FFF2-40B4-BE49-F238E27FC236}">
                  <a16:creationId xmlns:a16="http://schemas.microsoft.com/office/drawing/2014/main" id="{D2ADCC88-8E6A-624A-00F3-7ACCF605213A}"/>
                </a:ext>
              </a:extLst>
            </p:cNvPr>
            <p:cNvSpPr/>
            <p:nvPr/>
          </p:nvSpPr>
          <p:spPr>
            <a:xfrm>
              <a:off x="5147932" y="5351227"/>
              <a:ext cx="1604010" cy="27940"/>
            </a:xfrm>
            <a:custGeom>
              <a:avLst/>
              <a:gdLst/>
              <a:ahLst/>
              <a:cxnLst/>
              <a:rect l="l" t="t" r="r" b="b"/>
              <a:pathLst>
                <a:path w="1604009" h="27939">
                  <a:moveTo>
                    <a:pt x="1603552" y="6311"/>
                  </a:moveTo>
                  <a:lnTo>
                    <a:pt x="1600517" y="6311"/>
                  </a:lnTo>
                  <a:lnTo>
                    <a:pt x="1600517" y="0"/>
                  </a:lnTo>
                  <a:lnTo>
                    <a:pt x="0" y="0"/>
                  </a:lnTo>
                  <a:lnTo>
                    <a:pt x="0" y="6311"/>
                  </a:lnTo>
                  <a:lnTo>
                    <a:pt x="0" y="21437"/>
                  </a:lnTo>
                  <a:lnTo>
                    <a:pt x="0" y="27736"/>
                  </a:lnTo>
                  <a:lnTo>
                    <a:pt x="1600225" y="27736"/>
                  </a:lnTo>
                  <a:lnTo>
                    <a:pt x="1600225" y="21437"/>
                  </a:lnTo>
                  <a:lnTo>
                    <a:pt x="1603552" y="21437"/>
                  </a:lnTo>
                  <a:lnTo>
                    <a:pt x="1603552" y="6311"/>
                  </a:lnTo>
                  <a:close/>
                </a:path>
              </a:pathLst>
            </a:custGeom>
            <a:solidFill>
              <a:srgbClr val="F9E5FC"/>
            </a:solidFill>
          </p:spPr>
          <p:txBody>
            <a:bodyPr wrap="square" lIns="0" tIns="0" rIns="0" bIns="0" rtlCol="0"/>
            <a:lstStyle/>
            <a:p>
              <a:endParaRPr/>
            </a:p>
          </p:txBody>
        </p:sp>
        <p:sp>
          <p:nvSpPr>
            <p:cNvPr id="8" name="object 51">
              <a:extLst>
                <a:ext uri="{FF2B5EF4-FFF2-40B4-BE49-F238E27FC236}">
                  <a16:creationId xmlns:a16="http://schemas.microsoft.com/office/drawing/2014/main" id="{9EF5061C-EBF3-2072-EC27-F06FD1476744}"/>
                </a:ext>
              </a:extLst>
            </p:cNvPr>
            <p:cNvSpPr/>
            <p:nvPr/>
          </p:nvSpPr>
          <p:spPr>
            <a:xfrm>
              <a:off x="5120865" y="5351224"/>
              <a:ext cx="27305" cy="27940"/>
            </a:xfrm>
            <a:custGeom>
              <a:avLst/>
              <a:gdLst/>
              <a:ahLst/>
              <a:cxnLst/>
              <a:rect l="l" t="t" r="r" b="b"/>
              <a:pathLst>
                <a:path w="27304" h="27939">
                  <a:moveTo>
                    <a:pt x="27078" y="27434"/>
                  </a:moveTo>
                  <a:lnTo>
                    <a:pt x="6230" y="27434"/>
                  </a:lnTo>
                  <a:lnTo>
                    <a:pt x="0" y="21292"/>
                  </a:lnTo>
                  <a:lnTo>
                    <a:pt x="0" y="6142"/>
                  </a:lnTo>
                  <a:lnTo>
                    <a:pt x="6230" y="0"/>
                  </a:lnTo>
                  <a:lnTo>
                    <a:pt x="27078" y="0"/>
                  </a:lnTo>
                  <a:lnTo>
                    <a:pt x="27078" y="27434"/>
                  </a:lnTo>
                  <a:close/>
                </a:path>
              </a:pathLst>
            </a:custGeom>
            <a:solidFill>
              <a:srgbClr val="FCF2C4"/>
            </a:solidFill>
          </p:spPr>
          <p:txBody>
            <a:bodyPr wrap="square" lIns="0" tIns="0" rIns="0" bIns="0" rtlCol="0"/>
            <a:lstStyle/>
            <a:p>
              <a:endParaRPr/>
            </a:p>
          </p:txBody>
        </p:sp>
        <p:pic>
          <p:nvPicPr>
            <p:cNvPr id="9" name="object 52">
              <a:extLst>
                <a:ext uri="{FF2B5EF4-FFF2-40B4-BE49-F238E27FC236}">
                  <a16:creationId xmlns:a16="http://schemas.microsoft.com/office/drawing/2014/main" id="{855D1CDB-4149-2BD5-EA6B-8D23F5B22C21}"/>
                </a:ext>
              </a:extLst>
            </p:cNvPr>
            <p:cNvPicPr/>
            <p:nvPr/>
          </p:nvPicPr>
          <p:blipFill>
            <a:blip r:embed="rId7" cstate="print"/>
            <a:stretch>
              <a:fillRect/>
            </a:stretch>
          </p:blipFill>
          <p:spPr>
            <a:xfrm>
              <a:off x="3505841" y="5321768"/>
              <a:ext cx="87633" cy="86348"/>
            </a:xfrm>
            <a:prstGeom prst="rect">
              <a:avLst/>
            </a:prstGeom>
          </p:spPr>
        </p:pic>
        <p:sp>
          <p:nvSpPr>
            <p:cNvPr id="10" name="object 53">
              <a:extLst>
                <a:ext uri="{FF2B5EF4-FFF2-40B4-BE49-F238E27FC236}">
                  <a16:creationId xmlns:a16="http://schemas.microsoft.com/office/drawing/2014/main" id="{212CB214-6169-64AC-1F9F-AE8535328F31}"/>
                </a:ext>
              </a:extLst>
            </p:cNvPr>
            <p:cNvSpPr/>
            <p:nvPr/>
          </p:nvSpPr>
          <p:spPr>
            <a:xfrm>
              <a:off x="5097930" y="5328624"/>
              <a:ext cx="74295" cy="73025"/>
            </a:xfrm>
            <a:custGeom>
              <a:avLst/>
              <a:gdLst/>
              <a:ahLst/>
              <a:cxnLst/>
              <a:rect l="l" t="t" r="r" b="b"/>
              <a:pathLst>
                <a:path w="74295" h="73025">
                  <a:moveTo>
                    <a:pt x="36853" y="72629"/>
                  </a:moveTo>
                  <a:lnTo>
                    <a:pt x="22522" y="69771"/>
                  </a:lnTo>
                  <a:lnTo>
                    <a:pt x="10806" y="61982"/>
                  </a:lnTo>
                  <a:lnTo>
                    <a:pt x="2900" y="50438"/>
                  </a:lnTo>
                  <a:lnTo>
                    <a:pt x="0" y="36317"/>
                  </a:lnTo>
                  <a:lnTo>
                    <a:pt x="2900" y="22194"/>
                  </a:lnTo>
                  <a:lnTo>
                    <a:pt x="10806" y="10649"/>
                  </a:lnTo>
                  <a:lnTo>
                    <a:pt x="22522" y="2858"/>
                  </a:lnTo>
                  <a:lnTo>
                    <a:pt x="36853" y="0"/>
                  </a:lnTo>
                  <a:lnTo>
                    <a:pt x="51186" y="2858"/>
                  </a:lnTo>
                  <a:lnTo>
                    <a:pt x="62903" y="10649"/>
                  </a:lnTo>
                  <a:lnTo>
                    <a:pt x="70809" y="22194"/>
                  </a:lnTo>
                  <a:lnTo>
                    <a:pt x="73710" y="36317"/>
                  </a:lnTo>
                  <a:lnTo>
                    <a:pt x="70809" y="50438"/>
                  </a:lnTo>
                  <a:lnTo>
                    <a:pt x="62903" y="61982"/>
                  </a:lnTo>
                  <a:lnTo>
                    <a:pt x="51186" y="69771"/>
                  </a:lnTo>
                  <a:lnTo>
                    <a:pt x="36853" y="72629"/>
                  </a:lnTo>
                  <a:close/>
                </a:path>
              </a:pathLst>
            </a:custGeom>
            <a:solidFill>
              <a:srgbClr val="E0C1F2"/>
            </a:solidFill>
          </p:spPr>
          <p:txBody>
            <a:bodyPr wrap="square" lIns="0" tIns="0" rIns="0" bIns="0" rtlCol="0"/>
            <a:lstStyle/>
            <a:p>
              <a:endParaRPr/>
            </a:p>
          </p:txBody>
        </p:sp>
        <p:sp>
          <p:nvSpPr>
            <p:cNvPr id="11" name="object 54">
              <a:extLst>
                <a:ext uri="{FF2B5EF4-FFF2-40B4-BE49-F238E27FC236}">
                  <a16:creationId xmlns:a16="http://schemas.microsoft.com/office/drawing/2014/main" id="{CA7BA6E1-86FD-EB2F-C6C8-E93899CC69D7}"/>
                </a:ext>
              </a:extLst>
            </p:cNvPr>
            <p:cNvSpPr/>
            <p:nvPr/>
          </p:nvSpPr>
          <p:spPr>
            <a:xfrm>
              <a:off x="5090970" y="5321768"/>
              <a:ext cx="87630" cy="86360"/>
            </a:xfrm>
            <a:custGeom>
              <a:avLst/>
              <a:gdLst/>
              <a:ahLst/>
              <a:cxnLst/>
              <a:rect l="l" t="t" r="r" b="b"/>
              <a:pathLst>
                <a:path w="87629" h="86360">
                  <a:moveTo>
                    <a:pt x="43816" y="86348"/>
                  </a:moveTo>
                  <a:lnTo>
                    <a:pt x="26776" y="82949"/>
                  </a:lnTo>
                  <a:lnTo>
                    <a:pt x="12847" y="73687"/>
                  </a:lnTo>
                  <a:lnTo>
                    <a:pt x="3448" y="59962"/>
                  </a:lnTo>
                  <a:lnTo>
                    <a:pt x="0" y="43172"/>
                  </a:lnTo>
                  <a:lnTo>
                    <a:pt x="3448" y="26385"/>
                  </a:lnTo>
                  <a:lnTo>
                    <a:pt x="12847" y="12660"/>
                  </a:lnTo>
                  <a:lnTo>
                    <a:pt x="26776" y="3398"/>
                  </a:lnTo>
                  <a:lnTo>
                    <a:pt x="43816" y="0"/>
                  </a:lnTo>
                  <a:lnTo>
                    <a:pt x="60855" y="3398"/>
                  </a:lnTo>
                  <a:lnTo>
                    <a:pt x="74784" y="12660"/>
                  </a:lnTo>
                  <a:lnTo>
                    <a:pt x="75507" y="13716"/>
                  </a:lnTo>
                  <a:lnTo>
                    <a:pt x="43816" y="13716"/>
                  </a:lnTo>
                  <a:lnTo>
                    <a:pt x="32179" y="16031"/>
                  </a:lnTo>
                  <a:lnTo>
                    <a:pt x="22676" y="22344"/>
                  </a:lnTo>
                  <a:lnTo>
                    <a:pt x="16269" y="31707"/>
                  </a:lnTo>
                  <a:lnTo>
                    <a:pt x="13920" y="43172"/>
                  </a:lnTo>
                  <a:lnTo>
                    <a:pt x="16269" y="54638"/>
                  </a:lnTo>
                  <a:lnTo>
                    <a:pt x="22676" y="64002"/>
                  </a:lnTo>
                  <a:lnTo>
                    <a:pt x="32179" y="70316"/>
                  </a:lnTo>
                  <a:lnTo>
                    <a:pt x="43816" y="72632"/>
                  </a:lnTo>
                  <a:lnTo>
                    <a:pt x="75506" y="72632"/>
                  </a:lnTo>
                  <a:lnTo>
                    <a:pt x="74784" y="73687"/>
                  </a:lnTo>
                  <a:lnTo>
                    <a:pt x="60855" y="82949"/>
                  </a:lnTo>
                  <a:lnTo>
                    <a:pt x="43816" y="86348"/>
                  </a:lnTo>
                  <a:close/>
                </a:path>
                <a:path w="87629" h="86360">
                  <a:moveTo>
                    <a:pt x="75506" y="72632"/>
                  </a:moveTo>
                  <a:lnTo>
                    <a:pt x="43816" y="72632"/>
                  </a:lnTo>
                  <a:lnTo>
                    <a:pt x="55452" y="70316"/>
                  </a:lnTo>
                  <a:lnTo>
                    <a:pt x="64954" y="64002"/>
                  </a:lnTo>
                  <a:lnTo>
                    <a:pt x="71361" y="54638"/>
                  </a:lnTo>
                  <a:lnTo>
                    <a:pt x="73710" y="43172"/>
                  </a:lnTo>
                  <a:lnTo>
                    <a:pt x="71361" y="31707"/>
                  </a:lnTo>
                  <a:lnTo>
                    <a:pt x="64954" y="22344"/>
                  </a:lnTo>
                  <a:lnTo>
                    <a:pt x="55452" y="16031"/>
                  </a:lnTo>
                  <a:lnTo>
                    <a:pt x="43816" y="13716"/>
                  </a:lnTo>
                  <a:lnTo>
                    <a:pt x="75507" y="13716"/>
                  </a:lnTo>
                  <a:lnTo>
                    <a:pt x="84182" y="26385"/>
                  </a:lnTo>
                  <a:lnTo>
                    <a:pt x="87630" y="43172"/>
                  </a:lnTo>
                  <a:lnTo>
                    <a:pt x="84182" y="59962"/>
                  </a:lnTo>
                  <a:lnTo>
                    <a:pt x="75506" y="72632"/>
                  </a:lnTo>
                  <a:close/>
                </a:path>
              </a:pathLst>
            </a:custGeom>
            <a:solidFill>
              <a:srgbClr val="FFFFFF"/>
            </a:solidFill>
          </p:spPr>
          <p:txBody>
            <a:bodyPr wrap="square" lIns="0" tIns="0" rIns="0" bIns="0" rtlCol="0"/>
            <a:lstStyle/>
            <a:p>
              <a:endParaRPr/>
            </a:p>
          </p:txBody>
        </p:sp>
        <p:pic>
          <p:nvPicPr>
            <p:cNvPr id="12" name="object 55">
              <a:extLst>
                <a:ext uri="{FF2B5EF4-FFF2-40B4-BE49-F238E27FC236}">
                  <a16:creationId xmlns:a16="http://schemas.microsoft.com/office/drawing/2014/main" id="{40F4DE21-3F5A-CB31-4E6F-5019B8B6A39E}"/>
                </a:ext>
              </a:extLst>
            </p:cNvPr>
            <p:cNvPicPr/>
            <p:nvPr/>
          </p:nvPicPr>
          <p:blipFill>
            <a:blip r:embed="rId8" cstate="print"/>
            <a:stretch>
              <a:fillRect/>
            </a:stretch>
          </p:blipFill>
          <p:spPr>
            <a:xfrm>
              <a:off x="1811182" y="5300733"/>
              <a:ext cx="170737" cy="114293"/>
            </a:xfrm>
            <a:prstGeom prst="rect">
              <a:avLst/>
            </a:prstGeom>
          </p:spPr>
        </p:pic>
        <p:sp>
          <p:nvSpPr>
            <p:cNvPr id="13" name="object 56">
              <a:extLst>
                <a:ext uri="{FF2B5EF4-FFF2-40B4-BE49-F238E27FC236}">
                  <a16:creationId xmlns:a16="http://schemas.microsoft.com/office/drawing/2014/main" id="{90A124DE-41A5-8FD6-97F7-900630A63B77}"/>
                </a:ext>
              </a:extLst>
            </p:cNvPr>
            <p:cNvSpPr/>
            <p:nvPr/>
          </p:nvSpPr>
          <p:spPr>
            <a:xfrm>
              <a:off x="1661657" y="514045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a:p>
          </p:txBody>
        </p:sp>
        <p:sp>
          <p:nvSpPr>
            <p:cNvPr id="14" name="object 57">
              <a:extLst>
                <a:ext uri="{FF2B5EF4-FFF2-40B4-BE49-F238E27FC236}">
                  <a16:creationId xmlns:a16="http://schemas.microsoft.com/office/drawing/2014/main" id="{A64B8AF3-6DB3-79AC-706B-49D3871D5313}"/>
                </a:ext>
              </a:extLst>
            </p:cNvPr>
            <p:cNvSpPr/>
            <p:nvPr/>
          </p:nvSpPr>
          <p:spPr>
            <a:xfrm>
              <a:off x="6162013" y="3575845"/>
              <a:ext cx="12235180" cy="6170930"/>
            </a:xfrm>
            <a:custGeom>
              <a:avLst/>
              <a:gdLst/>
              <a:ahLst/>
              <a:cxnLst/>
              <a:rect l="l" t="t" r="r" b="b"/>
              <a:pathLst>
                <a:path w="12235180" h="617093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5759918"/>
                  </a:lnTo>
                  <a:lnTo>
                    <a:pt x="141608" y="5807792"/>
                  </a:lnTo>
                  <a:lnTo>
                    <a:pt x="149697" y="5854044"/>
                  </a:lnTo>
                  <a:lnTo>
                    <a:pt x="162802" y="5898365"/>
                  </a:lnTo>
                  <a:lnTo>
                    <a:pt x="180614" y="5940449"/>
                  </a:lnTo>
                  <a:lnTo>
                    <a:pt x="202824" y="5979987"/>
                  </a:lnTo>
                  <a:lnTo>
                    <a:pt x="229126" y="6016671"/>
                  </a:lnTo>
                  <a:lnTo>
                    <a:pt x="259209" y="6050192"/>
                  </a:lnTo>
                  <a:lnTo>
                    <a:pt x="292766" y="6080244"/>
                  </a:lnTo>
                  <a:lnTo>
                    <a:pt x="329488" y="6106517"/>
                  </a:lnTo>
                  <a:lnTo>
                    <a:pt x="369067" y="6128704"/>
                  </a:lnTo>
                  <a:lnTo>
                    <a:pt x="411195" y="6146497"/>
                  </a:lnTo>
                  <a:lnTo>
                    <a:pt x="455562" y="6159587"/>
                  </a:lnTo>
                  <a:lnTo>
                    <a:pt x="501861" y="6167668"/>
                  </a:lnTo>
                  <a:lnTo>
                    <a:pt x="549784" y="6170429"/>
                  </a:lnTo>
                  <a:lnTo>
                    <a:pt x="11824247" y="6170429"/>
                  </a:lnTo>
                  <a:lnTo>
                    <a:pt x="11872169" y="6167668"/>
                  </a:lnTo>
                  <a:lnTo>
                    <a:pt x="11918467" y="6159587"/>
                  </a:lnTo>
                  <a:lnTo>
                    <a:pt x="11962834" y="6146497"/>
                  </a:lnTo>
                  <a:lnTo>
                    <a:pt x="12004959" y="6128704"/>
                  </a:lnTo>
                  <a:lnTo>
                    <a:pt x="12044536" y="6106517"/>
                  </a:lnTo>
                  <a:lnTo>
                    <a:pt x="12081257" y="6080244"/>
                  </a:lnTo>
                  <a:lnTo>
                    <a:pt x="12114811" y="6050192"/>
                  </a:lnTo>
                  <a:lnTo>
                    <a:pt x="12144892" y="6016671"/>
                  </a:lnTo>
                  <a:lnTo>
                    <a:pt x="12171191" y="5979987"/>
                  </a:lnTo>
                  <a:lnTo>
                    <a:pt x="12193400" y="5940449"/>
                  </a:lnTo>
                  <a:lnTo>
                    <a:pt x="12211210" y="5898365"/>
                  </a:lnTo>
                  <a:lnTo>
                    <a:pt x="12224314" y="5854044"/>
                  </a:lnTo>
                  <a:lnTo>
                    <a:pt x="12232402" y="5807792"/>
                  </a:lnTo>
                  <a:lnTo>
                    <a:pt x="12235166" y="575991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a:p>
          </p:txBody>
        </p:sp>
        <p:sp>
          <p:nvSpPr>
            <p:cNvPr id="15" name="object 58">
              <a:extLst>
                <a:ext uri="{FF2B5EF4-FFF2-40B4-BE49-F238E27FC236}">
                  <a16:creationId xmlns:a16="http://schemas.microsoft.com/office/drawing/2014/main" id="{46221CE4-3B67-2C28-CE56-CB8B60664B54}"/>
                </a:ext>
              </a:extLst>
            </p:cNvPr>
            <p:cNvSpPr/>
            <p:nvPr/>
          </p:nvSpPr>
          <p:spPr>
            <a:xfrm>
              <a:off x="6161992" y="3575845"/>
              <a:ext cx="12235815" cy="6170930"/>
            </a:xfrm>
            <a:custGeom>
              <a:avLst/>
              <a:gdLst/>
              <a:ahLst/>
              <a:cxnLst/>
              <a:rect l="l" t="t" r="r" b="b"/>
              <a:pathLst>
                <a:path w="12235815" h="617093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5759918"/>
                  </a:lnTo>
                  <a:lnTo>
                    <a:pt x="141629" y="5807792"/>
                  </a:lnTo>
                  <a:lnTo>
                    <a:pt x="149718" y="5854044"/>
                  </a:lnTo>
                  <a:lnTo>
                    <a:pt x="162823" y="5898365"/>
                  </a:lnTo>
                  <a:lnTo>
                    <a:pt x="180635" y="5940449"/>
                  </a:lnTo>
                  <a:lnTo>
                    <a:pt x="202845" y="5979987"/>
                  </a:lnTo>
                  <a:lnTo>
                    <a:pt x="229147" y="6016671"/>
                  </a:lnTo>
                  <a:lnTo>
                    <a:pt x="259230" y="6050192"/>
                  </a:lnTo>
                  <a:lnTo>
                    <a:pt x="292787" y="6080244"/>
                  </a:lnTo>
                  <a:lnTo>
                    <a:pt x="329509" y="6106517"/>
                  </a:lnTo>
                  <a:lnTo>
                    <a:pt x="369088" y="6128704"/>
                  </a:lnTo>
                  <a:lnTo>
                    <a:pt x="411216" y="6146497"/>
                  </a:lnTo>
                  <a:lnTo>
                    <a:pt x="455583" y="6159587"/>
                  </a:lnTo>
                  <a:lnTo>
                    <a:pt x="501882" y="6167668"/>
                  </a:lnTo>
                  <a:lnTo>
                    <a:pt x="549805" y="6170429"/>
                  </a:lnTo>
                  <a:lnTo>
                    <a:pt x="762395" y="6170429"/>
                  </a:lnTo>
                  <a:lnTo>
                    <a:pt x="11587919" y="6170429"/>
                  </a:lnTo>
                  <a:lnTo>
                    <a:pt x="11824268" y="6170429"/>
                  </a:lnTo>
                  <a:lnTo>
                    <a:pt x="11872190" y="6167668"/>
                  </a:lnTo>
                  <a:lnTo>
                    <a:pt x="11918488" y="6159587"/>
                  </a:lnTo>
                  <a:lnTo>
                    <a:pt x="11962854" y="6146497"/>
                  </a:lnTo>
                  <a:lnTo>
                    <a:pt x="12004980" y="6128704"/>
                  </a:lnTo>
                  <a:lnTo>
                    <a:pt x="12044557" y="6106517"/>
                  </a:lnTo>
                  <a:lnTo>
                    <a:pt x="12081277" y="6080244"/>
                  </a:lnTo>
                  <a:lnTo>
                    <a:pt x="12114832" y="6050192"/>
                  </a:lnTo>
                  <a:lnTo>
                    <a:pt x="12144913" y="6016671"/>
                  </a:lnTo>
                  <a:lnTo>
                    <a:pt x="12171212" y="5979987"/>
                  </a:lnTo>
                  <a:lnTo>
                    <a:pt x="12193421" y="5940449"/>
                  </a:lnTo>
                  <a:lnTo>
                    <a:pt x="12211231" y="5898365"/>
                  </a:lnTo>
                  <a:lnTo>
                    <a:pt x="12224335" y="5854044"/>
                  </a:lnTo>
                  <a:lnTo>
                    <a:pt x="12232423" y="5807792"/>
                  </a:lnTo>
                  <a:lnTo>
                    <a:pt x="12235187" y="5759918"/>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a:p>
          </p:txBody>
        </p:sp>
      </p:grpSp>
      <p:sp>
        <p:nvSpPr>
          <p:cNvPr id="16" name="object 47"/>
          <p:cNvSpPr txBox="1"/>
          <p:nvPr/>
        </p:nvSpPr>
        <p:spPr>
          <a:xfrm>
            <a:off x="6748907" y="3899418"/>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fr-FR" sz="2400" spc="-170" dirty="0">
                <a:solidFill>
                  <a:srgbClr val="231F20"/>
                </a:solidFill>
                <a:latin typeface="+mn-lt"/>
                <a:cs typeface="Arial Narrow"/>
              </a:rPr>
              <a:t>Faites un focus sur les arnaques au faux support technique Microsoft et rappelez ces règles :</a:t>
            </a:r>
            <a:endParaRPr sz="2400" dirty="0">
              <a:latin typeface="+mn-lt"/>
              <a:cs typeface="Arial Narrow"/>
            </a:endParaRPr>
          </a:p>
        </p:txBody>
      </p:sp>
      <p:sp>
        <p:nvSpPr>
          <p:cNvPr id="17" name="object 49"/>
          <p:cNvSpPr txBox="1"/>
          <p:nvPr/>
        </p:nvSpPr>
        <p:spPr>
          <a:xfrm>
            <a:off x="6748907" y="4435475"/>
            <a:ext cx="11201197" cy="4892365"/>
          </a:xfrm>
          <a:prstGeom prst="rect">
            <a:avLst/>
          </a:prstGeom>
        </p:spPr>
        <p:txBody>
          <a:bodyPr vert="horz" wrap="square" lIns="0" tIns="44450" rIns="0" bIns="0" rtlCol="0">
            <a:spAutoFit/>
          </a:bodyPr>
          <a:lstStyle/>
          <a:p>
            <a:pPr marL="12700" marR="5080">
              <a:lnSpc>
                <a:spcPts val="2470"/>
              </a:lnSpc>
              <a:spcBef>
                <a:spcPts val="350"/>
              </a:spcBef>
              <a:tabLst>
                <a:tab pos="170180" algn="l"/>
              </a:tabLst>
            </a:pPr>
            <a:r>
              <a:rPr lang="fr-FR" sz="2200" i="1" spc="-120" dirty="0">
                <a:solidFill>
                  <a:srgbClr val="231F20"/>
                </a:solidFill>
                <a:latin typeface="Arial Narrow"/>
                <a:cs typeface="Arial Narrow"/>
              </a:rPr>
              <a:t>• Microsoft ne vous appellera jamais pour vous demander des informations financières ou personnelles.</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 Microsoft ne vous appellera jamais non plus, de manière non sollicitée, pour vous proposer un support technique afin de réparer votre ordinateur.</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 Microsoft ne vous demandera jamais de payer le support technique sous la forme de crypto-monnaie comme le Bitcoin, ou avec des cartes cadeaux.</a:t>
            </a:r>
          </a:p>
          <a:p>
            <a:pPr marL="12700" marR="5080">
              <a:lnSpc>
                <a:spcPts val="2470"/>
              </a:lnSpc>
              <a:spcBef>
                <a:spcPts val="350"/>
              </a:spcBef>
              <a:tabLst>
                <a:tab pos="170180" algn="l"/>
              </a:tabLst>
            </a:pP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fr-FR" sz="2200" i="1" spc="-120" dirty="0">
                <a:solidFill>
                  <a:srgbClr val="231F20"/>
                </a:solidFill>
                <a:latin typeface="Arial Narrow"/>
                <a:cs typeface="Arial Narrow"/>
              </a:rPr>
              <a:t>Si un message d’erreur ou une fenêtre contextuelle s’affiche comportant un numéro de téléphone, ne l’appelez pas. Les messages d’erreur et d’avertissement de Microsoft n’incluent jamais de numéro de téléphone.</a:t>
            </a:r>
          </a:p>
          <a:p>
            <a:pPr marL="12700" marR="5080">
              <a:lnSpc>
                <a:spcPts val="2470"/>
              </a:lnSpc>
              <a:spcBef>
                <a:spcPts val="350"/>
              </a:spcBef>
              <a:tabLst>
                <a:tab pos="170180" algn="l"/>
              </a:tabLst>
            </a:pP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fr-FR" sz="2200" i="1" spc="-120" dirty="0">
                <a:solidFill>
                  <a:srgbClr val="231F20"/>
                </a:solidFill>
                <a:latin typeface="Arial Narrow"/>
                <a:cs typeface="Arial Narrow"/>
              </a:rPr>
              <a:t>Si vous avez été contacté par quelqu’un prétendant être de Microsoft ou associé à Microsoft et que vous pensez qu’il s’agit d’une arnaque, signalez l’incident via l’outil de signalement en ligne Microsoft « Signaler une fraude au support technique » : </a:t>
            </a:r>
            <a:r>
              <a:rPr lang="fr-FR" sz="2200" i="1" spc="-120" dirty="0">
                <a:solidFill>
                  <a:srgbClr val="231F20"/>
                </a:solidFill>
                <a:latin typeface="Arial Narrow"/>
                <a:cs typeface="Arial Narrow"/>
                <a:hlinkClick r:id="rId9"/>
              </a:rPr>
              <a:t>https://www.microsoft.com/fr-fr/concern/scam?rtc=1 </a:t>
            </a:r>
            <a:endParaRPr lang="fr-FR" sz="2200" i="1" spc="-120" dirty="0">
              <a:solidFill>
                <a:srgbClr val="231F20"/>
              </a:solidFill>
              <a:latin typeface="Arial Narrow"/>
              <a:cs typeface="Arial Narrow"/>
            </a:endParaRPr>
          </a:p>
          <a:p>
            <a:pPr marL="12700" marR="5080">
              <a:lnSpc>
                <a:spcPts val="2470"/>
              </a:lnSpc>
              <a:spcBef>
                <a:spcPts val="350"/>
              </a:spcBef>
              <a:tabLst>
                <a:tab pos="170180" algn="l"/>
              </a:tabLst>
            </a:pPr>
            <a:r>
              <a:rPr lang="fr-FR" sz="2200" i="1" spc="-120" dirty="0">
                <a:solidFill>
                  <a:srgbClr val="231F20"/>
                </a:solidFill>
                <a:latin typeface="Arial Narrow"/>
                <a:cs typeface="Arial Narrow"/>
              </a:rPr>
              <a:t>Si vous êtes victime d’une arnaque au faux support technique, suivez les étapes du site cybermalveillance.gouv.fr : </a:t>
            </a:r>
            <a:r>
              <a:rPr lang="fr-FR" sz="2200" i="1" spc="-120" dirty="0">
                <a:solidFill>
                  <a:srgbClr val="231F20"/>
                </a:solidFill>
                <a:latin typeface="Arial Narrow"/>
                <a:cs typeface="Arial Narrow"/>
                <a:hlinkClick r:id="rId10"/>
              </a:rPr>
              <a:t>https://www.cybermalveillance.gouv.fr/tous-nos-contenus/fiches-reflexes/arnaques-au-faux-support-technique</a:t>
            </a:r>
            <a:endParaRPr sz="2200" dirty="0">
              <a:latin typeface="Arial Narrow"/>
              <a:cs typeface="Arial Narrow"/>
            </a:endParaRPr>
          </a:p>
        </p:txBody>
      </p:sp>
    </p:spTree>
    <p:extLst>
      <p:ext uri="{BB962C8B-B14F-4D97-AF65-F5344CB8AC3E}">
        <p14:creationId xmlns:p14="http://schemas.microsoft.com/office/powerpoint/2010/main" val="4202702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4" name="object 14">
            <a:extLst>
              <a:ext uri="{FF2B5EF4-FFF2-40B4-BE49-F238E27FC236}">
                <a16:creationId xmlns:a16="http://schemas.microsoft.com/office/drawing/2014/main" id="{0D464A43-1711-0F17-079E-BCF3B78C11F8}"/>
              </a:ext>
            </a:extLst>
          </p:cNvPr>
          <p:cNvGrpSpPr/>
          <p:nvPr/>
        </p:nvGrpSpPr>
        <p:grpSpPr>
          <a:xfrm>
            <a:off x="1535167" y="5013973"/>
            <a:ext cx="5582920" cy="3279775"/>
            <a:chOff x="1535167" y="5013973"/>
            <a:chExt cx="5582920" cy="3279775"/>
          </a:xfrm>
        </p:grpSpPr>
        <p:sp>
          <p:nvSpPr>
            <p:cNvPr id="85" name="object 15">
              <a:extLst>
                <a:ext uri="{FF2B5EF4-FFF2-40B4-BE49-F238E27FC236}">
                  <a16:creationId xmlns:a16="http://schemas.microsoft.com/office/drawing/2014/main" id="{3B475A1D-377B-843A-D821-3BA59217DA63}"/>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86" name="object 16">
              <a:extLst>
                <a:ext uri="{FF2B5EF4-FFF2-40B4-BE49-F238E27FC236}">
                  <a16:creationId xmlns:a16="http://schemas.microsoft.com/office/drawing/2014/main" id="{4DB5A825-B73F-3F31-D567-D78842B8252B}"/>
                </a:ext>
              </a:extLst>
            </p:cNvPr>
            <p:cNvPicPr/>
            <p:nvPr/>
          </p:nvPicPr>
          <p:blipFill>
            <a:blip r:embed="rId2" cstate="print"/>
            <a:stretch>
              <a:fillRect/>
            </a:stretch>
          </p:blipFill>
          <p:spPr>
            <a:xfrm>
              <a:off x="1661645" y="5140450"/>
              <a:ext cx="5267003" cy="2962692"/>
            </a:xfrm>
            <a:prstGeom prst="rect">
              <a:avLst/>
            </a:prstGeom>
          </p:spPr>
        </p:pic>
        <p:pic>
          <p:nvPicPr>
            <p:cNvPr id="87" name="object 17">
              <a:extLst>
                <a:ext uri="{FF2B5EF4-FFF2-40B4-BE49-F238E27FC236}">
                  <a16:creationId xmlns:a16="http://schemas.microsoft.com/office/drawing/2014/main" id="{1B3EDC3E-D9B3-4B01-41C7-7452EC83C285}"/>
                </a:ext>
              </a:extLst>
            </p:cNvPr>
            <p:cNvPicPr/>
            <p:nvPr/>
          </p:nvPicPr>
          <p:blipFill>
            <a:blip r:embed="rId3" cstate="print"/>
            <a:stretch>
              <a:fillRect/>
            </a:stretch>
          </p:blipFill>
          <p:spPr>
            <a:xfrm>
              <a:off x="2172055" y="6058503"/>
              <a:ext cx="4276709" cy="1853157"/>
            </a:xfrm>
            <a:prstGeom prst="rect">
              <a:avLst/>
            </a:prstGeom>
          </p:spPr>
        </p:pic>
      </p:grpSp>
      <p:sp>
        <p:nvSpPr>
          <p:cNvPr id="88" name="object 18">
            <a:extLst>
              <a:ext uri="{FF2B5EF4-FFF2-40B4-BE49-F238E27FC236}">
                <a16:creationId xmlns:a16="http://schemas.microsoft.com/office/drawing/2014/main" id="{9D88273A-C580-48E5-A1E3-53CE472A13F4}"/>
              </a:ext>
            </a:extLst>
          </p:cNvPr>
          <p:cNvSpPr txBox="1"/>
          <p:nvPr/>
        </p:nvSpPr>
        <p:spPr>
          <a:xfrm>
            <a:off x="2350387" y="5491958"/>
            <a:ext cx="4031363" cy="468013"/>
          </a:xfrm>
          <a:prstGeom prst="rect">
            <a:avLst/>
          </a:prstGeom>
        </p:spPr>
        <p:txBody>
          <a:bodyPr vert="horz" wrap="square" lIns="0" tIns="16510" rIns="0" bIns="0" rtlCol="0">
            <a:spAutoFit/>
          </a:bodyPr>
          <a:lstStyle/>
          <a:p>
            <a:pPr algn="ctr">
              <a:lnSpc>
                <a:spcPts val="1825"/>
              </a:lnSpc>
              <a:spcBef>
                <a:spcPts val="130"/>
              </a:spcBef>
            </a:pPr>
            <a:r>
              <a:rPr lang="fr-FR" sz="1400" b="1" spc="-55" dirty="0">
                <a:solidFill>
                  <a:srgbClr val="1D1D1B"/>
                </a:solidFill>
                <a:latin typeface="Calibri"/>
                <a:cs typeface="Calibri"/>
              </a:rPr>
              <a:t>COMMENT</a:t>
            </a:r>
            <a:r>
              <a:rPr lang="fr-FR" sz="1400" b="1" spc="-90" dirty="0">
                <a:solidFill>
                  <a:srgbClr val="1D1D1B"/>
                </a:solidFill>
                <a:latin typeface="Calibri"/>
                <a:cs typeface="Calibri"/>
              </a:rPr>
              <a:t> </a:t>
            </a:r>
            <a:r>
              <a:rPr lang="fr-FR" sz="1400" b="1" spc="135" dirty="0">
                <a:solidFill>
                  <a:srgbClr val="1D1D1B"/>
                </a:solidFill>
                <a:latin typeface="Calibri"/>
                <a:cs typeface="Calibri"/>
              </a:rPr>
              <a:t>RÉAGIR</a:t>
            </a:r>
            <a:r>
              <a:rPr lang="fr-FR" sz="1400" b="1" spc="-85" dirty="0">
                <a:solidFill>
                  <a:srgbClr val="1D1D1B"/>
                </a:solidFill>
                <a:latin typeface="Calibri"/>
                <a:cs typeface="Calibri"/>
              </a:rPr>
              <a:t> </a:t>
            </a:r>
            <a:r>
              <a:rPr lang="fr-FR" sz="1400" b="1" spc="70" dirty="0">
                <a:solidFill>
                  <a:srgbClr val="1D1D1B"/>
                </a:solidFill>
                <a:latin typeface="Calibri"/>
                <a:cs typeface="Calibri"/>
              </a:rPr>
              <a:t>SI</a:t>
            </a:r>
            <a:r>
              <a:rPr lang="fr-FR" sz="1400" b="1" spc="-85" dirty="0">
                <a:solidFill>
                  <a:srgbClr val="1D1D1B"/>
                </a:solidFill>
                <a:latin typeface="Calibri"/>
                <a:cs typeface="Calibri"/>
              </a:rPr>
              <a:t> </a:t>
            </a:r>
            <a:r>
              <a:rPr lang="fr-FR" sz="1400" b="1" spc="65" dirty="0">
                <a:solidFill>
                  <a:srgbClr val="1D1D1B"/>
                </a:solidFill>
                <a:latin typeface="Calibri"/>
                <a:cs typeface="Calibri"/>
              </a:rPr>
              <a:t>ON</a:t>
            </a:r>
            <a:r>
              <a:rPr lang="fr-FR" sz="1400" b="1" spc="-85" dirty="0">
                <a:solidFill>
                  <a:srgbClr val="1D1D1B"/>
                </a:solidFill>
                <a:latin typeface="Calibri"/>
                <a:cs typeface="Calibri"/>
              </a:rPr>
              <a:t> </a:t>
            </a:r>
            <a:r>
              <a:rPr lang="fr-FR" sz="1400" b="1" spc="60" dirty="0">
                <a:solidFill>
                  <a:srgbClr val="1D1D1B"/>
                </a:solidFill>
                <a:latin typeface="Calibri"/>
                <a:cs typeface="Calibri"/>
              </a:rPr>
              <a:t>VOUS</a:t>
            </a:r>
            <a:r>
              <a:rPr lang="fr-FR" sz="1400" b="1" spc="-85" dirty="0">
                <a:solidFill>
                  <a:srgbClr val="1D1D1B"/>
                </a:solidFill>
                <a:latin typeface="Calibri"/>
                <a:cs typeface="Calibri"/>
              </a:rPr>
              <a:t> </a:t>
            </a:r>
            <a:r>
              <a:rPr lang="fr-FR" sz="1400" b="1" spc="65" dirty="0">
                <a:solidFill>
                  <a:srgbClr val="1D1D1B"/>
                </a:solidFill>
                <a:latin typeface="Calibri"/>
                <a:cs typeface="Calibri"/>
              </a:rPr>
              <a:t>APPELLE</a:t>
            </a:r>
            <a:endParaRPr lang="fr-FR" sz="1400" b="1" dirty="0">
              <a:latin typeface="Calibri"/>
              <a:cs typeface="Calibri"/>
            </a:endParaRPr>
          </a:p>
          <a:p>
            <a:pPr algn="ctr">
              <a:lnSpc>
                <a:spcPts val="1825"/>
              </a:lnSpc>
            </a:pPr>
            <a:r>
              <a:rPr lang="fr-FR" sz="1400" b="1" dirty="0">
                <a:solidFill>
                  <a:srgbClr val="1D1D1B"/>
                </a:solidFill>
                <a:latin typeface="Calibri"/>
                <a:cs typeface="Calibri"/>
              </a:rPr>
              <a:t>OU</a:t>
            </a:r>
            <a:r>
              <a:rPr lang="fr-FR" sz="1400" b="1" spc="-30" dirty="0">
                <a:solidFill>
                  <a:srgbClr val="1D1D1B"/>
                </a:solidFill>
                <a:latin typeface="Calibri"/>
                <a:cs typeface="Calibri"/>
              </a:rPr>
              <a:t> </a:t>
            </a:r>
            <a:r>
              <a:rPr lang="fr-FR" sz="1400" b="1" spc="70" dirty="0">
                <a:solidFill>
                  <a:srgbClr val="1D1D1B"/>
                </a:solidFill>
                <a:latin typeface="Calibri"/>
                <a:cs typeface="Calibri"/>
              </a:rPr>
              <a:t>SI</a:t>
            </a:r>
            <a:r>
              <a:rPr lang="fr-FR" sz="1400" b="1" spc="-30" dirty="0">
                <a:solidFill>
                  <a:srgbClr val="1D1D1B"/>
                </a:solidFill>
                <a:latin typeface="Calibri"/>
                <a:cs typeface="Calibri"/>
              </a:rPr>
              <a:t> </a:t>
            </a:r>
            <a:r>
              <a:rPr lang="fr-FR" sz="1400" b="1" dirty="0">
                <a:solidFill>
                  <a:srgbClr val="1D1D1B"/>
                </a:solidFill>
                <a:latin typeface="Calibri"/>
                <a:cs typeface="Calibri"/>
              </a:rPr>
              <a:t>UN</a:t>
            </a:r>
            <a:r>
              <a:rPr lang="fr-FR" sz="1400" b="1" spc="-30" dirty="0">
                <a:solidFill>
                  <a:srgbClr val="1D1D1B"/>
                </a:solidFill>
                <a:latin typeface="Calibri"/>
                <a:cs typeface="Calibri"/>
              </a:rPr>
              <a:t> </a:t>
            </a:r>
            <a:r>
              <a:rPr lang="fr-FR" sz="1400" b="1" dirty="0">
                <a:solidFill>
                  <a:srgbClr val="1D1D1B"/>
                </a:solidFill>
                <a:latin typeface="Calibri"/>
                <a:cs typeface="Calibri"/>
              </a:rPr>
              <a:t>PSEUDO</a:t>
            </a:r>
            <a:r>
              <a:rPr lang="fr-FR" sz="1400" b="1" spc="-30" dirty="0">
                <a:solidFill>
                  <a:srgbClr val="1D1D1B"/>
                </a:solidFill>
                <a:latin typeface="Calibri"/>
                <a:cs typeface="Calibri"/>
              </a:rPr>
              <a:t> </a:t>
            </a:r>
            <a:r>
              <a:rPr lang="fr-FR" sz="1400" b="1" dirty="0">
                <a:solidFill>
                  <a:srgbClr val="1D1D1B"/>
                </a:solidFill>
                <a:latin typeface="Calibri"/>
                <a:cs typeface="Calibri"/>
              </a:rPr>
              <a:t>MESSAGE</a:t>
            </a:r>
            <a:r>
              <a:rPr lang="fr-FR" sz="1400" b="1" spc="-30" dirty="0">
                <a:solidFill>
                  <a:srgbClr val="1D1D1B"/>
                </a:solidFill>
                <a:latin typeface="Calibri"/>
                <a:cs typeface="Calibri"/>
              </a:rPr>
              <a:t> </a:t>
            </a:r>
            <a:r>
              <a:rPr lang="fr-FR" sz="1400" b="1" spc="95" dirty="0">
                <a:solidFill>
                  <a:srgbClr val="1D1D1B"/>
                </a:solidFill>
                <a:latin typeface="Calibri"/>
                <a:cs typeface="Calibri"/>
              </a:rPr>
              <a:t>D’ERREUR</a:t>
            </a:r>
            <a:r>
              <a:rPr lang="fr-FR" sz="1400" b="1" spc="-30" dirty="0">
                <a:solidFill>
                  <a:srgbClr val="1D1D1B"/>
                </a:solidFill>
                <a:latin typeface="Calibri"/>
                <a:cs typeface="Calibri"/>
              </a:rPr>
              <a:t> </a:t>
            </a:r>
            <a:r>
              <a:rPr lang="fr-FR" sz="1400" b="1" spc="75" dirty="0">
                <a:solidFill>
                  <a:srgbClr val="1D1D1B"/>
                </a:solidFill>
                <a:latin typeface="Calibri"/>
                <a:cs typeface="Calibri"/>
              </a:rPr>
              <a:t>S’AFFICHE</a:t>
            </a:r>
            <a:r>
              <a:rPr lang="fr-FR" sz="1400" b="1" spc="-30" dirty="0">
                <a:solidFill>
                  <a:srgbClr val="1D1D1B"/>
                </a:solidFill>
                <a:latin typeface="Calibri"/>
                <a:cs typeface="Calibri"/>
              </a:rPr>
              <a:t> </a:t>
            </a:r>
            <a:r>
              <a:rPr lang="fr-FR" sz="1400" b="1" spc="-50" dirty="0">
                <a:solidFill>
                  <a:srgbClr val="1D1D1B"/>
                </a:solidFill>
                <a:latin typeface="Calibri"/>
                <a:cs typeface="Calibri"/>
              </a:rPr>
              <a:t>?</a:t>
            </a:r>
            <a:endParaRPr lang="fr-FR" sz="1400" b="1" dirty="0">
              <a:latin typeface="Calibri"/>
              <a:cs typeface="Calibri"/>
            </a:endParaRPr>
          </a:p>
        </p:txBody>
      </p:sp>
      <p:sp>
        <p:nvSpPr>
          <p:cNvPr id="89" name="object 19">
            <a:extLst>
              <a:ext uri="{FF2B5EF4-FFF2-40B4-BE49-F238E27FC236}">
                <a16:creationId xmlns:a16="http://schemas.microsoft.com/office/drawing/2014/main" id="{AB1E0FFB-14D9-B168-41D9-D9BD0EFE8C3D}"/>
              </a:ext>
            </a:extLst>
          </p:cNvPr>
          <p:cNvSpPr txBox="1"/>
          <p:nvPr/>
        </p:nvSpPr>
        <p:spPr>
          <a:xfrm>
            <a:off x="2260927" y="7666571"/>
            <a:ext cx="1916985" cy="174150"/>
          </a:xfrm>
          <a:prstGeom prst="rect">
            <a:avLst/>
          </a:prstGeom>
        </p:spPr>
        <p:txBody>
          <a:bodyPr vert="horz" wrap="square" lIns="0" tIns="0" rIns="0" bIns="0" rtlCol="0">
            <a:spAutoFit/>
          </a:bodyPr>
          <a:lstStyle/>
          <a:p>
            <a:pPr marL="12700">
              <a:lnSpc>
                <a:spcPts val="1295"/>
              </a:lnSpc>
              <a:tabLst>
                <a:tab pos="287020" algn="l"/>
              </a:tabLst>
            </a:pPr>
            <a:r>
              <a:rPr lang="fr-FR" sz="1450" spc="-50" dirty="0">
                <a:solidFill>
                  <a:srgbClr val="5F2177"/>
                </a:solidFill>
                <a:latin typeface="Calibri"/>
                <a:cs typeface="Calibri"/>
              </a:rPr>
              <a:t>5</a:t>
            </a:r>
            <a:r>
              <a:rPr lang="fr-FR" sz="1450" dirty="0">
                <a:solidFill>
                  <a:srgbClr val="5F2177"/>
                </a:solidFill>
                <a:latin typeface="Calibri"/>
                <a:cs typeface="Calibri"/>
              </a:rPr>
              <a:t>	</a:t>
            </a:r>
            <a:r>
              <a:rPr lang="fr-FR" sz="900" spc="45" dirty="0">
                <a:solidFill>
                  <a:srgbClr val="5F2177"/>
                </a:solidFill>
                <a:latin typeface="Calibri"/>
                <a:cs typeface="Calibri"/>
              </a:rPr>
              <a:t>PROTÉGEZ</a:t>
            </a:r>
            <a:r>
              <a:rPr lang="fr-FR" sz="900" spc="-35" dirty="0">
                <a:solidFill>
                  <a:srgbClr val="5F2177"/>
                </a:solidFill>
                <a:latin typeface="Calibri"/>
                <a:cs typeface="Calibri"/>
              </a:rPr>
              <a:t> </a:t>
            </a:r>
            <a:r>
              <a:rPr lang="fr-FR" sz="900" spc="50" dirty="0">
                <a:solidFill>
                  <a:srgbClr val="5F2177"/>
                </a:solidFill>
                <a:latin typeface="Calibri"/>
                <a:cs typeface="Calibri"/>
              </a:rPr>
              <a:t>VOTRE</a:t>
            </a:r>
            <a:r>
              <a:rPr lang="fr-FR" sz="900" spc="-35" dirty="0">
                <a:solidFill>
                  <a:srgbClr val="5F2177"/>
                </a:solidFill>
                <a:latin typeface="Calibri"/>
                <a:cs typeface="Calibri"/>
              </a:rPr>
              <a:t> </a:t>
            </a:r>
            <a:r>
              <a:rPr lang="fr-FR" sz="900" spc="-10" dirty="0">
                <a:solidFill>
                  <a:srgbClr val="5F2177"/>
                </a:solidFill>
                <a:latin typeface="Calibri"/>
                <a:cs typeface="Calibri"/>
              </a:rPr>
              <a:t>ORDINATEUR</a:t>
            </a:r>
            <a:endParaRPr lang="fr-FR" sz="900" dirty="0">
              <a:latin typeface="Calibri"/>
              <a:cs typeface="Calibri"/>
            </a:endParaRPr>
          </a:p>
        </p:txBody>
      </p:sp>
      <p:sp>
        <p:nvSpPr>
          <p:cNvPr id="90" name="object 20">
            <a:extLst>
              <a:ext uri="{FF2B5EF4-FFF2-40B4-BE49-F238E27FC236}">
                <a16:creationId xmlns:a16="http://schemas.microsoft.com/office/drawing/2014/main" id="{C5FEAF17-0DE0-9176-55AD-54B4B9B2FC23}"/>
              </a:ext>
            </a:extLst>
          </p:cNvPr>
          <p:cNvSpPr txBox="1"/>
          <p:nvPr/>
        </p:nvSpPr>
        <p:spPr>
          <a:xfrm>
            <a:off x="4651644" y="6669498"/>
            <a:ext cx="2062075" cy="1218282"/>
          </a:xfrm>
          <a:prstGeom prst="rect">
            <a:avLst/>
          </a:prstGeom>
        </p:spPr>
        <p:txBody>
          <a:bodyPr vert="horz" wrap="square" lIns="0" tIns="0" rIns="0" bIns="0" rtlCol="0">
            <a:spAutoFit/>
          </a:bodyPr>
          <a:lstStyle/>
          <a:p>
            <a:pPr marL="310515" indent="-269240">
              <a:lnSpc>
                <a:spcPts val="1195"/>
              </a:lnSpc>
              <a:buSzPct val="161111"/>
              <a:buAutoNum type="arabicPlain" startAt="7"/>
              <a:tabLst>
                <a:tab pos="310515" algn="l"/>
                <a:tab pos="311150" algn="l"/>
              </a:tabLst>
            </a:pPr>
            <a:r>
              <a:rPr lang="fr-FR" sz="900" dirty="0">
                <a:solidFill>
                  <a:srgbClr val="5F2177"/>
                </a:solidFill>
                <a:latin typeface="Calibri"/>
                <a:cs typeface="Calibri"/>
              </a:rPr>
              <a:t>ACTIVEZ</a:t>
            </a:r>
            <a:r>
              <a:rPr lang="fr-FR" sz="900" spc="40"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BLOQUEUR</a:t>
            </a:r>
            <a:endParaRPr lang="fr-FR" sz="900" dirty="0">
              <a:latin typeface="Calibri"/>
              <a:cs typeface="Calibri"/>
            </a:endParaRPr>
          </a:p>
          <a:p>
            <a:pPr marL="310515">
              <a:lnSpc>
                <a:spcPts val="975"/>
              </a:lnSpc>
            </a:pP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60" dirty="0">
                <a:solidFill>
                  <a:srgbClr val="5F2177"/>
                </a:solidFill>
                <a:latin typeface="Calibri"/>
                <a:cs typeface="Calibri"/>
              </a:rPr>
              <a:t>FENÊTRES</a:t>
            </a:r>
            <a:r>
              <a:rPr lang="fr-FR" sz="900" spc="-45" dirty="0">
                <a:solidFill>
                  <a:srgbClr val="5F2177"/>
                </a:solidFill>
                <a:latin typeface="Calibri"/>
                <a:cs typeface="Calibri"/>
              </a:rPr>
              <a:t> </a:t>
            </a:r>
            <a:r>
              <a:rPr lang="fr-FR" sz="900" spc="45" dirty="0">
                <a:solidFill>
                  <a:srgbClr val="5F2177"/>
                </a:solidFill>
                <a:latin typeface="Calibri"/>
                <a:cs typeface="Calibri"/>
              </a:rPr>
              <a:t>CONTEXTUELLES</a:t>
            </a:r>
            <a:endParaRPr lang="fr-FR" sz="900" dirty="0">
              <a:latin typeface="Calibri"/>
              <a:cs typeface="Calibri"/>
            </a:endParaRPr>
          </a:p>
          <a:p>
            <a:pPr marL="315595" indent="-271780">
              <a:lnSpc>
                <a:spcPct val="100000"/>
              </a:lnSpc>
              <a:spcBef>
                <a:spcPts val="490"/>
              </a:spcBef>
              <a:buSzPct val="161111"/>
              <a:buAutoNum type="arabicPlain" startAt="8"/>
              <a:tabLst>
                <a:tab pos="315595" algn="l"/>
                <a:tab pos="316230" algn="l"/>
              </a:tabLst>
            </a:pPr>
            <a:r>
              <a:rPr lang="fr-FR" sz="900" dirty="0">
                <a:solidFill>
                  <a:srgbClr val="5F2177"/>
                </a:solidFill>
                <a:latin typeface="Calibri"/>
                <a:cs typeface="Calibri"/>
              </a:rPr>
              <a:t>FERMEZ</a:t>
            </a:r>
            <a:r>
              <a:rPr lang="fr-FR" sz="900" spc="5" dirty="0">
                <a:solidFill>
                  <a:srgbClr val="5F2177"/>
                </a:solidFill>
                <a:latin typeface="Calibri"/>
                <a:cs typeface="Calibri"/>
              </a:rPr>
              <a:t> </a:t>
            </a:r>
            <a:r>
              <a:rPr lang="fr-FR" sz="900" spc="50" dirty="0">
                <a:solidFill>
                  <a:srgbClr val="5F2177"/>
                </a:solidFill>
                <a:latin typeface="Calibri"/>
                <a:cs typeface="Calibri"/>
              </a:rPr>
              <a:t>VOTRE</a:t>
            </a:r>
            <a:r>
              <a:rPr lang="fr-FR" sz="900" spc="10" dirty="0">
                <a:solidFill>
                  <a:srgbClr val="5F2177"/>
                </a:solidFill>
                <a:latin typeface="Calibri"/>
                <a:cs typeface="Calibri"/>
              </a:rPr>
              <a:t> </a:t>
            </a:r>
            <a:r>
              <a:rPr lang="fr-FR" sz="900" spc="-10" dirty="0">
                <a:solidFill>
                  <a:srgbClr val="5F2177"/>
                </a:solidFill>
                <a:latin typeface="Calibri"/>
                <a:cs typeface="Calibri"/>
              </a:rPr>
              <a:t>NAVIGATEUR</a:t>
            </a:r>
            <a:br>
              <a:rPr lang="fr-FR" sz="900" spc="-10" dirty="0">
                <a:solidFill>
                  <a:srgbClr val="5F2177"/>
                </a:solidFill>
                <a:latin typeface="Calibri"/>
                <a:cs typeface="Calibri"/>
              </a:rPr>
            </a:br>
            <a:endParaRPr lang="fr-FR" sz="900" dirty="0">
              <a:latin typeface="Calibri"/>
              <a:cs typeface="Calibri"/>
            </a:endParaRPr>
          </a:p>
          <a:p>
            <a:pPr marL="315595" indent="-272415">
              <a:lnSpc>
                <a:spcPct val="100000"/>
              </a:lnSpc>
              <a:spcBef>
                <a:spcPts val="725"/>
              </a:spcBef>
              <a:buSzPct val="161111"/>
              <a:buAutoNum type="arabicPlain" startAt="8"/>
              <a:tabLst>
                <a:tab pos="315595" algn="l"/>
                <a:tab pos="316230" algn="l"/>
              </a:tabLst>
            </a:pPr>
            <a:r>
              <a:rPr lang="fr-FR" sz="900" dirty="0">
                <a:solidFill>
                  <a:srgbClr val="5F2177"/>
                </a:solidFill>
                <a:latin typeface="Calibri"/>
                <a:cs typeface="Calibri"/>
              </a:rPr>
              <a:t>RÉINITIALISEZ</a:t>
            </a:r>
            <a:r>
              <a:rPr lang="fr-FR" sz="900" spc="175" dirty="0">
                <a:solidFill>
                  <a:srgbClr val="5F2177"/>
                </a:solidFill>
                <a:latin typeface="Calibri"/>
                <a:cs typeface="Calibri"/>
              </a:rPr>
              <a:t> </a:t>
            </a:r>
            <a:r>
              <a:rPr lang="fr-FR" sz="900" spc="50" dirty="0">
                <a:solidFill>
                  <a:srgbClr val="5F2177"/>
                </a:solidFill>
                <a:latin typeface="Calibri"/>
                <a:cs typeface="Calibri"/>
              </a:rPr>
              <a:t>VOTRE</a:t>
            </a:r>
            <a:r>
              <a:rPr lang="fr-FR" sz="900" spc="180"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r>
              <a:rPr lang="fr-FR" sz="700" spc="-10" dirty="0">
                <a:solidFill>
                  <a:srgbClr val="5F2177"/>
                </a:solidFill>
                <a:latin typeface="Calibri"/>
                <a:cs typeface="Calibri"/>
              </a:rPr>
              <a:t> </a:t>
            </a:r>
            <a:r>
              <a:rPr lang="fr-FR" sz="500" spc="-10" dirty="0">
                <a:solidFill>
                  <a:srgbClr val="5F2177"/>
                </a:solidFill>
                <a:latin typeface="Calibri"/>
                <a:cs typeface="Calibri"/>
              </a:rPr>
              <a:t> </a:t>
            </a:r>
            <a:endParaRPr lang="fr-FR" sz="900" dirty="0">
              <a:latin typeface="Calibri"/>
              <a:cs typeface="Calibri"/>
            </a:endParaRPr>
          </a:p>
          <a:p>
            <a:pPr marL="315595" indent="-303530">
              <a:lnSpc>
                <a:spcPct val="100000"/>
              </a:lnSpc>
              <a:spcBef>
                <a:spcPts val="740"/>
              </a:spcBef>
              <a:buSzPct val="161111"/>
              <a:buAutoNum type="arabicPlain" startAt="8"/>
              <a:tabLst>
                <a:tab pos="315595" algn="l"/>
                <a:tab pos="316230" algn="l"/>
              </a:tabLst>
            </a:pPr>
            <a:r>
              <a:rPr lang="fr-FR" sz="900" spc="55" dirty="0">
                <a:solidFill>
                  <a:srgbClr val="5F2177"/>
                </a:solidFill>
                <a:latin typeface="Calibri"/>
                <a:cs typeface="Calibri"/>
              </a:rPr>
              <a:t>PARLEZ-EN</a:t>
            </a:r>
            <a:r>
              <a:rPr lang="fr-FR" sz="900" spc="40" dirty="0">
                <a:solidFill>
                  <a:srgbClr val="5F2177"/>
                </a:solidFill>
                <a:latin typeface="Calibri"/>
                <a:cs typeface="Calibri"/>
              </a:rPr>
              <a:t> </a:t>
            </a:r>
            <a:r>
              <a:rPr lang="fr-FR" sz="900" dirty="0">
                <a:solidFill>
                  <a:srgbClr val="5F2177"/>
                </a:solidFill>
                <a:latin typeface="Calibri"/>
                <a:cs typeface="Calibri"/>
              </a:rPr>
              <a:t>AUTOUR</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20" dirty="0">
                <a:solidFill>
                  <a:srgbClr val="5F2177"/>
                </a:solidFill>
                <a:latin typeface="Calibri"/>
                <a:cs typeface="Calibri"/>
              </a:rPr>
              <a:t>VOUS</a:t>
            </a:r>
            <a:endParaRPr lang="fr-FR" sz="900" dirty="0">
              <a:latin typeface="Calibri"/>
              <a:cs typeface="Calibri"/>
            </a:endParaRPr>
          </a:p>
        </p:txBody>
      </p:sp>
      <p:sp>
        <p:nvSpPr>
          <p:cNvPr id="91" name="object 21">
            <a:extLst>
              <a:ext uri="{FF2B5EF4-FFF2-40B4-BE49-F238E27FC236}">
                <a16:creationId xmlns:a16="http://schemas.microsoft.com/office/drawing/2014/main" id="{77050F3E-E43B-C78A-3724-C9F16D8AB998}"/>
              </a:ext>
            </a:extLst>
          </p:cNvPr>
          <p:cNvSpPr txBox="1"/>
          <p:nvPr/>
        </p:nvSpPr>
        <p:spPr>
          <a:xfrm>
            <a:off x="4670640" y="6113682"/>
            <a:ext cx="2023360" cy="410369"/>
          </a:xfrm>
          <a:prstGeom prst="rect">
            <a:avLst/>
          </a:prstGeom>
        </p:spPr>
        <p:txBody>
          <a:bodyPr vert="horz" wrap="square" lIns="0" tIns="0" rIns="0" bIns="0" rtlCol="0">
            <a:spAutoFit/>
          </a:bodyPr>
          <a:lstStyle/>
          <a:p>
            <a:pPr marL="12700">
              <a:lnSpc>
                <a:spcPts val="1195"/>
              </a:lnSpc>
              <a:tabLst>
                <a:tab pos="283845" algn="l"/>
              </a:tabLst>
            </a:pPr>
            <a:r>
              <a:rPr lang="fr-FR" sz="1450" spc="-50" dirty="0">
                <a:solidFill>
                  <a:srgbClr val="5F2177"/>
                </a:solidFill>
                <a:latin typeface="Calibri"/>
                <a:cs typeface="Calibri"/>
              </a:rPr>
              <a:t>6</a:t>
            </a:r>
            <a:r>
              <a:rPr lang="fr-FR" sz="1450" dirty="0">
                <a:solidFill>
                  <a:srgbClr val="5F2177"/>
                </a:solidFill>
                <a:latin typeface="Calibri"/>
                <a:cs typeface="Calibri"/>
              </a:rPr>
              <a:t>	</a:t>
            </a:r>
            <a:r>
              <a:rPr lang="fr-FR" sz="900" dirty="0">
                <a:solidFill>
                  <a:srgbClr val="5F2177"/>
                </a:solidFill>
                <a:latin typeface="Calibri"/>
                <a:cs typeface="Calibri"/>
              </a:rPr>
              <a:t>FAITES</a:t>
            </a:r>
            <a:r>
              <a:rPr lang="fr-FR" sz="900" spc="-30" dirty="0">
                <a:solidFill>
                  <a:srgbClr val="5F2177"/>
                </a:solidFill>
                <a:latin typeface="Calibri"/>
                <a:cs typeface="Calibri"/>
              </a:rPr>
              <a:t> </a:t>
            </a:r>
            <a:r>
              <a:rPr lang="fr-FR" sz="900" spc="120" dirty="0">
                <a:solidFill>
                  <a:srgbClr val="5F2177"/>
                </a:solidFill>
                <a:latin typeface="Calibri"/>
                <a:cs typeface="Calibri"/>
              </a:rPr>
              <a:t>LA</a:t>
            </a:r>
            <a:r>
              <a:rPr lang="fr-FR" sz="900" spc="-30" dirty="0">
                <a:solidFill>
                  <a:srgbClr val="5F2177"/>
                </a:solidFill>
                <a:latin typeface="Calibri"/>
                <a:cs typeface="Calibri"/>
              </a:rPr>
              <a:t> </a:t>
            </a:r>
            <a:r>
              <a:rPr lang="fr-FR" sz="900" spc="-15" dirty="0">
                <a:solidFill>
                  <a:srgbClr val="5F2177"/>
                </a:solidFill>
                <a:latin typeface="Calibri"/>
                <a:cs typeface="Calibri"/>
              </a:rPr>
              <a:t>MISE</a:t>
            </a:r>
            <a:r>
              <a:rPr lang="fr-FR" sz="900" spc="-30" dirty="0">
                <a:solidFill>
                  <a:srgbClr val="5F2177"/>
                </a:solidFill>
                <a:latin typeface="Calibri"/>
                <a:cs typeface="Calibri"/>
              </a:rPr>
              <a:t> </a:t>
            </a:r>
            <a:r>
              <a:rPr lang="fr-FR" sz="900" spc="120" dirty="0">
                <a:solidFill>
                  <a:srgbClr val="5F2177"/>
                </a:solidFill>
                <a:latin typeface="Calibri"/>
                <a:cs typeface="Calibri"/>
              </a:rPr>
              <a:t>À</a:t>
            </a:r>
            <a:r>
              <a:rPr lang="fr-FR" sz="900" spc="-25" dirty="0">
                <a:solidFill>
                  <a:srgbClr val="5F2177"/>
                </a:solidFill>
                <a:latin typeface="Calibri"/>
                <a:cs typeface="Calibri"/>
              </a:rPr>
              <a:t> </a:t>
            </a:r>
            <a:r>
              <a:rPr lang="fr-FR" sz="900" spc="65" dirty="0">
                <a:solidFill>
                  <a:srgbClr val="5F2177"/>
                </a:solidFill>
                <a:latin typeface="Calibri"/>
                <a:cs typeface="Calibri"/>
              </a:rPr>
              <a:t>JOUR</a:t>
            </a:r>
            <a:r>
              <a:rPr lang="fr-FR" sz="900" spc="-30" dirty="0">
                <a:solidFill>
                  <a:srgbClr val="5F2177"/>
                </a:solidFill>
                <a:latin typeface="Calibri"/>
                <a:cs typeface="Calibri"/>
              </a:rPr>
              <a:t> </a:t>
            </a:r>
            <a:r>
              <a:rPr lang="fr-FR" sz="900" dirty="0">
                <a:solidFill>
                  <a:srgbClr val="5F2177"/>
                </a:solidFill>
                <a:latin typeface="Calibri"/>
                <a:cs typeface="Calibri"/>
              </a:rPr>
              <a:t>DE</a:t>
            </a:r>
            <a:r>
              <a:rPr lang="fr-FR" sz="900" spc="-30" dirty="0">
                <a:solidFill>
                  <a:srgbClr val="5F2177"/>
                </a:solidFill>
                <a:latin typeface="Calibri"/>
                <a:cs typeface="Calibri"/>
              </a:rPr>
              <a:t> </a:t>
            </a:r>
            <a:r>
              <a:rPr lang="fr-FR" sz="900" spc="30" dirty="0">
                <a:solidFill>
                  <a:srgbClr val="5F2177"/>
                </a:solidFill>
                <a:latin typeface="Calibri"/>
                <a:cs typeface="Calibri"/>
              </a:rPr>
              <a:t>VOTRE</a:t>
            </a:r>
            <a:endParaRPr lang="fr-FR" sz="900" dirty="0">
              <a:latin typeface="Calibri"/>
              <a:cs typeface="Calibri"/>
            </a:endParaRPr>
          </a:p>
          <a:p>
            <a:pPr marL="283845" marR="118745">
              <a:lnSpc>
                <a:spcPts val="980"/>
              </a:lnSpc>
              <a:spcBef>
                <a:spcPts val="10"/>
              </a:spcBef>
            </a:pPr>
            <a:r>
              <a:rPr lang="fr-FR" sz="900" dirty="0">
                <a:solidFill>
                  <a:srgbClr val="5F2177"/>
                </a:solidFill>
                <a:latin typeface="Calibri"/>
                <a:cs typeface="Calibri"/>
              </a:rPr>
              <a:t>NAVIGATEUR</a:t>
            </a:r>
            <a:r>
              <a:rPr lang="fr-FR" sz="900" spc="55" dirty="0">
                <a:solidFill>
                  <a:srgbClr val="5F2177"/>
                </a:solidFill>
                <a:latin typeface="Calibri"/>
                <a:cs typeface="Calibri"/>
              </a:rPr>
              <a:t> </a:t>
            </a:r>
            <a:r>
              <a:rPr lang="fr-FR" sz="900" spc="-100" dirty="0">
                <a:solidFill>
                  <a:srgbClr val="5F2177"/>
                </a:solidFill>
                <a:latin typeface="Calibri"/>
                <a:cs typeface="Calibri"/>
              </a:rPr>
              <a:t>WEB</a:t>
            </a:r>
            <a:r>
              <a:rPr lang="fr-FR" sz="900" spc="60" dirty="0">
                <a:solidFill>
                  <a:srgbClr val="5F2177"/>
                </a:solidFill>
                <a:latin typeface="Calibri"/>
                <a:cs typeface="Calibri"/>
              </a:rPr>
              <a:t> </a:t>
            </a:r>
            <a:r>
              <a:rPr lang="fr-FR" sz="900" dirty="0">
                <a:solidFill>
                  <a:srgbClr val="5F2177"/>
                </a:solidFill>
                <a:latin typeface="Calibri"/>
                <a:cs typeface="Calibri"/>
              </a:rPr>
              <a:t>ET</a:t>
            </a:r>
            <a:r>
              <a:rPr lang="fr-FR" sz="900" spc="55" dirty="0">
                <a:solidFill>
                  <a:srgbClr val="5F2177"/>
                </a:solidFill>
                <a:latin typeface="Calibri"/>
                <a:cs typeface="Calibri"/>
              </a:rPr>
              <a:t> </a:t>
            </a:r>
            <a:r>
              <a:rPr lang="fr-FR" sz="900" dirty="0">
                <a:solidFill>
                  <a:srgbClr val="5F2177"/>
                </a:solidFill>
                <a:latin typeface="Calibri"/>
                <a:cs typeface="Calibri"/>
              </a:rPr>
              <a:t>DE</a:t>
            </a:r>
            <a:r>
              <a:rPr lang="fr-FR" sz="900" spc="60" dirty="0">
                <a:solidFill>
                  <a:srgbClr val="5F2177"/>
                </a:solidFill>
                <a:latin typeface="Calibri"/>
                <a:cs typeface="Calibri"/>
              </a:rPr>
              <a:t> </a:t>
            </a:r>
            <a:r>
              <a:rPr lang="fr-FR" sz="900" spc="30" dirty="0">
                <a:solidFill>
                  <a:srgbClr val="5F2177"/>
                </a:solidFill>
                <a:latin typeface="Calibri"/>
                <a:cs typeface="Calibri"/>
              </a:rPr>
              <a:t>VOTRE </a:t>
            </a:r>
            <a:r>
              <a:rPr lang="fr-FR" sz="900" dirty="0">
                <a:solidFill>
                  <a:srgbClr val="5F2177"/>
                </a:solidFill>
                <a:latin typeface="Calibri"/>
                <a:cs typeface="Calibri"/>
              </a:rPr>
              <a:t>SYSTÈME</a:t>
            </a:r>
            <a:r>
              <a:rPr lang="fr-FR" sz="900" spc="-50" dirty="0">
                <a:solidFill>
                  <a:srgbClr val="5F2177"/>
                </a:solidFill>
                <a:latin typeface="Calibri"/>
                <a:cs typeface="Calibri"/>
              </a:rPr>
              <a:t> </a:t>
            </a:r>
            <a:r>
              <a:rPr lang="fr-FR" sz="900" spc="-10" dirty="0">
                <a:solidFill>
                  <a:srgbClr val="5F2177"/>
                </a:solidFill>
                <a:latin typeface="Calibri"/>
                <a:cs typeface="Calibri"/>
              </a:rPr>
              <a:t>D’EXPLOITATION</a:t>
            </a:r>
            <a:endParaRPr lang="fr-FR" sz="900" dirty="0">
              <a:latin typeface="Calibri"/>
              <a:cs typeface="Calibri"/>
            </a:endParaRPr>
          </a:p>
        </p:txBody>
      </p:sp>
      <p:sp>
        <p:nvSpPr>
          <p:cNvPr id="92" name="object 22">
            <a:extLst>
              <a:ext uri="{FF2B5EF4-FFF2-40B4-BE49-F238E27FC236}">
                <a16:creationId xmlns:a16="http://schemas.microsoft.com/office/drawing/2014/main" id="{07B32EBC-18ED-D344-E612-41F79C685FDE}"/>
              </a:ext>
            </a:extLst>
          </p:cNvPr>
          <p:cNvSpPr txBox="1"/>
          <p:nvPr/>
        </p:nvSpPr>
        <p:spPr>
          <a:xfrm>
            <a:off x="2247621" y="6080515"/>
            <a:ext cx="2062075" cy="1380506"/>
          </a:xfrm>
          <a:prstGeom prst="rect">
            <a:avLst/>
          </a:prstGeom>
        </p:spPr>
        <p:txBody>
          <a:bodyPr vert="horz" wrap="square" lIns="0" tIns="19050" rIns="0" bIns="0" rtlCol="0">
            <a:spAutoFit/>
          </a:bodyPr>
          <a:lstStyle/>
          <a:p>
            <a:pPr marL="316865" indent="-262890">
              <a:lnSpc>
                <a:spcPct val="100000"/>
              </a:lnSpc>
              <a:spcBef>
                <a:spcPts val="150"/>
              </a:spcBef>
              <a:buSzPct val="161111"/>
              <a:buAutoNum type="arabicPlain"/>
              <a:tabLst>
                <a:tab pos="316865" algn="l"/>
                <a:tab pos="317500" algn="l"/>
              </a:tabLst>
            </a:pPr>
            <a:r>
              <a:rPr lang="fr-FR" sz="900" spc="-10" dirty="0">
                <a:solidFill>
                  <a:srgbClr val="5F2177"/>
                </a:solidFill>
                <a:latin typeface="Calibri"/>
                <a:cs typeface="Calibri"/>
              </a:rPr>
              <a:t>RACCROCHEZ</a:t>
            </a:r>
            <a:br>
              <a:rPr lang="fr-FR" sz="900" spc="-10" dirty="0">
                <a:solidFill>
                  <a:srgbClr val="5F2177"/>
                </a:solidFill>
                <a:latin typeface="Calibri"/>
                <a:cs typeface="Calibri"/>
              </a:rPr>
            </a:br>
            <a:r>
              <a:rPr lang="fr-FR" sz="600" spc="-10" dirty="0">
                <a:solidFill>
                  <a:srgbClr val="5F2177"/>
                </a:solidFill>
                <a:latin typeface="Calibri"/>
                <a:cs typeface="Calibri"/>
              </a:rPr>
              <a:t>  </a:t>
            </a:r>
            <a:endParaRPr lang="fr-FR" sz="900" spc="-10" dirty="0">
              <a:solidFill>
                <a:srgbClr val="5F2177"/>
              </a:solidFill>
              <a:latin typeface="Calibri"/>
              <a:cs typeface="Calibri"/>
            </a:endParaRPr>
          </a:p>
          <a:p>
            <a:pPr marL="316865" marR="30480" indent="-270510">
              <a:lnSpc>
                <a:spcPct val="82300"/>
              </a:lnSpc>
              <a:spcBef>
                <a:spcPts val="1145"/>
              </a:spcBef>
              <a:buSzPct val="161111"/>
              <a:buAutoNum type="arabicPlain"/>
              <a:tabLst>
                <a:tab pos="316865" algn="l"/>
                <a:tab pos="317500" algn="l"/>
              </a:tabLst>
            </a:pPr>
            <a:r>
              <a:rPr lang="fr-FR" sz="900" spc="-50" dirty="0">
                <a:solidFill>
                  <a:srgbClr val="5F2177"/>
                </a:solidFill>
                <a:latin typeface="Calibri"/>
                <a:cs typeface="Calibri"/>
              </a:rPr>
              <a:t>NE</a:t>
            </a:r>
            <a:r>
              <a:rPr lang="fr-FR" sz="900" spc="35" dirty="0">
                <a:solidFill>
                  <a:srgbClr val="5F2177"/>
                </a:solidFill>
                <a:latin typeface="Calibri"/>
                <a:cs typeface="Calibri"/>
              </a:rPr>
              <a:t> </a:t>
            </a:r>
            <a:r>
              <a:rPr lang="fr-FR" sz="900" dirty="0">
                <a:solidFill>
                  <a:srgbClr val="5F2177"/>
                </a:solidFill>
                <a:latin typeface="Calibri"/>
                <a:cs typeface="Calibri"/>
              </a:rPr>
              <a:t>FAITES</a:t>
            </a:r>
            <a:r>
              <a:rPr lang="fr-FR" sz="900" spc="40" dirty="0">
                <a:solidFill>
                  <a:srgbClr val="5F2177"/>
                </a:solidFill>
                <a:latin typeface="Calibri"/>
                <a:cs typeface="Calibri"/>
              </a:rPr>
              <a:t> </a:t>
            </a:r>
            <a:r>
              <a:rPr lang="fr-FR" sz="900" dirty="0">
                <a:solidFill>
                  <a:srgbClr val="5F2177"/>
                </a:solidFill>
                <a:latin typeface="Calibri"/>
                <a:cs typeface="Calibri"/>
              </a:rPr>
              <a:t>PAS</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35" dirty="0">
                <a:solidFill>
                  <a:srgbClr val="5F2177"/>
                </a:solidFill>
                <a:latin typeface="Calibri"/>
                <a:cs typeface="Calibri"/>
              </a:rPr>
              <a:t> </a:t>
            </a:r>
            <a:r>
              <a:rPr lang="fr-FR" sz="900" spc="-10" dirty="0">
                <a:solidFill>
                  <a:srgbClr val="5F2177"/>
                </a:solidFill>
                <a:latin typeface="Calibri"/>
                <a:cs typeface="Calibri"/>
              </a:rPr>
              <a:t>MANIPULATION</a:t>
            </a:r>
            <a:r>
              <a:rPr lang="fr-FR" sz="900" spc="80" dirty="0">
                <a:solidFill>
                  <a:srgbClr val="5F2177"/>
                </a:solidFill>
                <a:latin typeface="Calibri"/>
                <a:cs typeface="Calibri"/>
              </a:rPr>
              <a:t> SUR</a:t>
            </a:r>
            <a:r>
              <a:rPr lang="fr-FR" sz="900" spc="-45"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endParaRPr lang="fr-FR" sz="900" spc="-10" dirty="0">
              <a:solidFill>
                <a:srgbClr val="5F2177"/>
              </a:solidFill>
              <a:latin typeface="Calibri"/>
              <a:cs typeface="Calibri"/>
            </a:endParaRPr>
          </a:p>
          <a:p>
            <a:pPr marL="316865" marR="433705" indent="-273685">
              <a:lnSpc>
                <a:spcPct val="82300"/>
              </a:lnSpc>
              <a:spcBef>
                <a:spcPts val="700"/>
              </a:spcBef>
              <a:buSzPct val="161111"/>
              <a:buAutoNum type="arabicPlain"/>
              <a:tabLst>
                <a:tab pos="316865" algn="l"/>
                <a:tab pos="317500" algn="l"/>
              </a:tabLst>
            </a:pPr>
            <a:r>
              <a:rPr lang="fr-FR" sz="900" spc="-50" dirty="0">
                <a:solidFill>
                  <a:srgbClr val="5F2177"/>
                </a:solidFill>
                <a:latin typeface="Calibri"/>
                <a:cs typeface="Calibri"/>
              </a:rPr>
              <a:t>NE</a:t>
            </a:r>
            <a:r>
              <a:rPr lang="fr-FR" sz="900" spc="-15" dirty="0">
                <a:solidFill>
                  <a:srgbClr val="5F2177"/>
                </a:solidFill>
                <a:latin typeface="Calibri"/>
                <a:cs typeface="Calibri"/>
              </a:rPr>
              <a:t> </a:t>
            </a:r>
            <a:r>
              <a:rPr lang="fr-FR" sz="900" spc="-20" dirty="0">
                <a:solidFill>
                  <a:srgbClr val="5F2177"/>
                </a:solidFill>
                <a:latin typeface="Calibri"/>
                <a:cs typeface="Calibri"/>
              </a:rPr>
              <a:t>COMMUNIQUEZ</a:t>
            </a:r>
            <a:r>
              <a:rPr lang="fr-FR" sz="900" spc="-10" dirty="0">
                <a:solidFill>
                  <a:srgbClr val="5F2177"/>
                </a:solidFill>
                <a:latin typeface="Calibri"/>
                <a:cs typeface="Calibri"/>
              </a:rPr>
              <a:t> </a:t>
            </a:r>
            <a:r>
              <a:rPr lang="fr-FR" sz="900" spc="-20" dirty="0">
                <a:solidFill>
                  <a:srgbClr val="5F2177"/>
                </a:solidFill>
                <a:latin typeface="Calibri"/>
                <a:cs typeface="Calibri"/>
              </a:rPr>
              <a:t>RIEN</a:t>
            </a:r>
            <a:r>
              <a:rPr lang="fr-FR" sz="900" spc="120" dirty="0">
                <a:solidFill>
                  <a:srgbClr val="5F2177"/>
                </a:solidFill>
                <a:latin typeface="Calibri"/>
                <a:cs typeface="Calibri"/>
              </a:rPr>
              <a:t> À</a:t>
            </a:r>
            <a:r>
              <a:rPr lang="fr-FR" sz="900" spc="-5" dirty="0">
                <a:solidFill>
                  <a:srgbClr val="5F2177"/>
                </a:solidFill>
                <a:latin typeface="Calibri"/>
                <a:cs typeface="Calibri"/>
              </a:rPr>
              <a:t> </a:t>
            </a:r>
            <a:r>
              <a:rPr lang="fr-FR" sz="900" dirty="0">
                <a:solidFill>
                  <a:srgbClr val="5F2177"/>
                </a:solidFill>
                <a:latin typeface="Calibri"/>
                <a:cs typeface="Calibri"/>
              </a:rPr>
              <a:t>DES</a:t>
            </a:r>
            <a:r>
              <a:rPr lang="fr-FR" sz="900" spc="-10" dirty="0">
                <a:solidFill>
                  <a:srgbClr val="5F2177"/>
                </a:solidFill>
                <a:latin typeface="Calibri"/>
                <a:cs typeface="Calibri"/>
              </a:rPr>
              <a:t> INCONNUS</a:t>
            </a:r>
            <a:endParaRPr lang="fr-FR" sz="900" dirty="0">
              <a:latin typeface="Calibri"/>
              <a:cs typeface="Calibri"/>
            </a:endParaRPr>
          </a:p>
          <a:p>
            <a:pPr marL="316865" marR="316230" indent="-279400">
              <a:lnSpc>
                <a:spcPct val="82300"/>
              </a:lnSpc>
              <a:spcBef>
                <a:spcPts val="800"/>
              </a:spcBef>
              <a:buSzPct val="161111"/>
              <a:buAutoNum type="arabicPlain"/>
              <a:tabLst>
                <a:tab pos="316865" algn="l"/>
                <a:tab pos="317500" algn="l"/>
              </a:tabLst>
            </a:pPr>
            <a:r>
              <a:rPr lang="fr-FR" sz="900" dirty="0">
                <a:solidFill>
                  <a:srgbClr val="5F2177"/>
                </a:solidFill>
                <a:latin typeface="Calibri"/>
                <a:cs typeface="Calibri"/>
              </a:rPr>
              <a:t>APPELEZ</a:t>
            </a:r>
            <a:r>
              <a:rPr lang="fr-FR" sz="900" spc="95" dirty="0">
                <a:solidFill>
                  <a:srgbClr val="5F2177"/>
                </a:solidFill>
                <a:latin typeface="Calibri"/>
                <a:cs typeface="Calibri"/>
              </a:rPr>
              <a:t> </a:t>
            </a:r>
            <a:r>
              <a:rPr lang="fr-FR" sz="900" spc="-10" dirty="0">
                <a:solidFill>
                  <a:srgbClr val="5F2177"/>
                </a:solidFill>
                <a:latin typeface="Calibri"/>
                <a:cs typeface="Calibri"/>
              </a:rPr>
              <a:t>DIRECTEMENT</a:t>
            </a:r>
            <a:r>
              <a:rPr lang="fr-FR" sz="900" spc="500" dirty="0">
                <a:solidFill>
                  <a:srgbClr val="5F2177"/>
                </a:solidFill>
                <a:latin typeface="Calibri"/>
                <a:cs typeface="Calibri"/>
              </a:rPr>
              <a:t> </a:t>
            </a:r>
            <a:r>
              <a:rPr lang="fr-FR" sz="900" dirty="0">
                <a:solidFill>
                  <a:srgbClr val="5F2177"/>
                </a:solidFill>
                <a:latin typeface="Calibri"/>
                <a:cs typeface="Calibri"/>
              </a:rPr>
              <a:t>UN</a:t>
            </a:r>
            <a:r>
              <a:rPr lang="fr-FR" sz="900" spc="-35" dirty="0">
                <a:solidFill>
                  <a:srgbClr val="5F2177"/>
                </a:solidFill>
                <a:latin typeface="Calibri"/>
                <a:cs typeface="Calibri"/>
              </a:rPr>
              <a:t> </a:t>
            </a:r>
            <a:r>
              <a:rPr lang="fr-FR" sz="900" dirty="0">
                <a:solidFill>
                  <a:srgbClr val="5F2177"/>
                </a:solidFill>
                <a:latin typeface="Calibri"/>
                <a:cs typeface="Calibri"/>
              </a:rPr>
              <a:t>NUMÉRO</a:t>
            </a:r>
            <a:r>
              <a:rPr lang="fr-FR" sz="900" spc="-30" dirty="0">
                <a:solidFill>
                  <a:srgbClr val="5F2177"/>
                </a:solidFill>
                <a:latin typeface="Calibri"/>
                <a:cs typeface="Calibri"/>
              </a:rPr>
              <a:t> </a:t>
            </a:r>
            <a:r>
              <a:rPr lang="fr-FR" sz="900" spc="-10" dirty="0">
                <a:solidFill>
                  <a:srgbClr val="5F2177"/>
                </a:solidFill>
                <a:latin typeface="Calibri"/>
                <a:cs typeface="Calibri"/>
              </a:rPr>
              <a:t>AUTHENTIQUE</a:t>
            </a:r>
            <a:endParaRPr lang="fr-FR" sz="900" dirty="0">
              <a:latin typeface="Calibri"/>
              <a:cs typeface="Calibri"/>
            </a:endParaRPr>
          </a:p>
        </p:txBody>
      </p:sp>
      <p:sp>
        <p:nvSpPr>
          <p:cNvPr id="93" name="object 23">
            <a:extLst>
              <a:ext uri="{FF2B5EF4-FFF2-40B4-BE49-F238E27FC236}">
                <a16:creationId xmlns:a16="http://schemas.microsoft.com/office/drawing/2014/main" id="{6A5B98B8-9B36-E04F-73AC-CCE049119FDC}"/>
              </a:ext>
            </a:extLst>
          </p:cNvPr>
          <p:cNvSpPr/>
          <p:nvPr/>
        </p:nvSpPr>
        <p:spPr>
          <a:xfrm>
            <a:off x="1955530" y="5351222"/>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sp>
        <p:nvSpPr>
          <p:cNvPr id="94" name="object 24">
            <a:extLst>
              <a:ext uri="{FF2B5EF4-FFF2-40B4-BE49-F238E27FC236}">
                <a16:creationId xmlns:a16="http://schemas.microsoft.com/office/drawing/2014/main" id="{F2E14D9D-C09F-65F8-1C41-3F793FF7A335}"/>
              </a:ext>
            </a:extLst>
          </p:cNvPr>
          <p:cNvSpPr txBox="1"/>
          <p:nvPr/>
        </p:nvSpPr>
        <p:spPr>
          <a:xfrm>
            <a:off x="2892342" y="5223205"/>
            <a:ext cx="454108"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70" dirty="0">
                <a:solidFill>
                  <a:srgbClr val="212121"/>
                </a:solidFill>
                <a:latin typeface="Calibri"/>
                <a:cs typeface="Calibri"/>
              </a:rPr>
              <a:t>1</a:t>
            </a:r>
            <a:endParaRPr lang="fr-FR" sz="750" b="1" dirty="0">
              <a:latin typeface="Calibri"/>
              <a:cs typeface="Calibri"/>
            </a:endParaRPr>
          </a:p>
        </p:txBody>
      </p:sp>
      <p:sp>
        <p:nvSpPr>
          <p:cNvPr id="95" name="object 50">
            <a:extLst>
              <a:ext uri="{FF2B5EF4-FFF2-40B4-BE49-F238E27FC236}">
                <a16:creationId xmlns:a16="http://schemas.microsoft.com/office/drawing/2014/main" id="{1B43A6A1-2411-1712-5838-60E43054C51A}"/>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25" name="object 25"/>
          <p:cNvGrpSpPr/>
          <p:nvPr/>
        </p:nvGrpSpPr>
        <p:grpSpPr>
          <a:xfrm>
            <a:off x="1661657" y="3946862"/>
            <a:ext cx="17376354" cy="5482240"/>
            <a:chOff x="1661657" y="3946862"/>
            <a:chExt cx="17376354" cy="5482240"/>
          </a:xfrm>
        </p:grpSpPr>
        <p:sp>
          <p:nvSpPr>
            <p:cNvPr id="29" name="object 29"/>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6162013" y="3946862"/>
              <a:ext cx="12235180" cy="5325110"/>
            </a:xfrm>
            <a:custGeom>
              <a:avLst/>
              <a:gdLst/>
              <a:ahLst/>
              <a:cxnLst/>
              <a:rect l="l" t="t" r="r" b="b"/>
              <a:pathLst>
                <a:path w="12235180" h="5325109">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69" y="3320695"/>
                  </a:lnTo>
                  <a:lnTo>
                    <a:pt x="8315" y="3331045"/>
                  </a:lnTo>
                  <a:lnTo>
                    <a:pt x="1883" y="3344080"/>
                  </a:lnTo>
                  <a:lnTo>
                    <a:pt x="0" y="3359908"/>
                  </a:lnTo>
                  <a:lnTo>
                    <a:pt x="1883" y="3374280"/>
                  </a:lnTo>
                  <a:lnTo>
                    <a:pt x="8315" y="3387315"/>
                  </a:lnTo>
                  <a:lnTo>
                    <a:pt x="18769" y="3397665"/>
                  </a:lnTo>
                  <a:lnTo>
                    <a:pt x="32721" y="3403980"/>
                  </a:lnTo>
                  <a:lnTo>
                    <a:pt x="68723" y="3441916"/>
                  </a:lnTo>
                  <a:lnTo>
                    <a:pt x="98162" y="3483389"/>
                  </a:lnTo>
                  <a:lnTo>
                    <a:pt x="120212" y="3527593"/>
                  </a:lnTo>
                  <a:lnTo>
                    <a:pt x="134048" y="3573718"/>
                  </a:lnTo>
                  <a:lnTo>
                    <a:pt x="138843" y="3620957"/>
                  </a:lnTo>
                  <a:lnTo>
                    <a:pt x="138843" y="4913996"/>
                  </a:lnTo>
                  <a:lnTo>
                    <a:pt x="141608" y="4961872"/>
                  </a:lnTo>
                  <a:lnTo>
                    <a:pt x="149697" y="5008126"/>
                  </a:lnTo>
                  <a:lnTo>
                    <a:pt x="162802" y="5052449"/>
                  </a:lnTo>
                  <a:lnTo>
                    <a:pt x="180614" y="5094534"/>
                  </a:lnTo>
                  <a:lnTo>
                    <a:pt x="202824" y="5134073"/>
                  </a:lnTo>
                  <a:lnTo>
                    <a:pt x="229126" y="5170757"/>
                  </a:lnTo>
                  <a:lnTo>
                    <a:pt x="259209" y="5204280"/>
                  </a:lnTo>
                  <a:lnTo>
                    <a:pt x="292766" y="5234331"/>
                  </a:lnTo>
                  <a:lnTo>
                    <a:pt x="329488" y="5260605"/>
                  </a:lnTo>
                  <a:lnTo>
                    <a:pt x="369067" y="5282792"/>
                  </a:lnTo>
                  <a:lnTo>
                    <a:pt x="411195" y="5300585"/>
                  </a:lnTo>
                  <a:lnTo>
                    <a:pt x="455562" y="5313676"/>
                  </a:lnTo>
                  <a:lnTo>
                    <a:pt x="501861" y="5321756"/>
                  </a:lnTo>
                  <a:lnTo>
                    <a:pt x="549784" y="5324518"/>
                  </a:lnTo>
                  <a:lnTo>
                    <a:pt x="11824247" y="5324518"/>
                  </a:lnTo>
                  <a:lnTo>
                    <a:pt x="11872169" y="5321756"/>
                  </a:lnTo>
                  <a:lnTo>
                    <a:pt x="11918467" y="5313676"/>
                  </a:lnTo>
                  <a:lnTo>
                    <a:pt x="11962834" y="5300585"/>
                  </a:lnTo>
                  <a:lnTo>
                    <a:pt x="12004959" y="5282792"/>
                  </a:lnTo>
                  <a:lnTo>
                    <a:pt x="12044536" y="5260605"/>
                  </a:lnTo>
                  <a:lnTo>
                    <a:pt x="12081257" y="5234331"/>
                  </a:lnTo>
                  <a:lnTo>
                    <a:pt x="12114811" y="5204280"/>
                  </a:lnTo>
                  <a:lnTo>
                    <a:pt x="12144892" y="5170757"/>
                  </a:lnTo>
                  <a:lnTo>
                    <a:pt x="12171191" y="5134073"/>
                  </a:lnTo>
                  <a:lnTo>
                    <a:pt x="12193400" y="5094534"/>
                  </a:lnTo>
                  <a:lnTo>
                    <a:pt x="12211210" y="5052449"/>
                  </a:lnTo>
                  <a:lnTo>
                    <a:pt x="12224314" y="5008126"/>
                  </a:lnTo>
                  <a:lnTo>
                    <a:pt x="12232402" y="4961872"/>
                  </a:lnTo>
                  <a:lnTo>
                    <a:pt x="12235166" y="4913996"/>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1" name="object 31"/>
            <p:cNvSpPr/>
            <p:nvPr/>
          </p:nvSpPr>
          <p:spPr>
            <a:xfrm>
              <a:off x="6161992" y="3946862"/>
              <a:ext cx="12235815" cy="5325110"/>
            </a:xfrm>
            <a:custGeom>
              <a:avLst/>
              <a:gdLst/>
              <a:ahLst/>
              <a:cxnLst/>
              <a:rect l="l" t="t" r="r" b="b"/>
              <a:pathLst>
                <a:path w="12235815" h="5325109">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0" y="3320695"/>
                  </a:lnTo>
                  <a:lnTo>
                    <a:pt x="8336" y="3331045"/>
                  </a:lnTo>
                  <a:lnTo>
                    <a:pt x="1904" y="3344080"/>
                  </a:lnTo>
                  <a:lnTo>
                    <a:pt x="20" y="3358452"/>
                  </a:lnTo>
                  <a:lnTo>
                    <a:pt x="0" y="3358693"/>
                  </a:lnTo>
                  <a:lnTo>
                    <a:pt x="20" y="3358934"/>
                  </a:lnTo>
                  <a:lnTo>
                    <a:pt x="0" y="3359175"/>
                  </a:lnTo>
                  <a:lnTo>
                    <a:pt x="20" y="3359416"/>
                  </a:lnTo>
                  <a:lnTo>
                    <a:pt x="0" y="3359667"/>
                  </a:lnTo>
                  <a:lnTo>
                    <a:pt x="20" y="3359908"/>
                  </a:lnTo>
                  <a:lnTo>
                    <a:pt x="1904" y="3374280"/>
                  </a:lnTo>
                  <a:lnTo>
                    <a:pt x="8336" y="3387315"/>
                  </a:lnTo>
                  <a:lnTo>
                    <a:pt x="18790" y="3397665"/>
                  </a:lnTo>
                  <a:lnTo>
                    <a:pt x="32742" y="3403980"/>
                  </a:lnTo>
                  <a:lnTo>
                    <a:pt x="68744" y="3441916"/>
                  </a:lnTo>
                  <a:lnTo>
                    <a:pt x="98183" y="3483389"/>
                  </a:lnTo>
                  <a:lnTo>
                    <a:pt x="120233" y="3527593"/>
                  </a:lnTo>
                  <a:lnTo>
                    <a:pt x="134069" y="3573718"/>
                  </a:lnTo>
                  <a:lnTo>
                    <a:pt x="138864" y="3620957"/>
                  </a:lnTo>
                  <a:lnTo>
                    <a:pt x="138864" y="4913996"/>
                  </a:lnTo>
                  <a:lnTo>
                    <a:pt x="141629" y="4961872"/>
                  </a:lnTo>
                  <a:lnTo>
                    <a:pt x="149718" y="5008126"/>
                  </a:lnTo>
                  <a:lnTo>
                    <a:pt x="162823" y="5052449"/>
                  </a:lnTo>
                  <a:lnTo>
                    <a:pt x="180635" y="5094534"/>
                  </a:lnTo>
                  <a:lnTo>
                    <a:pt x="202845" y="5134073"/>
                  </a:lnTo>
                  <a:lnTo>
                    <a:pt x="229147" y="5170757"/>
                  </a:lnTo>
                  <a:lnTo>
                    <a:pt x="259230" y="5204280"/>
                  </a:lnTo>
                  <a:lnTo>
                    <a:pt x="292787" y="5234331"/>
                  </a:lnTo>
                  <a:lnTo>
                    <a:pt x="329509" y="5260605"/>
                  </a:lnTo>
                  <a:lnTo>
                    <a:pt x="369088" y="5282792"/>
                  </a:lnTo>
                  <a:lnTo>
                    <a:pt x="411216" y="5300585"/>
                  </a:lnTo>
                  <a:lnTo>
                    <a:pt x="455583" y="5313676"/>
                  </a:lnTo>
                  <a:lnTo>
                    <a:pt x="501882" y="5321756"/>
                  </a:lnTo>
                  <a:lnTo>
                    <a:pt x="549805" y="5324518"/>
                  </a:lnTo>
                  <a:lnTo>
                    <a:pt x="762395" y="5324518"/>
                  </a:lnTo>
                  <a:lnTo>
                    <a:pt x="11587919" y="5324518"/>
                  </a:lnTo>
                  <a:lnTo>
                    <a:pt x="11824268" y="5324518"/>
                  </a:lnTo>
                  <a:lnTo>
                    <a:pt x="11872190" y="5321756"/>
                  </a:lnTo>
                  <a:lnTo>
                    <a:pt x="11918488" y="5313676"/>
                  </a:lnTo>
                  <a:lnTo>
                    <a:pt x="11962854" y="5300585"/>
                  </a:lnTo>
                  <a:lnTo>
                    <a:pt x="12004980" y="5282792"/>
                  </a:lnTo>
                  <a:lnTo>
                    <a:pt x="12044557" y="5260605"/>
                  </a:lnTo>
                  <a:lnTo>
                    <a:pt x="12081277" y="5234331"/>
                  </a:lnTo>
                  <a:lnTo>
                    <a:pt x="12114832" y="5204280"/>
                  </a:lnTo>
                  <a:lnTo>
                    <a:pt x="12144913" y="5170757"/>
                  </a:lnTo>
                  <a:lnTo>
                    <a:pt x="12171212" y="5134073"/>
                  </a:lnTo>
                  <a:lnTo>
                    <a:pt x="12193421" y="5094534"/>
                  </a:lnTo>
                  <a:lnTo>
                    <a:pt x="12211231" y="5052449"/>
                  </a:lnTo>
                  <a:lnTo>
                    <a:pt x="12224335" y="5008126"/>
                  </a:lnTo>
                  <a:lnTo>
                    <a:pt x="12232423" y="4961872"/>
                  </a:lnTo>
                  <a:lnTo>
                    <a:pt x="12235187" y="4913996"/>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sp>
          <p:nvSpPr>
            <p:cNvPr id="32" name="object 32"/>
            <p:cNvSpPr/>
            <p:nvPr/>
          </p:nvSpPr>
          <p:spPr>
            <a:xfrm>
              <a:off x="18001507" y="9026512"/>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7" y="396679"/>
                  </a:lnTo>
                  <a:lnTo>
                    <a:pt x="289395" y="381558"/>
                  </a:lnTo>
                  <a:lnTo>
                    <a:pt x="326715" y="357832"/>
                  </a:lnTo>
                  <a:lnTo>
                    <a:pt x="357842" y="326706"/>
                  </a:lnTo>
                  <a:lnTo>
                    <a:pt x="381569" y="289388"/>
                  </a:lnTo>
                  <a:lnTo>
                    <a:pt x="396689" y="247083"/>
                  </a:lnTo>
                  <a:lnTo>
                    <a:pt x="401998" y="200999"/>
                  </a:lnTo>
                  <a:lnTo>
                    <a:pt x="396689" y="154910"/>
                  </a:lnTo>
                  <a:lnTo>
                    <a:pt x="381569" y="112603"/>
                  </a:lnTo>
                  <a:lnTo>
                    <a:pt x="357842" y="75282"/>
                  </a:lnTo>
                  <a:lnTo>
                    <a:pt x="326715" y="44156"/>
                  </a:lnTo>
                  <a:lnTo>
                    <a:pt x="289395" y="20429"/>
                  </a:lnTo>
                  <a:lnTo>
                    <a:pt x="247087" y="5308"/>
                  </a:lnTo>
                  <a:lnTo>
                    <a:pt x="200999" y="0"/>
                  </a:lnTo>
                  <a:close/>
                </a:path>
              </a:pathLst>
            </a:custGeom>
            <a:solidFill>
              <a:srgbClr val="FFFFFF"/>
            </a:solidFill>
          </p:spPr>
          <p:txBody>
            <a:bodyPr wrap="square" lIns="0" tIns="0" rIns="0" bIns="0" rtlCol="0"/>
            <a:lstStyle/>
            <a:p>
              <a:endParaRPr dirty="0"/>
            </a:p>
          </p:txBody>
        </p:sp>
        <p:sp>
          <p:nvSpPr>
            <p:cNvPr id="33" name="object 33"/>
            <p:cNvSpPr/>
            <p:nvPr/>
          </p:nvSpPr>
          <p:spPr>
            <a:xfrm>
              <a:off x="17892471" y="8930570"/>
              <a:ext cx="1145540" cy="311150"/>
            </a:xfrm>
            <a:custGeom>
              <a:avLst/>
              <a:gdLst/>
              <a:ahLst/>
              <a:cxnLst/>
              <a:rect l="l" t="t" r="r" b="b"/>
              <a:pathLst>
                <a:path w="1145540" h="311150">
                  <a:moveTo>
                    <a:pt x="1145336" y="114566"/>
                  </a:moveTo>
                  <a:lnTo>
                    <a:pt x="1128052" y="76479"/>
                  </a:lnTo>
                  <a:lnTo>
                    <a:pt x="1086243" y="62166"/>
                  </a:lnTo>
                  <a:lnTo>
                    <a:pt x="895985" y="39255"/>
                  </a:lnTo>
                  <a:lnTo>
                    <a:pt x="885964" y="40817"/>
                  </a:lnTo>
                  <a:lnTo>
                    <a:pt x="877620" y="46863"/>
                  </a:lnTo>
                  <a:lnTo>
                    <a:pt x="871918" y="55651"/>
                  </a:lnTo>
                  <a:lnTo>
                    <a:pt x="869810" y="65430"/>
                  </a:lnTo>
                  <a:lnTo>
                    <a:pt x="871905" y="75844"/>
                  </a:lnTo>
                  <a:lnTo>
                    <a:pt x="877608" y="83718"/>
                  </a:lnTo>
                  <a:lnTo>
                    <a:pt x="885939" y="88988"/>
                  </a:lnTo>
                  <a:lnTo>
                    <a:pt x="895985" y="91617"/>
                  </a:lnTo>
                  <a:lnTo>
                    <a:pt x="1032649" y="108038"/>
                  </a:lnTo>
                  <a:lnTo>
                    <a:pt x="989685" y="125996"/>
                  </a:lnTo>
                  <a:lnTo>
                    <a:pt x="942644" y="145351"/>
                  </a:lnTo>
                  <a:lnTo>
                    <a:pt x="895388" y="164185"/>
                  </a:lnTo>
                  <a:lnTo>
                    <a:pt x="847839" y="182206"/>
                  </a:lnTo>
                  <a:lnTo>
                    <a:pt x="799922" y="199136"/>
                  </a:lnTo>
                  <a:lnTo>
                    <a:pt x="751586" y="214668"/>
                  </a:lnTo>
                  <a:lnTo>
                    <a:pt x="702767" y="228549"/>
                  </a:lnTo>
                  <a:lnTo>
                    <a:pt x="653389" y="240461"/>
                  </a:lnTo>
                  <a:lnTo>
                    <a:pt x="603199" y="249821"/>
                  </a:lnTo>
                  <a:lnTo>
                    <a:pt x="552716" y="255866"/>
                  </a:lnTo>
                  <a:lnTo>
                    <a:pt x="502208" y="258203"/>
                  </a:lnTo>
                  <a:lnTo>
                    <a:pt x="451929" y="256451"/>
                  </a:lnTo>
                  <a:lnTo>
                    <a:pt x="402145" y="250228"/>
                  </a:lnTo>
                  <a:lnTo>
                    <a:pt x="353136" y="239166"/>
                  </a:lnTo>
                  <a:lnTo>
                    <a:pt x="305155" y="222872"/>
                  </a:lnTo>
                  <a:lnTo>
                    <a:pt x="258483" y="200977"/>
                  </a:lnTo>
                  <a:lnTo>
                    <a:pt x="217919" y="176580"/>
                  </a:lnTo>
                  <a:lnTo>
                    <a:pt x="179692" y="148844"/>
                  </a:lnTo>
                  <a:lnTo>
                    <a:pt x="143738" y="118160"/>
                  </a:lnTo>
                  <a:lnTo>
                    <a:pt x="110007" y="84975"/>
                  </a:lnTo>
                  <a:lnTo>
                    <a:pt x="78422" y="49707"/>
                  </a:lnTo>
                  <a:lnTo>
                    <a:pt x="48920" y="12776"/>
                  </a:lnTo>
                  <a:lnTo>
                    <a:pt x="41592" y="5473"/>
                  </a:lnTo>
                  <a:lnTo>
                    <a:pt x="32778" y="952"/>
                  </a:lnTo>
                  <a:lnTo>
                    <a:pt x="23088" y="0"/>
                  </a:lnTo>
                  <a:lnTo>
                    <a:pt x="13106" y="3390"/>
                  </a:lnTo>
                  <a:lnTo>
                    <a:pt x="5753" y="10121"/>
                  </a:lnTo>
                  <a:lnTo>
                    <a:pt x="1028" y="19469"/>
                  </a:lnTo>
                  <a:lnTo>
                    <a:pt x="0" y="29730"/>
                  </a:lnTo>
                  <a:lnTo>
                    <a:pt x="3708" y="39192"/>
                  </a:lnTo>
                  <a:lnTo>
                    <a:pt x="37947" y="82118"/>
                  </a:lnTo>
                  <a:lnTo>
                    <a:pt x="74510" y="122961"/>
                  </a:lnTo>
                  <a:lnTo>
                    <a:pt x="113665" y="161213"/>
                  </a:lnTo>
                  <a:lnTo>
                    <a:pt x="155651" y="196342"/>
                  </a:lnTo>
                  <a:lnTo>
                    <a:pt x="200698" y="227825"/>
                  </a:lnTo>
                  <a:lnTo>
                    <a:pt x="249047" y="254990"/>
                  </a:lnTo>
                  <a:lnTo>
                    <a:pt x="299935" y="277037"/>
                  </a:lnTo>
                  <a:lnTo>
                    <a:pt x="352831" y="293662"/>
                  </a:lnTo>
                  <a:lnTo>
                    <a:pt x="407200" y="304571"/>
                  </a:lnTo>
                  <a:lnTo>
                    <a:pt x="457009" y="309626"/>
                  </a:lnTo>
                  <a:lnTo>
                    <a:pt x="506755" y="310667"/>
                  </a:lnTo>
                  <a:lnTo>
                    <a:pt x="556348" y="308076"/>
                  </a:lnTo>
                  <a:lnTo>
                    <a:pt x="605713" y="302234"/>
                  </a:lnTo>
                  <a:lnTo>
                    <a:pt x="654748" y="293535"/>
                  </a:lnTo>
                  <a:lnTo>
                    <a:pt x="703402" y="282371"/>
                  </a:lnTo>
                  <a:lnTo>
                    <a:pt x="751586" y="269113"/>
                  </a:lnTo>
                  <a:lnTo>
                    <a:pt x="799223" y="254177"/>
                  </a:lnTo>
                  <a:lnTo>
                    <a:pt x="846226" y="237921"/>
                  </a:lnTo>
                  <a:lnTo>
                    <a:pt x="896924" y="219062"/>
                  </a:lnTo>
                  <a:lnTo>
                    <a:pt x="947267" y="199301"/>
                  </a:lnTo>
                  <a:lnTo>
                    <a:pt x="997369" y="178892"/>
                  </a:lnTo>
                  <a:lnTo>
                    <a:pt x="1057186" y="154000"/>
                  </a:lnTo>
                  <a:lnTo>
                    <a:pt x="1053731" y="156857"/>
                  </a:lnTo>
                  <a:lnTo>
                    <a:pt x="969937" y="228206"/>
                  </a:lnTo>
                  <a:lnTo>
                    <a:pt x="964069" y="236524"/>
                  </a:lnTo>
                  <a:lnTo>
                    <a:pt x="962367" y="246608"/>
                  </a:lnTo>
                  <a:lnTo>
                    <a:pt x="964450" y="256743"/>
                  </a:lnTo>
                  <a:lnTo>
                    <a:pt x="969937" y="265214"/>
                  </a:lnTo>
                  <a:lnTo>
                    <a:pt x="978712" y="271018"/>
                  </a:lnTo>
                  <a:lnTo>
                    <a:pt x="988402" y="272669"/>
                  </a:lnTo>
                  <a:lnTo>
                    <a:pt x="998131" y="270598"/>
                  </a:lnTo>
                  <a:lnTo>
                    <a:pt x="1103655" y="182892"/>
                  </a:lnTo>
                  <a:lnTo>
                    <a:pt x="1138605" y="140398"/>
                  </a:lnTo>
                  <a:lnTo>
                    <a:pt x="1145171" y="115366"/>
                  </a:lnTo>
                  <a:lnTo>
                    <a:pt x="1145235" y="115138"/>
                  </a:lnTo>
                  <a:lnTo>
                    <a:pt x="1145336" y="114566"/>
                  </a:lnTo>
                  <a:close/>
                </a:path>
              </a:pathLst>
            </a:custGeom>
            <a:solidFill>
              <a:srgbClr val="BA87D8"/>
            </a:solidFill>
          </p:spPr>
          <p:txBody>
            <a:bodyPr wrap="square" lIns="0" tIns="0" rIns="0" bIns="0" rtlCol="0"/>
            <a:lstStyle/>
            <a:p>
              <a:endParaRPr dirty="0"/>
            </a:p>
          </p:txBody>
        </p:sp>
      </p:grpSp>
      <p:sp>
        <p:nvSpPr>
          <p:cNvPr id="36" name="object 36"/>
          <p:cNvSpPr txBox="1"/>
          <p:nvPr/>
        </p:nvSpPr>
        <p:spPr>
          <a:xfrm>
            <a:off x="6771003" y="4235965"/>
            <a:ext cx="11159490" cy="814325"/>
          </a:xfrm>
          <a:prstGeom prst="rect">
            <a:avLst/>
          </a:prstGeom>
        </p:spPr>
        <p:txBody>
          <a:bodyPr vert="horz" wrap="square" lIns="0" tIns="72390" rIns="0" bIns="0" rtlCol="0">
            <a:spAutoFit/>
          </a:bodyPr>
          <a:lstStyle/>
          <a:p>
            <a:pPr marL="12700">
              <a:lnSpc>
                <a:spcPct val="100000"/>
              </a:lnSpc>
              <a:spcBef>
                <a:spcPts val="570"/>
              </a:spcBef>
            </a:pPr>
            <a:r>
              <a:rPr sz="2200" b="1" dirty="0">
                <a:solidFill>
                  <a:srgbClr val="231F20"/>
                </a:solidFill>
                <a:latin typeface="Calibri"/>
                <a:cs typeface="Calibri"/>
              </a:rPr>
              <a:t>Passez</a:t>
            </a:r>
            <a:r>
              <a:rPr sz="2200" b="1" spc="-110" dirty="0">
                <a:solidFill>
                  <a:srgbClr val="231F20"/>
                </a:solidFill>
                <a:latin typeface="Calibri"/>
                <a:cs typeface="Calibri"/>
              </a:rPr>
              <a:t> </a:t>
            </a:r>
            <a:r>
              <a:rPr sz="2200" b="1" spc="-10" dirty="0">
                <a:solidFill>
                  <a:srgbClr val="231F20"/>
                </a:solidFill>
                <a:latin typeface="Calibri"/>
                <a:cs typeface="Calibri"/>
              </a:rPr>
              <a:t>en</a:t>
            </a:r>
            <a:r>
              <a:rPr sz="2200" b="1" spc="-105" dirty="0">
                <a:solidFill>
                  <a:srgbClr val="231F20"/>
                </a:solidFill>
                <a:latin typeface="Calibri"/>
                <a:cs typeface="Calibri"/>
              </a:rPr>
              <a:t> </a:t>
            </a:r>
            <a:r>
              <a:rPr sz="2200" b="1" spc="-50" dirty="0">
                <a:solidFill>
                  <a:srgbClr val="231F20"/>
                </a:solidFill>
                <a:latin typeface="Calibri"/>
                <a:cs typeface="Calibri"/>
              </a:rPr>
              <a:t>revue</a:t>
            </a:r>
            <a:r>
              <a:rPr sz="2200" b="1" spc="-105" dirty="0">
                <a:solidFill>
                  <a:srgbClr val="231F20"/>
                </a:solidFill>
                <a:latin typeface="Calibri"/>
                <a:cs typeface="Calibri"/>
              </a:rPr>
              <a:t> </a:t>
            </a:r>
            <a:r>
              <a:rPr sz="2200" b="1" dirty="0">
                <a:solidFill>
                  <a:srgbClr val="231F20"/>
                </a:solidFill>
                <a:latin typeface="Calibri"/>
                <a:cs typeface="Calibri"/>
              </a:rPr>
              <a:t>les</a:t>
            </a:r>
            <a:r>
              <a:rPr sz="2200" b="1" spc="-105" dirty="0">
                <a:solidFill>
                  <a:srgbClr val="231F20"/>
                </a:solidFill>
                <a:latin typeface="Calibri"/>
                <a:cs typeface="Calibri"/>
              </a:rPr>
              <a:t> </a:t>
            </a:r>
            <a:r>
              <a:rPr sz="2200" b="1" spc="-10" dirty="0">
                <a:solidFill>
                  <a:srgbClr val="231F20"/>
                </a:solidFill>
                <a:latin typeface="Calibri"/>
                <a:cs typeface="Calibri"/>
              </a:rPr>
              <a:t>réactions</a:t>
            </a:r>
            <a:r>
              <a:rPr sz="2200" b="1" spc="-105" dirty="0">
                <a:solidFill>
                  <a:srgbClr val="231F20"/>
                </a:solidFill>
                <a:latin typeface="Calibri"/>
                <a:cs typeface="Calibri"/>
              </a:rPr>
              <a:t> </a:t>
            </a:r>
            <a:r>
              <a:rPr sz="2200" b="1" spc="60" dirty="0">
                <a:solidFill>
                  <a:srgbClr val="231F20"/>
                </a:solidFill>
                <a:latin typeface="Calibri"/>
                <a:cs typeface="Calibri"/>
              </a:rPr>
              <a:t>à</a:t>
            </a:r>
            <a:r>
              <a:rPr sz="2200" b="1" spc="-105" dirty="0">
                <a:solidFill>
                  <a:srgbClr val="231F20"/>
                </a:solidFill>
                <a:latin typeface="Calibri"/>
                <a:cs typeface="Calibri"/>
              </a:rPr>
              <a:t> </a:t>
            </a:r>
            <a:r>
              <a:rPr sz="2200" b="1" spc="-40" dirty="0">
                <a:solidFill>
                  <a:srgbClr val="231F20"/>
                </a:solidFill>
                <a:latin typeface="Calibri"/>
                <a:cs typeface="Calibri"/>
              </a:rPr>
              <a:t>avoir</a:t>
            </a:r>
            <a:r>
              <a:rPr sz="2200" b="1" spc="-105" dirty="0">
                <a:solidFill>
                  <a:srgbClr val="231F20"/>
                </a:solidFill>
                <a:latin typeface="Calibri"/>
                <a:cs typeface="Calibri"/>
              </a:rPr>
              <a:t> </a:t>
            </a:r>
            <a:r>
              <a:rPr sz="2200" b="1" spc="65" dirty="0">
                <a:solidFill>
                  <a:srgbClr val="231F20"/>
                </a:solidFill>
                <a:latin typeface="Calibri"/>
                <a:cs typeface="Calibri"/>
              </a:rPr>
              <a:t>si</a:t>
            </a:r>
            <a:r>
              <a:rPr sz="2200" b="1" spc="-110" dirty="0">
                <a:solidFill>
                  <a:srgbClr val="231F20"/>
                </a:solidFill>
                <a:latin typeface="Calibri"/>
                <a:cs typeface="Calibri"/>
              </a:rPr>
              <a:t> </a:t>
            </a:r>
            <a:r>
              <a:rPr sz="2200" b="1" spc="-20" dirty="0">
                <a:solidFill>
                  <a:srgbClr val="231F20"/>
                </a:solidFill>
                <a:latin typeface="Calibri"/>
                <a:cs typeface="Calibri"/>
              </a:rPr>
              <a:t>on</a:t>
            </a:r>
            <a:r>
              <a:rPr sz="2200" b="1" spc="-105" dirty="0">
                <a:solidFill>
                  <a:srgbClr val="231F20"/>
                </a:solidFill>
                <a:latin typeface="Calibri"/>
                <a:cs typeface="Calibri"/>
              </a:rPr>
              <a:t> </a:t>
            </a:r>
            <a:r>
              <a:rPr sz="2200" b="1" dirty="0">
                <a:solidFill>
                  <a:srgbClr val="231F20"/>
                </a:solidFill>
                <a:latin typeface="Calibri"/>
                <a:cs typeface="Calibri"/>
              </a:rPr>
              <a:t>nous</a:t>
            </a:r>
            <a:r>
              <a:rPr sz="2200" b="1" spc="-105" dirty="0">
                <a:solidFill>
                  <a:srgbClr val="231F20"/>
                </a:solidFill>
                <a:latin typeface="Calibri"/>
                <a:cs typeface="Calibri"/>
              </a:rPr>
              <a:t> </a:t>
            </a:r>
            <a:r>
              <a:rPr sz="2200" b="1" spc="-10" dirty="0">
                <a:solidFill>
                  <a:srgbClr val="231F20"/>
                </a:solidFill>
                <a:latin typeface="Calibri"/>
                <a:cs typeface="Calibri"/>
              </a:rPr>
              <a:t>appelle</a:t>
            </a:r>
            <a:r>
              <a:rPr sz="2200" b="1" spc="-105" dirty="0">
                <a:solidFill>
                  <a:srgbClr val="231F20"/>
                </a:solidFill>
                <a:latin typeface="Calibri"/>
                <a:cs typeface="Calibri"/>
              </a:rPr>
              <a:t> </a:t>
            </a:r>
            <a:r>
              <a:rPr sz="2200" b="1" spc="-20" dirty="0">
                <a:solidFill>
                  <a:srgbClr val="231F20"/>
                </a:solidFill>
                <a:latin typeface="Calibri"/>
                <a:cs typeface="Calibri"/>
              </a:rPr>
              <a:t>ou</a:t>
            </a:r>
            <a:r>
              <a:rPr sz="2200" b="1" spc="-105" dirty="0">
                <a:solidFill>
                  <a:srgbClr val="231F20"/>
                </a:solidFill>
                <a:latin typeface="Calibri"/>
                <a:cs typeface="Calibri"/>
              </a:rPr>
              <a:t> </a:t>
            </a:r>
            <a:r>
              <a:rPr sz="2200" b="1" spc="65" dirty="0">
                <a:solidFill>
                  <a:srgbClr val="231F20"/>
                </a:solidFill>
                <a:latin typeface="Calibri"/>
                <a:cs typeface="Calibri"/>
              </a:rPr>
              <a:t>si</a:t>
            </a:r>
            <a:r>
              <a:rPr sz="2200" b="1" spc="-105" dirty="0">
                <a:solidFill>
                  <a:srgbClr val="231F20"/>
                </a:solidFill>
                <a:latin typeface="Calibri"/>
                <a:cs typeface="Calibri"/>
              </a:rPr>
              <a:t> </a:t>
            </a:r>
            <a:r>
              <a:rPr sz="2200" b="1" dirty="0">
                <a:solidFill>
                  <a:srgbClr val="231F20"/>
                </a:solidFill>
                <a:latin typeface="Calibri"/>
                <a:cs typeface="Calibri"/>
              </a:rPr>
              <a:t>un</a:t>
            </a:r>
            <a:r>
              <a:rPr sz="2200" b="1" spc="-105" dirty="0">
                <a:solidFill>
                  <a:srgbClr val="231F20"/>
                </a:solidFill>
                <a:latin typeface="Calibri"/>
                <a:cs typeface="Calibri"/>
              </a:rPr>
              <a:t> </a:t>
            </a:r>
            <a:r>
              <a:rPr sz="2200" b="1" spc="-35" dirty="0">
                <a:solidFill>
                  <a:srgbClr val="231F20"/>
                </a:solidFill>
                <a:latin typeface="Calibri"/>
                <a:cs typeface="Calibri"/>
              </a:rPr>
              <a:t>pseudo</a:t>
            </a:r>
            <a:r>
              <a:rPr sz="2200" b="1" spc="-105" dirty="0">
                <a:solidFill>
                  <a:srgbClr val="231F20"/>
                </a:solidFill>
                <a:latin typeface="Calibri"/>
                <a:cs typeface="Calibri"/>
              </a:rPr>
              <a:t> </a:t>
            </a:r>
            <a:r>
              <a:rPr sz="2200" b="1" dirty="0">
                <a:solidFill>
                  <a:srgbClr val="231F20"/>
                </a:solidFill>
                <a:latin typeface="Calibri"/>
                <a:cs typeface="Calibri"/>
              </a:rPr>
              <a:t>message</a:t>
            </a:r>
            <a:r>
              <a:rPr sz="2200" b="1" spc="-110" dirty="0">
                <a:solidFill>
                  <a:srgbClr val="231F20"/>
                </a:solidFill>
                <a:latin typeface="Calibri"/>
                <a:cs typeface="Calibri"/>
              </a:rPr>
              <a:t> </a:t>
            </a:r>
            <a:r>
              <a:rPr sz="2200" b="1" spc="-60" dirty="0">
                <a:solidFill>
                  <a:srgbClr val="231F20"/>
                </a:solidFill>
                <a:latin typeface="Calibri"/>
                <a:cs typeface="Calibri"/>
              </a:rPr>
              <a:t>d’erreur</a:t>
            </a:r>
            <a:r>
              <a:rPr sz="2200" b="1" spc="-105" dirty="0">
                <a:solidFill>
                  <a:srgbClr val="231F20"/>
                </a:solidFill>
                <a:latin typeface="Calibri"/>
                <a:cs typeface="Calibri"/>
              </a:rPr>
              <a:t> </a:t>
            </a:r>
            <a:r>
              <a:rPr sz="2200" b="1" spc="-10" dirty="0">
                <a:solidFill>
                  <a:srgbClr val="231F20"/>
                </a:solidFill>
                <a:latin typeface="Calibri"/>
                <a:cs typeface="Calibri"/>
              </a:rPr>
              <a:t>s’affiche</a:t>
            </a:r>
            <a:r>
              <a:rPr sz="2200" b="1" spc="-105" dirty="0">
                <a:solidFill>
                  <a:srgbClr val="231F20"/>
                </a:solidFill>
                <a:latin typeface="Calibri"/>
                <a:cs typeface="Calibri"/>
              </a:rPr>
              <a:t> </a:t>
            </a:r>
            <a:r>
              <a:rPr sz="2200" b="1" spc="-50" dirty="0">
                <a:solidFill>
                  <a:srgbClr val="231F20"/>
                </a:solidFill>
                <a:latin typeface="Calibri"/>
                <a:cs typeface="Calibri"/>
              </a:rPr>
              <a:t>:</a:t>
            </a:r>
            <a:endParaRPr sz="2200" b="1" dirty="0">
              <a:latin typeface="Calibri"/>
              <a:cs typeface="Calibri"/>
            </a:endParaRPr>
          </a:p>
          <a:p>
            <a:pPr marL="172085" indent="-160020">
              <a:lnSpc>
                <a:spcPct val="100000"/>
              </a:lnSpc>
              <a:spcBef>
                <a:spcPts val="480"/>
              </a:spcBef>
              <a:buFont typeface="Arial"/>
              <a:buChar char="•"/>
              <a:tabLst>
                <a:tab pos="172720" algn="l"/>
              </a:tabLst>
            </a:pPr>
            <a:r>
              <a:rPr sz="2200" b="1" i="1" spc="-125" dirty="0">
                <a:solidFill>
                  <a:srgbClr val="231F20"/>
                </a:solidFill>
                <a:latin typeface="Arial Narrow"/>
                <a:cs typeface="Arial Narrow"/>
              </a:rPr>
              <a:t>Raccrochez</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40" dirty="0">
                <a:solidFill>
                  <a:srgbClr val="231F20"/>
                </a:solidFill>
                <a:latin typeface="Arial Narrow"/>
                <a:cs typeface="Arial Narrow"/>
              </a:rPr>
              <a:t>plupart</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0" dirty="0">
                <a:solidFill>
                  <a:srgbClr val="231F20"/>
                </a:solidFill>
                <a:latin typeface="Arial Narrow"/>
                <a:cs typeface="Arial Narrow"/>
              </a:rPr>
              <a:t> </a:t>
            </a:r>
            <a:r>
              <a:rPr sz="2200" i="1" spc="-55" dirty="0">
                <a:solidFill>
                  <a:srgbClr val="231F20"/>
                </a:solidFill>
                <a:latin typeface="Arial Narrow"/>
                <a:cs typeface="Arial Narrow"/>
              </a:rPr>
              <a:t>véritables entreprises</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50" dirty="0">
                <a:solidFill>
                  <a:srgbClr val="231F20"/>
                </a:solidFill>
                <a:latin typeface="Arial Narrow"/>
                <a:cs typeface="Arial Narrow"/>
              </a:rPr>
              <a:t>logiciels</a:t>
            </a:r>
            <a:r>
              <a:rPr sz="2200" i="1" spc="-55" dirty="0">
                <a:solidFill>
                  <a:srgbClr val="231F20"/>
                </a:solidFill>
                <a:latin typeface="Arial Narrow"/>
                <a:cs typeface="Arial Narrow"/>
              </a:rPr>
              <a:t> </a:t>
            </a:r>
            <a:r>
              <a:rPr sz="2200" i="1" spc="-120" dirty="0">
                <a:solidFill>
                  <a:srgbClr val="231F20"/>
                </a:solidFill>
                <a:latin typeface="Arial Narrow"/>
                <a:cs typeface="Arial Narrow"/>
              </a:rPr>
              <a:t>ne</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60" dirty="0">
                <a:solidFill>
                  <a:srgbClr val="231F20"/>
                </a:solidFill>
                <a:latin typeface="Arial Narrow"/>
                <a:cs typeface="Arial Narrow"/>
              </a:rPr>
              <a:t>appelleront</a:t>
            </a:r>
            <a:r>
              <a:rPr sz="2200" i="1" spc="-50" dirty="0">
                <a:solidFill>
                  <a:srgbClr val="231F20"/>
                </a:solidFill>
                <a:latin typeface="Arial Narrow"/>
                <a:cs typeface="Arial Narrow"/>
              </a:rPr>
              <a:t> </a:t>
            </a:r>
            <a:r>
              <a:rPr sz="2200" i="1" spc="-105" dirty="0">
                <a:solidFill>
                  <a:srgbClr val="231F20"/>
                </a:solidFill>
                <a:latin typeface="Arial Narrow"/>
                <a:cs typeface="Arial Narrow"/>
              </a:rPr>
              <a:t>pas</a:t>
            </a:r>
            <a:r>
              <a:rPr sz="2200" i="1" spc="-55"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45" dirty="0">
                <a:solidFill>
                  <a:srgbClr val="231F20"/>
                </a:solidFill>
                <a:latin typeface="Arial Narrow"/>
                <a:cs typeface="Arial Narrow"/>
              </a:rPr>
              <a:t>dire</a:t>
            </a:r>
            <a:r>
              <a:rPr sz="2200" i="1" spc="-55" dirty="0">
                <a:solidFill>
                  <a:srgbClr val="231F20"/>
                </a:solidFill>
                <a:latin typeface="Arial Narrow"/>
                <a:cs typeface="Arial Narrow"/>
              </a:rPr>
              <a:t> </a:t>
            </a:r>
            <a:r>
              <a:rPr sz="2200" i="1" spc="-110" dirty="0">
                <a:solidFill>
                  <a:srgbClr val="231F20"/>
                </a:solidFill>
                <a:latin typeface="Arial Narrow"/>
                <a:cs typeface="Arial Narrow"/>
              </a:rPr>
              <a:t>que</a:t>
            </a:r>
            <a:r>
              <a:rPr sz="2200" i="1" spc="-50" dirty="0">
                <a:solidFill>
                  <a:srgbClr val="231F20"/>
                </a:solidFill>
                <a:latin typeface="Arial Narrow"/>
                <a:cs typeface="Arial Narrow"/>
              </a:rPr>
              <a:t> </a:t>
            </a:r>
            <a:r>
              <a:rPr sz="2200" i="1" spc="-10" dirty="0">
                <a:solidFill>
                  <a:srgbClr val="231F20"/>
                </a:solidFill>
                <a:latin typeface="Arial Narrow"/>
                <a:cs typeface="Arial Narrow"/>
              </a:rPr>
              <a:t>votre</a:t>
            </a:r>
            <a:endParaRPr sz="2200" dirty="0">
              <a:latin typeface="Arial Narrow"/>
              <a:cs typeface="Arial Narrow"/>
            </a:endParaRPr>
          </a:p>
        </p:txBody>
      </p:sp>
      <p:sp>
        <p:nvSpPr>
          <p:cNvPr id="37" name="object 37"/>
          <p:cNvSpPr txBox="1"/>
          <p:nvPr/>
        </p:nvSpPr>
        <p:spPr>
          <a:xfrm>
            <a:off x="6771003" y="5002863"/>
            <a:ext cx="5328285" cy="365125"/>
          </a:xfrm>
          <a:prstGeom prst="rect">
            <a:avLst/>
          </a:prstGeom>
        </p:spPr>
        <p:txBody>
          <a:bodyPr vert="horz" wrap="square" lIns="0" tIns="15875" rIns="0" bIns="0" rtlCol="0">
            <a:spAutoFit/>
          </a:bodyPr>
          <a:lstStyle/>
          <a:p>
            <a:pPr marL="12700">
              <a:lnSpc>
                <a:spcPct val="100000"/>
              </a:lnSpc>
              <a:spcBef>
                <a:spcPts val="125"/>
              </a:spcBef>
            </a:pPr>
            <a:r>
              <a:rPr sz="2200" i="1" spc="-50" dirty="0">
                <a:solidFill>
                  <a:srgbClr val="231F20"/>
                </a:solidFill>
                <a:latin typeface="Arial Narrow"/>
                <a:cs typeface="Arial Narrow"/>
              </a:rPr>
              <a:t>ordinateur </a:t>
            </a:r>
            <a:r>
              <a:rPr sz="2200" i="1" spc="-55" dirty="0">
                <a:solidFill>
                  <a:srgbClr val="231F20"/>
                </a:solidFill>
                <a:latin typeface="Arial Narrow"/>
                <a:cs typeface="Arial Narrow"/>
              </a:rPr>
              <a:t>est</a:t>
            </a:r>
            <a:r>
              <a:rPr sz="2200" i="1" spc="-50" dirty="0">
                <a:solidFill>
                  <a:srgbClr val="231F20"/>
                </a:solidFill>
                <a:latin typeface="Arial Narrow"/>
                <a:cs typeface="Arial Narrow"/>
              </a:rPr>
              <a:t> </a:t>
            </a:r>
            <a:r>
              <a:rPr sz="2200" i="1" spc="-70" dirty="0">
                <a:solidFill>
                  <a:srgbClr val="231F20"/>
                </a:solidFill>
                <a:latin typeface="Arial Narrow"/>
                <a:cs typeface="Arial Narrow"/>
              </a:rPr>
              <a:t>compromis.</a:t>
            </a:r>
            <a:r>
              <a:rPr sz="2200" i="1" spc="-50" dirty="0">
                <a:solidFill>
                  <a:srgbClr val="231F20"/>
                </a:solidFill>
                <a:latin typeface="Arial Narrow"/>
                <a:cs typeface="Arial Narrow"/>
              </a:rPr>
              <a:t> </a:t>
            </a:r>
            <a:r>
              <a:rPr sz="2200" i="1" spc="-145" dirty="0">
                <a:solidFill>
                  <a:srgbClr val="231F20"/>
                </a:solidFill>
                <a:latin typeface="Arial Narrow"/>
                <a:cs typeface="Arial Narrow"/>
              </a:rPr>
              <a:t>Si</a:t>
            </a:r>
            <a:r>
              <a:rPr sz="2200" i="1" spc="-50" dirty="0">
                <a:solidFill>
                  <a:srgbClr val="231F20"/>
                </a:solidFill>
                <a:latin typeface="Arial Narrow"/>
                <a:cs typeface="Arial Narrow"/>
              </a:rPr>
              <a:t> </a:t>
            </a:r>
            <a:r>
              <a:rPr sz="2200" i="1" spc="-125" dirty="0">
                <a:solidFill>
                  <a:srgbClr val="231F20"/>
                </a:solidFill>
                <a:latin typeface="Arial Narrow"/>
                <a:cs typeface="Arial Narrow"/>
              </a:rPr>
              <a:t>l’on</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85" dirty="0">
                <a:solidFill>
                  <a:srgbClr val="231F20"/>
                </a:solidFill>
                <a:latin typeface="Arial Narrow"/>
                <a:cs typeface="Arial Narrow"/>
              </a:rPr>
              <a:t>appelle,</a:t>
            </a:r>
            <a:r>
              <a:rPr sz="2200" i="1" spc="-50" dirty="0">
                <a:solidFill>
                  <a:srgbClr val="231F20"/>
                </a:solidFill>
                <a:latin typeface="Arial Narrow"/>
                <a:cs typeface="Arial Narrow"/>
              </a:rPr>
              <a:t> </a:t>
            </a:r>
            <a:r>
              <a:rPr sz="2200" i="1" spc="-105" dirty="0">
                <a:solidFill>
                  <a:srgbClr val="231F20"/>
                </a:solidFill>
                <a:latin typeface="Arial Narrow"/>
                <a:cs typeface="Arial Narrow"/>
              </a:rPr>
              <a:t>c’est</a:t>
            </a:r>
            <a:r>
              <a:rPr sz="2200" i="1" spc="-50" dirty="0">
                <a:solidFill>
                  <a:srgbClr val="231F20"/>
                </a:solidFill>
                <a:latin typeface="Arial Narrow"/>
                <a:cs typeface="Arial Narrow"/>
              </a:rPr>
              <a:t> </a:t>
            </a:r>
            <a:r>
              <a:rPr sz="2200" i="1" spc="-10" dirty="0">
                <a:solidFill>
                  <a:srgbClr val="231F20"/>
                </a:solidFill>
                <a:latin typeface="Arial Narrow"/>
                <a:cs typeface="Arial Narrow"/>
              </a:rPr>
              <a:t>faux.</a:t>
            </a:r>
            <a:endParaRPr sz="2200" dirty="0">
              <a:latin typeface="Arial Narrow"/>
              <a:cs typeface="Arial Narrow"/>
            </a:endParaRPr>
          </a:p>
        </p:txBody>
      </p:sp>
      <p:sp>
        <p:nvSpPr>
          <p:cNvPr id="38" name="object 38"/>
          <p:cNvSpPr txBox="1"/>
          <p:nvPr/>
        </p:nvSpPr>
        <p:spPr>
          <a:xfrm>
            <a:off x="6771003" y="5398612"/>
            <a:ext cx="1055243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55" dirty="0">
                <a:solidFill>
                  <a:srgbClr val="231F20"/>
                </a:solidFill>
                <a:latin typeface="Arial Narrow"/>
                <a:cs typeface="Arial Narrow"/>
              </a:rPr>
              <a:t>Ne</a:t>
            </a:r>
            <a:r>
              <a:rPr sz="2200" b="1" i="1" spc="-55" dirty="0">
                <a:solidFill>
                  <a:srgbClr val="231F20"/>
                </a:solidFill>
                <a:latin typeface="Arial Narrow"/>
                <a:cs typeface="Arial Narrow"/>
              </a:rPr>
              <a:t> </a:t>
            </a:r>
            <a:r>
              <a:rPr sz="2200" b="1" i="1" spc="-65" dirty="0">
                <a:solidFill>
                  <a:srgbClr val="231F20"/>
                </a:solidFill>
                <a:latin typeface="Arial Narrow"/>
                <a:cs typeface="Arial Narrow"/>
              </a:rPr>
              <a:t>faites</a:t>
            </a:r>
            <a:r>
              <a:rPr sz="2200" b="1" i="1" spc="-55" dirty="0">
                <a:solidFill>
                  <a:srgbClr val="231F20"/>
                </a:solidFill>
                <a:latin typeface="Arial Narrow"/>
                <a:cs typeface="Arial Narrow"/>
              </a:rPr>
              <a:t> </a:t>
            </a:r>
            <a:r>
              <a:rPr sz="2200" b="1" i="1" spc="-130" dirty="0">
                <a:solidFill>
                  <a:srgbClr val="231F20"/>
                </a:solidFill>
                <a:latin typeface="Arial Narrow"/>
                <a:cs typeface="Arial Narrow"/>
              </a:rPr>
              <a:t>pas</a:t>
            </a:r>
            <a:r>
              <a:rPr sz="2200" b="1" i="1" spc="-55" dirty="0">
                <a:solidFill>
                  <a:srgbClr val="231F20"/>
                </a:solidFill>
                <a:latin typeface="Arial Narrow"/>
                <a:cs typeface="Arial Narrow"/>
              </a:rPr>
              <a:t> </a:t>
            </a:r>
            <a:r>
              <a:rPr sz="2200" b="1" i="1" spc="-135" dirty="0">
                <a:solidFill>
                  <a:srgbClr val="231F20"/>
                </a:solidFill>
                <a:latin typeface="Arial Narrow"/>
                <a:cs typeface="Arial Narrow"/>
              </a:rPr>
              <a:t>de</a:t>
            </a:r>
            <a:r>
              <a:rPr sz="2200" b="1" i="1" spc="-50" dirty="0">
                <a:solidFill>
                  <a:srgbClr val="231F20"/>
                </a:solidFill>
                <a:latin typeface="Arial Narrow"/>
                <a:cs typeface="Arial Narrow"/>
              </a:rPr>
              <a:t> </a:t>
            </a:r>
            <a:r>
              <a:rPr sz="2200" b="1" i="1" spc="-105" dirty="0">
                <a:solidFill>
                  <a:srgbClr val="231F20"/>
                </a:solidFill>
                <a:latin typeface="Arial Narrow"/>
                <a:cs typeface="Arial Narrow"/>
              </a:rPr>
              <a:t>manipulation</a:t>
            </a:r>
            <a:r>
              <a:rPr sz="2200" b="1" i="1" spc="-55" dirty="0">
                <a:solidFill>
                  <a:srgbClr val="231F20"/>
                </a:solidFill>
                <a:latin typeface="Arial Narrow"/>
                <a:cs typeface="Arial Narrow"/>
              </a:rPr>
              <a:t> </a:t>
            </a:r>
            <a:r>
              <a:rPr sz="2200" b="1" i="1" spc="-120" dirty="0">
                <a:solidFill>
                  <a:srgbClr val="231F20"/>
                </a:solidFill>
                <a:latin typeface="Arial Narrow"/>
                <a:cs typeface="Arial Narrow"/>
              </a:rPr>
              <a:t>sur</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5" dirty="0">
                <a:solidFill>
                  <a:srgbClr val="231F20"/>
                </a:solidFill>
                <a:latin typeface="Arial Narrow"/>
                <a:cs typeface="Arial Narrow"/>
              </a:rPr>
              <a:t> </a:t>
            </a:r>
            <a:r>
              <a:rPr sz="2200" b="1" i="1" spc="-90" dirty="0">
                <a:solidFill>
                  <a:srgbClr val="231F20"/>
                </a:solidFill>
                <a:latin typeface="Arial Narrow"/>
                <a:cs typeface="Arial Narrow"/>
              </a:rPr>
              <a:t>appareil</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65" dirty="0">
                <a:solidFill>
                  <a:srgbClr val="231F20"/>
                </a:solidFill>
                <a:latin typeface="Arial Narrow"/>
                <a:cs typeface="Arial Narrow"/>
              </a:rPr>
              <a:t>raccrochez</a:t>
            </a:r>
            <a:r>
              <a:rPr sz="2200" i="1" spc="-55" dirty="0">
                <a:solidFill>
                  <a:srgbClr val="231F20"/>
                </a:solidFill>
                <a:latin typeface="Arial Narrow"/>
                <a:cs typeface="Arial Narrow"/>
              </a:rPr>
              <a:t> </a:t>
            </a:r>
            <a:r>
              <a:rPr sz="2200" i="1" dirty="0">
                <a:solidFill>
                  <a:srgbClr val="231F20"/>
                </a:solidFill>
                <a:latin typeface="Arial Narrow"/>
                <a:cs typeface="Arial Narrow"/>
              </a:rPr>
              <a:t>si</a:t>
            </a:r>
            <a:r>
              <a:rPr sz="2200" i="1" spc="-55" dirty="0">
                <a:solidFill>
                  <a:srgbClr val="231F20"/>
                </a:solidFill>
                <a:latin typeface="Arial Narrow"/>
                <a:cs typeface="Arial Narrow"/>
              </a:rPr>
              <a:t> </a:t>
            </a:r>
            <a:r>
              <a:rPr sz="2200" i="1" spc="-125" dirty="0">
                <a:solidFill>
                  <a:srgbClr val="231F20"/>
                </a:solidFill>
                <a:latin typeface="Arial Narrow"/>
                <a:cs typeface="Arial Narrow"/>
              </a:rPr>
              <a:t>l’on</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demande</a:t>
            </a:r>
            <a:r>
              <a:rPr sz="2200" i="1" spc="-55" dirty="0">
                <a:solidFill>
                  <a:srgbClr val="231F20"/>
                </a:solidFill>
                <a:latin typeface="Arial Narrow"/>
                <a:cs typeface="Arial Narrow"/>
              </a:rPr>
              <a:t> </a:t>
            </a:r>
            <a:r>
              <a:rPr sz="2200" i="1" spc="-60" dirty="0">
                <a:solidFill>
                  <a:srgbClr val="231F20"/>
                </a:solidFill>
                <a:latin typeface="Arial Narrow"/>
                <a:cs typeface="Arial Narrow"/>
              </a:rPr>
              <a:t>par</a:t>
            </a:r>
            <a:r>
              <a:rPr sz="2200" i="1" spc="-55" dirty="0">
                <a:solidFill>
                  <a:srgbClr val="231F20"/>
                </a:solidFill>
                <a:latin typeface="Arial Narrow"/>
                <a:cs typeface="Arial Narrow"/>
              </a:rPr>
              <a:t> </a:t>
            </a:r>
            <a:r>
              <a:rPr sz="2200" i="1" spc="-80" dirty="0">
                <a:solidFill>
                  <a:srgbClr val="231F20"/>
                </a:solidFill>
                <a:latin typeface="Arial Narrow"/>
                <a:cs typeface="Arial Narrow"/>
              </a:rPr>
              <a:t>téléphone</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20" dirty="0">
                <a:solidFill>
                  <a:srgbClr val="231F20"/>
                </a:solidFill>
                <a:latin typeface="Arial Narrow"/>
                <a:cs typeface="Arial Narrow"/>
              </a:rPr>
              <a:t>faire</a:t>
            </a:r>
            <a:r>
              <a:rPr sz="2200" i="1" spc="-55" dirty="0">
                <a:solidFill>
                  <a:srgbClr val="231F20"/>
                </a:solidFill>
                <a:latin typeface="Arial Narrow"/>
                <a:cs typeface="Arial Narrow"/>
              </a:rPr>
              <a:t> </a:t>
            </a:r>
            <a:r>
              <a:rPr sz="2200" i="1" spc="-25" dirty="0">
                <a:solidFill>
                  <a:srgbClr val="231F20"/>
                </a:solidFill>
                <a:latin typeface="Arial Narrow"/>
                <a:cs typeface="Arial Narrow"/>
              </a:rPr>
              <a:t>des</a:t>
            </a:r>
            <a:endParaRPr sz="2200" dirty="0">
              <a:latin typeface="Arial Narrow"/>
              <a:cs typeface="Arial Narrow"/>
            </a:endParaRPr>
          </a:p>
        </p:txBody>
      </p:sp>
      <p:sp>
        <p:nvSpPr>
          <p:cNvPr id="39" name="object 39"/>
          <p:cNvSpPr txBox="1"/>
          <p:nvPr/>
        </p:nvSpPr>
        <p:spPr>
          <a:xfrm>
            <a:off x="6771003" y="5712739"/>
            <a:ext cx="3328035" cy="365125"/>
          </a:xfrm>
          <a:prstGeom prst="rect">
            <a:avLst/>
          </a:prstGeom>
        </p:spPr>
        <p:txBody>
          <a:bodyPr vert="horz" wrap="square" lIns="0" tIns="15875" rIns="0" bIns="0" rtlCol="0">
            <a:spAutoFit/>
          </a:bodyPr>
          <a:lstStyle/>
          <a:p>
            <a:pPr marL="12700">
              <a:lnSpc>
                <a:spcPct val="100000"/>
              </a:lnSpc>
              <a:spcBef>
                <a:spcPts val="125"/>
              </a:spcBef>
            </a:pPr>
            <a:r>
              <a:rPr sz="2200" i="1" spc="-65" dirty="0">
                <a:solidFill>
                  <a:srgbClr val="231F20"/>
                </a:solidFill>
                <a:latin typeface="Arial Narrow"/>
                <a:cs typeface="Arial Narrow"/>
              </a:rPr>
              <a:t>manipulations</a:t>
            </a:r>
            <a:r>
              <a:rPr sz="2200" i="1" spc="-40" dirty="0">
                <a:solidFill>
                  <a:srgbClr val="231F20"/>
                </a:solidFill>
                <a:latin typeface="Arial Narrow"/>
                <a:cs typeface="Arial Narrow"/>
              </a:rPr>
              <a:t> </a:t>
            </a:r>
            <a:r>
              <a:rPr sz="2200" i="1" spc="-60" dirty="0">
                <a:solidFill>
                  <a:srgbClr val="231F20"/>
                </a:solidFill>
                <a:latin typeface="Arial Narrow"/>
                <a:cs typeface="Arial Narrow"/>
              </a:rPr>
              <a:t>sur</a:t>
            </a:r>
            <a:r>
              <a:rPr sz="2200" i="1" spc="-3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0" dirty="0">
                <a:solidFill>
                  <a:srgbClr val="231F20"/>
                </a:solidFill>
                <a:latin typeface="Arial Narrow"/>
                <a:cs typeface="Arial Narrow"/>
              </a:rPr>
              <a:t> </a:t>
            </a:r>
            <a:r>
              <a:rPr sz="2200" i="1" spc="-35" dirty="0">
                <a:solidFill>
                  <a:srgbClr val="231F20"/>
                </a:solidFill>
                <a:latin typeface="Arial Narrow"/>
                <a:cs typeface="Arial Narrow"/>
              </a:rPr>
              <a:t>ordinateur.</a:t>
            </a:r>
            <a:endParaRPr sz="2200" dirty="0">
              <a:latin typeface="Arial Narrow"/>
              <a:cs typeface="Arial Narrow"/>
            </a:endParaRPr>
          </a:p>
        </p:txBody>
      </p:sp>
      <p:sp>
        <p:nvSpPr>
          <p:cNvPr id="40" name="object 40"/>
          <p:cNvSpPr txBox="1"/>
          <p:nvPr/>
        </p:nvSpPr>
        <p:spPr>
          <a:xfrm>
            <a:off x="6771003" y="6101070"/>
            <a:ext cx="11159490" cy="365125"/>
          </a:xfrm>
          <a:prstGeom prst="rect">
            <a:avLst/>
          </a:prstGeom>
        </p:spPr>
        <p:txBody>
          <a:bodyPr vert="horz" wrap="square" lIns="0" tIns="15875" rIns="0" bIns="0" rtlCol="0">
            <a:spAutoFit/>
          </a:bodyPr>
          <a:lstStyle/>
          <a:p>
            <a:pPr marL="168910" indent="-156845">
              <a:lnSpc>
                <a:spcPct val="100000"/>
              </a:lnSpc>
              <a:spcBef>
                <a:spcPts val="125"/>
              </a:spcBef>
              <a:buFont typeface="Arial"/>
              <a:buChar char="•"/>
              <a:tabLst>
                <a:tab pos="169545" algn="l"/>
              </a:tabLst>
            </a:pPr>
            <a:r>
              <a:rPr sz="2200" b="1" i="1" spc="-165" dirty="0">
                <a:solidFill>
                  <a:srgbClr val="231F20"/>
                </a:solidFill>
                <a:latin typeface="Arial Narrow"/>
                <a:cs typeface="Arial Narrow"/>
              </a:rPr>
              <a:t>Ne</a:t>
            </a:r>
            <a:r>
              <a:rPr sz="2200" b="1" i="1" spc="-85" dirty="0">
                <a:solidFill>
                  <a:srgbClr val="231F20"/>
                </a:solidFill>
                <a:latin typeface="Arial Narrow"/>
                <a:cs typeface="Arial Narrow"/>
              </a:rPr>
              <a:t> </a:t>
            </a:r>
            <a:r>
              <a:rPr sz="2200" b="1" i="1" spc="-150" dirty="0">
                <a:solidFill>
                  <a:srgbClr val="231F20"/>
                </a:solidFill>
                <a:latin typeface="Arial Narrow"/>
                <a:cs typeface="Arial Narrow"/>
              </a:rPr>
              <a:t>communiquez</a:t>
            </a:r>
            <a:r>
              <a:rPr sz="2200" b="1" i="1" spc="-85" dirty="0">
                <a:solidFill>
                  <a:srgbClr val="231F20"/>
                </a:solidFill>
                <a:latin typeface="Arial Narrow"/>
                <a:cs typeface="Arial Narrow"/>
              </a:rPr>
              <a:t> </a:t>
            </a:r>
            <a:r>
              <a:rPr sz="2200" b="1" i="1" spc="-95" dirty="0">
                <a:solidFill>
                  <a:srgbClr val="231F20"/>
                </a:solidFill>
                <a:latin typeface="Arial Narrow"/>
                <a:cs typeface="Arial Narrow"/>
              </a:rPr>
              <a:t>rien</a:t>
            </a:r>
            <a:r>
              <a:rPr sz="2200" b="1" i="1" spc="-85" dirty="0">
                <a:solidFill>
                  <a:srgbClr val="231F20"/>
                </a:solidFill>
                <a:latin typeface="Arial Narrow"/>
                <a:cs typeface="Arial Narrow"/>
              </a:rPr>
              <a:t> </a:t>
            </a:r>
            <a:r>
              <a:rPr sz="2200" b="1" i="1" spc="-80" dirty="0">
                <a:solidFill>
                  <a:srgbClr val="231F20"/>
                </a:solidFill>
                <a:latin typeface="Arial Narrow"/>
                <a:cs typeface="Arial Narrow"/>
              </a:rPr>
              <a:t>à</a:t>
            </a:r>
            <a:r>
              <a:rPr sz="2200" b="1" i="1" spc="-85" dirty="0">
                <a:solidFill>
                  <a:srgbClr val="231F20"/>
                </a:solidFill>
                <a:latin typeface="Arial Narrow"/>
                <a:cs typeface="Arial Narrow"/>
              </a:rPr>
              <a:t> </a:t>
            </a:r>
            <a:r>
              <a:rPr sz="2200" b="1" i="1" spc="-145" dirty="0">
                <a:solidFill>
                  <a:srgbClr val="231F20"/>
                </a:solidFill>
                <a:latin typeface="Arial Narrow"/>
                <a:cs typeface="Arial Narrow"/>
              </a:rPr>
              <a:t>des</a:t>
            </a:r>
            <a:r>
              <a:rPr sz="2200" b="1" i="1" spc="-80" dirty="0">
                <a:solidFill>
                  <a:srgbClr val="231F20"/>
                </a:solidFill>
                <a:latin typeface="Arial Narrow"/>
                <a:cs typeface="Arial Narrow"/>
              </a:rPr>
              <a:t> </a:t>
            </a:r>
            <a:r>
              <a:rPr sz="2200" b="1" i="1" spc="-155" dirty="0">
                <a:solidFill>
                  <a:srgbClr val="231F20"/>
                </a:solidFill>
                <a:latin typeface="Arial Narrow"/>
                <a:cs typeface="Arial Narrow"/>
              </a:rPr>
              <a:t>inconnus</a:t>
            </a:r>
            <a:r>
              <a:rPr sz="2200" b="1" i="1" spc="-55" dirty="0">
                <a:solidFill>
                  <a:srgbClr val="231F20"/>
                </a:solidFill>
                <a:latin typeface="Arial Narrow"/>
                <a:cs typeface="Arial Narrow"/>
              </a:rPr>
              <a:t> </a:t>
            </a:r>
            <a:r>
              <a:rPr sz="2200" i="1" spc="-60" dirty="0">
                <a:solidFill>
                  <a:srgbClr val="231F20"/>
                </a:solidFill>
                <a:latin typeface="Arial Narrow"/>
                <a:cs typeface="Arial Narrow"/>
              </a:rPr>
              <a:t>:</a:t>
            </a:r>
            <a:r>
              <a:rPr sz="2200" i="1" spc="-85" dirty="0">
                <a:solidFill>
                  <a:srgbClr val="231F20"/>
                </a:solidFill>
                <a:latin typeface="Arial Narrow"/>
                <a:cs typeface="Arial Narrow"/>
              </a:rPr>
              <a:t> </a:t>
            </a:r>
            <a:r>
              <a:rPr sz="2200" i="1" spc="-125" dirty="0">
                <a:solidFill>
                  <a:srgbClr val="231F20"/>
                </a:solidFill>
                <a:latin typeface="Arial Narrow"/>
                <a:cs typeface="Arial Narrow"/>
              </a:rPr>
              <a:t>ne</a:t>
            </a:r>
            <a:r>
              <a:rPr sz="2200" i="1" spc="-85" dirty="0">
                <a:solidFill>
                  <a:srgbClr val="231F20"/>
                </a:solidFill>
                <a:latin typeface="Arial Narrow"/>
                <a:cs typeface="Arial Narrow"/>
              </a:rPr>
              <a:t> </a:t>
            </a:r>
            <a:r>
              <a:rPr sz="2200" i="1" spc="-125" dirty="0">
                <a:solidFill>
                  <a:srgbClr val="231F20"/>
                </a:solidFill>
                <a:latin typeface="Arial Narrow"/>
                <a:cs typeface="Arial Narrow"/>
              </a:rPr>
              <a:t>donnez</a:t>
            </a:r>
            <a:r>
              <a:rPr sz="2200" i="1" spc="-80" dirty="0">
                <a:solidFill>
                  <a:srgbClr val="231F20"/>
                </a:solidFill>
                <a:latin typeface="Arial Narrow"/>
                <a:cs typeface="Arial Narrow"/>
              </a:rPr>
              <a:t> </a:t>
            </a:r>
            <a:r>
              <a:rPr sz="2200" i="1" spc="-130" dirty="0">
                <a:solidFill>
                  <a:srgbClr val="231F20"/>
                </a:solidFill>
                <a:latin typeface="Arial Narrow"/>
                <a:cs typeface="Arial Narrow"/>
              </a:rPr>
              <a:t>à</a:t>
            </a:r>
            <a:r>
              <a:rPr sz="2200" i="1" spc="-85" dirty="0">
                <a:solidFill>
                  <a:srgbClr val="231F20"/>
                </a:solidFill>
                <a:latin typeface="Arial Narrow"/>
                <a:cs typeface="Arial Narrow"/>
              </a:rPr>
              <a:t> </a:t>
            </a:r>
            <a:r>
              <a:rPr sz="2200" i="1" spc="-100" dirty="0">
                <a:solidFill>
                  <a:srgbClr val="231F20"/>
                </a:solidFill>
                <a:latin typeface="Arial Narrow"/>
                <a:cs typeface="Arial Narrow"/>
              </a:rPr>
              <a:t>personne</a:t>
            </a:r>
            <a:r>
              <a:rPr sz="2200" i="1" spc="-85" dirty="0">
                <a:solidFill>
                  <a:srgbClr val="231F20"/>
                </a:solidFill>
                <a:latin typeface="Arial Narrow"/>
                <a:cs typeface="Arial Narrow"/>
              </a:rPr>
              <a:t> </a:t>
            </a:r>
            <a:r>
              <a:rPr sz="2200" i="1" spc="-125" dirty="0">
                <a:solidFill>
                  <a:srgbClr val="231F20"/>
                </a:solidFill>
                <a:latin typeface="Arial Narrow"/>
                <a:cs typeface="Arial Narrow"/>
              </a:rPr>
              <a:t>des</a:t>
            </a:r>
            <a:r>
              <a:rPr sz="2200" i="1" spc="-85" dirty="0">
                <a:solidFill>
                  <a:srgbClr val="231F20"/>
                </a:solidFill>
                <a:latin typeface="Arial Narrow"/>
                <a:cs typeface="Arial Narrow"/>
              </a:rPr>
              <a:t> </a:t>
            </a:r>
            <a:r>
              <a:rPr sz="2200" i="1" spc="-50" dirty="0">
                <a:solidFill>
                  <a:srgbClr val="231F20"/>
                </a:solidFill>
                <a:latin typeface="Arial Narrow"/>
                <a:cs typeface="Arial Narrow"/>
              </a:rPr>
              <a:t>informations</a:t>
            </a:r>
            <a:r>
              <a:rPr sz="2200" i="1" spc="-80" dirty="0">
                <a:solidFill>
                  <a:srgbClr val="231F20"/>
                </a:solidFill>
                <a:latin typeface="Arial Narrow"/>
                <a:cs typeface="Arial Narrow"/>
              </a:rPr>
              <a:t> </a:t>
            </a:r>
            <a:r>
              <a:rPr sz="2200" i="1" spc="-70" dirty="0">
                <a:solidFill>
                  <a:srgbClr val="231F20"/>
                </a:solidFill>
                <a:latin typeface="Arial Narrow"/>
                <a:cs typeface="Arial Narrow"/>
              </a:rPr>
              <a:t>sur</a:t>
            </a:r>
            <a:r>
              <a:rPr sz="2200" i="1" spc="-85" dirty="0">
                <a:solidFill>
                  <a:srgbClr val="231F20"/>
                </a:solidFill>
                <a:latin typeface="Arial Narrow"/>
                <a:cs typeface="Arial Narrow"/>
              </a:rPr>
              <a:t> </a:t>
            </a:r>
            <a:r>
              <a:rPr sz="2200" i="1" spc="-114" dirty="0">
                <a:solidFill>
                  <a:srgbClr val="231F20"/>
                </a:solidFill>
                <a:latin typeface="Arial Narrow"/>
                <a:cs typeface="Arial Narrow"/>
              </a:rPr>
              <a:t>vos</a:t>
            </a:r>
            <a:r>
              <a:rPr sz="2200" i="1" spc="-85" dirty="0">
                <a:solidFill>
                  <a:srgbClr val="231F20"/>
                </a:solidFill>
                <a:latin typeface="Arial Narrow"/>
                <a:cs typeface="Arial Narrow"/>
              </a:rPr>
              <a:t> </a:t>
            </a:r>
            <a:r>
              <a:rPr sz="2200" i="1" spc="-90" dirty="0">
                <a:solidFill>
                  <a:srgbClr val="231F20"/>
                </a:solidFill>
                <a:latin typeface="Arial Narrow"/>
                <a:cs typeface="Arial Narrow"/>
              </a:rPr>
              <a:t>comptes</a:t>
            </a:r>
            <a:r>
              <a:rPr sz="2200" i="1" spc="-85" dirty="0">
                <a:solidFill>
                  <a:srgbClr val="231F20"/>
                </a:solidFill>
                <a:latin typeface="Arial Narrow"/>
                <a:cs typeface="Arial Narrow"/>
              </a:rPr>
              <a:t> </a:t>
            </a:r>
            <a:r>
              <a:rPr sz="2200" i="1" spc="-50" dirty="0">
                <a:solidFill>
                  <a:srgbClr val="231F20"/>
                </a:solidFill>
                <a:latin typeface="Arial Narrow"/>
                <a:cs typeface="Arial Narrow"/>
              </a:rPr>
              <a:t>(tout</a:t>
            </a:r>
            <a:r>
              <a:rPr sz="2200" i="1" spc="-85" dirty="0">
                <a:solidFill>
                  <a:srgbClr val="231F20"/>
                </a:solidFill>
                <a:latin typeface="Arial Narrow"/>
                <a:cs typeface="Arial Narrow"/>
              </a:rPr>
              <a:t> </a:t>
            </a:r>
            <a:r>
              <a:rPr sz="2200" i="1" spc="-125" dirty="0">
                <a:solidFill>
                  <a:srgbClr val="231F20"/>
                </a:solidFill>
                <a:latin typeface="Arial Narrow"/>
                <a:cs typeface="Arial Narrow"/>
              </a:rPr>
              <a:t>nom</a:t>
            </a:r>
            <a:r>
              <a:rPr sz="2200" i="1" spc="-80" dirty="0">
                <a:solidFill>
                  <a:srgbClr val="231F20"/>
                </a:solidFill>
                <a:latin typeface="Arial Narrow"/>
                <a:cs typeface="Arial Narrow"/>
              </a:rPr>
              <a:t> </a:t>
            </a:r>
            <a:r>
              <a:rPr sz="2200" i="1" spc="-10" dirty="0">
                <a:solidFill>
                  <a:srgbClr val="231F20"/>
                </a:solidFill>
                <a:latin typeface="Arial Narrow"/>
                <a:cs typeface="Arial Narrow"/>
              </a:rPr>
              <a:t>d’utilisateur</a:t>
            </a:r>
            <a:endParaRPr sz="2200" dirty="0">
              <a:latin typeface="Arial Narrow"/>
              <a:cs typeface="Arial Narrow"/>
            </a:endParaRPr>
          </a:p>
        </p:txBody>
      </p:sp>
      <p:sp>
        <p:nvSpPr>
          <p:cNvPr id="41" name="object 41"/>
          <p:cNvSpPr txBox="1"/>
          <p:nvPr/>
        </p:nvSpPr>
        <p:spPr>
          <a:xfrm>
            <a:off x="6771003" y="6415196"/>
            <a:ext cx="10732770" cy="365125"/>
          </a:xfrm>
          <a:prstGeom prst="rect">
            <a:avLst/>
          </a:prstGeom>
        </p:spPr>
        <p:txBody>
          <a:bodyPr vert="horz" wrap="square" lIns="0" tIns="15875" rIns="0" bIns="0" rtlCol="0">
            <a:spAutoFit/>
          </a:bodyPr>
          <a:lstStyle/>
          <a:p>
            <a:pPr marL="12700">
              <a:lnSpc>
                <a:spcPct val="100000"/>
              </a:lnSpc>
              <a:spcBef>
                <a:spcPts val="125"/>
              </a:spcBef>
            </a:pPr>
            <a:r>
              <a:rPr sz="2200" i="1" spc="-110" dirty="0">
                <a:solidFill>
                  <a:srgbClr val="231F20"/>
                </a:solidFill>
                <a:latin typeface="Arial Narrow"/>
                <a:cs typeface="Arial Narrow"/>
              </a:rPr>
              <a:t>ou</a:t>
            </a:r>
            <a:r>
              <a:rPr sz="2200" i="1" spc="-45" dirty="0">
                <a:solidFill>
                  <a:srgbClr val="231F20"/>
                </a:solidFill>
                <a:latin typeface="Arial Narrow"/>
                <a:cs typeface="Arial Narrow"/>
              </a:rPr>
              <a:t> </a:t>
            </a:r>
            <a:r>
              <a:rPr sz="2200" i="1" spc="-50" dirty="0">
                <a:solidFill>
                  <a:srgbClr val="231F20"/>
                </a:solidFill>
                <a:latin typeface="Arial Narrow"/>
                <a:cs typeface="Arial Narrow"/>
              </a:rPr>
              <a:t>mot</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125" dirty="0">
                <a:solidFill>
                  <a:srgbClr val="231F20"/>
                </a:solidFill>
                <a:latin typeface="Arial Narrow"/>
                <a:cs typeface="Arial Narrow"/>
              </a:rPr>
              <a:t>passe)</a:t>
            </a:r>
            <a:r>
              <a:rPr sz="2200" i="1" spc="-45" dirty="0">
                <a:solidFill>
                  <a:srgbClr val="231F20"/>
                </a:solidFill>
                <a:latin typeface="Arial Narrow"/>
                <a:cs typeface="Arial Narrow"/>
              </a:rPr>
              <a:t> </a:t>
            </a:r>
            <a:r>
              <a:rPr sz="2200" i="1" spc="-110" dirty="0">
                <a:solidFill>
                  <a:srgbClr val="231F20"/>
                </a:solidFill>
                <a:latin typeface="Arial Narrow"/>
                <a:cs typeface="Arial Narrow"/>
              </a:rPr>
              <a:t>ou</a:t>
            </a:r>
            <a:r>
              <a:rPr sz="2200" i="1" spc="-40" dirty="0">
                <a:solidFill>
                  <a:srgbClr val="231F20"/>
                </a:solidFill>
                <a:latin typeface="Arial Narrow"/>
                <a:cs typeface="Arial Narrow"/>
              </a:rPr>
              <a:t> </a:t>
            </a:r>
            <a:r>
              <a:rPr sz="2200" i="1" spc="-114" dirty="0">
                <a:solidFill>
                  <a:srgbClr val="231F20"/>
                </a:solidFill>
                <a:latin typeface="Arial Narrow"/>
                <a:cs typeface="Arial Narrow"/>
              </a:rPr>
              <a:t>des</a:t>
            </a:r>
            <a:r>
              <a:rPr sz="2200" i="1" spc="-45" dirty="0">
                <a:solidFill>
                  <a:srgbClr val="231F20"/>
                </a:solidFill>
                <a:latin typeface="Arial Narrow"/>
                <a:cs typeface="Arial Narrow"/>
              </a:rPr>
              <a:t> </a:t>
            </a:r>
            <a:r>
              <a:rPr sz="2200" i="1" spc="-80" dirty="0">
                <a:solidFill>
                  <a:srgbClr val="231F20"/>
                </a:solidFill>
                <a:latin typeface="Arial Narrow"/>
                <a:cs typeface="Arial Narrow"/>
              </a:rPr>
              <a:t>renseignements</a:t>
            </a:r>
            <a:r>
              <a:rPr sz="2200" i="1" spc="-45" dirty="0">
                <a:solidFill>
                  <a:srgbClr val="231F20"/>
                </a:solidFill>
                <a:latin typeface="Arial Narrow"/>
                <a:cs typeface="Arial Narrow"/>
              </a:rPr>
              <a:t> </a:t>
            </a:r>
            <a:r>
              <a:rPr sz="2200" i="1" spc="-75" dirty="0">
                <a:solidFill>
                  <a:srgbClr val="231F20"/>
                </a:solidFill>
                <a:latin typeface="Arial Narrow"/>
                <a:cs typeface="Arial Narrow"/>
              </a:rPr>
              <a:t>d’ordinateur</a:t>
            </a:r>
            <a:r>
              <a:rPr sz="2200" i="1" spc="-45" dirty="0">
                <a:solidFill>
                  <a:srgbClr val="231F20"/>
                </a:solidFill>
                <a:latin typeface="Arial Narrow"/>
                <a:cs typeface="Arial Narrow"/>
              </a:rPr>
              <a:t> </a:t>
            </a:r>
            <a:r>
              <a:rPr sz="2200" i="1" spc="-105" dirty="0">
                <a:solidFill>
                  <a:srgbClr val="231F20"/>
                </a:solidFill>
                <a:latin typeface="Arial Narrow"/>
                <a:cs typeface="Arial Narrow"/>
              </a:rPr>
              <a:t>(adresse</a:t>
            </a:r>
            <a:r>
              <a:rPr sz="2200" i="1" spc="-45" dirty="0">
                <a:solidFill>
                  <a:srgbClr val="231F20"/>
                </a:solidFill>
                <a:latin typeface="Arial Narrow"/>
                <a:cs typeface="Arial Narrow"/>
              </a:rPr>
              <a:t> </a:t>
            </a:r>
            <a:r>
              <a:rPr sz="2200" i="1" spc="-135" dirty="0">
                <a:solidFill>
                  <a:srgbClr val="231F20"/>
                </a:solidFill>
                <a:latin typeface="Arial Narrow"/>
                <a:cs typeface="Arial Narrow"/>
              </a:rPr>
              <a:t>IP).</a:t>
            </a:r>
            <a:r>
              <a:rPr sz="2200" i="1" spc="-40" dirty="0">
                <a:solidFill>
                  <a:srgbClr val="231F20"/>
                </a:solidFill>
                <a:latin typeface="Arial Narrow"/>
                <a:cs typeface="Arial Narrow"/>
              </a:rPr>
              <a:t> </a:t>
            </a:r>
            <a:r>
              <a:rPr sz="2200" i="1" spc="-175" dirty="0">
                <a:solidFill>
                  <a:srgbClr val="231F20"/>
                </a:solidFill>
                <a:latin typeface="Arial Narrow"/>
                <a:cs typeface="Arial Narrow"/>
              </a:rPr>
              <a:t>Vous</a:t>
            </a:r>
            <a:r>
              <a:rPr sz="2200" i="1" spc="-45" dirty="0">
                <a:solidFill>
                  <a:srgbClr val="231F20"/>
                </a:solidFill>
                <a:latin typeface="Arial Narrow"/>
                <a:cs typeface="Arial Narrow"/>
              </a:rPr>
              <a:t> </a:t>
            </a:r>
            <a:r>
              <a:rPr sz="2200" i="1" spc="-140" dirty="0">
                <a:solidFill>
                  <a:srgbClr val="231F20"/>
                </a:solidFill>
                <a:latin typeface="Arial Narrow"/>
                <a:cs typeface="Arial Narrow"/>
              </a:rPr>
              <a:t>n’avez</a:t>
            </a:r>
            <a:r>
              <a:rPr sz="2200" i="1" spc="-45" dirty="0">
                <a:solidFill>
                  <a:srgbClr val="231F20"/>
                </a:solidFill>
                <a:latin typeface="Arial Narrow"/>
                <a:cs typeface="Arial Narrow"/>
              </a:rPr>
              <a:t> </a:t>
            </a:r>
            <a:r>
              <a:rPr sz="2200" i="1" spc="-95" dirty="0">
                <a:solidFill>
                  <a:srgbClr val="231F20"/>
                </a:solidFill>
                <a:latin typeface="Arial Narrow"/>
                <a:cs typeface="Arial Narrow"/>
              </a:rPr>
              <a:t>aucune</a:t>
            </a:r>
            <a:r>
              <a:rPr sz="2200" i="1" spc="-45" dirty="0">
                <a:solidFill>
                  <a:srgbClr val="231F20"/>
                </a:solidFill>
                <a:latin typeface="Arial Narrow"/>
                <a:cs typeface="Arial Narrow"/>
              </a:rPr>
              <a:t> </a:t>
            </a:r>
            <a:r>
              <a:rPr sz="2200" i="1" spc="-50" dirty="0">
                <a:solidFill>
                  <a:srgbClr val="231F20"/>
                </a:solidFill>
                <a:latin typeface="Arial Narrow"/>
                <a:cs typeface="Arial Narrow"/>
              </a:rPr>
              <a:t>garantie</a:t>
            </a:r>
            <a:r>
              <a:rPr sz="2200" i="1" spc="-40" dirty="0">
                <a:solidFill>
                  <a:srgbClr val="231F20"/>
                </a:solidFill>
                <a:latin typeface="Arial Narrow"/>
                <a:cs typeface="Arial Narrow"/>
              </a:rPr>
              <a:t> </a:t>
            </a:r>
            <a:r>
              <a:rPr sz="2200" i="1" spc="-110" dirty="0">
                <a:solidFill>
                  <a:srgbClr val="231F20"/>
                </a:solidFill>
                <a:latin typeface="Arial Narrow"/>
                <a:cs typeface="Arial Narrow"/>
              </a:rPr>
              <a:t>que</a:t>
            </a:r>
            <a:r>
              <a:rPr sz="2200" i="1" spc="-45" dirty="0">
                <a:solidFill>
                  <a:srgbClr val="231F20"/>
                </a:solidFill>
                <a:latin typeface="Arial Narrow"/>
                <a:cs typeface="Arial Narrow"/>
              </a:rPr>
              <a:t> </a:t>
            </a:r>
            <a:r>
              <a:rPr sz="2200" i="1" spc="-60" dirty="0">
                <a:solidFill>
                  <a:srgbClr val="231F20"/>
                </a:solidFill>
                <a:latin typeface="Arial Narrow"/>
                <a:cs typeface="Arial Narrow"/>
              </a:rPr>
              <a:t>la</a:t>
            </a:r>
            <a:r>
              <a:rPr sz="2200" i="1" spc="-45" dirty="0">
                <a:solidFill>
                  <a:srgbClr val="231F20"/>
                </a:solidFill>
                <a:latin typeface="Arial Narrow"/>
                <a:cs typeface="Arial Narrow"/>
              </a:rPr>
              <a:t> </a:t>
            </a:r>
            <a:r>
              <a:rPr sz="2200" i="1" spc="-85" dirty="0">
                <a:solidFill>
                  <a:srgbClr val="231F20"/>
                </a:solidFill>
                <a:latin typeface="Arial Narrow"/>
                <a:cs typeface="Arial Narrow"/>
              </a:rPr>
              <a:t>personne</a:t>
            </a:r>
            <a:r>
              <a:rPr sz="2200" i="1" spc="-45" dirty="0">
                <a:solidFill>
                  <a:srgbClr val="231F20"/>
                </a:solidFill>
                <a:latin typeface="Arial Narrow"/>
                <a:cs typeface="Arial Narrow"/>
              </a:rPr>
              <a:t> </a:t>
            </a:r>
            <a:r>
              <a:rPr sz="2200" i="1" spc="-25" dirty="0">
                <a:solidFill>
                  <a:srgbClr val="231F20"/>
                </a:solidFill>
                <a:latin typeface="Arial Narrow"/>
                <a:cs typeface="Arial Narrow"/>
              </a:rPr>
              <a:t>au</a:t>
            </a:r>
            <a:endParaRPr sz="2200" dirty="0">
              <a:latin typeface="Arial Narrow"/>
              <a:cs typeface="Arial Narrow"/>
            </a:endParaRPr>
          </a:p>
        </p:txBody>
      </p:sp>
      <p:sp>
        <p:nvSpPr>
          <p:cNvPr id="42" name="object 42"/>
          <p:cNvSpPr txBox="1"/>
          <p:nvPr/>
        </p:nvSpPr>
        <p:spPr>
          <a:xfrm>
            <a:off x="6771003" y="6729323"/>
            <a:ext cx="4132579" cy="365125"/>
          </a:xfrm>
          <a:prstGeom prst="rect">
            <a:avLst/>
          </a:prstGeom>
        </p:spPr>
        <p:txBody>
          <a:bodyPr vert="horz" wrap="square" lIns="0" tIns="15875" rIns="0" bIns="0" rtlCol="0">
            <a:spAutoFit/>
          </a:bodyPr>
          <a:lstStyle/>
          <a:p>
            <a:pPr marL="12700">
              <a:lnSpc>
                <a:spcPct val="100000"/>
              </a:lnSpc>
              <a:spcBef>
                <a:spcPts val="125"/>
              </a:spcBef>
            </a:pPr>
            <a:r>
              <a:rPr sz="2200" i="1" spc="-65" dirty="0">
                <a:solidFill>
                  <a:srgbClr val="231F20"/>
                </a:solidFill>
                <a:latin typeface="Arial Narrow"/>
                <a:cs typeface="Arial Narrow"/>
              </a:rPr>
              <a:t>bout</a:t>
            </a:r>
            <a:r>
              <a:rPr sz="2200" i="1" spc="-45" dirty="0">
                <a:solidFill>
                  <a:srgbClr val="231F20"/>
                </a:solidFill>
                <a:latin typeface="Arial Narrow"/>
                <a:cs typeface="Arial Narrow"/>
              </a:rPr>
              <a:t> </a:t>
            </a:r>
            <a:r>
              <a:rPr sz="2200" i="1" spc="-100" dirty="0">
                <a:solidFill>
                  <a:srgbClr val="231F20"/>
                </a:solidFill>
                <a:latin typeface="Arial Narrow"/>
                <a:cs typeface="Arial Narrow"/>
              </a:rPr>
              <a:t>du</a:t>
            </a:r>
            <a:r>
              <a:rPr sz="2200" i="1" spc="-45" dirty="0">
                <a:solidFill>
                  <a:srgbClr val="231F20"/>
                </a:solidFill>
                <a:latin typeface="Arial Narrow"/>
                <a:cs typeface="Arial Narrow"/>
              </a:rPr>
              <a:t> </a:t>
            </a:r>
            <a:r>
              <a:rPr sz="2200" i="1" dirty="0">
                <a:solidFill>
                  <a:srgbClr val="231F20"/>
                </a:solidFill>
                <a:latin typeface="Arial Narrow"/>
                <a:cs typeface="Arial Narrow"/>
              </a:rPr>
              <a:t>fil</a:t>
            </a:r>
            <a:r>
              <a:rPr sz="2200" i="1" spc="-4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45" dirty="0">
                <a:solidFill>
                  <a:srgbClr val="231F20"/>
                </a:solidFill>
                <a:latin typeface="Arial Narrow"/>
                <a:cs typeface="Arial Narrow"/>
              </a:rPr>
              <a:t> </a:t>
            </a:r>
            <a:r>
              <a:rPr sz="2200" i="1" dirty="0">
                <a:solidFill>
                  <a:srgbClr val="231F20"/>
                </a:solidFill>
                <a:latin typeface="Arial Narrow"/>
                <a:cs typeface="Arial Narrow"/>
              </a:rPr>
              <a:t>dit</a:t>
            </a:r>
            <a:r>
              <a:rPr sz="2200" i="1" spc="-40" dirty="0">
                <a:solidFill>
                  <a:srgbClr val="231F20"/>
                </a:solidFill>
                <a:latin typeface="Arial Narrow"/>
                <a:cs typeface="Arial Narrow"/>
              </a:rPr>
              <a:t> </a:t>
            </a:r>
            <a:r>
              <a:rPr sz="2200" i="1" spc="-60" dirty="0">
                <a:solidFill>
                  <a:srgbClr val="231F20"/>
                </a:solidFill>
                <a:latin typeface="Arial Narrow"/>
                <a:cs typeface="Arial Narrow"/>
              </a:rPr>
              <a:t>la</a:t>
            </a:r>
            <a:r>
              <a:rPr sz="2200" i="1" spc="-45" dirty="0">
                <a:solidFill>
                  <a:srgbClr val="231F20"/>
                </a:solidFill>
                <a:latin typeface="Arial Narrow"/>
                <a:cs typeface="Arial Narrow"/>
              </a:rPr>
              <a:t> </a:t>
            </a:r>
            <a:r>
              <a:rPr sz="2200" i="1" spc="-35" dirty="0">
                <a:solidFill>
                  <a:srgbClr val="231F20"/>
                </a:solidFill>
                <a:latin typeface="Arial Narrow"/>
                <a:cs typeface="Arial Narrow"/>
              </a:rPr>
              <a:t>vérité</a:t>
            </a:r>
            <a:r>
              <a:rPr sz="2200" i="1" spc="-40"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114" dirty="0">
                <a:solidFill>
                  <a:srgbClr val="231F20"/>
                </a:solidFill>
                <a:latin typeface="Arial Narrow"/>
                <a:cs typeface="Arial Narrow"/>
              </a:rPr>
              <a:t>son</a:t>
            </a:r>
            <a:r>
              <a:rPr sz="2200" i="1" spc="-45" dirty="0">
                <a:solidFill>
                  <a:srgbClr val="231F20"/>
                </a:solidFill>
                <a:latin typeface="Arial Narrow"/>
                <a:cs typeface="Arial Narrow"/>
              </a:rPr>
              <a:t> </a:t>
            </a:r>
            <a:r>
              <a:rPr sz="2200" i="1" spc="-10" dirty="0">
                <a:solidFill>
                  <a:srgbClr val="231F20"/>
                </a:solidFill>
                <a:latin typeface="Arial Narrow"/>
                <a:cs typeface="Arial Narrow"/>
              </a:rPr>
              <a:t>identité.</a:t>
            </a:r>
            <a:endParaRPr sz="2200" dirty="0">
              <a:latin typeface="Arial Narrow"/>
              <a:cs typeface="Arial Narrow"/>
            </a:endParaRPr>
          </a:p>
        </p:txBody>
      </p:sp>
      <p:sp>
        <p:nvSpPr>
          <p:cNvPr id="43" name="object 43"/>
          <p:cNvSpPr txBox="1"/>
          <p:nvPr/>
        </p:nvSpPr>
        <p:spPr>
          <a:xfrm>
            <a:off x="6771003" y="7125072"/>
            <a:ext cx="1106551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40" dirty="0">
                <a:solidFill>
                  <a:srgbClr val="231F20"/>
                </a:solidFill>
                <a:latin typeface="Arial Narrow"/>
                <a:cs typeface="Arial Narrow"/>
              </a:rPr>
              <a:t>Appelez</a:t>
            </a:r>
            <a:r>
              <a:rPr sz="2200" b="1" i="1" spc="-55" dirty="0">
                <a:solidFill>
                  <a:srgbClr val="231F20"/>
                </a:solidFill>
                <a:latin typeface="Arial Narrow"/>
                <a:cs typeface="Arial Narrow"/>
              </a:rPr>
              <a:t> </a:t>
            </a:r>
            <a:r>
              <a:rPr sz="2200" b="1" i="1" spc="-85" dirty="0">
                <a:solidFill>
                  <a:srgbClr val="231F20"/>
                </a:solidFill>
                <a:latin typeface="Arial Narrow"/>
                <a:cs typeface="Arial Narrow"/>
              </a:rPr>
              <a:t>directement</a:t>
            </a:r>
            <a:r>
              <a:rPr sz="2200" b="1" i="1" spc="-55" dirty="0">
                <a:solidFill>
                  <a:srgbClr val="231F20"/>
                </a:solidFill>
                <a:latin typeface="Arial Narrow"/>
                <a:cs typeface="Arial Narrow"/>
              </a:rPr>
              <a:t> </a:t>
            </a:r>
            <a:r>
              <a:rPr sz="2200" b="1" i="1" spc="-175" dirty="0">
                <a:solidFill>
                  <a:srgbClr val="231F20"/>
                </a:solidFill>
                <a:latin typeface="Arial Narrow"/>
                <a:cs typeface="Arial Narrow"/>
              </a:rPr>
              <a:t>un</a:t>
            </a:r>
            <a:r>
              <a:rPr sz="2200" b="1" i="1" spc="-55" dirty="0">
                <a:solidFill>
                  <a:srgbClr val="231F20"/>
                </a:solidFill>
                <a:latin typeface="Arial Narrow"/>
                <a:cs typeface="Arial Narrow"/>
              </a:rPr>
              <a:t> </a:t>
            </a:r>
            <a:r>
              <a:rPr sz="2200" b="1" i="1" spc="-140" dirty="0">
                <a:solidFill>
                  <a:srgbClr val="231F20"/>
                </a:solidFill>
                <a:latin typeface="Arial Narrow"/>
                <a:cs typeface="Arial Narrow"/>
              </a:rPr>
              <a:t>numéro</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authentique</a:t>
            </a:r>
            <a:r>
              <a:rPr sz="2200" b="1" i="1" spc="-60"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65" dirty="0">
                <a:solidFill>
                  <a:srgbClr val="231F20"/>
                </a:solidFill>
                <a:latin typeface="Arial Narrow"/>
                <a:cs typeface="Arial Narrow"/>
              </a:rPr>
              <a:t>raccrochez</a:t>
            </a:r>
            <a:r>
              <a:rPr sz="2200" i="1" spc="-55" dirty="0">
                <a:solidFill>
                  <a:srgbClr val="231F20"/>
                </a:solidFill>
                <a:latin typeface="Arial Narrow"/>
                <a:cs typeface="Arial Narrow"/>
              </a:rPr>
              <a:t> </a:t>
            </a:r>
            <a:r>
              <a:rPr sz="2200" i="1" spc="-20" dirty="0">
                <a:solidFill>
                  <a:srgbClr val="231F20"/>
                </a:solidFill>
                <a:latin typeface="Arial Narrow"/>
                <a:cs typeface="Arial Narrow"/>
              </a:rPr>
              <a:t>et</a:t>
            </a:r>
            <a:r>
              <a:rPr sz="2200" i="1" spc="-55" dirty="0">
                <a:solidFill>
                  <a:srgbClr val="231F20"/>
                </a:solidFill>
                <a:latin typeface="Arial Narrow"/>
                <a:cs typeface="Arial Narrow"/>
              </a:rPr>
              <a:t> </a:t>
            </a:r>
            <a:r>
              <a:rPr sz="2200" i="1" spc="-100" dirty="0">
                <a:solidFill>
                  <a:srgbClr val="231F20"/>
                </a:solidFill>
                <a:latin typeface="Arial Narrow"/>
                <a:cs typeface="Arial Narrow"/>
              </a:rPr>
              <a:t>appelez</a:t>
            </a:r>
            <a:r>
              <a:rPr sz="2200" i="1" spc="-55" dirty="0">
                <a:solidFill>
                  <a:srgbClr val="231F20"/>
                </a:solidFill>
                <a:latin typeface="Arial Narrow"/>
                <a:cs typeface="Arial Narrow"/>
              </a:rPr>
              <a:t> </a:t>
            </a:r>
            <a:r>
              <a:rPr sz="2200" i="1" spc="-90" dirty="0">
                <a:solidFill>
                  <a:srgbClr val="231F20"/>
                </a:solidFill>
                <a:latin typeface="Arial Narrow"/>
                <a:cs typeface="Arial Narrow"/>
              </a:rPr>
              <a:t>l’organisme</a:t>
            </a:r>
            <a:r>
              <a:rPr sz="2200" i="1" spc="-55" dirty="0">
                <a:solidFill>
                  <a:srgbClr val="231F20"/>
                </a:solidFill>
                <a:latin typeface="Arial Narrow"/>
                <a:cs typeface="Arial Narrow"/>
              </a:rPr>
              <a:t> </a:t>
            </a:r>
            <a:r>
              <a:rPr sz="2200" i="1" spc="-120" dirty="0">
                <a:solidFill>
                  <a:srgbClr val="231F20"/>
                </a:solidFill>
                <a:latin typeface="Arial Narrow"/>
                <a:cs typeface="Arial Narrow"/>
              </a:rPr>
              <a:t>en</a:t>
            </a:r>
            <a:r>
              <a:rPr sz="2200" i="1" spc="-50" dirty="0">
                <a:solidFill>
                  <a:srgbClr val="231F20"/>
                </a:solidFill>
                <a:latin typeface="Arial Narrow"/>
                <a:cs typeface="Arial Narrow"/>
              </a:rPr>
              <a:t> </a:t>
            </a:r>
            <a:r>
              <a:rPr sz="2200" i="1" spc="-65" dirty="0">
                <a:solidFill>
                  <a:srgbClr val="231F20"/>
                </a:solidFill>
                <a:latin typeface="Arial Narrow"/>
                <a:cs typeface="Arial Narrow"/>
              </a:rPr>
              <a:t>question</a:t>
            </a:r>
            <a:r>
              <a:rPr sz="2200" i="1" spc="-55" dirty="0">
                <a:solidFill>
                  <a:srgbClr val="231F20"/>
                </a:solidFill>
                <a:latin typeface="Arial Narrow"/>
                <a:cs typeface="Arial Narrow"/>
              </a:rPr>
              <a:t> </a:t>
            </a:r>
            <a:r>
              <a:rPr sz="2200" i="1" spc="-120" dirty="0">
                <a:solidFill>
                  <a:srgbClr val="231F20"/>
                </a:solidFill>
                <a:latin typeface="Arial Narrow"/>
                <a:cs typeface="Arial Narrow"/>
              </a:rPr>
              <a:t>en</a:t>
            </a:r>
            <a:r>
              <a:rPr sz="2200" i="1" spc="-55" dirty="0">
                <a:solidFill>
                  <a:srgbClr val="231F20"/>
                </a:solidFill>
                <a:latin typeface="Arial Narrow"/>
                <a:cs typeface="Arial Narrow"/>
              </a:rPr>
              <a:t> </a:t>
            </a:r>
            <a:r>
              <a:rPr sz="2200" i="1" spc="-20" dirty="0">
                <a:solidFill>
                  <a:srgbClr val="231F20"/>
                </a:solidFill>
                <a:latin typeface="Arial Narrow"/>
                <a:cs typeface="Arial Narrow"/>
              </a:rPr>
              <a:t>utilisant</a:t>
            </a:r>
            <a:r>
              <a:rPr sz="2200" i="1" spc="-55" dirty="0">
                <a:solidFill>
                  <a:srgbClr val="231F20"/>
                </a:solidFill>
                <a:latin typeface="Arial Narrow"/>
                <a:cs typeface="Arial Narrow"/>
              </a:rPr>
              <a:t> </a:t>
            </a:r>
            <a:r>
              <a:rPr sz="2200" i="1" spc="-80" dirty="0">
                <a:solidFill>
                  <a:srgbClr val="231F20"/>
                </a:solidFill>
                <a:latin typeface="Arial Narrow"/>
                <a:cs typeface="Arial Narrow"/>
              </a:rPr>
              <a:t>le</a:t>
            </a:r>
            <a:r>
              <a:rPr sz="2200" i="1" spc="-55" dirty="0">
                <a:solidFill>
                  <a:srgbClr val="231F20"/>
                </a:solidFill>
                <a:latin typeface="Arial Narrow"/>
                <a:cs typeface="Arial Narrow"/>
              </a:rPr>
              <a:t> </a:t>
            </a:r>
            <a:r>
              <a:rPr sz="2200" i="1" spc="-30" dirty="0">
                <a:solidFill>
                  <a:srgbClr val="231F20"/>
                </a:solidFill>
                <a:latin typeface="Arial Narrow"/>
                <a:cs typeface="Arial Narrow"/>
              </a:rPr>
              <a:t>numéro</a:t>
            </a:r>
            <a:endParaRPr sz="2200" dirty="0">
              <a:latin typeface="Arial Narrow"/>
              <a:cs typeface="Arial Narrow"/>
            </a:endParaRPr>
          </a:p>
        </p:txBody>
      </p:sp>
      <p:sp>
        <p:nvSpPr>
          <p:cNvPr id="44" name="object 44"/>
          <p:cNvSpPr txBox="1"/>
          <p:nvPr/>
        </p:nvSpPr>
        <p:spPr>
          <a:xfrm>
            <a:off x="6771004" y="7439198"/>
            <a:ext cx="10202545" cy="365125"/>
          </a:xfrm>
          <a:prstGeom prst="rect">
            <a:avLst/>
          </a:prstGeom>
        </p:spPr>
        <p:txBody>
          <a:bodyPr vert="horz" wrap="square" lIns="0" tIns="15875" rIns="0" bIns="0" rtlCol="0">
            <a:spAutoFit/>
          </a:bodyPr>
          <a:lstStyle/>
          <a:p>
            <a:pPr marL="12700">
              <a:lnSpc>
                <a:spcPct val="100000"/>
              </a:lnSpc>
              <a:spcBef>
                <a:spcPts val="125"/>
              </a:spcBef>
            </a:pPr>
            <a:r>
              <a:rPr sz="2200" i="1" spc="-80" dirty="0">
                <a:solidFill>
                  <a:srgbClr val="231F20"/>
                </a:solidFill>
                <a:latin typeface="Arial Narrow"/>
                <a:cs typeface="Arial Narrow"/>
              </a:rPr>
              <a:t>obtenu</a:t>
            </a:r>
            <a:r>
              <a:rPr sz="2200" i="1" spc="-55" dirty="0">
                <a:solidFill>
                  <a:srgbClr val="231F20"/>
                </a:solidFill>
                <a:latin typeface="Arial Narrow"/>
                <a:cs typeface="Arial Narrow"/>
              </a:rPr>
              <a:t> </a:t>
            </a:r>
            <a:r>
              <a:rPr sz="2200" i="1" spc="-120" dirty="0">
                <a:solidFill>
                  <a:srgbClr val="231F20"/>
                </a:solidFill>
                <a:latin typeface="Arial Narrow"/>
                <a:cs typeface="Arial Narrow"/>
              </a:rPr>
              <a:t>d’une</a:t>
            </a:r>
            <a:r>
              <a:rPr sz="2200" i="1" spc="-50" dirty="0">
                <a:solidFill>
                  <a:srgbClr val="231F20"/>
                </a:solidFill>
                <a:latin typeface="Arial Narrow"/>
                <a:cs typeface="Arial Narrow"/>
              </a:rPr>
              <a:t> </a:t>
            </a:r>
            <a:r>
              <a:rPr sz="2200" i="1" spc="-85" dirty="0">
                <a:solidFill>
                  <a:srgbClr val="231F20"/>
                </a:solidFill>
                <a:latin typeface="Arial Narrow"/>
                <a:cs typeface="Arial Narrow"/>
              </a:rPr>
              <a:t>source</a:t>
            </a:r>
            <a:r>
              <a:rPr sz="2200" i="1" spc="-55" dirty="0">
                <a:solidFill>
                  <a:srgbClr val="231F20"/>
                </a:solidFill>
                <a:latin typeface="Arial Narrow"/>
                <a:cs typeface="Arial Narrow"/>
              </a:rPr>
              <a:t> </a:t>
            </a:r>
            <a:r>
              <a:rPr sz="2200" i="1" spc="-45" dirty="0">
                <a:solidFill>
                  <a:srgbClr val="231F20"/>
                </a:solidFill>
                <a:latin typeface="Arial Narrow"/>
                <a:cs typeface="Arial Narrow"/>
              </a:rPr>
              <a:t>fiable,</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dirty="0">
                <a:solidFill>
                  <a:srgbClr val="231F20"/>
                </a:solidFill>
                <a:latin typeface="Arial Narrow"/>
                <a:cs typeface="Arial Narrow"/>
              </a:rPr>
              <a:t>partir</a:t>
            </a:r>
            <a:r>
              <a:rPr sz="2200" i="1" spc="-50" dirty="0">
                <a:solidFill>
                  <a:srgbClr val="231F20"/>
                </a:solidFill>
                <a:latin typeface="Arial Narrow"/>
                <a:cs typeface="Arial Narrow"/>
              </a:rPr>
              <a:t> </a:t>
            </a:r>
            <a:r>
              <a:rPr sz="2200" i="1" spc="-100" dirty="0">
                <a:solidFill>
                  <a:srgbClr val="231F20"/>
                </a:solidFill>
                <a:latin typeface="Arial Narrow"/>
                <a:cs typeface="Arial Narrow"/>
              </a:rPr>
              <a:t>du</a:t>
            </a:r>
            <a:r>
              <a:rPr sz="2200" i="1" spc="-55" dirty="0">
                <a:solidFill>
                  <a:srgbClr val="231F20"/>
                </a:solidFill>
                <a:latin typeface="Arial Narrow"/>
                <a:cs typeface="Arial Narrow"/>
              </a:rPr>
              <a:t> </a:t>
            </a:r>
            <a:r>
              <a:rPr sz="2200" i="1" spc="-20" dirty="0">
                <a:solidFill>
                  <a:srgbClr val="231F20"/>
                </a:solidFill>
                <a:latin typeface="Arial Narrow"/>
                <a:cs typeface="Arial Narrow"/>
              </a:rPr>
              <a:t>site</a:t>
            </a:r>
            <a:r>
              <a:rPr sz="2200" i="1" spc="-50"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90" dirty="0">
                <a:solidFill>
                  <a:srgbClr val="231F20"/>
                </a:solidFill>
                <a:latin typeface="Arial Narrow"/>
                <a:cs typeface="Arial Narrow"/>
              </a:rPr>
              <a:t>l’organisme</a:t>
            </a:r>
            <a:r>
              <a:rPr sz="2200" i="1" spc="-50"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75" dirty="0">
                <a:solidFill>
                  <a:srgbClr val="231F20"/>
                </a:solidFill>
                <a:latin typeface="Arial Narrow"/>
                <a:cs typeface="Arial Narrow"/>
              </a:rPr>
              <a:t>bien</a:t>
            </a:r>
            <a:r>
              <a:rPr sz="2200" i="1" spc="-50" dirty="0">
                <a:solidFill>
                  <a:srgbClr val="231F20"/>
                </a:solidFill>
                <a:latin typeface="Arial Narrow"/>
                <a:cs typeface="Arial Narrow"/>
              </a:rPr>
              <a:t> </a:t>
            </a:r>
            <a:r>
              <a:rPr sz="2200" i="1" spc="-60" dirty="0">
                <a:solidFill>
                  <a:srgbClr val="231F20"/>
                </a:solidFill>
                <a:latin typeface="Arial Narrow"/>
                <a:cs typeface="Arial Narrow"/>
              </a:rPr>
              <a:t>sur</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0" dirty="0">
                <a:solidFill>
                  <a:srgbClr val="231F20"/>
                </a:solidFill>
                <a:latin typeface="Arial Narrow"/>
                <a:cs typeface="Arial Narrow"/>
              </a:rPr>
              <a:t> </a:t>
            </a:r>
            <a:r>
              <a:rPr sz="2200" i="1" spc="-40" dirty="0">
                <a:solidFill>
                  <a:srgbClr val="231F20"/>
                </a:solidFill>
                <a:latin typeface="Arial Narrow"/>
                <a:cs typeface="Arial Narrow"/>
              </a:rPr>
              <a:t>factures</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0" dirty="0">
                <a:solidFill>
                  <a:srgbClr val="231F20"/>
                </a:solidFill>
                <a:latin typeface="Arial Narrow"/>
                <a:cs typeface="Arial Narrow"/>
              </a:rPr>
              <a:t> </a:t>
            </a:r>
            <a:r>
              <a:rPr sz="2200" i="1" spc="-95" dirty="0">
                <a:solidFill>
                  <a:srgbClr val="231F20"/>
                </a:solidFill>
                <a:latin typeface="Arial Narrow"/>
                <a:cs typeface="Arial Narrow"/>
              </a:rPr>
              <a:t>relevés</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20" dirty="0">
                <a:solidFill>
                  <a:srgbClr val="231F20"/>
                </a:solidFill>
                <a:latin typeface="Arial Narrow"/>
                <a:cs typeface="Arial Narrow"/>
              </a:rPr>
              <a:t>compte.</a:t>
            </a:r>
            <a:endParaRPr sz="2200" dirty="0">
              <a:latin typeface="Arial Narrow"/>
              <a:cs typeface="Arial Narrow"/>
            </a:endParaRPr>
          </a:p>
        </p:txBody>
      </p:sp>
      <p:sp>
        <p:nvSpPr>
          <p:cNvPr id="45" name="object 45"/>
          <p:cNvSpPr txBox="1"/>
          <p:nvPr/>
        </p:nvSpPr>
        <p:spPr>
          <a:xfrm>
            <a:off x="6771004" y="7857208"/>
            <a:ext cx="1046797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20" dirty="0">
                <a:solidFill>
                  <a:srgbClr val="231F20"/>
                </a:solidFill>
                <a:latin typeface="Arial Narrow"/>
                <a:cs typeface="Arial Narrow"/>
              </a:rPr>
              <a:t>Protégez</a:t>
            </a:r>
            <a:r>
              <a:rPr sz="2200" b="1" i="1" spc="-60"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ordinateur</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38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95" dirty="0">
                <a:solidFill>
                  <a:srgbClr val="231F20"/>
                </a:solidFill>
                <a:latin typeface="Arial Narrow"/>
                <a:cs typeface="Arial Narrow"/>
              </a:rPr>
              <a:t>nombreux</a:t>
            </a:r>
            <a:r>
              <a:rPr sz="2200" i="1" spc="-55" dirty="0">
                <a:solidFill>
                  <a:srgbClr val="231F20"/>
                </a:solidFill>
                <a:latin typeface="Arial Narrow"/>
                <a:cs typeface="Arial Narrow"/>
              </a:rPr>
              <a:t> </a:t>
            </a:r>
            <a:r>
              <a:rPr sz="2200" i="1" spc="-45" dirty="0">
                <a:solidFill>
                  <a:srgbClr val="231F20"/>
                </a:solidFill>
                <a:latin typeface="Arial Narrow"/>
                <a:cs typeface="Arial Narrow"/>
              </a:rPr>
              <a:t>produits</a:t>
            </a:r>
            <a:r>
              <a:rPr sz="2200" i="1" spc="-55" dirty="0">
                <a:solidFill>
                  <a:srgbClr val="231F20"/>
                </a:solidFill>
                <a:latin typeface="Arial Narrow"/>
                <a:cs typeface="Arial Narrow"/>
              </a:rPr>
              <a:t> </a:t>
            </a:r>
            <a:r>
              <a:rPr sz="2200" i="1" spc="-65" dirty="0">
                <a:solidFill>
                  <a:srgbClr val="231F20"/>
                </a:solidFill>
                <a:latin typeface="Arial Narrow"/>
                <a:cs typeface="Arial Narrow"/>
              </a:rPr>
              <a:t>sont</a:t>
            </a:r>
            <a:r>
              <a:rPr sz="2200" i="1" spc="-60" dirty="0">
                <a:solidFill>
                  <a:srgbClr val="231F20"/>
                </a:solidFill>
                <a:latin typeface="Arial Narrow"/>
                <a:cs typeface="Arial Narrow"/>
              </a:rPr>
              <a:t> </a:t>
            </a:r>
            <a:r>
              <a:rPr sz="2200" i="1" spc="-70" dirty="0">
                <a:solidFill>
                  <a:srgbClr val="231F20"/>
                </a:solidFill>
                <a:latin typeface="Arial Narrow"/>
                <a:cs typeface="Arial Narrow"/>
              </a:rPr>
              <a:t>disponibles</a:t>
            </a:r>
            <a:r>
              <a:rPr sz="2200" i="1" spc="-55"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5" dirty="0">
                <a:solidFill>
                  <a:srgbClr val="231F20"/>
                </a:solidFill>
                <a:latin typeface="Arial Narrow"/>
                <a:cs typeface="Arial Narrow"/>
              </a:rPr>
              <a:t> </a:t>
            </a:r>
            <a:r>
              <a:rPr sz="2200" i="1" spc="-60" dirty="0">
                <a:solidFill>
                  <a:srgbClr val="231F20"/>
                </a:solidFill>
                <a:latin typeface="Arial Narrow"/>
                <a:cs typeface="Arial Narrow"/>
              </a:rPr>
              <a:t>protéger</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 </a:t>
            </a:r>
            <a:r>
              <a:rPr sz="2200" i="1" spc="-50" dirty="0">
                <a:solidFill>
                  <a:srgbClr val="231F20"/>
                </a:solidFill>
                <a:latin typeface="Arial Narrow"/>
                <a:cs typeface="Arial Narrow"/>
              </a:rPr>
              <a:t>ordinateur</a:t>
            </a:r>
            <a:r>
              <a:rPr sz="2200"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10" dirty="0">
                <a:solidFill>
                  <a:srgbClr val="231F20"/>
                </a:solidFill>
                <a:latin typeface="Arial Narrow"/>
                <a:cs typeface="Arial Narrow"/>
              </a:rPr>
              <a:t>antivirus,</a:t>
            </a:r>
            <a:endParaRPr sz="2200" dirty="0">
              <a:latin typeface="Arial Narrow"/>
              <a:cs typeface="Arial Narrow"/>
            </a:endParaRPr>
          </a:p>
        </p:txBody>
      </p:sp>
      <p:sp>
        <p:nvSpPr>
          <p:cNvPr id="46" name="object 46"/>
          <p:cNvSpPr txBox="1"/>
          <p:nvPr/>
        </p:nvSpPr>
        <p:spPr>
          <a:xfrm>
            <a:off x="6771003" y="8171335"/>
            <a:ext cx="10685145" cy="365125"/>
          </a:xfrm>
          <a:prstGeom prst="rect">
            <a:avLst/>
          </a:prstGeom>
        </p:spPr>
        <p:txBody>
          <a:bodyPr vert="horz" wrap="square" lIns="0" tIns="15875" rIns="0" bIns="0" rtlCol="0">
            <a:spAutoFit/>
          </a:bodyPr>
          <a:lstStyle/>
          <a:p>
            <a:pPr marL="12700">
              <a:lnSpc>
                <a:spcPct val="100000"/>
              </a:lnSpc>
              <a:spcBef>
                <a:spcPts val="125"/>
              </a:spcBef>
            </a:pPr>
            <a:r>
              <a:rPr sz="2200" i="1" spc="-35" dirty="0">
                <a:solidFill>
                  <a:srgbClr val="231F20"/>
                </a:solidFill>
                <a:latin typeface="Arial Narrow"/>
                <a:cs typeface="Arial Narrow"/>
              </a:rPr>
              <a:t>anti-</a:t>
            </a:r>
            <a:r>
              <a:rPr sz="2200" i="1" spc="-25" dirty="0">
                <a:solidFill>
                  <a:srgbClr val="231F20"/>
                </a:solidFill>
                <a:latin typeface="Arial Narrow"/>
                <a:cs typeface="Arial Narrow"/>
              </a:rPr>
              <a:t>logiciel</a:t>
            </a:r>
            <a:r>
              <a:rPr sz="2200" i="1" spc="-50" dirty="0">
                <a:solidFill>
                  <a:srgbClr val="231F20"/>
                </a:solidFill>
                <a:latin typeface="Arial Narrow"/>
                <a:cs typeface="Arial Narrow"/>
              </a:rPr>
              <a:t> </a:t>
            </a:r>
            <a:r>
              <a:rPr sz="2200" i="1" spc="-90" dirty="0">
                <a:solidFill>
                  <a:srgbClr val="231F20"/>
                </a:solidFill>
                <a:latin typeface="Arial Narrow"/>
                <a:cs typeface="Arial Narrow"/>
              </a:rPr>
              <a:t>espion</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60" dirty="0">
                <a:solidFill>
                  <a:srgbClr val="231F20"/>
                </a:solidFill>
                <a:latin typeface="Arial Narrow"/>
                <a:cs typeface="Arial Narrow"/>
              </a:rPr>
              <a:t>pare-</a:t>
            </a:r>
            <a:r>
              <a:rPr sz="2200" i="1" spc="-50" dirty="0">
                <a:solidFill>
                  <a:srgbClr val="231F20"/>
                </a:solidFill>
                <a:latin typeface="Arial Narrow"/>
                <a:cs typeface="Arial Narrow"/>
              </a:rPr>
              <a:t>feu.</a:t>
            </a:r>
            <a:r>
              <a:rPr sz="2200" i="1" spc="-45" dirty="0">
                <a:solidFill>
                  <a:srgbClr val="231F20"/>
                </a:solidFill>
                <a:latin typeface="Arial Narrow"/>
                <a:cs typeface="Arial Narrow"/>
              </a:rPr>
              <a:t> </a:t>
            </a:r>
            <a:r>
              <a:rPr sz="2200" i="1" spc="-155" dirty="0">
                <a:solidFill>
                  <a:srgbClr val="231F20"/>
                </a:solidFill>
                <a:latin typeface="Arial Narrow"/>
                <a:cs typeface="Arial Narrow"/>
              </a:rPr>
              <a:t>Dans</a:t>
            </a:r>
            <a:r>
              <a:rPr sz="2200" i="1" spc="-50" dirty="0">
                <a:solidFill>
                  <a:srgbClr val="231F20"/>
                </a:solidFill>
                <a:latin typeface="Arial Narrow"/>
                <a:cs typeface="Arial Narrow"/>
              </a:rPr>
              <a:t> </a:t>
            </a:r>
            <a:r>
              <a:rPr sz="2200" i="1" spc="-40" dirty="0">
                <a:solidFill>
                  <a:srgbClr val="231F20"/>
                </a:solidFill>
                <a:latin typeface="Arial Narrow"/>
                <a:cs typeface="Arial Narrow"/>
              </a:rPr>
              <a:t>certains</a:t>
            </a:r>
            <a:r>
              <a:rPr sz="2200" i="1" spc="-45" dirty="0">
                <a:solidFill>
                  <a:srgbClr val="231F20"/>
                </a:solidFill>
                <a:latin typeface="Arial Narrow"/>
                <a:cs typeface="Arial Narrow"/>
              </a:rPr>
              <a:t> </a:t>
            </a:r>
            <a:r>
              <a:rPr sz="2200" i="1" spc="-80" dirty="0">
                <a:solidFill>
                  <a:srgbClr val="231F20"/>
                </a:solidFill>
                <a:latin typeface="Arial Narrow"/>
                <a:cs typeface="Arial Narrow"/>
              </a:rPr>
              <a:t>cas</a:t>
            </a:r>
            <a:r>
              <a:rPr sz="2200" i="1" spc="-45" dirty="0">
                <a:solidFill>
                  <a:srgbClr val="231F20"/>
                </a:solidFill>
                <a:latin typeface="Arial Narrow"/>
                <a:cs typeface="Arial Narrow"/>
              </a:rPr>
              <a:t> </a:t>
            </a:r>
            <a:r>
              <a:rPr sz="2200" i="1" spc="-110" dirty="0">
                <a:solidFill>
                  <a:srgbClr val="231F20"/>
                </a:solidFill>
                <a:latin typeface="Arial Narrow"/>
                <a:cs typeface="Arial Narrow"/>
              </a:rPr>
              <a:t>on</a:t>
            </a:r>
            <a:r>
              <a:rPr sz="2200" i="1" spc="-45" dirty="0">
                <a:solidFill>
                  <a:srgbClr val="231F20"/>
                </a:solidFill>
                <a:latin typeface="Arial Narrow"/>
                <a:cs typeface="Arial Narrow"/>
              </a:rPr>
              <a:t> </a:t>
            </a:r>
            <a:r>
              <a:rPr sz="2200" i="1" spc="-65" dirty="0">
                <a:solidFill>
                  <a:srgbClr val="231F20"/>
                </a:solidFill>
                <a:latin typeface="Arial Narrow"/>
                <a:cs typeface="Arial Narrow"/>
              </a:rPr>
              <a:t>peut</a:t>
            </a:r>
            <a:r>
              <a:rPr sz="2200" i="1" spc="-45" dirty="0">
                <a:solidFill>
                  <a:srgbClr val="231F20"/>
                </a:solidFill>
                <a:latin typeface="Arial Narrow"/>
                <a:cs typeface="Arial Narrow"/>
              </a:rPr>
              <a:t> </a:t>
            </a:r>
            <a:r>
              <a:rPr sz="2200" i="1" spc="-120" dirty="0">
                <a:solidFill>
                  <a:srgbClr val="231F20"/>
                </a:solidFill>
                <a:latin typeface="Arial Narrow"/>
                <a:cs typeface="Arial Narrow"/>
              </a:rPr>
              <a:t>se</a:t>
            </a:r>
            <a:r>
              <a:rPr sz="2200" i="1" spc="-5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5" dirty="0">
                <a:solidFill>
                  <a:srgbClr val="231F20"/>
                </a:solidFill>
                <a:latin typeface="Arial Narrow"/>
                <a:cs typeface="Arial Narrow"/>
              </a:rPr>
              <a:t> </a:t>
            </a:r>
            <a:r>
              <a:rPr sz="2200" i="1" spc="-55" dirty="0">
                <a:solidFill>
                  <a:srgbClr val="231F20"/>
                </a:solidFill>
                <a:latin typeface="Arial Narrow"/>
                <a:cs typeface="Arial Narrow"/>
              </a:rPr>
              <a:t>procurer</a:t>
            </a:r>
            <a:r>
              <a:rPr sz="2200" i="1" spc="-45" dirty="0">
                <a:solidFill>
                  <a:srgbClr val="231F20"/>
                </a:solidFill>
                <a:latin typeface="Arial Narrow"/>
                <a:cs typeface="Arial Narrow"/>
              </a:rPr>
              <a:t> </a:t>
            </a:r>
            <a:r>
              <a:rPr sz="2200" i="1" spc="-114" dirty="0">
                <a:solidFill>
                  <a:srgbClr val="231F20"/>
                </a:solidFill>
                <a:latin typeface="Arial Narrow"/>
                <a:cs typeface="Arial Narrow"/>
              </a:rPr>
              <a:t>comme</a:t>
            </a:r>
            <a:r>
              <a:rPr sz="2200" i="1" spc="-45" dirty="0">
                <a:solidFill>
                  <a:srgbClr val="231F20"/>
                </a:solidFill>
                <a:latin typeface="Arial Narrow"/>
                <a:cs typeface="Arial Narrow"/>
              </a:rPr>
              <a:t> </a:t>
            </a:r>
            <a:r>
              <a:rPr sz="2200" i="1" spc="-35" dirty="0">
                <a:solidFill>
                  <a:srgbClr val="231F20"/>
                </a:solidFill>
                <a:latin typeface="Arial Narrow"/>
                <a:cs typeface="Arial Narrow"/>
              </a:rPr>
              <a:t>suite</a:t>
            </a:r>
            <a:r>
              <a:rPr sz="2200" i="1" spc="-45" dirty="0">
                <a:solidFill>
                  <a:srgbClr val="231F20"/>
                </a:solidFill>
                <a:latin typeface="Arial Narrow"/>
                <a:cs typeface="Arial Narrow"/>
              </a:rPr>
              <a:t> </a:t>
            </a:r>
            <a:r>
              <a:rPr sz="2200" i="1" spc="-55" dirty="0">
                <a:solidFill>
                  <a:srgbClr val="231F20"/>
                </a:solidFill>
                <a:latin typeface="Arial Narrow"/>
                <a:cs typeface="Arial Narrow"/>
              </a:rPr>
              <a:t>logicielle.</a:t>
            </a:r>
            <a:r>
              <a:rPr sz="2200" i="1" spc="-50" dirty="0">
                <a:solidFill>
                  <a:srgbClr val="231F20"/>
                </a:solidFill>
                <a:latin typeface="Arial Narrow"/>
                <a:cs typeface="Arial Narrow"/>
              </a:rPr>
              <a:t> </a:t>
            </a:r>
            <a:r>
              <a:rPr sz="2200" i="1" spc="-110" dirty="0">
                <a:solidFill>
                  <a:srgbClr val="231F20"/>
                </a:solidFill>
                <a:latin typeface="Arial Narrow"/>
                <a:cs typeface="Arial Narrow"/>
              </a:rPr>
              <a:t>Lorsqu’on</a:t>
            </a:r>
            <a:r>
              <a:rPr sz="2200" i="1" spc="-45" dirty="0">
                <a:solidFill>
                  <a:srgbClr val="231F20"/>
                </a:solidFill>
                <a:latin typeface="Arial Narrow"/>
                <a:cs typeface="Arial Narrow"/>
              </a:rPr>
              <a:t> </a:t>
            </a:r>
            <a:r>
              <a:rPr sz="2200" i="1" spc="-120" dirty="0">
                <a:solidFill>
                  <a:srgbClr val="231F20"/>
                </a:solidFill>
                <a:latin typeface="Arial Narrow"/>
                <a:cs typeface="Arial Narrow"/>
              </a:rPr>
              <a:t>en</a:t>
            </a:r>
            <a:r>
              <a:rPr sz="2200" i="1" spc="-45" dirty="0">
                <a:solidFill>
                  <a:srgbClr val="231F20"/>
                </a:solidFill>
                <a:latin typeface="Arial Narrow"/>
                <a:cs typeface="Arial Narrow"/>
              </a:rPr>
              <a:t> </a:t>
            </a:r>
            <a:r>
              <a:rPr sz="2200" i="1" spc="-20" dirty="0">
                <a:solidFill>
                  <a:srgbClr val="231F20"/>
                </a:solidFill>
                <a:latin typeface="Arial Narrow"/>
                <a:cs typeface="Arial Narrow"/>
              </a:rPr>
              <a:t>fait</a:t>
            </a:r>
            <a:endParaRPr sz="2200" dirty="0">
              <a:latin typeface="Arial Narrow"/>
              <a:cs typeface="Arial Narrow"/>
            </a:endParaRPr>
          </a:p>
        </p:txBody>
      </p:sp>
      <p:sp>
        <p:nvSpPr>
          <p:cNvPr id="47" name="object 47"/>
          <p:cNvSpPr txBox="1"/>
          <p:nvPr/>
        </p:nvSpPr>
        <p:spPr>
          <a:xfrm>
            <a:off x="6771003" y="8485463"/>
            <a:ext cx="10179050" cy="365125"/>
          </a:xfrm>
          <a:prstGeom prst="rect">
            <a:avLst/>
          </a:prstGeom>
        </p:spPr>
        <p:txBody>
          <a:bodyPr vert="horz" wrap="square" lIns="0" tIns="15875" rIns="0" bIns="0" rtlCol="0">
            <a:spAutoFit/>
          </a:bodyPr>
          <a:lstStyle/>
          <a:p>
            <a:pPr marL="12700">
              <a:lnSpc>
                <a:spcPct val="100000"/>
              </a:lnSpc>
              <a:spcBef>
                <a:spcPts val="125"/>
              </a:spcBef>
            </a:pPr>
            <a:r>
              <a:rPr sz="2200" i="1" spc="-65" dirty="0">
                <a:solidFill>
                  <a:srgbClr val="231F20"/>
                </a:solidFill>
                <a:latin typeface="Arial Narrow"/>
                <a:cs typeface="Arial Narrow"/>
              </a:rPr>
              <a:t>régulièrement</a:t>
            </a:r>
            <a:r>
              <a:rPr sz="2200" i="1" spc="-45" dirty="0">
                <a:solidFill>
                  <a:srgbClr val="231F20"/>
                </a:solidFill>
                <a:latin typeface="Arial Narrow"/>
                <a:cs typeface="Arial Narrow"/>
              </a:rPr>
              <a:t> </a:t>
            </a:r>
            <a:r>
              <a:rPr sz="2200" i="1" spc="-60" dirty="0">
                <a:solidFill>
                  <a:srgbClr val="231F20"/>
                </a:solidFill>
                <a:latin typeface="Arial Narrow"/>
                <a:cs typeface="Arial Narrow"/>
              </a:rPr>
              <a:t>la</a:t>
            </a:r>
            <a:r>
              <a:rPr sz="2200" i="1" spc="-40" dirty="0">
                <a:solidFill>
                  <a:srgbClr val="231F20"/>
                </a:solidFill>
                <a:latin typeface="Arial Narrow"/>
                <a:cs typeface="Arial Narrow"/>
              </a:rPr>
              <a:t> </a:t>
            </a:r>
            <a:r>
              <a:rPr sz="2200" i="1" spc="-85" dirty="0">
                <a:solidFill>
                  <a:srgbClr val="231F20"/>
                </a:solidFill>
                <a:latin typeface="Arial Narrow"/>
                <a:cs typeface="Arial Narrow"/>
              </a:rPr>
              <a:t>mise</a:t>
            </a:r>
            <a:r>
              <a:rPr sz="2200" i="1" spc="-40" dirty="0">
                <a:solidFill>
                  <a:srgbClr val="231F20"/>
                </a:solidFill>
                <a:latin typeface="Arial Narrow"/>
                <a:cs typeface="Arial Narrow"/>
              </a:rPr>
              <a:t> </a:t>
            </a:r>
            <a:r>
              <a:rPr sz="2200" i="1" spc="-130" dirty="0">
                <a:solidFill>
                  <a:srgbClr val="231F20"/>
                </a:solidFill>
                <a:latin typeface="Arial Narrow"/>
                <a:cs typeface="Arial Narrow"/>
              </a:rPr>
              <a:t>à</a:t>
            </a:r>
            <a:r>
              <a:rPr sz="2200" i="1" spc="-45" dirty="0">
                <a:solidFill>
                  <a:srgbClr val="231F20"/>
                </a:solidFill>
                <a:latin typeface="Arial Narrow"/>
                <a:cs typeface="Arial Narrow"/>
              </a:rPr>
              <a:t> </a:t>
            </a:r>
            <a:r>
              <a:rPr sz="2200" i="1" spc="-40" dirty="0">
                <a:solidFill>
                  <a:srgbClr val="231F20"/>
                </a:solidFill>
                <a:latin typeface="Arial Narrow"/>
                <a:cs typeface="Arial Narrow"/>
              </a:rPr>
              <a:t>jour </a:t>
            </a:r>
            <a:r>
              <a:rPr sz="2200" i="1" spc="-10" dirty="0">
                <a:solidFill>
                  <a:srgbClr val="231F20"/>
                </a:solidFill>
                <a:latin typeface="Arial Narrow"/>
                <a:cs typeface="Arial Narrow"/>
              </a:rPr>
              <a:t>ils</a:t>
            </a:r>
            <a:r>
              <a:rPr sz="2200" i="1" spc="-40" dirty="0">
                <a:solidFill>
                  <a:srgbClr val="231F20"/>
                </a:solidFill>
                <a:latin typeface="Arial Narrow"/>
                <a:cs typeface="Arial Narrow"/>
              </a:rPr>
              <a:t> </a:t>
            </a:r>
            <a:r>
              <a:rPr sz="2200" i="1" spc="-90" dirty="0">
                <a:solidFill>
                  <a:srgbClr val="231F20"/>
                </a:solidFill>
                <a:latin typeface="Arial Narrow"/>
                <a:cs typeface="Arial Narrow"/>
              </a:rPr>
              <a:t>peuvent</a:t>
            </a:r>
            <a:r>
              <a:rPr sz="2200" i="1" spc="-45" dirty="0">
                <a:solidFill>
                  <a:srgbClr val="231F20"/>
                </a:solidFill>
                <a:latin typeface="Arial Narrow"/>
                <a:cs typeface="Arial Narrow"/>
              </a:rPr>
              <a:t> </a:t>
            </a:r>
            <a:r>
              <a:rPr sz="2200" i="1" spc="-100" dirty="0">
                <a:solidFill>
                  <a:srgbClr val="231F20"/>
                </a:solidFill>
                <a:latin typeface="Arial Narrow"/>
                <a:cs typeface="Arial Narrow"/>
              </a:rPr>
              <a:t>empêcher</a:t>
            </a:r>
            <a:r>
              <a:rPr sz="2200" i="1" spc="-40" dirty="0">
                <a:solidFill>
                  <a:srgbClr val="231F20"/>
                </a:solidFill>
                <a:latin typeface="Arial Narrow"/>
                <a:cs typeface="Arial Narrow"/>
              </a:rPr>
              <a:t> </a:t>
            </a:r>
            <a:r>
              <a:rPr sz="2200" i="1" spc="-90" dirty="0">
                <a:solidFill>
                  <a:srgbClr val="231F20"/>
                </a:solidFill>
                <a:latin typeface="Arial Narrow"/>
                <a:cs typeface="Arial Narrow"/>
              </a:rPr>
              <a:t>les</a:t>
            </a:r>
            <a:r>
              <a:rPr sz="2200" i="1" spc="-40" dirty="0">
                <a:solidFill>
                  <a:srgbClr val="231F20"/>
                </a:solidFill>
                <a:latin typeface="Arial Narrow"/>
                <a:cs typeface="Arial Narrow"/>
              </a:rPr>
              <a:t> </a:t>
            </a:r>
            <a:r>
              <a:rPr sz="2200" i="1" spc="-85" dirty="0">
                <a:solidFill>
                  <a:srgbClr val="231F20"/>
                </a:solidFill>
                <a:latin typeface="Arial Narrow"/>
                <a:cs typeface="Arial Narrow"/>
              </a:rPr>
              <a:t>programmes</a:t>
            </a:r>
            <a:r>
              <a:rPr sz="2200" i="1" spc="-45" dirty="0">
                <a:solidFill>
                  <a:srgbClr val="231F20"/>
                </a:solidFill>
                <a:latin typeface="Arial Narrow"/>
                <a:cs typeface="Arial Narrow"/>
              </a:rPr>
              <a:t> </a:t>
            </a:r>
            <a:r>
              <a:rPr sz="2200" i="1" spc="-60" dirty="0">
                <a:solidFill>
                  <a:srgbClr val="231F20"/>
                </a:solidFill>
                <a:latin typeface="Arial Narrow"/>
                <a:cs typeface="Arial Narrow"/>
              </a:rPr>
              <a:t>malveillants</a:t>
            </a:r>
            <a:r>
              <a:rPr sz="2200" i="1" spc="-40" dirty="0">
                <a:solidFill>
                  <a:srgbClr val="231F20"/>
                </a:solidFill>
                <a:latin typeface="Arial Narrow"/>
                <a:cs typeface="Arial Narrow"/>
              </a:rPr>
              <a:t> </a:t>
            </a:r>
            <a:r>
              <a:rPr sz="2200" i="1" spc="-95" dirty="0">
                <a:solidFill>
                  <a:srgbClr val="231F20"/>
                </a:solidFill>
                <a:latin typeface="Arial Narrow"/>
                <a:cs typeface="Arial Narrow"/>
              </a:rPr>
              <a:t>d’accéder</a:t>
            </a:r>
            <a:r>
              <a:rPr sz="2200" i="1" spc="-40" dirty="0">
                <a:solidFill>
                  <a:srgbClr val="231F20"/>
                </a:solidFill>
                <a:latin typeface="Arial Narrow"/>
                <a:cs typeface="Arial Narrow"/>
              </a:rPr>
              <a:t> </a:t>
            </a:r>
            <a:r>
              <a:rPr sz="2200" i="1" spc="-130" dirty="0">
                <a:solidFill>
                  <a:srgbClr val="231F20"/>
                </a:solidFill>
                <a:latin typeface="Arial Narrow"/>
                <a:cs typeface="Arial Narrow"/>
              </a:rPr>
              <a:t>à</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0" dirty="0">
                <a:solidFill>
                  <a:srgbClr val="231F20"/>
                </a:solidFill>
                <a:latin typeface="Arial Narrow"/>
                <a:cs typeface="Arial Narrow"/>
              </a:rPr>
              <a:t> </a:t>
            </a:r>
            <a:r>
              <a:rPr sz="2200" i="1" spc="-10" dirty="0">
                <a:solidFill>
                  <a:srgbClr val="231F20"/>
                </a:solidFill>
                <a:latin typeface="Arial Narrow"/>
                <a:cs typeface="Arial Narrow"/>
              </a:rPr>
              <a:t>ordinateur.</a:t>
            </a:r>
            <a:endParaRPr sz="2200" dirty="0">
              <a:latin typeface="Arial Narrow"/>
              <a:cs typeface="Arial Narrow"/>
            </a:endParaRPr>
          </a:p>
        </p:txBody>
      </p:sp>
      <p:grpSp>
        <p:nvGrpSpPr>
          <p:cNvPr id="53" name="object 2">
            <a:extLst>
              <a:ext uri="{FF2B5EF4-FFF2-40B4-BE49-F238E27FC236}">
                <a16:creationId xmlns:a16="http://schemas.microsoft.com/office/drawing/2014/main" id="{22DBC96B-4F74-8F21-0B5D-54CF2FF1B4C3}"/>
              </a:ext>
            </a:extLst>
          </p:cNvPr>
          <p:cNvGrpSpPr/>
          <p:nvPr/>
        </p:nvGrpSpPr>
        <p:grpSpPr>
          <a:xfrm>
            <a:off x="0" y="0"/>
            <a:ext cx="20104100" cy="1543685"/>
            <a:chOff x="0" y="0"/>
            <a:chExt cx="20104100" cy="1543685"/>
          </a:xfrm>
        </p:grpSpPr>
        <p:sp>
          <p:nvSpPr>
            <p:cNvPr id="54" name="object 3">
              <a:extLst>
                <a:ext uri="{FF2B5EF4-FFF2-40B4-BE49-F238E27FC236}">
                  <a16:creationId xmlns:a16="http://schemas.microsoft.com/office/drawing/2014/main" id="{102F3BE6-B1C9-1C10-F3A3-2604C3A657B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5" name="object 4">
              <a:extLst>
                <a:ext uri="{FF2B5EF4-FFF2-40B4-BE49-F238E27FC236}">
                  <a16:creationId xmlns:a16="http://schemas.microsoft.com/office/drawing/2014/main" id="{84A6573C-FF74-851C-9694-F954F35EC424}"/>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6" name="object 5">
              <a:extLst>
                <a:ext uri="{FF2B5EF4-FFF2-40B4-BE49-F238E27FC236}">
                  <a16:creationId xmlns:a16="http://schemas.microsoft.com/office/drawing/2014/main" id="{2A80530E-F5FA-1AD8-92C5-E0537C7C6322}"/>
                </a:ext>
              </a:extLst>
            </p:cNvPr>
            <p:cNvPicPr/>
            <p:nvPr/>
          </p:nvPicPr>
          <p:blipFill>
            <a:blip r:embed="rId4" cstate="print"/>
            <a:stretch>
              <a:fillRect/>
            </a:stretch>
          </p:blipFill>
          <p:spPr>
            <a:xfrm>
              <a:off x="2941343" y="583595"/>
              <a:ext cx="165526" cy="74731"/>
            </a:xfrm>
            <a:prstGeom prst="rect">
              <a:avLst/>
            </a:prstGeom>
          </p:spPr>
        </p:pic>
        <p:sp>
          <p:nvSpPr>
            <p:cNvPr id="57" name="object 6">
              <a:extLst>
                <a:ext uri="{FF2B5EF4-FFF2-40B4-BE49-F238E27FC236}">
                  <a16:creationId xmlns:a16="http://schemas.microsoft.com/office/drawing/2014/main" id="{13684A52-4814-DF62-F8AF-C3341596A7F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8" name="object 7">
              <a:extLst>
                <a:ext uri="{FF2B5EF4-FFF2-40B4-BE49-F238E27FC236}">
                  <a16:creationId xmlns:a16="http://schemas.microsoft.com/office/drawing/2014/main" id="{72643AC4-5D61-4ED1-7FA0-6896B28D769A}"/>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9" name="object 8">
              <a:extLst>
                <a:ext uri="{FF2B5EF4-FFF2-40B4-BE49-F238E27FC236}">
                  <a16:creationId xmlns:a16="http://schemas.microsoft.com/office/drawing/2014/main" id="{6C4FDB3D-D6CC-5832-E936-DE13E4DC9BC0}"/>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60" name="object 9">
              <a:extLst>
                <a:ext uri="{FF2B5EF4-FFF2-40B4-BE49-F238E27FC236}">
                  <a16:creationId xmlns:a16="http://schemas.microsoft.com/office/drawing/2014/main" id="{09ABE709-AFD8-D1F1-3D12-6DE972A4A97C}"/>
                </a:ext>
              </a:extLst>
            </p:cNvPr>
            <p:cNvPicPr/>
            <p:nvPr/>
          </p:nvPicPr>
          <p:blipFill>
            <a:blip r:embed="rId5" cstate="print"/>
            <a:stretch>
              <a:fillRect/>
            </a:stretch>
          </p:blipFill>
          <p:spPr>
            <a:xfrm>
              <a:off x="786811" y="414296"/>
              <a:ext cx="194568" cy="193648"/>
            </a:xfrm>
            <a:prstGeom prst="rect">
              <a:avLst/>
            </a:prstGeom>
          </p:spPr>
        </p:pic>
        <p:sp>
          <p:nvSpPr>
            <p:cNvPr id="61" name="object 10">
              <a:extLst>
                <a:ext uri="{FF2B5EF4-FFF2-40B4-BE49-F238E27FC236}">
                  <a16:creationId xmlns:a16="http://schemas.microsoft.com/office/drawing/2014/main" id="{C28CA3D6-0C74-D2E1-FAEF-999BECF1C82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2" name="object 11">
              <a:extLst>
                <a:ext uri="{FF2B5EF4-FFF2-40B4-BE49-F238E27FC236}">
                  <a16:creationId xmlns:a16="http://schemas.microsoft.com/office/drawing/2014/main" id="{29102927-8502-02FA-34A1-18DC063B7F05}"/>
                </a:ext>
              </a:extLst>
            </p:cNvPr>
            <p:cNvPicPr/>
            <p:nvPr/>
          </p:nvPicPr>
          <p:blipFill>
            <a:blip r:embed="rId6" cstate="print"/>
            <a:stretch>
              <a:fillRect/>
            </a:stretch>
          </p:blipFill>
          <p:spPr>
            <a:xfrm>
              <a:off x="942241" y="229292"/>
              <a:ext cx="253426" cy="110426"/>
            </a:xfrm>
            <a:prstGeom prst="rect">
              <a:avLst/>
            </a:prstGeom>
          </p:spPr>
        </p:pic>
        <p:pic>
          <p:nvPicPr>
            <p:cNvPr id="63" name="object 12">
              <a:extLst>
                <a:ext uri="{FF2B5EF4-FFF2-40B4-BE49-F238E27FC236}">
                  <a16:creationId xmlns:a16="http://schemas.microsoft.com/office/drawing/2014/main" id="{B1AF4A78-8F89-5CED-CA2B-CBED111AA333}"/>
                </a:ext>
              </a:extLst>
            </p:cNvPr>
            <p:cNvPicPr/>
            <p:nvPr/>
          </p:nvPicPr>
          <p:blipFill>
            <a:blip r:embed="rId7" cstate="print"/>
            <a:stretch>
              <a:fillRect/>
            </a:stretch>
          </p:blipFill>
          <p:spPr>
            <a:xfrm>
              <a:off x="778128" y="950596"/>
              <a:ext cx="107549" cy="217145"/>
            </a:xfrm>
            <a:prstGeom prst="rect">
              <a:avLst/>
            </a:prstGeom>
          </p:spPr>
        </p:pic>
        <p:sp>
          <p:nvSpPr>
            <p:cNvPr id="64" name="object 13">
              <a:extLst>
                <a:ext uri="{FF2B5EF4-FFF2-40B4-BE49-F238E27FC236}">
                  <a16:creationId xmlns:a16="http://schemas.microsoft.com/office/drawing/2014/main" id="{F07666A4-781A-19CA-B3A9-C474414C8B1A}"/>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5" name="object 14">
              <a:extLst>
                <a:ext uri="{FF2B5EF4-FFF2-40B4-BE49-F238E27FC236}">
                  <a16:creationId xmlns:a16="http://schemas.microsoft.com/office/drawing/2014/main" id="{E105C428-6305-C3A2-9B39-3A0C1E9E1DC8}"/>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6" name="object 15">
            <a:extLst>
              <a:ext uri="{FF2B5EF4-FFF2-40B4-BE49-F238E27FC236}">
                <a16:creationId xmlns:a16="http://schemas.microsoft.com/office/drawing/2014/main" id="{B8682BD5-D8E6-D797-CE5F-0D2A1DB86453}"/>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7" name="object 16">
            <a:extLst>
              <a:ext uri="{FF2B5EF4-FFF2-40B4-BE49-F238E27FC236}">
                <a16:creationId xmlns:a16="http://schemas.microsoft.com/office/drawing/2014/main" id="{431AE231-F4B8-7E9D-E8FE-504F3A7AB670}"/>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68" name="object 17">
            <a:extLst>
              <a:ext uri="{FF2B5EF4-FFF2-40B4-BE49-F238E27FC236}">
                <a16:creationId xmlns:a16="http://schemas.microsoft.com/office/drawing/2014/main" id="{C5B70730-D69D-ABE7-6824-19CE31A9CA8A}"/>
              </a:ext>
            </a:extLst>
          </p:cNvPr>
          <p:cNvGrpSpPr/>
          <p:nvPr/>
        </p:nvGrpSpPr>
        <p:grpSpPr>
          <a:xfrm>
            <a:off x="1322958" y="1690414"/>
            <a:ext cx="1341120" cy="1102360"/>
            <a:chOff x="1322958" y="1690414"/>
            <a:chExt cx="1341120" cy="1102360"/>
          </a:xfrm>
        </p:grpSpPr>
        <p:sp>
          <p:nvSpPr>
            <p:cNvPr id="69" name="object 18">
              <a:extLst>
                <a:ext uri="{FF2B5EF4-FFF2-40B4-BE49-F238E27FC236}">
                  <a16:creationId xmlns:a16="http://schemas.microsoft.com/office/drawing/2014/main" id="{C8B43672-66BA-510D-A8AF-C318F551C66A}"/>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70" name="object 19">
              <a:extLst>
                <a:ext uri="{FF2B5EF4-FFF2-40B4-BE49-F238E27FC236}">
                  <a16:creationId xmlns:a16="http://schemas.microsoft.com/office/drawing/2014/main" id="{BD07E67F-283C-8D44-3730-D562F9C5AA29}"/>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
        <p:nvSpPr>
          <p:cNvPr id="96" name="object 26">
            <a:extLst>
              <a:ext uri="{FF2B5EF4-FFF2-40B4-BE49-F238E27FC236}">
                <a16:creationId xmlns:a16="http://schemas.microsoft.com/office/drawing/2014/main" id="{3850A6F5-5057-3A96-37C9-956E6886A951}"/>
              </a:ext>
            </a:extLst>
          </p:cNvPr>
          <p:cNvSpPr/>
          <p:nvPr/>
        </p:nvSpPr>
        <p:spPr>
          <a:xfrm>
            <a:off x="4351591" y="5351227"/>
            <a:ext cx="19080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97" name="object 28">
            <a:extLst>
              <a:ext uri="{FF2B5EF4-FFF2-40B4-BE49-F238E27FC236}">
                <a16:creationId xmlns:a16="http://schemas.microsoft.com/office/drawing/2014/main" id="{7ECAD5B0-5F94-66A9-05DC-EEE4F4970117}"/>
              </a:ext>
            </a:extLst>
          </p:cNvPr>
          <p:cNvPicPr/>
          <p:nvPr/>
        </p:nvPicPr>
        <p:blipFill>
          <a:blip r:embed="rId8" cstate="print"/>
          <a:stretch>
            <a:fillRect/>
          </a:stretch>
        </p:blipFill>
        <p:spPr>
          <a:xfrm>
            <a:off x="1811182" y="5300733"/>
            <a:ext cx="170737" cy="114293"/>
          </a:xfrm>
          <a:prstGeom prst="rect">
            <a:avLst/>
          </a:prstGeom>
        </p:spPr>
      </p:pic>
      <p:pic>
        <p:nvPicPr>
          <p:cNvPr id="98" name="object 27">
            <a:extLst>
              <a:ext uri="{FF2B5EF4-FFF2-40B4-BE49-F238E27FC236}">
                <a16:creationId xmlns:a16="http://schemas.microsoft.com/office/drawing/2014/main" id="{A0CF61CD-6B13-B1CB-F29C-A87E40287BB2}"/>
              </a:ext>
            </a:extLst>
          </p:cNvPr>
          <p:cNvPicPr/>
          <p:nvPr/>
        </p:nvPicPr>
        <p:blipFill>
          <a:blip r:embed="rId9" cstate="print"/>
          <a:stretch>
            <a:fillRect/>
          </a:stretch>
        </p:blipFill>
        <p:spPr>
          <a:xfrm>
            <a:off x="4309696" y="5321768"/>
            <a:ext cx="87633" cy="8635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71" name="object 14">
            <a:extLst>
              <a:ext uri="{FF2B5EF4-FFF2-40B4-BE49-F238E27FC236}">
                <a16:creationId xmlns:a16="http://schemas.microsoft.com/office/drawing/2014/main" id="{1930717F-0472-357D-2FEF-4C4E0B229D64}"/>
              </a:ext>
            </a:extLst>
          </p:cNvPr>
          <p:cNvGrpSpPr/>
          <p:nvPr/>
        </p:nvGrpSpPr>
        <p:grpSpPr>
          <a:xfrm>
            <a:off x="1535167" y="5013973"/>
            <a:ext cx="5582920" cy="3279775"/>
            <a:chOff x="1535167" y="5013973"/>
            <a:chExt cx="5582920" cy="3279775"/>
          </a:xfrm>
        </p:grpSpPr>
        <p:sp>
          <p:nvSpPr>
            <p:cNvPr id="72" name="object 15">
              <a:extLst>
                <a:ext uri="{FF2B5EF4-FFF2-40B4-BE49-F238E27FC236}">
                  <a16:creationId xmlns:a16="http://schemas.microsoft.com/office/drawing/2014/main" id="{738EB045-B1C3-D210-E870-FDFC4A1738FD}"/>
                </a:ext>
              </a:extLst>
            </p:cNvPr>
            <p:cNvSpPr/>
            <p:nvPr/>
          </p:nvSpPr>
          <p:spPr>
            <a:xfrm>
              <a:off x="1535167" y="501397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73" name="object 16">
              <a:extLst>
                <a:ext uri="{FF2B5EF4-FFF2-40B4-BE49-F238E27FC236}">
                  <a16:creationId xmlns:a16="http://schemas.microsoft.com/office/drawing/2014/main" id="{50A1D996-405E-162F-A272-8E147689BEF1}"/>
                </a:ext>
              </a:extLst>
            </p:cNvPr>
            <p:cNvPicPr/>
            <p:nvPr/>
          </p:nvPicPr>
          <p:blipFill>
            <a:blip r:embed="rId2" cstate="print"/>
            <a:stretch>
              <a:fillRect/>
            </a:stretch>
          </p:blipFill>
          <p:spPr>
            <a:xfrm>
              <a:off x="1661645" y="5140450"/>
              <a:ext cx="5267003" cy="2962692"/>
            </a:xfrm>
            <a:prstGeom prst="rect">
              <a:avLst/>
            </a:prstGeom>
          </p:spPr>
        </p:pic>
        <p:pic>
          <p:nvPicPr>
            <p:cNvPr id="74" name="object 17">
              <a:extLst>
                <a:ext uri="{FF2B5EF4-FFF2-40B4-BE49-F238E27FC236}">
                  <a16:creationId xmlns:a16="http://schemas.microsoft.com/office/drawing/2014/main" id="{920A848C-7559-948A-BD77-7182A7BCC3B1}"/>
                </a:ext>
              </a:extLst>
            </p:cNvPr>
            <p:cNvPicPr/>
            <p:nvPr/>
          </p:nvPicPr>
          <p:blipFill>
            <a:blip r:embed="rId3" cstate="print"/>
            <a:stretch>
              <a:fillRect/>
            </a:stretch>
          </p:blipFill>
          <p:spPr>
            <a:xfrm>
              <a:off x="2172055" y="6058503"/>
              <a:ext cx="4276709" cy="1853157"/>
            </a:xfrm>
            <a:prstGeom prst="rect">
              <a:avLst/>
            </a:prstGeom>
          </p:spPr>
        </p:pic>
      </p:grpSp>
      <p:sp>
        <p:nvSpPr>
          <p:cNvPr id="75" name="object 18">
            <a:extLst>
              <a:ext uri="{FF2B5EF4-FFF2-40B4-BE49-F238E27FC236}">
                <a16:creationId xmlns:a16="http://schemas.microsoft.com/office/drawing/2014/main" id="{A4677C65-21C1-EBCB-9B66-28F5934C343E}"/>
              </a:ext>
            </a:extLst>
          </p:cNvPr>
          <p:cNvSpPr txBox="1"/>
          <p:nvPr/>
        </p:nvSpPr>
        <p:spPr>
          <a:xfrm>
            <a:off x="2350387" y="5491958"/>
            <a:ext cx="4031363" cy="468013"/>
          </a:xfrm>
          <a:prstGeom prst="rect">
            <a:avLst/>
          </a:prstGeom>
        </p:spPr>
        <p:txBody>
          <a:bodyPr vert="horz" wrap="square" lIns="0" tIns="16510" rIns="0" bIns="0" rtlCol="0">
            <a:spAutoFit/>
          </a:bodyPr>
          <a:lstStyle/>
          <a:p>
            <a:pPr algn="ctr">
              <a:lnSpc>
                <a:spcPts val="1825"/>
              </a:lnSpc>
              <a:spcBef>
                <a:spcPts val="130"/>
              </a:spcBef>
            </a:pPr>
            <a:r>
              <a:rPr lang="fr-FR" sz="1400" b="1" spc="-55" dirty="0">
                <a:solidFill>
                  <a:srgbClr val="1D1D1B"/>
                </a:solidFill>
                <a:latin typeface="Calibri"/>
                <a:cs typeface="Calibri"/>
              </a:rPr>
              <a:t>COMMENT</a:t>
            </a:r>
            <a:r>
              <a:rPr lang="fr-FR" sz="1400" b="1" spc="-90" dirty="0">
                <a:solidFill>
                  <a:srgbClr val="1D1D1B"/>
                </a:solidFill>
                <a:latin typeface="Calibri"/>
                <a:cs typeface="Calibri"/>
              </a:rPr>
              <a:t> </a:t>
            </a:r>
            <a:r>
              <a:rPr lang="fr-FR" sz="1400" b="1" spc="135" dirty="0">
                <a:solidFill>
                  <a:srgbClr val="1D1D1B"/>
                </a:solidFill>
                <a:latin typeface="Calibri"/>
                <a:cs typeface="Calibri"/>
              </a:rPr>
              <a:t>RÉAGIR</a:t>
            </a:r>
            <a:r>
              <a:rPr lang="fr-FR" sz="1400" b="1" spc="-85" dirty="0">
                <a:solidFill>
                  <a:srgbClr val="1D1D1B"/>
                </a:solidFill>
                <a:latin typeface="Calibri"/>
                <a:cs typeface="Calibri"/>
              </a:rPr>
              <a:t> </a:t>
            </a:r>
            <a:r>
              <a:rPr lang="fr-FR" sz="1400" b="1" spc="70" dirty="0">
                <a:solidFill>
                  <a:srgbClr val="1D1D1B"/>
                </a:solidFill>
                <a:latin typeface="Calibri"/>
                <a:cs typeface="Calibri"/>
              </a:rPr>
              <a:t>SI</a:t>
            </a:r>
            <a:r>
              <a:rPr lang="fr-FR" sz="1400" b="1" spc="-85" dirty="0">
                <a:solidFill>
                  <a:srgbClr val="1D1D1B"/>
                </a:solidFill>
                <a:latin typeface="Calibri"/>
                <a:cs typeface="Calibri"/>
              </a:rPr>
              <a:t> </a:t>
            </a:r>
            <a:r>
              <a:rPr lang="fr-FR" sz="1400" b="1" spc="65" dirty="0">
                <a:solidFill>
                  <a:srgbClr val="1D1D1B"/>
                </a:solidFill>
                <a:latin typeface="Calibri"/>
                <a:cs typeface="Calibri"/>
              </a:rPr>
              <a:t>ON</a:t>
            </a:r>
            <a:r>
              <a:rPr lang="fr-FR" sz="1400" b="1" spc="-85" dirty="0">
                <a:solidFill>
                  <a:srgbClr val="1D1D1B"/>
                </a:solidFill>
                <a:latin typeface="Calibri"/>
                <a:cs typeface="Calibri"/>
              </a:rPr>
              <a:t> </a:t>
            </a:r>
            <a:r>
              <a:rPr lang="fr-FR" sz="1400" b="1" spc="60" dirty="0">
                <a:solidFill>
                  <a:srgbClr val="1D1D1B"/>
                </a:solidFill>
                <a:latin typeface="Calibri"/>
                <a:cs typeface="Calibri"/>
              </a:rPr>
              <a:t>VOUS</a:t>
            </a:r>
            <a:r>
              <a:rPr lang="fr-FR" sz="1400" b="1" spc="-85" dirty="0">
                <a:solidFill>
                  <a:srgbClr val="1D1D1B"/>
                </a:solidFill>
                <a:latin typeface="Calibri"/>
                <a:cs typeface="Calibri"/>
              </a:rPr>
              <a:t> </a:t>
            </a:r>
            <a:r>
              <a:rPr lang="fr-FR" sz="1400" b="1" spc="65" dirty="0">
                <a:solidFill>
                  <a:srgbClr val="1D1D1B"/>
                </a:solidFill>
                <a:latin typeface="Calibri"/>
                <a:cs typeface="Calibri"/>
              </a:rPr>
              <a:t>APPELLE</a:t>
            </a:r>
            <a:endParaRPr lang="fr-FR" sz="1400" b="1" dirty="0">
              <a:latin typeface="Calibri"/>
              <a:cs typeface="Calibri"/>
            </a:endParaRPr>
          </a:p>
          <a:p>
            <a:pPr algn="ctr">
              <a:lnSpc>
                <a:spcPts val="1825"/>
              </a:lnSpc>
            </a:pPr>
            <a:r>
              <a:rPr lang="fr-FR" sz="1400" b="1" dirty="0">
                <a:solidFill>
                  <a:srgbClr val="1D1D1B"/>
                </a:solidFill>
                <a:latin typeface="Calibri"/>
                <a:cs typeface="Calibri"/>
              </a:rPr>
              <a:t>OU</a:t>
            </a:r>
            <a:r>
              <a:rPr lang="fr-FR" sz="1400" b="1" spc="-30" dirty="0">
                <a:solidFill>
                  <a:srgbClr val="1D1D1B"/>
                </a:solidFill>
                <a:latin typeface="Calibri"/>
                <a:cs typeface="Calibri"/>
              </a:rPr>
              <a:t> </a:t>
            </a:r>
            <a:r>
              <a:rPr lang="fr-FR" sz="1400" b="1" spc="70" dirty="0">
                <a:solidFill>
                  <a:srgbClr val="1D1D1B"/>
                </a:solidFill>
                <a:latin typeface="Calibri"/>
                <a:cs typeface="Calibri"/>
              </a:rPr>
              <a:t>SI</a:t>
            </a:r>
            <a:r>
              <a:rPr lang="fr-FR" sz="1400" b="1" spc="-30" dirty="0">
                <a:solidFill>
                  <a:srgbClr val="1D1D1B"/>
                </a:solidFill>
                <a:latin typeface="Calibri"/>
                <a:cs typeface="Calibri"/>
              </a:rPr>
              <a:t> </a:t>
            </a:r>
            <a:r>
              <a:rPr lang="fr-FR" sz="1400" b="1" dirty="0">
                <a:solidFill>
                  <a:srgbClr val="1D1D1B"/>
                </a:solidFill>
                <a:latin typeface="Calibri"/>
                <a:cs typeface="Calibri"/>
              </a:rPr>
              <a:t>UN</a:t>
            </a:r>
            <a:r>
              <a:rPr lang="fr-FR" sz="1400" b="1" spc="-30" dirty="0">
                <a:solidFill>
                  <a:srgbClr val="1D1D1B"/>
                </a:solidFill>
                <a:latin typeface="Calibri"/>
                <a:cs typeface="Calibri"/>
              </a:rPr>
              <a:t> </a:t>
            </a:r>
            <a:r>
              <a:rPr lang="fr-FR" sz="1400" b="1" dirty="0">
                <a:solidFill>
                  <a:srgbClr val="1D1D1B"/>
                </a:solidFill>
                <a:latin typeface="Calibri"/>
                <a:cs typeface="Calibri"/>
              </a:rPr>
              <a:t>PSEUDO</a:t>
            </a:r>
            <a:r>
              <a:rPr lang="fr-FR" sz="1400" b="1" spc="-30" dirty="0">
                <a:solidFill>
                  <a:srgbClr val="1D1D1B"/>
                </a:solidFill>
                <a:latin typeface="Calibri"/>
                <a:cs typeface="Calibri"/>
              </a:rPr>
              <a:t> </a:t>
            </a:r>
            <a:r>
              <a:rPr lang="fr-FR" sz="1400" b="1" dirty="0">
                <a:solidFill>
                  <a:srgbClr val="1D1D1B"/>
                </a:solidFill>
                <a:latin typeface="Calibri"/>
                <a:cs typeface="Calibri"/>
              </a:rPr>
              <a:t>MESSAGE</a:t>
            </a:r>
            <a:r>
              <a:rPr lang="fr-FR" sz="1400" b="1" spc="-30" dirty="0">
                <a:solidFill>
                  <a:srgbClr val="1D1D1B"/>
                </a:solidFill>
                <a:latin typeface="Calibri"/>
                <a:cs typeface="Calibri"/>
              </a:rPr>
              <a:t> </a:t>
            </a:r>
            <a:r>
              <a:rPr lang="fr-FR" sz="1400" b="1" spc="95" dirty="0">
                <a:solidFill>
                  <a:srgbClr val="1D1D1B"/>
                </a:solidFill>
                <a:latin typeface="Calibri"/>
                <a:cs typeface="Calibri"/>
              </a:rPr>
              <a:t>D’ERREUR</a:t>
            </a:r>
            <a:r>
              <a:rPr lang="fr-FR" sz="1400" b="1" spc="-30" dirty="0">
                <a:solidFill>
                  <a:srgbClr val="1D1D1B"/>
                </a:solidFill>
                <a:latin typeface="Calibri"/>
                <a:cs typeface="Calibri"/>
              </a:rPr>
              <a:t> </a:t>
            </a:r>
            <a:r>
              <a:rPr lang="fr-FR" sz="1400" b="1" spc="75" dirty="0">
                <a:solidFill>
                  <a:srgbClr val="1D1D1B"/>
                </a:solidFill>
                <a:latin typeface="Calibri"/>
                <a:cs typeface="Calibri"/>
              </a:rPr>
              <a:t>S’AFFICHE</a:t>
            </a:r>
            <a:r>
              <a:rPr lang="fr-FR" sz="1400" b="1" spc="-30" dirty="0">
                <a:solidFill>
                  <a:srgbClr val="1D1D1B"/>
                </a:solidFill>
                <a:latin typeface="Calibri"/>
                <a:cs typeface="Calibri"/>
              </a:rPr>
              <a:t> </a:t>
            </a:r>
            <a:r>
              <a:rPr lang="fr-FR" sz="1400" b="1" spc="-50" dirty="0">
                <a:solidFill>
                  <a:srgbClr val="1D1D1B"/>
                </a:solidFill>
                <a:latin typeface="Calibri"/>
                <a:cs typeface="Calibri"/>
              </a:rPr>
              <a:t>?</a:t>
            </a:r>
            <a:endParaRPr lang="fr-FR" sz="1400" b="1" dirty="0">
              <a:latin typeface="Calibri"/>
              <a:cs typeface="Calibri"/>
            </a:endParaRPr>
          </a:p>
        </p:txBody>
      </p:sp>
      <p:sp>
        <p:nvSpPr>
          <p:cNvPr id="76" name="object 19">
            <a:extLst>
              <a:ext uri="{FF2B5EF4-FFF2-40B4-BE49-F238E27FC236}">
                <a16:creationId xmlns:a16="http://schemas.microsoft.com/office/drawing/2014/main" id="{BC430B15-0FFC-C60F-8A92-8F637373EC70}"/>
              </a:ext>
            </a:extLst>
          </p:cNvPr>
          <p:cNvSpPr txBox="1"/>
          <p:nvPr/>
        </p:nvSpPr>
        <p:spPr>
          <a:xfrm>
            <a:off x="2260927" y="7666571"/>
            <a:ext cx="1916985" cy="174150"/>
          </a:xfrm>
          <a:prstGeom prst="rect">
            <a:avLst/>
          </a:prstGeom>
        </p:spPr>
        <p:txBody>
          <a:bodyPr vert="horz" wrap="square" lIns="0" tIns="0" rIns="0" bIns="0" rtlCol="0">
            <a:spAutoFit/>
          </a:bodyPr>
          <a:lstStyle/>
          <a:p>
            <a:pPr marL="12700">
              <a:lnSpc>
                <a:spcPts val="1295"/>
              </a:lnSpc>
              <a:tabLst>
                <a:tab pos="287020" algn="l"/>
              </a:tabLst>
            </a:pPr>
            <a:r>
              <a:rPr lang="fr-FR" sz="1450" spc="-50" dirty="0">
                <a:solidFill>
                  <a:srgbClr val="5F2177"/>
                </a:solidFill>
                <a:latin typeface="Calibri"/>
                <a:cs typeface="Calibri"/>
              </a:rPr>
              <a:t>5</a:t>
            </a:r>
            <a:r>
              <a:rPr lang="fr-FR" sz="1450" dirty="0">
                <a:solidFill>
                  <a:srgbClr val="5F2177"/>
                </a:solidFill>
                <a:latin typeface="Calibri"/>
                <a:cs typeface="Calibri"/>
              </a:rPr>
              <a:t>	</a:t>
            </a:r>
            <a:r>
              <a:rPr lang="fr-FR" sz="900" spc="45" dirty="0">
                <a:solidFill>
                  <a:srgbClr val="5F2177"/>
                </a:solidFill>
                <a:latin typeface="Calibri"/>
                <a:cs typeface="Calibri"/>
              </a:rPr>
              <a:t>PROTÉGEZ</a:t>
            </a:r>
            <a:r>
              <a:rPr lang="fr-FR" sz="900" spc="-35" dirty="0">
                <a:solidFill>
                  <a:srgbClr val="5F2177"/>
                </a:solidFill>
                <a:latin typeface="Calibri"/>
                <a:cs typeface="Calibri"/>
              </a:rPr>
              <a:t> </a:t>
            </a:r>
            <a:r>
              <a:rPr lang="fr-FR" sz="900" spc="50" dirty="0">
                <a:solidFill>
                  <a:srgbClr val="5F2177"/>
                </a:solidFill>
                <a:latin typeface="Calibri"/>
                <a:cs typeface="Calibri"/>
              </a:rPr>
              <a:t>VOTRE</a:t>
            </a:r>
            <a:r>
              <a:rPr lang="fr-FR" sz="900" spc="-35" dirty="0">
                <a:solidFill>
                  <a:srgbClr val="5F2177"/>
                </a:solidFill>
                <a:latin typeface="Calibri"/>
                <a:cs typeface="Calibri"/>
              </a:rPr>
              <a:t> </a:t>
            </a:r>
            <a:r>
              <a:rPr lang="fr-FR" sz="900" spc="-10" dirty="0">
                <a:solidFill>
                  <a:srgbClr val="5F2177"/>
                </a:solidFill>
                <a:latin typeface="Calibri"/>
                <a:cs typeface="Calibri"/>
              </a:rPr>
              <a:t>ORDINATEUR</a:t>
            </a:r>
            <a:endParaRPr lang="fr-FR" sz="900" dirty="0">
              <a:latin typeface="Calibri"/>
              <a:cs typeface="Calibri"/>
            </a:endParaRPr>
          </a:p>
        </p:txBody>
      </p:sp>
      <p:sp>
        <p:nvSpPr>
          <p:cNvPr id="77" name="object 20">
            <a:extLst>
              <a:ext uri="{FF2B5EF4-FFF2-40B4-BE49-F238E27FC236}">
                <a16:creationId xmlns:a16="http://schemas.microsoft.com/office/drawing/2014/main" id="{D59B2B46-7695-2C19-D107-3ED2C1EF0778}"/>
              </a:ext>
            </a:extLst>
          </p:cNvPr>
          <p:cNvSpPr txBox="1"/>
          <p:nvPr/>
        </p:nvSpPr>
        <p:spPr>
          <a:xfrm>
            <a:off x="4651644" y="6669498"/>
            <a:ext cx="2062075" cy="1218282"/>
          </a:xfrm>
          <a:prstGeom prst="rect">
            <a:avLst/>
          </a:prstGeom>
        </p:spPr>
        <p:txBody>
          <a:bodyPr vert="horz" wrap="square" lIns="0" tIns="0" rIns="0" bIns="0" rtlCol="0">
            <a:spAutoFit/>
          </a:bodyPr>
          <a:lstStyle/>
          <a:p>
            <a:pPr marL="310515" indent="-269240">
              <a:lnSpc>
                <a:spcPts val="1195"/>
              </a:lnSpc>
              <a:buSzPct val="161111"/>
              <a:buAutoNum type="arabicPlain" startAt="7"/>
              <a:tabLst>
                <a:tab pos="310515" algn="l"/>
                <a:tab pos="311150" algn="l"/>
              </a:tabLst>
            </a:pPr>
            <a:r>
              <a:rPr lang="fr-FR" sz="900" dirty="0">
                <a:solidFill>
                  <a:srgbClr val="5F2177"/>
                </a:solidFill>
                <a:latin typeface="Calibri"/>
                <a:cs typeface="Calibri"/>
              </a:rPr>
              <a:t>ACTIVEZ</a:t>
            </a:r>
            <a:r>
              <a:rPr lang="fr-FR" sz="900" spc="40"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BLOQUEUR</a:t>
            </a:r>
            <a:endParaRPr lang="fr-FR" sz="900" dirty="0">
              <a:latin typeface="Calibri"/>
              <a:cs typeface="Calibri"/>
            </a:endParaRPr>
          </a:p>
          <a:p>
            <a:pPr marL="310515">
              <a:lnSpc>
                <a:spcPts val="975"/>
              </a:lnSpc>
            </a:pP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60" dirty="0">
                <a:solidFill>
                  <a:srgbClr val="5F2177"/>
                </a:solidFill>
                <a:latin typeface="Calibri"/>
                <a:cs typeface="Calibri"/>
              </a:rPr>
              <a:t>FENÊTRES</a:t>
            </a:r>
            <a:r>
              <a:rPr lang="fr-FR" sz="900" spc="-45" dirty="0">
                <a:solidFill>
                  <a:srgbClr val="5F2177"/>
                </a:solidFill>
                <a:latin typeface="Calibri"/>
                <a:cs typeface="Calibri"/>
              </a:rPr>
              <a:t> </a:t>
            </a:r>
            <a:r>
              <a:rPr lang="fr-FR" sz="900" spc="45" dirty="0">
                <a:solidFill>
                  <a:srgbClr val="5F2177"/>
                </a:solidFill>
                <a:latin typeface="Calibri"/>
                <a:cs typeface="Calibri"/>
              </a:rPr>
              <a:t>CONTEXTUELLES</a:t>
            </a:r>
            <a:endParaRPr lang="fr-FR" sz="900" dirty="0">
              <a:latin typeface="Calibri"/>
              <a:cs typeface="Calibri"/>
            </a:endParaRPr>
          </a:p>
          <a:p>
            <a:pPr marL="315595" indent="-271780">
              <a:lnSpc>
                <a:spcPct val="100000"/>
              </a:lnSpc>
              <a:spcBef>
                <a:spcPts val="490"/>
              </a:spcBef>
              <a:buSzPct val="161111"/>
              <a:buAutoNum type="arabicPlain" startAt="8"/>
              <a:tabLst>
                <a:tab pos="315595" algn="l"/>
                <a:tab pos="316230" algn="l"/>
              </a:tabLst>
            </a:pPr>
            <a:r>
              <a:rPr lang="fr-FR" sz="900" dirty="0">
                <a:solidFill>
                  <a:srgbClr val="5F2177"/>
                </a:solidFill>
                <a:latin typeface="Calibri"/>
                <a:cs typeface="Calibri"/>
              </a:rPr>
              <a:t>FERMEZ</a:t>
            </a:r>
            <a:r>
              <a:rPr lang="fr-FR" sz="900" spc="5" dirty="0">
                <a:solidFill>
                  <a:srgbClr val="5F2177"/>
                </a:solidFill>
                <a:latin typeface="Calibri"/>
                <a:cs typeface="Calibri"/>
              </a:rPr>
              <a:t> </a:t>
            </a:r>
            <a:r>
              <a:rPr lang="fr-FR" sz="900" spc="50" dirty="0">
                <a:solidFill>
                  <a:srgbClr val="5F2177"/>
                </a:solidFill>
                <a:latin typeface="Calibri"/>
                <a:cs typeface="Calibri"/>
              </a:rPr>
              <a:t>VOTRE</a:t>
            </a:r>
            <a:r>
              <a:rPr lang="fr-FR" sz="900" spc="10" dirty="0">
                <a:solidFill>
                  <a:srgbClr val="5F2177"/>
                </a:solidFill>
                <a:latin typeface="Calibri"/>
                <a:cs typeface="Calibri"/>
              </a:rPr>
              <a:t> </a:t>
            </a:r>
            <a:r>
              <a:rPr lang="fr-FR" sz="900" spc="-10" dirty="0">
                <a:solidFill>
                  <a:srgbClr val="5F2177"/>
                </a:solidFill>
                <a:latin typeface="Calibri"/>
                <a:cs typeface="Calibri"/>
              </a:rPr>
              <a:t>NAVIGATEUR</a:t>
            </a:r>
            <a:br>
              <a:rPr lang="fr-FR" sz="900" spc="-10" dirty="0">
                <a:solidFill>
                  <a:srgbClr val="5F2177"/>
                </a:solidFill>
                <a:latin typeface="Calibri"/>
                <a:cs typeface="Calibri"/>
              </a:rPr>
            </a:br>
            <a:endParaRPr lang="fr-FR" sz="900" dirty="0">
              <a:latin typeface="Calibri"/>
              <a:cs typeface="Calibri"/>
            </a:endParaRPr>
          </a:p>
          <a:p>
            <a:pPr marL="315595" indent="-272415">
              <a:lnSpc>
                <a:spcPct val="100000"/>
              </a:lnSpc>
              <a:spcBef>
                <a:spcPts val="725"/>
              </a:spcBef>
              <a:buSzPct val="161111"/>
              <a:buAutoNum type="arabicPlain" startAt="8"/>
              <a:tabLst>
                <a:tab pos="315595" algn="l"/>
                <a:tab pos="316230" algn="l"/>
              </a:tabLst>
            </a:pPr>
            <a:r>
              <a:rPr lang="fr-FR" sz="900" dirty="0">
                <a:solidFill>
                  <a:srgbClr val="5F2177"/>
                </a:solidFill>
                <a:latin typeface="Calibri"/>
                <a:cs typeface="Calibri"/>
              </a:rPr>
              <a:t>RÉINITIALISEZ</a:t>
            </a:r>
            <a:r>
              <a:rPr lang="fr-FR" sz="900" spc="175" dirty="0">
                <a:solidFill>
                  <a:srgbClr val="5F2177"/>
                </a:solidFill>
                <a:latin typeface="Calibri"/>
                <a:cs typeface="Calibri"/>
              </a:rPr>
              <a:t> </a:t>
            </a:r>
            <a:r>
              <a:rPr lang="fr-FR" sz="900" spc="50" dirty="0">
                <a:solidFill>
                  <a:srgbClr val="5F2177"/>
                </a:solidFill>
                <a:latin typeface="Calibri"/>
                <a:cs typeface="Calibri"/>
              </a:rPr>
              <a:t>VOTRE</a:t>
            </a:r>
            <a:r>
              <a:rPr lang="fr-FR" sz="900" spc="180"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r>
              <a:rPr lang="fr-FR" sz="700" spc="-10" dirty="0">
                <a:solidFill>
                  <a:srgbClr val="5F2177"/>
                </a:solidFill>
                <a:latin typeface="Calibri"/>
                <a:cs typeface="Calibri"/>
              </a:rPr>
              <a:t> </a:t>
            </a:r>
            <a:r>
              <a:rPr lang="fr-FR" sz="500" spc="-10" dirty="0">
                <a:solidFill>
                  <a:srgbClr val="5F2177"/>
                </a:solidFill>
                <a:latin typeface="Calibri"/>
                <a:cs typeface="Calibri"/>
              </a:rPr>
              <a:t> </a:t>
            </a:r>
            <a:endParaRPr lang="fr-FR" sz="900" dirty="0">
              <a:latin typeface="Calibri"/>
              <a:cs typeface="Calibri"/>
            </a:endParaRPr>
          </a:p>
          <a:p>
            <a:pPr marL="315595" indent="-303530">
              <a:lnSpc>
                <a:spcPct val="100000"/>
              </a:lnSpc>
              <a:spcBef>
                <a:spcPts val="740"/>
              </a:spcBef>
              <a:buSzPct val="161111"/>
              <a:buAutoNum type="arabicPlain" startAt="8"/>
              <a:tabLst>
                <a:tab pos="315595" algn="l"/>
                <a:tab pos="316230" algn="l"/>
              </a:tabLst>
            </a:pPr>
            <a:r>
              <a:rPr lang="fr-FR" sz="900" spc="55" dirty="0">
                <a:solidFill>
                  <a:srgbClr val="5F2177"/>
                </a:solidFill>
                <a:latin typeface="Calibri"/>
                <a:cs typeface="Calibri"/>
              </a:rPr>
              <a:t>PARLEZ-EN</a:t>
            </a:r>
            <a:r>
              <a:rPr lang="fr-FR" sz="900" spc="40" dirty="0">
                <a:solidFill>
                  <a:srgbClr val="5F2177"/>
                </a:solidFill>
                <a:latin typeface="Calibri"/>
                <a:cs typeface="Calibri"/>
              </a:rPr>
              <a:t> </a:t>
            </a:r>
            <a:r>
              <a:rPr lang="fr-FR" sz="900" dirty="0">
                <a:solidFill>
                  <a:srgbClr val="5F2177"/>
                </a:solidFill>
                <a:latin typeface="Calibri"/>
                <a:cs typeface="Calibri"/>
              </a:rPr>
              <a:t>AUTOUR</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45" dirty="0">
                <a:solidFill>
                  <a:srgbClr val="5F2177"/>
                </a:solidFill>
                <a:latin typeface="Calibri"/>
                <a:cs typeface="Calibri"/>
              </a:rPr>
              <a:t> </a:t>
            </a:r>
            <a:r>
              <a:rPr lang="fr-FR" sz="900" spc="-20" dirty="0">
                <a:solidFill>
                  <a:srgbClr val="5F2177"/>
                </a:solidFill>
                <a:latin typeface="Calibri"/>
                <a:cs typeface="Calibri"/>
              </a:rPr>
              <a:t>VOUS</a:t>
            </a:r>
            <a:endParaRPr lang="fr-FR" sz="900" dirty="0">
              <a:latin typeface="Calibri"/>
              <a:cs typeface="Calibri"/>
            </a:endParaRPr>
          </a:p>
        </p:txBody>
      </p:sp>
      <p:sp>
        <p:nvSpPr>
          <p:cNvPr id="78" name="object 21">
            <a:extLst>
              <a:ext uri="{FF2B5EF4-FFF2-40B4-BE49-F238E27FC236}">
                <a16:creationId xmlns:a16="http://schemas.microsoft.com/office/drawing/2014/main" id="{ADB32C80-2D17-A6A6-361F-1911B8D001AE}"/>
              </a:ext>
            </a:extLst>
          </p:cNvPr>
          <p:cNvSpPr txBox="1"/>
          <p:nvPr/>
        </p:nvSpPr>
        <p:spPr>
          <a:xfrm>
            <a:off x="4670640" y="6113682"/>
            <a:ext cx="2023360" cy="410369"/>
          </a:xfrm>
          <a:prstGeom prst="rect">
            <a:avLst/>
          </a:prstGeom>
        </p:spPr>
        <p:txBody>
          <a:bodyPr vert="horz" wrap="square" lIns="0" tIns="0" rIns="0" bIns="0" rtlCol="0">
            <a:spAutoFit/>
          </a:bodyPr>
          <a:lstStyle/>
          <a:p>
            <a:pPr marL="12700">
              <a:lnSpc>
                <a:spcPts val="1195"/>
              </a:lnSpc>
              <a:tabLst>
                <a:tab pos="283845" algn="l"/>
              </a:tabLst>
            </a:pPr>
            <a:r>
              <a:rPr lang="fr-FR" sz="1450" spc="-50" dirty="0">
                <a:solidFill>
                  <a:srgbClr val="5F2177"/>
                </a:solidFill>
                <a:latin typeface="Calibri"/>
                <a:cs typeface="Calibri"/>
              </a:rPr>
              <a:t>6</a:t>
            </a:r>
            <a:r>
              <a:rPr lang="fr-FR" sz="1450" dirty="0">
                <a:solidFill>
                  <a:srgbClr val="5F2177"/>
                </a:solidFill>
                <a:latin typeface="Calibri"/>
                <a:cs typeface="Calibri"/>
              </a:rPr>
              <a:t>	</a:t>
            </a:r>
            <a:r>
              <a:rPr lang="fr-FR" sz="900" dirty="0">
                <a:solidFill>
                  <a:srgbClr val="5F2177"/>
                </a:solidFill>
                <a:latin typeface="Calibri"/>
                <a:cs typeface="Calibri"/>
              </a:rPr>
              <a:t>FAITES</a:t>
            </a:r>
            <a:r>
              <a:rPr lang="fr-FR" sz="900" spc="-30" dirty="0">
                <a:solidFill>
                  <a:srgbClr val="5F2177"/>
                </a:solidFill>
                <a:latin typeface="Calibri"/>
                <a:cs typeface="Calibri"/>
              </a:rPr>
              <a:t> </a:t>
            </a:r>
            <a:r>
              <a:rPr lang="fr-FR" sz="900" spc="120" dirty="0">
                <a:solidFill>
                  <a:srgbClr val="5F2177"/>
                </a:solidFill>
                <a:latin typeface="Calibri"/>
                <a:cs typeface="Calibri"/>
              </a:rPr>
              <a:t>LA</a:t>
            </a:r>
            <a:r>
              <a:rPr lang="fr-FR" sz="900" spc="-30" dirty="0">
                <a:solidFill>
                  <a:srgbClr val="5F2177"/>
                </a:solidFill>
                <a:latin typeface="Calibri"/>
                <a:cs typeface="Calibri"/>
              </a:rPr>
              <a:t> </a:t>
            </a:r>
            <a:r>
              <a:rPr lang="fr-FR" sz="900" spc="-15" dirty="0">
                <a:solidFill>
                  <a:srgbClr val="5F2177"/>
                </a:solidFill>
                <a:latin typeface="Calibri"/>
                <a:cs typeface="Calibri"/>
              </a:rPr>
              <a:t>MISE</a:t>
            </a:r>
            <a:r>
              <a:rPr lang="fr-FR" sz="900" spc="-30" dirty="0">
                <a:solidFill>
                  <a:srgbClr val="5F2177"/>
                </a:solidFill>
                <a:latin typeface="Calibri"/>
                <a:cs typeface="Calibri"/>
              </a:rPr>
              <a:t> </a:t>
            </a:r>
            <a:r>
              <a:rPr lang="fr-FR" sz="900" spc="120" dirty="0">
                <a:solidFill>
                  <a:srgbClr val="5F2177"/>
                </a:solidFill>
                <a:latin typeface="Calibri"/>
                <a:cs typeface="Calibri"/>
              </a:rPr>
              <a:t>À</a:t>
            </a:r>
            <a:r>
              <a:rPr lang="fr-FR" sz="900" spc="-25" dirty="0">
                <a:solidFill>
                  <a:srgbClr val="5F2177"/>
                </a:solidFill>
                <a:latin typeface="Calibri"/>
                <a:cs typeface="Calibri"/>
              </a:rPr>
              <a:t> </a:t>
            </a:r>
            <a:r>
              <a:rPr lang="fr-FR" sz="900" spc="65" dirty="0">
                <a:solidFill>
                  <a:srgbClr val="5F2177"/>
                </a:solidFill>
                <a:latin typeface="Calibri"/>
                <a:cs typeface="Calibri"/>
              </a:rPr>
              <a:t>JOUR</a:t>
            </a:r>
            <a:r>
              <a:rPr lang="fr-FR" sz="900" spc="-30" dirty="0">
                <a:solidFill>
                  <a:srgbClr val="5F2177"/>
                </a:solidFill>
                <a:latin typeface="Calibri"/>
                <a:cs typeface="Calibri"/>
              </a:rPr>
              <a:t> </a:t>
            </a:r>
            <a:r>
              <a:rPr lang="fr-FR" sz="900" dirty="0">
                <a:solidFill>
                  <a:srgbClr val="5F2177"/>
                </a:solidFill>
                <a:latin typeface="Calibri"/>
                <a:cs typeface="Calibri"/>
              </a:rPr>
              <a:t>DE</a:t>
            </a:r>
            <a:r>
              <a:rPr lang="fr-FR" sz="900" spc="-30" dirty="0">
                <a:solidFill>
                  <a:srgbClr val="5F2177"/>
                </a:solidFill>
                <a:latin typeface="Calibri"/>
                <a:cs typeface="Calibri"/>
              </a:rPr>
              <a:t> </a:t>
            </a:r>
            <a:r>
              <a:rPr lang="fr-FR" sz="900" spc="30" dirty="0">
                <a:solidFill>
                  <a:srgbClr val="5F2177"/>
                </a:solidFill>
                <a:latin typeface="Calibri"/>
                <a:cs typeface="Calibri"/>
              </a:rPr>
              <a:t>VOTRE</a:t>
            </a:r>
            <a:endParaRPr lang="fr-FR" sz="900" dirty="0">
              <a:latin typeface="Calibri"/>
              <a:cs typeface="Calibri"/>
            </a:endParaRPr>
          </a:p>
          <a:p>
            <a:pPr marL="283845" marR="118745">
              <a:lnSpc>
                <a:spcPts val="980"/>
              </a:lnSpc>
              <a:spcBef>
                <a:spcPts val="10"/>
              </a:spcBef>
            </a:pPr>
            <a:r>
              <a:rPr lang="fr-FR" sz="900" dirty="0">
                <a:solidFill>
                  <a:srgbClr val="5F2177"/>
                </a:solidFill>
                <a:latin typeface="Calibri"/>
                <a:cs typeface="Calibri"/>
              </a:rPr>
              <a:t>NAVIGATEUR</a:t>
            </a:r>
            <a:r>
              <a:rPr lang="fr-FR" sz="900" spc="55" dirty="0">
                <a:solidFill>
                  <a:srgbClr val="5F2177"/>
                </a:solidFill>
                <a:latin typeface="Calibri"/>
                <a:cs typeface="Calibri"/>
              </a:rPr>
              <a:t> </a:t>
            </a:r>
            <a:r>
              <a:rPr lang="fr-FR" sz="900" spc="-100" dirty="0">
                <a:solidFill>
                  <a:srgbClr val="5F2177"/>
                </a:solidFill>
                <a:latin typeface="Calibri"/>
                <a:cs typeface="Calibri"/>
              </a:rPr>
              <a:t>WEB</a:t>
            </a:r>
            <a:r>
              <a:rPr lang="fr-FR" sz="900" spc="60" dirty="0">
                <a:solidFill>
                  <a:srgbClr val="5F2177"/>
                </a:solidFill>
                <a:latin typeface="Calibri"/>
                <a:cs typeface="Calibri"/>
              </a:rPr>
              <a:t> </a:t>
            </a:r>
            <a:r>
              <a:rPr lang="fr-FR" sz="900" dirty="0">
                <a:solidFill>
                  <a:srgbClr val="5F2177"/>
                </a:solidFill>
                <a:latin typeface="Calibri"/>
                <a:cs typeface="Calibri"/>
              </a:rPr>
              <a:t>ET</a:t>
            </a:r>
            <a:r>
              <a:rPr lang="fr-FR" sz="900" spc="55" dirty="0">
                <a:solidFill>
                  <a:srgbClr val="5F2177"/>
                </a:solidFill>
                <a:latin typeface="Calibri"/>
                <a:cs typeface="Calibri"/>
              </a:rPr>
              <a:t> </a:t>
            </a:r>
            <a:r>
              <a:rPr lang="fr-FR" sz="900" dirty="0">
                <a:solidFill>
                  <a:srgbClr val="5F2177"/>
                </a:solidFill>
                <a:latin typeface="Calibri"/>
                <a:cs typeface="Calibri"/>
              </a:rPr>
              <a:t>DE</a:t>
            </a:r>
            <a:r>
              <a:rPr lang="fr-FR" sz="900" spc="60" dirty="0">
                <a:solidFill>
                  <a:srgbClr val="5F2177"/>
                </a:solidFill>
                <a:latin typeface="Calibri"/>
                <a:cs typeface="Calibri"/>
              </a:rPr>
              <a:t> </a:t>
            </a:r>
            <a:r>
              <a:rPr lang="fr-FR" sz="900" spc="30" dirty="0">
                <a:solidFill>
                  <a:srgbClr val="5F2177"/>
                </a:solidFill>
                <a:latin typeface="Calibri"/>
                <a:cs typeface="Calibri"/>
              </a:rPr>
              <a:t>VOTRE </a:t>
            </a:r>
            <a:r>
              <a:rPr lang="fr-FR" sz="900" dirty="0">
                <a:solidFill>
                  <a:srgbClr val="5F2177"/>
                </a:solidFill>
                <a:latin typeface="Calibri"/>
                <a:cs typeface="Calibri"/>
              </a:rPr>
              <a:t>SYSTÈME</a:t>
            </a:r>
            <a:r>
              <a:rPr lang="fr-FR" sz="900" spc="-50" dirty="0">
                <a:solidFill>
                  <a:srgbClr val="5F2177"/>
                </a:solidFill>
                <a:latin typeface="Calibri"/>
                <a:cs typeface="Calibri"/>
              </a:rPr>
              <a:t> </a:t>
            </a:r>
            <a:r>
              <a:rPr lang="fr-FR" sz="900" spc="-10" dirty="0">
                <a:solidFill>
                  <a:srgbClr val="5F2177"/>
                </a:solidFill>
                <a:latin typeface="Calibri"/>
                <a:cs typeface="Calibri"/>
              </a:rPr>
              <a:t>D’EXPLOITATION</a:t>
            </a:r>
            <a:endParaRPr lang="fr-FR" sz="900" dirty="0">
              <a:latin typeface="Calibri"/>
              <a:cs typeface="Calibri"/>
            </a:endParaRPr>
          </a:p>
        </p:txBody>
      </p:sp>
      <p:sp>
        <p:nvSpPr>
          <p:cNvPr id="79" name="object 22">
            <a:extLst>
              <a:ext uri="{FF2B5EF4-FFF2-40B4-BE49-F238E27FC236}">
                <a16:creationId xmlns:a16="http://schemas.microsoft.com/office/drawing/2014/main" id="{26FB462E-A969-5220-D1D2-90B4043A28A7}"/>
              </a:ext>
            </a:extLst>
          </p:cNvPr>
          <p:cNvSpPr txBox="1"/>
          <p:nvPr/>
        </p:nvSpPr>
        <p:spPr>
          <a:xfrm>
            <a:off x="2247621" y="6080515"/>
            <a:ext cx="2062075" cy="1380506"/>
          </a:xfrm>
          <a:prstGeom prst="rect">
            <a:avLst/>
          </a:prstGeom>
        </p:spPr>
        <p:txBody>
          <a:bodyPr vert="horz" wrap="square" lIns="0" tIns="19050" rIns="0" bIns="0" rtlCol="0">
            <a:spAutoFit/>
          </a:bodyPr>
          <a:lstStyle/>
          <a:p>
            <a:pPr marL="316865" indent="-262890">
              <a:lnSpc>
                <a:spcPct val="100000"/>
              </a:lnSpc>
              <a:spcBef>
                <a:spcPts val="150"/>
              </a:spcBef>
              <a:buSzPct val="161111"/>
              <a:buAutoNum type="arabicPlain"/>
              <a:tabLst>
                <a:tab pos="316865" algn="l"/>
                <a:tab pos="317500" algn="l"/>
              </a:tabLst>
            </a:pPr>
            <a:r>
              <a:rPr lang="fr-FR" sz="900" spc="-10" dirty="0">
                <a:solidFill>
                  <a:srgbClr val="5F2177"/>
                </a:solidFill>
                <a:latin typeface="Calibri"/>
                <a:cs typeface="Calibri"/>
              </a:rPr>
              <a:t>RACCROCHEZ</a:t>
            </a:r>
            <a:br>
              <a:rPr lang="fr-FR" sz="900" spc="-10" dirty="0">
                <a:solidFill>
                  <a:srgbClr val="5F2177"/>
                </a:solidFill>
                <a:latin typeface="Calibri"/>
                <a:cs typeface="Calibri"/>
              </a:rPr>
            </a:br>
            <a:r>
              <a:rPr lang="fr-FR" sz="600" spc="-10" dirty="0">
                <a:solidFill>
                  <a:srgbClr val="5F2177"/>
                </a:solidFill>
                <a:latin typeface="Calibri"/>
                <a:cs typeface="Calibri"/>
              </a:rPr>
              <a:t>  </a:t>
            </a:r>
            <a:endParaRPr lang="fr-FR" sz="900" spc="-10" dirty="0">
              <a:solidFill>
                <a:srgbClr val="5F2177"/>
              </a:solidFill>
              <a:latin typeface="Calibri"/>
              <a:cs typeface="Calibri"/>
            </a:endParaRPr>
          </a:p>
          <a:p>
            <a:pPr marL="316865" marR="30480" indent="-270510">
              <a:lnSpc>
                <a:spcPct val="82300"/>
              </a:lnSpc>
              <a:spcBef>
                <a:spcPts val="1145"/>
              </a:spcBef>
              <a:buSzPct val="161111"/>
              <a:buAutoNum type="arabicPlain"/>
              <a:tabLst>
                <a:tab pos="316865" algn="l"/>
                <a:tab pos="317500" algn="l"/>
              </a:tabLst>
            </a:pPr>
            <a:r>
              <a:rPr lang="fr-FR" sz="900" spc="-50" dirty="0">
                <a:solidFill>
                  <a:srgbClr val="5F2177"/>
                </a:solidFill>
                <a:latin typeface="Calibri"/>
                <a:cs typeface="Calibri"/>
              </a:rPr>
              <a:t>NE</a:t>
            </a:r>
            <a:r>
              <a:rPr lang="fr-FR" sz="900" spc="35" dirty="0">
                <a:solidFill>
                  <a:srgbClr val="5F2177"/>
                </a:solidFill>
                <a:latin typeface="Calibri"/>
                <a:cs typeface="Calibri"/>
              </a:rPr>
              <a:t> </a:t>
            </a:r>
            <a:r>
              <a:rPr lang="fr-FR" sz="900" dirty="0">
                <a:solidFill>
                  <a:srgbClr val="5F2177"/>
                </a:solidFill>
                <a:latin typeface="Calibri"/>
                <a:cs typeface="Calibri"/>
              </a:rPr>
              <a:t>FAITES</a:t>
            </a:r>
            <a:r>
              <a:rPr lang="fr-FR" sz="900" spc="40" dirty="0">
                <a:solidFill>
                  <a:srgbClr val="5F2177"/>
                </a:solidFill>
                <a:latin typeface="Calibri"/>
                <a:cs typeface="Calibri"/>
              </a:rPr>
              <a:t> </a:t>
            </a:r>
            <a:r>
              <a:rPr lang="fr-FR" sz="900" dirty="0">
                <a:solidFill>
                  <a:srgbClr val="5F2177"/>
                </a:solidFill>
                <a:latin typeface="Calibri"/>
                <a:cs typeface="Calibri"/>
              </a:rPr>
              <a:t>PAS</a:t>
            </a:r>
            <a:r>
              <a:rPr lang="fr-FR" sz="900" spc="40" dirty="0">
                <a:solidFill>
                  <a:srgbClr val="5F2177"/>
                </a:solidFill>
                <a:latin typeface="Calibri"/>
                <a:cs typeface="Calibri"/>
              </a:rPr>
              <a:t> </a:t>
            </a:r>
            <a:r>
              <a:rPr lang="fr-FR" sz="900" dirty="0">
                <a:solidFill>
                  <a:srgbClr val="5F2177"/>
                </a:solidFill>
                <a:latin typeface="Calibri"/>
                <a:cs typeface="Calibri"/>
              </a:rPr>
              <a:t>DE</a:t>
            </a:r>
            <a:r>
              <a:rPr lang="fr-FR" sz="900" spc="35" dirty="0">
                <a:solidFill>
                  <a:srgbClr val="5F2177"/>
                </a:solidFill>
                <a:latin typeface="Calibri"/>
                <a:cs typeface="Calibri"/>
              </a:rPr>
              <a:t> </a:t>
            </a:r>
            <a:r>
              <a:rPr lang="fr-FR" sz="900" spc="-10" dirty="0">
                <a:solidFill>
                  <a:srgbClr val="5F2177"/>
                </a:solidFill>
                <a:latin typeface="Calibri"/>
                <a:cs typeface="Calibri"/>
              </a:rPr>
              <a:t>MANIPULATION</a:t>
            </a:r>
            <a:r>
              <a:rPr lang="fr-FR" sz="900" spc="80" dirty="0">
                <a:solidFill>
                  <a:srgbClr val="5F2177"/>
                </a:solidFill>
                <a:latin typeface="Calibri"/>
                <a:cs typeface="Calibri"/>
              </a:rPr>
              <a:t> SUR</a:t>
            </a:r>
            <a:r>
              <a:rPr lang="fr-FR" sz="900" spc="-45" dirty="0">
                <a:solidFill>
                  <a:srgbClr val="5F2177"/>
                </a:solidFill>
                <a:latin typeface="Calibri"/>
                <a:cs typeface="Calibri"/>
              </a:rPr>
              <a:t> </a:t>
            </a:r>
            <a:r>
              <a:rPr lang="fr-FR" sz="900" spc="50" dirty="0">
                <a:solidFill>
                  <a:srgbClr val="5F2177"/>
                </a:solidFill>
                <a:latin typeface="Calibri"/>
                <a:cs typeface="Calibri"/>
              </a:rPr>
              <a:t>VOTRE</a:t>
            </a:r>
            <a:r>
              <a:rPr lang="fr-FR" sz="900" spc="-45" dirty="0">
                <a:solidFill>
                  <a:srgbClr val="5F2177"/>
                </a:solidFill>
                <a:latin typeface="Calibri"/>
                <a:cs typeface="Calibri"/>
              </a:rPr>
              <a:t> </a:t>
            </a:r>
            <a:r>
              <a:rPr lang="fr-FR" sz="900" spc="-10" dirty="0">
                <a:solidFill>
                  <a:srgbClr val="5F2177"/>
                </a:solidFill>
                <a:latin typeface="Calibri"/>
                <a:cs typeface="Calibri"/>
              </a:rPr>
              <a:t>APPAREIL</a:t>
            </a:r>
            <a:br>
              <a:rPr lang="fr-FR" sz="900" spc="-10" dirty="0">
                <a:solidFill>
                  <a:srgbClr val="5F2177"/>
                </a:solidFill>
                <a:latin typeface="Calibri"/>
                <a:cs typeface="Calibri"/>
              </a:rPr>
            </a:br>
            <a:endParaRPr lang="fr-FR" sz="900" spc="-10" dirty="0">
              <a:solidFill>
                <a:srgbClr val="5F2177"/>
              </a:solidFill>
              <a:latin typeface="Calibri"/>
              <a:cs typeface="Calibri"/>
            </a:endParaRPr>
          </a:p>
          <a:p>
            <a:pPr marL="316865" marR="433705" indent="-273685">
              <a:lnSpc>
                <a:spcPct val="82300"/>
              </a:lnSpc>
              <a:spcBef>
                <a:spcPts val="700"/>
              </a:spcBef>
              <a:buSzPct val="161111"/>
              <a:buAutoNum type="arabicPlain"/>
              <a:tabLst>
                <a:tab pos="316865" algn="l"/>
                <a:tab pos="317500" algn="l"/>
              </a:tabLst>
            </a:pPr>
            <a:r>
              <a:rPr lang="fr-FR" sz="900" spc="-50" dirty="0">
                <a:solidFill>
                  <a:srgbClr val="5F2177"/>
                </a:solidFill>
                <a:latin typeface="Calibri"/>
                <a:cs typeface="Calibri"/>
              </a:rPr>
              <a:t>NE</a:t>
            </a:r>
            <a:r>
              <a:rPr lang="fr-FR" sz="900" spc="-15" dirty="0">
                <a:solidFill>
                  <a:srgbClr val="5F2177"/>
                </a:solidFill>
                <a:latin typeface="Calibri"/>
                <a:cs typeface="Calibri"/>
              </a:rPr>
              <a:t> </a:t>
            </a:r>
            <a:r>
              <a:rPr lang="fr-FR" sz="900" spc="-20" dirty="0">
                <a:solidFill>
                  <a:srgbClr val="5F2177"/>
                </a:solidFill>
                <a:latin typeface="Calibri"/>
                <a:cs typeface="Calibri"/>
              </a:rPr>
              <a:t>COMMUNIQUEZ</a:t>
            </a:r>
            <a:r>
              <a:rPr lang="fr-FR" sz="900" spc="-10" dirty="0">
                <a:solidFill>
                  <a:srgbClr val="5F2177"/>
                </a:solidFill>
                <a:latin typeface="Calibri"/>
                <a:cs typeface="Calibri"/>
              </a:rPr>
              <a:t> </a:t>
            </a:r>
            <a:r>
              <a:rPr lang="fr-FR" sz="900" spc="-20" dirty="0">
                <a:solidFill>
                  <a:srgbClr val="5F2177"/>
                </a:solidFill>
                <a:latin typeface="Calibri"/>
                <a:cs typeface="Calibri"/>
              </a:rPr>
              <a:t>RIEN</a:t>
            </a:r>
            <a:r>
              <a:rPr lang="fr-FR" sz="900" spc="120" dirty="0">
                <a:solidFill>
                  <a:srgbClr val="5F2177"/>
                </a:solidFill>
                <a:latin typeface="Calibri"/>
                <a:cs typeface="Calibri"/>
              </a:rPr>
              <a:t> À</a:t>
            </a:r>
            <a:r>
              <a:rPr lang="fr-FR" sz="900" spc="-5" dirty="0">
                <a:solidFill>
                  <a:srgbClr val="5F2177"/>
                </a:solidFill>
                <a:latin typeface="Calibri"/>
                <a:cs typeface="Calibri"/>
              </a:rPr>
              <a:t> </a:t>
            </a:r>
            <a:r>
              <a:rPr lang="fr-FR" sz="900" dirty="0">
                <a:solidFill>
                  <a:srgbClr val="5F2177"/>
                </a:solidFill>
                <a:latin typeface="Calibri"/>
                <a:cs typeface="Calibri"/>
              </a:rPr>
              <a:t>DES</a:t>
            </a:r>
            <a:r>
              <a:rPr lang="fr-FR" sz="900" spc="-10" dirty="0">
                <a:solidFill>
                  <a:srgbClr val="5F2177"/>
                </a:solidFill>
                <a:latin typeface="Calibri"/>
                <a:cs typeface="Calibri"/>
              </a:rPr>
              <a:t> INCONNUS</a:t>
            </a:r>
            <a:endParaRPr lang="fr-FR" sz="900" dirty="0">
              <a:latin typeface="Calibri"/>
              <a:cs typeface="Calibri"/>
            </a:endParaRPr>
          </a:p>
          <a:p>
            <a:pPr marL="316865" marR="316230" indent="-279400">
              <a:lnSpc>
                <a:spcPct val="82300"/>
              </a:lnSpc>
              <a:spcBef>
                <a:spcPts val="800"/>
              </a:spcBef>
              <a:buSzPct val="161111"/>
              <a:buAutoNum type="arabicPlain"/>
              <a:tabLst>
                <a:tab pos="316865" algn="l"/>
                <a:tab pos="317500" algn="l"/>
              </a:tabLst>
            </a:pPr>
            <a:r>
              <a:rPr lang="fr-FR" sz="900" dirty="0">
                <a:solidFill>
                  <a:srgbClr val="5F2177"/>
                </a:solidFill>
                <a:latin typeface="Calibri"/>
                <a:cs typeface="Calibri"/>
              </a:rPr>
              <a:t>APPELEZ</a:t>
            </a:r>
            <a:r>
              <a:rPr lang="fr-FR" sz="900" spc="95" dirty="0">
                <a:solidFill>
                  <a:srgbClr val="5F2177"/>
                </a:solidFill>
                <a:latin typeface="Calibri"/>
                <a:cs typeface="Calibri"/>
              </a:rPr>
              <a:t> </a:t>
            </a:r>
            <a:r>
              <a:rPr lang="fr-FR" sz="900" spc="-10" dirty="0">
                <a:solidFill>
                  <a:srgbClr val="5F2177"/>
                </a:solidFill>
                <a:latin typeface="Calibri"/>
                <a:cs typeface="Calibri"/>
              </a:rPr>
              <a:t>DIRECTEMENT</a:t>
            </a:r>
            <a:r>
              <a:rPr lang="fr-FR" sz="900" spc="500" dirty="0">
                <a:solidFill>
                  <a:srgbClr val="5F2177"/>
                </a:solidFill>
                <a:latin typeface="Calibri"/>
                <a:cs typeface="Calibri"/>
              </a:rPr>
              <a:t> </a:t>
            </a:r>
            <a:r>
              <a:rPr lang="fr-FR" sz="900" dirty="0">
                <a:solidFill>
                  <a:srgbClr val="5F2177"/>
                </a:solidFill>
                <a:latin typeface="Calibri"/>
                <a:cs typeface="Calibri"/>
              </a:rPr>
              <a:t>UN</a:t>
            </a:r>
            <a:r>
              <a:rPr lang="fr-FR" sz="900" spc="-35" dirty="0">
                <a:solidFill>
                  <a:srgbClr val="5F2177"/>
                </a:solidFill>
                <a:latin typeface="Calibri"/>
                <a:cs typeface="Calibri"/>
              </a:rPr>
              <a:t> </a:t>
            </a:r>
            <a:r>
              <a:rPr lang="fr-FR" sz="900" dirty="0">
                <a:solidFill>
                  <a:srgbClr val="5F2177"/>
                </a:solidFill>
                <a:latin typeface="Calibri"/>
                <a:cs typeface="Calibri"/>
              </a:rPr>
              <a:t>NUMÉRO</a:t>
            </a:r>
            <a:r>
              <a:rPr lang="fr-FR" sz="900" spc="-30" dirty="0">
                <a:solidFill>
                  <a:srgbClr val="5F2177"/>
                </a:solidFill>
                <a:latin typeface="Calibri"/>
                <a:cs typeface="Calibri"/>
              </a:rPr>
              <a:t> </a:t>
            </a:r>
            <a:r>
              <a:rPr lang="fr-FR" sz="900" spc="-10" dirty="0">
                <a:solidFill>
                  <a:srgbClr val="5F2177"/>
                </a:solidFill>
                <a:latin typeface="Calibri"/>
                <a:cs typeface="Calibri"/>
              </a:rPr>
              <a:t>AUTHENTIQUE</a:t>
            </a:r>
            <a:endParaRPr lang="fr-FR" sz="900" dirty="0">
              <a:latin typeface="Calibri"/>
              <a:cs typeface="Calibri"/>
            </a:endParaRPr>
          </a:p>
        </p:txBody>
      </p:sp>
      <p:sp>
        <p:nvSpPr>
          <p:cNvPr id="80" name="object 23">
            <a:extLst>
              <a:ext uri="{FF2B5EF4-FFF2-40B4-BE49-F238E27FC236}">
                <a16:creationId xmlns:a16="http://schemas.microsoft.com/office/drawing/2014/main" id="{BAA845BE-DC41-E505-DA45-E92B8050A3D5}"/>
              </a:ext>
            </a:extLst>
          </p:cNvPr>
          <p:cNvSpPr/>
          <p:nvPr/>
        </p:nvSpPr>
        <p:spPr>
          <a:xfrm>
            <a:off x="1955530" y="5351222"/>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dirty="0"/>
          </a:p>
        </p:txBody>
      </p:sp>
      <p:sp>
        <p:nvSpPr>
          <p:cNvPr id="81" name="object 24">
            <a:extLst>
              <a:ext uri="{FF2B5EF4-FFF2-40B4-BE49-F238E27FC236}">
                <a16:creationId xmlns:a16="http://schemas.microsoft.com/office/drawing/2014/main" id="{0D158D93-DF99-FC73-EBAE-5C026329BD37}"/>
              </a:ext>
            </a:extLst>
          </p:cNvPr>
          <p:cNvSpPr txBox="1"/>
          <p:nvPr/>
        </p:nvSpPr>
        <p:spPr>
          <a:xfrm>
            <a:off x="2892342" y="5223205"/>
            <a:ext cx="454108"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70" dirty="0">
                <a:solidFill>
                  <a:srgbClr val="212121"/>
                </a:solidFill>
                <a:latin typeface="Calibri"/>
                <a:cs typeface="Calibri"/>
              </a:rPr>
              <a:t>1</a:t>
            </a:r>
            <a:endParaRPr lang="fr-FR" sz="750" b="1" dirty="0">
              <a:latin typeface="Calibri"/>
              <a:cs typeface="Calibri"/>
            </a:endParaRPr>
          </a:p>
        </p:txBody>
      </p:sp>
      <p:sp>
        <p:nvSpPr>
          <p:cNvPr id="82" name="object 50">
            <a:extLst>
              <a:ext uri="{FF2B5EF4-FFF2-40B4-BE49-F238E27FC236}">
                <a16:creationId xmlns:a16="http://schemas.microsoft.com/office/drawing/2014/main" id="{7A3DB5EF-D475-9BF6-02AB-9C8CCDA7D541}"/>
              </a:ext>
            </a:extLst>
          </p:cNvPr>
          <p:cNvSpPr txBox="1"/>
          <p:nvPr/>
        </p:nvSpPr>
        <p:spPr>
          <a:xfrm>
            <a:off x="1607071" y="8326813"/>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25" name="object 25"/>
          <p:cNvGrpSpPr/>
          <p:nvPr/>
        </p:nvGrpSpPr>
        <p:grpSpPr>
          <a:xfrm>
            <a:off x="1619773" y="3752201"/>
            <a:ext cx="16809085" cy="5551170"/>
            <a:chOff x="1619773" y="3752201"/>
            <a:chExt cx="16809085" cy="5551170"/>
          </a:xfrm>
        </p:grpSpPr>
        <p:sp>
          <p:nvSpPr>
            <p:cNvPr id="26" name="object 26"/>
            <p:cNvSpPr/>
            <p:nvPr/>
          </p:nvSpPr>
          <p:spPr>
            <a:xfrm>
              <a:off x="4351591" y="5351227"/>
              <a:ext cx="2400300" cy="27940"/>
            </a:xfrm>
            <a:custGeom>
              <a:avLst/>
              <a:gdLst/>
              <a:ahLst/>
              <a:cxnLst/>
              <a:rect l="l" t="t" r="r" b="b"/>
              <a:pathLst>
                <a:path w="2400300" h="27939">
                  <a:moveTo>
                    <a:pt x="2399893" y="6311"/>
                  </a:moveTo>
                  <a:lnTo>
                    <a:pt x="2396871" y="6311"/>
                  </a:lnTo>
                  <a:lnTo>
                    <a:pt x="2396871" y="0"/>
                  </a:lnTo>
                  <a:lnTo>
                    <a:pt x="0" y="0"/>
                  </a:lnTo>
                  <a:lnTo>
                    <a:pt x="0" y="6311"/>
                  </a:lnTo>
                  <a:lnTo>
                    <a:pt x="0" y="21437"/>
                  </a:lnTo>
                  <a:lnTo>
                    <a:pt x="0" y="27736"/>
                  </a:lnTo>
                  <a:lnTo>
                    <a:pt x="2396566" y="27736"/>
                  </a:lnTo>
                  <a:lnTo>
                    <a:pt x="2396566" y="21437"/>
                  </a:lnTo>
                  <a:lnTo>
                    <a:pt x="2399893" y="21437"/>
                  </a:lnTo>
                  <a:lnTo>
                    <a:pt x="2399893" y="6311"/>
                  </a:lnTo>
                  <a:close/>
                </a:path>
              </a:pathLst>
            </a:custGeom>
            <a:solidFill>
              <a:srgbClr val="F9E5FC"/>
            </a:solidFill>
          </p:spPr>
          <p:txBody>
            <a:bodyPr wrap="square" lIns="0" tIns="0" rIns="0" bIns="0" rtlCol="0"/>
            <a:lstStyle/>
            <a:p>
              <a:endParaRPr dirty="0"/>
            </a:p>
          </p:txBody>
        </p:sp>
        <p:pic>
          <p:nvPicPr>
            <p:cNvPr id="27" name="object 27"/>
            <p:cNvPicPr/>
            <p:nvPr/>
          </p:nvPicPr>
          <p:blipFill>
            <a:blip r:embed="rId4" cstate="print"/>
            <a:stretch>
              <a:fillRect/>
            </a:stretch>
          </p:blipFill>
          <p:spPr>
            <a:xfrm>
              <a:off x="4309696" y="5321768"/>
              <a:ext cx="87633" cy="86351"/>
            </a:xfrm>
            <a:prstGeom prst="rect">
              <a:avLst/>
            </a:prstGeom>
          </p:spPr>
        </p:pic>
        <p:pic>
          <p:nvPicPr>
            <p:cNvPr id="28" name="object 28"/>
            <p:cNvPicPr/>
            <p:nvPr/>
          </p:nvPicPr>
          <p:blipFill>
            <a:blip r:embed="rId5" cstate="print"/>
            <a:stretch>
              <a:fillRect/>
            </a:stretch>
          </p:blipFill>
          <p:spPr>
            <a:xfrm>
              <a:off x="1811182" y="5300733"/>
              <a:ext cx="170737" cy="114293"/>
            </a:xfrm>
            <a:prstGeom prst="rect">
              <a:avLst/>
            </a:prstGeom>
          </p:spPr>
        </p:pic>
        <p:sp>
          <p:nvSpPr>
            <p:cNvPr id="29" name="object 29"/>
            <p:cNvSpPr/>
            <p:nvPr/>
          </p:nvSpPr>
          <p:spPr>
            <a:xfrm>
              <a:off x="1661657" y="514045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6162013" y="3783614"/>
              <a:ext cx="12235180" cy="5488305"/>
            </a:xfrm>
            <a:custGeom>
              <a:avLst/>
              <a:gdLst/>
              <a:ahLst/>
              <a:cxnLst/>
              <a:rect l="l" t="t" r="r" b="b"/>
              <a:pathLst>
                <a:path w="12235180" h="5488305">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260644"/>
                  </a:lnTo>
                  <a:lnTo>
                    <a:pt x="134048" y="3307887"/>
                  </a:lnTo>
                  <a:lnTo>
                    <a:pt x="120212" y="3354013"/>
                  </a:lnTo>
                  <a:lnTo>
                    <a:pt x="98162" y="3398215"/>
                  </a:lnTo>
                  <a:lnTo>
                    <a:pt x="68723" y="3439686"/>
                  </a:lnTo>
                  <a:lnTo>
                    <a:pt x="32721" y="3477621"/>
                  </a:lnTo>
                  <a:lnTo>
                    <a:pt x="18769" y="3483941"/>
                  </a:lnTo>
                  <a:lnTo>
                    <a:pt x="8315" y="3494291"/>
                  </a:lnTo>
                  <a:lnTo>
                    <a:pt x="1883" y="3507327"/>
                  </a:lnTo>
                  <a:lnTo>
                    <a:pt x="0" y="3523149"/>
                  </a:lnTo>
                  <a:lnTo>
                    <a:pt x="1883" y="3537526"/>
                  </a:lnTo>
                  <a:lnTo>
                    <a:pt x="8315" y="3550562"/>
                  </a:lnTo>
                  <a:lnTo>
                    <a:pt x="18769" y="3560912"/>
                  </a:lnTo>
                  <a:lnTo>
                    <a:pt x="32721" y="3567231"/>
                  </a:lnTo>
                  <a:lnTo>
                    <a:pt x="68723" y="3605162"/>
                  </a:lnTo>
                  <a:lnTo>
                    <a:pt x="98162" y="3646634"/>
                  </a:lnTo>
                  <a:lnTo>
                    <a:pt x="120212" y="3690837"/>
                  </a:lnTo>
                  <a:lnTo>
                    <a:pt x="134048" y="3736964"/>
                  </a:lnTo>
                  <a:lnTo>
                    <a:pt x="138843" y="3784209"/>
                  </a:lnTo>
                  <a:lnTo>
                    <a:pt x="138843" y="5077248"/>
                  </a:lnTo>
                  <a:lnTo>
                    <a:pt x="141608" y="5125122"/>
                  </a:lnTo>
                  <a:lnTo>
                    <a:pt x="149697" y="5171373"/>
                  </a:lnTo>
                  <a:lnTo>
                    <a:pt x="162802" y="5215695"/>
                  </a:lnTo>
                  <a:lnTo>
                    <a:pt x="180614" y="5257779"/>
                  </a:lnTo>
                  <a:lnTo>
                    <a:pt x="202824" y="5297317"/>
                  </a:lnTo>
                  <a:lnTo>
                    <a:pt x="229126" y="5334000"/>
                  </a:lnTo>
                  <a:lnTo>
                    <a:pt x="259209" y="5367522"/>
                  </a:lnTo>
                  <a:lnTo>
                    <a:pt x="292766" y="5397573"/>
                  </a:lnTo>
                  <a:lnTo>
                    <a:pt x="329488" y="5423847"/>
                  </a:lnTo>
                  <a:lnTo>
                    <a:pt x="369067" y="5446034"/>
                  </a:lnTo>
                  <a:lnTo>
                    <a:pt x="411195" y="5463827"/>
                  </a:lnTo>
                  <a:lnTo>
                    <a:pt x="455562" y="5476917"/>
                  </a:lnTo>
                  <a:lnTo>
                    <a:pt x="501861" y="5484997"/>
                  </a:lnTo>
                  <a:lnTo>
                    <a:pt x="549784" y="5487759"/>
                  </a:lnTo>
                  <a:lnTo>
                    <a:pt x="11824247" y="5487759"/>
                  </a:lnTo>
                  <a:lnTo>
                    <a:pt x="11872169" y="5484997"/>
                  </a:lnTo>
                  <a:lnTo>
                    <a:pt x="11918467" y="5476917"/>
                  </a:lnTo>
                  <a:lnTo>
                    <a:pt x="11962834" y="5463827"/>
                  </a:lnTo>
                  <a:lnTo>
                    <a:pt x="12004959" y="5446034"/>
                  </a:lnTo>
                  <a:lnTo>
                    <a:pt x="12044536" y="5423847"/>
                  </a:lnTo>
                  <a:lnTo>
                    <a:pt x="12081257" y="5397573"/>
                  </a:lnTo>
                  <a:lnTo>
                    <a:pt x="12114811" y="5367522"/>
                  </a:lnTo>
                  <a:lnTo>
                    <a:pt x="12144892" y="5334000"/>
                  </a:lnTo>
                  <a:lnTo>
                    <a:pt x="12171191" y="5297317"/>
                  </a:lnTo>
                  <a:lnTo>
                    <a:pt x="12193400" y="5257779"/>
                  </a:lnTo>
                  <a:lnTo>
                    <a:pt x="12211210" y="5215695"/>
                  </a:lnTo>
                  <a:lnTo>
                    <a:pt x="12224314" y="5171373"/>
                  </a:lnTo>
                  <a:lnTo>
                    <a:pt x="12232402" y="5125122"/>
                  </a:lnTo>
                  <a:lnTo>
                    <a:pt x="12235166" y="5077248"/>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1" name="object 31"/>
            <p:cNvSpPr/>
            <p:nvPr/>
          </p:nvSpPr>
          <p:spPr>
            <a:xfrm>
              <a:off x="6161992" y="3783614"/>
              <a:ext cx="12235815" cy="5488305"/>
            </a:xfrm>
            <a:custGeom>
              <a:avLst/>
              <a:gdLst/>
              <a:ahLst/>
              <a:cxnLst/>
              <a:rect l="l" t="t" r="r" b="b"/>
              <a:pathLst>
                <a:path w="12235815" h="5488305">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260644"/>
                  </a:lnTo>
                  <a:lnTo>
                    <a:pt x="134069" y="3307887"/>
                  </a:lnTo>
                  <a:lnTo>
                    <a:pt x="120233" y="3354013"/>
                  </a:lnTo>
                  <a:lnTo>
                    <a:pt x="98183" y="3398215"/>
                  </a:lnTo>
                  <a:lnTo>
                    <a:pt x="68744" y="3439686"/>
                  </a:lnTo>
                  <a:lnTo>
                    <a:pt x="32742" y="3477621"/>
                  </a:lnTo>
                  <a:lnTo>
                    <a:pt x="18790" y="3483941"/>
                  </a:lnTo>
                  <a:lnTo>
                    <a:pt x="8336" y="3494291"/>
                  </a:lnTo>
                  <a:lnTo>
                    <a:pt x="1904" y="3507327"/>
                  </a:lnTo>
                  <a:lnTo>
                    <a:pt x="20" y="3521704"/>
                  </a:lnTo>
                  <a:lnTo>
                    <a:pt x="0" y="3521945"/>
                  </a:lnTo>
                  <a:lnTo>
                    <a:pt x="20" y="3522185"/>
                  </a:lnTo>
                  <a:lnTo>
                    <a:pt x="0" y="3522426"/>
                  </a:lnTo>
                  <a:lnTo>
                    <a:pt x="20" y="3522667"/>
                  </a:lnTo>
                  <a:lnTo>
                    <a:pt x="0" y="3522908"/>
                  </a:lnTo>
                  <a:lnTo>
                    <a:pt x="20" y="3523149"/>
                  </a:lnTo>
                  <a:lnTo>
                    <a:pt x="1904" y="3537526"/>
                  </a:lnTo>
                  <a:lnTo>
                    <a:pt x="8336" y="3550562"/>
                  </a:lnTo>
                  <a:lnTo>
                    <a:pt x="18790" y="3560912"/>
                  </a:lnTo>
                  <a:lnTo>
                    <a:pt x="32742" y="3567231"/>
                  </a:lnTo>
                  <a:lnTo>
                    <a:pt x="68744" y="3605162"/>
                  </a:lnTo>
                  <a:lnTo>
                    <a:pt x="98183" y="3646634"/>
                  </a:lnTo>
                  <a:lnTo>
                    <a:pt x="120233" y="3690837"/>
                  </a:lnTo>
                  <a:lnTo>
                    <a:pt x="134069" y="3736964"/>
                  </a:lnTo>
                  <a:lnTo>
                    <a:pt x="138864" y="3784209"/>
                  </a:lnTo>
                  <a:lnTo>
                    <a:pt x="138864" y="5077248"/>
                  </a:lnTo>
                  <a:lnTo>
                    <a:pt x="141629" y="5125122"/>
                  </a:lnTo>
                  <a:lnTo>
                    <a:pt x="149718" y="5171373"/>
                  </a:lnTo>
                  <a:lnTo>
                    <a:pt x="162823" y="5215695"/>
                  </a:lnTo>
                  <a:lnTo>
                    <a:pt x="180635" y="5257779"/>
                  </a:lnTo>
                  <a:lnTo>
                    <a:pt x="202845" y="5297317"/>
                  </a:lnTo>
                  <a:lnTo>
                    <a:pt x="229147" y="5334000"/>
                  </a:lnTo>
                  <a:lnTo>
                    <a:pt x="259230" y="5367522"/>
                  </a:lnTo>
                  <a:lnTo>
                    <a:pt x="292787" y="5397573"/>
                  </a:lnTo>
                  <a:lnTo>
                    <a:pt x="329509" y="5423847"/>
                  </a:lnTo>
                  <a:lnTo>
                    <a:pt x="369088" y="5446034"/>
                  </a:lnTo>
                  <a:lnTo>
                    <a:pt x="411216" y="5463827"/>
                  </a:lnTo>
                  <a:lnTo>
                    <a:pt x="455583" y="5476917"/>
                  </a:lnTo>
                  <a:lnTo>
                    <a:pt x="501882" y="5484997"/>
                  </a:lnTo>
                  <a:lnTo>
                    <a:pt x="549805" y="5487759"/>
                  </a:lnTo>
                  <a:lnTo>
                    <a:pt x="762395" y="5487759"/>
                  </a:lnTo>
                  <a:lnTo>
                    <a:pt x="11587919" y="5487759"/>
                  </a:lnTo>
                  <a:lnTo>
                    <a:pt x="11824268" y="5487759"/>
                  </a:lnTo>
                  <a:lnTo>
                    <a:pt x="11872190" y="5484997"/>
                  </a:lnTo>
                  <a:lnTo>
                    <a:pt x="11918488" y="5476917"/>
                  </a:lnTo>
                  <a:lnTo>
                    <a:pt x="11962854" y="5463827"/>
                  </a:lnTo>
                  <a:lnTo>
                    <a:pt x="12004980" y="5446034"/>
                  </a:lnTo>
                  <a:lnTo>
                    <a:pt x="12044557" y="5423847"/>
                  </a:lnTo>
                  <a:lnTo>
                    <a:pt x="12081277" y="5397573"/>
                  </a:lnTo>
                  <a:lnTo>
                    <a:pt x="12114832" y="5367522"/>
                  </a:lnTo>
                  <a:lnTo>
                    <a:pt x="12144913" y="5334000"/>
                  </a:lnTo>
                  <a:lnTo>
                    <a:pt x="12171212" y="5297317"/>
                  </a:lnTo>
                  <a:lnTo>
                    <a:pt x="12193421" y="5257779"/>
                  </a:lnTo>
                  <a:lnTo>
                    <a:pt x="12211231" y="5215695"/>
                  </a:lnTo>
                  <a:lnTo>
                    <a:pt x="12224335" y="5171373"/>
                  </a:lnTo>
                  <a:lnTo>
                    <a:pt x="12232423" y="5125122"/>
                  </a:lnTo>
                  <a:lnTo>
                    <a:pt x="12235187" y="5077248"/>
                  </a:lnTo>
                  <a:lnTo>
                    <a:pt x="12235187" y="2613019"/>
                  </a:lnTo>
                  <a:lnTo>
                    <a:pt x="12235187" y="1967908"/>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35" name="object 35"/>
          <p:cNvSpPr txBox="1"/>
          <p:nvPr/>
        </p:nvSpPr>
        <p:spPr>
          <a:xfrm>
            <a:off x="6771003" y="4131595"/>
            <a:ext cx="10981690" cy="993140"/>
          </a:xfrm>
          <a:prstGeom prst="rect">
            <a:avLst/>
          </a:prstGeom>
        </p:spPr>
        <p:txBody>
          <a:bodyPr vert="horz" wrap="square" lIns="0" tIns="44450" rIns="0" bIns="0" rtlCol="0">
            <a:spAutoFit/>
          </a:bodyPr>
          <a:lstStyle/>
          <a:p>
            <a:pPr marL="12700" marR="5080" algn="just">
              <a:lnSpc>
                <a:spcPts val="2470"/>
              </a:lnSpc>
              <a:spcBef>
                <a:spcPts val="350"/>
              </a:spcBef>
              <a:buFont typeface="Arial"/>
              <a:buChar char="•"/>
              <a:tabLst>
                <a:tab pos="172720" algn="l"/>
              </a:tabLst>
            </a:pPr>
            <a:r>
              <a:rPr sz="2200" b="1" i="1" spc="-105" dirty="0">
                <a:solidFill>
                  <a:srgbClr val="231F20"/>
                </a:solidFill>
                <a:latin typeface="Arial Narrow"/>
                <a:cs typeface="Arial Narrow"/>
              </a:rPr>
              <a:t>Faites</a:t>
            </a:r>
            <a:r>
              <a:rPr sz="2200" b="1" i="1" spc="-70" dirty="0">
                <a:solidFill>
                  <a:srgbClr val="231F20"/>
                </a:solidFill>
                <a:latin typeface="Arial Narrow"/>
                <a:cs typeface="Arial Narrow"/>
              </a:rPr>
              <a:t> la </a:t>
            </a:r>
            <a:r>
              <a:rPr sz="2200" b="1" i="1" spc="-114" dirty="0">
                <a:solidFill>
                  <a:srgbClr val="231F20"/>
                </a:solidFill>
                <a:latin typeface="Arial Narrow"/>
                <a:cs typeface="Arial Narrow"/>
              </a:rPr>
              <a:t>mise</a:t>
            </a:r>
            <a:r>
              <a:rPr sz="2200" b="1" i="1" spc="-70" dirty="0">
                <a:solidFill>
                  <a:srgbClr val="231F20"/>
                </a:solidFill>
                <a:latin typeface="Arial Narrow"/>
                <a:cs typeface="Arial Narrow"/>
              </a:rPr>
              <a:t> </a:t>
            </a:r>
            <a:r>
              <a:rPr sz="2200" b="1" i="1" spc="-75" dirty="0">
                <a:solidFill>
                  <a:srgbClr val="231F20"/>
                </a:solidFill>
                <a:latin typeface="Arial Narrow"/>
                <a:cs typeface="Arial Narrow"/>
              </a:rPr>
              <a:t>à</a:t>
            </a:r>
            <a:r>
              <a:rPr sz="2200" b="1" i="1" spc="-70" dirty="0">
                <a:solidFill>
                  <a:srgbClr val="231F20"/>
                </a:solidFill>
                <a:latin typeface="Arial Narrow"/>
                <a:cs typeface="Arial Narrow"/>
              </a:rPr>
              <a:t> </a:t>
            </a:r>
            <a:r>
              <a:rPr sz="2200" b="1" i="1" spc="-105" dirty="0">
                <a:solidFill>
                  <a:srgbClr val="231F20"/>
                </a:solidFill>
                <a:latin typeface="Arial Narrow"/>
                <a:cs typeface="Arial Narrow"/>
              </a:rPr>
              <a:t>jour</a:t>
            </a:r>
            <a:r>
              <a:rPr sz="2200" b="1" i="1" spc="-70" dirty="0">
                <a:solidFill>
                  <a:srgbClr val="231F20"/>
                </a:solidFill>
                <a:latin typeface="Arial Narrow"/>
                <a:cs typeface="Arial Narrow"/>
              </a:rPr>
              <a:t> </a:t>
            </a:r>
            <a:r>
              <a:rPr sz="2200" b="1" i="1" spc="-130" dirty="0">
                <a:solidFill>
                  <a:srgbClr val="231F20"/>
                </a:solidFill>
                <a:latin typeface="Arial Narrow"/>
                <a:cs typeface="Arial Narrow"/>
              </a:rPr>
              <a:t>de</a:t>
            </a:r>
            <a:r>
              <a:rPr sz="2200" b="1" i="1" spc="-70" dirty="0">
                <a:solidFill>
                  <a:srgbClr val="231F20"/>
                </a:solidFill>
                <a:latin typeface="Arial Narrow"/>
                <a:cs typeface="Arial Narrow"/>
              </a:rPr>
              <a:t> </a:t>
            </a:r>
            <a:r>
              <a:rPr sz="2200" b="1" i="1" spc="-90" dirty="0">
                <a:solidFill>
                  <a:srgbClr val="231F20"/>
                </a:solidFill>
                <a:latin typeface="Arial Narrow"/>
                <a:cs typeface="Arial Narrow"/>
              </a:rPr>
              <a:t>votre</a:t>
            </a:r>
            <a:r>
              <a:rPr sz="2200" b="1" i="1" spc="-70" dirty="0">
                <a:solidFill>
                  <a:srgbClr val="231F20"/>
                </a:solidFill>
                <a:latin typeface="Arial Narrow"/>
                <a:cs typeface="Arial Narrow"/>
              </a:rPr>
              <a:t> </a:t>
            </a:r>
            <a:r>
              <a:rPr sz="2200" b="1" i="1" spc="-95" dirty="0">
                <a:solidFill>
                  <a:srgbClr val="231F20"/>
                </a:solidFill>
                <a:latin typeface="Arial Narrow"/>
                <a:cs typeface="Arial Narrow"/>
              </a:rPr>
              <a:t>navigateur</a:t>
            </a:r>
            <a:r>
              <a:rPr sz="2200" b="1" i="1" spc="-70" dirty="0">
                <a:solidFill>
                  <a:srgbClr val="231F20"/>
                </a:solidFill>
                <a:latin typeface="Arial Narrow"/>
                <a:cs typeface="Arial Narrow"/>
              </a:rPr>
              <a:t> </a:t>
            </a:r>
            <a:r>
              <a:rPr sz="2200" b="1" i="1" spc="-140" dirty="0">
                <a:solidFill>
                  <a:srgbClr val="231F20"/>
                </a:solidFill>
                <a:latin typeface="Arial Narrow"/>
                <a:cs typeface="Arial Narrow"/>
              </a:rPr>
              <a:t>web</a:t>
            </a:r>
            <a:r>
              <a:rPr sz="2200" b="1" i="1" spc="-70" dirty="0">
                <a:solidFill>
                  <a:srgbClr val="231F20"/>
                </a:solidFill>
                <a:latin typeface="Arial Narrow"/>
                <a:cs typeface="Arial Narrow"/>
              </a:rPr>
              <a:t> </a:t>
            </a:r>
            <a:r>
              <a:rPr sz="2200" b="1" i="1" spc="-50" dirty="0">
                <a:solidFill>
                  <a:srgbClr val="231F20"/>
                </a:solidFill>
                <a:latin typeface="Arial Narrow"/>
                <a:cs typeface="Arial Narrow"/>
              </a:rPr>
              <a:t>et</a:t>
            </a:r>
            <a:r>
              <a:rPr sz="2200" b="1" i="1" spc="-70" dirty="0">
                <a:solidFill>
                  <a:srgbClr val="231F20"/>
                </a:solidFill>
                <a:latin typeface="Arial Narrow"/>
                <a:cs typeface="Arial Narrow"/>
              </a:rPr>
              <a:t> </a:t>
            </a:r>
            <a:r>
              <a:rPr sz="2200" b="1" i="1" spc="-130" dirty="0">
                <a:solidFill>
                  <a:srgbClr val="231F20"/>
                </a:solidFill>
                <a:latin typeface="Arial Narrow"/>
                <a:cs typeface="Arial Narrow"/>
              </a:rPr>
              <a:t>de</a:t>
            </a:r>
            <a:r>
              <a:rPr sz="2200" b="1" i="1" spc="-70" dirty="0">
                <a:solidFill>
                  <a:srgbClr val="231F20"/>
                </a:solidFill>
                <a:latin typeface="Arial Narrow"/>
                <a:cs typeface="Arial Narrow"/>
              </a:rPr>
              <a:t> </a:t>
            </a:r>
            <a:r>
              <a:rPr sz="2200" b="1" i="1" spc="-90" dirty="0">
                <a:solidFill>
                  <a:srgbClr val="231F20"/>
                </a:solidFill>
                <a:latin typeface="Arial Narrow"/>
                <a:cs typeface="Arial Narrow"/>
              </a:rPr>
              <a:t>votre</a:t>
            </a:r>
            <a:r>
              <a:rPr sz="2200" b="1" i="1" spc="-70" dirty="0">
                <a:solidFill>
                  <a:srgbClr val="231F20"/>
                </a:solidFill>
                <a:latin typeface="Arial Narrow"/>
                <a:cs typeface="Arial Narrow"/>
              </a:rPr>
              <a:t> </a:t>
            </a:r>
            <a:r>
              <a:rPr sz="2200" b="1" i="1" spc="-130" dirty="0">
                <a:solidFill>
                  <a:srgbClr val="231F20"/>
                </a:solidFill>
                <a:latin typeface="Arial Narrow"/>
                <a:cs typeface="Arial Narrow"/>
              </a:rPr>
              <a:t>système</a:t>
            </a:r>
            <a:r>
              <a:rPr sz="2200" b="1" i="1" spc="-70" dirty="0">
                <a:solidFill>
                  <a:srgbClr val="231F20"/>
                </a:solidFill>
                <a:latin typeface="Arial Narrow"/>
                <a:cs typeface="Arial Narrow"/>
              </a:rPr>
              <a:t> </a:t>
            </a:r>
            <a:r>
              <a:rPr sz="2200" b="1" i="1" spc="-114" dirty="0">
                <a:solidFill>
                  <a:srgbClr val="231F20"/>
                </a:solidFill>
                <a:latin typeface="Arial Narrow"/>
                <a:cs typeface="Arial Narrow"/>
              </a:rPr>
              <a:t>d’exploitation</a:t>
            </a:r>
            <a:r>
              <a:rPr sz="2200" b="1" i="1" spc="-75" dirty="0">
                <a:solidFill>
                  <a:srgbClr val="231F20"/>
                </a:solidFill>
                <a:latin typeface="Arial Narrow"/>
                <a:cs typeface="Arial Narrow"/>
              </a:rPr>
              <a:t> </a:t>
            </a:r>
            <a:r>
              <a:rPr sz="2200" i="1" spc="-55" dirty="0">
                <a:solidFill>
                  <a:srgbClr val="231F20"/>
                </a:solidFill>
                <a:latin typeface="Arial Narrow"/>
                <a:cs typeface="Arial Narrow"/>
              </a:rPr>
              <a:t>:</a:t>
            </a:r>
            <a:r>
              <a:rPr sz="2200" i="1" spc="360" dirty="0">
                <a:solidFill>
                  <a:srgbClr val="231F20"/>
                </a:solidFill>
                <a:latin typeface="Arial Narrow"/>
                <a:cs typeface="Arial Narrow"/>
              </a:rPr>
              <a:t> </a:t>
            </a:r>
            <a:r>
              <a:rPr sz="2200" i="1" spc="-25" dirty="0">
                <a:solidFill>
                  <a:srgbClr val="231F20"/>
                </a:solidFill>
                <a:latin typeface="Arial Narrow"/>
                <a:cs typeface="Arial Narrow"/>
              </a:rPr>
              <a:t>ils</a:t>
            </a:r>
            <a:r>
              <a:rPr sz="2200" i="1" spc="-70" dirty="0">
                <a:solidFill>
                  <a:srgbClr val="231F20"/>
                </a:solidFill>
                <a:latin typeface="Arial Narrow"/>
                <a:cs typeface="Arial Narrow"/>
              </a:rPr>
              <a:t> </a:t>
            </a:r>
            <a:r>
              <a:rPr sz="2200" i="1" spc="-45" dirty="0">
                <a:solidFill>
                  <a:srgbClr val="231F20"/>
                </a:solidFill>
                <a:latin typeface="Arial Narrow"/>
                <a:cs typeface="Arial Narrow"/>
              </a:rPr>
              <a:t>ont</a:t>
            </a:r>
            <a:r>
              <a:rPr sz="2200" i="1" spc="-70" dirty="0">
                <a:solidFill>
                  <a:srgbClr val="231F20"/>
                </a:solidFill>
                <a:latin typeface="Arial Narrow"/>
                <a:cs typeface="Arial Narrow"/>
              </a:rPr>
              <a:t> </a:t>
            </a:r>
            <a:r>
              <a:rPr sz="2200" i="1" spc="-60" dirty="0">
                <a:solidFill>
                  <a:srgbClr val="231F20"/>
                </a:solidFill>
                <a:latin typeface="Arial Narrow"/>
                <a:cs typeface="Arial Narrow"/>
              </a:rPr>
              <a:t>tous</a:t>
            </a:r>
            <a:r>
              <a:rPr sz="2200" i="1" spc="-70" dirty="0">
                <a:solidFill>
                  <a:srgbClr val="231F20"/>
                </a:solidFill>
                <a:latin typeface="Arial Narrow"/>
                <a:cs typeface="Arial Narrow"/>
              </a:rPr>
              <a:t> </a:t>
            </a:r>
            <a:r>
              <a:rPr sz="2200" i="1" spc="-110" dirty="0">
                <a:solidFill>
                  <a:srgbClr val="231F20"/>
                </a:solidFill>
                <a:latin typeface="Arial Narrow"/>
                <a:cs typeface="Arial Narrow"/>
              </a:rPr>
              <a:t>deux</a:t>
            </a:r>
            <a:r>
              <a:rPr sz="2200" i="1" spc="-70" dirty="0">
                <a:solidFill>
                  <a:srgbClr val="231F20"/>
                </a:solidFill>
                <a:latin typeface="Arial Narrow"/>
                <a:cs typeface="Arial Narrow"/>
              </a:rPr>
              <a:t> </a:t>
            </a:r>
            <a:r>
              <a:rPr sz="2200" i="1" spc="-110" dirty="0">
                <a:solidFill>
                  <a:srgbClr val="231F20"/>
                </a:solidFill>
                <a:latin typeface="Arial Narrow"/>
                <a:cs typeface="Arial Narrow"/>
              </a:rPr>
              <a:t>des</a:t>
            </a:r>
            <a:r>
              <a:rPr sz="2200" i="1" spc="-70" dirty="0">
                <a:solidFill>
                  <a:srgbClr val="231F20"/>
                </a:solidFill>
                <a:latin typeface="Arial Narrow"/>
                <a:cs typeface="Arial Narrow"/>
              </a:rPr>
              <a:t> </a:t>
            </a:r>
            <a:r>
              <a:rPr sz="2200" i="1" spc="-95" dirty="0">
                <a:solidFill>
                  <a:srgbClr val="231F20"/>
                </a:solidFill>
                <a:latin typeface="Arial Narrow"/>
                <a:cs typeface="Arial Narrow"/>
              </a:rPr>
              <a:t>systèmes</a:t>
            </a:r>
            <a:r>
              <a:rPr sz="2200" i="1" spc="-60" dirty="0">
                <a:solidFill>
                  <a:srgbClr val="231F20"/>
                </a:solidFill>
                <a:latin typeface="Arial Narrow"/>
                <a:cs typeface="Arial Narrow"/>
              </a:rPr>
              <a:t> </a:t>
            </a:r>
            <a:r>
              <a:rPr sz="2200" i="1" spc="-114" dirty="0">
                <a:solidFill>
                  <a:srgbClr val="231F20"/>
                </a:solidFill>
                <a:latin typeface="Arial Narrow"/>
                <a:cs typeface="Arial Narrow"/>
              </a:rPr>
              <a:t>de</a:t>
            </a:r>
            <a:r>
              <a:rPr sz="2200" i="1" spc="-70" dirty="0">
                <a:solidFill>
                  <a:srgbClr val="231F20"/>
                </a:solidFill>
                <a:latin typeface="Arial Narrow"/>
                <a:cs typeface="Arial Narrow"/>
              </a:rPr>
              <a:t> </a:t>
            </a:r>
            <a:r>
              <a:rPr sz="2200" i="1" spc="-85" dirty="0">
                <a:solidFill>
                  <a:srgbClr val="231F20"/>
                </a:solidFill>
                <a:latin typeface="Arial Narrow"/>
                <a:cs typeface="Arial Narrow"/>
              </a:rPr>
              <a:t>défense</a:t>
            </a:r>
            <a:r>
              <a:rPr sz="2200" i="1" spc="-70" dirty="0">
                <a:solidFill>
                  <a:srgbClr val="231F20"/>
                </a:solidFill>
                <a:latin typeface="Arial Narrow"/>
                <a:cs typeface="Arial Narrow"/>
              </a:rPr>
              <a:t> </a:t>
            </a:r>
            <a:r>
              <a:rPr sz="2200" i="1" spc="-55" dirty="0">
                <a:solidFill>
                  <a:srgbClr val="231F20"/>
                </a:solidFill>
                <a:latin typeface="Arial Narrow"/>
                <a:cs typeface="Arial Narrow"/>
              </a:rPr>
              <a:t>intégrés</a:t>
            </a:r>
            <a:r>
              <a:rPr sz="2200" i="1" spc="-70" dirty="0">
                <a:solidFill>
                  <a:srgbClr val="231F20"/>
                </a:solidFill>
                <a:latin typeface="Arial Narrow"/>
                <a:cs typeface="Arial Narrow"/>
              </a:rPr>
              <a:t> </a:t>
            </a:r>
            <a:r>
              <a:rPr sz="2200" i="1" spc="-50" dirty="0">
                <a:solidFill>
                  <a:srgbClr val="231F20"/>
                </a:solidFill>
                <a:latin typeface="Arial Narrow"/>
                <a:cs typeface="Arial Narrow"/>
              </a:rPr>
              <a:t>qui</a:t>
            </a:r>
            <a:r>
              <a:rPr sz="2200" i="1" spc="-70" dirty="0">
                <a:solidFill>
                  <a:srgbClr val="231F20"/>
                </a:solidFill>
                <a:latin typeface="Arial Narrow"/>
                <a:cs typeface="Arial Narrow"/>
              </a:rPr>
              <a:t> </a:t>
            </a:r>
            <a:r>
              <a:rPr sz="2200" i="1" spc="-60" dirty="0">
                <a:solidFill>
                  <a:srgbClr val="231F20"/>
                </a:solidFill>
                <a:latin typeface="Arial Narrow"/>
                <a:cs typeface="Arial Narrow"/>
              </a:rPr>
              <a:t>sont</a:t>
            </a:r>
            <a:r>
              <a:rPr sz="2200" i="1" spc="-70" dirty="0">
                <a:solidFill>
                  <a:srgbClr val="231F20"/>
                </a:solidFill>
                <a:latin typeface="Arial Narrow"/>
                <a:cs typeface="Arial Narrow"/>
              </a:rPr>
              <a:t> </a:t>
            </a:r>
            <a:r>
              <a:rPr sz="2200" i="1" spc="-60" dirty="0">
                <a:solidFill>
                  <a:srgbClr val="231F20"/>
                </a:solidFill>
                <a:latin typeface="Arial Narrow"/>
                <a:cs typeface="Arial Narrow"/>
              </a:rPr>
              <a:t>régulièrement</a:t>
            </a:r>
            <a:r>
              <a:rPr sz="2200" i="1" spc="-70" dirty="0">
                <a:solidFill>
                  <a:srgbClr val="231F20"/>
                </a:solidFill>
                <a:latin typeface="Arial Narrow"/>
                <a:cs typeface="Arial Narrow"/>
              </a:rPr>
              <a:t> </a:t>
            </a:r>
            <a:r>
              <a:rPr sz="2200" i="1" spc="-60" dirty="0">
                <a:solidFill>
                  <a:srgbClr val="231F20"/>
                </a:solidFill>
                <a:latin typeface="Arial Narrow"/>
                <a:cs typeface="Arial Narrow"/>
              </a:rPr>
              <a:t>mis</a:t>
            </a:r>
            <a:r>
              <a:rPr sz="2200" i="1" spc="-70" dirty="0">
                <a:solidFill>
                  <a:srgbClr val="231F20"/>
                </a:solidFill>
                <a:latin typeface="Arial Narrow"/>
                <a:cs typeface="Arial Narrow"/>
              </a:rPr>
              <a:t> </a:t>
            </a:r>
            <a:r>
              <a:rPr sz="2200" i="1" spc="-125" dirty="0">
                <a:solidFill>
                  <a:srgbClr val="231F20"/>
                </a:solidFill>
                <a:latin typeface="Arial Narrow"/>
                <a:cs typeface="Arial Narrow"/>
              </a:rPr>
              <a:t>à</a:t>
            </a:r>
            <a:r>
              <a:rPr sz="2200" i="1" spc="-70" dirty="0">
                <a:solidFill>
                  <a:srgbClr val="231F20"/>
                </a:solidFill>
                <a:latin typeface="Arial Narrow"/>
                <a:cs typeface="Arial Narrow"/>
              </a:rPr>
              <a:t> </a:t>
            </a:r>
            <a:r>
              <a:rPr sz="2200" i="1" spc="-40" dirty="0">
                <a:solidFill>
                  <a:srgbClr val="231F20"/>
                </a:solidFill>
                <a:latin typeface="Arial Narrow"/>
                <a:cs typeface="Arial Narrow"/>
              </a:rPr>
              <a:t>jour</a:t>
            </a:r>
            <a:r>
              <a:rPr sz="2200" i="1" spc="-70" dirty="0">
                <a:solidFill>
                  <a:srgbClr val="231F20"/>
                </a:solidFill>
                <a:latin typeface="Arial Narrow"/>
                <a:cs typeface="Arial Narrow"/>
              </a:rPr>
              <a:t> </a:t>
            </a:r>
            <a:r>
              <a:rPr sz="2200" i="1" spc="-65" dirty="0">
                <a:solidFill>
                  <a:srgbClr val="231F20"/>
                </a:solidFill>
                <a:latin typeface="Arial Narrow"/>
                <a:cs typeface="Arial Narrow"/>
              </a:rPr>
              <a:t>pour</a:t>
            </a:r>
            <a:r>
              <a:rPr sz="2200" i="1" spc="-70" dirty="0">
                <a:solidFill>
                  <a:srgbClr val="231F20"/>
                </a:solidFill>
                <a:latin typeface="Arial Narrow"/>
                <a:cs typeface="Arial Narrow"/>
              </a:rPr>
              <a:t> </a:t>
            </a:r>
            <a:r>
              <a:rPr sz="2200" i="1" spc="-60" dirty="0">
                <a:solidFill>
                  <a:srgbClr val="231F20"/>
                </a:solidFill>
                <a:latin typeface="Arial Narrow"/>
                <a:cs typeface="Arial Narrow"/>
              </a:rPr>
              <a:t>suivre</a:t>
            </a:r>
            <a:r>
              <a:rPr sz="2200" i="1" spc="-70" dirty="0">
                <a:solidFill>
                  <a:srgbClr val="231F20"/>
                </a:solidFill>
                <a:latin typeface="Arial Narrow"/>
                <a:cs typeface="Arial Narrow"/>
              </a:rPr>
              <a:t> </a:t>
            </a:r>
            <a:r>
              <a:rPr sz="2200" i="1" spc="-75" dirty="0">
                <a:solidFill>
                  <a:srgbClr val="231F20"/>
                </a:solidFill>
                <a:latin typeface="Arial Narrow"/>
                <a:cs typeface="Arial Narrow"/>
              </a:rPr>
              <a:t>le</a:t>
            </a:r>
            <a:r>
              <a:rPr sz="2200" i="1" spc="-70" dirty="0">
                <a:solidFill>
                  <a:srgbClr val="231F20"/>
                </a:solidFill>
                <a:latin typeface="Arial Narrow"/>
                <a:cs typeface="Arial Narrow"/>
              </a:rPr>
              <a:t> </a:t>
            </a:r>
            <a:r>
              <a:rPr sz="2200" i="1" spc="-60" dirty="0">
                <a:solidFill>
                  <a:srgbClr val="231F20"/>
                </a:solidFill>
                <a:latin typeface="Arial Narrow"/>
                <a:cs typeface="Arial Narrow"/>
              </a:rPr>
              <a:t>rythme</a:t>
            </a:r>
            <a:r>
              <a:rPr sz="2200" i="1" spc="-70" dirty="0">
                <a:solidFill>
                  <a:srgbClr val="231F20"/>
                </a:solidFill>
                <a:latin typeface="Arial Narrow"/>
                <a:cs typeface="Arial Narrow"/>
              </a:rPr>
              <a:t> </a:t>
            </a:r>
            <a:r>
              <a:rPr sz="2200" i="1" spc="-60" dirty="0">
                <a:solidFill>
                  <a:srgbClr val="231F20"/>
                </a:solidFill>
                <a:latin typeface="Arial Narrow"/>
                <a:cs typeface="Arial Narrow"/>
              </a:rPr>
              <a:t>d’apparition</a:t>
            </a:r>
            <a:r>
              <a:rPr sz="2200" i="1" spc="-70" dirty="0">
                <a:solidFill>
                  <a:srgbClr val="231F20"/>
                </a:solidFill>
                <a:latin typeface="Arial Narrow"/>
                <a:cs typeface="Arial Narrow"/>
              </a:rPr>
              <a:t> </a:t>
            </a:r>
            <a:r>
              <a:rPr sz="2200" i="1" spc="-110" dirty="0">
                <a:solidFill>
                  <a:srgbClr val="231F20"/>
                </a:solidFill>
                <a:latin typeface="Arial Narrow"/>
                <a:cs typeface="Arial Narrow"/>
              </a:rPr>
              <a:t>des</a:t>
            </a:r>
            <a:r>
              <a:rPr sz="2200" i="1" spc="-70" dirty="0">
                <a:solidFill>
                  <a:srgbClr val="231F20"/>
                </a:solidFill>
                <a:latin typeface="Arial Narrow"/>
                <a:cs typeface="Arial Narrow"/>
              </a:rPr>
              <a:t> </a:t>
            </a:r>
            <a:r>
              <a:rPr sz="2200" i="1" spc="-60" dirty="0">
                <a:solidFill>
                  <a:srgbClr val="231F20"/>
                </a:solidFill>
                <a:latin typeface="Arial Narrow"/>
                <a:cs typeface="Arial Narrow"/>
              </a:rPr>
              <a:t>derniers</a:t>
            </a:r>
            <a:r>
              <a:rPr sz="2200" i="1" spc="-70" dirty="0">
                <a:solidFill>
                  <a:srgbClr val="231F20"/>
                </a:solidFill>
                <a:latin typeface="Arial Narrow"/>
                <a:cs typeface="Arial Narrow"/>
              </a:rPr>
              <a:t> </a:t>
            </a:r>
            <a:r>
              <a:rPr sz="2200" i="1" spc="-40" dirty="0">
                <a:solidFill>
                  <a:srgbClr val="231F20"/>
                </a:solidFill>
                <a:latin typeface="Arial Narrow"/>
                <a:cs typeface="Arial Narrow"/>
              </a:rPr>
              <a:t>virus</a:t>
            </a:r>
            <a:r>
              <a:rPr sz="2200" i="1" spc="-70" dirty="0">
                <a:solidFill>
                  <a:srgbClr val="231F20"/>
                </a:solidFill>
                <a:latin typeface="Arial Narrow"/>
                <a:cs typeface="Arial Narrow"/>
              </a:rPr>
              <a:t> </a:t>
            </a:r>
            <a:r>
              <a:rPr sz="2200" i="1" spc="-40" dirty="0">
                <a:solidFill>
                  <a:srgbClr val="231F20"/>
                </a:solidFill>
                <a:latin typeface="Arial Narrow"/>
                <a:cs typeface="Arial Narrow"/>
              </a:rPr>
              <a:t>et</a:t>
            </a:r>
            <a:r>
              <a:rPr sz="2200" i="1" spc="-70" dirty="0">
                <a:solidFill>
                  <a:srgbClr val="231F20"/>
                </a:solidFill>
                <a:latin typeface="Arial Narrow"/>
                <a:cs typeface="Arial Narrow"/>
              </a:rPr>
              <a:t> </a:t>
            </a:r>
            <a:r>
              <a:rPr sz="2200" i="1" spc="-85" dirty="0">
                <a:solidFill>
                  <a:srgbClr val="231F20"/>
                </a:solidFill>
                <a:latin typeface="Arial Narrow"/>
                <a:cs typeface="Arial Narrow"/>
              </a:rPr>
              <a:t>d’autres</a:t>
            </a:r>
            <a:r>
              <a:rPr sz="2200" i="1" spc="-60" dirty="0">
                <a:solidFill>
                  <a:srgbClr val="231F20"/>
                </a:solidFill>
                <a:latin typeface="Arial Narrow"/>
                <a:cs typeface="Arial Narrow"/>
              </a:rPr>
              <a:t> </a:t>
            </a:r>
            <a:r>
              <a:rPr sz="2200" i="1" spc="-85" dirty="0">
                <a:solidFill>
                  <a:srgbClr val="231F20"/>
                </a:solidFill>
                <a:latin typeface="Arial Narrow"/>
                <a:cs typeface="Arial Narrow"/>
              </a:rPr>
              <a:t>programmes</a:t>
            </a:r>
            <a:r>
              <a:rPr sz="2200" i="1" spc="-70" dirty="0">
                <a:solidFill>
                  <a:srgbClr val="231F20"/>
                </a:solidFill>
                <a:latin typeface="Arial Narrow"/>
                <a:cs typeface="Arial Narrow"/>
              </a:rPr>
              <a:t> </a:t>
            </a:r>
            <a:r>
              <a:rPr sz="2200" i="1" spc="-60" dirty="0">
                <a:solidFill>
                  <a:srgbClr val="231F20"/>
                </a:solidFill>
                <a:latin typeface="Arial Narrow"/>
                <a:cs typeface="Arial Narrow"/>
              </a:rPr>
              <a:t>malveillants.</a:t>
            </a:r>
            <a:r>
              <a:rPr sz="2200" i="1" spc="-70" dirty="0">
                <a:solidFill>
                  <a:srgbClr val="231F20"/>
                </a:solidFill>
                <a:latin typeface="Arial Narrow"/>
                <a:cs typeface="Arial Narrow"/>
              </a:rPr>
              <a:t> </a:t>
            </a:r>
            <a:r>
              <a:rPr sz="2200" i="1" spc="-190" dirty="0">
                <a:solidFill>
                  <a:srgbClr val="231F20"/>
                </a:solidFill>
                <a:latin typeface="Arial Narrow"/>
                <a:cs typeface="Arial Narrow"/>
              </a:rPr>
              <a:t>En</a:t>
            </a:r>
            <a:r>
              <a:rPr sz="2200" i="1" spc="-70" dirty="0">
                <a:solidFill>
                  <a:srgbClr val="231F20"/>
                </a:solidFill>
                <a:latin typeface="Arial Narrow"/>
                <a:cs typeface="Arial Narrow"/>
              </a:rPr>
              <a:t> </a:t>
            </a:r>
            <a:r>
              <a:rPr sz="2200" i="1" spc="-110" dirty="0">
                <a:solidFill>
                  <a:srgbClr val="231F20"/>
                </a:solidFill>
                <a:latin typeface="Arial Narrow"/>
                <a:cs typeface="Arial Narrow"/>
              </a:rPr>
              <a:t>vous</a:t>
            </a:r>
            <a:r>
              <a:rPr sz="2200" i="1" spc="-70" dirty="0">
                <a:solidFill>
                  <a:srgbClr val="231F20"/>
                </a:solidFill>
                <a:latin typeface="Arial Narrow"/>
                <a:cs typeface="Arial Narrow"/>
              </a:rPr>
              <a:t> </a:t>
            </a:r>
            <a:r>
              <a:rPr sz="2200" i="1" spc="-75" dirty="0">
                <a:solidFill>
                  <a:srgbClr val="231F20"/>
                </a:solidFill>
                <a:latin typeface="Arial Narrow"/>
                <a:cs typeface="Arial Narrow"/>
              </a:rPr>
              <a:t>assurant</a:t>
            </a:r>
            <a:r>
              <a:rPr sz="2200" i="1" spc="-70" dirty="0">
                <a:solidFill>
                  <a:srgbClr val="231F20"/>
                </a:solidFill>
                <a:latin typeface="Arial Narrow"/>
                <a:cs typeface="Arial Narrow"/>
              </a:rPr>
              <a:t> </a:t>
            </a:r>
            <a:r>
              <a:rPr sz="2200" i="1" spc="-114" dirty="0">
                <a:solidFill>
                  <a:srgbClr val="231F20"/>
                </a:solidFill>
                <a:latin typeface="Arial Narrow"/>
                <a:cs typeface="Arial Narrow"/>
              </a:rPr>
              <a:t>de</a:t>
            </a:r>
            <a:r>
              <a:rPr sz="2200" i="1" spc="-70" dirty="0">
                <a:solidFill>
                  <a:srgbClr val="231F20"/>
                </a:solidFill>
                <a:latin typeface="Arial Narrow"/>
                <a:cs typeface="Arial Narrow"/>
              </a:rPr>
              <a:t> </a:t>
            </a:r>
            <a:r>
              <a:rPr sz="2200" i="1" spc="-60" dirty="0">
                <a:solidFill>
                  <a:srgbClr val="231F20"/>
                </a:solidFill>
                <a:latin typeface="Arial Narrow"/>
                <a:cs typeface="Arial Narrow"/>
              </a:rPr>
              <a:t>la</a:t>
            </a:r>
            <a:r>
              <a:rPr sz="2200" i="1" spc="-70" dirty="0">
                <a:solidFill>
                  <a:srgbClr val="231F20"/>
                </a:solidFill>
                <a:latin typeface="Arial Narrow"/>
                <a:cs typeface="Arial Narrow"/>
              </a:rPr>
              <a:t> </a:t>
            </a:r>
            <a:r>
              <a:rPr sz="2200" i="1" spc="-80" dirty="0">
                <a:solidFill>
                  <a:srgbClr val="231F20"/>
                </a:solidFill>
                <a:latin typeface="Arial Narrow"/>
                <a:cs typeface="Arial Narrow"/>
              </a:rPr>
              <a:t>mise</a:t>
            </a:r>
            <a:r>
              <a:rPr sz="2200" i="1" spc="-70" dirty="0">
                <a:solidFill>
                  <a:srgbClr val="231F20"/>
                </a:solidFill>
                <a:latin typeface="Arial Narrow"/>
                <a:cs typeface="Arial Narrow"/>
              </a:rPr>
              <a:t> </a:t>
            </a:r>
            <a:r>
              <a:rPr sz="2200" i="1" spc="-125" dirty="0">
                <a:solidFill>
                  <a:srgbClr val="231F20"/>
                </a:solidFill>
                <a:latin typeface="Arial Narrow"/>
                <a:cs typeface="Arial Narrow"/>
              </a:rPr>
              <a:t>à</a:t>
            </a:r>
            <a:r>
              <a:rPr sz="2200" i="1" spc="-70" dirty="0">
                <a:solidFill>
                  <a:srgbClr val="231F20"/>
                </a:solidFill>
                <a:latin typeface="Arial Narrow"/>
                <a:cs typeface="Arial Narrow"/>
              </a:rPr>
              <a:t> </a:t>
            </a:r>
            <a:r>
              <a:rPr sz="2200" i="1" spc="-40" dirty="0">
                <a:solidFill>
                  <a:srgbClr val="231F20"/>
                </a:solidFill>
                <a:latin typeface="Arial Narrow"/>
                <a:cs typeface="Arial Narrow"/>
              </a:rPr>
              <a:t>jour</a:t>
            </a:r>
            <a:r>
              <a:rPr sz="2200" i="1" spc="-70" dirty="0">
                <a:solidFill>
                  <a:srgbClr val="231F20"/>
                </a:solidFill>
                <a:latin typeface="Arial Narrow"/>
                <a:cs typeface="Arial Narrow"/>
              </a:rPr>
              <a:t> </a:t>
            </a:r>
            <a:r>
              <a:rPr sz="2200" i="1" spc="-114" dirty="0">
                <a:solidFill>
                  <a:srgbClr val="231F20"/>
                </a:solidFill>
                <a:latin typeface="Arial Narrow"/>
                <a:cs typeface="Arial Narrow"/>
              </a:rPr>
              <a:t>de</a:t>
            </a:r>
            <a:r>
              <a:rPr sz="2200" i="1" spc="-70" dirty="0">
                <a:solidFill>
                  <a:srgbClr val="231F20"/>
                </a:solidFill>
                <a:latin typeface="Arial Narrow"/>
                <a:cs typeface="Arial Narrow"/>
              </a:rPr>
              <a:t> </a:t>
            </a:r>
            <a:r>
              <a:rPr sz="2200" i="1" spc="-55" dirty="0">
                <a:solidFill>
                  <a:srgbClr val="231F20"/>
                </a:solidFill>
                <a:latin typeface="Arial Narrow"/>
                <a:cs typeface="Arial Narrow"/>
              </a:rPr>
              <a:t>votre</a:t>
            </a:r>
            <a:r>
              <a:rPr sz="2200" i="1" spc="-70" dirty="0">
                <a:solidFill>
                  <a:srgbClr val="231F20"/>
                </a:solidFill>
                <a:latin typeface="Arial Narrow"/>
                <a:cs typeface="Arial Narrow"/>
              </a:rPr>
              <a:t> </a:t>
            </a:r>
            <a:r>
              <a:rPr sz="2200" i="1" spc="-95" dirty="0">
                <a:solidFill>
                  <a:srgbClr val="231F20"/>
                </a:solidFill>
                <a:latin typeface="Arial Narrow"/>
                <a:cs typeface="Arial Narrow"/>
              </a:rPr>
              <a:t>système</a:t>
            </a:r>
            <a:r>
              <a:rPr sz="2200" i="1" spc="-70" dirty="0">
                <a:solidFill>
                  <a:srgbClr val="231F20"/>
                </a:solidFill>
                <a:latin typeface="Arial Narrow"/>
                <a:cs typeface="Arial Narrow"/>
              </a:rPr>
              <a:t> </a:t>
            </a:r>
            <a:r>
              <a:rPr sz="2200" i="1" spc="-65" dirty="0">
                <a:solidFill>
                  <a:srgbClr val="231F20"/>
                </a:solidFill>
                <a:latin typeface="Arial Narrow"/>
                <a:cs typeface="Arial Narrow"/>
              </a:rPr>
              <a:t>d’exploitation</a:t>
            </a:r>
            <a:r>
              <a:rPr sz="2200" i="1" spc="-70" dirty="0">
                <a:solidFill>
                  <a:srgbClr val="231F20"/>
                </a:solidFill>
                <a:latin typeface="Arial Narrow"/>
                <a:cs typeface="Arial Narrow"/>
              </a:rPr>
              <a:t> </a:t>
            </a:r>
            <a:r>
              <a:rPr sz="2200" i="1" spc="-75" dirty="0">
                <a:solidFill>
                  <a:srgbClr val="231F20"/>
                </a:solidFill>
                <a:latin typeface="Arial Narrow"/>
                <a:cs typeface="Arial Narrow"/>
              </a:rPr>
              <a:t>(par</a:t>
            </a:r>
            <a:r>
              <a:rPr sz="2200" i="1" spc="-70" dirty="0">
                <a:solidFill>
                  <a:srgbClr val="231F20"/>
                </a:solidFill>
                <a:latin typeface="Arial Narrow"/>
                <a:cs typeface="Arial Narrow"/>
              </a:rPr>
              <a:t> </a:t>
            </a:r>
            <a:r>
              <a:rPr sz="2200" i="1" spc="-100" dirty="0">
                <a:solidFill>
                  <a:srgbClr val="231F20"/>
                </a:solidFill>
                <a:latin typeface="Arial Narrow"/>
                <a:cs typeface="Arial Narrow"/>
              </a:rPr>
              <a:t>exemple</a:t>
            </a:r>
            <a:r>
              <a:rPr sz="2200" i="1" spc="-70" dirty="0">
                <a:solidFill>
                  <a:srgbClr val="231F20"/>
                </a:solidFill>
                <a:latin typeface="Arial Narrow"/>
                <a:cs typeface="Arial Narrow"/>
              </a:rPr>
              <a:t> </a:t>
            </a:r>
            <a:r>
              <a:rPr sz="2200" i="1" spc="-55" dirty="0">
                <a:solidFill>
                  <a:srgbClr val="231F20"/>
                </a:solidFill>
                <a:latin typeface="Arial Narrow"/>
                <a:cs typeface="Arial Narrow"/>
              </a:rPr>
              <a:t>:</a:t>
            </a:r>
            <a:r>
              <a:rPr sz="2200" i="1" spc="-70" dirty="0">
                <a:solidFill>
                  <a:srgbClr val="231F20"/>
                </a:solidFill>
                <a:latin typeface="Arial Narrow"/>
                <a:cs typeface="Arial Narrow"/>
              </a:rPr>
              <a:t> </a:t>
            </a:r>
            <a:r>
              <a:rPr sz="2200" i="1" spc="-130" dirty="0">
                <a:solidFill>
                  <a:srgbClr val="231F20"/>
                </a:solidFill>
                <a:latin typeface="Arial Narrow"/>
                <a:cs typeface="Arial Narrow"/>
              </a:rPr>
              <a:t>Windows,</a:t>
            </a:r>
            <a:endParaRPr sz="2200" dirty="0">
              <a:latin typeface="Arial Narrow"/>
              <a:cs typeface="Arial Narrow"/>
            </a:endParaRPr>
          </a:p>
        </p:txBody>
      </p:sp>
      <p:sp>
        <p:nvSpPr>
          <p:cNvPr id="36" name="object 36"/>
          <p:cNvSpPr txBox="1"/>
          <p:nvPr/>
        </p:nvSpPr>
        <p:spPr>
          <a:xfrm>
            <a:off x="6771004" y="5073974"/>
            <a:ext cx="10671175" cy="365125"/>
          </a:xfrm>
          <a:prstGeom prst="rect">
            <a:avLst/>
          </a:prstGeom>
        </p:spPr>
        <p:txBody>
          <a:bodyPr vert="horz" wrap="square" lIns="0" tIns="15875" rIns="0" bIns="0" rtlCol="0">
            <a:spAutoFit/>
          </a:bodyPr>
          <a:lstStyle/>
          <a:p>
            <a:pPr marL="12700">
              <a:lnSpc>
                <a:spcPct val="100000"/>
              </a:lnSpc>
              <a:spcBef>
                <a:spcPts val="125"/>
              </a:spcBef>
            </a:pPr>
            <a:r>
              <a:rPr sz="2200" i="1" spc="-365" dirty="0">
                <a:solidFill>
                  <a:srgbClr val="231F20"/>
                </a:solidFill>
                <a:latin typeface="Arial Narrow"/>
                <a:cs typeface="Arial Narrow"/>
              </a:rPr>
              <a:t>OS</a:t>
            </a:r>
            <a:r>
              <a:rPr sz="2200" i="1" spc="-65" dirty="0">
                <a:solidFill>
                  <a:srgbClr val="231F20"/>
                </a:solidFill>
                <a:latin typeface="Arial Narrow"/>
                <a:cs typeface="Arial Narrow"/>
              </a:rPr>
              <a:t> </a:t>
            </a:r>
            <a:r>
              <a:rPr sz="2200" i="1" spc="-280" dirty="0">
                <a:solidFill>
                  <a:srgbClr val="231F20"/>
                </a:solidFill>
                <a:latin typeface="Arial Narrow"/>
                <a:cs typeface="Arial Narrow"/>
              </a:rPr>
              <a:t>X</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110" dirty="0">
                <a:solidFill>
                  <a:srgbClr val="231F20"/>
                </a:solidFill>
                <a:latin typeface="Arial Narrow"/>
                <a:cs typeface="Arial Narrow"/>
              </a:rPr>
              <a:t>Ubuntu)</a:t>
            </a:r>
            <a:r>
              <a:rPr sz="2200" i="1" spc="-55" dirty="0">
                <a:solidFill>
                  <a:srgbClr val="231F20"/>
                </a:solidFill>
                <a:latin typeface="Arial Narrow"/>
                <a:cs typeface="Arial Narrow"/>
              </a:rPr>
              <a:t> </a:t>
            </a:r>
            <a:r>
              <a:rPr sz="2200" i="1" spc="-20" dirty="0">
                <a:solidFill>
                  <a:srgbClr val="231F20"/>
                </a:solidFill>
                <a:latin typeface="Arial Narrow"/>
                <a:cs typeface="Arial Narrow"/>
              </a:rPr>
              <a:t>et</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60" dirty="0">
                <a:solidFill>
                  <a:srgbClr val="231F20"/>
                </a:solidFill>
                <a:latin typeface="Arial Narrow"/>
                <a:cs typeface="Arial Narrow"/>
              </a:rPr>
              <a:t>navigateur</a:t>
            </a:r>
            <a:r>
              <a:rPr sz="2200" i="1" spc="-55"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5" dirty="0">
                <a:solidFill>
                  <a:srgbClr val="231F20"/>
                </a:solidFill>
                <a:latin typeface="Arial Narrow"/>
                <a:cs typeface="Arial Narrow"/>
              </a:rPr>
              <a:t> </a:t>
            </a:r>
            <a:r>
              <a:rPr sz="2200" i="1" spc="-80" dirty="0">
                <a:solidFill>
                  <a:srgbClr val="231F20"/>
                </a:solidFill>
                <a:latin typeface="Arial Narrow"/>
                <a:cs typeface="Arial Narrow"/>
              </a:rPr>
              <a:t>(par</a:t>
            </a:r>
            <a:r>
              <a:rPr sz="2200" i="1" spc="-55" dirty="0">
                <a:solidFill>
                  <a:srgbClr val="231F20"/>
                </a:solidFill>
                <a:latin typeface="Arial Narrow"/>
                <a:cs typeface="Arial Narrow"/>
              </a:rPr>
              <a:t> </a:t>
            </a:r>
            <a:r>
              <a:rPr sz="2200" i="1" spc="-100" dirty="0">
                <a:solidFill>
                  <a:srgbClr val="231F20"/>
                </a:solidFill>
                <a:latin typeface="Arial Narrow"/>
                <a:cs typeface="Arial Narrow"/>
              </a:rPr>
              <a:t>exemple</a:t>
            </a:r>
            <a:r>
              <a:rPr sz="2200" i="1" spc="-55" dirty="0">
                <a:solidFill>
                  <a:srgbClr val="231F20"/>
                </a:solidFill>
                <a:latin typeface="Arial Narrow"/>
                <a:cs typeface="Arial Narrow"/>
              </a:rPr>
              <a:t> </a:t>
            </a:r>
            <a:r>
              <a:rPr sz="2200" i="1" dirty="0">
                <a:solidFill>
                  <a:srgbClr val="231F20"/>
                </a:solidFill>
                <a:latin typeface="Arial Narrow"/>
                <a:cs typeface="Arial Narrow"/>
              </a:rPr>
              <a:t>:</a:t>
            </a:r>
            <a:r>
              <a:rPr sz="2200" i="1" spc="-55" dirty="0">
                <a:solidFill>
                  <a:srgbClr val="231F20"/>
                </a:solidFill>
                <a:latin typeface="Arial Narrow"/>
                <a:cs typeface="Arial Narrow"/>
              </a:rPr>
              <a:t> </a:t>
            </a:r>
            <a:r>
              <a:rPr sz="2200" i="1" spc="-130" dirty="0">
                <a:solidFill>
                  <a:srgbClr val="231F20"/>
                </a:solidFill>
                <a:latin typeface="Arial Narrow"/>
                <a:cs typeface="Arial Narrow"/>
              </a:rPr>
              <a:t>Chrome,</a:t>
            </a:r>
            <a:r>
              <a:rPr sz="2200" i="1" spc="-55" dirty="0">
                <a:solidFill>
                  <a:srgbClr val="231F20"/>
                </a:solidFill>
                <a:latin typeface="Arial Narrow"/>
                <a:cs typeface="Arial Narrow"/>
              </a:rPr>
              <a:t> </a:t>
            </a:r>
            <a:r>
              <a:rPr sz="2200" i="1" spc="-75" dirty="0">
                <a:solidFill>
                  <a:srgbClr val="231F20"/>
                </a:solidFill>
                <a:latin typeface="Arial Narrow"/>
                <a:cs typeface="Arial Narrow"/>
              </a:rPr>
              <a:t>Firefox,</a:t>
            </a:r>
            <a:r>
              <a:rPr sz="2200" i="1" spc="-55" dirty="0">
                <a:solidFill>
                  <a:srgbClr val="231F20"/>
                </a:solidFill>
                <a:latin typeface="Arial Narrow"/>
                <a:cs typeface="Arial Narrow"/>
              </a:rPr>
              <a:t> </a:t>
            </a:r>
            <a:r>
              <a:rPr sz="2200" i="1" spc="-160" dirty="0">
                <a:solidFill>
                  <a:srgbClr val="231F20"/>
                </a:solidFill>
                <a:latin typeface="Arial Narrow"/>
                <a:cs typeface="Arial Narrow"/>
              </a:rPr>
              <a:t>Edge</a:t>
            </a:r>
            <a:r>
              <a:rPr sz="2200" i="1" spc="-55" dirty="0">
                <a:solidFill>
                  <a:srgbClr val="231F20"/>
                </a:solidFill>
                <a:latin typeface="Arial Narrow"/>
                <a:cs typeface="Arial Narrow"/>
              </a:rPr>
              <a:t> </a:t>
            </a:r>
            <a:r>
              <a:rPr sz="2200" i="1" spc="-110" dirty="0">
                <a:solidFill>
                  <a:srgbClr val="231F20"/>
                </a:solidFill>
                <a:latin typeface="Arial Narrow"/>
                <a:cs typeface="Arial Narrow"/>
              </a:rPr>
              <a:t>ou</a:t>
            </a:r>
            <a:r>
              <a:rPr sz="2200" i="1" spc="-55" dirty="0">
                <a:solidFill>
                  <a:srgbClr val="231F20"/>
                </a:solidFill>
                <a:latin typeface="Arial Narrow"/>
                <a:cs typeface="Arial Narrow"/>
              </a:rPr>
              <a:t> </a:t>
            </a:r>
            <a:r>
              <a:rPr sz="2200" i="1" spc="-85" dirty="0">
                <a:solidFill>
                  <a:srgbClr val="231F20"/>
                </a:solidFill>
                <a:latin typeface="Arial Narrow"/>
                <a:cs typeface="Arial Narrow"/>
              </a:rPr>
              <a:t>Safari),</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70" dirty="0">
                <a:solidFill>
                  <a:srgbClr val="231F20"/>
                </a:solidFill>
                <a:latin typeface="Arial Narrow"/>
                <a:cs typeface="Arial Narrow"/>
              </a:rPr>
              <a:t>mettez</a:t>
            </a:r>
            <a:r>
              <a:rPr sz="2200" i="1" spc="-55" dirty="0">
                <a:solidFill>
                  <a:srgbClr val="231F20"/>
                </a:solidFill>
                <a:latin typeface="Arial Narrow"/>
                <a:cs typeface="Arial Narrow"/>
              </a:rPr>
              <a:t> </a:t>
            </a:r>
            <a:r>
              <a:rPr sz="2200" i="1" spc="-50" dirty="0">
                <a:solidFill>
                  <a:srgbClr val="231F20"/>
                </a:solidFill>
                <a:latin typeface="Arial Narrow"/>
                <a:cs typeface="Arial Narrow"/>
              </a:rPr>
              <a:t>toutes</a:t>
            </a:r>
            <a:r>
              <a:rPr sz="2200" i="1" spc="-55" dirty="0">
                <a:solidFill>
                  <a:srgbClr val="231F20"/>
                </a:solidFill>
                <a:latin typeface="Arial Narrow"/>
                <a:cs typeface="Arial Narrow"/>
              </a:rPr>
              <a:t> </a:t>
            </a:r>
            <a:r>
              <a:rPr sz="2200" i="1" spc="-25" dirty="0">
                <a:solidFill>
                  <a:srgbClr val="231F20"/>
                </a:solidFill>
                <a:latin typeface="Arial Narrow"/>
                <a:cs typeface="Arial Narrow"/>
              </a:rPr>
              <a:t>les</a:t>
            </a:r>
            <a:endParaRPr sz="2200" dirty="0">
              <a:latin typeface="Arial Narrow"/>
              <a:cs typeface="Arial Narrow"/>
            </a:endParaRPr>
          </a:p>
        </p:txBody>
      </p:sp>
      <p:sp>
        <p:nvSpPr>
          <p:cNvPr id="37" name="object 37"/>
          <p:cNvSpPr txBox="1"/>
          <p:nvPr/>
        </p:nvSpPr>
        <p:spPr>
          <a:xfrm>
            <a:off x="6771004" y="5388101"/>
            <a:ext cx="2138680" cy="365125"/>
          </a:xfrm>
          <a:prstGeom prst="rect">
            <a:avLst/>
          </a:prstGeom>
        </p:spPr>
        <p:txBody>
          <a:bodyPr vert="horz" wrap="square" lIns="0" tIns="15875" rIns="0" bIns="0" rtlCol="0">
            <a:spAutoFit/>
          </a:bodyPr>
          <a:lstStyle/>
          <a:p>
            <a:pPr marL="12700">
              <a:lnSpc>
                <a:spcPct val="100000"/>
              </a:lnSpc>
              <a:spcBef>
                <a:spcPts val="125"/>
              </a:spcBef>
            </a:pPr>
            <a:r>
              <a:rPr sz="2200" i="1" spc="-90" dirty="0">
                <a:solidFill>
                  <a:srgbClr val="231F20"/>
                </a:solidFill>
                <a:latin typeface="Arial Narrow"/>
                <a:cs typeface="Arial Narrow"/>
              </a:rPr>
              <a:t>chances</a:t>
            </a:r>
            <a:r>
              <a:rPr sz="2200" i="1" spc="-35" dirty="0">
                <a:solidFill>
                  <a:srgbClr val="231F20"/>
                </a:solidFill>
                <a:latin typeface="Arial Narrow"/>
                <a:cs typeface="Arial Narrow"/>
              </a:rPr>
              <a:t> </a:t>
            </a:r>
            <a:r>
              <a:rPr sz="2200" i="1" spc="-120" dirty="0">
                <a:solidFill>
                  <a:srgbClr val="231F20"/>
                </a:solidFill>
                <a:latin typeface="Arial Narrow"/>
                <a:cs typeface="Arial Narrow"/>
              </a:rPr>
              <a:t>de</a:t>
            </a:r>
            <a:r>
              <a:rPr sz="2200" i="1" spc="-3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35" dirty="0">
                <a:solidFill>
                  <a:srgbClr val="231F20"/>
                </a:solidFill>
                <a:latin typeface="Arial Narrow"/>
                <a:cs typeface="Arial Narrow"/>
              </a:rPr>
              <a:t> </a:t>
            </a:r>
            <a:r>
              <a:rPr sz="2200" i="1" spc="-45" dirty="0">
                <a:solidFill>
                  <a:srgbClr val="231F20"/>
                </a:solidFill>
                <a:latin typeface="Arial Narrow"/>
                <a:cs typeface="Arial Narrow"/>
              </a:rPr>
              <a:t>côté.</a:t>
            </a:r>
            <a:endParaRPr sz="2200" dirty="0">
              <a:latin typeface="Arial Narrow"/>
              <a:cs typeface="Arial Narrow"/>
            </a:endParaRPr>
          </a:p>
        </p:txBody>
      </p:sp>
      <p:sp>
        <p:nvSpPr>
          <p:cNvPr id="38" name="object 38"/>
          <p:cNvSpPr txBox="1"/>
          <p:nvPr/>
        </p:nvSpPr>
        <p:spPr>
          <a:xfrm>
            <a:off x="6771004" y="5702227"/>
            <a:ext cx="1057402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20" dirty="0">
                <a:solidFill>
                  <a:srgbClr val="231F20"/>
                </a:solidFill>
                <a:latin typeface="Arial Narrow"/>
                <a:cs typeface="Arial Narrow"/>
              </a:rPr>
              <a:t>Activez</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0" dirty="0">
                <a:solidFill>
                  <a:srgbClr val="231F20"/>
                </a:solidFill>
                <a:latin typeface="Arial Narrow"/>
                <a:cs typeface="Arial Narrow"/>
              </a:rPr>
              <a:t> </a:t>
            </a:r>
            <a:r>
              <a:rPr sz="2200" b="1" i="1" spc="-135" dirty="0">
                <a:solidFill>
                  <a:srgbClr val="231F20"/>
                </a:solidFill>
                <a:latin typeface="Arial Narrow"/>
                <a:cs typeface="Arial Narrow"/>
              </a:rPr>
              <a:t>bloqueur</a:t>
            </a:r>
            <a:r>
              <a:rPr sz="2200" b="1" i="1" spc="-50" dirty="0">
                <a:solidFill>
                  <a:srgbClr val="231F20"/>
                </a:solidFill>
                <a:latin typeface="Arial Narrow"/>
                <a:cs typeface="Arial Narrow"/>
              </a:rPr>
              <a:t> </a:t>
            </a:r>
            <a:r>
              <a:rPr sz="2200" b="1" i="1" spc="-135" dirty="0">
                <a:solidFill>
                  <a:srgbClr val="231F20"/>
                </a:solidFill>
                <a:latin typeface="Arial Narrow"/>
                <a:cs typeface="Arial Narrow"/>
              </a:rPr>
              <a:t>de</a:t>
            </a:r>
            <a:r>
              <a:rPr sz="2200" b="1" i="1" spc="-50" dirty="0">
                <a:solidFill>
                  <a:srgbClr val="231F20"/>
                </a:solidFill>
                <a:latin typeface="Arial Narrow"/>
                <a:cs typeface="Arial Narrow"/>
              </a:rPr>
              <a:t> </a:t>
            </a:r>
            <a:r>
              <a:rPr sz="2200" b="1" i="1" spc="-75" dirty="0">
                <a:solidFill>
                  <a:srgbClr val="231F20"/>
                </a:solidFill>
                <a:latin typeface="Arial Narrow"/>
                <a:cs typeface="Arial Narrow"/>
              </a:rPr>
              <a:t>fenêtres</a:t>
            </a:r>
            <a:r>
              <a:rPr sz="2200" b="1" i="1" spc="-50" dirty="0">
                <a:solidFill>
                  <a:srgbClr val="231F20"/>
                </a:solidFill>
                <a:latin typeface="Arial Narrow"/>
                <a:cs typeface="Arial Narrow"/>
              </a:rPr>
              <a:t> </a:t>
            </a:r>
            <a:r>
              <a:rPr sz="2200" b="1" i="1" spc="-105" dirty="0">
                <a:solidFill>
                  <a:srgbClr val="231F20"/>
                </a:solidFill>
                <a:latin typeface="Arial Narrow"/>
                <a:cs typeface="Arial Narrow"/>
              </a:rPr>
              <a:t>contextuelles</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395" dirty="0">
                <a:solidFill>
                  <a:srgbClr val="231F20"/>
                </a:solidFill>
                <a:latin typeface="Arial Narrow"/>
                <a:cs typeface="Arial Narrow"/>
              </a:rPr>
              <a:t> </a:t>
            </a:r>
            <a:r>
              <a:rPr sz="2200" i="1" spc="-60" dirty="0">
                <a:solidFill>
                  <a:srgbClr val="231F20"/>
                </a:solidFill>
                <a:latin typeface="Arial Narrow"/>
                <a:cs typeface="Arial Narrow"/>
              </a:rPr>
              <a:t>la</a:t>
            </a:r>
            <a:r>
              <a:rPr sz="2200" i="1" spc="-50" dirty="0">
                <a:solidFill>
                  <a:srgbClr val="231F20"/>
                </a:solidFill>
                <a:latin typeface="Arial Narrow"/>
                <a:cs typeface="Arial Narrow"/>
              </a:rPr>
              <a:t> </a:t>
            </a:r>
            <a:r>
              <a:rPr sz="2200" i="1" spc="-40" dirty="0">
                <a:solidFill>
                  <a:srgbClr val="231F20"/>
                </a:solidFill>
                <a:latin typeface="Arial Narrow"/>
                <a:cs typeface="Arial Narrow"/>
              </a:rPr>
              <a:t>plupart</a:t>
            </a:r>
            <a:r>
              <a:rPr sz="2200" i="1" spc="-50"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0" dirty="0">
                <a:solidFill>
                  <a:srgbClr val="231F20"/>
                </a:solidFill>
                <a:latin typeface="Arial Narrow"/>
                <a:cs typeface="Arial Narrow"/>
              </a:rPr>
              <a:t> </a:t>
            </a:r>
            <a:r>
              <a:rPr sz="2200" i="1" spc="-60" dirty="0">
                <a:solidFill>
                  <a:srgbClr val="231F20"/>
                </a:solidFill>
                <a:latin typeface="Arial Narrow"/>
                <a:cs typeface="Arial Narrow"/>
              </a:rPr>
              <a:t>navigateurs</a:t>
            </a:r>
            <a:r>
              <a:rPr sz="2200" i="1" spc="-50" dirty="0">
                <a:solidFill>
                  <a:srgbClr val="231F20"/>
                </a:solidFill>
                <a:latin typeface="Arial Narrow"/>
                <a:cs typeface="Arial Narrow"/>
              </a:rPr>
              <a:t> </a:t>
            </a:r>
            <a:r>
              <a:rPr sz="2200" i="1" spc="-125" dirty="0">
                <a:solidFill>
                  <a:srgbClr val="231F20"/>
                </a:solidFill>
                <a:latin typeface="Arial Narrow"/>
                <a:cs typeface="Arial Narrow"/>
              </a:rPr>
              <a:t>web</a:t>
            </a:r>
            <a:r>
              <a:rPr sz="2200" i="1" spc="-50" dirty="0">
                <a:solidFill>
                  <a:srgbClr val="231F20"/>
                </a:solidFill>
                <a:latin typeface="Arial Narrow"/>
                <a:cs typeface="Arial Narrow"/>
              </a:rPr>
              <a:t> </a:t>
            </a:r>
            <a:r>
              <a:rPr sz="2200" i="1" spc="-55" dirty="0">
                <a:solidFill>
                  <a:srgbClr val="231F20"/>
                </a:solidFill>
                <a:latin typeface="Arial Narrow"/>
                <a:cs typeface="Arial Narrow"/>
              </a:rPr>
              <a:t>comportent </a:t>
            </a:r>
            <a:r>
              <a:rPr sz="2200" i="1" spc="-100" dirty="0">
                <a:solidFill>
                  <a:srgbClr val="231F20"/>
                </a:solidFill>
                <a:latin typeface="Arial Narrow"/>
                <a:cs typeface="Arial Narrow"/>
              </a:rPr>
              <a:t>un</a:t>
            </a:r>
            <a:r>
              <a:rPr sz="2200" i="1" spc="-50" dirty="0">
                <a:solidFill>
                  <a:srgbClr val="231F20"/>
                </a:solidFill>
                <a:latin typeface="Arial Narrow"/>
                <a:cs typeface="Arial Narrow"/>
              </a:rPr>
              <a:t> </a:t>
            </a:r>
            <a:r>
              <a:rPr sz="2200" i="1" spc="-80" dirty="0">
                <a:solidFill>
                  <a:srgbClr val="231F20"/>
                </a:solidFill>
                <a:latin typeface="Arial Narrow"/>
                <a:cs typeface="Arial Narrow"/>
              </a:rPr>
              <a:t>bloqueur</a:t>
            </a:r>
            <a:r>
              <a:rPr sz="2200" i="1" spc="-50" dirty="0">
                <a:solidFill>
                  <a:srgbClr val="231F20"/>
                </a:solidFill>
                <a:latin typeface="Arial Narrow"/>
                <a:cs typeface="Arial Narrow"/>
              </a:rPr>
              <a:t> </a:t>
            </a:r>
            <a:r>
              <a:rPr sz="2200" i="1" spc="-25" dirty="0">
                <a:solidFill>
                  <a:srgbClr val="231F20"/>
                </a:solidFill>
                <a:latin typeface="Arial Narrow"/>
                <a:cs typeface="Arial Narrow"/>
              </a:rPr>
              <a:t>de</a:t>
            </a:r>
            <a:endParaRPr sz="2200" dirty="0">
              <a:latin typeface="Arial Narrow"/>
              <a:cs typeface="Arial Narrow"/>
            </a:endParaRPr>
          </a:p>
        </p:txBody>
      </p:sp>
      <p:sp>
        <p:nvSpPr>
          <p:cNvPr id="39" name="object 39"/>
          <p:cNvSpPr txBox="1"/>
          <p:nvPr/>
        </p:nvSpPr>
        <p:spPr>
          <a:xfrm>
            <a:off x="6771002" y="6016354"/>
            <a:ext cx="10966450" cy="365125"/>
          </a:xfrm>
          <a:prstGeom prst="rect">
            <a:avLst/>
          </a:prstGeom>
        </p:spPr>
        <p:txBody>
          <a:bodyPr vert="horz" wrap="square" lIns="0" tIns="15875" rIns="0" bIns="0" rtlCol="0">
            <a:spAutoFit/>
          </a:bodyPr>
          <a:lstStyle/>
          <a:p>
            <a:pPr marL="12700">
              <a:lnSpc>
                <a:spcPct val="100000"/>
              </a:lnSpc>
              <a:spcBef>
                <a:spcPts val="125"/>
              </a:spcBef>
            </a:pPr>
            <a:r>
              <a:rPr sz="2200" i="1" spc="-50" dirty="0">
                <a:solidFill>
                  <a:srgbClr val="231F20"/>
                </a:solidFill>
                <a:latin typeface="Arial Narrow"/>
                <a:cs typeface="Arial Narrow"/>
              </a:rPr>
              <a:t>fenêtres</a:t>
            </a:r>
            <a:r>
              <a:rPr sz="2200" i="1" spc="-45" dirty="0">
                <a:solidFill>
                  <a:srgbClr val="231F20"/>
                </a:solidFill>
                <a:latin typeface="Arial Narrow"/>
                <a:cs typeface="Arial Narrow"/>
              </a:rPr>
              <a:t> </a:t>
            </a:r>
            <a:r>
              <a:rPr sz="2200" i="1" spc="-65" dirty="0">
                <a:solidFill>
                  <a:srgbClr val="231F20"/>
                </a:solidFill>
                <a:latin typeface="Arial Narrow"/>
                <a:cs typeface="Arial Narrow"/>
              </a:rPr>
              <a:t>contextuelles</a:t>
            </a:r>
            <a:r>
              <a:rPr sz="2200" i="1" spc="-45" dirty="0">
                <a:solidFill>
                  <a:srgbClr val="231F20"/>
                </a:solidFill>
                <a:latin typeface="Arial Narrow"/>
                <a:cs typeface="Arial Narrow"/>
              </a:rPr>
              <a:t> intégré qui </a:t>
            </a:r>
            <a:r>
              <a:rPr sz="2200" i="1" spc="-114" dirty="0">
                <a:solidFill>
                  <a:srgbClr val="231F20"/>
                </a:solidFill>
                <a:latin typeface="Arial Narrow"/>
                <a:cs typeface="Arial Narrow"/>
              </a:rPr>
              <a:t>empêche</a:t>
            </a:r>
            <a:r>
              <a:rPr sz="2200" i="1" spc="-45" dirty="0">
                <a:solidFill>
                  <a:srgbClr val="231F20"/>
                </a:solidFill>
                <a:latin typeface="Arial Narrow"/>
                <a:cs typeface="Arial Narrow"/>
              </a:rPr>
              <a:t> </a:t>
            </a:r>
            <a:r>
              <a:rPr sz="2200" i="1" spc="-90" dirty="0">
                <a:solidFill>
                  <a:srgbClr val="231F20"/>
                </a:solidFill>
                <a:latin typeface="Arial Narrow"/>
                <a:cs typeface="Arial Narrow"/>
              </a:rPr>
              <a:t>les</a:t>
            </a:r>
            <a:r>
              <a:rPr sz="2200" i="1" spc="-45" dirty="0">
                <a:solidFill>
                  <a:srgbClr val="231F20"/>
                </a:solidFill>
                <a:latin typeface="Arial Narrow"/>
                <a:cs typeface="Arial Narrow"/>
              </a:rPr>
              <a:t> </a:t>
            </a:r>
            <a:r>
              <a:rPr sz="2200" i="1" spc="-50" dirty="0">
                <a:solidFill>
                  <a:srgbClr val="231F20"/>
                </a:solidFill>
                <a:latin typeface="Arial Narrow"/>
                <a:cs typeface="Arial Narrow"/>
              </a:rPr>
              <a:t>fenêtres</a:t>
            </a:r>
            <a:r>
              <a:rPr sz="2200" i="1" spc="-45" dirty="0">
                <a:solidFill>
                  <a:srgbClr val="231F20"/>
                </a:solidFill>
                <a:latin typeface="Arial Narrow"/>
                <a:cs typeface="Arial Narrow"/>
              </a:rPr>
              <a:t> </a:t>
            </a:r>
            <a:r>
              <a:rPr sz="2200" i="1" spc="-65" dirty="0">
                <a:solidFill>
                  <a:srgbClr val="231F20"/>
                </a:solidFill>
                <a:latin typeface="Arial Narrow"/>
                <a:cs typeface="Arial Narrow"/>
              </a:rPr>
              <a:t>contextuelles</a:t>
            </a:r>
            <a:r>
              <a:rPr sz="2200" i="1" spc="-45" dirty="0">
                <a:solidFill>
                  <a:srgbClr val="231F20"/>
                </a:solidFill>
                <a:latin typeface="Arial Narrow"/>
                <a:cs typeface="Arial Narrow"/>
              </a:rPr>
              <a:t> </a:t>
            </a:r>
            <a:r>
              <a:rPr sz="2200" i="1" spc="-80" dirty="0">
                <a:solidFill>
                  <a:srgbClr val="231F20"/>
                </a:solidFill>
                <a:latin typeface="Arial Narrow"/>
                <a:cs typeface="Arial Narrow"/>
              </a:rPr>
              <a:t>d’apparaître</a:t>
            </a:r>
            <a:r>
              <a:rPr sz="2200" i="1" spc="-45" dirty="0">
                <a:solidFill>
                  <a:srgbClr val="231F20"/>
                </a:solidFill>
                <a:latin typeface="Arial Narrow"/>
                <a:cs typeface="Arial Narrow"/>
              </a:rPr>
              <a:t> </a:t>
            </a:r>
            <a:r>
              <a:rPr sz="2200" i="1" spc="-60" dirty="0">
                <a:solidFill>
                  <a:srgbClr val="231F20"/>
                </a:solidFill>
                <a:latin typeface="Arial Narrow"/>
                <a:cs typeface="Arial Narrow"/>
              </a:rPr>
              <a:t>sur</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85" dirty="0">
                <a:solidFill>
                  <a:srgbClr val="231F20"/>
                </a:solidFill>
                <a:latin typeface="Arial Narrow"/>
                <a:cs typeface="Arial Narrow"/>
              </a:rPr>
              <a:t>écran.</a:t>
            </a:r>
            <a:r>
              <a:rPr sz="2200" i="1" spc="-45" dirty="0">
                <a:solidFill>
                  <a:srgbClr val="231F20"/>
                </a:solidFill>
                <a:latin typeface="Arial Narrow"/>
                <a:cs typeface="Arial Narrow"/>
              </a:rPr>
              <a:t> </a:t>
            </a:r>
            <a:r>
              <a:rPr sz="2200" i="1" spc="-165" dirty="0">
                <a:solidFill>
                  <a:srgbClr val="231F20"/>
                </a:solidFill>
                <a:latin typeface="Arial Narrow"/>
                <a:cs typeface="Arial Narrow"/>
              </a:rPr>
              <a:t>Cela</a:t>
            </a:r>
            <a:r>
              <a:rPr sz="2200" i="1" spc="-45" dirty="0">
                <a:solidFill>
                  <a:srgbClr val="231F20"/>
                </a:solidFill>
                <a:latin typeface="Arial Narrow"/>
                <a:cs typeface="Arial Narrow"/>
              </a:rPr>
              <a:t> </a:t>
            </a:r>
            <a:r>
              <a:rPr sz="2200" i="1" spc="-30" dirty="0">
                <a:solidFill>
                  <a:srgbClr val="231F20"/>
                </a:solidFill>
                <a:latin typeface="Arial Narrow"/>
                <a:cs typeface="Arial Narrow"/>
              </a:rPr>
              <a:t>pourrait</a:t>
            </a:r>
            <a:r>
              <a:rPr sz="2200" i="1" spc="-45" dirty="0">
                <a:solidFill>
                  <a:srgbClr val="231F20"/>
                </a:solidFill>
                <a:latin typeface="Arial Narrow"/>
                <a:cs typeface="Arial Narrow"/>
              </a:rPr>
              <a:t> </a:t>
            </a:r>
            <a:r>
              <a:rPr sz="2200" i="1" spc="-20" dirty="0">
                <a:solidFill>
                  <a:srgbClr val="231F20"/>
                </a:solidFill>
                <a:latin typeface="Arial Narrow"/>
                <a:cs typeface="Arial Narrow"/>
              </a:rPr>
              <a:t>vous</a:t>
            </a:r>
            <a:endParaRPr sz="2200" dirty="0">
              <a:latin typeface="Arial Narrow"/>
              <a:cs typeface="Arial Narrow"/>
            </a:endParaRPr>
          </a:p>
        </p:txBody>
      </p:sp>
      <p:sp>
        <p:nvSpPr>
          <p:cNvPr id="40" name="object 40"/>
          <p:cNvSpPr txBox="1"/>
          <p:nvPr/>
        </p:nvSpPr>
        <p:spPr>
          <a:xfrm>
            <a:off x="6771002" y="6330481"/>
            <a:ext cx="4561205"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protéger</a:t>
            </a:r>
            <a:r>
              <a:rPr sz="2200" i="1" spc="-50" dirty="0">
                <a:solidFill>
                  <a:srgbClr val="231F20"/>
                </a:solidFill>
                <a:latin typeface="Arial Narrow"/>
                <a:cs typeface="Arial Narrow"/>
              </a:rPr>
              <a:t> </a:t>
            </a:r>
            <a:r>
              <a:rPr sz="2200" i="1" spc="-120" dirty="0">
                <a:solidFill>
                  <a:srgbClr val="231F20"/>
                </a:solidFill>
                <a:latin typeface="Arial Narrow"/>
                <a:cs typeface="Arial Narrow"/>
              </a:rPr>
              <a:t>de</a:t>
            </a:r>
            <a:r>
              <a:rPr sz="2200" i="1" spc="-45" dirty="0">
                <a:solidFill>
                  <a:srgbClr val="231F20"/>
                </a:solidFill>
                <a:latin typeface="Arial Narrow"/>
                <a:cs typeface="Arial Narrow"/>
              </a:rPr>
              <a:t> </a:t>
            </a:r>
            <a:r>
              <a:rPr sz="2200" i="1" spc="-50" dirty="0">
                <a:solidFill>
                  <a:srgbClr val="231F20"/>
                </a:solidFill>
                <a:latin typeface="Arial Narrow"/>
                <a:cs typeface="Arial Narrow"/>
              </a:rPr>
              <a:t>fenêtres</a:t>
            </a:r>
            <a:r>
              <a:rPr sz="2200" i="1" spc="-45" dirty="0">
                <a:solidFill>
                  <a:srgbClr val="231F20"/>
                </a:solidFill>
                <a:latin typeface="Arial Narrow"/>
                <a:cs typeface="Arial Narrow"/>
              </a:rPr>
              <a:t> </a:t>
            </a:r>
            <a:r>
              <a:rPr sz="2200" i="1" spc="-65" dirty="0">
                <a:solidFill>
                  <a:srgbClr val="231F20"/>
                </a:solidFill>
                <a:latin typeface="Arial Narrow"/>
                <a:cs typeface="Arial Narrow"/>
              </a:rPr>
              <a:t>contextuelles</a:t>
            </a:r>
            <a:r>
              <a:rPr sz="2200" i="1" spc="-45" dirty="0">
                <a:solidFill>
                  <a:srgbClr val="231F20"/>
                </a:solidFill>
                <a:latin typeface="Arial Narrow"/>
                <a:cs typeface="Arial Narrow"/>
              </a:rPr>
              <a:t> </a:t>
            </a:r>
            <a:r>
              <a:rPr sz="2200" i="1" spc="-60" dirty="0">
                <a:solidFill>
                  <a:srgbClr val="231F20"/>
                </a:solidFill>
                <a:latin typeface="Arial Narrow"/>
                <a:cs typeface="Arial Narrow"/>
              </a:rPr>
              <a:t>frauduleuses.</a:t>
            </a:r>
            <a:endParaRPr sz="2200" dirty="0">
              <a:latin typeface="Arial Narrow"/>
              <a:cs typeface="Arial Narrow"/>
            </a:endParaRPr>
          </a:p>
        </p:txBody>
      </p:sp>
      <p:sp>
        <p:nvSpPr>
          <p:cNvPr id="41" name="object 41"/>
          <p:cNvSpPr txBox="1"/>
          <p:nvPr/>
        </p:nvSpPr>
        <p:spPr>
          <a:xfrm>
            <a:off x="6771002" y="6644607"/>
            <a:ext cx="1095692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25" dirty="0">
                <a:solidFill>
                  <a:srgbClr val="231F20"/>
                </a:solidFill>
                <a:latin typeface="Arial Narrow"/>
                <a:cs typeface="Arial Narrow"/>
              </a:rPr>
              <a:t>Fermez</a:t>
            </a:r>
            <a:r>
              <a:rPr sz="2200" b="1" i="1" spc="-60"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60" dirty="0">
                <a:solidFill>
                  <a:srgbClr val="231F20"/>
                </a:solidFill>
                <a:latin typeface="Arial Narrow"/>
                <a:cs typeface="Arial Narrow"/>
              </a:rPr>
              <a:t> </a:t>
            </a:r>
            <a:r>
              <a:rPr sz="2200" b="1" i="1" spc="-95" dirty="0">
                <a:solidFill>
                  <a:srgbClr val="231F20"/>
                </a:solidFill>
                <a:latin typeface="Arial Narrow"/>
                <a:cs typeface="Arial Narrow"/>
              </a:rPr>
              <a:t>navigateur</a:t>
            </a:r>
            <a:r>
              <a:rPr sz="2200" b="1" i="1" spc="-60" dirty="0">
                <a:solidFill>
                  <a:srgbClr val="231F20"/>
                </a:solidFill>
                <a:latin typeface="Arial Narrow"/>
                <a:cs typeface="Arial Narrow"/>
              </a:rPr>
              <a:t> </a:t>
            </a:r>
            <a:r>
              <a:rPr sz="2200" i="1" dirty="0">
                <a:solidFill>
                  <a:srgbClr val="231F20"/>
                </a:solidFill>
                <a:latin typeface="Arial Narrow"/>
                <a:cs typeface="Arial Narrow"/>
              </a:rPr>
              <a:t>:</a:t>
            </a:r>
            <a:r>
              <a:rPr sz="2200" i="1" spc="-60" dirty="0">
                <a:solidFill>
                  <a:srgbClr val="231F20"/>
                </a:solidFill>
                <a:latin typeface="Arial Narrow"/>
                <a:cs typeface="Arial Narrow"/>
              </a:rPr>
              <a:t> </a:t>
            </a:r>
            <a:r>
              <a:rPr sz="2200" i="1" dirty="0">
                <a:solidFill>
                  <a:srgbClr val="231F20"/>
                </a:solidFill>
                <a:latin typeface="Arial Narrow"/>
                <a:cs typeface="Arial Narrow"/>
              </a:rPr>
              <a:t>si</a:t>
            </a:r>
            <a:r>
              <a:rPr sz="2200" i="1" spc="-60" dirty="0">
                <a:solidFill>
                  <a:srgbClr val="231F20"/>
                </a:solidFill>
                <a:latin typeface="Arial Narrow"/>
                <a:cs typeface="Arial Narrow"/>
              </a:rPr>
              <a:t> votre </a:t>
            </a:r>
            <a:r>
              <a:rPr sz="2200" i="1" spc="-70" dirty="0">
                <a:solidFill>
                  <a:srgbClr val="231F20"/>
                </a:solidFill>
                <a:latin typeface="Arial Narrow"/>
                <a:cs typeface="Arial Narrow"/>
              </a:rPr>
              <a:t>écran</a:t>
            </a:r>
            <a:r>
              <a:rPr sz="2200" i="1" spc="-60" dirty="0">
                <a:solidFill>
                  <a:srgbClr val="231F20"/>
                </a:solidFill>
                <a:latin typeface="Arial Narrow"/>
                <a:cs typeface="Arial Narrow"/>
              </a:rPr>
              <a:t> </a:t>
            </a:r>
            <a:r>
              <a:rPr sz="2200" i="1" spc="-120" dirty="0">
                <a:solidFill>
                  <a:srgbClr val="231F20"/>
                </a:solidFill>
                <a:latin typeface="Arial Narrow"/>
                <a:cs typeface="Arial Narrow"/>
              </a:rPr>
              <a:t>se</a:t>
            </a:r>
            <a:r>
              <a:rPr sz="2200" i="1" spc="-60" dirty="0">
                <a:solidFill>
                  <a:srgbClr val="231F20"/>
                </a:solidFill>
                <a:latin typeface="Arial Narrow"/>
                <a:cs typeface="Arial Narrow"/>
              </a:rPr>
              <a:t> </a:t>
            </a:r>
            <a:r>
              <a:rPr sz="2200" i="1" spc="-30" dirty="0">
                <a:solidFill>
                  <a:srgbClr val="231F20"/>
                </a:solidFill>
                <a:latin typeface="Arial Narrow"/>
                <a:cs typeface="Arial Narrow"/>
              </a:rPr>
              <a:t>remplit</a:t>
            </a:r>
            <a:r>
              <a:rPr sz="2200" i="1" spc="-60" dirty="0">
                <a:solidFill>
                  <a:srgbClr val="231F20"/>
                </a:solidFill>
                <a:latin typeface="Arial Narrow"/>
                <a:cs typeface="Arial Narrow"/>
              </a:rPr>
              <a:t> </a:t>
            </a:r>
            <a:r>
              <a:rPr sz="2200" i="1" spc="-80" dirty="0">
                <a:solidFill>
                  <a:srgbClr val="231F20"/>
                </a:solidFill>
                <a:latin typeface="Arial Narrow"/>
                <a:cs typeface="Arial Narrow"/>
              </a:rPr>
              <a:t>soudainement</a:t>
            </a:r>
            <a:r>
              <a:rPr sz="2200" i="1" spc="-60" dirty="0">
                <a:solidFill>
                  <a:srgbClr val="231F20"/>
                </a:solidFill>
                <a:latin typeface="Arial Narrow"/>
                <a:cs typeface="Arial Narrow"/>
              </a:rPr>
              <a:t> </a:t>
            </a:r>
            <a:r>
              <a:rPr sz="2200" i="1" spc="-120" dirty="0">
                <a:solidFill>
                  <a:srgbClr val="231F20"/>
                </a:solidFill>
                <a:latin typeface="Arial Narrow"/>
                <a:cs typeface="Arial Narrow"/>
              </a:rPr>
              <a:t>de</a:t>
            </a:r>
            <a:r>
              <a:rPr sz="2200" i="1" spc="-60" dirty="0">
                <a:solidFill>
                  <a:srgbClr val="231F20"/>
                </a:solidFill>
                <a:latin typeface="Arial Narrow"/>
                <a:cs typeface="Arial Narrow"/>
              </a:rPr>
              <a:t> </a:t>
            </a:r>
            <a:r>
              <a:rPr sz="2200" i="1" spc="-120" dirty="0">
                <a:solidFill>
                  <a:srgbClr val="231F20"/>
                </a:solidFill>
                <a:latin typeface="Arial Narrow"/>
                <a:cs typeface="Arial Narrow"/>
              </a:rPr>
              <a:t>messages</a:t>
            </a:r>
            <a:r>
              <a:rPr sz="2200" i="1" spc="-60" dirty="0">
                <a:solidFill>
                  <a:srgbClr val="231F20"/>
                </a:solidFill>
                <a:latin typeface="Arial Narrow"/>
                <a:cs typeface="Arial Narrow"/>
              </a:rPr>
              <a:t> </a:t>
            </a:r>
            <a:r>
              <a:rPr sz="2200" i="1" spc="-50" dirty="0">
                <a:solidFill>
                  <a:srgbClr val="231F20"/>
                </a:solidFill>
                <a:latin typeface="Arial Narrow"/>
                <a:cs typeface="Arial Narrow"/>
              </a:rPr>
              <a:t>effrayants,</a:t>
            </a:r>
            <a:r>
              <a:rPr sz="2200" i="1" spc="-60" dirty="0">
                <a:solidFill>
                  <a:srgbClr val="231F20"/>
                </a:solidFill>
                <a:latin typeface="Arial Narrow"/>
                <a:cs typeface="Arial Narrow"/>
              </a:rPr>
              <a:t> </a:t>
            </a:r>
            <a:r>
              <a:rPr sz="2200" i="1" spc="-65" dirty="0">
                <a:solidFill>
                  <a:srgbClr val="231F20"/>
                </a:solidFill>
                <a:latin typeface="Arial Narrow"/>
                <a:cs typeface="Arial Narrow"/>
              </a:rPr>
              <a:t>fermez</a:t>
            </a:r>
            <a:r>
              <a:rPr sz="2200" i="1" spc="-60" dirty="0">
                <a:solidFill>
                  <a:srgbClr val="231F20"/>
                </a:solidFill>
                <a:latin typeface="Arial Narrow"/>
                <a:cs typeface="Arial Narrow"/>
              </a:rPr>
              <a:t> </a:t>
            </a:r>
            <a:r>
              <a:rPr sz="2200" i="1" spc="-30" dirty="0">
                <a:solidFill>
                  <a:srgbClr val="231F20"/>
                </a:solidFill>
                <a:latin typeface="Arial Narrow"/>
                <a:cs typeface="Arial Narrow"/>
              </a:rPr>
              <a:t>immédiatement</a:t>
            </a:r>
            <a:endParaRPr sz="2200" dirty="0">
              <a:latin typeface="Arial Narrow"/>
              <a:cs typeface="Arial Narrow"/>
            </a:endParaRPr>
          </a:p>
        </p:txBody>
      </p:sp>
      <p:sp>
        <p:nvSpPr>
          <p:cNvPr id="42" name="object 42"/>
          <p:cNvSpPr txBox="1"/>
          <p:nvPr/>
        </p:nvSpPr>
        <p:spPr>
          <a:xfrm>
            <a:off x="6771002" y="6958734"/>
            <a:ext cx="10711180" cy="365125"/>
          </a:xfrm>
          <a:prstGeom prst="rect">
            <a:avLst/>
          </a:prstGeom>
        </p:spPr>
        <p:txBody>
          <a:bodyPr vert="horz" wrap="square" lIns="0" tIns="15875" rIns="0" bIns="0" rtlCol="0">
            <a:spAutoFit/>
          </a:bodyPr>
          <a:lstStyle/>
          <a:p>
            <a:pPr marL="12700">
              <a:lnSpc>
                <a:spcPct val="100000"/>
              </a:lnSpc>
              <a:spcBef>
                <a:spcPts val="125"/>
              </a:spcBef>
            </a:pPr>
            <a:r>
              <a:rPr sz="2200" i="1" spc="-60" dirty="0">
                <a:solidFill>
                  <a:srgbClr val="231F20"/>
                </a:solidFill>
                <a:latin typeface="Arial Narrow"/>
                <a:cs typeface="Arial Narrow"/>
              </a:rPr>
              <a:t>votre</a:t>
            </a:r>
            <a:r>
              <a:rPr sz="2200" i="1" spc="-55" dirty="0">
                <a:solidFill>
                  <a:srgbClr val="231F20"/>
                </a:solidFill>
                <a:latin typeface="Arial Narrow"/>
                <a:cs typeface="Arial Narrow"/>
              </a:rPr>
              <a:t> </a:t>
            </a:r>
            <a:r>
              <a:rPr sz="2200" i="1" spc="-60" dirty="0">
                <a:solidFill>
                  <a:srgbClr val="231F20"/>
                </a:solidFill>
                <a:latin typeface="Arial Narrow"/>
                <a:cs typeface="Arial Narrow"/>
              </a:rPr>
              <a:t>navigateur</a:t>
            </a:r>
            <a:r>
              <a:rPr sz="2200" i="1" spc="-55" dirty="0">
                <a:solidFill>
                  <a:srgbClr val="231F20"/>
                </a:solidFill>
                <a:latin typeface="Arial Narrow"/>
                <a:cs typeface="Arial Narrow"/>
              </a:rPr>
              <a:t> </a:t>
            </a:r>
            <a:r>
              <a:rPr sz="2200" i="1" spc="-125" dirty="0">
                <a:solidFill>
                  <a:srgbClr val="231F20"/>
                </a:solidFill>
                <a:latin typeface="Arial Narrow"/>
                <a:cs typeface="Arial Narrow"/>
              </a:rPr>
              <a:t>(essayez</a:t>
            </a:r>
            <a:r>
              <a:rPr sz="2200" i="1" spc="-55" dirty="0">
                <a:solidFill>
                  <a:srgbClr val="231F20"/>
                </a:solidFill>
                <a:latin typeface="Arial Narrow"/>
                <a:cs typeface="Arial Narrow"/>
              </a:rPr>
              <a:t> </a:t>
            </a:r>
            <a:r>
              <a:rPr sz="2200" i="1" spc="-105" dirty="0">
                <a:solidFill>
                  <a:srgbClr val="231F20"/>
                </a:solidFill>
                <a:latin typeface="Arial Narrow"/>
                <a:cs typeface="Arial Narrow"/>
              </a:rPr>
              <a:t>d’appuyer</a:t>
            </a:r>
            <a:r>
              <a:rPr sz="2200" i="1" spc="-55" dirty="0">
                <a:solidFill>
                  <a:srgbClr val="231F20"/>
                </a:solidFill>
                <a:latin typeface="Arial Narrow"/>
                <a:cs typeface="Arial Narrow"/>
              </a:rPr>
              <a:t> </a:t>
            </a:r>
            <a:r>
              <a:rPr sz="2200" i="1" spc="-60" dirty="0">
                <a:solidFill>
                  <a:srgbClr val="231F20"/>
                </a:solidFill>
                <a:latin typeface="Arial Narrow"/>
                <a:cs typeface="Arial Narrow"/>
              </a:rPr>
              <a:t>sur</a:t>
            </a:r>
            <a:r>
              <a:rPr sz="2200" i="1" spc="-50" dirty="0">
                <a:solidFill>
                  <a:srgbClr val="231F20"/>
                </a:solidFill>
                <a:latin typeface="Arial Narrow"/>
                <a:cs typeface="Arial Narrow"/>
              </a:rPr>
              <a:t> </a:t>
            </a:r>
            <a:r>
              <a:rPr sz="2200" i="1" spc="-130" dirty="0">
                <a:solidFill>
                  <a:srgbClr val="231F20"/>
                </a:solidFill>
                <a:latin typeface="Arial Narrow"/>
                <a:cs typeface="Arial Narrow"/>
              </a:rPr>
              <a:t>Alt+F4</a:t>
            </a:r>
            <a:r>
              <a:rPr sz="2200" i="1" spc="-55" dirty="0">
                <a:solidFill>
                  <a:srgbClr val="231F20"/>
                </a:solidFill>
                <a:latin typeface="Arial Narrow"/>
                <a:cs typeface="Arial Narrow"/>
              </a:rPr>
              <a:t> </a:t>
            </a:r>
            <a:r>
              <a:rPr sz="2200" i="1" dirty="0">
                <a:solidFill>
                  <a:srgbClr val="231F20"/>
                </a:solidFill>
                <a:latin typeface="Arial Narrow"/>
                <a:cs typeface="Arial Narrow"/>
              </a:rPr>
              <a:t>si</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20" dirty="0">
                <a:solidFill>
                  <a:srgbClr val="231F20"/>
                </a:solidFill>
                <a:latin typeface="Arial Narrow"/>
                <a:cs typeface="Arial Narrow"/>
              </a:rPr>
              <a:t>ne</a:t>
            </a:r>
            <a:r>
              <a:rPr sz="2200" i="1" spc="-50"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55" dirty="0">
                <a:solidFill>
                  <a:srgbClr val="231F20"/>
                </a:solidFill>
                <a:latin typeface="Arial Narrow"/>
                <a:cs typeface="Arial Narrow"/>
              </a:rPr>
              <a:t> </a:t>
            </a:r>
            <a:r>
              <a:rPr sz="2200" i="1" spc="-105" dirty="0">
                <a:solidFill>
                  <a:srgbClr val="231F20"/>
                </a:solidFill>
                <a:latin typeface="Arial Narrow"/>
                <a:cs typeface="Arial Narrow"/>
              </a:rPr>
              <a:t>pas</a:t>
            </a:r>
            <a:r>
              <a:rPr sz="2200" i="1" spc="-55" dirty="0">
                <a:solidFill>
                  <a:srgbClr val="231F20"/>
                </a:solidFill>
                <a:latin typeface="Arial Narrow"/>
                <a:cs typeface="Arial Narrow"/>
              </a:rPr>
              <a:t> </a:t>
            </a:r>
            <a:r>
              <a:rPr sz="2200" i="1" spc="-80" dirty="0">
                <a:solidFill>
                  <a:srgbClr val="231F20"/>
                </a:solidFill>
                <a:latin typeface="Arial Narrow"/>
                <a:cs typeface="Arial Narrow"/>
              </a:rPr>
              <a:t>le</a:t>
            </a:r>
            <a:r>
              <a:rPr sz="2200" i="1" spc="-55" dirty="0">
                <a:solidFill>
                  <a:srgbClr val="231F20"/>
                </a:solidFill>
                <a:latin typeface="Arial Narrow"/>
                <a:cs typeface="Arial Narrow"/>
              </a:rPr>
              <a:t> </a:t>
            </a:r>
            <a:r>
              <a:rPr sz="2200" i="1" spc="-20" dirty="0">
                <a:solidFill>
                  <a:srgbClr val="231F20"/>
                </a:solidFill>
                <a:latin typeface="Arial Narrow"/>
                <a:cs typeface="Arial Narrow"/>
              </a:rPr>
              <a:t>faire</a:t>
            </a:r>
            <a:r>
              <a:rPr sz="2200" i="1" spc="-50" dirty="0">
                <a:solidFill>
                  <a:srgbClr val="231F20"/>
                </a:solidFill>
                <a:latin typeface="Arial Narrow"/>
                <a:cs typeface="Arial Narrow"/>
              </a:rPr>
              <a:t> </a:t>
            </a:r>
            <a:r>
              <a:rPr sz="2200" i="1" spc="-105" dirty="0">
                <a:solidFill>
                  <a:srgbClr val="231F20"/>
                </a:solidFill>
                <a:latin typeface="Arial Narrow"/>
                <a:cs typeface="Arial Narrow"/>
              </a:rPr>
              <a:t>avec</a:t>
            </a:r>
            <a:r>
              <a:rPr sz="2200" i="1" spc="-55" dirty="0">
                <a:solidFill>
                  <a:srgbClr val="231F20"/>
                </a:solidFill>
                <a:latin typeface="Arial Narrow"/>
                <a:cs typeface="Arial Narrow"/>
              </a:rPr>
              <a:t> </a:t>
            </a:r>
            <a:r>
              <a:rPr sz="2200" i="1" spc="-60" dirty="0">
                <a:solidFill>
                  <a:srgbClr val="231F20"/>
                </a:solidFill>
                <a:latin typeface="Arial Narrow"/>
                <a:cs typeface="Arial Narrow"/>
              </a:rPr>
              <a:t>la</a:t>
            </a:r>
            <a:r>
              <a:rPr sz="2200" i="1" spc="-55" dirty="0">
                <a:solidFill>
                  <a:srgbClr val="231F20"/>
                </a:solidFill>
                <a:latin typeface="Arial Narrow"/>
                <a:cs typeface="Arial Narrow"/>
              </a:rPr>
              <a:t> </a:t>
            </a:r>
            <a:r>
              <a:rPr sz="2200" i="1" spc="-75" dirty="0">
                <a:solidFill>
                  <a:srgbClr val="231F20"/>
                </a:solidFill>
                <a:latin typeface="Arial Narrow"/>
                <a:cs typeface="Arial Narrow"/>
              </a:rPr>
              <a:t>souris).</a:t>
            </a:r>
            <a:r>
              <a:rPr sz="2200" i="1" spc="-55" dirty="0">
                <a:solidFill>
                  <a:srgbClr val="231F20"/>
                </a:solidFill>
                <a:latin typeface="Arial Narrow"/>
                <a:cs typeface="Arial Narrow"/>
              </a:rPr>
              <a:t> </a:t>
            </a:r>
            <a:r>
              <a:rPr sz="2200" i="1" spc="-145" dirty="0">
                <a:solidFill>
                  <a:srgbClr val="231F20"/>
                </a:solidFill>
                <a:latin typeface="Arial Narrow"/>
                <a:cs typeface="Arial Narrow"/>
              </a:rPr>
              <a:t>Si</a:t>
            </a:r>
            <a:r>
              <a:rPr sz="2200" i="1" spc="-50"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20" dirty="0">
                <a:solidFill>
                  <a:srgbClr val="231F20"/>
                </a:solidFill>
                <a:latin typeface="Arial Narrow"/>
                <a:cs typeface="Arial Narrow"/>
              </a:rPr>
              <a:t>ne</a:t>
            </a:r>
            <a:r>
              <a:rPr sz="2200" i="1" spc="-55"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55" dirty="0">
                <a:solidFill>
                  <a:srgbClr val="231F20"/>
                </a:solidFill>
                <a:latin typeface="Arial Narrow"/>
                <a:cs typeface="Arial Narrow"/>
              </a:rPr>
              <a:t> </a:t>
            </a:r>
            <a:r>
              <a:rPr sz="2200" i="1" spc="-25" dirty="0">
                <a:solidFill>
                  <a:srgbClr val="231F20"/>
                </a:solidFill>
                <a:latin typeface="Arial Narrow"/>
                <a:cs typeface="Arial Narrow"/>
              </a:rPr>
              <a:t>pas</a:t>
            </a:r>
            <a:endParaRPr sz="2200" dirty="0">
              <a:latin typeface="Arial Narrow"/>
              <a:cs typeface="Arial Narrow"/>
            </a:endParaRPr>
          </a:p>
        </p:txBody>
      </p:sp>
      <p:sp>
        <p:nvSpPr>
          <p:cNvPr id="43" name="object 43"/>
          <p:cNvSpPr txBox="1"/>
          <p:nvPr/>
        </p:nvSpPr>
        <p:spPr>
          <a:xfrm>
            <a:off x="6771002" y="7272860"/>
            <a:ext cx="5965190" cy="365125"/>
          </a:xfrm>
          <a:prstGeom prst="rect">
            <a:avLst/>
          </a:prstGeom>
        </p:spPr>
        <p:txBody>
          <a:bodyPr vert="horz" wrap="square" lIns="0" tIns="15875" rIns="0" bIns="0" rtlCol="0">
            <a:spAutoFit/>
          </a:bodyPr>
          <a:lstStyle/>
          <a:p>
            <a:pPr marL="12700">
              <a:lnSpc>
                <a:spcPct val="100000"/>
              </a:lnSpc>
              <a:spcBef>
                <a:spcPts val="125"/>
              </a:spcBef>
            </a:pPr>
            <a:r>
              <a:rPr sz="2200" i="1" spc="-35" dirty="0">
                <a:solidFill>
                  <a:srgbClr val="231F20"/>
                </a:solidFill>
                <a:latin typeface="Arial Narrow"/>
                <a:cs typeface="Arial Narrow"/>
              </a:rPr>
              <a:t>fermer</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65" dirty="0">
                <a:solidFill>
                  <a:srgbClr val="231F20"/>
                </a:solidFill>
                <a:latin typeface="Arial Narrow"/>
                <a:cs typeface="Arial Narrow"/>
              </a:rPr>
              <a:t>navigateur,</a:t>
            </a:r>
            <a:r>
              <a:rPr sz="2200" i="1" spc="-45" dirty="0">
                <a:solidFill>
                  <a:srgbClr val="231F20"/>
                </a:solidFill>
                <a:latin typeface="Arial Narrow"/>
                <a:cs typeface="Arial Narrow"/>
              </a:rPr>
              <a:t> </a:t>
            </a:r>
            <a:r>
              <a:rPr sz="2200" i="1" spc="-65" dirty="0">
                <a:solidFill>
                  <a:srgbClr val="231F20"/>
                </a:solidFill>
                <a:latin typeface="Arial Narrow"/>
                <a:cs typeface="Arial Narrow"/>
              </a:rPr>
              <a:t>tentez</a:t>
            </a:r>
            <a:r>
              <a:rPr sz="2200" i="1" spc="-4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0" dirty="0">
                <a:solidFill>
                  <a:srgbClr val="231F20"/>
                </a:solidFill>
                <a:latin typeface="Arial Narrow"/>
                <a:cs typeface="Arial Narrow"/>
              </a:rPr>
              <a:t> </a:t>
            </a:r>
            <a:r>
              <a:rPr sz="2200" i="1" spc="-60" dirty="0">
                <a:solidFill>
                  <a:srgbClr val="231F20"/>
                </a:solidFill>
                <a:latin typeface="Arial Narrow"/>
                <a:cs typeface="Arial Narrow"/>
              </a:rPr>
              <a:t>redémarrer</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30" dirty="0">
                <a:solidFill>
                  <a:srgbClr val="231F20"/>
                </a:solidFill>
                <a:latin typeface="Arial Narrow"/>
                <a:cs typeface="Arial Narrow"/>
              </a:rPr>
              <a:t>ordinateur.</a:t>
            </a:r>
            <a:endParaRPr sz="2200" dirty="0">
              <a:latin typeface="Arial Narrow"/>
              <a:cs typeface="Arial Narrow"/>
            </a:endParaRPr>
          </a:p>
        </p:txBody>
      </p:sp>
      <p:sp>
        <p:nvSpPr>
          <p:cNvPr id="44" name="object 44"/>
          <p:cNvSpPr txBox="1"/>
          <p:nvPr/>
        </p:nvSpPr>
        <p:spPr>
          <a:xfrm>
            <a:off x="6771002" y="7586987"/>
            <a:ext cx="11010265"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100" dirty="0">
                <a:solidFill>
                  <a:srgbClr val="231F20"/>
                </a:solidFill>
                <a:latin typeface="Arial Narrow"/>
                <a:cs typeface="Arial Narrow"/>
              </a:rPr>
              <a:t>Réinitialisez</a:t>
            </a:r>
            <a:r>
              <a:rPr sz="2200" b="1" i="1" spc="-55" dirty="0">
                <a:solidFill>
                  <a:srgbClr val="231F20"/>
                </a:solidFill>
                <a:latin typeface="Arial Narrow"/>
                <a:cs typeface="Arial Narrow"/>
              </a:rPr>
              <a:t> </a:t>
            </a:r>
            <a:r>
              <a:rPr sz="2200" b="1" i="1" spc="-95" dirty="0">
                <a:solidFill>
                  <a:srgbClr val="231F20"/>
                </a:solidFill>
                <a:latin typeface="Arial Narrow"/>
                <a:cs typeface="Arial Narrow"/>
              </a:rPr>
              <a:t>votre</a:t>
            </a:r>
            <a:r>
              <a:rPr sz="2200" b="1" i="1" spc="-55" dirty="0">
                <a:solidFill>
                  <a:srgbClr val="231F20"/>
                </a:solidFill>
                <a:latin typeface="Arial Narrow"/>
                <a:cs typeface="Arial Narrow"/>
              </a:rPr>
              <a:t> </a:t>
            </a:r>
            <a:r>
              <a:rPr sz="2200" b="1" i="1" spc="-90" dirty="0">
                <a:solidFill>
                  <a:srgbClr val="231F20"/>
                </a:solidFill>
                <a:latin typeface="Arial Narrow"/>
                <a:cs typeface="Arial Narrow"/>
              </a:rPr>
              <a:t>appareil</a:t>
            </a:r>
            <a:r>
              <a:rPr sz="2200" b="1" i="1" spc="-55"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dirty="0">
                <a:solidFill>
                  <a:srgbClr val="231F20"/>
                </a:solidFill>
                <a:latin typeface="Arial Narrow"/>
                <a:cs typeface="Arial Narrow"/>
              </a:rPr>
              <a:t>si</a:t>
            </a:r>
            <a:r>
              <a:rPr sz="2200" i="1" spc="-55" dirty="0">
                <a:solidFill>
                  <a:srgbClr val="231F20"/>
                </a:solidFill>
                <a:latin typeface="Arial Narrow"/>
                <a:cs typeface="Arial Narrow"/>
              </a:rPr>
              <a:t> </a:t>
            </a:r>
            <a:r>
              <a:rPr sz="2200" i="1" spc="-114" dirty="0">
                <a:solidFill>
                  <a:srgbClr val="231F20"/>
                </a:solidFill>
                <a:latin typeface="Arial Narrow"/>
                <a:cs typeface="Arial Narrow"/>
              </a:rPr>
              <a:t>vous</a:t>
            </a:r>
            <a:r>
              <a:rPr sz="2200" i="1" spc="-55" dirty="0">
                <a:solidFill>
                  <a:srgbClr val="231F20"/>
                </a:solidFill>
                <a:latin typeface="Arial Narrow"/>
                <a:cs typeface="Arial Narrow"/>
              </a:rPr>
              <a:t> </a:t>
            </a:r>
            <a:r>
              <a:rPr sz="2200" i="1" spc="-120" dirty="0">
                <a:solidFill>
                  <a:srgbClr val="231F20"/>
                </a:solidFill>
                <a:latin typeface="Arial Narrow"/>
                <a:cs typeface="Arial Narrow"/>
              </a:rPr>
              <a:t>avez</a:t>
            </a:r>
            <a:r>
              <a:rPr sz="2200" i="1" spc="-55" dirty="0">
                <a:solidFill>
                  <a:srgbClr val="231F20"/>
                </a:solidFill>
                <a:latin typeface="Arial Narrow"/>
                <a:cs typeface="Arial Narrow"/>
              </a:rPr>
              <a:t> </a:t>
            </a:r>
            <a:r>
              <a:rPr sz="2200" i="1" spc="-80" dirty="0">
                <a:solidFill>
                  <a:srgbClr val="231F20"/>
                </a:solidFill>
                <a:latin typeface="Arial Narrow"/>
                <a:cs typeface="Arial Narrow"/>
              </a:rPr>
              <a:t>accordé</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spc="-114" dirty="0">
                <a:solidFill>
                  <a:srgbClr val="231F20"/>
                </a:solidFill>
                <a:latin typeface="Arial Narrow"/>
                <a:cs typeface="Arial Narrow"/>
              </a:rPr>
              <a:t>des</a:t>
            </a:r>
            <a:r>
              <a:rPr sz="2200" i="1" spc="-55" dirty="0">
                <a:solidFill>
                  <a:srgbClr val="231F20"/>
                </a:solidFill>
                <a:latin typeface="Arial Narrow"/>
                <a:cs typeface="Arial Narrow"/>
              </a:rPr>
              <a:t> </a:t>
            </a:r>
            <a:r>
              <a:rPr sz="2200" i="1" spc="-75" dirty="0">
                <a:solidFill>
                  <a:srgbClr val="231F20"/>
                </a:solidFill>
                <a:latin typeface="Arial Narrow"/>
                <a:cs typeface="Arial Narrow"/>
              </a:rPr>
              <a:t>escrocs</a:t>
            </a:r>
            <a:r>
              <a:rPr sz="2200" i="1" spc="-55" dirty="0">
                <a:solidFill>
                  <a:srgbClr val="231F20"/>
                </a:solidFill>
                <a:latin typeface="Arial Narrow"/>
                <a:cs typeface="Arial Narrow"/>
              </a:rPr>
              <a:t> </a:t>
            </a:r>
            <a:r>
              <a:rPr sz="2200" i="1" spc="-100" dirty="0">
                <a:solidFill>
                  <a:srgbClr val="231F20"/>
                </a:solidFill>
                <a:latin typeface="Arial Narrow"/>
                <a:cs typeface="Arial Narrow"/>
              </a:rPr>
              <a:t>l’accès</a:t>
            </a:r>
            <a:r>
              <a:rPr sz="2200" i="1" spc="-50" dirty="0">
                <a:solidFill>
                  <a:srgbClr val="231F20"/>
                </a:solidFill>
                <a:latin typeface="Arial Narrow"/>
                <a:cs typeface="Arial Narrow"/>
              </a:rPr>
              <a:t> </a:t>
            </a:r>
            <a:r>
              <a:rPr sz="2200" i="1" spc="-130" dirty="0">
                <a:solidFill>
                  <a:srgbClr val="231F20"/>
                </a:solidFill>
                <a:latin typeface="Arial Narrow"/>
                <a:cs typeface="Arial Narrow"/>
              </a:rPr>
              <a:t>à</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5" dirty="0">
                <a:solidFill>
                  <a:srgbClr val="231F20"/>
                </a:solidFill>
                <a:latin typeface="Arial Narrow"/>
                <a:cs typeface="Arial Narrow"/>
              </a:rPr>
              <a:t> ordinateur, </a:t>
            </a:r>
            <a:r>
              <a:rPr sz="2200" i="1" spc="-114" dirty="0">
                <a:solidFill>
                  <a:srgbClr val="231F20"/>
                </a:solidFill>
                <a:latin typeface="Arial Narrow"/>
                <a:cs typeface="Arial Narrow"/>
              </a:rPr>
              <a:t>vous</a:t>
            </a:r>
            <a:r>
              <a:rPr sz="2200" i="1" spc="-50" dirty="0">
                <a:solidFill>
                  <a:srgbClr val="231F20"/>
                </a:solidFill>
                <a:latin typeface="Arial Narrow"/>
                <a:cs typeface="Arial Narrow"/>
              </a:rPr>
              <a:t> </a:t>
            </a:r>
            <a:r>
              <a:rPr sz="2200" i="1" spc="-110" dirty="0">
                <a:solidFill>
                  <a:srgbClr val="231F20"/>
                </a:solidFill>
                <a:latin typeface="Arial Narrow"/>
                <a:cs typeface="Arial Narrow"/>
              </a:rPr>
              <a:t>pouvez</a:t>
            </a:r>
            <a:r>
              <a:rPr sz="2200" i="1" spc="-55" dirty="0">
                <a:solidFill>
                  <a:srgbClr val="231F20"/>
                </a:solidFill>
                <a:latin typeface="Arial Narrow"/>
                <a:cs typeface="Arial Narrow"/>
              </a:rPr>
              <a:t> </a:t>
            </a:r>
            <a:r>
              <a:rPr sz="2200" i="1" spc="-30" dirty="0">
                <a:solidFill>
                  <a:srgbClr val="231F20"/>
                </a:solidFill>
                <a:latin typeface="Arial Narrow"/>
                <a:cs typeface="Arial Narrow"/>
              </a:rPr>
              <a:t>tenter</a:t>
            </a:r>
            <a:r>
              <a:rPr sz="2200" i="1" spc="-55" dirty="0">
                <a:solidFill>
                  <a:srgbClr val="231F20"/>
                </a:solidFill>
                <a:latin typeface="Arial Narrow"/>
                <a:cs typeface="Arial Narrow"/>
              </a:rPr>
              <a:t> </a:t>
            </a:r>
            <a:r>
              <a:rPr sz="2200" i="1" spc="-120" dirty="0">
                <a:solidFill>
                  <a:srgbClr val="231F20"/>
                </a:solidFill>
                <a:latin typeface="Arial Narrow"/>
                <a:cs typeface="Arial Narrow"/>
              </a:rPr>
              <a:t>de</a:t>
            </a:r>
            <a:r>
              <a:rPr sz="2200" i="1" spc="-55" dirty="0">
                <a:solidFill>
                  <a:srgbClr val="231F20"/>
                </a:solidFill>
                <a:latin typeface="Arial Narrow"/>
                <a:cs typeface="Arial Narrow"/>
              </a:rPr>
              <a:t> </a:t>
            </a:r>
            <a:r>
              <a:rPr sz="2200" i="1" spc="-25" dirty="0">
                <a:solidFill>
                  <a:srgbClr val="231F20"/>
                </a:solidFill>
                <a:latin typeface="Arial Narrow"/>
                <a:cs typeface="Arial Narrow"/>
              </a:rPr>
              <a:t>le</a:t>
            </a:r>
            <a:endParaRPr sz="2200" dirty="0">
              <a:latin typeface="Arial Narrow"/>
              <a:cs typeface="Arial Narrow"/>
            </a:endParaRPr>
          </a:p>
        </p:txBody>
      </p:sp>
      <p:sp>
        <p:nvSpPr>
          <p:cNvPr id="45" name="object 45"/>
          <p:cNvSpPr txBox="1"/>
          <p:nvPr/>
        </p:nvSpPr>
        <p:spPr>
          <a:xfrm>
            <a:off x="6771002" y="7901113"/>
            <a:ext cx="1145540" cy="365125"/>
          </a:xfrm>
          <a:prstGeom prst="rect">
            <a:avLst/>
          </a:prstGeom>
        </p:spPr>
        <p:txBody>
          <a:bodyPr vert="horz" wrap="square" lIns="0" tIns="15875" rIns="0" bIns="0" rtlCol="0">
            <a:spAutoFit/>
          </a:bodyPr>
          <a:lstStyle/>
          <a:p>
            <a:pPr marL="12700">
              <a:lnSpc>
                <a:spcPct val="100000"/>
              </a:lnSpc>
              <a:spcBef>
                <a:spcPts val="125"/>
              </a:spcBef>
            </a:pPr>
            <a:r>
              <a:rPr sz="2200" i="1" spc="-25" dirty="0">
                <a:solidFill>
                  <a:srgbClr val="231F20"/>
                </a:solidFill>
                <a:latin typeface="Arial Narrow"/>
                <a:cs typeface="Arial Narrow"/>
              </a:rPr>
              <a:t>réinitialiser.</a:t>
            </a:r>
            <a:endParaRPr sz="2200" dirty="0">
              <a:latin typeface="Arial Narrow"/>
              <a:cs typeface="Arial Narrow"/>
            </a:endParaRPr>
          </a:p>
        </p:txBody>
      </p:sp>
      <p:sp>
        <p:nvSpPr>
          <p:cNvPr id="46" name="object 46"/>
          <p:cNvSpPr txBox="1"/>
          <p:nvPr/>
        </p:nvSpPr>
        <p:spPr>
          <a:xfrm>
            <a:off x="6771002" y="8215240"/>
            <a:ext cx="10869930" cy="365125"/>
          </a:xfrm>
          <a:prstGeom prst="rect">
            <a:avLst/>
          </a:prstGeom>
        </p:spPr>
        <p:txBody>
          <a:bodyPr vert="horz" wrap="square" lIns="0" tIns="15875" rIns="0" bIns="0" rtlCol="0">
            <a:spAutoFit/>
          </a:bodyPr>
          <a:lstStyle/>
          <a:p>
            <a:pPr marL="172085" indent="-160020">
              <a:lnSpc>
                <a:spcPct val="100000"/>
              </a:lnSpc>
              <a:spcBef>
                <a:spcPts val="125"/>
              </a:spcBef>
              <a:buFont typeface="Arial"/>
              <a:buChar char="•"/>
              <a:tabLst>
                <a:tab pos="172720" algn="l"/>
              </a:tabLst>
            </a:pPr>
            <a:r>
              <a:rPr sz="2200" b="1" i="1" spc="-85" dirty="0">
                <a:solidFill>
                  <a:srgbClr val="231F20"/>
                </a:solidFill>
                <a:latin typeface="Arial Narrow"/>
                <a:cs typeface="Arial Narrow"/>
              </a:rPr>
              <a:t>Parlez-</a:t>
            </a:r>
            <a:r>
              <a:rPr sz="2200" b="1" i="1" spc="-100" dirty="0">
                <a:solidFill>
                  <a:srgbClr val="231F20"/>
                </a:solidFill>
                <a:latin typeface="Arial Narrow"/>
                <a:cs typeface="Arial Narrow"/>
              </a:rPr>
              <a:t>en</a:t>
            </a:r>
            <a:r>
              <a:rPr sz="2200" b="1" i="1" spc="-55" dirty="0">
                <a:solidFill>
                  <a:srgbClr val="231F20"/>
                </a:solidFill>
                <a:latin typeface="Arial Narrow"/>
                <a:cs typeface="Arial Narrow"/>
              </a:rPr>
              <a:t> </a:t>
            </a:r>
            <a:r>
              <a:rPr sz="2200" b="1" i="1" spc="-100" dirty="0">
                <a:solidFill>
                  <a:srgbClr val="231F20"/>
                </a:solidFill>
                <a:latin typeface="Arial Narrow"/>
                <a:cs typeface="Arial Narrow"/>
              </a:rPr>
              <a:t>autour</a:t>
            </a:r>
            <a:r>
              <a:rPr sz="2200" b="1" i="1" spc="-50" dirty="0">
                <a:solidFill>
                  <a:srgbClr val="231F20"/>
                </a:solidFill>
                <a:latin typeface="Arial Narrow"/>
                <a:cs typeface="Arial Narrow"/>
              </a:rPr>
              <a:t> </a:t>
            </a:r>
            <a:r>
              <a:rPr sz="2200" b="1" i="1" spc="-135" dirty="0">
                <a:solidFill>
                  <a:srgbClr val="231F20"/>
                </a:solidFill>
                <a:latin typeface="Arial Narrow"/>
                <a:cs typeface="Arial Narrow"/>
              </a:rPr>
              <a:t>de</a:t>
            </a:r>
            <a:r>
              <a:rPr sz="2200" b="1" i="1" spc="-55" dirty="0">
                <a:solidFill>
                  <a:srgbClr val="231F20"/>
                </a:solidFill>
                <a:latin typeface="Arial Narrow"/>
                <a:cs typeface="Arial Narrow"/>
              </a:rPr>
              <a:t> </a:t>
            </a:r>
            <a:r>
              <a:rPr sz="2200" b="1" i="1" spc="-165" dirty="0">
                <a:solidFill>
                  <a:srgbClr val="231F20"/>
                </a:solidFill>
                <a:latin typeface="Arial Narrow"/>
                <a:cs typeface="Arial Narrow"/>
              </a:rPr>
              <a:t>vous</a:t>
            </a:r>
            <a:r>
              <a:rPr sz="2200" b="1" i="1" spc="-50" dirty="0">
                <a:solidFill>
                  <a:srgbClr val="231F20"/>
                </a:solidFill>
                <a:latin typeface="Arial Narrow"/>
                <a:cs typeface="Arial Narrow"/>
              </a:rPr>
              <a:t> </a:t>
            </a:r>
            <a:r>
              <a:rPr sz="2200" i="1" dirty="0">
                <a:solidFill>
                  <a:srgbClr val="231F20"/>
                </a:solidFill>
                <a:latin typeface="Arial Narrow"/>
                <a:cs typeface="Arial Narrow"/>
              </a:rPr>
              <a:t>:</a:t>
            </a:r>
            <a:r>
              <a:rPr sz="2200" i="1" spc="-50" dirty="0">
                <a:solidFill>
                  <a:srgbClr val="231F20"/>
                </a:solidFill>
                <a:latin typeface="Arial Narrow"/>
                <a:cs typeface="Arial Narrow"/>
              </a:rPr>
              <a:t> </a:t>
            </a:r>
            <a:r>
              <a:rPr sz="2200" i="1" spc="-80" dirty="0">
                <a:solidFill>
                  <a:srgbClr val="231F20"/>
                </a:solidFill>
                <a:latin typeface="Arial Narrow"/>
                <a:cs typeface="Arial Narrow"/>
              </a:rPr>
              <a:t>partagez</a:t>
            </a:r>
            <a:r>
              <a:rPr sz="2200" i="1" spc="-5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80" dirty="0">
                <a:solidFill>
                  <a:srgbClr val="231F20"/>
                </a:solidFill>
                <a:latin typeface="Arial Narrow"/>
                <a:cs typeface="Arial Narrow"/>
              </a:rPr>
              <a:t>expérience</a:t>
            </a:r>
            <a:r>
              <a:rPr sz="2200" i="1" spc="-50" dirty="0">
                <a:solidFill>
                  <a:srgbClr val="231F20"/>
                </a:solidFill>
                <a:latin typeface="Arial Narrow"/>
                <a:cs typeface="Arial Narrow"/>
              </a:rPr>
              <a:t> </a:t>
            </a:r>
            <a:r>
              <a:rPr sz="2200" i="1" spc="-70" dirty="0">
                <a:solidFill>
                  <a:srgbClr val="231F20"/>
                </a:solidFill>
                <a:latin typeface="Arial Narrow"/>
                <a:cs typeface="Arial Narrow"/>
              </a:rPr>
              <a:t>pour</a:t>
            </a:r>
            <a:r>
              <a:rPr sz="2200" i="1" spc="-55" dirty="0">
                <a:solidFill>
                  <a:srgbClr val="231F20"/>
                </a:solidFill>
                <a:latin typeface="Arial Narrow"/>
                <a:cs typeface="Arial Narrow"/>
              </a:rPr>
              <a:t> sensibiliser</a:t>
            </a:r>
            <a:r>
              <a:rPr sz="2200" i="1" spc="-50"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50" dirty="0">
                <a:solidFill>
                  <a:srgbClr val="231F20"/>
                </a:solidFill>
                <a:latin typeface="Arial Narrow"/>
                <a:cs typeface="Arial Narrow"/>
              </a:rPr>
              <a:t> </a:t>
            </a:r>
            <a:r>
              <a:rPr sz="2200" i="1" spc="-75" dirty="0">
                <a:solidFill>
                  <a:srgbClr val="231F20"/>
                </a:solidFill>
                <a:latin typeface="Arial Narrow"/>
                <a:cs typeface="Arial Narrow"/>
              </a:rPr>
              <a:t>entourage</a:t>
            </a:r>
            <a:r>
              <a:rPr sz="2200" i="1" spc="-55" dirty="0">
                <a:solidFill>
                  <a:srgbClr val="231F20"/>
                </a:solidFill>
                <a:latin typeface="Arial Narrow"/>
                <a:cs typeface="Arial Narrow"/>
              </a:rPr>
              <a:t> </a:t>
            </a:r>
            <a:r>
              <a:rPr sz="2200" i="1" spc="-130" dirty="0">
                <a:solidFill>
                  <a:srgbClr val="231F20"/>
                </a:solidFill>
                <a:latin typeface="Arial Narrow"/>
                <a:cs typeface="Arial Narrow"/>
              </a:rPr>
              <a:t>à</a:t>
            </a:r>
            <a:r>
              <a:rPr sz="2200" i="1" spc="-50" dirty="0">
                <a:solidFill>
                  <a:srgbClr val="231F20"/>
                </a:solidFill>
                <a:latin typeface="Arial Narrow"/>
                <a:cs typeface="Arial Narrow"/>
              </a:rPr>
              <a:t> </a:t>
            </a:r>
            <a:r>
              <a:rPr sz="2200" i="1" spc="-30" dirty="0">
                <a:solidFill>
                  <a:srgbClr val="231F20"/>
                </a:solidFill>
                <a:latin typeface="Arial Narrow"/>
                <a:cs typeface="Arial Narrow"/>
              </a:rPr>
              <a:t>cette</a:t>
            </a:r>
            <a:r>
              <a:rPr sz="2200" i="1" spc="-50" dirty="0">
                <a:solidFill>
                  <a:srgbClr val="231F20"/>
                </a:solidFill>
                <a:latin typeface="Arial Narrow"/>
                <a:cs typeface="Arial Narrow"/>
              </a:rPr>
              <a:t> </a:t>
            </a:r>
            <a:r>
              <a:rPr sz="2200" i="1" spc="-100" dirty="0">
                <a:solidFill>
                  <a:srgbClr val="231F20"/>
                </a:solidFill>
                <a:latin typeface="Arial Narrow"/>
                <a:cs typeface="Arial Narrow"/>
              </a:rPr>
              <a:t>menace.</a:t>
            </a:r>
            <a:r>
              <a:rPr sz="2200" i="1" spc="-55" dirty="0">
                <a:solidFill>
                  <a:srgbClr val="231F20"/>
                </a:solidFill>
                <a:latin typeface="Arial Narrow"/>
                <a:cs typeface="Arial Narrow"/>
              </a:rPr>
              <a:t> </a:t>
            </a:r>
            <a:r>
              <a:rPr sz="2200" i="1" spc="-110" dirty="0">
                <a:solidFill>
                  <a:srgbClr val="231F20"/>
                </a:solidFill>
                <a:latin typeface="Arial Narrow"/>
                <a:cs typeface="Arial Narrow"/>
              </a:rPr>
              <a:t>Et</a:t>
            </a:r>
            <a:r>
              <a:rPr sz="2200" i="1" spc="-50" dirty="0">
                <a:solidFill>
                  <a:srgbClr val="231F20"/>
                </a:solidFill>
                <a:latin typeface="Arial Narrow"/>
                <a:cs typeface="Arial Narrow"/>
              </a:rPr>
              <a:t> </a:t>
            </a:r>
            <a:r>
              <a:rPr sz="2200" i="1" dirty="0">
                <a:solidFill>
                  <a:srgbClr val="231F20"/>
                </a:solidFill>
                <a:latin typeface="Arial Narrow"/>
                <a:cs typeface="Arial Narrow"/>
              </a:rPr>
              <a:t>si</a:t>
            </a:r>
            <a:r>
              <a:rPr sz="2200" i="1" spc="-50" dirty="0">
                <a:solidFill>
                  <a:srgbClr val="231F20"/>
                </a:solidFill>
                <a:latin typeface="Arial Narrow"/>
                <a:cs typeface="Arial Narrow"/>
              </a:rPr>
              <a:t> </a:t>
            </a:r>
            <a:r>
              <a:rPr sz="2200" i="1" spc="-20" dirty="0">
                <a:solidFill>
                  <a:srgbClr val="231F20"/>
                </a:solidFill>
                <a:latin typeface="Arial Narrow"/>
                <a:cs typeface="Arial Narrow"/>
              </a:rPr>
              <a:t>vous</a:t>
            </a:r>
            <a:endParaRPr sz="2200" dirty="0">
              <a:latin typeface="Arial Narrow"/>
              <a:cs typeface="Arial Narrow"/>
            </a:endParaRPr>
          </a:p>
        </p:txBody>
      </p:sp>
      <p:sp>
        <p:nvSpPr>
          <p:cNvPr id="47" name="object 47"/>
          <p:cNvSpPr txBox="1"/>
          <p:nvPr/>
        </p:nvSpPr>
        <p:spPr>
          <a:xfrm>
            <a:off x="6771002" y="8529366"/>
            <a:ext cx="4893945" cy="365125"/>
          </a:xfrm>
          <a:prstGeom prst="rect">
            <a:avLst/>
          </a:prstGeom>
        </p:spPr>
        <p:txBody>
          <a:bodyPr vert="horz" wrap="square" lIns="0" tIns="15875" rIns="0" bIns="0" rtlCol="0">
            <a:spAutoFit/>
          </a:bodyPr>
          <a:lstStyle/>
          <a:p>
            <a:pPr marL="12700">
              <a:lnSpc>
                <a:spcPct val="100000"/>
              </a:lnSpc>
              <a:spcBef>
                <a:spcPts val="125"/>
              </a:spcBef>
            </a:pPr>
            <a:r>
              <a:rPr sz="2200" i="1" spc="-120" dirty="0">
                <a:solidFill>
                  <a:srgbClr val="231F20"/>
                </a:solidFill>
                <a:latin typeface="Arial Narrow"/>
                <a:cs typeface="Arial Narrow"/>
              </a:rPr>
              <a:t>avez</a:t>
            </a:r>
            <a:r>
              <a:rPr sz="2200" i="1" spc="-45" dirty="0">
                <a:solidFill>
                  <a:srgbClr val="231F20"/>
                </a:solidFill>
                <a:latin typeface="Arial Narrow"/>
                <a:cs typeface="Arial Narrow"/>
              </a:rPr>
              <a:t> </a:t>
            </a:r>
            <a:r>
              <a:rPr sz="2200" i="1" spc="-125" dirty="0">
                <a:solidFill>
                  <a:srgbClr val="231F20"/>
                </a:solidFill>
                <a:latin typeface="Arial Narrow"/>
                <a:cs typeface="Arial Narrow"/>
              </a:rPr>
              <a:t>payé,</a:t>
            </a:r>
            <a:r>
              <a:rPr sz="2200" i="1" spc="-45" dirty="0">
                <a:solidFill>
                  <a:srgbClr val="231F20"/>
                </a:solidFill>
                <a:latin typeface="Arial Narrow"/>
                <a:cs typeface="Arial Narrow"/>
              </a:rPr>
              <a:t> </a:t>
            </a:r>
            <a:r>
              <a:rPr sz="2200" i="1" spc="-60" dirty="0">
                <a:solidFill>
                  <a:srgbClr val="231F20"/>
                </a:solidFill>
                <a:latin typeface="Arial Narrow"/>
                <a:cs typeface="Arial Narrow"/>
              </a:rPr>
              <a:t>contactez</a:t>
            </a:r>
            <a:r>
              <a:rPr sz="2200" i="1" spc="-45" dirty="0">
                <a:solidFill>
                  <a:srgbClr val="231F20"/>
                </a:solidFill>
                <a:latin typeface="Arial Narrow"/>
                <a:cs typeface="Arial Narrow"/>
              </a:rPr>
              <a:t> </a:t>
            </a:r>
            <a:r>
              <a:rPr sz="2200" i="1" spc="-60" dirty="0">
                <a:solidFill>
                  <a:srgbClr val="231F20"/>
                </a:solidFill>
                <a:latin typeface="Arial Narrow"/>
                <a:cs typeface="Arial Narrow"/>
              </a:rPr>
              <a:t>votre</a:t>
            </a:r>
            <a:r>
              <a:rPr sz="2200" i="1" spc="-45" dirty="0">
                <a:solidFill>
                  <a:srgbClr val="231F20"/>
                </a:solidFill>
                <a:latin typeface="Arial Narrow"/>
                <a:cs typeface="Arial Narrow"/>
              </a:rPr>
              <a:t> </a:t>
            </a:r>
            <a:r>
              <a:rPr sz="2200" i="1" spc="-110" dirty="0">
                <a:solidFill>
                  <a:srgbClr val="231F20"/>
                </a:solidFill>
                <a:latin typeface="Arial Narrow"/>
                <a:cs typeface="Arial Narrow"/>
              </a:rPr>
              <a:t>banque</a:t>
            </a:r>
            <a:r>
              <a:rPr sz="2200" i="1" spc="-45" dirty="0">
                <a:solidFill>
                  <a:srgbClr val="231F20"/>
                </a:solidFill>
                <a:latin typeface="Arial Narrow"/>
                <a:cs typeface="Arial Narrow"/>
              </a:rPr>
              <a:t> </a:t>
            </a:r>
            <a:r>
              <a:rPr sz="2200" i="1" spc="-20" dirty="0">
                <a:solidFill>
                  <a:srgbClr val="231F20"/>
                </a:solidFill>
                <a:latin typeface="Arial Narrow"/>
                <a:cs typeface="Arial Narrow"/>
              </a:rPr>
              <a:t>et</a:t>
            </a:r>
            <a:r>
              <a:rPr sz="2200" i="1" spc="-45" dirty="0">
                <a:solidFill>
                  <a:srgbClr val="231F20"/>
                </a:solidFill>
                <a:latin typeface="Arial Narrow"/>
                <a:cs typeface="Arial Narrow"/>
              </a:rPr>
              <a:t> </a:t>
            </a:r>
            <a:r>
              <a:rPr sz="2200" i="1" spc="-65" dirty="0">
                <a:solidFill>
                  <a:srgbClr val="231F20"/>
                </a:solidFill>
                <a:latin typeface="Arial Narrow"/>
                <a:cs typeface="Arial Narrow"/>
              </a:rPr>
              <a:t>portez</a:t>
            </a:r>
            <a:r>
              <a:rPr sz="2200" i="1" spc="-45" dirty="0">
                <a:solidFill>
                  <a:srgbClr val="231F20"/>
                </a:solidFill>
                <a:latin typeface="Arial Narrow"/>
                <a:cs typeface="Arial Narrow"/>
              </a:rPr>
              <a:t> </a:t>
            </a:r>
            <a:r>
              <a:rPr sz="2200" i="1" spc="-20" dirty="0">
                <a:solidFill>
                  <a:srgbClr val="231F20"/>
                </a:solidFill>
                <a:latin typeface="Arial Narrow"/>
                <a:cs typeface="Arial Narrow"/>
              </a:rPr>
              <a:t>plainte.</a:t>
            </a:r>
            <a:endParaRPr sz="2200" dirty="0">
              <a:latin typeface="Arial Narrow"/>
              <a:cs typeface="Arial Narrow"/>
            </a:endParaRPr>
          </a:p>
        </p:txBody>
      </p:sp>
      <p:grpSp>
        <p:nvGrpSpPr>
          <p:cNvPr id="52" name="object 2">
            <a:extLst>
              <a:ext uri="{FF2B5EF4-FFF2-40B4-BE49-F238E27FC236}">
                <a16:creationId xmlns:a16="http://schemas.microsoft.com/office/drawing/2014/main" id="{5AE21076-1580-97EB-2B98-B9959D0C86D8}"/>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E21A0CB0-9759-2508-9ECA-47EAF76DAAD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642A05D8-C104-0D36-F8F7-C7F8E81D910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20F4A90E-5E5E-AC4E-68F2-07AEA7F28BB5}"/>
                </a:ext>
              </a:extLst>
            </p:cNvPr>
            <p:cNvPicPr/>
            <p:nvPr/>
          </p:nvPicPr>
          <p:blipFill>
            <a:blip r:embed="rId6" cstate="print"/>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A15C9375-1F9C-0AA0-3BBF-6D99F5F7EAE8}"/>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5C3DA87-858D-C994-D87E-C665C157C5D0}"/>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AC01A231-C110-BD9C-438E-C28471850AF4}"/>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3804049E-30E8-CCC8-5BF7-2424ED5529B4}"/>
                </a:ext>
              </a:extLst>
            </p:cNvPr>
            <p:cNvPicPr/>
            <p:nvPr/>
          </p:nvPicPr>
          <p:blipFill>
            <a:blip r:embed="rId7" cstate="print"/>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9DF61840-345C-23C7-6868-117AAAB3C8F2}"/>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E10B801B-7B72-264B-8E18-0E8F433AF345}"/>
                </a:ext>
              </a:extLst>
            </p:cNvPr>
            <p:cNvPicPr/>
            <p:nvPr/>
          </p:nvPicPr>
          <p:blipFill>
            <a:blip r:embed="rId8" cstate="print"/>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544985BE-5D9D-52D5-895C-9A65EB00E3C1}"/>
                </a:ext>
              </a:extLst>
            </p:cNvPr>
            <p:cNvPicPr/>
            <p:nvPr/>
          </p:nvPicPr>
          <p:blipFill>
            <a:blip r:embed="rId9" cstate="print"/>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593FAFE-2C67-2D8E-E541-49F899D7DF5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9A9CF24B-0F6C-2CF3-FE68-4D8C5A4D9A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419CAFA0-8C8A-F3C1-0EFD-5120F512B07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6" name="object 16">
            <a:extLst>
              <a:ext uri="{FF2B5EF4-FFF2-40B4-BE49-F238E27FC236}">
                <a16:creationId xmlns:a16="http://schemas.microsoft.com/office/drawing/2014/main" id="{BA2C66DD-549A-5C01-17D4-FD945AF7322D}"/>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67" name="object 17">
            <a:extLst>
              <a:ext uri="{FF2B5EF4-FFF2-40B4-BE49-F238E27FC236}">
                <a16:creationId xmlns:a16="http://schemas.microsoft.com/office/drawing/2014/main" id="{4BEB3E14-78C9-674B-4E5C-7E42B6A91EC4}"/>
              </a:ext>
            </a:extLst>
          </p:cNvPr>
          <p:cNvGrpSpPr/>
          <p:nvPr/>
        </p:nvGrpSpPr>
        <p:grpSpPr>
          <a:xfrm>
            <a:off x="1322958" y="1690414"/>
            <a:ext cx="1341120" cy="1102360"/>
            <a:chOff x="1322958" y="1690414"/>
            <a:chExt cx="1341120" cy="1102360"/>
          </a:xfrm>
        </p:grpSpPr>
        <p:sp>
          <p:nvSpPr>
            <p:cNvPr id="68" name="object 18">
              <a:extLst>
                <a:ext uri="{FF2B5EF4-FFF2-40B4-BE49-F238E27FC236}">
                  <a16:creationId xmlns:a16="http://schemas.microsoft.com/office/drawing/2014/main" id="{6857922F-E4D0-2298-2811-32F765BB7327}"/>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9" name="object 19">
              <a:extLst>
                <a:ext uri="{FF2B5EF4-FFF2-40B4-BE49-F238E27FC236}">
                  <a16:creationId xmlns:a16="http://schemas.microsoft.com/office/drawing/2014/main" id="{C0D45132-5E66-B45B-79FD-82022A0946AA}"/>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133171" y="4701898"/>
            <a:ext cx="5582920" cy="3279775"/>
            <a:chOff x="3133171" y="4701898"/>
            <a:chExt cx="5582920" cy="3279775"/>
          </a:xfrm>
        </p:grpSpPr>
        <p:sp>
          <p:nvSpPr>
            <p:cNvPr id="15" name="object 15"/>
            <p:cNvSpPr/>
            <p:nvPr/>
          </p:nvSpPr>
          <p:spPr>
            <a:xfrm>
              <a:off x="3133171" y="470189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3259663" y="4828386"/>
              <a:ext cx="5266991" cy="2962684"/>
            </a:xfrm>
            <a:prstGeom prst="rect">
              <a:avLst/>
            </a:prstGeom>
          </p:spPr>
        </p:pic>
      </p:grpSp>
      <p:sp>
        <p:nvSpPr>
          <p:cNvPr id="17" name="object 17"/>
          <p:cNvSpPr txBox="1"/>
          <p:nvPr/>
        </p:nvSpPr>
        <p:spPr>
          <a:xfrm>
            <a:off x="4115673" y="5274240"/>
            <a:ext cx="1350113" cy="312265"/>
          </a:xfrm>
          <a:prstGeom prst="rect">
            <a:avLst/>
          </a:prstGeom>
        </p:spPr>
        <p:txBody>
          <a:bodyPr vert="horz" wrap="square" lIns="0" tIns="12065" rIns="0" bIns="0" rtlCol="0">
            <a:spAutoFit/>
          </a:bodyPr>
          <a:lstStyle/>
          <a:p>
            <a:pPr marL="12700">
              <a:lnSpc>
                <a:spcPct val="100000"/>
              </a:lnSpc>
              <a:spcBef>
                <a:spcPts val="95"/>
              </a:spcBef>
            </a:pPr>
            <a:r>
              <a:rPr lang="fr-FR" sz="1950" b="1" dirty="0">
                <a:solidFill>
                  <a:srgbClr val="231F20"/>
                </a:solidFill>
                <a:latin typeface="Calibri"/>
                <a:cs typeface="Calibri"/>
              </a:rPr>
              <a:t>À RETENIR :</a:t>
            </a:r>
            <a:endParaRPr lang="fr-FR" sz="1950" b="1" dirty="0">
              <a:latin typeface="Calibri"/>
              <a:cs typeface="Calibri"/>
            </a:endParaRPr>
          </a:p>
        </p:txBody>
      </p:sp>
      <p:sp>
        <p:nvSpPr>
          <p:cNvPr id="18" name="object 18"/>
          <p:cNvSpPr txBox="1"/>
          <p:nvPr/>
        </p:nvSpPr>
        <p:spPr>
          <a:xfrm>
            <a:off x="3716108" y="5925635"/>
            <a:ext cx="881380" cy="1193019"/>
          </a:xfrm>
          <a:prstGeom prst="rect">
            <a:avLst/>
          </a:prstGeom>
        </p:spPr>
        <p:txBody>
          <a:bodyPr vert="horz" wrap="square" lIns="0" tIns="12065" rIns="0" bIns="0" rtlCol="0">
            <a:spAutoFit/>
          </a:bodyPr>
          <a:lstStyle/>
          <a:p>
            <a:pPr marL="21590" marR="19685" indent="69215">
              <a:lnSpc>
                <a:spcPct val="113900"/>
              </a:lnSpc>
              <a:spcBef>
                <a:spcPts val="95"/>
              </a:spcBef>
            </a:pPr>
            <a:r>
              <a:rPr lang="fr-FR" sz="750" b="1" dirty="0">
                <a:solidFill>
                  <a:srgbClr val="231F20"/>
                </a:solidFill>
                <a:latin typeface="Calibri"/>
                <a:cs typeface="Calibri"/>
              </a:rPr>
              <a:t>NE CLIQUEZ PAS SUR LES MESSAGES</a:t>
            </a:r>
            <a:endParaRPr lang="fr-FR" sz="750" b="1" dirty="0">
              <a:latin typeface="Calibri"/>
              <a:cs typeface="Calibri"/>
            </a:endParaRPr>
          </a:p>
          <a:p>
            <a:pPr marL="118110" marR="110489" algn="ctr">
              <a:lnSpc>
                <a:spcPct val="113900"/>
              </a:lnSpc>
            </a:pPr>
            <a:r>
              <a:rPr lang="fr-FR" sz="750" b="1" dirty="0">
                <a:solidFill>
                  <a:srgbClr val="231F20"/>
                </a:solidFill>
                <a:latin typeface="Calibri"/>
                <a:cs typeface="Calibri"/>
              </a:rPr>
              <a:t>URGENTS QUI APPARAISSENT</a:t>
            </a:r>
            <a:endParaRPr lang="fr-FR" sz="750" b="1" dirty="0">
              <a:latin typeface="Calibri"/>
              <a:cs typeface="Calibri"/>
            </a:endParaRPr>
          </a:p>
          <a:p>
            <a:pPr marL="12700" marR="5080" indent="-6350" algn="ctr">
              <a:lnSpc>
                <a:spcPct val="113900"/>
              </a:lnSpc>
            </a:pPr>
            <a:r>
              <a:rPr lang="fr-FR" sz="750" b="1" dirty="0">
                <a:solidFill>
                  <a:srgbClr val="231F20"/>
                </a:solidFill>
                <a:latin typeface="Calibri"/>
                <a:cs typeface="Calibri"/>
              </a:rPr>
              <a:t>PENDANT QUE VOUS NAVIGUEZ EN LIGNE ET NE COMPOSEZ PAS LE NUMÉRO</a:t>
            </a:r>
            <a:endParaRPr lang="fr-FR" sz="750" b="1" dirty="0">
              <a:latin typeface="Calibri"/>
              <a:cs typeface="Calibri"/>
            </a:endParaRPr>
          </a:p>
          <a:p>
            <a:pPr algn="ctr">
              <a:lnSpc>
                <a:spcPct val="100000"/>
              </a:lnSpc>
              <a:spcBef>
                <a:spcPts val="125"/>
              </a:spcBef>
            </a:pPr>
            <a:r>
              <a:rPr lang="fr-FR" sz="750" b="1" dirty="0">
                <a:solidFill>
                  <a:srgbClr val="231F20"/>
                </a:solidFill>
                <a:latin typeface="Calibri"/>
                <a:cs typeface="Calibri"/>
              </a:rPr>
              <a:t>FOURNI</a:t>
            </a:r>
            <a:endParaRPr lang="fr-FR" sz="750" b="1" dirty="0">
              <a:latin typeface="Calibri"/>
              <a:cs typeface="Calibri"/>
            </a:endParaRPr>
          </a:p>
        </p:txBody>
      </p:sp>
      <p:sp>
        <p:nvSpPr>
          <p:cNvPr id="19" name="object 19"/>
          <p:cNvSpPr txBox="1"/>
          <p:nvPr/>
        </p:nvSpPr>
        <p:spPr>
          <a:xfrm>
            <a:off x="4992685" y="6885906"/>
            <a:ext cx="1562735" cy="399405"/>
          </a:xfrm>
          <a:prstGeom prst="rect">
            <a:avLst/>
          </a:prstGeom>
        </p:spPr>
        <p:txBody>
          <a:bodyPr vert="horz" wrap="square" lIns="0" tIns="12065" rIns="0" bIns="0" rtlCol="0">
            <a:spAutoFit/>
          </a:bodyPr>
          <a:lstStyle/>
          <a:p>
            <a:pPr marL="12700" marR="5080" algn="ctr">
              <a:lnSpc>
                <a:spcPct val="113900"/>
              </a:lnSpc>
              <a:spcBef>
                <a:spcPts val="95"/>
              </a:spcBef>
            </a:pPr>
            <a:r>
              <a:rPr lang="fr-FR" sz="750" b="1" dirty="0">
                <a:solidFill>
                  <a:srgbClr val="231F20"/>
                </a:solidFill>
                <a:latin typeface="Calibri"/>
                <a:cs typeface="Calibri"/>
              </a:rPr>
              <a:t>N’INSTALLEZ JAMAIS D’APPLICATION À LA DEMANDE D’UNE PERSONNE QUE VOUS NE CONNAISSEZ PAS</a:t>
            </a:r>
            <a:endParaRPr lang="fr-FR" sz="750" b="1" dirty="0">
              <a:latin typeface="Calibri"/>
              <a:cs typeface="Calibri"/>
            </a:endParaRPr>
          </a:p>
        </p:txBody>
      </p:sp>
      <p:sp>
        <p:nvSpPr>
          <p:cNvPr id="20" name="object 20"/>
          <p:cNvSpPr txBox="1"/>
          <p:nvPr/>
        </p:nvSpPr>
        <p:spPr>
          <a:xfrm>
            <a:off x="6195682" y="5344216"/>
            <a:ext cx="1016635" cy="925574"/>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SIGNALEZ</a:t>
            </a:r>
            <a:endParaRPr lang="fr-FR" sz="750" b="1" dirty="0">
              <a:latin typeface="Calibri"/>
              <a:cs typeface="Calibri"/>
            </a:endParaRPr>
          </a:p>
          <a:p>
            <a:pPr marL="42545" marR="34925" indent="-6350" algn="ctr">
              <a:lnSpc>
                <a:spcPct val="113900"/>
              </a:lnSpc>
            </a:pPr>
            <a:r>
              <a:rPr lang="fr-FR" sz="750" b="1" dirty="0">
                <a:solidFill>
                  <a:srgbClr val="231F20"/>
                </a:solidFill>
                <a:latin typeface="Calibri"/>
                <a:cs typeface="Calibri"/>
              </a:rPr>
              <a:t>LES ESCROQUERIES, GRÂCE AU DISPOSITIF THESEE ET LE</a:t>
            </a:r>
            <a:endParaRPr lang="fr-FR" sz="750" b="1" dirty="0">
              <a:latin typeface="Calibri"/>
              <a:cs typeface="Calibri"/>
            </a:endParaRPr>
          </a:p>
          <a:p>
            <a:pPr marL="12065" marR="5080" indent="-635" algn="ctr">
              <a:lnSpc>
                <a:spcPct val="113900"/>
              </a:lnSpc>
            </a:pPr>
            <a:r>
              <a:rPr lang="fr-FR" sz="750" b="1" dirty="0">
                <a:solidFill>
                  <a:srgbClr val="A563C6"/>
                </a:solidFill>
                <a:latin typeface="Calibri"/>
                <a:cs typeface="Calibri"/>
              </a:rPr>
              <a:t>FORMULAIRE DE CHOIX GUIDÉ </a:t>
            </a:r>
            <a:r>
              <a:rPr lang="fr-FR" sz="750" b="1" dirty="0">
                <a:solidFill>
                  <a:srgbClr val="231F20"/>
                </a:solidFill>
                <a:latin typeface="Calibri"/>
                <a:cs typeface="Calibri"/>
              </a:rPr>
              <a:t>DISPONIBLE SUR SERVICE-PUBLIC.FR</a:t>
            </a:r>
            <a:endParaRPr lang="fr-FR" sz="750" b="1" dirty="0">
              <a:latin typeface="Calibri"/>
              <a:cs typeface="Calibri"/>
            </a:endParaRPr>
          </a:p>
        </p:txBody>
      </p:sp>
      <p:sp>
        <p:nvSpPr>
          <p:cNvPr id="21" name="object 21"/>
          <p:cNvSpPr txBox="1"/>
          <p:nvPr/>
        </p:nvSpPr>
        <p:spPr>
          <a:xfrm>
            <a:off x="6914539" y="6553579"/>
            <a:ext cx="1204595" cy="929870"/>
          </a:xfrm>
          <a:prstGeom prst="rect">
            <a:avLst/>
          </a:prstGeom>
        </p:spPr>
        <p:txBody>
          <a:bodyPr vert="horz" wrap="square" lIns="0" tIns="12065" rIns="0" bIns="0" rtlCol="0">
            <a:spAutoFit/>
          </a:bodyPr>
          <a:lstStyle/>
          <a:p>
            <a:pPr marL="234950" marR="34290" indent="-187325">
              <a:lnSpc>
                <a:spcPct val="113900"/>
              </a:lnSpc>
              <a:spcBef>
                <a:spcPts val="95"/>
              </a:spcBef>
            </a:pPr>
            <a:r>
              <a:rPr lang="fr-FR" sz="750" b="1" dirty="0">
                <a:solidFill>
                  <a:srgbClr val="231F20"/>
                </a:solidFill>
                <a:latin typeface="Calibri"/>
                <a:cs typeface="Calibri"/>
              </a:rPr>
              <a:t>SI VOUS ÊTES CONFRONTÉ À UNE ARNAQUE,</a:t>
            </a:r>
            <a:endParaRPr lang="fr-FR" sz="750" b="1" dirty="0">
              <a:latin typeface="Calibri"/>
              <a:cs typeface="Calibri"/>
            </a:endParaRPr>
          </a:p>
          <a:p>
            <a:pPr marL="76835" marR="62865" indent="55244">
              <a:lnSpc>
                <a:spcPct val="113900"/>
              </a:lnSpc>
            </a:pPr>
            <a:r>
              <a:rPr lang="fr-FR" sz="750" b="1" dirty="0">
                <a:solidFill>
                  <a:srgbClr val="231F20"/>
                </a:solidFill>
                <a:latin typeface="Calibri"/>
                <a:cs typeface="Calibri"/>
              </a:rPr>
              <a:t>PARLEZ-EN À UN AMI, À UN COLLÈGUE OU À UN</a:t>
            </a:r>
            <a:endParaRPr lang="fr-FR" sz="750" b="1" dirty="0">
              <a:latin typeface="Calibri"/>
              <a:cs typeface="Calibri"/>
            </a:endParaRPr>
          </a:p>
          <a:p>
            <a:pPr marL="12065" marR="5080" algn="ctr">
              <a:lnSpc>
                <a:spcPct val="113900"/>
              </a:lnSpc>
            </a:pPr>
            <a:r>
              <a:rPr lang="fr-FR" sz="750" b="1" dirty="0">
                <a:solidFill>
                  <a:srgbClr val="231F20"/>
                </a:solidFill>
                <a:latin typeface="Calibri"/>
                <a:cs typeface="Calibri"/>
              </a:rPr>
              <a:t>MEMBRE DE VOTRE FAMILLE POUR LES SENSIBILISER</a:t>
            </a:r>
            <a:endParaRPr lang="fr-FR" sz="750" b="1" dirty="0">
              <a:latin typeface="Calibri"/>
              <a:cs typeface="Calibri"/>
            </a:endParaRPr>
          </a:p>
          <a:p>
            <a:pPr marL="5715" algn="ctr">
              <a:lnSpc>
                <a:spcPct val="100000"/>
              </a:lnSpc>
              <a:spcBef>
                <a:spcPts val="125"/>
              </a:spcBef>
            </a:pPr>
            <a:r>
              <a:rPr lang="fr-FR" sz="750" b="1" dirty="0">
                <a:solidFill>
                  <a:srgbClr val="231F20"/>
                </a:solidFill>
                <a:latin typeface="Calibri"/>
                <a:cs typeface="Calibri"/>
              </a:rPr>
              <a:t>À CETTE MENACE</a:t>
            </a:r>
            <a:endParaRPr lang="fr-FR" sz="750" b="1" dirty="0">
              <a:latin typeface="Calibri"/>
              <a:cs typeface="Calibri"/>
            </a:endParaRPr>
          </a:p>
        </p:txBody>
      </p:sp>
      <p:sp>
        <p:nvSpPr>
          <p:cNvPr id="22" name="object 22"/>
          <p:cNvSpPr txBox="1"/>
          <p:nvPr/>
        </p:nvSpPr>
        <p:spPr>
          <a:xfrm>
            <a:off x="4959087" y="5939605"/>
            <a:ext cx="958215" cy="662425"/>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RACCROCHEZ</a:t>
            </a:r>
            <a:endParaRPr lang="fr-FR" sz="750" b="1" dirty="0">
              <a:latin typeface="Calibri"/>
              <a:cs typeface="Calibri"/>
            </a:endParaRPr>
          </a:p>
          <a:p>
            <a:pPr marL="12700" marR="5080" algn="ctr">
              <a:lnSpc>
                <a:spcPct val="113900"/>
              </a:lnSpc>
            </a:pPr>
            <a:r>
              <a:rPr lang="fr-FR" sz="750" b="1" dirty="0">
                <a:solidFill>
                  <a:srgbClr val="231F20"/>
                </a:solidFill>
                <a:latin typeface="Calibri"/>
                <a:cs typeface="Calibri"/>
              </a:rPr>
              <a:t>SI ON VOUS DEMANDE DE FAIRE DES</a:t>
            </a:r>
            <a:endParaRPr lang="fr-FR" sz="750" b="1" dirty="0">
              <a:latin typeface="Calibri"/>
              <a:cs typeface="Calibri"/>
            </a:endParaRPr>
          </a:p>
          <a:p>
            <a:pPr marL="35560" marR="27940" algn="ctr">
              <a:lnSpc>
                <a:spcPct val="113900"/>
              </a:lnSpc>
            </a:pPr>
            <a:r>
              <a:rPr lang="fr-FR" sz="750" b="1" dirty="0">
                <a:solidFill>
                  <a:srgbClr val="231F20"/>
                </a:solidFill>
                <a:latin typeface="Calibri"/>
                <a:cs typeface="Calibri"/>
              </a:rPr>
              <a:t>MANIPULATIONS SUR VOTRE ORDINATEUR</a:t>
            </a:r>
            <a:endParaRPr lang="fr-FR" sz="750" b="1" dirty="0">
              <a:latin typeface="Calibri"/>
              <a:cs typeface="Calibri"/>
            </a:endParaRPr>
          </a:p>
        </p:txBody>
      </p:sp>
      <p:sp>
        <p:nvSpPr>
          <p:cNvPr id="23" name="object 23"/>
          <p:cNvSpPr/>
          <p:nvPr/>
        </p:nvSpPr>
        <p:spPr>
          <a:xfrm>
            <a:off x="3553536" y="5039151"/>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CC96EA"/>
          </a:solidFill>
        </p:spPr>
        <p:txBody>
          <a:bodyPr wrap="square" lIns="0" tIns="0" rIns="0" bIns="0" rtlCol="0"/>
          <a:lstStyle/>
          <a:p>
            <a:endParaRPr lang="fr-FR" b="1" dirty="0"/>
          </a:p>
        </p:txBody>
      </p:sp>
      <p:sp>
        <p:nvSpPr>
          <p:cNvPr id="24" name="object 24"/>
          <p:cNvSpPr txBox="1"/>
          <p:nvPr/>
        </p:nvSpPr>
        <p:spPr>
          <a:xfrm>
            <a:off x="4490349" y="4911134"/>
            <a:ext cx="468738"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 1</a:t>
            </a:r>
            <a:endParaRPr lang="fr-FR" sz="750" b="1" dirty="0">
              <a:latin typeface="Calibri"/>
              <a:cs typeface="Calibri"/>
            </a:endParaRPr>
          </a:p>
        </p:txBody>
      </p:sp>
      <p:grpSp>
        <p:nvGrpSpPr>
          <p:cNvPr id="25" name="object 25"/>
          <p:cNvGrpSpPr/>
          <p:nvPr/>
        </p:nvGrpSpPr>
        <p:grpSpPr>
          <a:xfrm>
            <a:off x="3217779" y="4786503"/>
            <a:ext cx="13558519" cy="3046730"/>
            <a:chOff x="3217779" y="4786503"/>
            <a:chExt cx="13558519" cy="3046730"/>
          </a:xfrm>
        </p:grpSpPr>
        <p:sp>
          <p:nvSpPr>
            <p:cNvPr id="26" name="object 26"/>
            <p:cNvSpPr/>
            <p:nvPr/>
          </p:nvSpPr>
          <p:spPr>
            <a:xfrm>
              <a:off x="5949607" y="5039162"/>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F9E5FC"/>
            </a:solidFill>
          </p:spPr>
          <p:txBody>
            <a:bodyPr wrap="square" lIns="0" tIns="0" rIns="0" bIns="0" rtlCol="0"/>
            <a:lstStyle/>
            <a:p>
              <a:endParaRPr dirty="0"/>
            </a:p>
          </p:txBody>
        </p:sp>
        <p:pic>
          <p:nvPicPr>
            <p:cNvPr id="27" name="object 27"/>
            <p:cNvPicPr/>
            <p:nvPr/>
          </p:nvPicPr>
          <p:blipFill>
            <a:blip r:embed="rId3" cstate="print"/>
            <a:stretch>
              <a:fillRect/>
            </a:stretch>
          </p:blipFill>
          <p:spPr>
            <a:xfrm>
              <a:off x="5907703" y="5009697"/>
              <a:ext cx="87633" cy="86351"/>
            </a:xfrm>
            <a:prstGeom prst="rect">
              <a:avLst/>
            </a:prstGeom>
          </p:spPr>
        </p:pic>
        <p:pic>
          <p:nvPicPr>
            <p:cNvPr id="28" name="object 28"/>
            <p:cNvPicPr/>
            <p:nvPr/>
          </p:nvPicPr>
          <p:blipFill>
            <a:blip r:embed="rId4" cstate="print"/>
            <a:stretch>
              <a:fillRect/>
            </a:stretch>
          </p:blipFill>
          <p:spPr>
            <a:xfrm>
              <a:off x="3409188" y="4988662"/>
              <a:ext cx="170737" cy="114293"/>
            </a:xfrm>
            <a:prstGeom prst="rect">
              <a:avLst/>
            </a:prstGeom>
          </p:spPr>
        </p:pic>
        <p:sp>
          <p:nvSpPr>
            <p:cNvPr id="29" name="object 29"/>
            <p:cNvSpPr/>
            <p:nvPr/>
          </p:nvSpPr>
          <p:spPr>
            <a:xfrm>
              <a:off x="3259663" y="482838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0" name="object 30"/>
            <p:cNvSpPr/>
            <p:nvPr/>
          </p:nvSpPr>
          <p:spPr>
            <a:xfrm>
              <a:off x="7979454" y="4987766"/>
              <a:ext cx="8765540" cy="1063625"/>
            </a:xfrm>
            <a:custGeom>
              <a:avLst/>
              <a:gdLst/>
              <a:ahLst/>
              <a:cxnLst/>
              <a:rect l="l" t="t" r="r" b="b"/>
              <a:pathLst>
                <a:path w="8765540" h="1063625">
                  <a:moveTo>
                    <a:pt x="8408113" y="0"/>
                  </a:moveTo>
                  <a:lnTo>
                    <a:pt x="8202695"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795577"/>
                  </a:lnTo>
                  <a:lnTo>
                    <a:pt x="114972" y="840250"/>
                  </a:lnTo>
                  <a:lnTo>
                    <a:pt x="100848" y="883710"/>
                  </a:lnTo>
                  <a:lnTo>
                    <a:pt x="78429" y="925045"/>
                  </a:lnTo>
                  <a:lnTo>
                    <a:pt x="48634" y="963348"/>
                  </a:lnTo>
                  <a:lnTo>
                    <a:pt x="12379" y="997707"/>
                  </a:lnTo>
                  <a:lnTo>
                    <a:pt x="0" y="1017278"/>
                  </a:lnTo>
                  <a:lnTo>
                    <a:pt x="1564" y="1038883"/>
                  </a:lnTo>
                  <a:lnTo>
                    <a:pt x="14675" y="1056363"/>
                  </a:lnTo>
                  <a:lnTo>
                    <a:pt x="36933" y="1063559"/>
                  </a:lnTo>
                  <a:lnTo>
                    <a:pt x="8442395" y="1063580"/>
                  </a:lnTo>
                  <a:lnTo>
                    <a:pt x="8490110" y="1060079"/>
                  </a:lnTo>
                  <a:lnTo>
                    <a:pt x="8535651" y="1049909"/>
                  </a:lnTo>
                  <a:lnTo>
                    <a:pt x="8578518" y="1033570"/>
                  </a:lnTo>
                  <a:lnTo>
                    <a:pt x="8618213" y="1011561"/>
                  </a:lnTo>
                  <a:lnTo>
                    <a:pt x="8654236" y="984381"/>
                  </a:lnTo>
                  <a:lnTo>
                    <a:pt x="8686087" y="952530"/>
                  </a:lnTo>
                  <a:lnTo>
                    <a:pt x="8713266" y="916507"/>
                  </a:lnTo>
                  <a:lnTo>
                    <a:pt x="8735276" y="876812"/>
                  </a:lnTo>
                  <a:lnTo>
                    <a:pt x="8751615" y="833945"/>
                  </a:lnTo>
                  <a:lnTo>
                    <a:pt x="8761785" y="788404"/>
                  </a:lnTo>
                  <a:lnTo>
                    <a:pt x="8765285" y="740689"/>
                  </a:lnTo>
                  <a:lnTo>
                    <a:pt x="8765285" y="357172"/>
                  </a:lnTo>
                  <a:lnTo>
                    <a:pt x="8762025" y="308706"/>
                  </a:lnTo>
                  <a:lnTo>
                    <a:pt x="8752527" y="262221"/>
                  </a:lnTo>
                  <a:lnTo>
                    <a:pt x="8737217" y="218144"/>
                  </a:lnTo>
                  <a:lnTo>
                    <a:pt x="8716521" y="176900"/>
                  </a:lnTo>
                  <a:lnTo>
                    <a:pt x="8690864" y="138914"/>
                  </a:lnTo>
                  <a:lnTo>
                    <a:pt x="8660672" y="104613"/>
                  </a:lnTo>
                  <a:lnTo>
                    <a:pt x="8626371" y="74421"/>
                  </a:lnTo>
                  <a:lnTo>
                    <a:pt x="8588385" y="48764"/>
                  </a:lnTo>
                  <a:lnTo>
                    <a:pt x="8547141" y="28068"/>
                  </a:lnTo>
                  <a:lnTo>
                    <a:pt x="8503064" y="12758"/>
                  </a:lnTo>
                  <a:lnTo>
                    <a:pt x="8456579" y="3260"/>
                  </a:lnTo>
                  <a:lnTo>
                    <a:pt x="8408113" y="0"/>
                  </a:lnTo>
                  <a:close/>
                </a:path>
              </a:pathLst>
            </a:custGeom>
            <a:solidFill>
              <a:srgbClr val="FFFFFF"/>
            </a:solidFill>
          </p:spPr>
          <p:txBody>
            <a:bodyPr wrap="square" lIns="0" tIns="0" rIns="0" bIns="0" rtlCol="0"/>
            <a:lstStyle/>
            <a:p>
              <a:endParaRPr dirty="0"/>
            </a:p>
          </p:txBody>
        </p:sp>
        <p:sp>
          <p:nvSpPr>
            <p:cNvPr id="31" name="object 31"/>
            <p:cNvSpPr/>
            <p:nvPr/>
          </p:nvSpPr>
          <p:spPr>
            <a:xfrm>
              <a:off x="7979454" y="4987766"/>
              <a:ext cx="8765540" cy="1063625"/>
            </a:xfrm>
            <a:custGeom>
              <a:avLst/>
              <a:gdLst/>
              <a:ahLst/>
              <a:cxnLst/>
              <a:rect l="l" t="t" r="r" b="b"/>
              <a:pathLst>
                <a:path w="8765540" h="1063625">
                  <a:moveTo>
                    <a:pt x="8202695" y="0"/>
                  </a:moveTo>
                  <a:lnTo>
                    <a:pt x="8408113" y="0"/>
                  </a:lnTo>
                  <a:lnTo>
                    <a:pt x="8456579" y="3260"/>
                  </a:lnTo>
                  <a:lnTo>
                    <a:pt x="8503064" y="12758"/>
                  </a:lnTo>
                  <a:lnTo>
                    <a:pt x="8547141" y="28068"/>
                  </a:lnTo>
                  <a:lnTo>
                    <a:pt x="8588385" y="48764"/>
                  </a:lnTo>
                  <a:lnTo>
                    <a:pt x="8626371" y="74421"/>
                  </a:lnTo>
                  <a:lnTo>
                    <a:pt x="8660672" y="104613"/>
                  </a:lnTo>
                  <a:lnTo>
                    <a:pt x="8690864" y="138914"/>
                  </a:lnTo>
                  <a:lnTo>
                    <a:pt x="8716521" y="176900"/>
                  </a:lnTo>
                  <a:lnTo>
                    <a:pt x="8737217" y="218144"/>
                  </a:lnTo>
                  <a:lnTo>
                    <a:pt x="8752527" y="262221"/>
                  </a:lnTo>
                  <a:lnTo>
                    <a:pt x="8762025" y="308706"/>
                  </a:lnTo>
                  <a:lnTo>
                    <a:pt x="8765285" y="357172"/>
                  </a:lnTo>
                  <a:lnTo>
                    <a:pt x="8765285" y="740689"/>
                  </a:lnTo>
                  <a:lnTo>
                    <a:pt x="8761785" y="788404"/>
                  </a:lnTo>
                  <a:lnTo>
                    <a:pt x="8751615" y="833945"/>
                  </a:lnTo>
                  <a:lnTo>
                    <a:pt x="8735276" y="876812"/>
                  </a:lnTo>
                  <a:lnTo>
                    <a:pt x="8713266" y="916507"/>
                  </a:lnTo>
                  <a:lnTo>
                    <a:pt x="8686087" y="952530"/>
                  </a:lnTo>
                  <a:lnTo>
                    <a:pt x="8654236" y="984381"/>
                  </a:lnTo>
                  <a:lnTo>
                    <a:pt x="8618213" y="1011561"/>
                  </a:lnTo>
                  <a:lnTo>
                    <a:pt x="8578518" y="1033570"/>
                  </a:lnTo>
                  <a:lnTo>
                    <a:pt x="8535651" y="1049909"/>
                  </a:lnTo>
                  <a:lnTo>
                    <a:pt x="8490110" y="1060079"/>
                  </a:lnTo>
                  <a:lnTo>
                    <a:pt x="8442395" y="1063580"/>
                  </a:lnTo>
                  <a:lnTo>
                    <a:pt x="36933" y="1063559"/>
                  </a:lnTo>
                  <a:lnTo>
                    <a:pt x="14675" y="1056363"/>
                  </a:lnTo>
                  <a:lnTo>
                    <a:pt x="1564" y="1038883"/>
                  </a:lnTo>
                  <a:lnTo>
                    <a:pt x="0" y="1017278"/>
                  </a:lnTo>
                  <a:lnTo>
                    <a:pt x="12379" y="997707"/>
                  </a:lnTo>
                  <a:lnTo>
                    <a:pt x="48634" y="963348"/>
                  </a:lnTo>
                  <a:lnTo>
                    <a:pt x="78429" y="925045"/>
                  </a:lnTo>
                  <a:lnTo>
                    <a:pt x="100848" y="883710"/>
                  </a:lnTo>
                  <a:lnTo>
                    <a:pt x="114972" y="840250"/>
                  </a:lnTo>
                  <a:lnTo>
                    <a:pt x="119884" y="795577"/>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8202695" y="0"/>
                  </a:lnTo>
                  <a:close/>
                </a:path>
              </a:pathLst>
            </a:custGeom>
            <a:ln w="62825">
              <a:solidFill>
                <a:srgbClr val="CC96EA"/>
              </a:solidFill>
            </a:ln>
          </p:spPr>
          <p:txBody>
            <a:bodyPr wrap="square" lIns="0" tIns="0" rIns="0" bIns="0" rtlCol="0"/>
            <a:lstStyle/>
            <a:p>
              <a:endParaRPr dirty="0"/>
            </a:p>
          </p:txBody>
        </p:sp>
      </p:grpSp>
      <p:sp>
        <p:nvSpPr>
          <p:cNvPr id="32" name="object 32"/>
          <p:cNvSpPr txBox="1"/>
          <p:nvPr/>
        </p:nvSpPr>
        <p:spPr>
          <a:xfrm>
            <a:off x="3205077" y="7955798"/>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a:t>
            </a:r>
            <a:r>
              <a:rPr lang="fr-FR" sz="1700" b="1" dirty="0">
                <a:solidFill>
                  <a:srgbClr val="231F20"/>
                </a:solidFill>
                <a:latin typeface="Calibri"/>
                <a:cs typeface="Calibri"/>
              </a:rPr>
              <a:t>PROJETER</a:t>
            </a:r>
            <a:endParaRPr lang="fr-FR" sz="1700" b="1" dirty="0">
              <a:latin typeface="Calibri"/>
              <a:cs typeface="Calibri"/>
            </a:endParaRPr>
          </a:p>
        </p:txBody>
      </p:sp>
      <p:sp>
        <p:nvSpPr>
          <p:cNvPr id="33" name="object 33"/>
          <p:cNvSpPr txBox="1"/>
          <p:nvPr/>
        </p:nvSpPr>
        <p:spPr>
          <a:xfrm>
            <a:off x="8569522" y="5290254"/>
            <a:ext cx="7764145" cy="377825"/>
          </a:xfrm>
          <a:prstGeom prst="rect">
            <a:avLst/>
          </a:prstGeom>
        </p:spPr>
        <p:txBody>
          <a:bodyPr vert="horz" wrap="square" lIns="0" tIns="13335" rIns="0" bIns="0" rtlCol="0">
            <a:spAutoFit/>
          </a:bodyPr>
          <a:lstStyle/>
          <a:p>
            <a:pPr marL="12700">
              <a:lnSpc>
                <a:spcPct val="100000"/>
              </a:lnSpc>
              <a:spcBef>
                <a:spcPts val="105"/>
              </a:spcBef>
            </a:pPr>
            <a:r>
              <a:rPr sz="2300" spc="50" dirty="0">
                <a:solidFill>
                  <a:srgbClr val="231F20"/>
                </a:solidFill>
                <a:latin typeface="Calibri"/>
                <a:cs typeface="Calibri"/>
              </a:rPr>
              <a:t>Faites</a:t>
            </a:r>
            <a:r>
              <a:rPr sz="2300" spc="30" dirty="0">
                <a:solidFill>
                  <a:srgbClr val="231F20"/>
                </a:solidFill>
                <a:latin typeface="Calibri"/>
                <a:cs typeface="Calibri"/>
              </a:rPr>
              <a:t> </a:t>
            </a:r>
            <a:r>
              <a:rPr sz="2300" spc="60" dirty="0">
                <a:solidFill>
                  <a:srgbClr val="231F20"/>
                </a:solidFill>
                <a:latin typeface="Calibri"/>
                <a:cs typeface="Calibri"/>
              </a:rPr>
              <a:t>le</a:t>
            </a:r>
            <a:r>
              <a:rPr sz="2300" spc="35" dirty="0">
                <a:solidFill>
                  <a:srgbClr val="231F20"/>
                </a:solidFill>
                <a:latin typeface="Calibri"/>
                <a:cs typeface="Calibri"/>
              </a:rPr>
              <a:t> </a:t>
            </a:r>
            <a:r>
              <a:rPr sz="2300" dirty="0">
                <a:solidFill>
                  <a:srgbClr val="231F20"/>
                </a:solidFill>
                <a:latin typeface="Calibri"/>
                <a:cs typeface="Calibri"/>
              </a:rPr>
              <a:t>point</a:t>
            </a:r>
            <a:r>
              <a:rPr sz="2300" spc="30" dirty="0">
                <a:solidFill>
                  <a:srgbClr val="231F20"/>
                </a:solidFill>
                <a:latin typeface="Calibri"/>
                <a:cs typeface="Calibri"/>
              </a:rPr>
              <a:t> </a:t>
            </a:r>
            <a:r>
              <a:rPr sz="2300" spc="65" dirty="0">
                <a:solidFill>
                  <a:srgbClr val="231F20"/>
                </a:solidFill>
                <a:latin typeface="Calibri"/>
                <a:cs typeface="Calibri"/>
              </a:rPr>
              <a:t>sur</a:t>
            </a:r>
            <a:r>
              <a:rPr sz="2300" spc="35" dirty="0">
                <a:solidFill>
                  <a:srgbClr val="231F20"/>
                </a:solidFill>
                <a:latin typeface="Calibri"/>
                <a:cs typeface="Calibri"/>
              </a:rPr>
              <a:t> </a:t>
            </a:r>
            <a:r>
              <a:rPr sz="2300" spc="70" dirty="0">
                <a:solidFill>
                  <a:srgbClr val="231F20"/>
                </a:solidFill>
                <a:latin typeface="Calibri"/>
                <a:cs typeface="Calibri"/>
              </a:rPr>
              <a:t>les</a:t>
            </a:r>
            <a:r>
              <a:rPr sz="2300" spc="30" dirty="0">
                <a:solidFill>
                  <a:srgbClr val="231F20"/>
                </a:solidFill>
                <a:latin typeface="Calibri"/>
                <a:cs typeface="Calibri"/>
              </a:rPr>
              <a:t> </a:t>
            </a:r>
            <a:r>
              <a:rPr sz="2300" spc="55" dirty="0">
                <a:solidFill>
                  <a:srgbClr val="231F20"/>
                </a:solidFill>
                <a:latin typeface="Calibri"/>
                <a:cs typeface="Calibri"/>
              </a:rPr>
              <a:t>gestes</a:t>
            </a:r>
            <a:r>
              <a:rPr sz="2300" spc="35" dirty="0">
                <a:solidFill>
                  <a:srgbClr val="231F20"/>
                </a:solidFill>
                <a:latin typeface="Calibri"/>
                <a:cs typeface="Calibri"/>
              </a:rPr>
              <a:t> </a:t>
            </a:r>
            <a:r>
              <a:rPr sz="2300" spc="65" dirty="0">
                <a:solidFill>
                  <a:srgbClr val="231F20"/>
                </a:solidFill>
                <a:latin typeface="Calibri"/>
                <a:cs typeface="Calibri"/>
              </a:rPr>
              <a:t>à</a:t>
            </a:r>
            <a:r>
              <a:rPr sz="2300" spc="35" dirty="0">
                <a:solidFill>
                  <a:srgbClr val="231F20"/>
                </a:solidFill>
                <a:latin typeface="Calibri"/>
                <a:cs typeface="Calibri"/>
              </a:rPr>
              <a:t> </a:t>
            </a:r>
            <a:r>
              <a:rPr sz="2300" dirty="0">
                <a:solidFill>
                  <a:srgbClr val="231F20"/>
                </a:solidFill>
                <a:latin typeface="Calibri"/>
                <a:cs typeface="Calibri"/>
              </a:rPr>
              <a:t>retenir</a:t>
            </a:r>
            <a:r>
              <a:rPr sz="2300" spc="30" dirty="0">
                <a:solidFill>
                  <a:srgbClr val="231F20"/>
                </a:solidFill>
                <a:latin typeface="Calibri"/>
                <a:cs typeface="Calibri"/>
              </a:rPr>
              <a:t> </a:t>
            </a:r>
            <a:r>
              <a:rPr sz="2300" dirty="0">
                <a:solidFill>
                  <a:srgbClr val="231F20"/>
                </a:solidFill>
                <a:latin typeface="Calibri"/>
                <a:cs typeface="Calibri"/>
              </a:rPr>
              <a:t>pour</a:t>
            </a:r>
            <a:r>
              <a:rPr sz="2300" spc="35" dirty="0">
                <a:solidFill>
                  <a:srgbClr val="231F20"/>
                </a:solidFill>
                <a:latin typeface="Calibri"/>
                <a:cs typeface="Calibri"/>
              </a:rPr>
              <a:t> </a:t>
            </a:r>
            <a:r>
              <a:rPr sz="2300" dirty="0">
                <a:solidFill>
                  <a:srgbClr val="231F20"/>
                </a:solidFill>
                <a:latin typeface="Calibri"/>
                <a:cs typeface="Calibri"/>
              </a:rPr>
              <a:t>éviter</a:t>
            </a:r>
            <a:r>
              <a:rPr sz="2300" spc="30" dirty="0">
                <a:solidFill>
                  <a:srgbClr val="231F20"/>
                </a:solidFill>
                <a:latin typeface="Calibri"/>
                <a:cs typeface="Calibri"/>
              </a:rPr>
              <a:t> </a:t>
            </a:r>
            <a:r>
              <a:rPr sz="2300" spc="70" dirty="0">
                <a:solidFill>
                  <a:srgbClr val="231F20"/>
                </a:solidFill>
                <a:latin typeface="Calibri"/>
                <a:cs typeface="Calibri"/>
              </a:rPr>
              <a:t>les</a:t>
            </a:r>
            <a:r>
              <a:rPr sz="2300" spc="35" dirty="0">
                <a:solidFill>
                  <a:srgbClr val="231F20"/>
                </a:solidFill>
                <a:latin typeface="Calibri"/>
                <a:cs typeface="Calibri"/>
              </a:rPr>
              <a:t> </a:t>
            </a:r>
            <a:r>
              <a:rPr sz="2300" spc="-10" dirty="0">
                <a:solidFill>
                  <a:srgbClr val="231F20"/>
                </a:solidFill>
                <a:latin typeface="Calibri"/>
                <a:cs typeface="Calibri"/>
              </a:rPr>
              <a:t>arnaques.</a:t>
            </a:r>
            <a:endParaRPr sz="2300" dirty="0">
              <a:latin typeface="Calibri"/>
              <a:cs typeface="Calibri"/>
            </a:endParaRPr>
          </a:p>
        </p:txBody>
      </p:sp>
      <p:grpSp>
        <p:nvGrpSpPr>
          <p:cNvPr id="40" name="object 2">
            <a:extLst>
              <a:ext uri="{FF2B5EF4-FFF2-40B4-BE49-F238E27FC236}">
                <a16:creationId xmlns:a16="http://schemas.microsoft.com/office/drawing/2014/main" id="{0A04BB2A-850B-12CE-99BB-8B3D6C291480}"/>
              </a:ext>
            </a:extLst>
          </p:cNvPr>
          <p:cNvGrpSpPr/>
          <p:nvPr/>
        </p:nvGrpSpPr>
        <p:grpSpPr>
          <a:xfrm>
            <a:off x="0" y="0"/>
            <a:ext cx="20104100" cy="1543685"/>
            <a:chOff x="0" y="0"/>
            <a:chExt cx="20104100" cy="1543685"/>
          </a:xfrm>
        </p:grpSpPr>
        <p:sp>
          <p:nvSpPr>
            <p:cNvPr id="41" name="object 3">
              <a:extLst>
                <a:ext uri="{FF2B5EF4-FFF2-40B4-BE49-F238E27FC236}">
                  <a16:creationId xmlns:a16="http://schemas.microsoft.com/office/drawing/2014/main" id="{DAC13B84-D59C-397C-E948-C8545B255E2D}"/>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2" name="object 4">
              <a:extLst>
                <a:ext uri="{FF2B5EF4-FFF2-40B4-BE49-F238E27FC236}">
                  <a16:creationId xmlns:a16="http://schemas.microsoft.com/office/drawing/2014/main" id="{AAEDE7B1-7F1F-69C5-0279-52AFF1BE11A1}"/>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43" name="object 5">
              <a:extLst>
                <a:ext uri="{FF2B5EF4-FFF2-40B4-BE49-F238E27FC236}">
                  <a16:creationId xmlns:a16="http://schemas.microsoft.com/office/drawing/2014/main" id="{4D2B88EE-0CC9-4EC6-3E16-388C1245C75F}"/>
                </a:ext>
              </a:extLst>
            </p:cNvPr>
            <p:cNvPicPr/>
            <p:nvPr/>
          </p:nvPicPr>
          <p:blipFill>
            <a:blip r:embed="rId5" cstate="print"/>
            <a:stretch>
              <a:fillRect/>
            </a:stretch>
          </p:blipFill>
          <p:spPr>
            <a:xfrm>
              <a:off x="2941343" y="583595"/>
              <a:ext cx="165526" cy="74731"/>
            </a:xfrm>
            <a:prstGeom prst="rect">
              <a:avLst/>
            </a:prstGeom>
          </p:spPr>
        </p:pic>
        <p:sp>
          <p:nvSpPr>
            <p:cNvPr id="44" name="object 6">
              <a:extLst>
                <a:ext uri="{FF2B5EF4-FFF2-40B4-BE49-F238E27FC236}">
                  <a16:creationId xmlns:a16="http://schemas.microsoft.com/office/drawing/2014/main" id="{99CA2347-0012-2CC7-6A99-762731D23FAA}"/>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45" name="object 7">
              <a:extLst>
                <a:ext uri="{FF2B5EF4-FFF2-40B4-BE49-F238E27FC236}">
                  <a16:creationId xmlns:a16="http://schemas.microsoft.com/office/drawing/2014/main" id="{CF5B9321-5EA0-C99E-D28C-38DD274432C5}"/>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46" name="object 8">
              <a:extLst>
                <a:ext uri="{FF2B5EF4-FFF2-40B4-BE49-F238E27FC236}">
                  <a16:creationId xmlns:a16="http://schemas.microsoft.com/office/drawing/2014/main" id="{7C3F6434-CD86-5466-5419-69E00A228152}"/>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47" name="object 9">
              <a:extLst>
                <a:ext uri="{FF2B5EF4-FFF2-40B4-BE49-F238E27FC236}">
                  <a16:creationId xmlns:a16="http://schemas.microsoft.com/office/drawing/2014/main" id="{D4FF337D-D997-C4D2-8D78-6BF2DD7DA682}"/>
                </a:ext>
              </a:extLst>
            </p:cNvPr>
            <p:cNvPicPr/>
            <p:nvPr/>
          </p:nvPicPr>
          <p:blipFill>
            <a:blip r:embed="rId6" cstate="print"/>
            <a:stretch>
              <a:fillRect/>
            </a:stretch>
          </p:blipFill>
          <p:spPr>
            <a:xfrm>
              <a:off x="786811" y="414296"/>
              <a:ext cx="194568" cy="193648"/>
            </a:xfrm>
            <a:prstGeom prst="rect">
              <a:avLst/>
            </a:prstGeom>
          </p:spPr>
        </p:pic>
        <p:sp>
          <p:nvSpPr>
            <p:cNvPr id="48" name="object 10">
              <a:extLst>
                <a:ext uri="{FF2B5EF4-FFF2-40B4-BE49-F238E27FC236}">
                  <a16:creationId xmlns:a16="http://schemas.microsoft.com/office/drawing/2014/main" id="{AB40C072-E10F-66CA-4CCF-FB5E375179BB}"/>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49" name="object 11">
              <a:extLst>
                <a:ext uri="{FF2B5EF4-FFF2-40B4-BE49-F238E27FC236}">
                  <a16:creationId xmlns:a16="http://schemas.microsoft.com/office/drawing/2014/main" id="{CDBD9EF6-A8A5-96D4-DFD9-E6B43797E022}"/>
                </a:ext>
              </a:extLst>
            </p:cNvPr>
            <p:cNvPicPr/>
            <p:nvPr/>
          </p:nvPicPr>
          <p:blipFill>
            <a:blip r:embed="rId7" cstate="print"/>
            <a:stretch>
              <a:fillRect/>
            </a:stretch>
          </p:blipFill>
          <p:spPr>
            <a:xfrm>
              <a:off x="942241" y="229292"/>
              <a:ext cx="253426" cy="110426"/>
            </a:xfrm>
            <a:prstGeom prst="rect">
              <a:avLst/>
            </a:prstGeom>
          </p:spPr>
        </p:pic>
        <p:pic>
          <p:nvPicPr>
            <p:cNvPr id="50" name="object 12">
              <a:extLst>
                <a:ext uri="{FF2B5EF4-FFF2-40B4-BE49-F238E27FC236}">
                  <a16:creationId xmlns:a16="http://schemas.microsoft.com/office/drawing/2014/main" id="{23176193-E369-C049-70FD-8061FF8134C5}"/>
                </a:ext>
              </a:extLst>
            </p:cNvPr>
            <p:cNvPicPr/>
            <p:nvPr/>
          </p:nvPicPr>
          <p:blipFill>
            <a:blip r:embed="rId8" cstate="print"/>
            <a:stretch>
              <a:fillRect/>
            </a:stretch>
          </p:blipFill>
          <p:spPr>
            <a:xfrm>
              <a:off x="778128" y="950596"/>
              <a:ext cx="107549" cy="217145"/>
            </a:xfrm>
            <a:prstGeom prst="rect">
              <a:avLst/>
            </a:prstGeom>
          </p:spPr>
        </p:pic>
        <p:sp>
          <p:nvSpPr>
            <p:cNvPr id="51" name="object 13">
              <a:extLst>
                <a:ext uri="{FF2B5EF4-FFF2-40B4-BE49-F238E27FC236}">
                  <a16:creationId xmlns:a16="http://schemas.microsoft.com/office/drawing/2014/main" id="{EEAF6366-9D3B-EB66-E3D1-90FDF46E9E43}"/>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52" name="object 14">
              <a:extLst>
                <a:ext uri="{FF2B5EF4-FFF2-40B4-BE49-F238E27FC236}">
                  <a16:creationId xmlns:a16="http://schemas.microsoft.com/office/drawing/2014/main" id="{80F6C2F6-D8AE-73ED-D31C-DBA3D9D26E00}"/>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53" name="object 15">
            <a:extLst>
              <a:ext uri="{FF2B5EF4-FFF2-40B4-BE49-F238E27FC236}">
                <a16:creationId xmlns:a16="http://schemas.microsoft.com/office/drawing/2014/main" id="{21FAED45-A191-707A-B3E9-A1348819DEBC}"/>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54" name="object 16">
            <a:extLst>
              <a:ext uri="{FF2B5EF4-FFF2-40B4-BE49-F238E27FC236}">
                <a16:creationId xmlns:a16="http://schemas.microsoft.com/office/drawing/2014/main" id="{E418D2CA-589D-820F-E7A0-ED75975EF8CF}"/>
              </a:ext>
            </a:extLst>
          </p:cNvPr>
          <p:cNvSpPr txBox="1">
            <a:spLocks/>
          </p:cNvSpPr>
          <p:nvPr/>
        </p:nvSpPr>
        <p:spPr>
          <a:xfrm>
            <a:off x="2989877" y="1678365"/>
            <a:ext cx="1521206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dirty="0">
                <a:uFill>
                  <a:solidFill>
                    <a:srgbClr val="231F20"/>
                  </a:solidFill>
                </a:uFill>
              </a:rPr>
              <a:t>ACTIVITÉ 1</a:t>
            </a:r>
            <a:r>
              <a:rPr lang="fr-FR" b="1" spc="-300" dirty="0"/>
              <a:t> : ÉVITEZ LES ARNAQUES AU FAUX SUPPORT...</a:t>
            </a:r>
          </a:p>
        </p:txBody>
      </p:sp>
      <p:grpSp>
        <p:nvGrpSpPr>
          <p:cNvPr id="55" name="object 17">
            <a:extLst>
              <a:ext uri="{FF2B5EF4-FFF2-40B4-BE49-F238E27FC236}">
                <a16:creationId xmlns:a16="http://schemas.microsoft.com/office/drawing/2014/main" id="{453F1AA6-AAEE-5D72-5C31-54D24693704E}"/>
              </a:ext>
            </a:extLst>
          </p:cNvPr>
          <p:cNvGrpSpPr/>
          <p:nvPr/>
        </p:nvGrpSpPr>
        <p:grpSpPr>
          <a:xfrm>
            <a:off x="1322958" y="1690414"/>
            <a:ext cx="1341120" cy="1102360"/>
            <a:chOff x="1322958" y="1690414"/>
            <a:chExt cx="1341120" cy="1102360"/>
          </a:xfrm>
        </p:grpSpPr>
        <p:sp>
          <p:nvSpPr>
            <p:cNvPr id="56" name="object 18">
              <a:extLst>
                <a:ext uri="{FF2B5EF4-FFF2-40B4-BE49-F238E27FC236}">
                  <a16:creationId xmlns:a16="http://schemas.microsoft.com/office/drawing/2014/main" id="{B1527364-FD4C-65E4-951D-9EC031719B34}"/>
                </a:ext>
              </a:extLst>
            </p:cNvPr>
            <p:cNvSpPr/>
            <p:nvPr/>
          </p:nvSpPr>
          <p:spPr>
            <a:xfrm>
              <a:off x="1322958" y="183384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57" name="object 19">
              <a:extLst>
                <a:ext uri="{FF2B5EF4-FFF2-40B4-BE49-F238E27FC236}">
                  <a16:creationId xmlns:a16="http://schemas.microsoft.com/office/drawing/2014/main" id="{2C249CE2-BFF5-8835-FAC1-4111E96B12BC}"/>
                </a:ext>
              </a:extLst>
            </p:cNvPr>
            <p:cNvSpPr/>
            <p:nvPr/>
          </p:nvSpPr>
          <p:spPr>
            <a:xfrm>
              <a:off x="1602270" y="1690426"/>
              <a:ext cx="709295" cy="749300"/>
            </a:xfrm>
            <a:custGeom>
              <a:avLst/>
              <a:gdLst/>
              <a:ahLst/>
              <a:cxnLst/>
              <a:rect l="l" t="t" r="r" b="b"/>
              <a:pathLst>
                <a:path w="709294" h="749300">
                  <a:moveTo>
                    <a:pt x="591820" y="614870"/>
                  </a:moveTo>
                  <a:lnTo>
                    <a:pt x="577862" y="572922"/>
                  </a:lnTo>
                  <a:lnTo>
                    <a:pt x="524040" y="545185"/>
                  </a:lnTo>
                  <a:lnTo>
                    <a:pt x="484593" y="525576"/>
                  </a:lnTo>
                  <a:lnTo>
                    <a:pt x="405942" y="485800"/>
                  </a:lnTo>
                  <a:lnTo>
                    <a:pt x="391134" y="480225"/>
                  </a:lnTo>
                  <a:lnTo>
                    <a:pt x="378396" y="479844"/>
                  </a:lnTo>
                  <a:lnTo>
                    <a:pt x="366661" y="484847"/>
                  </a:lnTo>
                  <a:lnTo>
                    <a:pt x="354876" y="495452"/>
                  </a:lnTo>
                  <a:lnTo>
                    <a:pt x="333565" y="518909"/>
                  </a:lnTo>
                  <a:lnTo>
                    <a:pt x="294855" y="487756"/>
                  </a:lnTo>
                  <a:lnTo>
                    <a:pt x="261556" y="453326"/>
                  </a:lnTo>
                  <a:lnTo>
                    <a:pt x="233680" y="415544"/>
                  </a:lnTo>
                  <a:lnTo>
                    <a:pt x="211251" y="374319"/>
                  </a:lnTo>
                  <a:lnTo>
                    <a:pt x="194297" y="329603"/>
                  </a:lnTo>
                  <a:lnTo>
                    <a:pt x="182854" y="281305"/>
                  </a:lnTo>
                  <a:lnTo>
                    <a:pt x="209448" y="273443"/>
                  </a:lnTo>
                  <a:lnTo>
                    <a:pt x="218160" y="271272"/>
                  </a:lnTo>
                  <a:lnTo>
                    <a:pt x="232016" y="266712"/>
                  </a:lnTo>
                  <a:lnTo>
                    <a:pt x="239090" y="45415"/>
                  </a:lnTo>
                  <a:lnTo>
                    <a:pt x="208737" y="11849"/>
                  </a:lnTo>
                  <a:lnTo>
                    <a:pt x="159232" y="25"/>
                  </a:lnTo>
                  <a:lnTo>
                    <a:pt x="142176" y="965"/>
                  </a:lnTo>
                  <a:lnTo>
                    <a:pt x="94869" y="15989"/>
                  </a:lnTo>
                  <a:lnTo>
                    <a:pt x="54597" y="45326"/>
                  </a:lnTo>
                  <a:lnTo>
                    <a:pt x="24650" y="85534"/>
                  </a:lnTo>
                  <a:lnTo>
                    <a:pt x="8331" y="133146"/>
                  </a:lnTo>
                  <a:lnTo>
                    <a:pt x="1333" y="190715"/>
                  </a:lnTo>
                  <a:lnTo>
                    <a:pt x="0" y="219659"/>
                  </a:lnTo>
                  <a:lnTo>
                    <a:pt x="292" y="248716"/>
                  </a:lnTo>
                  <a:lnTo>
                    <a:pt x="4241" y="297383"/>
                  </a:lnTo>
                  <a:lnTo>
                    <a:pt x="12230" y="344601"/>
                  </a:lnTo>
                  <a:lnTo>
                    <a:pt x="24257" y="390359"/>
                  </a:lnTo>
                  <a:lnTo>
                    <a:pt x="40322" y="434632"/>
                  </a:lnTo>
                  <a:lnTo>
                    <a:pt x="60426" y="477393"/>
                  </a:lnTo>
                  <a:lnTo>
                    <a:pt x="84594" y="518642"/>
                  </a:lnTo>
                  <a:lnTo>
                    <a:pt x="112814" y="558330"/>
                  </a:lnTo>
                  <a:lnTo>
                    <a:pt x="144818" y="595998"/>
                  </a:lnTo>
                  <a:lnTo>
                    <a:pt x="179374" y="629920"/>
                  </a:lnTo>
                  <a:lnTo>
                    <a:pt x="216496" y="660082"/>
                  </a:lnTo>
                  <a:lnTo>
                    <a:pt x="256159" y="686473"/>
                  </a:lnTo>
                  <a:lnTo>
                    <a:pt x="298386" y="709028"/>
                  </a:lnTo>
                  <a:lnTo>
                    <a:pt x="343154" y="727748"/>
                  </a:lnTo>
                  <a:lnTo>
                    <a:pt x="390448" y="742594"/>
                  </a:lnTo>
                  <a:lnTo>
                    <a:pt x="429907" y="749109"/>
                  </a:lnTo>
                  <a:lnTo>
                    <a:pt x="467652" y="746848"/>
                  </a:lnTo>
                  <a:lnTo>
                    <a:pt x="536879" y="713270"/>
                  </a:lnTo>
                  <a:lnTo>
                    <a:pt x="575144" y="670115"/>
                  </a:lnTo>
                  <a:lnTo>
                    <a:pt x="586854" y="644232"/>
                  </a:lnTo>
                  <a:lnTo>
                    <a:pt x="591820" y="614870"/>
                  </a:lnTo>
                  <a:close/>
                </a:path>
                <a:path w="709294" h="749300">
                  <a:moveTo>
                    <a:pt x="709244" y="323037"/>
                  </a:moveTo>
                  <a:lnTo>
                    <a:pt x="705573" y="308546"/>
                  </a:lnTo>
                  <a:lnTo>
                    <a:pt x="704913" y="307301"/>
                  </a:lnTo>
                  <a:lnTo>
                    <a:pt x="677176" y="255943"/>
                  </a:lnTo>
                  <a:lnTo>
                    <a:pt x="666534" y="236220"/>
                  </a:lnTo>
                  <a:lnTo>
                    <a:pt x="590575" y="95554"/>
                  </a:lnTo>
                  <a:lnTo>
                    <a:pt x="556920" y="33235"/>
                  </a:lnTo>
                  <a:lnTo>
                    <a:pt x="556920" y="102120"/>
                  </a:lnTo>
                  <a:lnTo>
                    <a:pt x="556031" y="110794"/>
                  </a:lnTo>
                  <a:lnTo>
                    <a:pt x="555434" y="116027"/>
                  </a:lnTo>
                  <a:lnTo>
                    <a:pt x="555434" y="281317"/>
                  </a:lnTo>
                  <a:lnTo>
                    <a:pt x="555434" y="281914"/>
                  </a:lnTo>
                  <a:lnTo>
                    <a:pt x="553478" y="291934"/>
                  </a:lnTo>
                  <a:lnTo>
                    <a:pt x="548043" y="299986"/>
                  </a:lnTo>
                  <a:lnTo>
                    <a:pt x="539813" y="305346"/>
                  </a:lnTo>
                  <a:lnTo>
                    <a:pt x="529463" y="307301"/>
                  </a:lnTo>
                  <a:lnTo>
                    <a:pt x="519099" y="305346"/>
                  </a:lnTo>
                  <a:lnTo>
                    <a:pt x="510870" y="299986"/>
                  </a:lnTo>
                  <a:lnTo>
                    <a:pt x="505434" y="291934"/>
                  </a:lnTo>
                  <a:lnTo>
                    <a:pt x="503466" y="281914"/>
                  </a:lnTo>
                  <a:lnTo>
                    <a:pt x="503466" y="281317"/>
                  </a:lnTo>
                  <a:lnTo>
                    <a:pt x="505434" y="271310"/>
                  </a:lnTo>
                  <a:lnTo>
                    <a:pt x="510870" y="263258"/>
                  </a:lnTo>
                  <a:lnTo>
                    <a:pt x="519099" y="257886"/>
                  </a:lnTo>
                  <a:lnTo>
                    <a:pt x="529463" y="255943"/>
                  </a:lnTo>
                  <a:lnTo>
                    <a:pt x="539813" y="257886"/>
                  </a:lnTo>
                  <a:lnTo>
                    <a:pt x="548043" y="263258"/>
                  </a:lnTo>
                  <a:lnTo>
                    <a:pt x="553478" y="271310"/>
                  </a:lnTo>
                  <a:lnTo>
                    <a:pt x="555434" y="281317"/>
                  </a:lnTo>
                  <a:lnTo>
                    <a:pt x="555434" y="116027"/>
                  </a:lnTo>
                  <a:lnTo>
                    <a:pt x="543191" y="223075"/>
                  </a:lnTo>
                  <a:lnTo>
                    <a:pt x="542302" y="231140"/>
                  </a:lnTo>
                  <a:lnTo>
                    <a:pt x="536930" y="236220"/>
                  </a:lnTo>
                  <a:lnTo>
                    <a:pt x="521995" y="236220"/>
                  </a:lnTo>
                  <a:lnTo>
                    <a:pt x="516610" y="231140"/>
                  </a:lnTo>
                  <a:lnTo>
                    <a:pt x="515708" y="223075"/>
                  </a:lnTo>
                  <a:lnTo>
                    <a:pt x="502869" y="110794"/>
                  </a:lnTo>
                  <a:lnTo>
                    <a:pt x="501967" y="102120"/>
                  </a:lnTo>
                  <a:lnTo>
                    <a:pt x="506755" y="95554"/>
                  </a:lnTo>
                  <a:lnTo>
                    <a:pt x="552145" y="95554"/>
                  </a:lnTo>
                  <a:lnTo>
                    <a:pt x="556920" y="102120"/>
                  </a:lnTo>
                  <a:lnTo>
                    <a:pt x="556920" y="33235"/>
                  </a:lnTo>
                  <a:lnTo>
                    <a:pt x="546176" y="13335"/>
                  </a:lnTo>
                  <a:lnTo>
                    <a:pt x="536778" y="3238"/>
                  </a:lnTo>
                  <a:lnTo>
                    <a:pt x="524878" y="0"/>
                  </a:lnTo>
                  <a:lnTo>
                    <a:pt x="513054" y="3568"/>
                  </a:lnTo>
                  <a:lnTo>
                    <a:pt x="503859" y="13919"/>
                  </a:lnTo>
                  <a:lnTo>
                    <a:pt x="353021" y="309118"/>
                  </a:lnTo>
                  <a:lnTo>
                    <a:pt x="349669" y="323519"/>
                  </a:lnTo>
                  <a:lnTo>
                    <a:pt x="352996" y="337058"/>
                  </a:lnTo>
                  <a:lnTo>
                    <a:pt x="361657" y="347103"/>
                  </a:lnTo>
                  <a:lnTo>
                    <a:pt x="374332" y="351040"/>
                  </a:lnTo>
                  <a:lnTo>
                    <a:pt x="684580" y="351040"/>
                  </a:lnTo>
                  <a:lnTo>
                    <a:pt x="697382" y="347014"/>
                  </a:lnTo>
                  <a:lnTo>
                    <a:pt x="706056" y="336765"/>
                  </a:lnTo>
                  <a:lnTo>
                    <a:pt x="709244" y="323037"/>
                  </a:lnTo>
                  <a:close/>
                </a:path>
              </a:pathLst>
            </a:custGeom>
            <a:solidFill>
              <a:srgbClr val="A563C6"/>
            </a:solidFill>
          </p:spPr>
          <p:txBody>
            <a:bodyPr wrap="square" lIns="0" tIns="0" rIns="0" bIns="0" rtlCol="0"/>
            <a:lstStyle/>
            <a:p>
              <a:endParaRPr dirty="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2</a:t>
            </a:r>
            <a:r>
              <a:rPr lang="fr-FR" b="1" spc="-150" dirty="0"/>
              <a:t> : NE LAISSEZ PAS LES CYBERCRIMINELS...</a:t>
            </a:r>
          </a:p>
        </p:txBody>
      </p:sp>
      <p:sp>
        <p:nvSpPr>
          <p:cNvPr id="16" name="object 16"/>
          <p:cNvSpPr txBox="1"/>
          <p:nvPr/>
        </p:nvSpPr>
        <p:spPr>
          <a:xfrm>
            <a:off x="2989877" y="2873769"/>
            <a:ext cx="1845945" cy="558486"/>
          </a:xfrm>
          <a:prstGeom prst="rect">
            <a:avLst/>
          </a:prstGeom>
        </p:spPr>
        <p:txBody>
          <a:bodyPr vert="horz" wrap="square" lIns="0" tIns="12065" rIns="0" bIns="0" rtlCol="0">
            <a:spAutoFit/>
          </a:bodyPr>
          <a:lstStyle/>
          <a:p>
            <a:pPr marL="12700">
              <a:lnSpc>
                <a:spcPct val="100000"/>
              </a:lnSpc>
              <a:spcBef>
                <a:spcPts val="95"/>
              </a:spcBef>
            </a:pPr>
            <a:r>
              <a:rPr lang="fr-FR" sz="3550" b="1" spc="-150" dirty="0">
                <a:solidFill>
                  <a:srgbClr val="BA87D8"/>
                </a:solidFill>
                <a:latin typeface="Calibri"/>
                <a:cs typeface="Calibri"/>
              </a:rPr>
              <a:t>CONTEXTE</a:t>
            </a:r>
            <a:endParaRPr lang="fr-FR" sz="3550" b="1" spc="-150" dirty="0">
              <a:latin typeface="Calibri"/>
              <a:cs typeface="Calibri"/>
            </a:endParaRPr>
          </a:p>
        </p:txBody>
      </p:sp>
      <p:sp>
        <p:nvSpPr>
          <p:cNvPr id="17" name="object 17"/>
          <p:cNvSpPr txBox="1"/>
          <p:nvPr/>
        </p:nvSpPr>
        <p:spPr>
          <a:xfrm>
            <a:off x="2989876" y="3504521"/>
            <a:ext cx="6668770" cy="3670364"/>
          </a:xfrm>
          <a:prstGeom prst="rect">
            <a:avLst/>
          </a:prstGeom>
        </p:spPr>
        <p:txBody>
          <a:bodyPr vert="horz" wrap="square" lIns="0" tIns="46355" rIns="0" bIns="0" rtlCol="0">
            <a:spAutoFit/>
          </a:bodyPr>
          <a:lstStyle/>
          <a:p>
            <a:pPr marL="12700" marR="45085">
              <a:lnSpc>
                <a:spcPts val="2550"/>
              </a:lnSpc>
              <a:spcBef>
                <a:spcPts val="365"/>
              </a:spcBef>
            </a:pPr>
            <a:r>
              <a:rPr sz="2300" spc="85" dirty="0">
                <a:solidFill>
                  <a:srgbClr val="231F20"/>
                </a:solidFill>
                <a:latin typeface="Calibri"/>
                <a:cs typeface="Calibri"/>
              </a:rPr>
              <a:t>Les</a:t>
            </a:r>
            <a:r>
              <a:rPr sz="2300" spc="95" dirty="0">
                <a:solidFill>
                  <a:srgbClr val="231F20"/>
                </a:solidFill>
                <a:latin typeface="Calibri"/>
                <a:cs typeface="Calibri"/>
              </a:rPr>
              <a:t> </a:t>
            </a:r>
            <a:r>
              <a:rPr sz="2300" spc="60" dirty="0">
                <a:solidFill>
                  <a:srgbClr val="231F20"/>
                </a:solidFill>
                <a:latin typeface="Calibri"/>
                <a:cs typeface="Calibri"/>
              </a:rPr>
              <a:t>sujets</a:t>
            </a:r>
            <a:r>
              <a:rPr sz="2300" spc="100" dirty="0">
                <a:solidFill>
                  <a:srgbClr val="231F20"/>
                </a:solidFill>
                <a:latin typeface="Calibri"/>
                <a:cs typeface="Calibri"/>
              </a:rPr>
              <a:t> </a:t>
            </a:r>
            <a:r>
              <a:rPr sz="2300" dirty="0">
                <a:solidFill>
                  <a:srgbClr val="231F20"/>
                </a:solidFill>
                <a:latin typeface="Calibri"/>
                <a:cs typeface="Calibri"/>
              </a:rPr>
              <a:t>des</a:t>
            </a:r>
            <a:r>
              <a:rPr sz="2300" spc="95" dirty="0">
                <a:solidFill>
                  <a:srgbClr val="231F20"/>
                </a:solidFill>
                <a:latin typeface="Calibri"/>
                <a:cs typeface="Calibri"/>
              </a:rPr>
              <a:t> </a:t>
            </a:r>
            <a:r>
              <a:rPr sz="2300" dirty="0">
                <a:solidFill>
                  <a:srgbClr val="231F20"/>
                </a:solidFill>
                <a:latin typeface="Calibri"/>
                <a:cs typeface="Calibri"/>
              </a:rPr>
              <a:t>arnaques</a:t>
            </a:r>
            <a:r>
              <a:rPr sz="2300" spc="100" dirty="0">
                <a:solidFill>
                  <a:srgbClr val="231F20"/>
                </a:solidFill>
                <a:latin typeface="Calibri"/>
                <a:cs typeface="Calibri"/>
              </a:rPr>
              <a:t> </a:t>
            </a:r>
            <a:r>
              <a:rPr sz="2300" dirty="0">
                <a:solidFill>
                  <a:srgbClr val="231F20"/>
                </a:solidFill>
                <a:latin typeface="Calibri"/>
                <a:cs typeface="Calibri"/>
              </a:rPr>
              <a:t>en</a:t>
            </a:r>
            <a:r>
              <a:rPr sz="2300" spc="95" dirty="0">
                <a:solidFill>
                  <a:srgbClr val="231F20"/>
                </a:solidFill>
                <a:latin typeface="Calibri"/>
                <a:cs typeface="Calibri"/>
              </a:rPr>
              <a:t> </a:t>
            </a:r>
            <a:r>
              <a:rPr sz="2300" spc="75" dirty="0">
                <a:solidFill>
                  <a:srgbClr val="231F20"/>
                </a:solidFill>
                <a:latin typeface="Calibri"/>
                <a:cs typeface="Calibri"/>
              </a:rPr>
              <a:t>ligne</a:t>
            </a:r>
            <a:r>
              <a:rPr sz="2300" spc="100" dirty="0">
                <a:solidFill>
                  <a:srgbClr val="231F20"/>
                </a:solidFill>
                <a:latin typeface="Calibri"/>
                <a:cs typeface="Calibri"/>
              </a:rPr>
              <a:t> </a:t>
            </a:r>
            <a:r>
              <a:rPr sz="2300" spc="50" dirty="0">
                <a:solidFill>
                  <a:srgbClr val="231F20"/>
                </a:solidFill>
                <a:latin typeface="Calibri"/>
                <a:cs typeface="Calibri"/>
              </a:rPr>
              <a:t>se</a:t>
            </a:r>
            <a:r>
              <a:rPr sz="2300" spc="100" dirty="0">
                <a:solidFill>
                  <a:srgbClr val="231F20"/>
                </a:solidFill>
                <a:latin typeface="Calibri"/>
                <a:cs typeface="Calibri"/>
              </a:rPr>
              <a:t> </a:t>
            </a:r>
            <a:r>
              <a:rPr sz="2300" dirty="0">
                <a:solidFill>
                  <a:srgbClr val="231F20"/>
                </a:solidFill>
                <a:latin typeface="Calibri"/>
                <a:cs typeface="Calibri"/>
              </a:rPr>
              <a:t>renouvellent</a:t>
            </a:r>
            <a:r>
              <a:rPr sz="2300" spc="95" dirty="0">
                <a:solidFill>
                  <a:srgbClr val="231F20"/>
                </a:solidFill>
                <a:latin typeface="Calibri"/>
                <a:cs typeface="Calibri"/>
              </a:rPr>
              <a:t> </a:t>
            </a:r>
            <a:r>
              <a:rPr sz="2300" spc="60" dirty="0">
                <a:solidFill>
                  <a:srgbClr val="231F20"/>
                </a:solidFill>
                <a:latin typeface="Calibri"/>
                <a:cs typeface="Calibri"/>
              </a:rPr>
              <a:t>sans </a:t>
            </a:r>
            <a:r>
              <a:rPr sz="2300" spc="55" dirty="0">
                <a:solidFill>
                  <a:srgbClr val="231F20"/>
                </a:solidFill>
                <a:latin typeface="Calibri"/>
                <a:cs typeface="Calibri"/>
              </a:rPr>
              <a:t>cesse</a:t>
            </a:r>
            <a:r>
              <a:rPr sz="2300" spc="105" dirty="0">
                <a:solidFill>
                  <a:srgbClr val="231F20"/>
                </a:solidFill>
                <a:latin typeface="Calibri"/>
                <a:cs typeface="Calibri"/>
              </a:rPr>
              <a:t> </a:t>
            </a:r>
            <a:r>
              <a:rPr sz="2300" spc="60" dirty="0">
                <a:solidFill>
                  <a:srgbClr val="231F20"/>
                </a:solidFill>
                <a:latin typeface="Calibri"/>
                <a:cs typeface="Calibri"/>
              </a:rPr>
              <a:t>mais</a:t>
            </a:r>
            <a:r>
              <a:rPr sz="2300" spc="110" dirty="0">
                <a:solidFill>
                  <a:srgbClr val="231F20"/>
                </a:solidFill>
                <a:latin typeface="Calibri"/>
                <a:cs typeface="Calibri"/>
              </a:rPr>
              <a:t> </a:t>
            </a:r>
            <a:r>
              <a:rPr sz="2300" spc="50" dirty="0">
                <a:solidFill>
                  <a:srgbClr val="231F20"/>
                </a:solidFill>
                <a:latin typeface="Calibri"/>
                <a:cs typeface="Calibri"/>
              </a:rPr>
              <a:t>leur</a:t>
            </a:r>
            <a:r>
              <a:rPr sz="2300" spc="110" dirty="0">
                <a:solidFill>
                  <a:srgbClr val="231F20"/>
                </a:solidFill>
                <a:latin typeface="Calibri"/>
                <a:cs typeface="Calibri"/>
              </a:rPr>
              <a:t> </a:t>
            </a:r>
            <a:r>
              <a:rPr sz="2300" dirty="0">
                <a:solidFill>
                  <a:srgbClr val="231F20"/>
                </a:solidFill>
                <a:latin typeface="Calibri"/>
                <a:cs typeface="Calibri"/>
              </a:rPr>
              <a:t>fonctionnement</a:t>
            </a:r>
            <a:r>
              <a:rPr sz="2300" spc="110" dirty="0">
                <a:solidFill>
                  <a:srgbClr val="231F20"/>
                </a:solidFill>
                <a:latin typeface="Calibri"/>
                <a:cs typeface="Calibri"/>
              </a:rPr>
              <a:t> </a:t>
            </a:r>
            <a:r>
              <a:rPr sz="2300" dirty="0">
                <a:solidFill>
                  <a:srgbClr val="231F20"/>
                </a:solidFill>
                <a:latin typeface="Calibri"/>
                <a:cs typeface="Calibri"/>
              </a:rPr>
              <a:t>reste</a:t>
            </a:r>
            <a:r>
              <a:rPr sz="2300" spc="105" dirty="0">
                <a:solidFill>
                  <a:srgbClr val="231F20"/>
                </a:solidFill>
                <a:latin typeface="Calibri"/>
                <a:cs typeface="Calibri"/>
              </a:rPr>
              <a:t> </a:t>
            </a:r>
            <a:r>
              <a:rPr sz="2300" dirty="0">
                <a:solidFill>
                  <a:srgbClr val="231F20"/>
                </a:solidFill>
                <a:latin typeface="Calibri"/>
                <a:cs typeface="Calibri"/>
              </a:rPr>
              <a:t>souvent</a:t>
            </a:r>
            <a:r>
              <a:rPr sz="2300" spc="110" dirty="0">
                <a:solidFill>
                  <a:srgbClr val="231F20"/>
                </a:solidFill>
                <a:latin typeface="Calibri"/>
                <a:cs typeface="Calibri"/>
              </a:rPr>
              <a:t> </a:t>
            </a:r>
            <a:r>
              <a:rPr sz="2300" spc="35" dirty="0">
                <a:solidFill>
                  <a:srgbClr val="231F20"/>
                </a:solidFill>
                <a:latin typeface="Calibri"/>
                <a:cs typeface="Calibri"/>
              </a:rPr>
              <a:t>le </a:t>
            </a:r>
            <a:r>
              <a:rPr sz="2300" dirty="0">
                <a:solidFill>
                  <a:srgbClr val="231F20"/>
                </a:solidFill>
                <a:latin typeface="Calibri"/>
                <a:cs typeface="Calibri"/>
              </a:rPr>
              <a:t>même</a:t>
            </a:r>
            <a:r>
              <a:rPr sz="2300" spc="20" dirty="0">
                <a:solidFill>
                  <a:srgbClr val="231F20"/>
                </a:solidFill>
                <a:latin typeface="Calibri"/>
                <a:cs typeface="Calibri"/>
              </a:rPr>
              <a:t> </a:t>
            </a:r>
            <a:r>
              <a:rPr sz="2300" dirty="0">
                <a:solidFill>
                  <a:srgbClr val="231F20"/>
                </a:solidFill>
                <a:latin typeface="Calibri"/>
                <a:cs typeface="Calibri"/>
              </a:rPr>
              <a:t>:</a:t>
            </a:r>
            <a:r>
              <a:rPr sz="2300" spc="20" dirty="0">
                <a:solidFill>
                  <a:srgbClr val="231F20"/>
                </a:solidFill>
                <a:latin typeface="Calibri"/>
                <a:cs typeface="Calibri"/>
              </a:rPr>
              <a:t> </a:t>
            </a:r>
            <a:r>
              <a:rPr sz="2300" dirty="0">
                <a:solidFill>
                  <a:srgbClr val="231F20"/>
                </a:solidFill>
                <a:latin typeface="Calibri"/>
                <a:cs typeface="Calibri"/>
              </a:rPr>
              <a:t>on</a:t>
            </a:r>
            <a:r>
              <a:rPr sz="2300" spc="20" dirty="0">
                <a:solidFill>
                  <a:srgbClr val="231F20"/>
                </a:solidFill>
                <a:latin typeface="Calibri"/>
                <a:cs typeface="Calibri"/>
              </a:rPr>
              <a:t> </a:t>
            </a:r>
            <a:r>
              <a:rPr sz="2300" dirty="0">
                <a:solidFill>
                  <a:srgbClr val="231F20"/>
                </a:solidFill>
                <a:latin typeface="Calibri"/>
                <a:cs typeface="Calibri"/>
              </a:rPr>
              <a:t>vous</a:t>
            </a:r>
            <a:r>
              <a:rPr sz="2300" spc="25" dirty="0">
                <a:solidFill>
                  <a:srgbClr val="231F20"/>
                </a:solidFill>
                <a:latin typeface="Calibri"/>
                <a:cs typeface="Calibri"/>
              </a:rPr>
              <a:t> </a:t>
            </a:r>
            <a:r>
              <a:rPr sz="2300" dirty="0">
                <a:solidFill>
                  <a:srgbClr val="231F20"/>
                </a:solidFill>
                <a:latin typeface="Calibri"/>
                <a:cs typeface="Calibri"/>
              </a:rPr>
              <a:t>envoie</a:t>
            </a:r>
            <a:r>
              <a:rPr sz="2300" spc="20" dirty="0">
                <a:solidFill>
                  <a:srgbClr val="231F20"/>
                </a:solidFill>
                <a:latin typeface="Calibri"/>
                <a:cs typeface="Calibri"/>
              </a:rPr>
              <a:t> </a:t>
            </a:r>
            <a:r>
              <a:rPr sz="2300" b="1" dirty="0">
                <a:solidFill>
                  <a:srgbClr val="231F20"/>
                </a:solidFill>
                <a:latin typeface="Calibri"/>
                <a:cs typeface="Calibri"/>
              </a:rPr>
              <a:t>une</a:t>
            </a:r>
            <a:r>
              <a:rPr sz="2300" b="1" spc="20" dirty="0">
                <a:solidFill>
                  <a:srgbClr val="231F20"/>
                </a:solidFill>
                <a:latin typeface="Calibri"/>
                <a:cs typeface="Calibri"/>
              </a:rPr>
              <a:t> </a:t>
            </a:r>
            <a:r>
              <a:rPr sz="2300" b="1" spc="75" dirty="0">
                <a:solidFill>
                  <a:srgbClr val="231F20"/>
                </a:solidFill>
                <a:latin typeface="Calibri"/>
                <a:cs typeface="Calibri"/>
              </a:rPr>
              <a:t>fausse</a:t>
            </a:r>
            <a:r>
              <a:rPr sz="2300" b="1" spc="20" dirty="0">
                <a:solidFill>
                  <a:srgbClr val="231F20"/>
                </a:solidFill>
                <a:latin typeface="Calibri"/>
                <a:cs typeface="Calibri"/>
              </a:rPr>
              <a:t> </a:t>
            </a:r>
            <a:r>
              <a:rPr sz="2300" b="1" spc="65" dirty="0">
                <a:solidFill>
                  <a:srgbClr val="231F20"/>
                </a:solidFill>
                <a:latin typeface="Calibri"/>
                <a:cs typeface="Calibri"/>
              </a:rPr>
              <a:t>information</a:t>
            </a:r>
            <a:r>
              <a:rPr sz="2300" b="1" spc="50" dirty="0">
                <a:solidFill>
                  <a:srgbClr val="231F20"/>
                </a:solidFill>
                <a:latin typeface="Calibri"/>
                <a:cs typeface="Calibri"/>
              </a:rPr>
              <a:t> </a:t>
            </a:r>
            <a:r>
              <a:rPr sz="2300" dirty="0">
                <a:solidFill>
                  <a:srgbClr val="231F20"/>
                </a:solidFill>
                <a:latin typeface="Calibri"/>
                <a:cs typeface="Calibri"/>
              </a:rPr>
              <a:t>et</a:t>
            </a:r>
            <a:r>
              <a:rPr sz="2300" spc="20" dirty="0">
                <a:solidFill>
                  <a:srgbClr val="231F20"/>
                </a:solidFill>
                <a:latin typeface="Calibri"/>
                <a:cs typeface="Calibri"/>
              </a:rPr>
              <a:t> </a:t>
            </a:r>
            <a:r>
              <a:rPr sz="2300" spc="-25" dirty="0">
                <a:solidFill>
                  <a:srgbClr val="231F20"/>
                </a:solidFill>
                <a:latin typeface="Calibri"/>
                <a:cs typeface="Calibri"/>
              </a:rPr>
              <a:t>on </a:t>
            </a:r>
            <a:r>
              <a:rPr sz="2300" dirty="0">
                <a:solidFill>
                  <a:srgbClr val="231F20"/>
                </a:solidFill>
                <a:latin typeface="Calibri"/>
                <a:cs typeface="Calibri"/>
              </a:rPr>
              <a:t>vous</a:t>
            </a:r>
            <a:r>
              <a:rPr sz="2300" spc="60" dirty="0">
                <a:solidFill>
                  <a:srgbClr val="231F20"/>
                </a:solidFill>
                <a:latin typeface="Calibri"/>
                <a:cs typeface="Calibri"/>
              </a:rPr>
              <a:t> </a:t>
            </a:r>
            <a:r>
              <a:rPr sz="2300" dirty="0">
                <a:solidFill>
                  <a:srgbClr val="231F20"/>
                </a:solidFill>
                <a:latin typeface="Calibri"/>
                <a:cs typeface="Calibri"/>
              </a:rPr>
              <a:t>demande</a:t>
            </a:r>
            <a:r>
              <a:rPr sz="2300" spc="60"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b="1" spc="80" dirty="0">
                <a:solidFill>
                  <a:srgbClr val="231F20"/>
                </a:solidFill>
                <a:latin typeface="Calibri"/>
                <a:cs typeface="Calibri"/>
              </a:rPr>
              <a:t>cliquer</a:t>
            </a:r>
            <a:r>
              <a:rPr sz="2300" b="1" spc="60" dirty="0">
                <a:solidFill>
                  <a:srgbClr val="231F20"/>
                </a:solidFill>
                <a:latin typeface="Calibri"/>
                <a:cs typeface="Calibri"/>
              </a:rPr>
              <a:t> </a:t>
            </a:r>
            <a:r>
              <a:rPr sz="2300" b="1" spc="80" dirty="0">
                <a:solidFill>
                  <a:srgbClr val="231F20"/>
                </a:solidFill>
                <a:latin typeface="Calibri"/>
                <a:cs typeface="Calibri"/>
              </a:rPr>
              <a:t>sur</a:t>
            </a:r>
            <a:r>
              <a:rPr sz="2300" b="1" spc="60" dirty="0">
                <a:solidFill>
                  <a:srgbClr val="231F20"/>
                </a:solidFill>
                <a:latin typeface="Calibri"/>
                <a:cs typeface="Calibri"/>
              </a:rPr>
              <a:t> </a:t>
            </a:r>
            <a:r>
              <a:rPr sz="2300" b="1" dirty="0">
                <a:solidFill>
                  <a:srgbClr val="231F20"/>
                </a:solidFill>
                <a:latin typeface="Calibri"/>
                <a:cs typeface="Calibri"/>
              </a:rPr>
              <a:t>un</a:t>
            </a:r>
            <a:r>
              <a:rPr sz="2300" b="1" spc="65" dirty="0">
                <a:solidFill>
                  <a:srgbClr val="231F20"/>
                </a:solidFill>
                <a:latin typeface="Calibri"/>
                <a:cs typeface="Calibri"/>
              </a:rPr>
              <a:t> </a:t>
            </a:r>
            <a:r>
              <a:rPr sz="2300" b="1" spc="85" dirty="0">
                <a:solidFill>
                  <a:srgbClr val="231F20"/>
                </a:solidFill>
                <a:latin typeface="Calibri"/>
                <a:cs typeface="Calibri"/>
              </a:rPr>
              <a:t>lien</a:t>
            </a:r>
            <a:r>
              <a:rPr sz="2300" b="1" spc="75" dirty="0">
                <a:solidFill>
                  <a:srgbClr val="231F20"/>
                </a:solidFill>
                <a:latin typeface="Calibri"/>
                <a:cs typeface="Calibri"/>
              </a:rPr>
              <a:t> </a:t>
            </a:r>
            <a:r>
              <a:rPr sz="2300" dirty="0">
                <a:solidFill>
                  <a:srgbClr val="231F20"/>
                </a:solidFill>
                <a:latin typeface="Calibri"/>
                <a:cs typeface="Calibri"/>
              </a:rPr>
              <a:t>pour</a:t>
            </a:r>
            <a:r>
              <a:rPr sz="2300" spc="65" dirty="0">
                <a:solidFill>
                  <a:srgbClr val="231F20"/>
                </a:solidFill>
                <a:latin typeface="Calibri"/>
                <a:cs typeface="Calibri"/>
              </a:rPr>
              <a:t> </a:t>
            </a:r>
            <a:r>
              <a:rPr sz="2300" dirty="0">
                <a:solidFill>
                  <a:srgbClr val="231F20"/>
                </a:solidFill>
                <a:latin typeface="Calibri"/>
                <a:cs typeface="Calibri"/>
              </a:rPr>
              <a:t>régler</a:t>
            </a:r>
            <a:r>
              <a:rPr sz="2300" spc="70" dirty="0">
                <a:solidFill>
                  <a:srgbClr val="231F20"/>
                </a:solidFill>
                <a:latin typeface="Calibri"/>
                <a:cs typeface="Calibri"/>
              </a:rPr>
              <a:t> </a:t>
            </a:r>
            <a:r>
              <a:rPr sz="2300" b="1" spc="-25" dirty="0">
                <a:solidFill>
                  <a:srgbClr val="231F20"/>
                </a:solidFill>
                <a:latin typeface="Calibri"/>
                <a:cs typeface="Calibri"/>
              </a:rPr>
              <a:t>une </a:t>
            </a:r>
            <a:r>
              <a:rPr sz="2300" b="1" spc="75" dirty="0">
                <a:solidFill>
                  <a:srgbClr val="231F20"/>
                </a:solidFill>
                <a:latin typeface="Calibri"/>
                <a:cs typeface="Calibri"/>
              </a:rPr>
              <a:t>situation</a:t>
            </a:r>
            <a:r>
              <a:rPr sz="2300" b="1" spc="5" dirty="0">
                <a:solidFill>
                  <a:srgbClr val="231F20"/>
                </a:solidFill>
                <a:latin typeface="Calibri"/>
                <a:cs typeface="Calibri"/>
              </a:rPr>
              <a:t> </a:t>
            </a:r>
            <a:r>
              <a:rPr sz="2300" b="1" spc="70" dirty="0">
                <a:solidFill>
                  <a:srgbClr val="231F20"/>
                </a:solidFill>
                <a:latin typeface="Calibri"/>
                <a:cs typeface="Calibri"/>
              </a:rPr>
              <a:t>qui</a:t>
            </a:r>
            <a:r>
              <a:rPr sz="2300" b="1" spc="5" dirty="0">
                <a:solidFill>
                  <a:srgbClr val="231F20"/>
                </a:solidFill>
                <a:latin typeface="Calibri"/>
                <a:cs typeface="Calibri"/>
              </a:rPr>
              <a:t> </a:t>
            </a:r>
            <a:r>
              <a:rPr sz="2300" b="1" spc="45" dirty="0">
                <a:solidFill>
                  <a:srgbClr val="231F20"/>
                </a:solidFill>
                <a:latin typeface="Calibri"/>
                <a:cs typeface="Calibri"/>
              </a:rPr>
              <a:t>n’existe</a:t>
            </a:r>
            <a:r>
              <a:rPr sz="2300" b="1" spc="5" dirty="0">
                <a:solidFill>
                  <a:srgbClr val="231F20"/>
                </a:solidFill>
                <a:latin typeface="Calibri"/>
                <a:cs typeface="Calibri"/>
              </a:rPr>
              <a:t> </a:t>
            </a:r>
            <a:r>
              <a:rPr sz="2300" b="1" spc="40" dirty="0">
                <a:solidFill>
                  <a:srgbClr val="231F20"/>
                </a:solidFill>
                <a:latin typeface="Calibri"/>
                <a:cs typeface="Calibri"/>
              </a:rPr>
              <a:t>pas</a:t>
            </a:r>
            <a:r>
              <a:rPr sz="2300" spc="40" dirty="0">
                <a:solidFill>
                  <a:srgbClr val="231F20"/>
                </a:solidFill>
                <a:latin typeface="Calibri"/>
                <a:cs typeface="Calibri"/>
              </a:rPr>
              <a:t>.</a:t>
            </a:r>
            <a:endParaRPr sz="2300" dirty="0">
              <a:latin typeface="Calibri"/>
              <a:cs typeface="Calibri"/>
            </a:endParaRPr>
          </a:p>
          <a:p>
            <a:pPr marL="12700">
              <a:lnSpc>
                <a:spcPts val="2665"/>
              </a:lnSpc>
              <a:spcBef>
                <a:spcPts val="2310"/>
              </a:spcBef>
            </a:pPr>
            <a:r>
              <a:rPr sz="2300" spc="85" dirty="0">
                <a:solidFill>
                  <a:srgbClr val="231F20"/>
                </a:solidFill>
                <a:latin typeface="Calibri"/>
                <a:cs typeface="Calibri"/>
              </a:rPr>
              <a:t>Les</a:t>
            </a:r>
            <a:r>
              <a:rPr sz="2300" spc="110" dirty="0">
                <a:solidFill>
                  <a:srgbClr val="231F20"/>
                </a:solidFill>
                <a:latin typeface="Calibri"/>
                <a:cs typeface="Calibri"/>
              </a:rPr>
              <a:t> </a:t>
            </a:r>
            <a:r>
              <a:rPr sz="2300" dirty="0">
                <a:solidFill>
                  <a:srgbClr val="231F20"/>
                </a:solidFill>
                <a:latin typeface="Calibri"/>
                <a:cs typeface="Calibri"/>
              </a:rPr>
              <a:t>exemples</a:t>
            </a:r>
            <a:r>
              <a:rPr sz="2300" spc="110" dirty="0">
                <a:solidFill>
                  <a:srgbClr val="231F20"/>
                </a:solidFill>
                <a:latin typeface="Calibri"/>
                <a:cs typeface="Calibri"/>
              </a:rPr>
              <a:t> </a:t>
            </a:r>
            <a:r>
              <a:rPr sz="2300" dirty="0">
                <a:solidFill>
                  <a:srgbClr val="231F20"/>
                </a:solidFill>
                <a:latin typeface="Calibri"/>
                <a:cs typeface="Calibri"/>
              </a:rPr>
              <a:t>sont</a:t>
            </a:r>
            <a:r>
              <a:rPr sz="2300" spc="110" dirty="0">
                <a:solidFill>
                  <a:srgbClr val="231F20"/>
                </a:solidFill>
                <a:latin typeface="Calibri"/>
                <a:cs typeface="Calibri"/>
              </a:rPr>
              <a:t> </a:t>
            </a:r>
            <a:r>
              <a:rPr sz="2300" dirty="0">
                <a:solidFill>
                  <a:srgbClr val="231F20"/>
                </a:solidFill>
                <a:latin typeface="Calibri"/>
                <a:cs typeface="Calibri"/>
              </a:rPr>
              <a:t>nombreux</a:t>
            </a:r>
            <a:r>
              <a:rPr sz="2300" spc="110"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5600" marR="5080" indent="-342900">
              <a:lnSpc>
                <a:spcPct val="92300"/>
              </a:lnSpc>
              <a:spcBef>
                <a:spcPts val="114"/>
              </a:spcBef>
              <a:buFont typeface="Arial" panose="020B0604020202020204" pitchFamily="34" charset="0"/>
              <a:buChar char="•"/>
              <a:tabLst>
                <a:tab pos="186055" algn="l"/>
              </a:tabLst>
            </a:pPr>
            <a:r>
              <a:rPr sz="2300" dirty="0">
                <a:solidFill>
                  <a:srgbClr val="231F20"/>
                </a:solidFill>
                <a:latin typeface="Calibri"/>
                <a:cs typeface="Calibri"/>
              </a:rPr>
              <a:t>Vous</a:t>
            </a:r>
            <a:r>
              <a:rPr sz="2300" spc="45" dirty="0">
                <a:solidFill>
                  <a:srgbClr val="231F20"/>
                </a:solidFill>
                <a:latin typeface="Calibri"/>
                <a:cs typeface="Calibri"/>
              </a:rPr>
              <a:t> </a:t>
            </a:r>
            <a:r>
              <a:rPr sz="2300" dirty="0">
                <a:solidFill>
                  <a:srgbClr val="231F20"/>
                </a:solidFill>
                <a:latin typeface="Calibri"/>
                <a:cs typeface="Calibri"/>
              </a:rPr>
              <a:t>recevez</a:t>
            </a:r>
            <a:r>
              <a:rPr sz="2300" spc="45" dirty="0">
                <a:solidFill>
                  <a:srgbClr val="231F20"/>
                </a:solidFill>
                <a:latin typeface="Calibri"/>
                <a:cs typeface="Calibri"/>
              </a:rPr>
              <a:t> </a:t>
            </a:r>
            <a:r>
              <a:rPr sz="2300" dirty="0">
                <a:solidFill>
                  <a:srgbClr val="231F20"/>
                </a:solidFill>
                <a:latin typeface="Calibri"/>
                <a:cs typeface="Calibri"/>
              </a:rPr>
              <a:t>un</a:t>
            </a:r>
            <a:r>
              <a:rPr sz="2300" spc="45" dirty="0">
                <a:solidFill>
                  <a:srgbClr val="231F20"/>
                </a:solidFill>
                <a:latin typeface="Calibri"/>
                <a:cs typeface="Calibri"/>
              </a:rPr>
              <a:t> </a:t>
            </a:r>
            <a:r>
              <a:rPr sz="2300" spc="90" dirty="0">
                <a:solidFill>
                  <a:srgbClr val="231F20"/>
                </a:solidFill>
                <a:latin typeface="Calibri"/>
                <a:cs typeface="Calibri"/>
              </a:rPr>
              <a:t>SMS</a:t>
            </a:r>
            <a:r>
              <a:rPr sz="2300" spc="45" dirty="0">
                <a:solidFill>
                  <a:srgbClr val="231F20"/>
                </a:solidFill>
                <a:latin typeface="Calibri"/>
                <a:cs typeface="Calibri"/>
              </a:rPr>
              <a:t> </a:t>
            </a:r>
            <a:r>
              <a:rPr sz="2300" dirty="0">
                <a:solidFill>
                  <a:srgbClr val="231F20"/>
                </a:solidFill>
                <a:latin typeface="Calibri"/>
                <a:cs typeface="Calibri"/>
              </a:rPr>
              <a:t>ou</a:t>
            </a:r>
            <a:r>
              <a:rPr sz="2300" spc="45" dirty="0">
                <a:solidFill>
                  <a:srgbClr val="231F20"/>
                </a:solidFill>
                <a:latin typeface="Calibri"/>
                <a:cs typeface="Calibri"/>
              </a:rPr>
              <a:t> </a:t>
            </a:r>
            <a:r>
              <a:rPr sz="2300" dirty="0">
                <a:solidFill>
                  <a:srgbClr val="231F20"/>
                </a:solidFill>
                <a:latin typeface="Calibri"/>
                <a:cs typeface="Calibri"/>
              </a:rPr>
              <a:t>un</a:t>
            </a:r>
            <a:r>
              <a:rPr sz="2300" spc="45" dirty="0">
                <a:solidFill>
                  <a:srgbClr val="231F20"/>
                </a:solidFill>
                <a:latin typeface="Calibri"/>
                <a:cs typeface="Calibri"/>
              </a:rPr>
              <a:t> </a:t>
            </a:r>
            <a:r>
              <a:rPr sz="2300" spc="70" dirty="0">
                <a:solidFill>
                  <a:srgbClr val="231F20"/>
                </a:solidFill>
                <a:latin typeface="Calibri"/>
                <a:cs typeface="Calibri"/>
              </a:rPr>
              <a:t>mail</a:t>
            </a:r>
            <a:r>
              <a:rPr sz="2300" spc="45" dirty="0">
                <a:solidFill>
                  <a:srgbClr val="231F20"/>
                </a:solidFill>
                <a:latin typeface="Calibri"/>
                <a:cs typeface="Calibri"/>
              </a:rPr>
              <a:t> </a:t>
            </a:r>
            <a:r>
              <a:rPr sz="2300" dirty="0">
                <a:solidFill>
                  <a:srgbClr val="231F20"/>
                </a:solidFill>
                <a:latin typeface="Calibri"/>
                <a:cs typeface="Calibri"/>
              </a:rPr>
              <a:t>provenant</a:t>
            </a:r>
            <a:r>
              <a:rPr sz="2300" spc="45" dirty="0">
                <a:solidFill>
                  <a:srgbClr val="231F20"/>
                </a:solidFill>
                <a:latin typeface="Calibri"/>
                <a:cs typeface="Calibri"/>
              </a:rPr>
              <a:t> </a:t>
            </a:r>
            <a:r>
              <a:rPr sz="2300" spc="-20" dirty="0">
                <a:solidFill>
                  <a:srgbClr val="231F20"/>
                </a:solidFill>
                <a:latin typeface="Calibri"/>
                <a:cs typeface="Calibri"/>
              </a:rPr>
              <a:t>d’un </a:t>
            </a:r>
            <a:r>
              <a:rPr sz="2300" dirty="0">
                <a:solidFill>
                  <a:srgbClr val="231F20"/>
                </a:solidFill>
                <a:latin typeface="Calibri"/>
                <a:cs typeface="Calibri"/>
              </a:rPr>
              <a:t>expéditeur</a:t>
            </a:r>
            <a:r>
              <a:rPr sz="2300" spc="70" dirty="0">
                <a:solidFill>
                  <a:srgbClr val="231F20"/>
                </a:solidFill>
                <a:latin typeface="Calibri"/>
                <a:cs typeface="Calibri"/>
              </a:rPr>
              <a:t> </a:t>
            </a:r>
            <a:r>
              <a:rPr sz="2300" dirty="0">
                <a:solidFill>
                  <a:srgbClr val="231F20"/>
                </a:solidFill>
                <a:latin typeface="Calibri"/>
                <a:cs typeface="Calibri"/>
              </a:rPr>
              <a:t>de</a:t>
            </a:r>
            <a:r>
              <a:rPr sz="2300" spc="75" dirty="0">
                <a:solidFill>
                  <a:srgbClr val="231F20"/>
                </a:solidFill>
                <a:latin typeface="Calibri"/>
                <a:cs typeface="Calibri"/>
              </a:rPr>
              <a:t> </a:t>
            </a:r>
            <a:r>
              <a:rPr sz="2300" spc="45" dirty="0">
                <a:solidFill>
                  <a:srgbClr val="231F20"/>
                </a:solidFill>
                <a:latin typeface="Calibri"/>
                <a:cs typeface="Calibri"/>
              </a:rPr>
              <a:t>confiance</a:t>
            </a:r>
            <a:r>
              <a:rPr sz="2300" spc="70" dirty="0">
                <a:solidFill>
                  <a:srgbClr val="231F20"/>
                </a:solidFill>
                <a:latin typeface="Calibri"/>
                <a:cs typeface="Calibri"/>
              </a:rPr>
              <a:t> </a:t>
            </a:r>
            <a:r>
              <a:rPr sz="2300" dirty="0">
                <a:solidFill>
                  <a:srgbClr val="231F20"/>
                </a:solidFill>
                <a:latin typeface="Calibri"/>
                <a:cs typeface="Calibri"/>
              </a:rPr>
              <a:t>vous</a:t>
            </a:r>
            <a:r>
              <a:rPr sz="2300" spc="75" dirty="0">
                <a:solidFill>
                  <a:srgbClr val="231F20"/>
                </a:solidFill>
                <a:latin typeface="Calibri"/>
                <a:cs typeface="Calibri"/>
              </a:rPr>
              <a:t> </a:t>
            </a:r>
            <a:r>
              <a:rPr sz="2300" dirty="0">
                <a:solidFill>
                  <a:srgbClr val="231F20"/>
                </a:solidFill>
                <a:latin typeface="Calibri"/>
                <a:cs typeface="Calibri"/>
              </a:rPr>
              <a:t>invitant</a:t>
            </a:r>
            <a:r>
              <a:rPr sz="2300" spc="75"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spc="80" dirty="0">
                <a:solidFill>
                  <a:srgbClr val="231F20"/>
                </a:solidFill>
                <a:latin typeface="Calibri"/>
                <a:cs typeface="Calibri"/>
              </a:rPr>
              <a:t>cliquer</a:t>
            </a:r>
            <a:r>
              <a:rPr sz="2300" b="1" spc="75" dirty="0">
                <a:solidFill>
                  <a:srgbClr val="231F20"/>
                </a:solidFill>
                <a:latin typeface="Calibri"/>
                <a:cs typeface="Calibri"/>
              </a:rPr>
              <a:t> </a:t>
            </a:r>
            <a:r>
              <a:rPr sz="2300" b="1" spc="80" dirty="0">
                <a:solidFill>
                  <a:srgbClr val="231F20"/>
                </a:solidFill>
                <a:latin typeface="Calibri"/>
                <a:cs typeface="Calibri"/>
              </a:rPr>
              <a:t>sur</a:t>
            </a:r>
            <a:r>
              <a:rPr sz="2300" b="1" spc="75" dirty="0">
                <a:solidFill>
                  <a:srgbClr val="231F20"/>
                </a:solidFill>
                <a:latin typeface="Calibri"/>
                <a:cs typeface="Calibri"/>
              </a:rPr>
              <a:t> </a:t>
            </a:r>
            <a:r>
              <a:rPr sz="2300" b="1" spc="-25" dirty="0">
                <a:solidFill>
                  <a:srgbClr val="231F20"/>
                </a:solidFill>
                <a:latin typeface="Calibri"/>
                <a:cs typeface="Calibri"/>
              </a:rPr>
              <a:t>un </a:t>
            </a:r>
            <a:r>
              <a:rPr sz="2300" b="1" spc="85" dirty="0">
                <a:solidFill>
                  <a:srgbClr val="231F20"/>
                </a:solidFill>
                <a:latin typeface="Calibri"/>
                <a:cs typeface="Calibri"/>
              </a:rPr>
              <a:t>lien</a:t>
            </a:r>
            <a:r>
              <a:rPr sz="2300" b="1" spc="80" dirty="0">
                <a:solidFill>
                  <a:srgbClr val="231F20"/>
                </a:solidFill>
                <a:latin typeface="Calibri"/>
                <a:cs typeface="Calibri"/>
              </a:rPr>
              <a:t> </a:t>
            </a:r>
            <a:r>
              <a:rPr sz="2300" b="1" dirty="0">
                <a:solidFill>
                  <a:srgbClr val="231F20"/>
                </a:solidFill>
                <a:latin typeface="Calibri"/>
                <a:cs typeface="Calibri"/>
              </a:rPr>
              <a:t>pour</a:t>
            </a:r>
            <a:r>
              <a:rPr sz="2300" b="1" spc="85" dirty="0">
                <a:solidFill>
                  <a:srgbClr val="231F20"/>
                </a:solidFill>
                <a:latin typeface="Calibri"/>
                <a:cs typeface="Calibri"/>
              </a:rPr>
              <a:t> </a:t>
            </a:r>
            <a:r>
              <a:rPr sz="2300" b="1" dirty="0">
                <a:solidFill>
                  <a:srgbClr val="231F20"/>
                </a:solidFill>
                <a:latin typeface="Calibri"/>
                <a:cs typeface="Calibri"/>
              </a:rPr>
              <a:t>mettre</a:t>
            </a:r>
            <a:r>
              <a:rPr sz="2300" b="1" spc="85" dirty="0">
                <a:solidFill>
                  <a:srgbClr val="231F20"/>
                </a:solidFill>
                <a:latin typeface="Calibri"/>
                <a:cs typeface="Calibri"/>
              </a:rPr>
              <a:t> </a:t>
            </a:r>
            <a:r>
              <a:rPr sz="2300" b="1" spc="75" dirty="0">
                <a:solidFill>
                  <a:srgbClr val="231F20"/>
                </a:solidFill>
                <a:latin typeface="Calibri"/>
                <a:cs typeface="Calibri"/>
              </a:rPr>
              <a:t>à</a:t>
            </a:r>
            <a:r>
              <a:rPr sz="2300" b="1" spc="85" dirty="0">
                <a:solidFill>
                  <a:srgbClr val="231F20"/>
                </a:solidFill>
                <a:latin typeface="Calibri"/>
                <a:cs typeface="Calibri"/>
              </a:rPr>
              <a:t> </a:t>
            </a:r>
            <a:r>
              <a:rPr sz="2300" b="1" spc="60" dirty="0">
                <a:solidFill>
                  <a:srgbClr val="231F20"/>
                </a:solidFill>
                <a:latin typeface="Calibri"/>
                <a:cs typeface="Calibri"/>
              </a:rPr>
              <a:t>jour</a:t>
            </a:r>
            <a:r>
              <a:rPr sz="2300" b="1" spc="85" dirty="0">
                <a:solidFill>
                  <a:srgbClr val="231F20"/>
                </a:solidFill>
                <a:latin typeface="Calibri"/>
                <a:cs typeface="Calibri"/>
              </a:rPr>
              <a:t> </a:t>
            </a:r>
            <a:r>
              <a:rPr sz="2300" b="1" dirty="0">
                <a:solidFill>
                  <a:srgbClr val="231F20"/>
                </a:solidFill>
                <a:latin typeface="Calibri"/>
                <a:cs typeface="Calibri"/>
              </a:rPr>
              <a:t>votre</a:t>
            </a:r>
            <a:r>
              <a:rPr sz="2300" b="1" spc="85" dirty="0">
                <a:solidFill>
                  <a:srgbClr val="231F20"/>
                </a:solidFill>
                <a:latin typeface="Calibri"/>
                <a:cs typeface="Calibri"/>
              </a:rPr>
              <a:t> </a:t>
            </a:r>
            <a:r>
              <a:rPr sz="2300" b="1" dirty="0">
                <a:solidFill>
                  <a:srgbClr val="231F20"/>
                </a:solidFill>
                <a:latin typeface="Calibri"/>
                <a:cs typeface="Calibri"/>
              </a:rPr>
              <a:t>compte,</a:t>
            </a:r>
            <a:r>
              <a:rPr sz="2300" b="1" spc="85" dirty="0">
                <a:solidFill>
                  <a:srgbClr val="231F20"/>
                </a:solidFill>
                <a:latin typeface="Calibri"/>
                <a:cs typeface="Calibri"/>
              </a:rPr>
              <a:t> </a:t>
            </a:r>
            <a:r>
              <a:rPr sz="2300" b="1" spc="80" dirty="0">
                <a:solidFill>
                  <a:srgbClr val="231F20"/>
                </a:solidFill>
                <a:latin typeface="Calibri"/>
                <a:cs typeface="Calibri"/>
              </a:rPr>
              <a:t>affranchir</a:t>
            </a:r>
            <a:r>
              <a:rPr sz="2300" b="1" spc="85" dirty="0">
                <a:solidFill>
                  <a:srgbClr val="231F20"/>
                </a:solidFill>
                <a:latin typeface="Calibri"/>
                <a:cs typeface="Calibri"/>
              </a:rPr>
              <a:t> </a:t>
            </a:r>
            <a:r>
              <a:rPr sz="2300" b="1" spc="-25" dirty="0">
                <a:solidFill>
                  <a:srgbClr val="231F20"/>
                </a:solidFill>
                <a:latin typeface="Calibri"/>
                <a:cs typeface="Calibri"/>
              </a:rPr>
              <a:t>un </a:t>
            </a:r>
            <a:r>
              <a:rPr sz="2300" b="1" spc="100" dirty="0">
                <a:solidFill>
                  <a:srgbClr val="231F20"/>
                </a:solidFill>
                <a:latin typeface="Calibri"/>
                <a:cs typeface="Calibri"/>
              </a:rPr>
              <a:t>colis</a:t>
            </a:r>
            <a:r>
              <a:rPr sz="2300" b="1" spc="90" dirty="0">
                <a:solidFill>
                  <a:srgbClr val="231F20"/>
                </a:solidFill>
                <a:latin typeface="Calibri"/>
                <a:cs typeface="Calibri"/>
              </a:rPr>
              <a:t> </a:t>
            </a:r>
            <a:r>
              <a:rPr sz="2300" dirty="0">
                <a:solidFill>
                  <a:srgbClr val="231F20"/>
                </a:solidFill>
                <a:latin typeface="Calibri"/>
                <a:cs typeface="Calibri"/>
              </a:rPr>
              <a:t>ou</a:t>
            </a:r>
            <a:r>
              <a:rPr sz="2300" spc="90" dirty="0">
                <a:solidFill>
                  <a:srgbClr val="231F20"/>
                </a:solidFill>
                <a:latin typeface="Calibri"/>
                <a:cs typeface="Calibri"/>
              </a:rPr>
              <a:t> </a:t>
            </a:r>
            <a:r>
              <a:rPr sz="2300" b="1" dirty="0">
                <a:solidFill>
                  <a:srgbClr val="231F20"/>
                </a:solidFill>
                <a:latin typeface="Calibri"/>
                <a:cs typeface="Calibri"/>
              </a:rPr>
              <a:t>recevoir</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90" dirty="0">
                <a:solidFill>
                  <a:srgbClr val="231F20"/>
                </a:solidFill>
                <a:latin typeface="Calibri"/>
                <a:cs typeface="Calibri"/>
              </a:rPr>
              <a:t> </a:t>
            </a:r>
            <a:r>
              <a:rPr sz="2300" b="1" spc="60" dirty="0">
                <a:solidFill>
                  <a:srgbClr val="231F20"/>
                </a:solidFill>
                <a:latin typeface="Calibri"/>
                <a:cs typeface="Calibri"/>
              </a:rPr>
              <a:t>l’argent</a:t>
            </a:r>
            <a:r>
              <a:rPr sz="2300" spc="60" dirty="0">
                <a:solidFill>
                  <a:srgbClr val="231F20"/>
                </a:solidFill>
                <a:latin typeface="Calibri"/>
                <a:cs typeface="Calibri"/>
              </a:rPr>
              <a:t>.</a:t>
            </a:r>
            <a:endParaRPr sz="2300" dirty="0">
              <a:latin typeface="Calibri"/>
              <a:cs typeface="Calibri"/>
            </a:endParaRPr>
          </a:p>
        </p:txBody>
      </p:sp>
      <p:sp>
        <p:nvSpPr>
          <p:cNvPr id="18" name="object 18"/>
          <p:cNvSpPr txBox="1"/>
          <p:nvPr/>
        </p:nvSpPr>
        <p:spPr>
          <a:xfrm>
            <a:off x="10178994" y="3506718"/>
            <a:ext cx="6529070" cy="3620350"/>
          </a:xfrm>
          <a:prstGeom prst="rect">
            <a:avLst/>
          </a:prstGeom>
        </p:spPr>
        <p:txBody>
          <a:bodyPr vert="horz" wrap="square" lIns="0" tIns="40640" rIns="0" bIns="0" rtlCol="0">
            <a:spAutoFit/>
          </a:bodyPr>
          <a:lstStyle/>
          <a:p>
            <a:pPr marL="355600" marR="5080" indent="-342900" algn="just">
              <a:lnSpc>
                <a:spcPct val="92300"/>
              </a:lnSpc>
              <a:spcBef>
                <a:spcPts val="320"/>
              </a:spcBef>
              <a:buFont typeface="Arial" panose="020B0604020202020204" pitchFamily="34" charset="0"/>
              <a:buChar char="•"/>
              <a:tabLst>
                <a:tab pos="186055" algn="l"/>
              </a:tabLst>
            </a:pPr>
            <a:r>
              <a:rPr sz="2300" dirty="0">
                <a:solidFill>
                  <a:srgbClr val="231F20"/>
                </a:solidFill>
                <a:latin typeface="Calibri"/>
                <a:cs typeface="Calibri"/>
              </a:rPr>
              <a:t>Quelqu’un</a:t>
            </a:r>
            <a:r>
              <a:rPr sz="2300" spc="135" dirty="0">
                <a:solidFill>
                  <a:srgbClr val="231F20"/>
                </a:solidFill>
                <a:latin typeface="Calibri"/>
                <a:cs typeface="Calibri"/>
              </a:rPr>
              <a:t> </a:t>
            </a:r>
            <a:r>
              <a:rPr sz="2300" dirty="0">
                <a:solidFill>
                  <a:srgbClr val="231F20"/>
                </a:solidFill>
                <a:latin typeface="Calibri"/>
                <a:cs typeface="Calibri"/>
              </a:rPr>
              <a:t>vous</a:t>
            </a:r>
            <a:r>
              <a:rPr sz="2300" spc="135" dirty="0">
                <a:solidFill>
                  <a:srgbClr val="231F20"/>
                </a:solidFill>
                <a:latin typeface="Calibri"/>
                <a:cs typeface="Calibri"/>
              </a:rPr>
              <a:t> </a:t>
            </a:r>
            <a:r>
              <a:rPr sz="2300" dirty="0">
                <a:solidFill>
                  <a:srgbClr val="231F20"/>
                </a:solidFill>
                <a:latin typeface="Calibri"/>
                <a:cs typeface="Calibri"/>
              </a:rPr>
              <a:t>contacte</a:t>
            </a:r>
            <a:r>
              <a:rPr sz="2300" spc="135" dirty="0">
                <a:solidFill>
                  <a:srgbClr val="231F20"/>
                </a:solidFill>
                <a:latin typeface="Calibri"/>
                <a:cs typeface="Calibri"/>
              </a:rPr>
              <a:t> </a:t>
            </a:r>
            <a:r>
              <a:rPr sz="2300" dirty="0">
                <a:solidFill>
                  <a:srgbClr val="231F20"/>
                </a:solidFill>
                <a:latin typeface="Calibri"/>
                <a:cs typeface="Calibri"/>
              </a:rPr>
              <a:t>par</a:t>
            </a:r>
            <a:r>
              <a:rPr sz="2300" spc="135" dirty="0">
                <a:solidFill>
                  <a:srgbClr val="231F20"/>
                </a:solidFill>
                <a:latin typeface="Calibri"/>
                <a:cs typeface="Calibri"/>
              </a:rPr>
              <a:t> </a:t>
            </a:r>
            <a:r>
              <a:rPr sz="2300" dirty="0">
                <a:solidFill>
                  <a:srgbClr val="231F20"/>
                </a:solidFill>
                <a:latin typeface="Calibri"/>
                <a:cs typeface="Calibri"/>
              </a:rPr>
              <a:t>téléphone</a:t>
            </a:r>
            <a:r>
              <a:rPr sz="2300" spc="135" dirty="0">
                <a:solidFill>
                  <a:srgbClr val="231F20"/>
                </a:solidFill>
                <a:latin typeface="Calibri"/>
                <a:cs typeface="Calibri"/>
              </a:rPr>
              <a:t> </a:t>
            </a:r>
            <a:r>
              <a:rPr sz="2300" dirty="0">
                <a:solidFill>
                  <a:srgbClr val="231F20"/>
                </a:solidFill>
                <a:latin typeface="Calibri"/>
                <a:cs typeface="Calibri"/>
              </a:rPr>
              <a:t>ou</a:t>
            </a:r>
            <a:r>
              <a:rPr sz="2300" spc="140" dirty="0">
                <a:solidFill>
                  <a:srgbClr val="231F20"/>
                </a:solidFill>
                <a:latin typeface="Calibri"/>
                <a:cs typeface="Calibri"/>
              </a:rPr>
              <a:t> </a:t>
            </a:r>
            <a:r>
              <a:rPr sz="2300" dirty="0">
                <a:solidFill>
                  <a:srgbClr val="231F20"/>
                </a:solidFill>
                <a:latin typeface="Calibri"/>
                <a:cs typeface="Calibri"/>
              </a:rPr>
              <a:t>par</a:t>
            </a:r>
            <a:r>
              <a:rPr sz="2300" spc="135" dirty="0">
                <a:solidFill>
                  <a:srgbClr val="231F20"/>
                </a:solidFill>
                <a:latin typeface="Calibri"/>
                <a:cs typeface="Calibri"/>
              </a:rPr>
              <a:t> </a:t>
            </a:r>
            <a:r>
              <a:rPr sz="2300" spc="65" dirty="0">
                <a:solidFill>
                  <a:srgbClr val="231F20"/>
                </a:solidFill>
                <a:latin typeface="Calibri"/>
                <a:cs typeface="Calibri"/>
              </a:rPr>
              <a:t>SMS </a:t>
            </a:r>
            <a:r>
              <a:rPr sz="2300" dirty="0">
                <a:solidFill>
                  <a:srgbClr val="231F20"/>
                </a:solidFill>
                <a:latin typeface="Calibri"/>
                <a:cs typeface="Calibri"/>
              </a:rPr>
              <a:t>pour</a:t>
            </a:r>
            <a:r>
              <a:rPr sz="2300" spc="50" dirty="0">
                <a:solidFill>
                  <a:srgbClr val="231F20"/>
                </a:solidFill>
                <a:latin typeface="Calibri"/>
                <a:cs typeface="Calibri"/>
              </a:rPr>
              <a:t> </a:t>
            </a:r>
            <a:r>
              <a:rPr sz="2300" dirty="0">
                <a:solidFill>
                  <a:srgbClr val="231F20"/>
                </a:solidFill>
                <a:latin typeface="Calibri"/>
                <a:cs typeface="Calibri"/>
              </a:rPr>
              <a:t>vous</a:t>
            </a:r>
            <a:r>
              <a:rPr sz="2300" spc="55" dirty="0">
                <a:solidFill>
                  <a:srgbClr val="231F20"/>
                </a:solidFill>
                <a:latin typeface="Calibri"/>
                <a:cs typeface="Calibri"/>
              </a:rPr>
              <a:t> </a:t>
            </a:r>
            <a:r>
              <a:rPr sz="2300" dirty="0">
                <a:solidFill>
                  <a:srgbClr val="231F20"/>
                </a:solidFill>
                <a:latin typeface="Calibri"/>
                <a:cs typeface="Calibri"/>
              </a:rPr>
              <a:t>proposer</a:t>
            </a:r>
            <a:r>
              <a:rPr sz="2300" spc="55" dirty="0">
                <a:solidFill>
                  <a:srgbClr val="231F20"/>
                </a:solidFill>
                <a:latin typeface="Calibri"/>
                <a:cs typeface="Calibri"/>
              </a:rPr>
              <a:t> </a:t>
            </a:r>
            <a:r>
              <a:rPr sz="2300" b="1" dirty="0">
                <a:solidFill>
                  <a:srgbClr val="231F20"/>
                </a:solidFill>
                <a:latin typeface="Calibri"/>
                <a:cs typeface="Calibri"/>
              </a:rPr>
              <a:t>une</a:t>
            </a:r>
            <a:r>
              <a:rPr sz="2300" b="1" spc="65" dirty="0">
                <a:solidFill>
                  <a:srgbClr val="231F20"/>
                </a:solidFill>
                <a:latin typeface="Calibri"/>
                <a:cs typeface="Calibri"/>
              </a:rPr>
              <a:t> </a:t>
            </a:r>
            <a:r>
              <a:rPr sz="2300" b="1" spc="55" dirty="0">
                <a:solidFill>
                  <a:srgbClr val="231F20"/>
                </a:solidFill>
                <a:latin typeface="Calibri"/>
                <a:cs typeface="Calibri"/>
              </a:rPr>
              <a:t>formation</a:t>
            </a:r>
            <a:r>
              <a:rPr sz="2300" b="1" spc="50" dirty="0">
                <a:solidFill>
                  <a:srgbClr val="231F20"/>
                </a:solidFill>
                <a:latin typeface="Calibri"/>
                <a:cs typeface="Calibri"/>
              </a:rPr>
              <a:t> </a:t>
            </a:r>
            <a:r>
              <a:rPr sz="2300" b="1" spc="75" dirty="0">
                <a:solidFill>
                  <a:srgbClr val="231F20"/>
                </a:solidFill>
                <a:latin typeface="Calibri"/>
                <a:cs typeface="Calibri"/>
              </a:rPr>
              <a:t>grâce</a:t>
            </a:r>
            <a:r>
              <a:rPr sz="2300" b="1" spc="55" dirty="0">
                <a:solidFill>
                  <a:srgbClr val="231F20"/>
                </a:solidFill>
                <a:latin typeface="Calibri"/>
                <a:cs typeface="Calibri"/>
              </a:rPr>
              <a:t> </a:t>
            </a:r>
            <a:r>
              <a:rPr sz="2300" b="1" spc="75" dirty="0">
                <a:solidFill>
                  <a:srgbClr val="231F20"/>
                </a:solidFill>
                <a:latin typeface="Calibri"/>
                <a:cs typeface="Calibri"/>
              </a:rPr>
              <a:t>à</a:t>
            </a:r>
            <a:r>
              <a:rPr sz="2300" b="1" spc="55" dirty="0">
                <a:solidFill>
                  <a:srgbClr val="231F20"/>
                </a:solidFill>
                <a:latin typeface="Calibri"/>
                <a:cs typeface="Calibri"/>
              </a:rPr>
              <a:t> </a:t>
            </a:r>
            <a:r>
              <a:rPr sz="2300" b="1" dirty="0">
                <a:solidFill>
                  <a:srgbClr val="231F20"/>
                </a:solidFill>
                <a:latin typeface="Calibri"/>
                <a:cs typeface="Calibri"/>
              </a:rPr>
              <a:t>vos</a:t>
            </a:r>
            <a:r>
              <a:rPr sz="2300" b="1" spc="55" dirty="0">
                <a:solidFill>
                  <a:srgbClr val="231F20"/>
                </a:solidFill>
                <a:latin typeface="Calibri"/>
                <a:cs typeface="Calibri"/>
              </a:rPr>
              <a:t> droits</a:t>
            </a:r>
            <a:r>
              <a:rPr sz="2300" spc="55" dirty="0">
                <a:solidFill>
                  <a:srgbClr val="231F20"/>
                </a:solidFill>
                <a:latin typeface="Calibri"/>
                <a:cs typeface="Calibri"/>
              </a:rPr>
              <a:t> </a:t>
            </a:r>
            <a:r>
              <a:rPr sz="2300" dirty="0">
                <a:solidFill>
                  <a:srgbClr val="231F20"/>
                </a:solidFill>
                <a:latin typeface="Calibri"/>
                <a:cs typeface="Calibri"/>
              </a:rPr>
              <a:t>et</a:t>
            </a:r>
            <a:r>
              <a:rPr sz="2300" spc="70" dirty="0">
                <a:solidFill>
                  <a:srgbClr val="231F20"/>
                </a:solidFill>
                <a:latin typeface="Calibri"/>
                <a:cs typeface="Calibri"/>
              </a:rPr>
              <a:t> </a:t>
            </a:r>
            <a:r>
              <a:rPr sz="2300" spc="50" dirty="0">
                <a:solidFill>
                  <a:srgbClr val="231F20"/>
                </a:solidFill>
                <a:latin typeface="Calibri"/>
                <a:cs typeface="Calibri"/>
              </a:rPr>
              <a:t>se</a:t>
            </a:r>
            <a:r>
              <a:rPr sz="2300" spc="70" dirty="0">
                <a:solidFill>
                  <a:srgbClr val="231F20"/>
                </a:solidFill>
                <a:latin typeface="Calibri"/>
                <a:cs typeface="Calibri"/>
              </a:rPr>
              <a:t> </a:t>
            </a:r>
            <a:r>
              <a:rPr sz="2300" dirty="0">
                <a:solidFill>
                  <a:srgbClr val="231F20"/>
                </a:solidFill>
                <a:latin typeface="Calibri"/>
                <a:cs typeface="Calibri"/>
              </a:rPr>
              <a:t>propose</a:t>
            </a:r>
            <a:r>
              <a:rPr sz="2300" spc="75" dirty="0">
                <a:solidFill>
                  <a:srgbClr val="231F20"/>
                </a:solidFill>
                <a:latin typeface="Calibri"/>
                <a:cs typeface="Calibri"/>
              </a:rPr>
              <a:t> </a:t>
            </a:r>
            <a:r>
              <a:rPr sz="2300" dirty="0">
                <a:solidFill>
                  <a:srgbClr val="231F20"/>
                </a:solidFill>
                <a:latin typeface="Calibri"/>
                <a:cs typeface="Calibri"/>
              </a:rPr>
              <a:t>de</a:t>
            </a:r>
            <a:r>
              <a:rPr sz="2300" spc="70" dirty="0">
                <a:solidFill>
                  <a:srgbClr val="231F20"/>
                </a:solidFill>
                <a:latin typeface="Calibri"/>
                <a:cs typeface="Calibri"/>
              </a:rPr>
              <a:t> </a:t>
            </a:r>
            <a:r>
              <a:rPr sz="2300" dirty="0">
                <a:solidFill>
                  <a:srgbClr val="231F20"/>
                </a:solidFill>
                <a:latin typeface="Calibri"/>
                <a:cs typeface="Calibri"/>
              </a:rPr>
              <a:t>vous</a:t>
            </a:r>
            <a:r>
              <a:rPr sz="2300" spc="75" dirty="0">
                <a:solidFill>
                  <a:srgbClr val="231F20"/>
                </a:solidFill>
                <a:latin typeface="Calibri"/>
                <a:cs typeface="Calibri"/>
              </a:rPr>
              <a:t> </a:t>
            </a:r>
            <a:r>
              <a:rPr sz="2300" dirty="0">
                <a:solidFill>
                  <a:srgbClr val="231F20"/>
                </a:solidFill>
                <a:latin typeface="Calibri"/>
                <a:cs typeface="Calibri"/>
              </a:rPr>
              <a:t>accompagner</a:t>
            </a:r>
            <a:r>
              <a:rPr sz="2300" spc="70" dirty="0">
                <a:solidFill>
                  <a:srgbClr val="231F20"/>
                </a:solidFill>
                <a:latin typeface="Calibri"/>
                <a:cs typeface="Calibri"/>
              </a:rPr>
              <a:t> </a:t>
            </a:r>
            <a:r>
              <a:rPr sz="2300" spc="55" dirty="0">
                <a:solidFill>
                  <a:srgbClr val="231F20"/>
                </a:solidFill>
                <a:latin typeface="Calibri"/>
                <a:cs typeface="Calibri"/>
              </a:rPr>
              <a:t>dans</a:t>
            </a:r>
            <a:r>
              <a:rPr sz="2300" spc="75" dirty="0">
                <a:solidFill>
                  <a:srgbClr val="231F20"/>
                </a:solidFill>
                <a:latin typeface="Calibri"/>
                <a:cs typeface="Calibri"/>
              </a:rPr>
              <a:t> </a:t>
            </a:r>
            <a:r>
              <a:rPr sz="2300" spc="100" dirty="0">
                <a:solidFill>
                  <a:srgbClr val="231F20"/>
                </a:solidFill>
                <a:latin typeface="Calibri"/>
                <a:cs typeface="Calibri"/>
              </a:rPr>
              <a:t>la</a:t>
            </a:r>
            <a:r>
              <a:rPr sz="2300" spc="70" dirty="0">
                <a:solidFill>
                  <a:srgbClr val="231F20"/>
                </a:solidFill>
                <a:latin typeface="Calibri"/>
                <a:cs typeface="Calibri"/>
              </a:rPr>
              <a:t> </a:t>
            </a:r>
            <a:r>
              <a:rPr sz="2300" spc="-10" dirty="0">
                <a:solidFill>
                  <a:srgbClr val="231F20"/>
                </a:solidFill>
                <a:latin typeface="Calibri"/>
                <a:cs typeface="Calibri"/>
              </a:rPr>
              <a:t>création </a:t>
            </a:r>
            <a:r>
              <a:rPr sz="2300" dirty="0">
                <a:solidFill>
                  <a:srgbClr val="231F20"/>
                </a:solidFill>
                <a:latin typeface="Calibri"/>
                <a:cs typeface="Calibri"/>
              </a:rPr>
              <a:t>de</a:t>
            </a:r>
            <a:r>
              <a:rPr sz="2300" spc="-35" dirty="0">
                <a:solidFill>
                  <a:srgbClr val="231F20"/>
                </a:solidFill>
                <a:latin typeface="Calibri"/>
                <a:cs typeface="Calibri"/>
              </a:rPr>
              <a:t> </a:t>
            </a:r>
            <a:r>
              <a:rPr sz="2300" dirty="0">
                <a:solidFill>
                  <a:srgbClr val="231F20"/>
                </a:solidFill>
                <a:latin typeface="Calibri"/>
                <a:cs typeface="Calibri"/>
              </a:rPr>
              <a:t>votre</a:t>
            </a:r>
            <a:r>
              <a:rPr sz="2300" spc="-30" dirty="0">
                <a:solidFill>
                  <a:srgbClr val="231F20"/>
                </a:solidFill>
                <a:latin typeface="Calibri"/>
                <a:cs typeface="Calibri"/>
              </a:rPr>
              <a:t> </a:t>
            </a:r>
            <a:r>
              <a:rPr sz="2300" spc="-10" dirty="0">
                <a:solidFill>
                  <a:srgbClr val="231F20"/>
                </a:solidFill>
                <a:latin typeface="Calibri"/>
                <a:cs typeface="Calibri"/>
              </a:rPr>
              <a:t>compte.</a:t>
            </a:r>
            <a:endParaRPr sz="2300" dirty="0">
              <a:latin typeface="Calibri"/>
              <a:cs typeface="Calibri"/>
            </a:endParaRPr>
          </a:p>
          <a:p>
            <a:pPr marL="355600" marR="205740" indent="-342900">
              <a:lnSpc>
                <a:spcPct val="92300"/>
              </a:lnSpc>
              <a:spcBef>
                <a:spcPts val="20"/>
              </a:spcBef>
              <a:buFont typeface="Arial" panose="020B0604020202020204" pitchFamily="34" charset="0"/>
              <a:buChar char="•"/>
              <a:tabLst>
                <a:tab pos="186055" algn="l"/>
              </a:tabLst>
            </a:pPr>
            <a:r>
              <a:rPr sz="2300" spc="50" dirty="0">
                <a:solidFill>
                  <a:srgbClr val="231F20"/>
                </a:solidFill>
                <a:latin typeface="Calibri"/>
                <a:cs typeface="Calibri"/>
              </a:rPr>
              <a:t>Un</a:t>
            </a:r>
            <a:r>
              <a:rPr sz="2300" spc="30" dirty="0">
                <a:solidFill>
                  <a:srgbClr val="231F20"/>
                </a:solidFill>
                <a:latin typeface="Calibri"/>
                <a:cs typeface="Calibri"/>
              </a:rPr>
              <a:t> </a:t>
            </a:r>
            <a:r>
              <a:rPr sz="2300" spc="70" dirty="0">
                <a:solidFill>
                  <a:srgbClr val="231F20"/>
                </a:solidFill>
                <a:latin typeface="Calibri"/>
                <a:cs typeface="Calibri"/>
              </a:rPr>
              <a:t>mail</a:t>
            </a:r>
            <a:r>
              <a:rPr sz="2300" spc="35" dirty="0">
                <a:solidFill>
                  <a:srgbClr val="231F20"/>
                </a:solidFill>
                <a:latin typeface="Calibri"/>
                <a:cs typeface="Calibri"/>
              </a:rPr>
              <a:t> </a:t>
            </a:r>
            <a:r>
              <a:rPr sz="2300" dirty="0">
                <a:solidFill>
                  <a:srgbClr val="231F20"/>
                </a:solidFill>
                <a:latin typeface="Calibri"/>
                <a:cs typeface="Calibri"/>
              </a:rPr>
              <a:t>vous</a:t>
            </a:r>
            <a:r>
              <a:rPr sz="2300" spc="30" dirty="0">
                <a:solidFill>
                  <a:srgbClr val="231F20"/>
                </a:solidFill>
                <a:latin typeface="Calibri"/>
                <a:cs typeface="Calibri"/>
              </a:rPr>
              <a:t> </a:t>
            </a:r>
            <a:r>
              <a:rPr sz="2300" dirty="0">
                <a:solidFill>
                  <a:srgbClr val="231F20"/>
                </a:solidFill>
                <a:latin typeface="Calibri"/>
                <a:cs typeface="Calibri"/>
              </a:rPr>
              <a:t>indique</a:t>
            </a:r>
            <a:r>
              <a:rPr sz="2300" spc="35" dirty="0">
                <a:solidFill>
                  <a:srgbClr val="231F20"/>
                </a:solidFill>
                <a:latin typeface="Calibri"/>
                <a:cs typeface="Calibri"/>
              </a:rPr>
              <a:t> </a:t>
            </a:r>
            <a:r>
              <a:rPr sz="2300" dirty="0">
                <a:solidFill>
                  <a:srgbClr val="231F20"/>
                </a:solidFill>
                <a:latin typeface="Calibri"/>
                <a:cs typeface="Calibri"/>
              </a:rPr>
              <a:t>qu’on</a:t>
            </a:r>
            <a:r>
              <a:rPr sz="2300" spc="35" dirty="0">
                <a:solidFill>
                  <a:srgbClr val="231F20"/>
                </a:solidFill>
                <a:latin typeface="Calibri"/>
                <a:cs typeface="Calibri"/>
              </a:rPr>
              <a:t> </a:t>
            </a:r>
            <a:r>
              <a:rPr sz="2300" b="1" spc="65" dirty="0">
                <a:solidFill>
                  <a:srgbClr val="231F20"/>
                </a:solidFill>
                <a:latin typeface="Calibri"/>
                <a:cs typeface="Calibri"/>
              </a:rPr>
              <a:t>a</a:t>
            </a:r>
            <a:r>
              <a:rPr sz="2300" b="1" spc="50" dirty="0">
                <a:solidFill>
                  <a:srgbClr val="231F20"/>
                </a:solidFill>
                <a:latin typeface="Calibri"/>
                <a:cs typeface="Calibri"/>
              </a:rPr>
              <a:t> </a:t>
            </a:r>
            <a:r>
              <a:rPr sz="2300" b="1" spc="60" dirty="0">
                <a:solidFill>
                  <a:srgbClr val="231F20"/>
                </a:solidFill>
                <a:latin typeface="Calibri"/>
                <a:cs typeface="Calibri"/>
              </a:rPr>
              <a:t>piraté</a:t>
            </a:r>
            <a:r>
              <a:rPr sz="2300" b="1" spc="30" dirty="0">
                <a:solidFill>
                  <a:srgbClr val="231F20"/>
                </a:solidFill>
                <a:latin typeface="Calibri"/>
                <a:cs typeface="Calibri"/>
              </a:rPr>
              <a:t> </a:t>
            </a:r>
            <a:r>
              <a:rPr sz="2300" b="1" spc="-10" dirty="0">
                <a:solidFill>
                  <a:srgbClr val="231F20"/>
                </a:solidFill>
                <a:latin typeface="Calibri"/>
                <a:cs typeface="Calibri"/>
              </a:rPr>
              <a:t>votre </a:t>
            </a:r>
            <a:r>
              <a:rPr sz="2300" b="1" spc="45" dirty="0">
                <a:solidFill>
                  <a:srgbClr val="231F20"/>
                </a:solidFill>
                <a:latin typeface="Calibri"/>
                <a:cs typeface="Calibri"/>
              </a:rPr>
              <a:t>webcam, </a:t>
            </a:r>
            <a:r>
              <a:rPr sz="2300" b="1" spc="60" dirty="0">
                <a:solidFill>
                  <a:srgbClr val="231F20"/>
                </a:solidFill>
                <a:latin typeface="Calibri"/>
                <a:cs typeface="Calibri"/>
              </a:rPr>
              <a:t>enregistré</a:t>
            </a:r>
            <a:r>
              <a:rPr sz="2300" b="1" spc="50" dirty="0">
                <a:solidFill>
                  <a:srgbClr val="231F20"/>
                </a:solidFill>
                <a:latin typeface="Calibri"/>
                <a:cs typeface="Calibri"/>
              </a:rPr>
              <a:t> </a:t>
            </a:r>
            <a:r>
              <a:rPr sz="2300" b="1" dirty="0">
                <a:solidFill>
                  <a:srgbClr val="231F20"/>
                </a:solidFill>
                <a:latin typeface="Calibri"/>
                <a:cs typeface="Calibri"/>
              </a:rPr>
              <a:t>votre</a:t>
            </a:r>
            <a:r>
              <a:rPr sz="2300" b="1" spc="50" dirty="0">
                <a:solidFill>
                  <a:srgbClr val="231F20"/>
                </a:solidFill>
                <a:latin typeface="Calibri"/>
                <a:cs typeface="Calibri"/>
              </a:rPr>
              <a:t> </a:t>
            </a:r>
            <a:r>
              <a:rPr sz="2300" b="1" spc="65" dirty="0">
                <a:solidFill>
                  <a:srgbClr val="231F20"/>
                </a:solidFill>
                <a:latin typeface="Calibri"/>
                <a:cs typeface="Calibri"/>
              </a:rPr>
              <a:t>navigation</a:t>
            </a:r>
            <a:r>
              <a:rPr sz="2300" b="1" spc="45" dirty="0">
                <a:solidFill>
                  <a:srgbClr val="231F20"/>
                </a:solidFill>
                <a:latin typeface="Calibri"/>
                <a:cs typeface="Calibri"/>
              </a:rPr>
              <a:t> </a:t>
            </a:r>
            <a:r>
              <a:rPr sz="2300" b="1" spc="80" dirty="0">
                <a:solidFill>
                  <a:srgbClr val="231F20"/>
                </a:solidFill>
                <a:latin typeface="Calibri"/>
                <a:cs typeface="Calibri"/>
              </a:rPr>
              <a:t>sur</a:t>
            </a:r>
            <a:r>
              <a:rPr sz="2300" b="1" spc="50" dirty="0">
                <a:solidFill>
                  <a:srgbClr val="231F20"/>
                </a:solidFill>
                <a:latin typeface="Calibri"/>
                <a:cs typeface="Calibri"/>
              </a:rPr>
              <a:t> </a:t>
            </a:r>
            <a:r>
              <a:rPr sz="2300" b="1" dirty="0">
                <a:solidFill>
                  <a:srgbClr val="231F20"/>
                </a:solidFill>
                <a:latin typeface="Calibri"/>
                <a:cs typeface="Calibri"/>
              </a:rPr>
              <a:t>des</a:t>
            </a:r>
            <a:r>
              <a:rPr sz="2300" b="1" spc="50" dirty="0">
                <a:solidFill>
                  <a:srgbClr val="231F20"/>
                </a:solidFill>
                <a:latin typeface="Calibri"/>
                <a:cs typeface="Calibri"/>
              </a:rPr>
              <a:t> </a:t>
            </a:r>
            <a:r>
              <a:rPr sz="2300" b="1" spc="75" dirty="0">
                <a:solidFill>
                  <a:srgbClr val="231F20"/>
                </a:solidFill>
                <a:latin typeface="Calibri"/>
                <a:cs typeface="Calibri"/>
              </a:rPr>
              <a:t>sites </a:t>
            </a:r>
            <a:r>
              <a:rPr sz="2300" b="1" spc="55" dirty="0">
                <a:solidFill>
                  <a:srgbClr val="231F20"/>
                </a:solidFill>
                <a:latin typeface="Calibri"/>
                <a:cs typeface="Calibri"/>
              </a:rPr>
              <a:t>pornographiques</a:t>
            </a:r>
            <a:r>
              <a:rPr sz="2300" b="1" spc="60"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dirty="0">
                <a:solidFill>
                  <a:srgbClr val="231F20"/>
                </a:solidFill>
                <a:latin typeface="Calibri"/>
                <a:cs typeface="Calibri"/>
              </a:rPr>
              <a:t>bien</a:t>
            </a:r>
            <a:r>
              <a:rPr sz="2300" spc="60" dirty="0">
                <a:solidFill>
                  <a:srgbClr val="231F20"/>
                </a:solidFill>
                <a:latin typeface="Calibri"/>
                <a:cs typeface="Calibri"/>
              </a:rPr>
              <a:t> </a:t>
            </a:r>
            <a:r>
              <a:rPr sz="2300" dirty="0">
                <a:solidFill>
                  <a:srgbClr val="231F20"/>
                </a:solidFill>
                <a:latin typeface="Calibri"/>
                <a:cs typeface="Calibri"/>
              </a:rPr>
              <a:t>entendu,</a:t>
            </a:r>
            <a:r>
              <a:rPr sz="2300" spc="60" dirty="0">
                <a:solidFill>
                  <a:srgbClr val="231F20"/>
                </a:solidFill>
                <a:latin typeface="Calibri"/>
                <a:cs typeface="Calibri"/>
              </a:rPr>
              <a:t> </a:t>
            </a:r>
            <a:r>
              <a:rPr sz="2300" spc="65" dirty="0">
                <a:solidFill>
                  <a:srgbClr val="231F20"/>
                </a:solidFill>
                <a:latin typeface="Calibri"/>
                <a:cs typeface="Calibri"/>
              </a:rPr>
              <a:t>recueilli</a:t>
            </a:r>
            <a:r>
              <a:rPr sz="2300" spc="55" dirty="0">
                <a:solidFill>
                  <a:srgbClr val="231F20"/>
                </a:solidFill>
                <a:latin typeface="Calibri"/>
                <a:cs typeface="Calibri"/>
              </a:rPr>
              <a:t> </a:t>
            </a:r>
            <a:r>
              <a:rPr sz="2300" spc="100" dirty="0">
                <a:solidFill>
                  <a:srgbClr val="231F20"/>
                </a:solidFill>
                <a:latin typeface="Calibri"/>
                <a:cs typeface="Calibri"/>
              </a:rPr>
              <a:t>la</a:t>
            </a:r>
            <a:r>
              <a:rPr sz="2300" spc="60" dirty="0">
                <a:solidFill>
                  <a:srgbClr val="231F20"/>
                </a:solidFill>
                <a:latin typeface="Calibri"/>
                <a:cs typeface="Calibri"/>
              </a:rPr>
              <a:t> </a:t>
            </a:r>
            <a:r>
              <a:rPr sz="2300" spc="45" dirty="0">
                <a:solidFill>
                  <a:srgbClr val="231F20"/>
                </a:solidFill>
                <a:latin typeface="Calibri"/>
                <a:cs typeface="Calibri"/>
              </a:rPr>
              <a:t>liste </a:t>
            </a:r>
            <a:r>
              <a:rPr sz="2300" dirty="0">
                <a:solidFill>
                  <a:srgbClr val="231F20"/>
                </a:solidFill>
                <a:latin typeface="Calibri"/>
                <a:cs typeface="Calibri"/>
              </a:rPr>
              <a:t>de</a:t>
            </a:r>
            <a:r>
              <a:rPr sz="2300" spc="35" dirty="0">
                <a:solidFill>
                  <a:srgbClr val="231F20"/>
                </a:solidFill>
                <a:latin typeface="Calibri"/>
                <a:cs typeface="Calibri"/>
              </a:rPr>
              <a:t> </a:t>
            </a:r>
            <a:r>
              <a:rPr sz="2300" dirty="0">
                <a:solidFill>
                  <a:srgbClr val="231F20"/>
                </a:solidFill>
                <a:latin typeface="Calibri"/>
                <a:cs typeface="Calibri"/>
              </a:rPr>
              <a:t>tous</a:t>
            </a:r>
            <a:r>
              <a:rPr sz="2300" spc="35" dirty="0">
                <a:solidFill>
                  <a:srgbClr val="231F20"/>
                </a:solidFill>
                <a:latin typeface="Calibri"/>
                <a:cs typeface="Calibri"/>
              </a:rPr>
              <a:t> </a:t>
            </a:r>
            <a:r>
              <a:rPr sz="2300" dirty="0">
                <a:solidFill>
                  <a:srgbClr val="231F20"/>
                </a:solidFill>
                <a:latin typeface="Calibri"/>
                <a:cs typeface="Calibri"/>
              </a:rPr>
              <a:t>vos</a:t>
            </a:r>
            <a:r>
              <a:rPr sz="2300" spc="35" dirty="0">
                <a:solidFill>
                  <a:srgbClr val="231F20"/>
                </a:solidFill>
                <a:latin typeface="Calibri"/>
                <a:cs typeface="Calibri"/>
              </a:rPr>
              <a:t> </a:t>
            </a:r>
            <a:r>
              <a:rPr sz="2300" spc="55" dirty="0">
                <a:solidFill>
                  <a:srgbClr val="231F20"/>
                </a:solidFill>
                <a:latin typeface="Calibri"/>
                <a:cs typeface="Calibri"/>
              </a:rPr>
              <a:t>contacts</a:t>
            </a:r>
            <a:r>
              <a:rPr sz="2300" spc="40" dirty="0">
                <a:solidFill>
                  <a:srgbClr val="231F20"/>
                </a:solidFill>
                <a:latin typeface="Calibri"/>
                <a:cs typeface="Calibri"/>
              </a:rPr>
              <a:t> </a:t>
            </a:r>
            <a:r>
              <a:rPr sz="2300" dirty="0">
                <a:solidFill>
                  <a:srgbClr val="231F20"/>
                </a:solidFill>
                <a:latin typeface="Calibri"/>
                <a:cs typeface="Calibri"/>
              </a:rPr>
              <a:t>et</a:t>
            </a:r>
            <a:r>
              <a:rPr sz="2300" spc="35" dirty="0">
                <a:solidFill>
                  <a:srgbClr val="231F20"/>
                </a:solidFill>
                <a:latin typeface="Calibri"/>
                <a:cs typeface="Calibri"/>
              </a:rPr>
              <a:t> </a:t>
            </a:r>
            <a:r>
              <a:rPr sz="2300" dirty="0">
                <a:solidFill>
                  <a:srgbClr val="231F20"/>
                </a:solidFill>
                <a:latin typeface="Calibri"/>
                <a:cs typeface="Calibri"/>
              </a:rPr>
              <a:t>mots</a:t>
            </a:r>
            <a:r>
              <a:rPr sz="2300" spc="35" dirty="0">
                <a:solidFill>
                  <a:srgbClr val="231F20"/>
                </a:solidFill>
                <a:latin typeface="Calibri"/>
                <a:cs typeface="Calibri"/>
              </a:rPr>
              <a:t> </a:t>
            </a:r>
            <a:r>
              <a:rPr sz="2300" dirty="0">
                <a:solidFill>
                  <a:srgbClr val="231F20"/>
                </a:solidFill>
                <a:latin typeface="Calibri"/>
                <a:cs typeface="Calibri"/>
              </a:rPr>
              <a:t>de</a:t>
            </a:r>
            <a:r>
              <a:rPr sz="2300" spc="40" dirty="0">
                <a:solidFill>
                  <a:srgbClr val="231F20"/>
                </a:solidFill>
                <a:latin typeface="Calibri"/>
                <a:cs typeface="Calibri"/>
              </a:rPr>
              <a:t> </a:t>
            </a:r>
            <a:r>
              <a:rPr sz="2300" spc="-10" dirty="0">
                <a:solidFill>
                  <a:srgbClr val="231F20"/>
                </a:solidFill>
                <a:latin typeface="Calibri"/>
                <a:cs typeface="Calibri"/>
              </a:rPr>
              <a:t>passe.</a:t>
            </a:r>
            <a:endParaRPr sz="2300" dirty="0">
              <a:latin typeface="Calibri"/>
              <a:cs typeface="Calibri"/>
            </a:endParaRPr>
          </a:p>
          <a:p>
            <a:pPr marL="12700">
              <a:lnSpc>
                <a:spcPct val="100000"/>
              </a:lnSpc>
              <a:spcBef>
                <a:spcPts val="2345"/>
              </a:spcBef>
            </a:pPr>
            <a:r>
              <a:rPr sz="2300" b="1" dirty="0">
                <a:solidFill>
                  <a:srgbClr val="231F20"/>
                </a:solidFill>
                <a:latin typeface="Calibri"/>
                <a:cs typeface="Calibri"/>
              </a:rPr>
              <a:t>Tout</a:t>
            </a:r>
            <a:r>
              <a:rPr sz="2300" b="1" spc="-25" dirty="0">
                <a:solidFill>
                  <a:srgbClr val="231F20"/>
                </a:solidFill>
                <a:latin typeface="Calibri"/>
                <a:cs typeface="Calibri"/>
              </a:rPr>
              <a:t> </a:t>
            </a:r>
            <a:r>
              <a:rPr sz="2300" b="1" spc="90" dirty="0">
                <a:solidFill>
                  <a:srgbClr val="231F20"/>
                </a:solidFill>
                <a:latin typeface="Calibri"/>
                <a:cs typeface="Calibri"/>
              </a:rPr>
              <a:t>cela</a:t>
            </a:r>
            <a:r>
              <a:rPr sz="2300" b="1" spc="-20" dirty="0">
                <a:solidFill>
                  <a:srgbClr val="231F20"/>
                </a:solidFill>
                <a:latin typeface="Calibri"/>
                <a:cs typeface="Calibri"/>
              </a:rPr>
              <a:t> </a:t>
            </a:r>
            <a:r>
              <a:rPr sz="2300" b="1" spc="65" dirty="0">
                <a:solidFill>
                  <a:srgbClr val="231F20"/>
                </a:solidFill>
                <a:latin typeface="Calibri"/>
                <a:cs typeface="Calibri"/>
              </a:rPr>
              <a:t>est</a:t>
            </a:r>
            <a:r>
              <a:rPr sz="2300" b="1" spc="-25" dirty="0">
                <a:solidFill>
                  <a:srgbClr val="231F20"/>
                </a:solidFill>
                <a:latin typeface="Calibri"/>
                <a:cs typeface="Calibri"/>
              </a:rPr>
              <a:t> </a:t>
            </a:r>
            <a:r>
              <a:rPr sz="2300" b="1" spc="85" dirty="0">
                <a:solidFill>
                  <a:srgbClr val="231F20"/>
                </a:solidFill>
                <a:latin typeface="Calibri"/>
                <a:cs typeface="Calibri"/>
              </a:rPr>
              <a:t>faux</a:t>
            </a:r>
            <a:r>
              <a:rPr sz="2300" b="1" spc="-2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19" name="object 19"/>
          <p:cNvSpPr txBox="1"/>
          <p:nvPr/>
        </p:nvSpPr>
        <p:spPr>
          <a:xfrm>
            <a:off x="9870332" y="9176618"/>
            <a:ext cx="8382634" cy="1673860"/>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1932939">
              <a:lnSpc>
                <a:spcPts val="2550"/>
              </a:lnSpc>
              <a:spcBef>
                <a:spcPts val="740"/>
              </a:spcBef>
            </a:pPr>
            <a:r>
              <a:rPr sz="2300" u="sng" spc="85" dirty="0">
                <a:solidFill>
                  <a:srgbClr val="205E9E"/>
                </a:solidFill>
                <a:uFill>
                  <a:solidFill>
                    <a:srgbClr val="205E9E"/>
                  </a:solidFill>
                </a:uFill>
                <a:latin typeface="Calibri"/>
                <a:cs typeface="Calibri"/>
                <a:hlinkClick r:id="rId6"/>
              </a:rPr>
              <a:t>Le</a:t>
            </a:r>
            <a:r>
              <a:rPr sz="2300" u="sng" spc="100" dirty="0">
                <a:solidFill>
                  <a:srgbClr val="205E9E"/>
                </a:solidFill>
                <a:uFill>
                  <a:solidFill>
                    <a:srgbClr val="205E9E"/>
                  </a:solidFill>
                </a:uFill>
                <a:latin typeface="Calibri"/>
                <a:cs typeface="Calibri"/>
                <a:hlinkClick r:id="rId6"/>
              </a:rPr>
              <a:t> </a:t>
            </a:r>
            <a:r>
              <a:rPr sz="2300" u="sng" spc="55" dirty="0">
                <a:solidFill>
                  <a:srgbClr val="205E9E"/>
                </a:solidFill>
                <a:uFill>
                  <a:solidFill>
                    <a:srgbClr val="205E9E"/>
                  </a:solidFill>
                </a:uFill>
                <a:latin typeface="Calibri"/>
                <a:cs typeface="Calibri"/>
                <a:hlinkClick r:id="rId6"/>
              </a:rPr>
              <a:t>fléau</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du</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“phishing”</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en</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quatre</a:t>
            </a:r>
            <a:r>
              <a:rPr sz="2300" u="sng" spc="10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exemples</a:t>
            </a:r>
            <a:r>
              <a:rPr sz="2300" u="sng" spc="100" dirty="0">
                <a:solidFill>
                  <a:srgbClr val="205E9E"/>
                </a:solidFill>
                <a:uFill>
                  <a:solidFill>
                    <a:srgbClr val="205E9E"/>
                  </a:solidFill>
                </a:uFill>
                <a:latin typeface="Calibri"/>
                <a:cs typeface="Calibri"/>
                <a:hlinkClick r:id="rId6"/>
              </a:rPr>
              <a:t> </a:t>
            </a:r>
            <a:r>
              <a:rPr sz="2300" u="sng" spc="-480" dirty="0">
                <a:solidFill>
                  <a:srgbClr val="205E9E"/>
                </a:solidFill>
                <a:uFill>
                  <a:solidFill>
                    <a:srgbClr val="205E9E"/>
                  </a:solidFill>
                </a:uFill>
                <a:latin typeface="Calibri"/>
                <a:cs typeface="Calibri"/>
                <a:hlinkClick r:id="rId6"/>
              </a:rPr>
              <a:t>|</a:t>
            </a:r>
            <a:r>
              <a:rPr sz="2300" u="sng" spc="100" dirty="0">
                <a:solidFill>
                  <a:srgbClr val="205E9E"/>
                </a:solidFill>
                <a:uFill>
                  <a:solidFill>
                    <a:srgbClr val="205E9E"/>
                  </a:solidFill>
                </a:uFill>
                <a:latin typeface="Calibri"/>
                <a:cs typeface="Calibri"/>
                <a:hlinkClick r:id="rId6"/>
              </a:rPr>
              <a:t> </a:t>
            </a:r>
            <a:r>
              <a:rPr sz="2300" u="sng" spc="-10" dirty="0">
                <a:solidFill>
                  <a:srgbClr val="205E9E"/>
                </a:solidFill>
                <a:uFill>
                  <a:solidFill>
                    <a:srgbClr val="205E9E"/>
                  </a:solidFill>
                </a:uFill>
                <a:latin typeface="Calibri"/>
                <a:cs typeface="Calibri"/>
                <a:hlinkClick r:id="rId6"/>
              </a:rPr>
              <a:t>Youtube</a:t>
            </a:r>
            <a:r>
              <a:rPr sz="2300" spc="-10" dirty="0">
                <a:solidFill>
                  <a:srgbClr val="205E9E"/>
                </a:solidFill>
                <a:latin typeface="Calibri"/>
                <a:cs typeface="Calibri"/>
              </a:rPr>
              <a:t> </a:t>
            </a:r>
            <a:r>
              <a:rPr sz="2300" u="sng" spc="75" dirty="0">
                <a:solidFill>
                  <a:srgbClr val="205E9E"/>
                </a:solidFill>
                <a:uFill>
                  <a:solidFill>
                    <a:srgbClr val="205E9E"/>
                  </a:solidFill>
                </a:uFill>
                <a:latin typeface="Calibri"/>
                <a:cs typeface="Calibri"/>
                <a:hlinkClick r:id="rId7"/>
              </a:rPr>
              <a:t>Phishing</a:t>
            </a:r>
            <a:r>
              <a:rPr sz="2300" u="sng" spc="30"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a:t>
            </a:r>
            <a:r>
              <a:rPr sz="2300" u="sng" spc="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détecter</a:t>
            </a:r>
            <a:r>
              <a:rPr sz="2300" u="sng" spc="35" dirty="0">
                <a:solidFill>
                  <a:srgbClr val="205E9E"/>
                </a:solidFill>
                <a:uFill>
                  <a:solidFill>
                    <a:srgbClr val="205E9E"/>
                  </a:solidFill>
                </a:uFill>
                <a:latin typeface="Calibri"/>
                <a:cs typeface="Calibri"/>
                <a:hlinkClick r:id="rId7"/>
              </a:rPr>
              <a:t> </a:t>
            </a:r>
            <a:r>
              <a:rPr sz="2300" u="sng" dirty="0">
                <a:solidFill>
                  <a:srgbClr val="205E9E"/>
                </a:solidFill>
                <a:uFill>
                  <a:solidFill>
                    <a:srgbClr val="205E9E"/>
                  </a:solidFill>
                </a:uFill>
                <a:latin typeface="Calibri"/>
                <a:cs typeface="Calibri"/>
                <a:hlinkClick r:id="rId7"/>
              </a:rPr>
              <a:t>un</a:t>
            </a:r>
            <a:r>
              <a:rPr sz="2300" u="sng" spc="35" dirty="0">
                <a:solidFill>
                  <a:srgbClr val="205E9E"/>
                </a:solidFill>
                <a:uFill>
                  <a:solidFill>
                    <a:srgbClr val="205E9E"/>
                  </a:solidFill>
                </a:uFill>
                <a:latin typeface="Calibri"/>
                <a:cs typeface="Calibri"/>
                <a:hlinkClick r:id="rId7"/>
              </a:rPr>
              <a:t> </a:t>
            </a:r>
            <a:r>
              <a:rPr sz="2300" u="sng" spc="60" dirty="0">
                <a:solidFill>
                  <a:srgbClr val="205E9E"/>
                </a:solidFill>
                <a:uFill>
                  <a:solidFill>
                    <a:srgbClr val="205E9E"/>
                  </a:solidFill>
                </a:uFill>
                <a:latin typeface="Calibri"/>
                <a:cs typeface="Calibri"/>
                <a:hlinkClick r:id="rId7"/>
              </a:rPr>
              <a:t>message</a:t>
            </a:r>
            <a:r>
              <a:rPr sz="2300" u="sng" spc="35" dirty="0">
                <a:solidFill>
                  <a:srgbClr val="205E9E"/>
                </a:solidFill>
                <a:uFill>
                  <a:solidFill>
                    <a:srgbClr val="205E9E"/>
                  </a:solidFill>
                </a:uFill>
                <a:latin typeface="Calibri"/>
                <a:cs typeface="Calibri"/>
                <a:hlinkClick r:id="rId7"/>
              </a:rPr>
              <a:t> </a:t>
            </a:r>
            <a:r>
              <a:rPr sz="2300" u="sng" spc="55" dirty="0">
                <a:solidFill>
                  <a:srgbClr val="205E9E"/>
                </a:solidFill>
                <a:uFill>
                  <a:solidFill>
                    <a:srgbClr val="205E9E"/>
                  </a:solidFill>
                </a:uFill>
                <a:latin typeface="Calibri"/>
                <a:cs typeface="Calibri"/>
                <a:hlinkClick r:id="rId7"/>
              </a:rPr>
              <a:t>malveillant</a:t>
            </a:r>
            <a:r>
              <a:rPr sz="2300" u="sng" spc="35" dirty="0">
                <a:solidFill>
                  <a:srgbClr val="205E9E"/>
                </a:solidFill>
                <a:uFill>
                  <a:solidFill>
                    <a:srgbClr val="205E9E"/>
                  </a:solidFill>
                </a:uFill>
                <a:latin typeface="Calibri"/>
                <a:cs typeface="Calibri"/>
                <a:hlinkClick r:id="rId7"/>
              </a:rPr>
              <a:t> </a:t>
            </a:r>
            <a:r>
              <a:rPr sz="2300" u="sng" spc="-480" dirty="0">
                <a:solidFill>
                  <a:srgbClr val="205E9E"/>
                </a:solidFill>
                <a:uFill>
                  <a:solidFill>
                    <a:srgbClr val="205E9E"/>
                  </a:solidFill>
                </a:uFill>
                <a:latin typeface="Calibri"/>
                <a:cs typeface="Calibri"/>
                <a:hlinkClick r:id="rId7"/>
              </a:rPr>
              <a:t>|</a:t>
            </a:r>
            <a:r>
              <a:rPr sz="2300" u="sng" spc="35" dirty="0">
                <a:solidFill>
                  <a:srgbClr val="205E9E"/>
                </a:solidFill>
                <a:uFill>
                  <a:solidFill>
                    <a:srgbClr val="205E9E"/>
                  </a:solidFill>
                </a:uFill>
                <a:latin typeface="Calibri"/>
                <a:cs typeface="Calibri"/>
                <a:hlinkClick r:id="rId7"/>
              </a:rPr>
              <a:t> </a:t>
            </a:r>
            <a:r>
              <a:rPr sz="2300" u="sng" spc="105" dirty="0">
                <a:solidFill>
                  <a:srgbClr val="205E9E"/>
                </a:solidFill>
                <a:uFill>
                  <a:solidFill>
                    <a:srgbClr val="205E9E"/>
                  </a:solidFill>
                </a:uFill>
                <a:latin typeface="Calibri"/>
                <a:cs typeface="Calibri"/>
                <a:hlinkClick r:id="rId7"/>
              </a:rPr>
              <a:t>CNIL</a:t>
            </a:r>
            <a:endParaRPr sz="2300" dirty="0">
              <a:latin typeface="Calibri"/>
              <a:cs typeface="Calibri"/>
            </a:endParaRPr>
          </a:p>
          <a:p>
            <a:pPr marL="12700">
              <a:lnSpc>
                <a:spcPts val="2505"/>
              </a:lnSpc>
            </a:pPr>
            <a:r>
              <a:rPr sz="2300" u="sng" dirty="0">
                <a:solidFill>
                  <a:srgbClr val="205E9E"/>
                </a:solidFill>
                <a:uFill>
                  <a:solidFill>
                    <a:srgbClr val="205E9E"/>
                  </a:solidFill>
                </a:uFill>
                <a:latin typeface="Calibri"/>
                <a:cs typeface="Calibri"/>
                <a:hlinkClick r:id="rId8"/>
              </a:rPr>
              <a:t>Que</a:t>
            </a:r>
            <a:r>
              <a:rPr sz="2300" u="sng" spc="60" dirty="0">
                <a:solidFill>
                  <a:srgbClr val="205E9E"/>
                </a:solidFill>
                <a:uFill>
                  <a:solidFill>
                    <a:srgbClr val="205E9E"/>
                  </a:solidFill>
                </a:uFill>
                <a:latin typeface="Calibri"/>
                <a:cs typeface="Calibri"/>
                <a:hlinkClick r:id="rId8"/>
              </a:rPr>
              <a:t> </a:t>
            </a:r>
            <a:r>
              <a:rPr sz="2300" u="sng" dirty="0">
                <a:solidFill>
                  <a:srgbClr val="205E9E"/>
                </a:solidFill>
                <a:uFill>
                  <a:solidFill>
                    <a:srgbClr val="205E9E"/>
                  </a:solidFill>
                </a:uFill>
                <a:latin typeface="Calibri"/>
                <a:cs typeface="Calibri"/>
                <a:hlinkClick r:id="rId8"/>
              </a:rPr>
              <a:t>faire</a:t>
            </a:r>
            <a:r>
              <a:rPr sz="2300" u="sng" spc="65" dirty="0">
                <a:solidFill>
                  <a:srgbClr val="205E9E"/>
                </a:solidFill>
                <a:uFill>
                  <a:solidFill>
                    <a:srgbClr val="205E9E"/>
                  </a:solidFill>
                </a:uFill>
                <a:latin typeface="Calibri"/>
                <a:cs typeface="Calibri"/>
                <a:hlinkClick r:id="rId8"/>
              </a:rPr>
              <a:t> </a:t>
            </a:r>
            <a:r>
              <a:rPr sz="2300" u="sng" dirty="0">
                <a:solidFill>
                  <a:srgbClr val="205E9E"/>
                </a:solidFill>
                <a:uFill>
                  <a:solidFill>
                    <a:srgbClr val="205E9E"/>
                  </a:solidFill>
                </a:uFill>
                <a:latin typeface="Calibri"/>
                <a:cs typeface="Calibri"/>
                <a:hlinkClick r:id="rId8"/>
              </a:rPr>
              <a:t>en</a:t>
            </a:r>
            <a:r>
              <a:rPr sz="2300" u="sng" spc="60" dirty="0">
                <a:solidFill>
                  <a:srgbClr val="205E9E"/>
                </a:solidFill>
                <a:uFill>
                  <a:solidFill>
                    <a:srgbClr val="205E9E"/>
                  </a:solidFill>
                </a:uFill>
                <a:latin typeface="Calibri"/>
                <a:cs typeface="Calibri"/>
                <a:hlinkClick r:id="rId8"/>
              </a:rPr>
              <a:t> </a:t>
            </a:r>
            <a:r>
              <a:rPr sz="2300" u="sng" spc="90" dirty="0">
                <a:solidFill>
                  <a:srgbClr val="205E9E"/>
                </a:solidFill>
                <a:uFill>
                  <a:solidFill>
                    <a:srgbClr val="205E9E"/>
                  </a:solidFill>
                </a:uFill>
                <a:latin typeface="Calibri"/>
                <a:cs typeface="Calibri"/>
                <a:hlinkClick r:id="rId8"/>
              </a:rPr>
              <a:t>cas</a:t>
            </a:r>
            <a:r>
              <a:rPr sz="2300" u="sng" spc="65" dirty="0">
                <a:solidFill>
                  <a:srgbClr val="205E9E"/>
                </a:solidFill>
                <a:uFill>
                  <a:solidFill>
                    <a:srgbClr val="205E9E"/>
                  </a:solidFill>
                </a:uFill>
                <a:latin typeface="Calibri"/>
                <a:cs typeface="Calibri"/>
                <a:hlinkClick r:id="rId8"/>
              </a:rPr>
              <a:t> </a:t>
            </a:r>
            <a:r>
              <a:rPr sz="2300" u="sng" dirty="0">
                <a:solidFill>
                  <a:srgbClr val="205E9E"/>
                </a:solidFill>
                <a:uFill>
                  <a:solidFill>
                    <a:srgbClr val="205E9E"/>
                  </a:solidFill>
                </a:uFill>
                <a:latin typeface="Calibri"/>
                <a:cs typeface="Calibri"/>
                <a:hlinkClick r:id="rId8"/>
              </a:rPr>
              <a:t>de</a:t>
            </a:r>
            <a:r>
              <a:rPr sz="2300" u="sng" spc="60" dirty="0">
                <a:solidFill>
                  <a:srgbClr val="205E9E"/>
                </a:solidFill>
                <a:uFill>
                  <a:solidFill>
                    <a:srgbClr val="205E9E"/>
                  </a:solidFill>
                </a:uFill>
                <a:latin typeface="Calibri"/>
                <a:cs typeface="Calibri"/>
                <a:hlinkClick r:id="rId8"/>
              </a:rPr>
              <a:t> phishing</a:t>
            </a:r>
            <a:r>
              <a:rPr sz="2300" u="sng" spc="65" dirty="0">
                <a:solidFill>
                  <a:srgbClr val="205E9E"/>
                </a:solidFill>
                <a:uFill>
                  <a:solidFill>
                    <a:srgbClr val="205E9E"/>
                  </a:solidFill>
                </a:uFill>
                <a:latin typeface="Calibri"/>
                <a:cs typeface="Calibri"/>
                <a:hlinkClick r:id="rId8"/>
              </a:rPr>
              <a:t> </a:t>
            </a:r>
            <a:r>
              <a:rPr sz="2300" u="sng" dirty="0">
                <a:solidFill>
                  <a:srgbClr val="205E9E"/>
                </a:solidFill>
                <a:uFill>
                  <a:solidFill>
                    <a:srgbClr val="205E9E"/>
                  </a:solidFill>
                </a:uFill>
                <a:latin typeface="Calibri"/>
                <a:cs typeface="Calibri"/>
                <a:hlinkClick r:id="rId8"/>
              </a:rPr>
              <a:t>ou</a:t>
            </a:r>
            <a:r>
              <a:rPr sz="2300" u="sng" spc="60" dirty="0">
                <a:solidFill>
                  <a:srgbClr val="205E9E"/>
                </a:solidFill>
                <a:uFill>
                  <a:solidFill>
                    <a:srgbClr val="205E9E"/>
                  </a:solidFill>
                </a:uFill>
                <a:latin typeface="Calibri"/>
                <a:cs typeface="Calibri"/>
                <a:hlinkClick r:id="rId8"/>
              </a:rPr>
              <a:t> </a:t>
            </a:r>
            <a:r>
              <a:rPr sz="2300" u="sng" dirty="0">
                <a:solidFill>
                  <a:srgbClr val="205E9E"/>
                </a:solidFill>
                <a:uFill>
                  <a:solidFill>
                    <a:srgbClr val="205E9E"/>
                  </a:solidFill>
                </a:uFill>
                <a:latin typeface="Calibri"/>
                <a:cs typeface="Calibri"/>
                <a:hlinkClick r:id="rId8"/>
              </a:rPr>
              <a:t>hameçonnage</a:t>
            </a:r>
            <a:r>
              <a:rPr sz="2300" u="sng" spc="65" dirty="0">
                <a:solidFill>
                  <a:srgbClr val="205E9E"/>
                </a:solidFill>
                <a:uFill>
                  <a:solidFill>
                    <a:srgbClr val="205E9E"/>
                  </a:solidFill>
                </a:uFill>
                <a:latin typeface="Calibri"/>
                <a:cs typeface="Calibri"/>
                <a:hlinkClick r:id="rId8"/>
              </a:rPr>
              <a:t> </a:t>
            </a:r>
            <a:r>
              <a:rPr sz="2300" u="sng" spc="-165" dirty="0">
                <a:solidFill>
                  <a:srgbClr val="205E9E"/>
                </a:solidFill>
                <a:uFill>
                  <a:solidFill>
                    <a:srgbClr val="205E9E"/>
                  </a:solidFill>
                </a:uFill>
                <a:latin typeface="Calibri"/>
                <a:cs typeface="Calibri"/>
                <a:hlinkClick r:id="rId8"/>
              </a:rPr>
              <a:t>?</a:t>
            </a:r>
            <a:r>
              <a:rPr sz="2300" u="sng" spc="60" dirty="0">
                <a:solidFill>
                  <a:srgbClr val="205E9E"/>
                </a:solidFill>
                <a:uFill>
                  <a:solidFill>
                    <a:srgbClr val="205E9E"/>
                  </a:solidFill>
                </a:uFill>
                <a:latin typeface="Calibri"/>
                <a:cs typeface="Calibri"/>
                <a:hlinkClick r:id="rId8"/>
              </a:rPr>
              <a:t> </a:t>
            </a:r>
            <a:r>
              <a:rPr sz="2300" u="sng" spc="-480" dirty="0">
                <a:solidFill>
                  <a:srgbClr val="205E9E"/>
                </a:solidFill>
                <a:uFill>
                  <a:solidFill>
                    <a:srgbClr val="205E9E"/>
                  </a:solidFill>
                </a:uFill>
                <a:latin typeface="Calibri"/>
                <a:cs typeface="Calibri"/>
                <a:hlinkClick r:id="rId8"/>
              </a:rPr>
              <a:t>|</a:t>
            </a:r>
            <a:r>
              <a:rPr sz="2300" u="sng" spc="65" dirty="0">
                <a:solidFill>
                  <a:srgbClr val="205E9E"/>
                </a:solidFill>
                <a:uFill>
                  <a:solidFill>
                    <a:srgbClr val="205E9E"/>
                  </a:solidFill>
                </a:uFill>
                <a:latin typeface="Calibri"/>
                <a:cs typeface="Calibri"/>
                <a:hlinkClick r:id="rId8"/>
              </a:rPr>
              <a:t> </a:t>
            </a:r>
            <a:r>
              <a:rPr sz="2300" u="sng" spc="45" dirty="0">
                <a:solidFill>
                  <a:srgbClr val="205E9E"/>
                </a:solidFill>
                <a:uFill>
                  <a:solidFill>
                    <a:srgbClr val="205E9E"/>
                  </a:solidFill>
                </a:uFill>
                <a:latin typeface="Calibri"/>
                <a:cs typeface="Calibri"/>
                <a:hlinkClick r:id="rId8"/>
              </a:rPr>
              <a:t>Cybermalveillance</a:t>
            </a:r>
            <a:endParaRPr sz="2300" dirty="0">
              <a:latin typeface="Calibri"/>
              <a:cs typeface="Calibri"/>
            </a:endParaRPr>
          </a:p>
        </p:txBody>
      </p:sp>
      <p:sp>
        <p:nvSpPr>
          <p:cNvPr id="20" name="object 20"/>
          <p:cNvSpPr/>
          <p:nvPr/>
        </p:nvSpPr>
        <p:spPr>
          <a:xfrm>
            <a:off x="9336817" y="8974456"/>
            <a:ext cx="9496425" cy="2334260"/>
          </a:xfrm>
          <a:custGeom>
            <a:avLst/>
            <a:gdLst/>
            <a:ahLst/>
            <a:cxnLst/>
            <a:rect l="l" t="t" r="r" b="b"/>
            <a:pathLst>
              <a:path w="9496425" h="2334259">
                <a:moveTo>
                  <a:pt x="148403" y="0"/>
                </a:moveTo>
                <a:lnTo>
                  <a:pt x="101494" y="7566"/>
                </a:lnTo>
                <a:lnTo>
                  <a:pt x="60756" y="28634"/>
                </a:lnTo>
                <a:lnTo>
                  <a:pt x="28631" y="60760"/>
                </a:lnTo>
                <a:lnTo>
                  <a:pt x="7565" y="101498"/>
                </a:lnTo>
                <a:lnTo>
                  <a:pt x="0" y="148403"/>
                </a:lnTo>
                <a:lnTo>
                  <a:pt x="0" y="2334099"/>
                </a:lnTo>
              </a:path>
              <a:path w="9496425" h="2334259">
                <a:moveTo>
                  <a:pt x="9496265" y="2334099"/>
                </a:moveTo>
                <a:lnTo>
                  <a:pt x="9496265" y="148403"/>
                </a:lnTo>
                <a:lnTo>
                  <a:pt x="9488699" y="101498"/>
                </a:lnTo>
                <a:lnTo>
                  <a:pt x="9467630" y="60760"/>
                </a:lnTo>
                <a:lnTo>
                  <a:pt x="9435502" y="28634"/>
                </a:lnTo>
                <a:lnTo>
                  <a:pt x="9394761" y="7566"/>
                </a:lnTo>
                <a:lnTo>
                  <a:pt x="9347851" y="0"/>
                </a:lnTo>
                <a:lnTo>
                  <a:pt x="148403" y="0"/>
                </a:lnTo>
              </a:path>
            </a:pathLst>
          </a:custGeom>
          <a:ln w="62825">
            <a:solidFill>
              <a:srgbClr val="BCBEC0"/>
            </a:solidFill>
          </a:ln>
        </p:spPr>
        <p:txBody>
          <a:bodyPr wrap="square" lIns="0" tIns="0" rIns="0" bIns="0" rtlCol="0"/>
          <a:lstStyle/>
          <a:p>
            <a:endParaRPr dirty="0"/>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5" name="object 25"/>
          <p:cNvSpPr txBox="1"/>
          <p:nvPr/>
        </p:nvSpPr>
        <p:spPr>
          <a:xfrm>
            <a:off x="3017258" y="7516493"/>
            <a:ext cx="12621260" cy="873316"/>
          </a:xfrm>
          <a:prstGeom prst="rect">
            <a:avLst/>
          </a:prstGeom>
          <a:solidFill>
            <a:srgbClr val="E0C1F2">
              <a:alpha val="19999"/>
            </a:srgbClr>
          </a:solidFill>
        </p:spPr>
        <p:txBody>
          <a:bodyPr vert="horz" wrap="square" lIns="0" tIns="140970" rIns="0" bIns="0" rtlCol="0">
            <a:spAutoFit/>
          </a:bodyPr>
          <a:lstStyle/>
          <a:p>
            <a:pPr marL="395605">
              <a:lnSpc>
                <a:spcPct val="100000"/>
              </a:lnSpc>
              <a:spcBef>
                <a:spcPts val="1110"/>
              </a:spcBef>
              <a:tabLst>
                <a:tab pos="5419090" algn="l"/>
              </a:tabLst>
            </a:pPr>
            <a:r>
              <a:rPr lang="fr-FR" sz="5325" b="1" spc="-150" baseline="-4694" dirty="0">
                <a:solidFill>
                  <a:srgbClr val="7F4293"/>
                </a:solidFill>
                <a:latin typeface="Calibri"/>
                <a:cs typeface="Calibri"/>
              </a:rPr>
              <a:t>OBJECTIF DE LA SÉQUENCE :</a:t>
            </a:r>
            <a:r>
              <a:rPr sz="5325" baseline="-4694" dirty="0">
                <a:solidFill>
                  <a:srgbClr val="7F4293"/>
                </a:solidFill>
                <a:latin typeface="Calibri"/>
                <a:cs typeface="Calibri"/>
              </a:rPr>
              <a:t>	</a:t>
            </a:r>
            <a:r>
              <a:rPr sz="2300" dirty="0">
                <a:solidFill>
                  <a:srgbClr val="231F20"/>
                </a:solidFill>
                <a:latin typeface="Calibri"/>
                <a:cs typeface="Calibri"/>
              </a:rPr>
              <a:t>Apprendre</a:t>
            </a:r>
            <a:r>
              <a:rPr sz="2300" spc="75" dirty="0">
                <a:solidFill>
                  <a:srgbClr val="231F20"/>
                </a:solidFill>
                <a:latin typeface="Calibri"/>
                <a:cs typeface="Calibri"/>
              </a:rPr>
              <a:t> </a:t>
            </a:r>
            <a:r>
              <a:rPr sz="2300" spc="65" dirty="0">
                <a:solidFill>
                  <a:srgbClr val="231F20"/>
                </a:solidFill>
                <a:latin typeface="Calibri"/>
                <a:cs typeface="Calibri"/>
              </a:rPr>
              <a:t>à</a:t>
            </a:r>
            <a:r>
              <a:rPr sz="2300" spc="80" dirty="0">
                <a:solidFill>
                  <a:srgbClr val="231F20"/>
                </a:solidFill>
                <a:latin typeface="Calibri"/>
                <a:cs typeface="Calibri"/>
              </a:rPr>
              <a:t> </a:t>
            </a:r>
            <a:r>
              <a:rPr sz="2300" dirty="0">
                <a:solidFill>
                  <a:srgbClr val="231F20"/>
                </a:solidFill>
                <a:latin typeface="Calibri"/>
                <a:cs typeface="Calibri"/>
              </a:rPr>
              <a:t>reconnaître</a:t>
            </a:r>
            <a:r>
              <a:rPr sz="2300" spc="80" dirty="0">
                <a:solidFill>
                  <a:srgbClr val="231F20"/>
                </a:solidFill>
                <a:latin typeface="Calibri"/>
                <a:cs typeface="Calibri"/>
              </a:rPr>
              <a:t> </a:t>
            </a:r>
            <a:r>
              <a:rPr sz="2300" spc="70" dirty="0">
                <a:solidFill>
                  <a:srgbClr val="231F20"/>
                </a:solidFill>
                <a:latin typeface="Calibri"/>
                <a:cs typeface="Calibri"/>
              </a:rPr>
              <a:t>les</a:t>
            </a:r>
            <a:r>
              <a:rPr sz="2300" spc="80" dirty="0">
                <a:solidFill>
                  <a:srgbClr val="231F20"/>
                </a:solidFill>
                <a:latin typeface="Calibri"/>
                <a:cs typeface="Calibri"/>
              </a:rPr>
              <a:t> </a:t>
            </a:r>
            <a:r>
              <a:rPr sz="2300" spc="75" dirty="0">
                <a:solidFill>
                  <a:srgbClr val="231F20"/>
                </a:solidFill>
                <a:latin typeface="Calibri"/>
                <a:cs typeface="Calibri"/>
              </a:rPr>
              <a:t>signes</a:t>
            </a:r>
            <a:r>
              <a:rPr sz="2300" spc="80" dirty="0">
                <a:solidFill>
                  <a:srgbClr val="231F20"/>
                </a:solidFill>
                <a:latin typeface="Calibri"/>
                <a:cs typeface="Calibri"/>
              </a:rPr>
              <a:t> </a:t>
            </a:r>
            <a:r>
              <a:rPr sz="2300" dirty="0">
                <a:solidFill>
                  <a:srgbClr val="231F20"/>
                </a:solidFill>
                <a:latin typeface="Calibri"/>
                <a:cs typeface="Calibri"/>
              </a:rPr>
              <a:t>d’une</a:t>
            </a:r>
            <a:r>
              <a:rPr sz="2300" spc="80" dirty="0">
                <a:solidFill>
                  <a:srgbClr val="231F20"/>
                </a:solidFill>
                <a:latin typeface="Calibri"/>
                <a:cs typeface="Calibri"/>
              </a:rPr>
              <a:t> </a:t>
            </a:r>
            <a:r>
              <a:rPr lang="fr-FR" sz="2300" spc="-10" dirty="0">
                <a:solidFill>
                  <a:srgbClr val="231F20"/>
                </a:solidFill>
                <a:latin typeface="Calibri"/>
                <a:cs typeface="Calibri"/>
              </a:rPr>
              <a:t>escroquerie</a:t>
            </a:r>
            <a:r>
              <a:rPr sz="2300" spc="-10" dirty="0">
                <a:solidFill>
                  <a:srgbClr val="231F20"/>
                </a:solidFill>
                <a:latin typeface="Calibri"/>
                <a:cs typeface="Calibri"/>
              </a:rPr>
              <a:t>.</a:t>
            </a:r>
            <a:br>
              <a:rPr lang="fr-FR" sz="2300" spc="-10" dirty="0">
                <a:solidFill>
                  <a:srgbClr val="231F20"/>
                </a:solidFill>
                <a:latin typeface="Calibri"/>
                <a:cs typeface="Calibri"/>
              </a:rPr>
            </a:br>
            <a:r>
              <a:rPr lang="fr-FR" sz="1200" spc="-10" dirty="0">
                <a:solidFill>
                  <a:srgbClr val="231F20"/>
                </a:solidFill>
                <a:latin typeface="Calibri"/>
                <a:cs typeface="Calibri"/>
              </a:rPr>
              <a:t> </a:t>
            </a:r>
            <a:endParaRPr sz="2300" dirty="0">
              <a:latin typeface="Calibri"/>
              <a:cs typeface="Calibri"/>
            </a:endParaRPr>
          </a:p>
        </p:txBody>
      </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object 20"/>
          <p:cNvGrpSpPr/>
          <p:nvPr/>
        </p:nvGrpSpPr>
        <p:grpSpPr>
          <a:xfrm>
            <a:off x="8032362" y="7473353"/>
            <a:ext cx="5006340" cy="2940685"/>
            <a:chOff x="8032362" y="7473353"/>
            <a:chExt cx="5006340" cy="2940685"/>
          </a:xfrm>
        </p:grpSpPr>
        <p:sp>
          <p:nvSpPr>
            <p:cNvPr id="21" name="object 21"/>
            <p:cNvSpPr/>
            <p:nvPr/>
          </p:nvSpPr>
          <p:spPr>
            <a:xfrm>
              <a:off x="8032362" y="7473353"/>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22" name="object 22"/>
            <p:cNvSpPr/>
            <p:nvPr/>
          </p:nvSpPr>
          <p:spPr>
            <a:xfrm>
              <a:off x="8144258" y="7585257"/>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23" name="object 23"/>
            <p:cNvSpPr/>
            <p:nvPr/>
          </p:nvSpPr>
          <p:spPr>
            <a:xfrm>
              <a:off x="8540482" y="8641004"/>
              <a:ext cx="942975" cy="0"/>
            </a:xfrm>
            <a:custGeom>
              <a:avLst/>
              <a:gdLst/>
              <a:ahLst/>
              <a:cxnLst/>
              <a:rect l="l" t="t" r="r" b="b"/>
              <a:pathLst>
                <a:path w="942975">
                  <a:moveTo>
                    <a:pt x="0" y="0"/>
                  </a:moveTo>
                  <a:lnTo>
                    <a:pt x="942587" y="0"/>
                  </a:lnTo>
                </a:path>
              </a:pathLst>
            </a:custGeom>
            <a:ln w="3175">
              <a:solidFill>
                <a:srgbClr val="7C2D9B"/>
              </a:solidFill>
            </a:ln>
          </p:spPr>
          <p:txBody>
            <a:bodyPr wrap="square" lIns="0" tIns="0" rIns="0" bIns="0" rtlCol="0"/>
            <a:lstStyle/>
            <a:p>
              <a:endParaRPr dirty="0"/>
            </a:p>
          </p:txBody>
        </p:sp>
        <p:pic>
          <p:nvPicPr>
            <p:cNvPr id="24" name="object 24"/>
            <p:cNvPicPr/>
            <p:nvPr/>
          </p:nvPicPr>
          <p:blipFill>
            <a:blip r:embed="rId2" cstate="print"/>
            <a:stretch>
              <a:fillRect/>
            </a:stretch>
          </p:blipFill>
          <p:spPr>
            <a:xfrm>
              <a:off x="8393896" y="9006703"/>
              <a:ext cx="1779185" cy="729118"/>
            </a:xfrm>
            <a:prstGeom prst="rect">
              <a:avLst/>
            </a:prstGeom>
          </p:spPr>
        </p:pic>
        <p:pic>
          <p:nvPicPr>
            <p:cNvPr id="25" name="object 25"/>
            <p:cNvPicPr/>
            <p:nvPr/>
          </p:nvPicPr>
          <p:blipFill>
            <a:blip r:embed="rId3" cstate="print"/>
            <a:stretch>
              <a:fillRect/>
            </a:stretch>
          </p:blipFill>
          <p:spPr>
            <a:xfrm>
              <a:off x="10341288" y="8395207"/>
              <a:ext cx="1779185" cy="729118"/>
            </a:xfrm>
            <a:prstGeom prst="rect">
              <a:avLst/>
            </a:prstGeom>
          </p:spPr>
        </p:pic>
        <p:sp>
          <p:nvSpPr>
            <p:cNvPr id="26" name="object 26"/>
            <p:cNvSpPr/>
            <p:nvPr/>
          </p:nvSpPr>
          <p:spPr>
            <a:xfrm>
              <a:off x="10753003" y="8805232"/>
              <a:ext cx="2118995" cy="1439545"/>
            </a:xfrm>
            <a:custGeom>
              <a:avLst/>
              <a:gdLst/>
              <a:ahLst/>
              <a:cxnLst/>
              <a:rect l="l" t="t" r="r" b="b"/>
              <a:pathLst>
                <a:path w="2118995" h="1439545">
                  <a:moveTo>
                    <a:pt x="1985602" y="1439272"/>
                  </a:moveTo>
                  <a:lnTo>
                    <a:pt x="10964" y="1439272"/>
                  </a:lnTo>
                  <a:lnTo>
                    <a:pt x="1948" y="1404209"/>
                  </a:lnTo>
                  <a:lnTo>
                    <a:pt x="1574" y="1363456"/>
                  </a:lnTo>
                  <a:lnTo>
                    <a:pt x="1238" y="1320128"/>
                  </a:lnTo>
                  <a:lnTo>
                    <a:pt x="941" y="1274440"/>
                  </a:lnTo>
                  <a:lnTo>
                    <a:pt x="682" y="1226606"/>
                  </a:lnTo>
                  <a:lnTo>
                    <a:pt x="462" y="1176841"/>
                  </a:lnTo>
                  <a:lnTo>
                    <a:pt x="280" y="1125359"/>
                  </a:lnTo>
                  <a:lnTo>
                    <a:pt x="137" y="1072376"/>
                  </a:lnTo>
                  <a:lnTo>
                    <a:pt x="33" y="1018105"/>
                  </a:lnTo>
                  <a:lnTo>
                    <a:pt x="0" y="792441"/>
                  </a:lnTo>
                  <a:lnTo>
                    <a:pt x="88" y="734954"/>
                  </a:lnTo>
                  <a:lnTo>
                    <a:pt x="214" y="677467"/>
                  </a:lnTo>
                  <a:lnTo>
                    <a:pt x="379" y="620195"/>
                  </a:lnTo>
                  <a:lnTo>
                    <a:pt x="583" y="563353"/>
                  </a:lnTo>
                  <a:lnTo>
                    <a:pt x="825" y="507155"/>
                  </a:lnTo>
                  <a:lnTo>
                    <a:pt x="1106" y="451817"/>
                  </a:lnTo>
                  <a:lnTo>
                    <a:pt x="1425" y="397552"/>
                  </a:lnTo>
                  <a:lnTo>
                    <a:pt x="1783" y="344576"/>
                  </a:lnTo>
                  <a:lnTo>
                    <a:pt x="2180" y="293102"/>
                  </a:lnTo>
                  <a:lnTo>
                    <a:pt x="2615" y="243347"/>
                  </a:lnTo>
                  <a:lnTo>
                    <a:pt x="3088" y="195523"/>
                  </a:lnTo>
                  <a:lnTo>
                    <a:pt x="3600" y="149847"/>
                  </a:lnTo>
                  <a:lnTo>
                    <a:pt x="4151" y="106532"/>
                  </a:lnTo>
                  <a:lnTo>
                    <a:pt x="4740" y="65793"/>
                  </a:lnTo>
                  <a:lnTo>
                    <a:pt x="11992" y="27959"/>
                  </a:lnTo>
                  <a:lnTo>
                    <a:pt x="1627419" y="0"/>
                  </a:lnTo>
                  <a:lnTo>
                    <a:pt x="1902954" y="1999"/>
                  </a:lnTo>
                  <a:lnTo>
                    <a:pt x="2010901" y="4546"/>
                  </a:lnTo>
                  <a:lnTo>
                    <a:pt x="2069516" y="6920"/>
                  </a:lnTo>
                  <a:lnTo>
                    <a:pt x="2116276" y="9890"/>
                  </a:lnTo>
                  <a:lnTo>
                    <a:pt x="2118823" y="10472"/>
                  </a:lnTo>
                  <a:lnTo>
                    <a:pt x="2118823" y="1306072"/>
                  </a:lnTo>
                  <a:lnTo>
                    <a:pt x="2112031" y="1348175"/>
                  </a:lnTo>
                  <a:lnTo>
                    <a:pt x="2093117" y="1384740"/>
                  </a:lnTo>
                  <a:lnTo>
                    <a:pt x="2064277" y="1413573"/>
                  </a:lnTo>
                  <a:lnTo>
                    <a:pt x="2027707" y="1432481"/>
                  </a:lnTo>
                  <a:lnTo>
                    <a:pt x="1985602" y="1439272"/>
                  </a:lnTo>
                  <a:close/>
                </a:path>
              </a:pathLst>
            </a:custGeom>
            <a:solidFill>
              <a:srgbClr val="E0C1F2"/>
            </a:solidFill>
          </p:spPr>
          <p:txBody>
            <a:bodyPr wrap="square" lIns="0" tIns="0" rIns="0" bIns="0" rtlCol="0"/>
            <a:lstStyle/>
            <a:p>
              <a:endParaRPr dirty="0"/>
            </a:p>
          </p:txBody>
        </p:sp>
      </p:grpSp>
      <p:sp>
        <p:nvSpPr>
          <p:cNvPr id="27" name="object 27"/>
          <p:cNvSpPr txBox="1"/>
          <p:nvPr/>
        </p:nvSpPr>
        <p:spPr>
          <a:xfrm>
            <a:off x="10880257" y="8885153"/>
            <a:ext cx="1807210" cy="1214755"/>
          </a:xfrm>
          <a:prstGeom prst="rect">
            <a:avLst/>
          </a:prstGeom>
        </p:spPr>
        <p:txBody>
          <a:bodyPr vert="horz" wrap="square" lIns="0" tIns="12700" rIns="0" bIns="0" rtlCol="0">
            <a:spAutoFit/>
          </a:bodyPr>
          <a:lstStyle/>
          <a:p>
            <a:pPr marL="1449705" marR="5080" indent="48260" algn="r">
              <a:lnSpc>
                <a:spcPct val="118200"/>
              </a:lnSpc>
              <a:spcBef>
                <a:spcPts val="100"/>
              </a:spcBef>
            </a:pPr>
            <a:r>
              <a:rPr sz="550" dirty="0">
                <a:solidFill>
                  <a:srgbClr val="231F20"/>
                </a:solidFill>
                <a:latin typeface="Calibri"/>
                <a:cs typeface="Calibri"/>
              </a:rPr>
              <a:t>ratage</a:t>
            </a:r>
            <a:r>
              <a:rPr sz="550" spc="125" dirty="0">
                <a:solidFill>
                  <a:srgbClr val="231F20"/>
                </a:solidFill>
                <a:latin typeface="Calibri"/>
                <a:cs typeface="Calibri"/>
              </a:rPr>
              <a:t> </a:t>
            </a:r>
            <a:r>
              <a:rPr sz="550" spc="-25" dirty="0">
                <a:solidFill>
                  <a:srgbClr val="231F20"/>
                </a:solidFill>
                <a:latin typeface="Calibri"/>
                <a:cs typeface="Calibri"/>
              </a:rPr>
              <a:t>au</a:t>
            </a:r>
            <a:r>
              <a:rPr sz="550" spc="500" dirty="0">
                <a:solidFill>
                  <a:srgbClr val="231F20"/>
                </a:solidFill>
                <a:latin typeface="Calibri"/>
                <a:cs typeface="Calibri"/>
              </a:rPr>
              <a:t> </a:t>
            </a:r>
            <a:r>
              <a:rPr sz="550" spc="-10" dirty="0">
                <a:solidFill>
                  <a:srgbClr val="231F20"/>
                </a:solidFill>
                <a:latin typeface="Calibri"/>
                <a:cs typeface="Calibri"/>
              </a:rPr>
              <a:t>meçonnage</a:t>
            </a:r>
            <a:r>
              <a:rPr sz="550" spc="500" dirty="0">
                <a:solidFill>
                  <a:srgbClr val="231F20"/>
                </a:solidFill>
                <a:latin typeface="Calibri"/>
                <a:cs typeface="Calibri"/>
              </a:rPr>
              <a:t> </a:t>
            </a:r>
            <a:r>
              <a:rPr sz="550" dirty="0">
                <a:solidFill>
                  <a:srgbClr val="231F20"/>
                </a:solidFill>
                <a:latin typeface="Calibri"/>
                <a:cs typeface="Calibri"/>
              </a:rPr>
              <a:t>onsiste</a:t>
            </a:r>
            <a:r>
              <a:rPr sz="550" spc="290" dirty="0">
                <a:solidFill>
                  <a:srgbClr val="231F20"/>
                </a:solidFill>
                <a:latin typeface="Calibri"/>
                <a:cs typeface="Calibri"/>
              </a:rPr>
              <a:t> </a:t>
            </a:r>
            <a:r>
              <a:rPr sz="550" spc="-50" dirty="0">
                <a:solidFill>
                  <a:srgbClr val="231F20"/>
                </a:solidFill>
                <a:latin typeface="Calibri"/>
                <a:cs typeface="Calibri"/>
              </a:rPr>
              <a:t>à</a:t>
            </a:r>
            <a:r>
              <a:rPr sz="550" spc="500" dirty="0">
                <a:solidFill>
                  <a:srgbClr val="231F20"/>
                </a:solidFill>
                <a:latin typeface="Calibri"/>
                <a:cs typeface="Calibri"/>
              </a:rPr>
              <a:t> </a:t>
            </a:r>
            <a:r>
              <a:rPr sz="550" dirty="0">
                <a:solidFill>
                  <a:srgbClr val="231F20"/>
                </a:solidFill>
                <a:latin typeface="Calibri"/>
                <a:cs typeface="Calibri"/>
              </a:rPr>
              <a:t>iquer</a:t>
            </a:r>
            <a:r>
              <a:rPr sz="550" spc="220" dirty="0">
                <a:solidFill>
                  <a:srgbClr val="231F20"/>
                </a:solidFill>
                <a:latin typeface="Calibri"/>
                <a:cs typeface="Calibri"/>
              </a:rPr>
              <a:t> </a:t>
            </a:r>
            <a:r>
              <a:rPr sz="550" spc="-25" dirty="0">
                <a:solidFill>
                  <a:srgbClr val="231F20"/>
                </a:solidFill>
                <a:latin typeface="Calibri"/>
                <a:cs typeface="Calibri"/>
              </a:rPr>
              <a:t>des</a:t>
            </a:r>
            <a:r>
              <a:rPr sz="550" spc="500" dirty="0">
                <a:solidFill>
                  <a:srgbClr val="231F20"/>
                </a:solidFill>
                <a:latin typeface="Calibri"/>
                <a:cs typeface="Calibri"/>
              </a:rPr>
              <a:t> </a:t>
            </a:r>
            <a:r>
              <a:rPr sz="550" dirty="0">
                <a:solidFill>
                  <a:srgbClr val="231F20"/>
                </a:solidFill>
                <a:latin typeface="Calibri"/>
                <a:cs typeface="Calibri"/>
              </a:rPr>
              <a:t>s</a:t>
            </a:r>
            <a:r>
              <a:rPr sz="550" spc="50" dirty="0">
                <a:solidFill>
                  <a:srgbClr val="231F20"/>
                </a:solidFill>
                <a:latin typeface="Calibri"/>
                <a:cs typeface="Calibri"/>
              </a:rPr>
              <a:t> </a:t>
            </a:r>
            <a:r>
              <a:rPr sz="550" dirty="0">
                <a:solidFill>
                  <a:srgbClr val="231F20"/>
                </a:solidFill>
                <a:latin typeface="Calibri"/>
                <a:cs typeface="Calibri"/>
              </a:rPr>
              <a:t>de</a:t>
            </a:r>
            <a:r>
              <a:rPr sz="550" spc="50" dirty="0">
                <a:solidFill>
                  <a:srgbClr val="231F20"/>
                </a:solidFill>
                <a:latin typeface="Calibri"/>
                <a:cs typeface="Calibri"/>
              </a:rPr>
              <a:t> </a:t>
            </a:r>
            <a:r>
              <a:rPr sz="550" spc="-10" dirty="0">
                <a:solidFill>
                  <a:srgbClr val="231F20"/>
                </a:solidFill>
                <a:latin typeface="Calibri"/>
                <a:cs typeface="Calibri"/>
              </a:rPr>
              <a:t>carte</a:t>
            </a:r>
            <a:endParaRPr sz="550" dirty="0">
              <a:latin typeface="Calibri"/>
              <a:cs typeface="Calibri"/>
            </a:endParaRPr>
          </a:p>
          <a:p>
            <a:pPr marL="1497330">
              <a:lnSpc>
                <a:spcPct val="100000"/>
              </a:lnSpc>
              <a:spcBef>
                <a:spcPts val="120"/>
              </a:spcBef>
            </a:pPr>
            <a:r>
              <a:rPr sz="550" spc="-10" dirty="0">
                <a:solidFill>
                  <a:srgbClr val="231F20"/>
                </a:solidFill>
                <a:latin typeface="Calibri"/>
                <a:cs typeface="Calibri"/>
              </a:rPr>
              <a:t>jamais</a:t>
            </a:r>
            <a:endParaRPr sz="550" dirty="0">
              <a:latin typeface="Calibri"/>
              <a:cs typeface="Calibri"/>
            </a:endParaRPr>
          </a:p>
          <a:p>
            <a:pPr>
              <a:lnSpc>
                <a:spcPct val="100000"/>
              </a:lnSpc>
            </a:pPr>
            <a:endParaRPr sz="600" dirty="0">
              <a:latin typeface="Calibri"/>
              <a:cs typeface="Calibri"/>
            </a:endParaRPr>
          </a:p>
          <a:p>
            <a:pPr>
              <a:lnSpc>
                <a:spcPct val="100000"/>
              </a:lnSpc>
              <a:spcBef>
                <a:spcPts val="30"/>
              </a:spcBef>
            </a:pPr>
            <a:endParaRPr sz="750" dirty="0">
              <a:latin typeface="Calibri"/>
              <a:cs typeface="Calibri"/>
            </a:endParaRPr>
          </a:p>
          <a:p>
            <a:pPr marL="1494155">
              <a:lnSpc>
                <a:spcPct val="100000"/>
              </a:lnSpc>
              <a:spcBef>
                <a:spcPts val="5"/>
              </a:spcBef>
            </a:pPr>
            <a:r>
              <a:rPr sz="550" spc="-10" dirty="0">
                <a:solidFill>
                  <a:srgbClr val="231F20"/>
                </a:solidFill>
                <a:latin typeface="Calibri"/>
                <a:cs typeface="Calibri"/>
              </a:rPr>
              <a:t>pratiques,</a:t>
            </a:r>
            <a:endParaRPr sz="550" dirty="0">
              <a:latin typeface="Calibri"/>
              <a:cs typeface="Calibri"/>
            </a:endParaRPr>
          </a:p>
          <a:p>
            <a:pPr marL="12700" marR="7620" indent="1483360" algn="just">
              <a:lnSpc>
                <a:spcPct val="118200"/>
              </a:lnSpc>
            </a:pPr>
            <a:r>
              <a:rPr sz="550" dirty="0">
                <a:solidFill>
                  <a:srgbClr val="231F20"/>
                </a:solidFill>
                <a:latin typeface="Calibri"/>
                <a:cs typeface="Calibri"/>
              </a:rPr>
              <a:t>existe </a:t>
            </a:r>
            <a:r>
              <a:rPr sz="550" spc="-25" dirty="0">
                <a:solidFill>
                  <a:srgbClr val="231F20"/>
                </a:solidFill>
                <a:latin typeface="Calibri"/>
                <a:cs typeface="Calibri"/>
              </a:rPr>
              <a:t>une</a:t>
            </a:r>
            <a:r>
              <a:rPr sz="550" spc="500" dirty="0">
                <a:solidFill>
                  <a:srgbClr val="231F20"/>
                </a:solidFill>
                <a:latin typeface="Calibri"/>
                <a:cs typeface="Calibri"/>
              </a:rPr>
              <a:t> </a:t>
            </a:r>
            <a:r>
              <a:rPr sz="550" dirty="0">
                <a:solidFill>
                  <a:srgbClr val="231F20"/>
                </a:solidFill>
                <a:latin typeface="Calibri"/>
                <a:cs typeface="Calibri"/>
              </a:rPr>
              <a:t>multitude</a:t>
            </a:r>
            <a:r>
              <a:rPr sz="550" spc="30" dirty="0">
                <a:solidFill>
                  <a:srgbClr val="231F20"/>
                </a:solidFill>
                <a:latin typeface="Calibri"/>
                <a:cs typeface="Calibri"/>
              </a:rPr>
              <a:t> </a:t>
            </a:r>
            <a:r>
              <a:rPr sz="550" dirty="0">
                <a:solidFill>
                  <a:srgbClr val="231F20"/>
                </a:solidFill>
                <a:latin typeface="Calibri"/>
                <a:cs typeface="Calibri"/>
              </a:rPr>
              <a:t>de</a:t>
            </a:r>
            <a:r>
              <a:rPr sz="550" spc="30" dirty="0">
                <a:solidFill>
                  <a:srgbClr val="231F20"/>
                </a:solidFill>
                <a:latin typeface="Calibri"/>
                <a:cs typeface="Calibri"/>
              </a:rPr>
              <a:t> </a:t>
            </a:r>
            <a:r>
              <a:rPr sz="550" dirty="0">
                <a:solidFill>
                  <a:srgbClr val="231F20"/>
                </a:solidFill>
                <a:latin typeface="Calibri"/>
                <a:cs typeface="Calibri"/>
              </a:rPr>
              <a:t>facteurs</a:t>
            </a:r>
            <a:r>
              <a:rPr sz="550" spc="35" dirty="0">
                <a:solidFill>
                  <a:srgbClr val="231F20"/>
                </a:solidFill>
                <a:latin typeface="Calibri"/>
                <a:cs typeface="Calibri"/>
              </a:rPr>
              <a:t> </a:t>
            </a:r>
            <a:r>
              <a:rPr sz="550" dirty="0">
                <a:solidFill>
                  <a:srgbClr val="231F20"/>
                </a:solidFill>
                <a:latin typeface="Calibri"/>
                <a:cs typeface="Calibri"/>
              </a:rPr>
              <a:t>qui</a:t>
            </a:r>
            <a:r>
              <a:rPr sz="550" spc="30" dirty="0">
                <a:solidFill>
                  <a:srgbClr val="231F20"/>
                </a:solidFill>
                <a:latin typeface="Calibri"/>
                <a:cs typeface="Calibri"/>
              </a:rPr>
              <a:t> </a:t>
            </a:r>
            <a:r>
              <a:rPr sz="550" dirty="0">
                <a:solidFill>
                  <a:srgbClr val="231F20"/>
                </a:solidFill>
                <a:latin typeface="Calibri"/>
                <a:cs typeface="Calibri"/>
              </a:rPr>
              <a:t>peuvent</a:t>
            </a:r>
            <a:r>
              <a:rPr sz="550" spc="35" dirty="0">
                <a:solidFill>
                  <a:srgbClr val="231F20"/>
                </a:solidFill>
                <a:latin typeface="Calibri"/>
                <a:cs typeface="Calibri"/>
              </a:rPr>
              <a:t> </a:t>
            </a:r>
            <a:r>
              <a:rPr sz="550" dirty="0">
                <a:solidFill>
                  <a:srgbClr val="231F20"/>
                </a:solidFill>
                <a:latin typeface="Calibri"/>
                <a:cs typeface="Calibri"/>
              </a:rPr>
              <a:t>nous</a:t>
            </a:r>
            <a:r>
              <a:rPr sz="550" spc="30" dirty="0">
                <a:solidFill>
                  <a:srgbClr val="231F20"/>
                </a:solidFill>
                <a:latin typeface="Calibri"/>
                <a:cs typeface="Calibri"/>
              </a:rPr>
              <a:t> </a:t>
            </a:r>
            <a:r>
              <a:rPr sz="550" dirty="0">
                <a:solidFill>
                  <a:srgbClr val="231F20"/>
                </a:solidFill>
                <a:latin typeface="Calibri"/>
                <a:cs typeface="Calibri"/>
              </a:rPr>
              <a:t>pousser</a:t>
            </a:r>
            <a:r>
              <a:rPr sz="550" spc="35" dirty="0">
                <a:solidFill>
                  <a:srgbClr val="231F20"/>
                </a:solidFill>
                <a:latin typeface="Calibri"/>
                <a:cs typeface="Calibri"/>
              </a:rPr>
              <a:t> </a:t>
            </a:r>
            <a:r>
              <a:rPr sz="550" dirty="0">
                <a:solidFill>
                  <a:srgbClr val="231F20"/>
                </a:solidFill>
                <a:latin typeface="Calibri"/>
                <a:cs typeface="Calibri"/>
              </a:rPr>
              <a:t>à</a:t>
            </a:r>
            <a:r>
              <a:rPr sz="550" spc="30" dirty="0">
                <a:solidFill>
                  <a:srgbClr val="231F20"/>
                </a:solidFill>
                <a:latin typeface="Calibri"/>
                <a:cs typeface="Calibri"/>
              </a:rPr>
              <a:t> </a:t>
            </a:r>
            <a:r>
              <a:rPr sz="550" dirty="0">
                <a:solidFill>
                  <a:srgbClr val="231F20"/>
                </a:solidFill>
                <a:latin typeface="Calibri"/>
                <a:cs typeface="Calibri"/>
              </a:rPr>
              <a:t>fermer</a:t>
            </a:r>
            <a:r>
              <a:rPr sz="550" spc="35" dirty="0">
                <a:solidFill>
                  <a:srgbClr val="231F20"/>
                </a:solidFill>
                <a:latin typeface="Calibri"/>
                <a:cs typeface="Calibri"/>
              </a:rPr>
              <a:t> </a:t>
            </a:r>
            <a:r>
              <a:rPr sz="550" spc="-25" dirty="0">
                <a:solidFill>
                  <a:srgbClr val="231F20"/>
                </a:solidFill>
                <a:latin typeface="Calibri"/>
                <a:cs typeface="Calibri"/>
              </a:rPr>
              <a:t>les</a:t>
            </a:r>
            <a:r>
              <a:rPr sz="550" spc="500" dirty="0">
                <a:solidFill>
                  <a:srgbClr val="231F20"/>
                </a:solidFill>
                <a:latin typeface="Calibri"/>
                <a:cs typeface="Calibri"/>
              </a:rPr>
              <a:t> </a:t>
            </a:r>
            <a:r>
              <a:rPr sz="550" spc="-10" dirty="0">
                <a:solidFill>
                  <a:srgbClr val="231F20"/>
                </a:solidFill>
                <a:latin typeface="Calibri"/>
                <a:cs typeface="Calibri"/>
              </a:rPr>
              <a:t>yeux</a:t>
            </a:r>
            <a:r>
              <a:rPr sz="550" spc="10" dirty="0">
                <a:solidFill>
                  <a:srgbClr val="231F20"/>
                </a:solidFill>
                <a:latin typeface="Calibri"/>
                <a:cs typeface="Calibri"/>
              </a:rPr>
              <a:t> </a:t>
            </a:r>
            <a:r>
              <a:rPr sz="550" dirty="0">
                <a:solidFill>
                  <a:srgbClr val="231F20"/>
                </a:solidFill>
                <a:latin typeface="Calibri"/>
                <a:cs typeface="Calibri"/>
              </a:rPr>
              <a:t>sur les</a:t>
            </a:r>
            <a:r>
              <a:rPr sz="550" spc="15" dirty="0">
                <a:solidFill>
                  <a:srgbClr val="231F20"/>
                </a:solidFill>
                <a:latin typeface="Calibri"/>
                <a:cs typeface="Calibri"/>
              </a:rPr>
              <a:t> </a:t>
            </a:r>
            <a:r>
              <a:rPr sz="550" spc="-10" dirty="0">
                <a:solidFill>
                  <a:srgbClr val="231F20"/>
                </a:solidFill>
                <a:latin typeface="Calibri"/>
                <a:cs typeface="Calibri"/>
              </a:rPr>
              <a:t>différentes</a:t>
            </a:r>
            <a:r>
              <a:rPr sz="550" spc="10" dirty="0">
                <a:solidFill>
                  <a:srgbClr val="231F20"/>
                </a:solidFill>
                <a:latin typeface="Calibri"/>
                <a:cs typeface="Calibri"/>
              </a:rPr>
              <a:t> </a:t>
            </a:r>
            <a:r>
              <a:rPr sz="550" dirty="0">
                <a:solidFill>
                  <a:srgbClr val="231F20"/>
                </a:solidFill>
                <a:latin typeface="Calibri"/>
                <a:cs typeface="Calibri"/>
              </a:rPr>
              <a:t>alertes</a:t>
            </a:r>
            <a:r>
              <a:rPr sz="550" spc="35" dirty="0">
                <a:solidFill>
                  <a:srgbClr val="231F20"/>
                </a:solidFill>
                <a:latin typeface="Calibri"/>
                <a:cs typeface="Calibri"/>
              </a:rPr>
              <a:t> </a:t>
            </a:r>
            <a:r>
              <a:rPr sz="550" dirty="0">
                <a:solidFill>
                  <a:srgbClr val="231F20"/>
                </a:solidFill>
                <a:latin typeface="Calibri"/>
                <a:cs typeface="Calibri"/>
              </a:rPr>
              <a:t>et</a:t>
            </a:r>
            <a:r>
              <a:rPr sz="550" spc="10" dirty="0">
                <a:solidFill>
                  <a:srgbClr val="231F20"/>
                </a:solidFill>
                <a:latin typeface="Calibri"/>
                <a:cs typeface="Calibri"/>
              </a:rPr>
              <a:t> </a:t>
            </a:r>
            <a:r>
              <a:rPr sz="550" dirty="0">
                <a:solidFill>
                  <a:srgbClr val="231F20"/>
                </a:solidFill>
                <a:latin typeface="Calibri"/>
                <a:cs typeface="Calibri"/>
              </a:rPr>
              <a:t>à</a:t>
            </a:r>
            <a:r>
              <a:rPr sz="550" spc="15" dirty="0">
                <a:solidFill>
                  <a:srgbClr val="231F20"/>
                </a:solidFill>
                <a:latin typeface="Calibri"/>
                <a:cs typeface="Calibri"/>
              </a:rPr>
              <a:t> </a:t>
            </a:r>
            <a:r>
              <a:rPr sz="550" spc="-10" dirty="0">
                <a:solidFill>
                  <a:srgbClr val="231F20"/>
                </a:solidFill>
                <a:latin typeface="Calibri"/>
                <a:cs typeface="Calibri"/>
              </a:rPr>
              <a:t>commettre</a:t>
            </a:r>
            <a:r>
              <a:rPr sz="550" spc="10" dirty="0">
                <a:solidFill>
                  <a:srgbClr val="231F20"/>
                </a:solidFill>
                <a:latin typeface="Calibri"/>
                <a:cs typeface="Calibri"/>
              </a:rPr>
              <a:t> </a:t>
            </a:r>
            <a:r>
              <a:rPr sz="550" dirty="0">
                <a:solidFill>
                  <a:srgbClr val="231F20"/>
                </a:solidFill>
                <a:latin typeface="Calibri"/>
                <a:cs typeface="Calibri"/>
              </a:rPr>
              <a:t>une</a:t>
            </a:r>
            <a:r>
              <a:rPr sz="550" spc="10" dirty="0">
                <a:solidFill>
                  <a:srgbClr val="231F20"/>
                </a:solidFill>
                <a:latin typeface="Calibri"/>
                <a:cs typeface="Calibri"/>
              </a:rPr>
              <a:t> </a:t>
            </a:r>
            <a:r>
              <a:rPr sz="550" spc="-10" dirty="0">
                <a:solidFill>
                  <a:srgbClr val="231F20"/>
                </a:solidFill>
                <a:latin typeface="Calibri"/>
                <a:cs typeface="Calibri"/>
              </a:rPr>
              <a:t>erreur.</a:t>
            </a:r>
            <a:endParaRPr sz="550" dirty="0">
              <a:latin typeface="Calibri"/>
              <a:cs typeface="Calibri"/>
            </a:endParaRPr>
          </a:p>
        </p:txBody>
      </p:sp>
      <p:sp>
        <p:nvSpPr>
          <p:cNvPr id="28" name="object 28"/>
          <p:cNvSpPr txBox="1"/>
          <p:nvPr/>
        </p:nvSpPr>
        <p:spPr>
          <a:xfrm>
            <a:off x="8393887" y="7673966"/>
            <a:ext cx="3985260" cy="2221865"/>
          </a:xfrm>
          <a:prstGeom prst="rect">
            <a:avLst/>
          </a:prstGeom>
        </p:spPr>
        <p:txBody>
          <a:bodyPr vert="horz" wrap="square" lIns="0" tIns="0" rIns="0" bIns="0" rtlCol="0">
            <a:spAutoFit/>
          </a:bodyPr>
          <a:lstStyle/>
          <a:p>
            <a:pPr marL="2476500" algn="ctr">
              <a:lnSpc>
                <a:spcPts val="770"/>
              </a:lnSpc>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spcBef>
                <a:spcPts val="60"/>
              </a:spcBef>
            </a:pPr>
            <a:endParaRPr sz="1150" dirty="0">
              <a:latin typeface="Calibri"/>
              <a:cs typeface="Calibri"/>
            </a:endParaRPr>
          </a:p>
          <a:p>
            <a:pPr marR="249554" algn="just">
              <a:lnSpc>
                <a:spcPct val="118200"/>
              </a:lnSpc>
              <a:tabLst>
                <a:tab pos="1946910" algn="l"/>
              </a:tabLst>
            </a:pPr>
            <a:r>
              <a:rPr sz="550" dirty="0">
                <a:solidFill>
                  <a:srgbClr val="231F20"/>
                </a:solidFill>
                <a:latin typeface="Calibri"/>
                <a:cs typeface="Calibri"/>
              </a:rPr>
              <a:t>Entre</a:t>
            </a:r>
            <a:r>
              <a:rPr sz="550" spc="125" dirty="0">
                <a:solidFill>
                  <a:srgbClr val="231F20"/>
                </a:solidFill>
                <a:latin typeface="Calibri"/>
                <a:cs typeface="Calibri"/>
              </a:rPr>
              <a:t> </a:t>
            </a:r>
            <a:r>
              <a:rPr sz="550" dirty="0">
                <a:solidFill>
                  <a:srgbClr val="231F20"/>
                </a:solidFill>
                <a:latin typeface="Calibri"/>
                <a:cs typeface="Calibri"/>
              </a:rPr>
              <a:t>temps,</a:t>
            </a:r>
            <a:r>
              <a:rPr sz="550" spc="130" dirty="0">
                <a:solidFill>
                  <a:srgbClr val="231F20"/>
                </a:solidFill>
                <a:latin typeface="Calibri"/>
                <a:cs typeface="Calibri"/>
              </a:rPr>
              <a:t> </a:t>
            </a:r>
            <a:r>
              <a:rPr sz="550" dirty="0">
                <a:solidFill>
                  <a:srgbClr val="231F20"/>
                </a:solidFill>
                <a:latin typeface="Calibri"/>
                <a:cs typeface="Calibri"/>
              </a:rPr>
              <a:t>je</a:t>
            </a:r>
            <a:r>
              <a:rPr sz="550" spc="125" dirty="0">
                <a:solidFill>
                  <a:srgbClr val="231F20"/>
                </a:solidFill>
                <a:latin typeface="Calibri"/>
                <a:cs typeface="Calibri"/>
              </a:rPr>
              <a:t> </a:t>
            </a:r>
            <a:r>
              <a:rPr sz="550" dirty="0">
                <a:solidFill>
                  <a:srgbClr val="231F20"/>
                </a:solidFill>
                <a:latin typeface="Calibri"/>
                <a:cs typeface="Calibri"/>
              </a:rPr>
              <a:t>décide</a:t>
            </a:r>
            <a:r>
              <a:rPr sz="550" spc="130" dirty="0">
                <a:solidFill>
                  <a:srgbClr val="231F20"/>
                </a:solidFill>
                <a:latin typeface="Calibri"/>
                <a:cs typeface="Calibri"/>
              </a:rPr>
              <a:t> </a:t>
            </a:r>
            <a:r>
              <a:rPr sz="550" dirty="0">
                <a:solidFill>
                  <a:srgbClr val="231F20"/>
                </a:solidFill>
                <a:latin typeface="Calibri"/>
                <a:cs typeface="Calibri"/>
              </a:rPr>
              <a:t>de</a:t>
            </a:r>
            <a:r>
              <a:rPr sz="550" spc="125" dirty="0">
                <a:solidFill>
                  <a:srgbClr val="231F20"/>
                </a:solidFill>
                <a:latin typeface="Calibri"/>
                <a:cs typeface="Calibri"/>
              </a:rPr>
              <a:t> </a:t>
            </a:r>
            <a:r>
              <a:rPr sz="550" dirty="0">
                <a:solidFill>
                  <a:srgbClr val="231F20"/>
                </a:solidFill>
                <a:latin typeface="Calibri"/>
                <a:cs typeface="Calibri"/>
              </a:rPr>
              <a:t>chercher</a:t>
            </a:r>
            <a:r>
              <a:rPr sz="550" spc="130" dirty="0">
                <a:solidFill>
                  <a:srgbClr val="231F20"/>
                </a:solidFill>
                <a:latin typeface="Calibri"/>
                <a:cs typeface="Calibri"/>
              </a:rPr>
              <a:t> </a:t>
            </a:r>
            <a:r>
              <a:rPr sz="550" dirty="0">
                <a:solidFill>
                  <a:srgbClr val="231F20"/>
                </a:solidFill>
                <a:latin typeface="Calibri"/>
                <a:cs typeface="Calibri"/>
              </a:rPr>
              <a:t>un</a:t>
            </a:r>
            <a:r>
              <a:rPr sz="550" spc="130" dirty="0">
                <a:solidFill>
                  <a:srgbClr val="231F20"/>
                </a:solidFill>
                <a:latin typeface="Calibri"/>
                <a:cs typeface="Calibri"/>
              </a:rPr>
              <a:t> </a:t>
            </a:r>
            <a:r>
              <a:rPr sz="550" dirty="0">
                <a:solidFill>
                  <a:srgbClr val="231F20"/>
                </a:solidFill>
                <a:latin typeface="Calibri"/>
                <a:cs typeface="Calibri"/>
              </a:rPr>
              <a:t>autre</a:t>
            </a:r>
            <a:r>
              <a:rPr sz="550" spc="125" dirty="0">
                <a:solidFill>
                  <a:srgbClr val="231F20"/>
                </a:solidFill>
                <a:latin typeface="Calibri"/>
                <a:cs typeface="Calibri"/>
              </a:rPr>
              <a:t> </a:t>
            </a:r>
            <a:r>
              <a:rPr sz="550" dirty="0">
                <a:solidFill>
                  <a:srgbClr val="231F20"/>
                </a:solidFill>
                <a:latin typeface="Calibri"/>
                <a:cs typeface="Calibri"/>
              </a:rPr>
              <a:t>Blablacar,</a:t>
            </a:r>
            <a:r>
              <a:rPr sz="550" spc="130" dirty="0">
                <a:solidFill>
                  <a:srgbClr val="231F20"/>
                </a:solidFill>
                <a:latin typeface="Calibri"/>
                <a:cs typeface="Calibri"/>
              </a:rPr>
              <a:t> </a:t>
            </a:r>
            <a:r>
              <a:rPr sz="550" spc="-25" dirty="0">
                <a:solidFill>
                  <a:srgbClr val="231F20"/>
                </a:solidFill>
                <a:latin typeface="Calibri"/>
                <a:cs typeface="Calibri"/>
              </a:rPr>
              <a:t>et</a:t>
            </a:r>
            <a:r>
              <a:rPr sz="550" dirty="0">
                <a:solidFill>
                  <a:srgbClr val="231F20"/>
                </a:solidFill>
                <a:latin typeface="Calibri"/>
                <a:cs typeface="Calibri"/>
              </a:rPr>
              <a:t>	Bye</a:t>
            </a:r>
            <a:r>
              <a:rPr sz="550" spc="125" dirty="0">
                <a:solidFill>
                  <a:srgbClr val="231F20"/>
                </a:solidFill>
                <a:latin typeface="Calibri"/>
                <a:cs typeface="Calibri"/>
              </a:rPr>
              <a:t> </a:t>
            </a:r>
            <a:r>
              <a:rPr sz="550" dirty="0">
                <a:solidFill>
                  <a:srgbClr val="231F20"/>
                </a:solidFill>
                <a:latin typeface="Calibri"/>
                <a:cs typeface="Calibri"/>
              </a:rPr>
              <a:t>bye</a:t>
            </a:r>
            <a:r>
              <a:rPr sz="550" spc="125" dirty="0">
                <a:solidFill>
                  <a:srgbClr val="231F20"/>
                </a:solidFill>
                <a:latin typeface="Calibri"/>
                <a:cs typeface="Calibri"/>
              </a:rPr>
              <a:t> </a:t>
            </a:r>
            <a:r>
              <a:rPr sz="550" dirty="0">
                <a:solidFill>
                  <a:srgbClr val="231F20"/>
                </a:solidFill>
                <a:latin typeface="Calibri"/>
                <a:cs typeface="Calibri"/>
              </a:rPr>
              <a:t>Karina,</a:t>
            </a:r>
            <a:r>
              <a:rPr sz="550" spc="125" dirty="0">
                <a:solidFill>
                  <a:srgbClr val="231F20"/>
                </a:solidFill>
                <a:latin typeface="Calibri"/>
                <a:cs typeface="Calibri"/>
              </a:rPr>
              <a:t> </a:t>
            </a:r>
            <a:r>
              <a:rPr sz="550" dirty="0">
                <a:solidFill>
                  <a:srgbClr val="231F20"/>
                </a:solidFill>
                <a:latin typeface="Calibri"/>
                <a:cs typeface="Calibri"/>
              </a:rPr>
              <a:t>je</a:t>
            </a:r>
            <a:r>
              <a:rPr sz="550" spc="125" dirty="0">
                <a:solidFill>
                  <a:srgbClr val="231F20"/>
                </a:solidFill>
                <a:latin typeface="Calibri"/>
                <a:cs typeface="Calibri"/>
              </a:rPr>
              <a:t> </a:t>
            </a:r>
            <a:r>
              <a:rPr sz="550" dirty="0">
                <a:solidFill>
                  <a:srgbClr val="231F20"/>
                </a:solidFill>
                <a:latin typeface="Calibri"/>
                <a:cs typeface="Calibri"/>
              </a:rPr>
              <a:t>tombe</a:t>
            </a:r>
            <a:r>
              <a:rPr sz="550" spc="130" dirty="0">
                <a:solidFill>
                  <a:srgbClr val="231F20"/>
                </a:solidFill>
                <a:latin typeface="Calibri"/>
                <a:cs typeface="Calibri"/>
              </a:rPr>
              <a:t> </a:t>
            </a:r>
            <a:r>
              <a:rPr sz="550" dirty="0">
                <a:solidFill>
                  <a:srgbClr val="231F20"/>
                </a:solidFill>
                <a:latin typeface="Calibri"/>
                <a:cs typeface="Calibri"/>
              </a:rPr>
              <a:t>ensuite</a:t>
            </a:r>
            <a:r>
              <a:rPr sz="550" spc="125" dirty="0">
                <a:solidFill>
                  <a:srgbClr val="231F20"/>
                </a:solidFill>
                <a:latin typeface="Calibri"/>
                <a:cs typeface="Calibri"/>
              </a:rPr>
              <a:t> </a:t>
            </a:r>
            <a:r>
              <a:rPr sz="550" dirty="0">
                <a:solidFill>
                  <a:srgbClr val="231F20"/>
                </a:solidFill>
                <a:latin typeface="Calibri"/>
                <a:cs typeface="Calibri"/>
              </a:rPr>
              <a:t>sur</a:t>
            </a:r>
            <a:r>
              <a:rPr sz="550" spc="125" dirty="0">
                <a:solidFill>
                  <a:srgbClr val="231F20"/>
                </a:solidFill>
                <a:latin typeface="Calibri"/>
                <a:cs typeface="Calibri"/>
              </a:rPr>
              <a:t> </a:t>
            </a:r>
            <a:r>
              <a:rPr sz="550" dirty="0">
                <a:solidFill>
                  <a:srgbClr val="231F20"/>
                </a:solidFill>
                <a:latin typeface="Calibri"/>
                <a:cs typeface="Calibri"/>
              </a:rPr>
              <a:t>Monica.</a:t>
            </a:r>
            <a:r>
              <a:rPr sz="550" spc="125" dirty="0">
                <a:solidFill>
                  <a:srgbClr val="231F20"/>
                </a:solidFill>
                <a:latin typeface="Calibri"/>
                <a:cs typeface="Calibri"/>
              </a:rPr>
              <a:t> </a:t>
            </a:r>
            <a:r>
              <a:rPr sz="550" dirty="0">
                <a:solidFill>
                  <a:srgbClr val="231F20"/>
                </a:solidFill>
                <a:latin typeface="Calibri"/>
                <a:cs typeface="Calibri"/>
              </a:rPr>
              <a:t>Image</a:t>
            </a:r>
            <a:r>
              <a:rPr sz="550" spc="130" dirty="0">
                <a:solidFill>
                  <a:srgbClr val="231F20"/>
                </a:solidFill>
                <a:latin typeface="Calibri"/>
                <a:cs typeface="Calibri"/>
              </a:rPr>
              <a:t> </a:t>
            </a:r>
            <a:r>
              <a:rPr sz="550" spc="-20" dirty="0">
                <a:solidFill>
                  <a:srgbClr val="231F20"/>
                </a:solidFill>
                <a:latin typeface="Calibri"/>
                <a:cs typeface="Calibri"/>
              </a:rPr>
              <a:t>plus</a:t>
            </a:r>
            <a:r>
              <a:rPr sz="550" spc="500" dirty="0">
                <a:solidFill>
                  <a:srgbClr val="231F20"/>
                </a:solidFill>
                <a:latin typeface="Calibri"/>
                <a:cs typeface="Calibri"/>
              </a:rPr>
              <a:t> </a:t>
            </a:r>
            <a:r>
              <a:rPr sz="550" dirty="0">
                <a:solidFill>
                  <a:srgbClr val="231F20"/>
                </a:solidFill>
                <a:latin typeface="Calibri"/>
                <a:cs typeface="Calibri"/>
              </a:rPr>
              <a:t>je</a:t>
            </a:r>
            <a:r>
              <a:rPr sz="550" spc="135" dirty="0">
                <a:solidFill>
                  <a:srgbClr val="231F20"/>
                </a:solidFill>
                <a:latin typeface="Calibri"/>
                <a:cs typeface="Calibri"/>
              </a:rPr>
              <a:t> </a:t>
            </a:r>
            <a:r>
              <a:rPr sz="550" dirty="0">
                <a:solidFill>
                  <a:srgbClr val="231F20"/>
                </a:solidFill>
                <a:latin typeface="Calibri"/>
                <a:cs typeface="Calibri"/>
              </a:rPr>
              <a:t>tombe</a:t>
            </a:r>
            <a:r>
              <a:rPr sz="550" spc="140" dirty="0">
                <a:solidFill>
                  <a:srgbClr val="231F20"/>
                </a:solidFill>
                <a:latin typeface="Calibri"/>
                <a:cs typeface="Calibri"/>
              </a:rPr>
              <a:t> </a:t>
            </a:r>
            <a:r>
              <a:rPr sz="550" dirty="0">
                <a:solidFill>
                  <a:srgbClr val="231F20"/>
                </a:solidFill>
                <a:latin typeface="Calibri"/>
                <a:cs typeface="Calibri"/>
              </a:rPr>
              <a:t>sur</a:t>
            </a:r>
            <a:r>
              <a:rPr sz="550" spc="135"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détails</a:t>
            </a:r>
            <a:r>
              <a:rPr sz="550" spc="135" dirty="0">
                <a:solidFill>
                  <a:srgbClr val="231F20"/>
                </a:solidFill>
                <a:latin typeface="Calibri"/>
                <a:cs typeface="Calibri"/>
              </a:rPr>
              <a:t> </a:t>
            </a:r>
            <a:r>
              <a:rPr sz="550" dirty="0">
                <a:solidFill>
                  <a:srgbClr val="231F20"/>
                </a:solidFill>
                <a:latin typeface="Calibri"/>
                <a:cs typeface="Calibri"/>
              </a:rPr>
              <a:t>très</a:t>
            </a:r>
            <a:r>
              <a:rPr sz="550" spc="140" dirty="0">
                <a:solidFill>
                  <a:srgbClr val="231F20"/>
                </a:solidFill>
                <a:latin typeface="Calibri"/>
                <a:cs typeface="Calibri"/>
              </a:rPr>
              <a:t> </a:t>
            </a:r>
            <a:r>
              <a:rPr sz="550" dirty="0">
                <a:solidFill>
                  <a:srgbClr val="231F20"/>
                </a:solidFill>
                <a:latin typeface="Calibri"/>
                <a:cs typeface="Calibri"/>
              </a:rPr>
              <a:t>troublants.</a:t>
            </a:r>
            <a:r>
              <a:rPr sz="550" spc="140" dirty="0">
                <a:solidFill>
                  <a:srgbClr val="231F20"/>
                </a:solidFill>
                <a:latin typeface="Calibri"/>
                <a:cs typeface="Calibri"/>
              </a:rPr>
              <a:t> </a:t>
            </a:r>
            <a:r>
              <a:rPr sz="550" dirty="0">
                <a:solidFill>
                  <a:srgbClr val="231F20"/>
                </a:solidFill>
                <a:latin typeface="Calibri"/>
                <a:cs typeface="Calibri"/>
              </a:rPr>
              <a:t>Tout</a:t>
            </a:r>
            <a:r>
              <a:rPr sz="550" spc="135" dirty="0">
                <a:solidFill>
                  <a:srgbClr val="231F20"/>
                </a:solidFill>
                <a:latin typeface="Calibri"/>
                <a:cs typeface="Calibri"/>
              </a:rPr>
              <a:t> </a:t>
            </a:r>
            <a:r>
              <a:rPr sz="550" dirty="0">
                <a:solidFill>
                  <a:srgbClr val="231F20"/>
                </a:solidFill>
                <a:latin typeface="Calibri"/>
                <a:cs typeface="Calibri"/>
              </a:rPr>
              <a:t>d’abord,</a:t>
            </a:r>
            <a:r>
              <a:rPr sz="550" spc="140" dirty="0">
                <a:solidFill>
                  <a:srgbClr val="231F20"/>
                </a:solidFill>
                <a:latin typeface="Calibri"/>
                <a:cs typeface="Calibri"/>
              </a:rPr>
              <a:t> </a:t>
            </a:r>
            <a:r>
              <a:rPr sz="550" spc="-25" dirty="0">
                <a:solidFill>
                  <a:srgbClr val="231F20"/>
                </a:solidFill>
                <a:latin typeface="Calibri"/>
                <a:cs typeface="Calibri"/>
              </a:rPr>
              <a:t>je</a:t>
            </a:r>
            <a:r>
              <a:rPr sz="550" dirty="0">
                <a:solidFill>
                  <a:srgbClr val="231F20"/>
                </a:solidFill>
                <a:latin typeface="Calibri"/>
                <a:cs typeface="Calibri"/>
              </a:rPr>
              <a:t>	floue</a:t>
            </a:r>
            <a:r>
              <a:rPr sz="550" spc="190" dirty="0">
                <a:solidFill>
                  <a:srgbClr val="231F20"/>
                </a:solidFill>
                <a:latin typeface="Calibri"/>
                <a:cs typeface="Calibri"/>
              </a:rPr>
              <a:t> </a:t>
            </a:r>
            <a:r>
              <a:rPr sz="550" dirty="0">
                <a:solidFill>
                  <a:srgbClr val="231F20"/>
                </a:solidFill>
                <a:latin typeface="Calibri"/>
                <a:cs typeface="Calibri"/>
              </a:rPr>
              <a:t>mais</a:t>
            </a:r>
            <a:r>
              <a:rPr sz="550" spc="190" dirty="0">
                <a:solidFill>
                  <a:srgbClr val="231F20"/>
                </a:solidFill>
                <a:latin typeface="Calibri"/>
                <a:cs typeface="Calibri"/>
              </a:rPr>
              <a:t> </a:t>
            </a:r>
            <a:r>
              <a:rPr sz="550" dirty="0">
                <a:solidFill>
                  <a:srgbClr val="231F20"/>
                </a:solidFill>
                <a:latin typeface="Calibri"/>
                <a:cs typeface="Calibri"/>
              </a:rPr>
              <a:t>très</a:t>
            </a:r>
            <a:r>
              <a:rPr sz="550" spc="195" dirty="0">
                <a:solidFill>
                  <a:srgbClr val="231F20"/>
                </a:solidFill>
                <a:latin typeface="Calibri"/>
                <a:cs typeface="Calibri"/>
              </a:rPr>
              <a:t> </a:t>
            </a:r>
            <a:r>
              <a:rPr sz="550" dirty="0">
                <a:solidFill>
                  <a:srgbClr val="231F20"/>
                </a:solidFill>
                <a:latin typeface="Calibri"/>
                <a:cs typeface="Calibri"/>
              </a:rPr>
              <a:t>suspecte</a:t>
            </a:r>
            <a:r>
              <a:rPr sz="550" spc="190" dirty="0">
                <a:solidFill>
                  <a:srgbClr val="231F20"/>
                </a:solidFill>
                <a:latin typeface="Calibri"/>
                <a:cs typeface="Calibri"/>
              </a:rPr>
              <a:t> </a:t>
            </a:r>
            <a:r>
              <a:rPr sz="550" dirty="0">
                <a:solidFill>
                  <a:srgbClr val="231F20"/>
                </a:solidFill>
                <a:latin typeface="Calibri"/>
                <a:cs typeface="Calibri"/>
              </a:rPr>
              <a:t>elle</a:t>
            </a:r>
            <a:r>
              <a:rPr sz="550" spc="190" dirty="0">
                <a:solidFill>
                  <a:srgbClr val="231F20"/>
                </a:solidFill>
                <a:latin typeface="Calibri"/>
                <a:cs typeface="Calibri"/>
              </a:rPr>
              <a:t> </a:t>
            </a:r>
            <a:r>
              <a:rPr sz="550" dirty="0">
                <a:solidFill>
                  <a:srgbClr val="231F20"/>
                </a:solidFill>
                <a:latin typeface="Calibri"/>
                <a:cs typeface="Calibri"/>
              </a:rPr>
              <a:t>aussi.</a:t>
            </a:r>
            <a:r>
              <a:rPr sz="550" spc="195" dirty="0">
                <a:solidFill>
                  <a:srgbClr val="231F20"/>
                </a:solidFill>
                <a:latin typeface="Calibri"/>
                <a:cs typeface="Calibri"/>
              </a:rPr>
              <a:t> </a:t>
            </a:r>
            <a:r>
              <a:rPr sz="550" dirty="0">
                <a:solidFill>
                  <a:srgbClr val="231F20"/>
                </a:solidFill>
                <a:latin typeface="Calibri"/>
                <a:cs typeface="Calibri"/>
              </a:rPr>
              <a:t>D’ailleurs,</a:t>
            </a:r>
            <a:r>
              <a:rPr sz="550" spc="190" dirty="0">
                <a:solidFill>
                  <a:srgbClr val="231F20"/>
                </a:solidFill>
                <a:latin typeface="Calibri"/>
                <a:cs typeface="Calibri"/>
              </a:rPr>
              <a:t> </a:t>
            </a:r>
            <a:r>
              <a:rPr sz="550" spc="-10" dirty="0">
                <a:solidFill>
                  <a:srgbClr val="231F20"/>
                </a:solidFill>
                <a:latin typeface="Calibri"/>
                <a:cs typeface="Calibri"/>
              </a:rPr>
              <a:t>l’annonce</a:t>
            </a:r>
            <a:r>
              <a:rPr sz="550" spc="500" dirty="0">
                <a:solidFill>
                  <a:srgbClr val="231F20"/>
                </a:solidFill>
                <a:latin typeface="Calibri"/>
                <a:cs typeface="Calibri"/>
              </a:rPr>
              <a:t> </a:t>
            </a:r>
            <a:r>
              <a:rPr sz="550" dirty="0">
                <a:solidFill>
                  <a:srgbClr val="231F20"/>
                </a:solidFill>
                <a:latin typeface="Calibri"/>
                <a:cs typeface="Calibri"/>
              </a:rPr>
              <a:t>remarque</a:t>
            </a:r>
            <a:r>
              <a:rPr sz="550" spc="150" dirty="0">
                <a:solidFill>
                  <a:srgbClr val="231F20"/>
                </a:solidFill>
                <a:latin typeface="Calibri"/>
                <a:cs typeface="Calibri"/>
              </a:rPr>
              <a:t> </a:t>
            </a:r>
            <a:r>
              <a:rPr sz="550" dirty="0">
                <a:solidFill>
                  <a:srgbClr val="231F20"/>
                </a:solidFill>
                <a:latin typeface="Calibri"/>
                <a:cs typeface="Calibri"/>
              </a:rPr>
              <a:t>le</a:t>
            </a:r>
            <a:r>
              <a:rPr sz="550" spc="155" dirty="0">
                <a:solidFill>
                  <a:srgbClr val="231F20"/>
                </a:solidFill>
                <a:latin typeface="Calibri"/>
                <a:cs typeface="Calibri"/>
              </a:rPr>
              <a:t> </a:t>
            </a:r>
            <a:r>
              <a:rPr sz="550" dirty="0">
                <a:solidFill>
                  <a:srgbClr val="231F20"/>
                </a:solidFill>
                <a:latin typeface="Calibri"/>
                <a:cs typeface="Calibri"/>
              </a:rPr>
              <a:t>trajet</a:t>
            </a:r>
            <a:r>
              <a:rPr sz="550" spc="155" dirty="0">
                <a:solidFill>
                  <a:srgbClr val="231F20"/>
                </a:solidFill>
                <a:latin typeface="Calibri"/>
                <a:cs typeface="Calibri"/>
              </a:rPr>
              <a:t> </a:t>
            </a:r>
            <a:r>
              <a:rPr sz="550" dirty="0">
                <a:solidFill>
                  <a:srgbClr val="231F20"/>
                </a:solidFill>
                <a:latin typeface="Calibri"/>
                <a:cs typeface="Calibri"/>
              </a:rPr>
              <a:t>proposé</a:t>
            </a:r>
            <a:r>
              <a:rPr sz="550" spc="155" dirty="0">
                <a:solidFill>
                  <a:srgbClr val="231F20"/>
                </a:solidFill>
                <a:latin typeface="Calibri"/>
                <a:cs typeface="Calibri"/>
              </a:rPr>
              <a:t> </a:t>
            </a:r>
            <a:r>
              <a:rPr sz="550" dirty="0">
                <a:solidFill>
                  <a:srgbClr val="231F20"/>
                </a:solidFill>
                <a:latin typeface="Calibri"/>
                <a:cs typeface="Calibri"/>
              </a:rPr>
              <a:t>par</a:t>
            </a:r>
            <a:r>
              <a:rPr sz="550" spc="155" dirty="0">
                <a:solidFill>
                  <a:srgbClr val="231F20"/>
                </a:solidFill>
                <a:latin typeface="Calibri"/>
                <a:cs typeface="Calibri"/>
              </a:rPr>
              <a:t> </a:t>
            </a:r>
            <a:r>
              <a:rPr sz="550" dirty="0">
                <a:solidFill>
                  <a:srgbClr val="231F20"/>
                </a:solidFill>
                <a:latin typeface="Calibri"/>
                <a:cs typeface="Calibri"/>
              </a:rPr>
              <a:t>Karina,</a:t>
            </a:r>
            <a:r>
              <a:rPr sz="550" spc="155" dirty="0">
                <a:solidFill>
                  <a:srgbClr val="231F20"/>
                </a:solidFill>
                <a:latin typeface="Calibri"/>
                <a:cs typeface="Calibri"/>
              </a:rPr>
              <a:t> </a:t>
            </a:r>
            <a:r>
              <a:rPr sz="550" dirty="0">
                <a:solidFill>
                  <a:srgbClr val="231F20"/>
                </a:solidFill>
                <a:latin typeface="Calibri"/>
                <a:cs typeface="Calibri"/>
              </a:rPr>
              <a:t>qui</a:t>
            </a:r>
            <a:r>
              <a:rPr sz="550" spc="155" dirty="0">
                <a:solidFill>
                  <a:srgbClr val="231F20"/>
                </a:solidFill>
                <a:latin typeface="Calibri"/>
                <a:cs typeface="Calibri"/>
              </a:rPr>
              <a:t> </a:t>
            </a:r>
            <a:r>
              <a:rPr sz="550" dirty="0">
                <a:solidFill>
                  <a:srgbClr val="231F20"/>
                </a:solidFill>
                <a:latin typeface="Calibri"/>
                <a:cs typeface="Calibri"/>
              </a:rPr>
              <a:t>elle</a:t>
            </a:r>
            <a:r>
              <a:rPr sz="550" spc="155" dirty="0">
                <a:solidFill>
                  <a:srgbClr val="231F20"/>
                </a:solidFill>
                <a:latin typeface="Calibri"/>
                <a:cs typeface="Calibri"/>
              </a:rPr>
              <a:t> </a:t>
            </a:r>
            <a:r>
              <a:rPr sz="550" dirty="0">
                <a:solidFill>
                  <a:srgbClr val="231F20"/>
                </a:solidFill>
                <a:latin typeface="Calibri"/>
                <a:cs typeface="Calibri"/>
              </a:rPr>
              <a:t>non</a:t>
            </a:r>
            <a:r>
              <a:rPr sz="550" spc="150" dirty="0">
                <a:solidFill>
                  <a:srgbClr val="231F20"/>
                </a:solidFill>
                <a:latin typeface="Calibri"/>
                <a:cs typeface="Calibri"/>
              </a:rPr>
              <a:t> </a:t>
            </a:r>
            <a:r>
              <a:rPr sz="550" spc="-20" dirty="0">
                <a:solidFill>
                  <a:srgbClr val="231F20"/>
                </a:solidFill>
                <a:latin typeface="Calibri"/>
                <a:cs typeface="Calibri"/>
              </a:rPr>
              <a:t>plus</a:t>
            </a:r>
            <a:r>
              <a:rPr sz="550" dirty="0">
                <a:solidFill>
                  <a:srgbClr val="231F20"/>
                </a:solidFill>
                <a:latin typeface="Calibri"/>
                <a:cs typeface="Calibri"/>
              </a:rPr>
              <a:t>	a</a:t>
            </a:r>
            <a:r>
              <a:rPr sz="550" spc="95" dirty="0">
                <a:solidFill>
                  <a:srgbClr val="231F20"/>
                </a:solidFill>
                <a:latin typeface="Calibri"/>
                <a:cs typeface="Calibri"/>
              </a:rPr>
              <a:t> </a:t>
            </a:r>
            <a:r>
              <a:rPr sz="550" dirty="0">
                <a:solidFill>
                  <a:srgbClr val="231F20"/>
                </a:solidFill>
                <a:latin typeface="Calibri"/>
                <a:cs typeface="Calibri"/>
              </a:rPr>
              <a:t>rapidement</a:t>
            </a:r>
            <a:r>
              <a:rPr sz="550" spc="100" dirty="0">
                <a:solidFill>
                  <a:srgbClr val="231F20"/>
                </a:solidFill>
                <a:latin typeface="Calibri"/>
                <a:cs typeface="Calibri"/>
              </a:rPr>
              <a:t> </a:t>
            </a:r>
            <a:r>
              <a:rPr sz="550" dirty="0">
                <a:solidFill>
                  <a:srgbClr val="231F20"/>
                </a:solidFill>
                <a:latin typeface="Calibri"/>
                <a:cs typeface="Calibri"/>
              </a:rPr>
              <a:t>été</a:t>
            </a:r>
            <a:r>
              <a:rPr sz="550" spc="95" dirty="0">
                <a:solidFill>
                  <a:srgbClr val="231F20"/>
                </a:solidFill>
                <a:latin typeface="Calibri"/>
                <a:cs typeface="Calibri"/>
              </a:rPr>
              <a:t> </a:t>
            </a:r>
            <a:r>
              <a:rPr sz="550" dirty="0">
                <a:solidFill>
                  <a:srgbClr val="231F20"/>
                </a:solidFill>
                <a:latin typeface="Calibri"/>
                <a:cs typeface="Calibri"/>
              </a:rPr>
              <a:t>supprimée</a:t>
            </a:r>
            <a:r>
              <a:rPr sz="550" spc="100" dirty="0">
                <a:solidFill>
                  <a:srgbClr val="231F20"/>
                </a:solidFill>
                <a:latin typeface="Calibri"/>
                <a:cs typeface="Calibri"/>
              </a:rPr>
              <a:t> </a:t>
            </a:r>
            <a:r>
              <a:rPr sz="550" dirty="0">
                <a:solidFill>
                  <a:srgbClr val="231F20"/>
                </a:solidFill>
                <a:latin typeface="Calibri"/>
                <a:cs typeface="Calibri"/>
              </a:rPr>
              <a:t>après</a:t>
            </a:r>
            <a:r>
              <a:rPr sz="550" spc="95" dirty="0">
                <a:solidFill>
                  <a:srgbClr val="231F20"/>
                </a:solidFill>
                <a:latin typeface="Calibri"/>
                <a:cs typeface="Calibri"/>
              </a:rPr>
              <a:t> </a:t>
            </a:r>
            <a:r>
              <a:rPr sz="550" dirty="0">
                <a:solidFill>
                  <a:srgbClr val="231F20"/>
                </a:solidFill>
                <a:latin typeface="Calibri"/>
                <a:cs typeface="Calibri"/>
              </a:rPr>
              <a:t>que</a:t>
            </a:r>
            <a:r>
              <a:rPr sz="550" spc="100" dirty="0">
                <a:solidFill>
                  <a:srgbClr val="231F20"/>
                </a:solidFill>
                <a:latin typeface="Calibri"/>
                <a:cs typeface="Calibri"/>
              </a:rPr>
              <a:t> </a:t>
            </a:r>
            <a:r>
              <a:rPr sz="550" dirty="0">
                <a:solidFill>
                  <a:srgbClr val="231F20"/>
                </a:solidFill>
                <a:latin typeface="Calibri"/>
                <a:cs typeface="Calibri"/>
              </a:rPr>
              <a:t>j’ai</a:t>
            </a:r>
            <a:r>
              <a:rPr sz="550" spc="95" dirty="0">
                <a:solidFill>
                  <a:srgbClr val="231F20"/>
                </a:solidFill>
                <a:latin typeface="Calibri"/>
                <a:cs typeface="Calibri"/>
              </a:rPr>
              <a:t> </a:t>
            </a:r>
            <a:r>
              <a:rPr sz="550" dirty="0">
                <a:solidFill>
                  <a:srgbClr val="231F20"/>
                </a:solidFill>
                <a:latin typeface="Calibri"/>
                <a:cs typeface="Calibri"/>
              </a:rPr>
              <a:t>mentionné</a:t>
            </a:r>
            <a:r>
              <a:rPr sz="550" spc="100" dirty="0">
                <a:solidFill>
                  <a:srgbClr val="231F20"/>
                </a:solidFill>
                <a:latin typeface="Calibri"/>
                <a:cs typeface="Calibri"/>
              </a:rPr>
              <a:t> </a:t>
            </a:r>
            <a:r>
              <a:rPr sz="550" spc="-25" dirty="0">
                <a:solidFill>
                  <a:srgbClr val="231F20"/>
                </a:solidFill>
                <a:latin typeface="Calibri"/>
                <a:cs typeface="Calibri"/>
              </a:rPr>
              <a:t>son</a:t>
            </a:r>
            <a:r>
              <a:rPr sz="550" spc="500" dirty="0">
                <a:solidFill>
                  <a:srgbClr val="231F20"/>
                </a:solidFill>
                <a:latin typeface="Calibri"/>
                <a:cs typeface="Calibri"/>
              </a:rPr>
              <a:t> </a:t>
            </a:r>
            <a:r>
              <a:rPr sz="550" dirty="0">
                <a:solidFill>
                  <a:srgbClr val="231F20"/>
                </a:solidFill>
                <a:latin typeface="Calibri"/>
                <a:cs typeface="Calibri"/>
              </a:rPr>
              <a:t>n’a</a:t>
            </a:r>
            <a:r>
              <a:rPr sz="550" spc="150" dirty="0">
                <a:solidFill>
                  <a:srgbClr val="231F20"/>
                </a:solidFill>
                <a:latin typeface="Calibri"/>
                <a:cs typeface="Calibri"/>
              </a:rPr>
              <a:t> </a:t>
            </a:r>
            <a:r>
              <a:rPr sz="550" dirty="0">
                <a:solidFill>
                  <a:srgbClr val="231F20"/>
                </a:solidFill>
                <a:latin typeface="Calibri"/>
                <a:cs typeface="Calibri"/>
              </a:rPr>
              <a:t>jamais</a:t>
            </a:r>
            <a:r>
              <a:rPr sz="550" spc="155" dirty="0">
                <a:solidFill>
                  <a:srgbClr val="231F20"/>
                </a:solidFill>
                <a:latin typeface="Calibri"/>
                <a:cs typeface="Calibri"/>
              </a:rPr>
              <a:t> </a:t>
            </a:r>
            <a:r>
              <a:rPr sz="550" dirty="0">
                <a:solidFill>
                  <a:srgbClr val="231F20"/>
                </a:solidFill>
                <a:latin typeface="Calibri"/>
                <a:cs typeface="Calibri"/>
              </a:rPr>
              <a:t>été</a:t>
            </a:r>
            <a:r>
              <a:rPr sz="550" spc="155" dirty="0">
                <a:solidFill>
                  <a:srgbClr val="231F20"/>
                </a:solidFill>
                <a:latin typeface="Calibri"/>
                <a:cs typeface="Calibri"/>
              </a:rPr>
              <a:t> </a:t>
            </a:r>
            <a:r>
              <a:rPr sz="550" dirty="0">
                <a:solidFill>
                  <a:srgbClr val="231F20"/>
                </a:solidFill>
                <a:latin typeface="Calibri"/>
                <a:cs typeface="Calibri"/>
              </a:rPr>
              <a:t>notée.</a:t>
            </a:r>
            <a:r>
              <a:rPr sz="550" spc="155" dirty="0">
                <a:solidFill>
                  <a:srgbClr val="231F20"/>
                </a:solidFill>
                <a:latin typeface="Calibri"/>
                <a:cs typeface="Calibri"/>
              </a:rPr>
              <a:t> </a:t>
            </a:r>
            <a:r>
              <a:rPr sz="550" dirty="0">
                <a:solidFill>
                  <a:srgbClr val="231F20"/>
                </a:solidFill>
                <a:latin typeface="Calibri"/>
                <a:cs typeface="Calibri"/>
              </a:rPr>
              <a:t>Je</a:t>
            </a:r>
            <a:r>
              <a:rPr sz="550" spc="155" dirty="0">
                <a:solidFill>
                  <a:srgbClr val="231F20"/>
                </a:solidFill>
                <a:latin typeface="Calibri"/>
                <a:cs typeface="Calibri"/>
              </a:rPr>
              <a:t> </a:t>
            </a:r>
            <a:r>
              <a:rPr sz="550" dirty="0">
                <a:solidFill>
                  <a:srgbClr val="231F20"/>
                </a:solidFill>
                <a:latin typeface="Calibri"/>
                <a:cs typeface="Calibri"/>
              </a:rPr>
              <a:t>suis</a:t>
            </a:r>
            <a:r>
              <a:rPr sz="550" spc="155" dirty="0">
                <a:solidFill>
                  <a:srgbClr val="231F20"/>
                </a:solidFill>
                <a:latin typeface="Calibri"/>
                <a:cs typeface="Calibri"/>
              </a:rPr>
              <a:t> </a:t>
            </a:r>
            <a:r>
              <a:rPr sz="550" dirty="0">
                <a:solidFill>
                  <a:srgbClr val="231F20"/>
                </a:solidFill>
                <a:latin typeface="Calibri"/>
                <a:cs typeface="Calibri"/>
              </a:rPr>
              <a:t>loin</a:t>
            </a:r>
            <a:r>
              <a:rPr sz="550" spc="155" dirty="0">
                <a:solidFill>
                  <a:srgbClr val="231F20"/>
                </a:solidFill>
                <a:latin typeface="Calibri"/>
                <a:cs typeface="Calibri"/>
              </a:rPr>
              <a:t> </a:t>
            </a:r>
            <a:r>
              <a:rPr sz="550" dirty="0">
                <a:solidFill>
                  <a:srgbClr val="231F20"/>
                </a:solidFill>
                <a:latin typeface="Calibri"/>
                <a:cs typeface="Calibri"/>
              </a:rPr>
              <a:t>d’être</a:t>
            </a:r>
            <a:r>
              <a:rPr sz="550" spc="155" dirty="0">
                <a:solidFill>
                  <a:srgbClr val="231F20"/>
                </a:solidFill>
                <a:latin typeface="Calibri"/>
                <a:cs typeface="Calibri"/>
              </a:rPr>
              <a:t> </a:t>
            </a:r>
            <a:r>
              <a:rPr sz="550" dirty="0">
                <a:solidFill>
                  <a:srgbClr val="231F20"/>
                </a:solidFill>
                <a:latin typeface="Calibri"/>
                <a:cs typeface="Calibri"/>
              </a:rPr>
              <a:t>un</a:t>
            </a:r>
            <a:r>
              <a:rPr sz="550" spc="155" dirty="0">
                <a:solidFill>
                  <a:srgbClr val="231F20"/>
                </a:solidFill>
                <a:latin typeface="Calibri"/>
                <a:cs typeface="Calibri"/>
              </a:rPr>
              <a:t> </a:t>
            </a:r>
            <a:r>
              <a:rPr sz="550" dirty="0">
                <a:solidFill>
                  <a:srgbClr val="231F20"/>
                </a:solidFill>
                <a:latin typeface="Calibri"/>
                <a:cs typeface="Calibri"/>
              </a:rPr>
              <a:t>expert</a:t>
            </a:r>
            <a:r>
              <a:rPr sz="550" spc="155" dirty="0">
                <a:solidFill>
                  <a:srgbClr val="231F20"/>
                </a:solidFill>
                <a:latin typeface="Calibri"/>
                <a:cs typeface="Calibri"/>
              </a:rPr>
              <a:t> </a:t>
            </a:r>
            <a:r>
              <a:rPr sz="550" dirty="0">
                <a:solidFill>
                  <a:srgbClr val="231F20"/>
                </a:solidFill>
                <a:latin typeface="Calibri"/>
                <a:cs typeface="Calibri"/>
              </a:rPr>
              <a:t>et</a:t>
            </a:r>
            <a:r>
              <a:rPr sz="550" spc="155" dirty="0">
                <a:solidFill>
                  <a:srgbClr val="231F20"/>
                </a:solidFill>
                <a:latin typeface="Calibri"/>
                <a:cs typeface="Calibri"/>
              </a:rPr>
              <a:t> </a:t>
            </a:r>
            <a:r>
              <a:rPr sz="550" spc="-25" dirty="0">
                <a:solidFill>
                  <a:srgbClr val="231F20"/>
                </a:solidFill>
                <a:latin typeface="Calibri"/>
                <a:cs typeface="Calibri"/>
              </a:rPr>
              <a:t>je</a:t>
            </a:r>
            <a:r>
              <a:rPr sz="550" dirty="0">
                <a:solidFill>
                  <a:srgbClr val="231F20"/>
                </a:solidFill>
                <a:latin typeface="Calibri"/>
                <a:cs typeface="Calibri"/>
              </a:rPr>
              <a:t>	nom</a:t>
            </a:r>
            <a:r>
              <a:rPr sz="550" spc="45" dirty="0">
                <a:solidFill>
                  <a:srgbClr val="231F20"/>
                </a:solidFill>
                <a:latin typeface="Calibri"/>
                <a:cs typeface="Calibri"/>
              </a:rPr>
              <a:t> </a:t>
            </a:r>
            <a:r>
              <a:rPr sz="550" dirty="0">
                <a:solidFill>
                  <a:srgbClr val="231F20"/>
                </a:solidFill>
                <a:latin typeface="Calibri"/>
                <a:cs typeface="Calibri"/>
              </a:rPr>
              <a:t>auprès</a:t>
            </a:r>
            <a:r>
              <a:rPr sz="550" spc="45" dirty="0">
                <a:solidFill>
                  <a:srgbClr val="231F20"/>
                </a:solidFill>
                <a:latin typeface="Calibri"/>
                <a:cs typeface="Calibri"/>
              </a:rPr>
              <a:t> </a:t>
            </a:r>
            <a:r>
              <a:rPr sz="550" dirty="0">
                <a:solidFill>
                  <a:srgbClr val="231F20"/>
                </a:solidFill>
                <a:latin typeface="Calibri"/>
                <a:cs typeface="Calibri"/>
              </a:rPr>
              <a:t>de</a:t>
            </a:r>
            <a:r>
              <a:rPr sz="550" spc="45" dirty="0">
                <a:solidFill>
                  <a:srgbClr val="231F20"/>
                </a:solidFill>
                <a:latin typeface="Calibri"/>
                <a:cs typeface="Calibri"/>
              </a:rPr>
              <a:t> </a:t>
            </a:r>
            <a:r>
              <a:rPr sz="550" dirty="0">
                <a:solidFill>
                  <a:srgbClr val="231F20"/>
                </a:solidFill>
                <a:latin typeface="Calibri"/>
                <a:cs typeface="Calibri"/>
              </a:rPr>
              <a:t>“Sophia”</a:t>
            </a:r>
            <a:r>
              <a:rPr sz="550" spc="45"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a:p>
            <a:pPr marR="2196465" algn="just">
              <a:lnSpc>
                <a:spcPct val="118200"/>
              </a:lnSpc>
            </a:pPr>
            <a:r>
              <a:rPr sz="550" dirty="0">
                <a:solidFill>
                  <a:srgbClr val="231F20"/>
                </a:solidFill>
                <a:latin typeface="Calibri"/>
                <a:cs typeface="Calibri"/>
              </a:rPr>
              <a:t>peux</a:t>
            </a:r>
            <a:r>
              <a:rPr sz="550" spc="120" dirty="0">
                <a:solidFill>
                  <a:srgbClr val="231F20"/>
                </a:solidFill>
                <a:latin typeface="Calibri"/>
                <a:cs typeface="Calibri"/>
              </a:rPr>
              <a:t> </a:t>
            </a:r>
            <a:r>
              <a:rPr sz="550" dirty="0">
                <a:solidFill>
                  <a:srgbClr val="231F20"/>
                </a:solidFill>
                <a:latin typeface="Calibri"/>
                <a:cs typeface="Calibri"/>
              </a:rPr>
              <a:t>me</a:t>
            </a:r>
            <a:r>
              <a:rPr sz="550" spc="120" dirty="0">
                <a:solidFill>
                  <a:srgbClr val="231F20"/>
                </a:solidFill>
                <a:latin typeface="Calibri"/>
                <a:cs typeface="Calibri"/>
              </a:rPr>
              <a:t> </a:t>
            </a:r>
            <a:r>
              <a:rPr sz="550" dirty="0">
                <a:solidFill>
                  <a:srgbClr val="231F20"/>
                </a:solidFill>
                <a:latin typeface="Calibri"/>
                <a:cs typeface="Calibri"/>
              </a:rPr>
              <a:t>tromper,</a:t>
            </a:r>
            <a:r>
              <a:rPr sz="550" spc="125" dirty="0">
                <a:solidFill>
                  <a:srgbClr val="231F20"/>
                </a:solidFill>
                <a:latin typeface="Calibri"/>
                <a:cs typeface="Calibri"/>
              </a:rPr>
              <a:t> </a:t>
            </a:r>
            <a:r>
              <a:rPr sz="550" dirty="0">
                <a:solidFill>
                  <a:srgbClr val="231F20"/>
                </a:solidFill>
                <a:latin typeface="Calibri"/>
                <a:cs typeface="Calibri"/>
              </a:rPr>
              <a:t>mais</a:t>
            </a:r>
            <a:r>
              <a:rPr sz="550" spc="120" dirty="0">
                <a:solidFill>
                  <a:srgbClr val="231F20"/>
                </a:solidFill>
                <a:latin typeface="Calibri"/>
                <a:cs typeface="Calibri"/>
              </a:rPr>
              <a:t> </a:t>
            </a:r>
            <a:r>
              <a:rPr sz="550" dirty="0">
                <a:solidFill>
                  <a:srgbClr val="231F20"/>
                </a:solidFill>
                <a:latin typeface="Calibri"/>
                <a:cs typeface="Calibri"/>
              </a:rPr>
              <a:t>comme</a:t>
            </a:r>
            <a:r>
              <a:rPr sz="550" spc="120" dirty="0">
                <a:solidFill>
                  <a:srgbClr val="231F20"/>
                </a:solidFill>
                <a:latin typeface="Calibri"/>
                <a:cs typeface="Calibri"/>
              </a:rPr>
              <a:t> </a:t>
            </a:r>
            <a:r>
              <a:rPr sz="550" dirty="0">
                <a:solidFill>
                  <a:srgbClr val="231F20"/>
                </a:solidFill>
                <a:latin typeface="Calibri"/>
                <a:cs typeface="Calibri"/>
              </a:rPr>
              <a:t>j’écris</a:t>
            </a:r>
            <a:r>
              <a:rPr sz="550" spc="125" dirty="0">
                <a:solidFill>
                  <a:srgbClr val="231F20"/>
                </a:solidFill>
                <a:latin typeface="Calibri"/>
                <a:cs typeface="Calibri"/>
              </a:rPr>
              <a:t> </a:t>
            </a:r>
            <a:r>
              <a:rPr sz="550" dirty="0">
                <a:solidFill>
                  <a:srgbClr val="231F20"/>
                </a:solidFill>
                <a:latin typeface="Calibri"/>
                <a:cs typeface="Calibri"/>
              </a:rPr>
              <a:t>un</a:t>
            </a:r>
            <a:r>
              <a:rPr sz="550" spc="120" dirty="0">
                <a:solidFill>
                  <a:srgbClr val="231F20"/>
                </a:solidFill>
                <a:latin typeface="Calibri"/>
                <a:cs typeface="Calibri"/>
              </a:rPr>
              <a:t> </a:t>
            </a:r>
            <a:r>
              <a:rPr sz="550" dirty="0">
                <a:solidFill>
                  <a:srgbClr val="231F20"/>
                </a:solidFill>
                <a:latin typeface="Calibri"/>
                <a:cs typeface="Calibri"/>
              </a:rPr>
              <a:t>peu</a:t>
            </a:r>
            <a:r>
              <a:rPr sz="550" spc="125" dirty="0">
                <a:solidFill>
                  <a:srgbClr val="231F20"/>
                </a:solidFill>
                <a:latin typeface="Calibri"/>
                <a:cs typeface="Calibri"/>
              </a:rPr>
              <a:t> </a:t>
            </a:r>
            <a:r>
              <a:rPr sz="550" dirty="0">
                <a:solidFill>
                  <a:srgbClr val="231F20"/>
                </a:solidFill>
                <a:latin typeface="Calibri"/>
                <a:cs typeface="Calibri"/>
              </a:rPr>
              <a:t>sur</a:t>
            </a:r>
            <a:r>
              <a:rPr sz="550" spc="120" dirty="0">
                <a:solidFill>
                  <a:srgbClr val="231F20"/>
                </a:solidFill>
                <a:latin typeface="Calibri"/>
                <a:cs typeface="Calibri"/>
              </a:rPr>
              <a:t> </a:t>
            </a:r>
            <a:r>
              <a:rPr sz="550" dirty="0">
                <a:solidFill>
                  <a:srgbClr val="231F20"/>
                </a:solidFill>
                <a:latin typeface="Calibri"/>
                <a:cs typeface="Calibri"/>
              </a:rPr>
              <a:t>la</a:t>
            </a:r>
            <a:r>
              <a:rPr sz="550" spc="120" dirty="0">
                <a:solidFill>
                  <a:srgbClr val="231F20"/>
                </a:solidFill>
                <a:latin typeface="Calibri"/>
                <a:cs typeface="Calibri"/>
              </a:rPr>
              <a:t> </a:t>
            </a:r>
            <a:r>
              <a:rPr sz="550" spc="-20" dirty="0">
                <a:solidFill>
                  <a:srgbClr val="231F20"/>
                </a:solidFill>
                <a:latin typeface="Calibri"/>
                <a:cs typeface="Calibri"/>
              </a:rPr>
              <a:t>tech</a:t>
            </a:r>
            <a:r>
              <a:rPr sz="550" spc="500" dirty="0">
                <a:solidFill>
                  <a:srgbClr val="231F20"/>
                </a:solidFill>
                <a:latin typeface="Calibri"/>
                <a:cs typeface="Calibri"/>
              </a:rPr>
              <a:t> </a:t>
            </a:r>
            <a:r>
              <a:rPr sz="550" dirty="0">
                <a:solidFill>
                  <a:srgbClr val="231F20"/>
                </a:solidFill>
                <a:latin typeface="Calibri"/>
                <a:cs typeface="Calibri"/>
              </a:rPr>
              <a:t>et</a:t>
            </a:r>
            <a:r>
              <a:rPr sz="550" spc="140" dirty="0">
                <a:solidFill>
                  <a:srgbClr val="231F20"/>
                </a:solidFill>
                <a:latin typeface="Calibri"/>
                <a:cs typeface="Calibri"/>
              </a:rPr>
              <a:t> </a:t>
            </a:r>
            <a:r>
              <a:rPr sz="550" dirty="0">
                <a:solidFill>
                  <a:srgbClr val="231F20"/>
                </a:solidFill>
                <a:latin typeface="Calibri"/>
                <a:cs typeface="Calibri"/>
              </a:rPr>
              <a:t>la</a:t>
            </a:r>
            <a:r>
              <a:rPr sz="550" spc="145" dirty="0">
                <a:solidFill>
                  <a:srgbClr val="231F20"/>
                </a:solidFill>
                <a:latin typeface="Calibri"/>
                <a:cs typeface="Calibri"/>
              </a:rPr>
              <a:t> </a:t>
            </a:r>
            <a:r>
              <a:rPr sz="550" dirty="0">
                <a:solidFill>
                  <a:srgbClr val="231F20"/>
                </a:solidFill>
                <a:latin typeface="Calibri"/>
                <a:cs typeface="Calibri"/>
              </a:rPr>
              <a:t>cyber,</a:t>
            </a:r>
            <a:r>
              <a:rPr sz="550" spc="145" dirty="0">
                <a:solidFill>
                  <a:srgbClr val="231F20"/>
                </a:solidFill>
                <a:latin typeface="Calibri"/>
                <a:cs typeface="Calibri"/>
              </a:rPr>
              <a:t> </a:t>
            </a:r>
            <a:r>
              <a:rPr sz="550" dirty="0">
                <a:solidFill>
                  <a:srgbClr val="231F20"/>
                </a:solidFill>
                <a:latin typeface="Calibri"/>
                <a:cs typeface="Calibri"/>
              </a:rPr>
              <a:t>sa</a:t>
            </a:r>
            <a:r>
              <a:rPr sz="550" spc="140" dirty="0">
                <a:solidFill>
                  <a:srgbClr val="231F20"/>
                </a:solidFill>
                <a:latin typeface="Calibri"/>
                <a:cs typeface="Calibri"/>
              </a:rPr>
              <a:t> </a:t>
            </a:r>
            <a:r>
              <a:rPr sz="550" dirty="0">
                <a:solidFill>
                  <a:srgbClr val="231F20"/>
                </a:solidFill>
                <a:latin typeface="Calibri"/>
                <a:cs typeface="Calibri"/>
              </a:rPr>
              <a:t>photo</a:t>
            </a:r>
            <a:r>
              <a:rPr sz="550" spc="145" dirty="0">
                <a:solidFill>
                  <a:srgbClr val="231F20"/>
                </a:solidFill>
                <a:latin typeface="Calibri"/>
                <a:cs typeface="Calibri"/>
              </a:rPr>
              <a:t> </a:t>
            </a:r>
            <a:r>
              <a:rPr sz="550" dirty="0">
                <a:solidFill>
                  <a:srgbClr val="231F20"/>
                </a:solidFill>
                <a:latin typeface="Calibri"/>
                <a:cs typeface="Calibri"/>
              </a:rPr>
              <a:t>m’a</a:t>
            </a:r>
            <a:r>
              <a:rPr sz="550" spc="145" dirty="0">
                <a:solidFill>
                  <a:srgbClr val="231F20"/>
                </a:solidFill>
                <a:latin typeface="Calibri"/>
                <a:cs typeface="Calibri"/>
              </a:rPr>
              <a:t> </a:t>
            </a:r>
            <a:r>
              <a:rPr sz="550" dirty="0">
                <a:solidFill>
                  <a:srgbClr val="231F20"/>
                </a:solidFill>
                <a:latin typeface="Calibri"/>
                <a:cs typeface="Calibri"/>
              </a:rPr>
              <a:t>fait</a:t>
            </a:r>
            <a:r>
              <a:rPr sz="550" spc="140" dirty="0">
                <a:solidFill>
                  <a:srgbClr val="231F20"/>
                </a:solidFill>
                <a:latin typeface="Calibri"/>
                <a:cs typeface="Calibri"/>
              </a:rPr>
              <a:t> </a:t>
            </a:r>
            <a:r>
              <a:rPr sz="550" dirty="0">
                <a:solidFill>
                  <a:srgbClr val="231F20"/>
                </a:solidFill>
                <a:latin typeface="Calibri"/>
                <a:cs typeface="Calibri"/>
              </a:rPr>
              <a:t>immédiatement</a:t>
            </a:r>
            <a:r>
              <a:rPr sz="550" spc="145" dirty="0">
                <a:solidFill>
                  <a:srgbClr val="231F20"/>
                </a:solidFill>
                <a:latin typeface="Calibri"/>
                <a:cs typeface="Calibri"/>
              </a:rPr>
              <a:t> </a:t>
            </a:r>
            <a:r>
              <a:rPr sz="550" dirty="0">
                <a:solidFill>
                  <a:srgbClr val="231F20"/>
                </a:solidFill>
                <a:latin typeface="Calibri"/>
                <a:cs typeface="Calibri"/>
              </a:rPr>
              <a:t>penser</a:t>
            </a:r>
            <a:r>
              <a:rPr sz="550" spc="145" dirty="0">
                <a:solidFill>
                  <a:srgbClr val="231F20"/>
                </a:solidFill>
                <a:latin typeface="Calibri"/>
                <a:cs typeface="Calibri"/>
              </a:rPr>
              <a:t> </a:t>
            </a:r>
            <a:r>
              <a:rPr sz="550" spc="-25" dirty="0">
                <a:solidFill>
                  <a:srgbClr val="231F20"/>
                </a:solidFill>
                <a:latin typeface="Calibri"/>
                <a:cs typeface="Calibri"/>
              </a:rPr>
              <a:t>au</a:t>
            </a:r>
            <a:r>
              <a:rPr sz="550" spc="500" dirty="0">
                <a:solidFill>
                  <a:srgbClr val="231F20"/>
                </a:solidFill>
                <a:latin typeface="Calibri"/>
                <a:cs typeface="Calibri"/>
              </a:rPr>
              <a:t> </a:t>
            </a:r>
            <a:r>
              <a:rPr sz="550" dirty="0">
                <a:solidFill>
                  <a:srgbClr val="231F20"/>
                </a:solidFill>
                <a:latin typeface="Calibri"/>
                <a:cs typeface="Calibri"/>
              </a:rPr>
              <a:t>site</a:t>
            </a:r>
            <a:r>
              <a:rPr sz="550" spc="400" dirty="0">
                <a:solidFill>
                  <a:srgbClr val="231F20"/>
                </a:solidFill>
                <a:latin typeface="Calibri"/>
                <a:cs typeface="Calibri"/>
              </a:rPr>
              <a:t> </a:t>
            </a:r>
            <a:r>
              <a:rPr sz="550" dirty="0">
                <a:solidFill>
                  <a:srgbClr val="7C2D9B"/>
                </a:solidFill>
                <a:latin typeface="Calibri"/>
                <a:cs typeface="Calibri"/>
              </a:rPr>
              <a:t>thispersondoesnotexist.com</a:t>
            </a:r>
            <a:r>
              <a:rPr sz="550" dirty="0">
                <a:solidFill>
                  <a:srgbClr val="231F20"/>
                </a:solidFill>
                <a:latin typeface="Calibri"/>
                <a:cs typeface="Calibri"/>
              </a:rPr>
              <a:t>,</a:t>
            </a:r>
            <a:r>
              <a:rPr sz="550" spc="405" dirty="0">
                <a:solidFill>
                  <a:srgbClr val="231F20"/>
                </a:solidFill>
                <a:latin typeface="Calibri"/>
                <a:cs typeface="Calibri"/>
              </a:rPr>
              <a:t> </a:t>
            </a:r>
            <a:r>
              <a:rPr sz="550" dirty="0">
                <a:solidFill>
                  <a:srgbClr val="231F20"/>
                </a:solidFill>
                <a:latin typeface="Calibri"/>
                <a:cs typeface="Calibri"/>
              </a:rPr>
              <a:t>où</a:t>
            </a:r>
            <a:r>
              <a:rPr sz="550" spc="400" dirty="0">
                <a:solidFill>
                  <a:srgbClr val="231F20"/>
                </a:solidFill>
                <a:latin typeface="Calibri"/>
                <a:cs typeface="Calibri"/>
              </a:rPr>
              <a:t> </a:t>
            </a:r>
            <a:r>
              <a:rPr sz="550" dirty="0">
                <a:solidFill>
                  <a:srgbClr val="231F20"/>
                </a:solidFill>
                <a:latin typeface="Calibri"/>
                <a:cs typeface="Calibri"/>
              </a:rPr>
              <a:t>une</a:t>
            </a:r>
            <a:r>
              <a:rPr sz="550" spc="405" dirty="0">
                <a:solidFill>
                  <a:srgbClr val="231F20"/>
                </a:solidFill>
                <a:latin typeface="Calibri"/>
                <a:cs typeface="Calibri"/>
              </a:rPr>
              <a:t> </a:t>
            </a:r>
            <a:r>
              <a:rPr sz="550" spc="-10" dirty="0">
                <a:solidFill>
                  <a:srgbClr val="231F20"/>
                </a:solidFill>
                <a:latin typeface="Calibri"/>
                <a:cs typeface="Calibri"/>
              </a:rPr>
              <a:t>intelligence</a:t>
            </a:r>
            <a:r>
              <a:rPr sz="550" spc="500" dirty="0">
                <a:solidFill>
                  <a:srgbClr val="231F20"/>
                </a:solidFill>
                <a:latin typeface="Calibri"/>
                <a:cs typeface="Calibri"/>
              </a:rPr>
              <a:t> </a:t>
            </a:r>
            <a:r>
              <a:rPr sz="550" dirty="0">
                <a:solidFill>
                  <a:srgbClr val="231F20"/>
                </a:solidFill>
                <a:latin typeface="Calibri"/>
                <a:cs typeface="Calibri"/>
              </a:rPr>
              <a:t>artificielle</a:t>
            </a:r>
            <a:r>
              <a:rPr sz="550" spc="260" dirty="0">
                <a:solidFill>
                  <a:srgbClr val="231F20"/>
                </a:solidFill>
                <a:latin typeface="Calibri"/>
                <a:cs typeface="Calibri"/>
              </a:rPr>
              <a:t> </a:t>
            </a:r>
            <a:r>
              <a:rPr sz="550" dirty="0">
                <a:solidFill>
                  <a:srgbClr val="231F20"/>
                </a:solidFill>
                <a:latin typeface="Calibri"/>
                <a:cs typeface="Calibri"/>
              </a:rPr>
              <a:t>crée</a:t>
            </a:r>
            <a:r>
              <a:rPr sz="550" spc="260" dirty="0">
                <a:solidFill>
                  <a:srgbClr val="231F20"/>
                </a:solidFill>
                <a:latin typeface="Calibri"/>
                <a:cs typeface="Calibri"/>
              </a:rPr>
              <a:t> </a:t>
            </a:r>
            <a:r>
              <a:rPr sz="550" dirty="0">
                <a:solidFill>
                  <a:srgbClr val="231F20"/>
                </a:solidFill>
                <a:latin typeface="Calibri"/>
                <a:cs typeface="Calibri"/>
              </a:rPr>
              <a:t>des</a:t>
            </a:r>
            <a:r>
              <a:rPr sz="550" spc="260" dirty="0">
                <a:solidFill>
                  <a:srgbClr val="231F20"/>
                </a:solidFill>
                <a:latin typeface="Calibri"/>
                <a:cs typeface="Calibri"/>
              </a:rPr>
              <a:t> </a:t>
            </a:r>
            <a:r>
              <a:rPr sz="550" dirty="0">
                <a:solidFill>
                  <a:srgbClr val="231F20"/>
                </a:solidFill>
                <a:latin typeface="Calibri"/>
                <a:cs typeface="Calibri"/>
              </a:rPr>
              <a:t>visages</a:t>
            </a:r>
            <a:r>
              <a:rPr sz="550" spc="260" dirty="0">
                <a:solidFill>
                  <a:srgbClr val="231F20"/>
                </a:solidFill>
                <a:latin typeface="Calibri"/>
                <a:cs typeface="Calibri"/>
              </a:rPr>
              <a:t> </a:t>
            </a:r>
            <a:r>
              <a:rPr sz="550" dirty="0">
                <a:solidFill>
                  <a:srgbClr val="231F20"/>
                </a:solidFill>
                <a:latin typeface="Calibri"/>
                <a:cs typeface="Calibri"/>
              </a:rPr>
              <a:t>qui</a:t>
            </a:r>
            <a:r>
              <a:rPr sz="550" spc="260" dirty="0">
                <a:solidFill>
                  <a:srgbClr val="231F20"/>
                </a:solidFill>
                <a:latin typeface="Calibri"/>
                <a:cs typeface="Calibri"/>
              </a:rPr>
              <a:t> </a:t>
            </a:r>
            <a:r>
              <a:rPr sz="550" dirty="0">
                <a:solidFill>
                  <a:srgbClr val="231F20"/>
                </a:solidFill>
                <a:latin typeface="Calibri"/>
                <a:cs typeface="Calibri"/>
              </a:rPr>
              <a:t>n’existent</a:t>
            </a:r>
            <a:r>
              <a:rPr sz="550" spc="260" dirty="0">
                <a:solidFill>
                  <a:srgbClr val="231F20"/>
                </a:solidFill>
                <a:latin typeface="Calibri"/>
                <a:cs typeface="Calibri"/>
              </a:rPr>
              <a:t> </a:t>
            </a:r>
            <a:r>
              <a:rPr sz="550" dirty="0">
                <a:solidFill>
                  <a:srgbClr val="231F20"/>
                </a:solidFill>
                <a:latin typeface="Calibri"/>
                <a:cs typeface="Calibri"/>
              </a:rPr>
              <a:t>pas.</a:t>
            </a:r>
            <a:r>
              <a:rPr sz="550" spc="260" dirty="0">
                <a:solidFill>
                  <a:srgbClr val="231F20"/>
                </a:solidFill>
                <a:latin typeface="Calibri"/>
                <a:cs typeface="Calibri"/>
              </a:rPr>
              <a:t> </a:t>
            </a:r>
            <a:r>
              <a:rPr sz="550" spc="-10" dirty="0">
                <a:solidFill>
                  <a:srgbClr val="231F20"/>
                </a:solidFill>
                <a:latin typeface="Calibri"/>
                <a:cs typeface="Calibri"/>
              </a:rPr>
              <a:t>Encore</a:t>
            </a:r>
            <a:r>
              <a:rPr sz="550" spc="500" dirty="0">
                <a:solidFill>
                  <a:srgbClr val="231F20"/>
                </a:solidFill>
                <a:latin typeface="Calibri"/>
                <a:cs typeface="Calibri"/>
              </a:rPr>
              <a:t> </a:t>
            </a:r>
            <a:r>
              <a:rPr sz="550" dirty="0">
                <a:solidFill>
                  <a:srgbClr val="231F20"/>
                </a:solidFill>
                <a:latin typeface="Calibri"/>
                <a:cs typeface="Calibri"/>
              </a:rPr>
              <a:t>une</a:t>
            </a:r>
            <a:r>
              <a:rPr sz="550" spc="120" dirty="0">
                <a:solidFill>
                  <a:srgbClr val="231F20"/>
                </a:solidFill>
                <a:latin typeface="Calibri"/>
                <a:cs typeface="Calibri"/>
              </a:rPr>
              <a:t> </a:t>
            </a:r>
            <a:r>
              <a:rPr sz="550" dirty="0">
                <a:solidFill>
                  <a:srgbClr val="231F20"/>
                </a:solidFill>
                <a:latin typeface="Calibri"/>
                <a:cs typeface="Calibri"/>
              </a:rPr>
              <a:t>fois</a:t>
            </a:r>
            <a:r>
              <a:rPr sz="550" spc="120" dirty="0">
                <a:solidFill>
                  <a:srgbClr val="231F20"/>
                </a:solidFill>
                <a:latin typeface="Calibri"/>
                <a:cs typeface="Calibri"/>
              </a:rPr>
              <a:t> </a:t>
            </a:r>
            <a:r>
              <a:rPr sz="550" dirty="0">
                <a:solidFill>
                  <a:srgbClr val="231F20"/>
                </a:solidFill>
                <a:latin typeface="Calibri"/>
                <a:cs typeface="Calibri"/>
              </a:rPr>
              <a:t>je</a:t>
            </a:r>
            <a:r>
              <a:rPr sz="550" spc="120" dirty="0">
                <a:solidFill>
                  <a:srgbClr val="231F20"/>
                </a:solidFill>
                <a:latin typeface="Calibri"/>
                <a:cs typeface="Calibri"/>
              </a:rPr>
              <a:t> </a:t>
            </a:r>
            <a:r>
              <a:rPr sz="550" dirty="0">
                <a:solidFill>
                  <a:srgbClr val="231F20"/>
                </a:solidFill>
                <a:latin typeface="Calibri"/>
                <a:cs typeface="Calibri"/>
              </a:rPr>
              <a:t>ne</a:t>
            </a:r>
            <a:r>
              <a:rPr sz="550" spc="130" dirty="0">
                <a:solidFill>
                  <a:srgbClr val="231F20"/>
                </a:solidFill>
                <a:latin typeface="Calibri"/>
                <a:cs typeface="Calibri"/>
              </a:rPr>
              <a:t> </a:t>
            </a:r>
            <a:r>
              <a:rPr sz="550" dirty="0">
                <a:solidFill>
                  <a:srgbClr val="231F20"/>
                </a:solidFill>
                <a:latin typeface="Calibri"/>
                <a:cs typeface="Calibri"/>
              </a:rPr>
              <a:t>suis</a:t>
            </a:r>
            <a:r>
              <a:rPr sz="550" spc="130" dirty="0">
                <a:solidFill>
                  <a:srgbClr val="231F20"/>
                </a:solidFill>
                <a:latin typeface="Calibri"/>
                <a:cs typeface="Calibri"/>
              </a:rPr>
              <a:t> </a:t>
            </a:r>
            <a:r>
              <a:rPr sz="550" dirty="0">
                <a:solidFill>
                  <a:srgbClr val="231F20"/>
                </a:solidFill>
                <a:latin typeface="Calibri"/>
                <a:cs typeface="Calibri"/>
              </a:rPr>
              <a:t>pas</a:t>
            </a:r>
            <a:r>
              <a:rPr sz="550" spc="120" dirty="0">
                <a:solidFill>
                  <a:srgbClr val="231F20"/>
                </a:solidFill>
                <a:latin typeface="Calibri"/>
                <a:cs typeface="Calibri"/>
              </a:rPr>
              <a:t> </a:t>
            </a:r>
            <a:r>
              <a:rPr sz="550" dirty="0">
                <a:solidFill>
                  <a:srgbClr val="231F20"/>
                </a:solidFill>
                <a:latin typeface="Calibri"/>
                <a:cs typeface="Calibri"/>
              </a:rPr>
              <a:t>sûr</a:t>
            </a:r>
            <a:r>
              <a:rPr sz="550" spc="125" dirty="0">
                <a:solidFill>
                  <a:srgbClr val="231F20"/>
                </a:solidFill>
                <a:latin typeface="Calibri"/>
                <a:cs typeface="Calibri"/>
              </a:rPr>
              <a:t> </a:t>
            </a:r>
            <a:r>
              <a:rPr sz="550" dirty="0">
                <a:solidFill>
                  <a:srgbClr val="231F20"/>
                </a:solidFill>
                <a:latin typeface="Calibri"/>
                <a:cs typeface="Calibri"/>
              </a:rPr>
              <a:t>à</a:t>
            </a:r>
            <a:r>
              <a:rPr sz="550" spc="125" dirty="0">
                <a:solidFill>
                  <a:srgbClr val="231F20"/>
                </a:solidFill>
                <a:latin typeface="Calibri"/>
                <a:cs typeface="Calibri"/>
              </a:rPr>
              <a:t> </a:t>
            </a:r>
            <a:r>
              <a:rPr sz="550" dirty="0">
                <a:solidFill>
                  <a:srgbClr val="231F20"/>
                </a:solidFill>
                <a:latin typeface="Calibri"/>
                <a:cs typeface="Calibri"/>
              </a:rPr>
              <a:t>100%,</a:t>
            </a:r>
            <a:r>
              <a:rPr sz="550" spc="130" dirty="0">
                <a:solidFill>
                  <a:srgbClr val="231F20"/>
                </a:solidFill>
                <a:latin typeface="Calibri"/>
                <a:cs typeface="Calibri"/>
              </a:rPr>
              <a:t> </a:t>
            </a:r>
            <a:r>
              <a:rPr sz="550" dirty="0">
                <a:solidFill>
                  <a:srgbClr val="231F20"/>
                </a:solidFill>
                <a:latin typeface="Calibri"/>
                <a:cs typeface="Calibri"/>
              </a:rPr>
              <a:t>mais</a:t>
            </a:r>
            <a:r>
              <a:rPr sz="550" spc="130" dirty="0">
                <a:solidFill>
                  <a:srgbClr val="231F20"/>
                </a:solidFill>
                <a:latin typeface="Calibri"/>
                <a:cs typeface="Calibri"/>
              </a:rPr>
              <a:t> </a:t>
            </a:r>
            <a:r>
              <a:rPr sz="550" dirty="0">
                <a:solidFill>
                  <a:srgbClr val="231F20"/>
                </a:solidFill>
                <a:latin typeface="Calibri"/>
                <a:cs typeface="Calibri"/>
              </a:rPr>
              <a:t>il</a:t>
            </a:r>
            <a:r>
              <a:rPr sz="550" spc="125" dirty="0">
                <a:solidFill>
                  <a:srgbClr val="231F20"/>
                </a:solidFill>
                <a:latin typeface="Calibri"/>
                <a:cs typeface="Calibri"/>
              </a:rPr>
              <a:t> </a:t>
            </a:r>
            <a:r>
              <a:rPr sz="550" dirty="0">
                <a:solidFill>
                  <a:srgbClr val="231F20"/>
                </a:solidFill>
                <a:latin typeface="Calibri"/>
                <a:cs typeface="Calibri"/>
              </a:rPr>
              <a:t>y</a:t>
            </a:r>
            <a:r>
              <a:rPr sz="550" spc="130" dirty="0">
                <a:solidFill>
                  <a:srgbClr val="231F20"/>
                </a:solidFill>
                <a:latin typeface="Calibri"/>
                <a:cs typeface="Calibri"/>
              </a:rPr>
              <a:t> </a:t>
            </a:r>
            <a:r>
              <a:rPr sz="550" dirty="0">
                <a:solidFill>
                  <a:srgbClr val="231F20"/>
                </a:solidFill>
                <a:latin typeface="Calibri"/>
                <a:cs typeface="Calibri"/>
              </a:rPr>
              <a:t>a</a:t>
            </a:r>
            <a:r>
              <a:rPr sz="550" spc="130" dirty="0">
                <a:solidFill>
                  <a:srgbClr val="231F20"/>
                </a:solidFill>
                <a:latin typeface="Calibri"/>
                <a:cs typeface="Calibri"/>
              </a:rPr>
              <a:t> </a:t>
            </a:r>
            <a:r>
              <a:rPr sz="550" spc="-10" dirty="0">
                <a:solidFill>
                  <a:srgbClr val="231F20"/>
                </a:solidFill>
                <a:latin typeface="Calibri"/>
                <a:cs typeface="Calibri"/>
              </a:rPr>
              <a:t>plusieurs</a:t>
            </a:r>
            <a:endParaRPr sz="550" dirty="0">
              <a:latin typeface="Calibri"/>
              <a:cs typeface="Calibri"/>
            </a:endParaRPr>
          </a:p>
          <a:p>
            <a:pPr marL="2498725" indent="-2499360">
              <a:lnSpc>
                <a:spcPct val="118200"/>
              </a:lnSpc>
              <a:spcBef>
                <a:spcPts val="380"/>
              </a:spcBef>
              <a:tabLst>
                <a:tab pos="2498725" algn="l"/>
              </a:tabLst>
            </a:pPr>
            <a:r>
              <a:rPr sz="825" baseline="40404" dirty="0">
                <a:solidFill>
                  <a:srgbClr val="231F20"/>
                </a:solidFill>
                <a:latin typeface="Calibri"/>
                <a:cs typeface="Calibri"/>
              </a:rPr>
              <a:t>éléments</a:t>
            </a:r>
            <a:r>
              <a:rPr sz="825" spc="112" baseline="40404" dirty="0">
                <a:solidFill>
                  <a:srgbClr val="231F20"/>
                </a:solidFill>
                <a:latin typeface="Calibri"/>
                <a:cs typeface="Calibri"/>
              </a:rPr>
              <a:t> </a:t>
            </a:r>
            <a:r>
              <a:rPr sz="825" spc="-15" baseline="40404" dirty="0">
                <a:solidFill>
                  <a:srgbClr val="231F20"/>
                </a:solidFill>
                <a:latin typeface="Calibri"/>
                <a:cs typeface="Calibri"/>
              </a:rPr>
              <a:t>douteux...</a:t>
            </a:r>
            <a:r>
              <a:rPr sz="825" baseline="40404" dirty="0">
                <a:solidFill>
                  <a:srgbClr val="231F20"/>
                </a:solidFill>
                <a:latin typeface="Calibri"/>
                <a:cs typeface="Calibri"/>
              </a:rPr>
              <a:t>	</a:t>
            </a:r>
            <a:r>
              <a:rPr sz="550" dirty="0">
                <a:solidFill>
                  <a:srgbClr val="231F20"/>
                </a:solidFill>
                <a:latin typeface="Calibri"/>
                <a:cs typeface="Calibri"/>
              </a:rPr>
              <a:t>Quelques</a:t>
            </a:r>
            <a:r>
              <a:rPr sz="550" spc="120" dirty="0">
                <a:solidFill>
                  <a:srgbClr val="231F20"/>
                </a:solidFill>
                <a:latin typeface="Calibri"/>
                <a:cs typeface="Calibri"/>
              </a:rPr>
              <a:t> </a:t>
            </a:r>
            <a:r>
              <a:rPr sz="550" dirty="0">
                <a:solidFill>
                  <a:srgbClr val="231F20"/>
                </a:solidFill>
                <a:latin typeface="Calibri"/>
                <a:cs typeface="Calibri"/>
              </a:rPr>
              <a:t>précisions</a:t>
            </a:r>
            <a:r>
              <a:rPr sz="550" spc="120" dirty="0">
                <a:solidFill>
                  <a:srgbClr val="231F20"/>
                </a:solidFill>
                <a:latin typeface="Calibri"/>
                <a:cs typeface="Calibri"/>
              </a:rPr>
              <a:t> </a:t>
            </a:r>
            <a:r>
              <a:rPr sz="550" dirty="0">
                <a:solidFill>
                  <a:srgbClr val="231F20"/>
                </a:solidFill>
                <a:latin typeface="Calibri"/>
                <a:cs typeface="Calibri"/>
              </a:rPr>
              <a:t>:</a:t>
            </a:r>
            <a:r>
              <a:rPr sz="550" spc="120" dirty="0">
                <a:solidFill>
                  <a:srgbClr val="231F20"/>
                </a:solidFill>
                <a:latin typeface="Calibri"/>
                <a:cs typeface="Calibri"/>
              </a:rPr>
              <a:t> </a:t>
            </a:r>
            <a:r>
              <a:rPr sz="550" dirty="0">
                <a:solidFill>
                  <a:srgbClr val="231F20"/>
                </a:solidFill>
                <a:latin typeface="Calibri"/>
                <a:cs typeface="Calibri"/>
              </a:rPr>
              <a:t>il</a:t>
            </a:r>
            <a:r>
              <a:rPr sz="550" spc="120" dirty="0">
                <a:solidFill>
                  <a:srgbClr val="231F20"/>
                </a:solidFill>
                <a:latin typeface="Calibri"/>
                <a:cs typeface="Calibri"/>
              </a:rPr>
              <a:t> </a:t>
            </a:r>
            <a:r>
              <a:rPr sz="550" dirty="0">
                <a:solidFill>
                  <a:srgbClr val="231F20"/>
                </a:solidFill>
                <a:latin typeface="Calibri"/>
                <a:cs typeface="Calibri"/>
              </a:rPr>
              <a:t>ne</a:t>
            </a:r>
            <a:r>
              <a:rPr sz="550" spc="120" dirty="0">
                <a:solidFill>
                  <a:srgbClr val="231F20"/>
                </a:solidFill>
                <a:latin typeface="Calibri"/>
                <a:cs typeface="Calibri"/>
              </a:rPr>
              <a:t> </a:t>
            </a:r>
            <a:r>
              <a:rPr sz="550" dirty="0">
                <a:solidFill>
                  <a:srgbClr val="231F20"/>
                </a:solidFill>
                <a:latin typeface="Calibri"/>
                <a:cs typeface="Calibri"/>
              </a:rPr>
              <a:t>s’agissait</a:t>
            </a:r>
            <a:r>
              <a:rPr sz="550" spc="125" dirty="0">
                <a:solidFill>
                  <a:srgbClr val="231F20"/>
                </a:solidFill>
                <a:latin typeface="Calibri"/>
                <a:cs typeface="Calibri"/>
              </a:rPr>
              <a:t> </a:t>
            </a:r>
            <a:r>
              <a:rPr sz="550" dirty="0">
                <a:solidFill>
                  <a:srgbClr val="231F20"/>
                </a:solidFill>
                <a:latin typeface="Calibri"/>
                <a:cs typeface="Calibri"/>
              </a:rPr>
              <a:t>pas</a:t>
            </a:r>
            <a:r>
              <a:rPr sz="550" spc="120" dirty="0">
                <a:solidFill>
                  <a:srgbClr val="231F20"/>
                </a:solidFill>
                <a:latin typeface="Calibri"/>
                <a:cs typeface="Calibri"/>
              </a:rPr>
              <a:t> </a:t>
            </a:r>
            <a:r>
              <a:rPr sz="550" dirty="0">
                <a:solidFill>
                  <a:srgbClr val="231F20"/>
                </a:solidFill>
                <a:latin typeface="Calibri"/>
                <a:cs typeface="Calibri"/>
              </a:rPr>
              <a:t>d’un</a:t>
            </a:r>
            <a:r>
              <a:rPr sz="550" spc="120" dirty="0">
                <a:solidFill>
                  <a:srgbClr val="231F20"/>
                </a:solidFill>
                <a:latin typeface="Calibri"/>
                <a:cs typeface="Calibri"/>
              </a:rPr>
              <a:t> </a:t>
            </a:r>
            <a:r>
              <a:rPr sz="550" spc="-25" dirty="0">
                <a:solidFill>
                  <a:srgbClr val="231F20"/>
                </a:solidFill>
                <a:latin typeface="Calibri"/>
                <a:cs typeface="Calibri"/>
              </a:rPr>
              <a:t>pi</a:t>
            </a:r>
            <a:r>
              <a:rPr sz="550" spc="500" dirty="0">
                <a:solidFill>
                  <a:srgbClr val="231F20"/>
                </a:solidFill>
                <a:latin typeface="Calibri"/>
                <a:cs typeface="Calibri"/>
              </a:rPr>
              <a:t> </a:t>
            </a:r>
            <a:r>
              <a:rPr sz="550" dirty="0">
                <a:solidFill>
                  <a:srgbClr val="231F20"/>
                </a:solidFill>
                <a:latin typeface="Calibri"/>
                <a:cs typeface="Calibri"/>
              </a:rPr>
              <a:t>sens</a:t>
            </a:r>
            <a:r>
              <a:rPr sz="550" spc="35" dirty="0">
                <a:solidFill>
                  <a:srgbClr val="231F20"/>
                </a:solidFill>
                <a:latin typeface="Calibri"/>
                <a:cs typeface="Calibri"/>
              </a:rPr>
              <a:t> </a:t>
            </a:r>
            <a:r>
              <a:rPr sz="550" dirty="0">
                <a:solidFill>
                  <a:srgbClr val="231F20"/>
                </a:solidFill>
                <a:latin typeface="Calibri"/>
                <a:cs typeface="Calibri"/>
              </a:rPr>
              <a:t>propre</a:t>
            </a:r>
            <a:r>
              <a:rPr sz="550" spc="35" dirty="0">
                <a:solidFill>
                  <a:srgbClr val="231F20"/>
                </a:solidFill>
                <a:latin typeface="Calibri"/>
                <a:cs typeface="Calibri"/>
              </a:rPr>
              <a:t> </a:t>
            </a:r>
            <a:r>
              <a:rPr sz="550" dirty="0">
                <a:solidFill>
                  <a:srgbClr val="231F20"/>
                </a:solidFill>
                <a:latin typeface="Calibri"/>
                <a:cs typeface="Calibri"/>
              </a:rPr>
              <a:t>mais</a:t>
            </a:r>
            <a:r>
              <a:rPr sz="550" spc="35" dirty="0">
                <a:solidFill>
                  <a:srgbClr val="231F20"/>
                </a:solidFill>
                <a:latin typeface="Calibri"/>
                <a:cs typeface="Calibri"/>
              </a:rPr>
              <a:t> </a:t>
            </a:r>
            <a:r>
              <a:rPr sz="550" dirty="0">
                <a:solidFill>
                  <a:srgbClr val="231F20"/>
                </a:solidFill>
                <a:latin typeface="Calibri"/>
                <a:cs typeface="Calibri"/>
              </a:rPr>
              <a:t>d’une</a:t>
            </a:r>
            <a:r>
              <a:rPr sz="550" spc="35" dirty="0">
                <a:solidFill>
                  <a:srgbClr val="231F20"/>
                </a:solidFill>
                <a:latin typeface="Calibri"/>
                <a:cs typeface="Calibri"/>
              </a:rPr>
              <a:t> </a:t>
            </a:r>
            <a:r>
              <a:rPr sz="550" dirty="0">
                <a:solidFill>
                  <a:srgbClr val="231F20"/>
                </a:solidFill>
                <a:latin typeface="Calibri"/>
                <a:cs typeface="Calibri"/>
              </a:rPr>
              <a:t>tentative</a:t>
            </a:r>
            <a:r>
              <a:rPr sz="550" spc="35" dirty="0">
                <a:solidFill>
                  <a:srgbClr val="231F20"/>
                </a:solidFill>
                <a:latin typeface="Calibri"/>
                <a:cs typeface="Calibri"/>
              </a:rPr>
              <a:t> </a:t>
            </a:r>
            <a:r>
              <a:rPr sz="550" dirty="0">
                <a:solidFill>
                  <a:srgbClr val="231F20"/>
                </a:solidFill>
                <a:latin typeface="Calibri"/>
                <a:cs typeface="Calibri"/>
              </a:rPr>
              <a:t>de</a:t>
            </a:r>
            <a:r>
              <a:rPr sz="550" spc="35" dirty="0">
                <a:solidFill>
                  <a:srgbClr val="231F20"/>
                </a:solidFill>
                <a:latin typeface="Calibri"/>
                <a:cs typeface="Calibri"/>
              </a:rPr>
              <a:t> </a:t>
            </a:r>
            <a:r>
              <a:rPr sz="550" dirty="0">
                <a:solidFill>
                  <a:srgbClr val="231F20"/>
                </a:solidFill>
                <a:latin typeface="Calibri"/>
                <a:cs typeface="Calibri"/>
              </a:rPr>
              <a:t>phishing</a:t>
            </a:r>
            <a:r>
              <a:rPr sz="550" spc="40" dirty="0">
                <a:solidFill>
                  <a:srgbClr val="231F20"/>
                </a:solidFill>
                <a:latin typeface="Calibri"/>
                <a:cs typeface="Calibri"/>
              </a:rPr>
              <a:t> </a:t>
            </a:r>
            <a:r>
              <a:rPr sz="550" spc="-25" dirty="0">
                <a:solidFill>
                  <a:srgbClr val="231F20"/>
                </a:solidFill>
                <a:latin typeface="Calibri"/>
                <a:cs typeface="Calibri"/>
              </a:rPr>
              <a:t>(ha</a:t>
            </a:r>
            <a:r>
              <a:rPr sz="550" spc="500" dirty="0">
                <a:solidFill>
                  <a:srgbClr val="231F20"/>
                </a:solidFill>
                <a:latin typeface="Calibri"/>
                <a:cs typeface="Calibri"/>
              </a:rPr>
              <a:t> </a:t>
            </a:r>
            <a:r>
              <a:rPr sz="550" dirty="0">
                <a:solidFill>
                  <a:srgbClr val="231F20"/>
                </a:solidFill>
                <a:latin typeface="Calibri"/>
                <a:cs typeface="Calibri"/>
              </a:rPr>
              <a:t>en</a:t>
            </a:r>
            <a:r>
              <a:rPr sz="550" spc="275" dirty="0">
                <a:solidFill>
                  <a:srgbClr val="231F20"/>
                </a:solidFill>
                <a:latin typeface="Calibri"/>
                <a:cs typeface="Calibri"/>
              </a:rPr>
              <a:t> </a:t>
            </a:r>
            <a:r>
              <a:rPr sz="550" dirty="0">
                <a:solidFill>
                  <a:srgbClr val="231F20"/>
                </a:solidFill>
                <a:latin typeface="Calibri"/>
                <a:cs typeface="Calibri"/>
              </a:rPr>
              <a:t>français),</a:t>
            </a:r>
            <a:r>
              <a:rPr sz="550" spc="275" dirty="0">
                <a:solidFill>
                  <a:srgbClr val="231F20"/>
                </a:solidFill>
                <a:latin typeface="Calibri"/>
                <a:cs typeface="Calibri"/>
              </a:rPr>
              <a:t> </a:t>
            </a:r>
            <a:r>
              <a:rPr sz="550" dirty="0">
                <a:solidFill>
                  <a:srgbClr val="231F20"/>
                </a:solidFill>
                <a:latin typeface="Calibri"/>
                <a:cs typeface="Calibri"/>
              </a:rPr>
              <a:t>une</a:t>
            </a:r>
            <a:r>
              <a:rPr sz="550" spc="280" dirty="0">
                <a:solidFill>
                  <a:srgbClr val="231F20"/>
                </a:solidFill>
                <a:latin typeface="Calibri"/>
                <a:cs typeface="Calibri"/>
              </a:rPr>
              <a:t> </a:t>
            </a:r>
            <a:r>
              <a:rPr sz="550" dirty="0">
                <a:solidFill>
                  <a:srgbClr val="231F20"/>
                </a:solidFill>
                <a:latin typeface="Calibri"/>
                <a:cs typeface="Calibri"/>
              </a:rPr>
              <a:t>pratique</a:t>
            </a:r>
            <a:r>
              <a:rPr sz="550" spc="275" dirty="0">
                <a:solidFill>
                  <a:srgbClr val="231F20"/>
                </a:solidFill>
                <a:latin typeface="Calibri"/>
                <a:cs typeface="Calibri"/>
              </a:rPr>
              <a:t> </a:t>
            </a:r>
            <a:r>
              <a:rPr sz="550" dirty="0">
                <a:solidFill>
                  <a:srgbClr val="231F20"/>
                </a:solidFill>
                <a:latin typeface="Calibri"/>
                <a:cs typeface="Calibri"/>
              </a:rPr>
              <a:t>malveillante</a:t>
            </a:r>
            <a:r>
              <a:rPr sz="550" spc="280" dirty="0">
                <a:solidFill>
                  <a:srgbClr val="231F20"/>
                </a:solidFill>
                <a:latin typeface="Calibri"/>
                <a:cs typeface="Calibri"/>
              </a:rPr>
              <a:t> </a:t>
            </a:r>
            <a:r>
              <a:rPr sz="550" dirty="0">
                <a:solidFill>
                  <a:srgbClr val="231F20"/>
                </a:solidFill>
                <a:latin typeface="Calibri"/>
                <a:cs typeface="Calibri"/>
              </a:rPr>
              <a:t>qui</a:t>
            </a:r>
            <a:r>
              <a:rPr sz="550" spc="275" dirty="0">
                <a:solidFill>
                  <a:srgbClr val="231F20"/>
                </a:solidFill>
                <a:latin typeface="Calibri"/>
                <a:cs typeface="Calibri"/>
              </a:rPr>
              <a:t> </a:t>
            </a:r>
            <a:r>
              <a:rPr sz="550" spc="-50" dirty="0">
                <a:solidFill>
                  <a:srgbClr val="231F20"/>
                </a:solidFill>
                <a:latin typeface="Calibri"/>
                <a:cs typeface="Calibri"/>
              </a:rPr>
              <a:t>c</a:t>
            </a:r>
            <a:r>
              <a:rPr sz="550" spc="500" dirty="0">
                <a:solidFill>
                  <a:srgbClr val="231F20"/>
                </a:solidFill>
                <a:latin typeface="Calibri"/>
                <a:cs typeface="Calibri"/>
              </a:rPr>
              <a:t> </a:t>
            </a:r>
            <a:r>
              <a:rPr sz="550" dirty="0">
                <a:solidFill>
                  <a:srgbClr val="231F20"/>
                </a:solidFill>
                <a:latin typeface="Calibri"/>
                <a:cs typeface="Calibri"/>
              </a:rPr>
              <a:t>tromper</a:t>
            </a:r>
            <a:r>
              <a:rPr sz="550" spc="235" dirty="0">
                <a:solidFill>
                  <a:srgbClr val="231F20"/>
                </a:solidFill>
                <a:latin typeface="Calibri"/>
                <a:cs typeface="Calibri"/>
              </a:rPr>
              <a:t> </a:t>
            </a:r>
            <a:r>
              <a:rPr sz="550" dirty="0">
                <a:solidFill>
                  <a:srgbClr val="231F20"/>
                </a:solidFill>
                <a:latin typeface="Calibri"/>
                <a:cs typeface="Calibri"/>
              </a:rPr>
              <a:t>l’internaute</a:t>
            </a:r>
            <a:r>
              <a:rPr sz="550" spc="240" dirty="0">
                <a:solidFill>
                  <a:srgbClr val="231F20"/>
                </a:solidFill>
                <a:latin typeface="Calibri"/>
                <a:cs typeface="Calibri"/>
              </a:rPr>
              <a:t> </a:t>
            </a:r>
            <a:r>
              <a:rPr sz="550" dirty="0">
                <a:solidFill>
                  <a:srgbClr val="231F20"/>
                </a:solidFill>
                <a:latin typeface="Calibri"/>
                <a:cs typeface="Calibri"/>
              </a:rPr>
              <a:t>pour</a:t>
            </a:r>
            <a:r>
              <a:rPr sz="550" spc="240" dirty="0">
                <a:solidFill>
                  <a:srgbClr val="231F20"/>
                </a:solidFill>
                <a:latin typeface="Calibri"/>
                <a:cs typeface="Calibri"/>
              </a:rPr>
              <a:t> </a:t>
            </a:r>
            <a:r>
              <a:rPr sz="550" dirty="0">
                <a:solidFill>
                  <a:srgbClr val="231F20"/>
                </a:solidFill>
                <a:latin typeface="Calibri"/>
                <a:cs typeface="Calibri"/>
              </a:rPr>
              <a:t>l’inciter</a:t>
            </a:r>
            <a:r>
              <a:rPr sz="550" spc="240" dirty="0">
                <a:solidFill>
                  <a:srgbClr val="231F20"/>
                </a:solidFill>
                <a:latin typeface="Calibri"/>
                <a:cs typeface="Calibri"/>
              </a:rPr>
              <a:t> </a:t>
            </a:r>
            <a:r>
              <a:rPr sz="550" dirty="0">
                <a:solidFill>
                  <a:srgbClr val="231F20"/>
                </a:solidFill>
                <a:latin typeface="Calibri"/>
                <a:cs typeface="Calibri"/>
              </a:rPr>
              <a:t>à</a:t>
            </a:r>
            <a:r>
              <a:rPr sz="550" spc="235" dirty="0">
                <a:solidFill>
                  <a:srgbClr val="231F20"/>
                </a:solidFill>
                <a:latin typeface="Calibri"/>
                <a:cs typeface="Calibri"/>
              </a:rPr>
              <a:t> </a:t>
            </a:r>
            <a:r>
              <a:rPr sz="550" spc="-10" dirty="0">
                <a:solidFill>
                  <a:srgbClr val="231F20"/>
                </a:solidFill>
                <a:latin typeface="Calibri"/>
                <a:cs typeface="Calibri"/>
              </a:rPr>
              <a:t>commun</a:t>
            </a:r>
            <a:r>
              <a:rPr sz="550" spc="500" dirty="0">
                <a:solidFill>
                  <a:srgbClr val="231F20"/>
                </a:solidFill>
                <a:latin typeface="Calibri"/>
                <a:cs typeface="Calibri"/>
              </a:rPr>
              <a:t> </a:t>
            </a:r>
            <a:r>
              <a:rPr sz="550" dirty="0">
                <a:solidFill>
                  <a:srgbClr val="231F20"/>
                </a:solidFill>
                <a:latin typeface="Calibri"/>
                <a:cs typeface="Calibri"/>
              </a:rPr>
              <a:t>données</a:t>
            </a:r>
            <a:r>
              <a:rPr sz="550" spc="125" dirty="0">
                <a:solidFill>
                  <a:srgbClr val="231F20"/>
                </a:solidFill>
                <a:latin typeface="Calibri"/>
                <a:cs typeface="Calibri"/>
              </a:rPr>
              <a:t> </a:t>
            </a:r>
            <a:r>
              <a:rPr sz="550" dirty="0">
                <a:solidFill>
                  <a:srgbClr val="231F20"/>
                </a:solidFill>
                <a:latin typeface="Calibri"/>
                <a:cs typeface="Calibri"/>
              </a:rPr>
              <a:t>personnelles</a:t>
            </a:r>
            <a:r>
              <a:rPr sz="550" spc="125" dirty="0">
                <a:solidFill>
                  <a:srgbClr val="231F20"/>
                </a:solidFill>
                <a:latin typeface="Calibri"/>
                <a:cs typeface="Calibri"/>
              </a:rPr>
              <a:t> </a:t>
            </a:r>
            <a:r>
              <a:rPr sz="550" dirty="0">
                <a:solidFill>
                  <a:srgbClr val="231F20"/>
                </a:solidFill>
                <a:latin typeface="Calibri"/>
                <a:cs typeface="Calibri"/>
              </a:rPr>
              <a:t>(en</a:t>
            </a:r>
            <a:r>
              <a:rPr sz="550" spc="125" dirty="0">
                <a:solidFill>
                  <a:srgbClr val="231F20"/>
                </a:solidFill>
                <a:latin typeface="Calibri"/>
                <a:cs typeface="Calibri"/>
              </a:rPr>
              <a:t> </a:t>
            </a:r>
            <a:r>
              <a:rPr sz="550" dirty="0">
                <a:solidFill>
                  <a:srgbClr val="231F20"/>
                </a:solidFill>
                <a:latin typeface="Calibri"/>
                <a:cs typeface="Calibri"/>
              </a:rPr>
              <a:t>l’occurrence,</a:t>
            </a:r>
            <a:r>
              <a:rPr sz="550" spc="125" dirty="0">
                <a:solidFill>
                  <a:srgbClr val="231F20"/>
                </a:solidFill>
                <a:latin typeface="Calibri"/>
                <a:cs typeface="Calibri"/>
              </a:rPr>
              <a:t> </a:t>
            </a:r>
            <a:r>
              <a:rPr sz="550" dirty="0">
                <a:solidFill>
                  <a:srgbClr val="231F20"/>
                </a:solidFill>
                <a:latin typeface="Calibri"/>
                <a:cs typeface="Calibri"/>
              </a:rPr>
              <a:t>des</a:t>
            </a:r>
            <a:r>
              <a:rPr sz="550" spc="125" dirty="0">
                <a:solidFill>
                  <a:srgbClr val="231F20"/>
                </a:solidFill>
                <a:latin typeface="Calibri"/>
                <a:cs typeface="Calibri"/>
              </a:rPr>
              <a:t> </a:t>
            </a:r>
            <a:r>
              <a:rPr sz="550" spc="-20" dirty="0">
                <a:solidFill>
                  <a:srgbClr val="231F20"/>
                </a:solidFill>
                <a:latin typeface="Calibri"/>
                <a:cs typeface="Calibri"/>
              </a:rPr>
              <a:t>code</a:t>
            </a:r>
            <a:r>
              <a:rPr sz="550" spc="500" dirty="0">
                <a:solidFill>
                  <a:srgbClr val="231F20"/>
                </a:solidFill>
                <a:latin typeface="Calibri"/>
                <a:cs typeface="Calibri"/>
              </a:rPr>
              <a:t> </a:t>
            </a:r>
            <a:r>
              <a:rPr sz="550" dirty="0">
                <a:solidFill>
                  <a:srgbClr val="231F20"/>
                </a:solidFill>
                <a:latin typeface="Calibri"/>
                <a:cs typeface="Calibri"/>
              </a:rPr>
              <a:t>bleue).</a:t>
            </a:r>
            <a:r>
              <a:rPr sz="550" spc="25" dirty="0">
                <a:solidFill>
                  <a:srgbClr val="231F20"/>
                </a:solidFill>
                <a:latin typeface="Calibri"/>
                <a:cs typeface="Calibri"/>
              </a:rPr>
              <a:t> </a:t>
            </a:r>
            <a:r>
              <a:rPr sz="550" dirty="0">
                <a:solidFill>
                  <a:srgbClr val="231F20"/>
                </a:solidFill>
                <a:latin typeface="Calibri"/>
                <a:cs typeface="Calibri"/>
              </a:rPr>
              <a:t>Dans</a:t>
            </a:r>
            <a:r>
              <a:rPr sz="550" spc="30" dirty="0">
                <a:solidFill>
                  <a:srgbClr val="231F20"/>
                </a:solidFill>
                <a:latin typeface="Calibri"/>
                <a:cs typeface="Calibri"/>
              </a:rPr>
              <a:t> </a:t>
            </a:r>
            <a:r>
              <a:rPr sz="550" dirty="0">
                <a:solidFill>
                  <a:srgbClr val="231F20"/>
                </a:solidFill>
                <a:latin typeface="Calibri"/>
                <a:cs typeface="Calibri"/>
              </a:rPr>
              <a:t>le</a:t>
            </a:r>
            <a:r>
              <a:rPr sz="550" spc="30" dirty="0">
                <a:solidFill>
                  <a:srgbClr val="231F20"/>
                </a:solidFill>
                <a:latin typeface="Calibri"/>
                <a:cs typeface="Calibri"/>
              </a:rPr>
              <a:t> </a:t>
            </a:r>
            <a:r>
              <a:rPr sz="550" dirty="0">
                <a:solidFill>
                  <a:srgbClr val="231F20"/>
                </a:solidFill>
                <a:latin typeface="Calibri"/>
                <a:cs typeface="Calibri"/>
              </a:rPr>
              <a:t>doute,</a:t>
            </a:r>
            <a:r>
              <a:rPr sz="550" spc="30" dirty="0">
                <a:solidFill>
                  <a:srgbClr val="231F20"/>
                </a:solidFill>
                <a:latin typeface="Calibri"/>
                <a:cs typeface="Calibri"/>
              </a:rPr>
              <a:t> </a:t>
            </a:r>
            <a:r>
              <a:rPr sz="550" dirty="0">
                <a:solidFill>
                  <a:srgbClr val="231F20"/>
                </a:solidFill>
                <a:latin typeface="Calibri"/>
                <a:cs typeface="Calibri"/>
              </a:rPr>
              <a:t>une</a:t>
            </a:r>
            <a:r>
              <a:rPr sz="550" spc="25" dirty="0">
                <a:solidFill>
                  <a:srgbClr val="231F20"/>
                </a:solidFill>
                <a:latin typeface="Calibri"/>
                <a:cs typeface="Calibri"/>
              </a:rPr>
              <a:t> </a:t>
            </a:r>
            <a:r>
              <a:rPr sz="550" dirty="0">
                <a:solidFill>
                  <a:srgbClr val="231F20"/>
                </a:solidFill>
                <a:latin typeface="Calibri"/>
                <a:cs typeface="Calibri"/>
              </a:rPr>
              <a:t>règle</a:t>
            </a:r>
            <a:r>
              <a:rPr sz="550" spc="30" dirty="0">
                <a:solidFill>
                  <a:srgbClr val="231F20"/>
                </a:solidFill>
                <a:latin typeface="Calibri"/>
                <a:cs typeface="Calibri"/>
              </a:rPr>
              <a:t> </a:t>
            </a:r>
            <a:r>
              <a:rPr sz="550" dirty="0">
                <a:solidFill>
                  <a:srgbClr val="231F20"/>
                </a:solidFill>
                <a:latin typeface="Calibri"/>
                <a:cs typeface="Calibri"/>
              </a:rPr>
              <a:t>d’or</a:t>
            </a:r>
            <a:r>
              <a:rPr sz="550" spc="30" dirty="0">
                <a:solidFill>
                  <a:srgbClr val="231F20"/>
                </a:solidFill>
                <a:latin typeface="Calibri"/>
                <a:cs typeface="Calibri"/>
              </a:rPr>
              <a:t> </a:t>
            </a:r>
            <a:r>
              <a:rPr sz="550" dirty="0">
                <a:solidFill>
                  <a:srgbClr val="231F20"/>
                </a:solidFill>
                <a:latin typeface="Calibri"/>
                <a:cs typeface="Calibri"/>
              </a:rPr>
              <a:t>à</a:t>
            </a:r>
            <a:r>
              <a:rPr sz="550" spc="30" dirty="0">
                <a:solidFill>
                  <a:srgbClr val="231F20"/>
                </a:solidFill>
                <a:latin typeface="Calibri"/>
                <a:cs typeface="Calibri"/>
              </a:rPr>
              <a:t> </a:t>
            </a:r>
            <a:r>
              <a:rPr sz="550" dirty="0">
                <a:solidFill>
                  <a:srgbClr val="231F20"/>
                </a:solidFill>
                <a:latin typeface="Calibri"/>
                <a:cs typeface="Calibri"/>
              </a:rPr>
              <a:t>retenir</a:t>
            </a:r>
            <a:r>
              <a:rPr sz="550" spc="25" dirty="0">
                <a:solidFill>
                  <a:srgbClr val="231F20"/>
                </a:solidFill>
                <a:latin typeface="Calibri"/>
                <a:cs typeface="Calibri"/>
              </a:rPr>
              <a:t> </a:t>
            </a:r>
            <a:r>
              <a:rPr sz="550" dirty="0">
                <a:solidFill>
                  <a:srgbClr val="231F20"/>
                </a:solidFill>
                <a:latin typeface="Calibri"/>
                <a:cs typeface="Calibri"/>
              </a:rPr>
              <a:t>:</a:t>
            </a:r>
            <a:r>
              <a:rPr sz="550" spc="30" dirty="0">
                <a:solidFill>
                  <a:srgbClr val="231F20"/>
                </a:solidFill>
                <a:latin typeface="Calibri"/>
                <a:cs typeface="Calibri"/>
              </a:rPr>
              <a:t> </a:t>
            </a:r>
            <a:r>
              <a:rPr sz="550" spc="-25" dirty="0">
                <a:solidFill>
                  <a:srgbClr val="231F20"/>
                </a:solidFill>
                <a:latin typeface="Calibri"/>
                <a:cs typeface="Calibri"/>
              </a:rPr>
              <a:t>ne</a:t>
            </a:r>
            <a:r>
              <a:rPr sz="550" spc="500" dirty="0">
                <a:solidFill>
                  <a:srgbClr val="231F20"/>
                </a:solidFill>
                <a:latin typeface="Calibri"/>
                <a:cs typeface="Calibri"/>
              </a:rPr>
              <a:t> </a:t>
            </a:r>
            <a:r>
              <a:rPr sz="550" dirty="0">
                <a:solidFill>
                  <a:srgbClr val="231F20"/>
                </a:solidFill>
                <a:latin typeface="Calibri"/>
                <a:cs typeface="Calibri"/>
              </a:rPr>
              <a:t>cliquer</a:t>
            </a:r>
            <a:r>
              <a:rPr sz="550" spc="55" dirty="0">
                <a:solidFill>
                  <a:srgbClr val="231F20"/>
                </a:solidFill>
                <a:latin typeface="Calibri"/>
                <a:cs typeface="Calibri"/>
              </a:rPr>
              <a:t> </a:t>
            </a:r>
            <a:r>
              <a:rPr sz="550" dirty="0">
                <a:solidFill>
                  <a:srgbClr val="231F20"/>
                </a:solidFill>
                <a:latin typeface="Calibri"/>
                <a:cs typeface="Calibri"/>
              </a:rPr>
              <a:t>sur</a:t>
            </a:r>
            <a:r>
              <a:rPr sz="550" spc="60" dirty="0">
                <a:solidFill>
                  <a:srgbClr val="231F20"/>
                </a:solidFill>
                <a:latin typeface="Calibri"/>
                <a:cs typeface="Calibri"/>
              </a:rPr>
              <a:t> </a:t>
            </a:r>
            <a:r>
              <a:rPr sz="550" dirty="0">
                <a:solidFill>
                  <a:srgbClr val="231F20"/>
                </a:solidFill>
                <a:latin typeface="Calibri"/>
                <a:cs typeface="Calibri"/>
              </a:rPr>
              <a:t>des</a:t>
            </a:r>
            <a:r>
              <a:rPr sz="550" spc="60" dirty="0">
                <a:solidFill>
                  <a:srgbClr val="231F20"/>
                </a:solidFill>
                <a:latin typeface="Calibri"/>
                <a:cs typeface="Calibri"/>
              </a:rPr>
              <a:t> </a:t>
            </a:r>
            <a:r>
              <a:rPr sz="550" dirty="0">
                <a:solidFill>
                  <a:srgbClr val="231F20"/>
                </a:solidFill>
                <a:latin typeface="Calibri"/>
                <a:cs typeface="Calibri"/>
              </a:rPr>
              <a:t>liens</a:t>
            </a:r>
            <a:r>
              <a:rPr sz="550" spc="60" dirty="0">
                <a:solidFill>
                  <a:srgbClr val="231F20"/>
                </a:solidFill>
                <a:latin typeface="Calibri"/>
                <a:cs typeface="Calibri"/>
              </a:rPr>
              <a:t> </a:t>
            </a:r>
            <a:r>
              <a:rPr sz="550" dirty="0">
                <a:solidFill>
                  <a:srgbClr val="231F20"/>
                </a:solidFill>
                <a:latin typeface="Calibri"/>
                <a:cs typeface="Calibri"/>
              </a:rPr>
              <a:t>envoyés</a:t>
            </a:r>
            <a:r>
              <a:rPr sz="550" spc="60" dirty="0">
                <a:solidFill>
                  <a:srgbClr val="231F20"/>
                </a:solidFill>
                <a:latin typeface="Calibri"/>
                <a:cs typeface="Calibri"/>
              </a:rPr>
              <a:t> </a:t>
            </a:r>
            <a:r>
              <a:rPr sz="550" dirty="0">
                <a:solidFill>
                  <a:srgbClr val="231F20"/>
                </a:solidFill>
                <a:latin typeface="Calibri"/>
                <a:cs typeface="Calibri"/>
              </a:rPr>
              <a:t>par</a:t>
            </a:r>
            <a:r>
              <a:rPr sz="550" spc="55" dirty="0">
                <a:solidFill>
                  <a:srgbClr val="231F20"/>
                </a:solidFill>
                <a:latin typeface="Calibri"/>
                <a:cs typeface="Calibri"/>
              </a:rPr>
              <a:t> </a:t>
            </a:r>
            <a:r>
              <a:rPr sz="550" dirty="0">
                <a:solidFill>
                  <a:srgbClr val="231F20"/>
                </a:solidFill>
                <a:latin typeface="Calibri"/>
                <a:cs typeface="Calibri"/>
              </a:rPr>
              <a:t>des</a:t>
            </a:r>
            <a:r>
              <a:rPr sz="550" spc="60" dirty="0">
                <a:solidFill>
                  <a:srgbClr val="231F20"/>
                </a:solidFill>
                <a:latin typeface="Calibri"/>
                <a:cs typeface="Calibri"/>
              </a:rPr>
              <a:t> </a:t>
            </a:r>
            <a:r>
              <a:rPr sz="550" spc="-10" dirty="0">
                <a:solidFill>
                  <a:srgbClr val="231F20"/>
                </a:solidFill>
                <a:latin typeface="Calibri"/>
                <a:cs typeface="Calibri"/>
              </a:rPr>
              <a:t>inconnus.</a:t>
            </a:r>
            <a:endParaRPr sz="550" dirty="0">
              <a:latin typeface="Calibri"/>
              <a:cs typeface="Calibri"/>
            </a:endParaRPr>
          </a:p>
          <a:p>
            <a:pPr>
              <a:lnSpc>
                <a:spcPct val="100000"/>
              </a:lnSpc>
              <a:spcBef>
                <a:spcPts val="45"/>
              </a:spcBef>
            </a:pPr>
            <a:endParaRPr sz="700" dirty="0">
              <a:latin typeface="Calibri"/>
              <a:cs typeface="Calibri"/>
            </a:endParaRPr>
          </a:p>
          <a:p>
            <a:pPr marL="2474595" algn="ctr">
              <a:lnSpc>
                <a:spcPct val="100000"/>
              </a:lnSpc>
            </a:pPr>
            <a:r>
              <a:rPr sz="550" dirty="0">
                <a:solidFill>
                  <a:srgbClr val="231F20"/>
                </a:solidFill>
                <a:latin typeface="Calibri"/>
                <a:cs typeface="Calibri"/>
              </a:rPr>
              <a:t>Pourtant,</a:t>
            </a:r>
            <a:r>
              <a:rPr sz="550" spc="60" dirty="0">
                <a:solidFill>
                  <a:srgbClr val="231F20"/>
                </a:solidFill>
                <a:latin typeface="Calibri"/>
                <a:cs typeface="Calibri"/>
              </a:rPr>
              <a:t> </a:t>
            </a:r>
            <a:r>
              <a:rPr sz="550" dirty="0">
                <a:solidFill>
                  <a:srgbClr val="231F20"/>
                </a:solidFill>
                <a:latin typeface="Calibri"/>
                <a:cs typeface="Calibri"/>
              </a:rPr>
              <a:t>même</a:t>
            </a:r>
            <a:r>
              <a:rPr sz="550" spc="60" dirty="0">
                <a:solidFill>
                  <a:srgbClr val="231F20"/>
                </a:solidFill>
                <a:latin typeface="Calibri"/>
                <a:cs typeface="Calibri"/>
              </a:rPr>
              <a:t> </a:t>
            </a:r>
            <a:r>
              <a:rPr sz="550" dirty="0">
                <a:solidFill>
                  <a:srgbClr val="231F20"/>
                </a:solidFill>
                <a:latin typeface="Calibri"/>
                <a:cs typeface="Calibri"/>
              </a:rPr>
              <a:t>si</a:t>
            </a:r>
            <a:r>
              <a:rPr sz="550" spc="60" dirty="0">
                <a:solidFill>
                  <a:srgbClr val="231F20"/>
                </a:solidFill>
                <a:latin typeface="Calibri"/>
                <a:cs typeface="Calibri"/>
              </a:rPr>
              <a:t> </a:t>
            </a:r>
            <a:r>
              <a:rPr sz="550" dirty="0">
                <a:solidFill>
                  <a:srgbClr val="231F20"/>
                </a:solidFill>
                <a:latin typeface="Calibri"/>
                <a:cs typeface="Calibri"/>
              </a:rPr>
              <a:t>je</a:t>
            </a:r>
            <a:r>
              <a:rPr sz="550" spc="60" dirty="0">
                <a:solidFill>
                  <a:srgbClr val="231F20"/>
                </a:solidFill>
                <a:latin typeface="Calibri"/>
                <a:cs typeface="Calibri"/>
              </a:rPr>
              <a:t> </a:t>
            </a:r>
            <a:r>
              <a:rPr sz="550" dirty="0">
                <a:solidFill>
                  <a:srgbClr val="231F20"/>
                </a:solidFill>
                <a:latin typeface="Calibri"/>
                <a:cs typeface="Calibri"/>
              </a:rPr>
              <a:t>connaissais</a:t>
            </a:r>
            <a:r>
              <a:rPr sz="550" spc="60" dirty="0">
                <a:solidFill>
                  <a:srgbClr val="231F20"/>
                </a:solidFill>
                <a:latin typeface="Calibri"/>
                <a:cs typeface="Calibri"/>
              </a:rPr>
              <a:t> </a:t>
            </a:r>
            <a:r>
              <a:rPr sz="550" dirty="0">
                <a:solidFill>
                  <a:srgbClr val="231F20"/>
                </a:solidFill>
                <a:latin typeface="Calibri"/>
                <a:cs typeface="Calibri"/>
              </a:rPr>
              <a:t>déjà</a:t>
            </a:r>
            <a:r>
              <a:rPr sz="550" spc="60" dirty="0">
                <a:solidFill>
                  <a:srgbClr val="231F20"/>
                </a:solidFill>
                <a:latin typeface="Calibri"/>
                <a:cs typeface="Calibri"/>
              </a:rPr>
              <a:t> </a:t>
            </a:r>
            <a:r>
              <a:rPr sz="550" dirty="0">
                <a:solidFill>
                  <a:srgbClr val="231F20"/>
                </a:solidFill>
                <a:latin typeface="Calibri"/>
                <a:cs typeface="Calibri"/>
              </a:rPr>
              <a:t>les</a:t>
            </a:r>
            <a:r>
              <a:rPr sz="550" spc="60" dirty="0">
                <a:solidFill>
                  <a:srgbClr val="231F20"/>
                </a:solidFill>
                <a:latin typeface="Calibri"/>
                <a:cs typeface="Calibri"/>
              </a:rPr>
              <a:t> </a:t>
            </a:r>
            <a:r>
              <a:rPr sz="550" spc="-10" dirty="0">
                <a:solidFill>
                  <a:srgbClr val="231F20"/>
                </a:solidFill>
                <a:latin typeface="Calibri"/>
                <a:cs typeface="Calibri"/>
              </a:rPr>
              <a:t>bonnes</a:t>
            </a:r>
            <a:endParaRPr sz="550" dirty="0">
              <a:latin typeface="Calibri"/>
              <a:cs typeface="Calibri"/>
            </a:endParaRPr>
          </a:p>
          <a:p>
            <a:pPr marL="2479675" algn="ctr">
              <a:lnSpc>
                <a:spcPct val="100000"/>
              </a:lnSpc>
              <a:spcBef>
                <a:spcPts val="120"/>
              </a:spcBef>
            </a:pPr>
            <a:r>
              <a:rPr sz="550" dirty="0">
                <a:solidFill>
                  <a:srgbClr val="231F20"/>
                </a:solidFill>
                <a:latin typeface="Calibri"/>
                <a:cs typeface="Calibri"/>
              </a:rPr>
              <a:t>je</a:t>
            </a:r>
            <a:r>
              <a:rPr sz="550" spc="25" dirty="0">
                <a:solidFill>
                  <a:srgbClr val="231F20"/>
                </a:solidFill>
                <a:latin typeface="Calibri"/>
                <a:cs typeface="Calibri"/>
              </a:rPr>
              <a:t> </a:t>
            </a:r>
            <a:r>
              <a:rPr sz="550" dirty="0">
                <a:solidFill>
                  <a:srgbClr val="231F20"/>
                </a:solidFill>
                <a:latin typeface="Calibri"/>
                <a:cs typeface="Calibri"/>
              </a:rPr>
              <a:t>me</a:t>
            </a:r>
            <a:r>
              <a:rPr sz="550" spc="25" dirty="0">
                <a:solidFill>
                  <a:srgbClr val="231F20"/>
                </a:solidFill>
                <a:latin typeface="Calibri"/>
                <a:cs typeface="Calibri"/>
              </a:rPr>
              <a:t> </a:t>
            </a:r>
            <a:r>
              <a:rPr sz="550" dirty="0">
                <a:solidFill>
                  <a:srgbClr val="231F20"/>
                </a:solidFill>
                <a:latin typeface="Calibri"/>
                <a:cs typeface="Calibri"/>
              </a:rPr>
              <a:t>suis</a:t>
            </a:r>
            <a:r>
              <a:rPr sz="550" spc="25" dirty="0">
                <a:solidFill>
                  <a:srgbClr val="231F20"/>
                </a:solidFill>
                <a:latin typeface="Calibri"/>
                <a:cs typeface="Calibri"/>
              </a:rPr>
              <a:t> </a:t>
            </a:r>
            <a:r>
              <a:rPr sz="550" dirty="0">
                <a:solidFill>
                  <a:srgbClr val="231F20"/>
                </a:solidFill>
                <a:latin typeface="Calibri"/>
                <a:cs typeface="Calibri"/>
              </a:rPr>
              <a:t>fait</a:t>
            </a:r>
            <a:r>
              <a:rPr sz="550" spc="25" dirty="0">
                <a:solidFill>
                  <a:srgbClr val="231F20"/>
                </a:solidFill>
                <a:latin typeface="Calibri"/>
                <a:cs typeface="Calibri"/>
              </a:rPr>
              <a:t> </a:t>
            </a:r>
            <a:r>
              <a:rPr sz="550" spc="-10" dirty="0">
                <a:solidFill>
                  <a:srgbClr val="231F20"/>
                </a:solidFill>
                <a:latin typeface="Calibri"/>
                <a:cs typeface="Calibri"/>
              </a:rPr>
              <a:t>avoir.</a:t>
            </a:r>
            <a:r>
              <a:rPr sz="550" spc="25" dirty="0">
                <a:solidFill>
                  <a:srgbClr val="231F20"/>
                </a:solidFill>
                <a:latin typeface="Calibri"/>
                <a:cs typeface="Calibri"/>
              </a:rPr>
              <a:t> </a:t>
            </a:r>
            <a:r>
              <a:rPr sz="550" dirty="0">
                <a:solidFill>
                  <a:srgbClr val="231F20"/>
                </a:solidFill>
                <a:latin typeface="Calibri"/>
                <a:cs typeface="Calibri"/>
              </a:rPr>
              <a:t>Stress,</a:t>
            </a:r>
            <a:r>
              <a:rPr sz="550" spc="25" dirty="0">
                <a:solidFill>
                  <a:srgbClr val="231F20"/>
                </a:solidFill>
                <a:latin typeface="Calibri"/>
                <a:cs typeface="Calibri"/>
              </a:rPr>
              <a:t> </a:t>
            </a:r>
            <a:r>
              <a:rPr sz="550" dirty="0">
                <a:solidFill>
                  <a:srgbClr val="231F20"/>
                </a:solidFill>
                <a:latin typeface="Calibri"/>
                <a:cs typeface="Calibri"/>
              </a:rPr>
              <a:t>fatigue,</a:t>
            </a:r>
            <a:r>
              <a:rPr sz="550" spc="30" dirty="0">
                <a:solidFill>
                  <a:srgbClr val="231F20"/>
                </a:solidFill>
                <a:latin typeface="Calibri"/>
                <a:cs typeface="Calibri"/>
              </a:rPr>
              <a:t> </a:t>
            </a:r>
            <a:r>
              <a:rPr sz="550" spc="-10" dirty="0">
                <a:solidFill>
                  <a:srgbClr val="231F20"/>
                </a:solidFill>
                <a:latin typeface="Calibri"/>
                <a:cs typeface="Calibri"/>
              </a:rPr>
              <a:t>inattention...</a:t>
            </a:r>
            <a:r>
              <a:rPr sz="550" spc="25" dirty="0">
                <a:solidFill>
                  <a:srgbClr val="231F20"/>
                </a:solidFill>
                <a:latin typeface="Calibri"/>
                <a:cs typeface="Calibri"/>
              </a:rPr>
              <a:t> </a:t>
            </a:r>
            <a:r>
              <a:rPr sz="550" spc="-25" dirty="0">
                <a:solidFill>
                  <a:srgbClr val="231F20"/>
                </a:solidFill>
                <a:latin typeface="Calibri"/>
                <a:cs typeface="Calibri"/>
              </a:rPr>
              <a:t>Il</a:t>
            </a:r>
            <a:endParaRPr sz="550" dirty="0">
              <a:latin typeface="Calibri"/>
              <a:cs typeface="Calibri"/>
            </a:endParaRPr>
          </a:p>
        </p:txBody>
      </p:sp>
      <p:sp>
        <p:nvSpPr>
          <p:cNvPr id="29" name="object 29"/>
          <p:cNvSpPr/>
          <p:nvPr/>
        </p:nvSpPr>
        <p:spPr>
          <a:xfrm>
            <a:off x="8409812" y="7774437"/>
            <a:ext cx="2138680" cy="24765"/>
          </a:xfrm>
          <a:custGeom>
            <a:avLst/>
            <a:gdLst/>
            <a:ahLst/>
            <a:cxnLst/>
            <a:rect l="l" t="t" r="r" b="b"/>
            <a:pathLst>
              <a:path w="2138679" h="24765">
                <a:moveTo>
                  <a:pt x="2138422" y="24622"/>
                </a:moveTo>
                <a:lnTo>
                  <a:pt x="0" y="24622"/>
                </a:lnTo>
                <a:lnTo>
                  <a:pt x="0" y="0"/>
                </a:lnTo>
                <a:lnTo>
                  <a:pt x="2138422" y="0"/>
                </a:lnTo>
                <a:lnTo>
                  <a:pt x="2138422" y="24622"/>
                </a:lnTo>
                <a:close/>
              </a:path>
            </a:pathLst>
          </a:custGeom>
          <a:solidFill>
            <a:srgbClr val="CC96EA"/>
          </a:solidFill>
        </p:spPr>
        <p:txBody>
          <a:bodyPr wrap="square" lIns="0" tIns="0" rIns="0" bIns="0" rtlCol="0"/>
          <a:lstStyle/>
          <a:p>
            <a:endParaRPr dirty="0"/>
          </a:p>
        </p:txBody>
      </p:sp>
      <p:sp>
        <p:nvSpPr>
          <p:cNvPr id="30" name="object 30"/>
          <p:cNvSpPr txBox="1"/>
          <p:nvPr/>
        </p:nvSpPr>
        <p:spPr>
          <a:xfrm>
            <a:off x="7774149" y="7161945"/>
            <a:ext cx="3359785" cy="1637664"/>
          </a:xfrm>
          <a:prstGeom prst="rect">
            <a:avLst/>
          </a:prstGeom>
        </p:spPr>
        <p:txBody>
          <a:bodyPr vert="horz" wrap="square" lIns="0" tIns="0" rIns="0" bIns="0" rtlCol="0">
            <a:spAutoFit/>
          </a:bodyPr>
          <a:lstStyle/>
          <a:p>
            <a:pPr algn="r">
              <a:lnSpc>
                <a:spcPts val="770"/>
              </a:lnSpc>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a:p>
            <a:pPr>
              <a:lnSpc>
                <a:spcPct val="100000"/>
              </a:lnSpc>
            </a:pPr>
            <a:endParaRPr sz="800" dirty="0">
              <a:latin typeface="Calibri"/>
              <a:cs typeface="Calibri"/>
            </a:endParaRPr>
          </a:p>
          <a:p>
            <a:pPr>
              <a:lnSpc>
                <a:spcPct val="100000"/>
              </a:lnSpc>
              <a:spcBef>
                <a:spcPts val="35"/>
              </a:spcBef>
            </a:pPr>
            <a:endParaRPr sz="750" dirty="0">
              <a:latin typeface="Calibri"/>
              <a:cs typeface="Calibri"/>
            </a:endParaRPr>
          </a:p>
          <a:p>
            <a:pPr marR="1315720" algn="just">
              <a:lnSpc>
                <a:spcPct val="118200"/>
              </a:lnSpc>
            </a:pPr>
            <a:r>
              <a:rPr sz="550" spc="20" dirty="0">
                <a:solidFill>
                  <a:srgbClr val="231F20"/>
                </a:solidFill>
                <a:latin typeface="Calibri"/>
                <a:cs typeface="Calibri"/>
              </a:rPr>
              <a:t>À</a:t>
            </a:r>
            <a:r>
              <a:rPr sz="550" spc="170" dirty="0">
                <a:solidFill>
                  <a:srgbClr val="231F20"/>
                </a:solidFill>
                <a:latin typeface="Calibri"/>
                <a:cs typeface="Calibri"/>
              </a:rPr>
              <a:t> </a:t>
            </a:r>
            <a:r>
              <a:rPr sz="550" spc="35" dirty="0">
                <a:solidFill>
                  <a:srgbClr val="231F20"/>
                </a:solidFill>
                <a:latin typeface="Calibri"/>
                <a:cs typeface="Calibri"/>
              </a:rPr>
              <a:t>l</a:t>
            </a:r>
            <a:r>
              <a:rPr sz="550" spc="-65" dirty="0">
                <a:solidFill>
                  <a:srgbClr val="231F20"/>
                </a:solidFill>
                <a:latin typeface="Calibri"/>
                <a:cs typeface="Calibri"/>
              </a:rPr>
              <a:t> </a:t>
            </a:r>
            <a:r>
              <a:rPr sz="550" spc="-10" dirty="0">
                <a:solidFill>
                  <a:srgbClr val="231F20"/>
                </a:solidFill>
                <a:latin typeface="Calibri"/>
                <a:cs typeface="Calibri"/>
              </a:rPr>
              <a:t>’</a:t>
            </a:r>
            <a:r>
              <a:rPr sz="550" spc="-75" dirty="0">
                <a:solidFill>
                  <a:srgbClr val="231F20"/>
                </a:solidFill>
                <a:latin typeface="Calibri"/>
                <a:cs typeface="Calibri"/>
              </a:rPr>
              <a:t> </a:t>
            </a:r>
            <a:r>
              <a:rPr sz="550" spc="55" dirty="0">
                <a:solidFill>
                  <a:srgbClr val="231F20"/>
                </a:solidFill>
                <a:latin typeface="Calibri"/>
                <a:cs typeface="Calibri"/>
              </a:rPr>
              <a:t>étape</a:t>
            </a:r>
            <a:r>
              <a:rPr sz="550" spc="165" dirty="0">
                <a:solidFill>
                  <a:srgbClr val="231F20"/>
                </a:solidFill>
                <a:latin typeface="Calibri"/>
                <a:cs typeface="Calibri"/>
              </a:rPr>
              <a:t> </a:t>
            </a:r>
            <a:r>
              <a:rPr sz="550" spc="60" dirty="0">
                <a:solidFill>
                  <a:srgbClr val="231F20"/>
                </a:solidFill>
                <a:latin typeface="Calibri"/>
                <a:cs typeface="Calibri"/>
              </a:rPr>
              <a:t>d’après,</a:t>
            </a:r>
            <a:r>
              <a:rPr sz="550" spc="165" dirty="0">
                <a:solidFill>
                  <a:srgbClr val="231F20"/>
                </a:solidFill>
                <a:latin typeface="Calibri"/>
                <a:cs typeface="Calibri"/>
              </a:rPr>
              <a:t> </a:t>
            </a:r>
            <a:r>
              <a:rPr sz="550" spc="35" dirty="0">
                <a:solidFill>
                  <a:srgbClr val="231F20"/>
                </a:solidFill>
                <a:latin typeface="Calibri"/>
                <a:cs typeface="Calibri"/>
              </a:rPr>
              <a:t>on</a:t>
            </a:r>
            <a:r>
              <a:rPr sz="550" spc="165" dirty="0">
                <a:solidFill>
                  <a:srgbClr val="231F20"/>
                </a:solidFill>
                <a:latin typeface="Calibri"/>
                <a:cs typeface="Calibri"/>
              </a:rPr>
              <a:t> </a:t>
            </a:r>
            <a:r>
              <a:rPr sz="550" spc="65" dirty="0">
                <a:solidFill>
                  <a:srgbClr val="231F20"/>
                </a:solidFill>
                <a:latin typeface="Calibri"/>
                <a:cs typeface="Calibri"/>
              </a:rPr>
              <a:t>m</a:t>
            </a:r>
            <a:r>
              <a:rPr sz="550" dirty="0">
                <a:solidFill>
                  <a:srgbClr val="231F20"/>
                </a:solidFill>
                <a:latin typeface="Calibri"/>
                <a:cs typeface="Calibri"/>
              </a:rPr>
              <a:t>e       </a:t>
            </a:r>
            <a:r>
              <a:rPr sz="550" spc="35" dirty="0">
                <a:solidFill>
                  <a:srgbClr val="231F20"/>
                </a:solidFill>
                <a:latin typeface="Calibri"/>
                <a:cs typeface="Calibri"/>
              </a:rPr>
              <a:t>Je</a:t>
            </a:r>
            <a:r>
              <a:rPr sz="550" spc="-10" dirty="0">
                <a:solidFill>
                  <a:srgbClr val="231F20"/>
                </a:solidFill>
                <a:latin typeface="Calibri"/>
                <a:cs typeface="Calibri"/>
              </a:rPr>
              <a:t> </a:t>
            </a:r>
            <a:r>
              <a:rPr sz="550" dirty="0">
                <a:solidFill>
                  <a:srgbClr val="231F20"/>
                </a:solidFill>
                <a:latin typeface="Calibri"/>
                <a:cs typeface="Calibri"/>
              </a:rPr>
              <a:t>recontacte</a:t>
            </a:r>
            <a:r>
              <a:rPr sz="550" spc="-10" dirty="0">
                <a:solidFill>
                  <a:srgbClr val="231F20"/>
                </a:solidFill>
                <a:latin typeface="Calibri"/>
                <a:cs typeface="Calibri"/>
              </a:rPr>
              <a:t> </a:t>
            </a:r>
            <a:r>
              <a:rPr sz="550" spc="10" dirty="0">
                <a:solidFill>
                  <a:srgbClr val="231F20"/>
                </a:solidFill>
                <a:latin typeface="Calibri"/>
                <a:cs typeface="Calibri"/>
              </a:rPr>
              <a:t>Sophia</a:t>
            </a:r>
            <a:r>
              <a:rPr sz="550" spc="-10" dirty="0">
                <a:solidFill>
                  <a:srgbClr val="231F20"/>
                </a:solidFill>
                <a:latin typeface="Calibri"/>
                <a:cs typeface="Calibri"/>
              </a:rPr>
              <a:t> </a:t>
            </a:r>
            <a:r>
              <a:rPr sz="550" dirty="0">
                <a:solidFill>
                  <a:srgbClr val="231F20"/>
                </a:solidFill>
                <a:latin typeface="Calibri"/>
                <a:cs typeface="Calibri"/>
              </a:rPr>
              <a:t>pour</a:t>
            </a:r>
            <a:r>
              <a:rPr sz="550" spc="-10" dirty="0">
                <a:solidFill>
                  <a:srgbClr val="231F20"/>
                </a:solidFill>
                <a:latin typeface="Calibri"/>
                <a:cs typeface="Calibri"/>
              </a:rPr>
              <a:t> </a:t>
            </a:r>
            <a:r>
              <a:rPr sz="550" spc="15" dirty="0">
                <a:solidFill>
                  <a:srgbClr val="231F20"/>
                </a:solidFill>
                <a:latin typeface="Calibri"/>
                <a:cs typeface="Calibri"/>
              </a:rPr>
              <a:t>lui</a:t>
            </a:r>
            <a:r>
              <a:rPr sz="550" spc="-10" dirty="0">
                <a:solidFill>
                  <a:srgbClr val="231F20"/>
                </a:solidFill>
                <a:latin typeface="Calibri"/>
                <a:cs typeface="Calibri"/>
              </a:rPr>
              <a:t> </a:t>
            </a:r>
            <a:r>
              <a:rPr sz="550" dirty="0">
                <a:solidFill>
                  <a:srgbClr val="231F20"/>
                </a:solidFill>
                <a:latin typeface="Calibri"/>
                <a:cs typeface="Calibri"/>
              </a:rPr>
              <a:t>dire demande</a:t>
            </a:r>
            <a:r>
              <a:rPr sz="550" spc="-10" dirty="0">
                <a:solidFill>
                  <a:srgbClr val="231F20"/>
                </a:solidFill>
                <a:latin typeface="Calibri"/>
                <a:cs typeface="Calibri"/>
              </a:rPr>
              <a:t> </a:t>
            </a:r>
            <a:r>
              <a:rPr sz="550" dirty="0">
                <a:solidFill>
                  <a:srgbClr val="231F20"/>
                </a:solidFill>
                <a:latin typeface="Calibri"/>
                <a:cs typeface="Calibri"/>
              </a:rPr>
              <a:t>de</a:t>
            </a:r>
            <a:r>
              <a:rPr sz="550" spc="-10" dirty="0">
                <a:solidFill>
                  <a:srgbClr val="231F20"/>
                </a:solidFill>
                <a:latin typeface="Calibri"/>
                <a:cs typeface="Calibri"/>
              </a:rPr>
              <a:t> </a:t>
            </a:r>
            <a:r>
              <a:rPr sz="550" dirty="0">
                <a:solidFill>
                  <a:srgbClr val="231F20"/>
                </a:solidFill>
                <a:latin typeface="Calibri"/>
                <a:cs typeface="Calibri"/>
              </a:rPr>
              <a:t>rentrer</a:t>
            </a:r>
            <a:r>
              <a:rPr sz="550" spc="-10" dirty="0">
                <a:solidFill>
                  <a:srgbClr val="231F20"/>
                </a:solidFill>
                <a:latin typeface="Calibri"/>
                <a:cs typeface="Calibri"/>
              </a:rPr>
              <a:t> </a:t>
            </a:r>
            <a:r>
              <a:rPr sz="550" spc="15" dirty="0">
                <a:solidFill>
                  <a:srgbClr val="231F20"/>
                </a:solidFill>
                <a:latin typeface="Calibri"/>
                <a:cs typeface="Calibri"/>
              </a:rPr>
              <a:t>le</a:t>
            </a:r>
            <a:r>
              <a:rPr sz="550" spc="-10" dirty="0">
                <a:solidFill>
                  <a:srgbClr val="231F20"/>
                </a:solidFill>
                <a:latin typeface="Calibri"/>
                <a:cs typeface="Calibri"/>
              </a:rPr>
              <a:t> </a:t>
            </a:r>
            <a:r>
              <a:rPr sz="550" dirty="0">
                <a:solidFill>
                  <a:srgbClr val="231F20"/>
                </a:solidFill>
                <a:latin typeface="Calibri"/>
                <a:cs typeface="Calibri"/>
              </a:rPr>
              <a:t>code</a:t>
            </a:r>
            <a:r>
              <a:rPr sz="550" spc="-10" dirty="0">
                <a:solidFill>
                  <a:srgbClr val="231F20"/>
                </a:solidFill>
                <a:latin typeface="Calibri"/>
                <a:cs typeface="Calibri"/>
              </a:rPr>
              <a:t> </a:t>
            </a:r>
            <a:r>
              <a:rPr sz="550" dirty="0">
                <a:solidFill>
                  <a:srgbClr val="231F20"/>
                </a:solidFill>
                <a:latin typeface="Calibri"/>
                <a:cs typeface="Calibri"/>
              </a:rPr>
              <a:t>que       que</a:t>
            </a:r>
            <a:r>
              <a:rPr sz="550" spc="15" dirty="0">
                <a:solidFill>
                  <a:srgbClr val="231F20"/>
                </a:solidFill>
                <a:latin typeface="Calibri"/>
                <a:cs typeface="Calibri"/>
              </a:rPr>
              <a:t> </a:t>
            </a:r>
            <a:r>
              <a:rPr sz="550" spc="5" dirty="0">
                <a:solidFill>
                  <a:srgbClr val="231F20"/>
                </a:solidFill>
                <a:latin typeface="Calibri"/>
                <a:cs typeface="Calibri"/>
              </a:rPr>
              <a:t>je</a:t>
            </a:r>
            <a:r>
              <a:rPr sz="550" spc="15" dirty="0">
                <a:solidFill>
                  <a:srgbClr val="231F20"/>
                </a:solidFill>
                <a:latin typeface="Calibri"/>
                <a:cs typeface="Calibri"/>
              </a:rPr>
              <a:t> </a:t>
            </a:r>
            <a:r>
              <a:rPr sz="550" dirty="0">
                <a:solidFill>
                  <a:srgbClr val="231F20"/>
                </a:solidFill>
                <a:latin typeface="Calibri"/>
                <a:cs typeface="Calibri"/>
              </a:rPr>
              <a:t>préfère</a:t>
            </a:r>
            <a:r>
              <a:rPr sz="550" spc="15" dirty="0">
                <a:solidFill>
                  <a:srgbClr val="231F20"/>
                </a:solidFill>
                <a:latin typeface="Calibri"/>
                <a:cs typeface="Calibri"/>
              </a:rPr>
              <a:t> </a:t>
            </a:r>
            <a:r>
              <a:rPr sz="550" spc="25" dirty="0">
                <a:solidFill>
                  <a:srgbClr val="231F20"/>
                </a:solidFill>
                <a:latin typeface="Calibri"/>
                <a:cs typeface="Calibri"/>
              </a:rPr>
              <a:t>la</a:t>
            </a:r>
            <a:r>
              <a:rPr sz="550" spc="15" dirty="0">
                <a:solidFill>
                  <a:srgbClr val="231F20"/>
                </a:solidFill>
                <a:latin typeface="Calibri"/>
                <a:cs typeface="Calibri"/>
              </a:rPr>
              <a:t> </a:t>
            </a:r>
            <a:r>
              <a:rPr sz="550" dirty="0">
                <a:solidFill>
                  <a:srgbClr val="231F20"/>
                </a:solidFill>
                <a:latin typeface="Calibri"/>
                <a:cs typeface="Calibri"/>
              </a:rPr>
              <a:t>payer</a:t>
            </a:r>
            <a:r>
              <a:rPr sz="550" spc="15" dirty="0">
                <a:solidFill>
                  <a:srgbClr val="231F20"/>
                </a:solidFill>
                <a:latin typeface="Calibri"/>
                <a:cs typeface="Calibri"/>
              </a:rPr>
              <a:t> </a:t>
            </a:r>
            <a:r>
              <a:rPr sz="550" spc="5" dirty="0">
                <a:solidFill>
                  <a:srgbClr val="231F20"/>
                </a:solidFill>
                <a:latin typeface="Calibri"/>
                <a:cs typeface="Calibri"/>
              </a:rPr>
              <a:t>en</a:t>
            </a:r>
            <a:r>
              <a:rPr sz="550" spc="15" dirty="0">
                <a:solidFill>
                  <a:srgbClr val="231F20"/>
                </a:solidFill>
                <a:latin typeface="Calibri"/>
                <a:cs typeface="Calibri"/>
              </a:rPr>
              <a:t> </a:t>
            </a:r>
            <a:r>
              <a:rPr sz="550" spc="10" dirty="0">
                <a:solidFill>
                  <a:srgbClr val="231F20"/>
                </a:solidFill>
                <a:latin typeface="Calibri"/>
                <a:cs typeface="Calibri"/>
              </a:rPr>
              <a:t>liquide</a:t>
            </a:r>
            <a:r>
              <a:rPr sz="550" spc="5" dirty="0">
                <a:solidFill>
                  <a:srgbClr val="231F20"/>
                </a:solidFill>
                <a:latin typeface="Calibri"/>
                <a:cs typeface="Calibri"/>
              </a:rPr>
              <a:t> </a:t>
            </a:r>
            <a:r>
              <a:rPr sz="550" spc="15" dirty="0">
                <a:solidFill>
                  <a:srgbClr val="231F20"/>
                </a:solidFill>
                <a:latin typeface="Calibri"/>
                <a:cs typeface="Calibri"/>
              </a:rPr>
              <a:t>j’ai</a:t>
            </a:r>
            <a:r>
              <a:rPr sz="550" spc="50" dirty="0">
                <a:solidFill>
                  <a:srgbClr val="231F20"/>
                </a:solidFill>
                <a:latin typeface="Calibri"/>
                <a:cs typeface="Calibri"/>
              </a:rPr>
              <a:t> </a:t>
            </a:r>
            <a:r>
              <a:rPr sz="550" spc="15" dirty="0">
                <a:solidFill>
                  <a:srgbClr val="231F20"/>
                </a:solidFill>
                <a:latin typeface="Calibri"/>
                <a:cs typeface="Calibri"/>
              </a:rPr>
              <a:t>reçu</a:t>
            </a:r>
            <a:r>
              <a:rPr sz="550" spc="50" dirty="0">
                <a:solidFill>
                  <a:srgbClr val="231F20"/>
                </a:solidFill>
                <a:latin typeface="Calibri"/>
                <a:cs typeface="Calibri"/>
              </a:rPr>
              <a:t> </a:t>
            </a:r>
            <a:r>
              <a:rPr sz="550" spc="10" dirty="0">
                <a:solidFill>
                  <a:srgbClr val="231F20"/>
                </a:solidFill>
                <a:latin typeface="Calibri"/>
                <a:cs typeface="Calibri"/>
              </a:rPr>
              <a:t>par</a:t>
            </a:r>
            <a:r>
              <a:rPr sz="550" spc="50" dirty="0">
                <a:solidFill>
                  <a:srgbClr val="231F20"/>
                </a:solidFill>
                <a:latin typeface="Calibri"/>
                <a:cs typeface="Calibri"/>
              </a:rPr>
              <a:t> </a:t>
            </a:r>
            <a:r>
              <a:rPr sz="550" spc="25" dirty="0">
                <a:solidFill>
                  <a:srgbClr val="231F20"/>
                </a:solidFill>
                <a:latin typeface="Calibri"/>
                <a:cs typeface="Calibri"/>
              </a:rPr>
              <a:t>SMS</a:t>
            </a:r>
            <a:r>
              <a:rPr sz="550" spc="50" dirty="0">
                <a:solidFill>
                  <a:srgbClr val="231F20"/>
                </a:solidFill>
                <a:latin typeface="Calibri"/>
                <a:cs typeface="Calibri"/>
              </a:rPr>
              <a:t> </a:t>
            </a:r>
            <a:r>
              <a:rPr sz="550" spc="10" dirty="0">
                <a:solidFill>
                  <a:srgbClr val="231F20"/>
                </a:solidFill>
                <a:latin typeface="Calibri"/>
                <a:cs typeface="Calibri"/>
              </a:rPr>
              <a:t>pour</a:t>
            </a:r>
            <a:r>
              <a:rPr sz="550" spc="50" dirty="0">
                <a:solidFill>
                  <a:srgbClr val="231F20"/>
                </a:solidFill>
                <a:latin typeface="Calibri"/>
                <a:cs typeface="Calibri"/>
              </a:rPr>
              <a:t> </a:t>
            </a:r>
            <a:r>
              <a:rPr sz="550" spc="15" dirty="0">
                <a:solidFill>
                  <a:srgbClr val="231F20"/>
                </a:solidFill>
                <a:latin typeface="Calibri"/>
                <a:cs typeface="Calibri"/>
              </a:rPr>
              <a:t>valider</a:t>
            </a:r>
            <a:r>
              <a:rPr sz="550" spc="750" dirty="0">
                <a:solidFill>
                  <a:srgbClr val="231F20"/>
                </a:solidFill>
                <a:latin typeface="Calibri"/>
                <a:cs typeface="Calibri"/>
              </a:rPr>
              <a:t> </a:t>
            </a:r>
            <a:r>
              <a:rPr sz="550" spc="20" dirty="0">
                <a:solidFill>
                  <a:srgbClr val="231F20"/>
                </a:solidFill>
                <a:latin typeface="Calibri"/>
                <a:cs typeface="Calibri"/>
              </a:rPr>
              <a:t>car</a:t>
            </a:r>
            <a:r>
              <a:rPr sz="550" spc="55" dirty="0">
                <a:solidFill>
                  <a:srgbClr val="231F20"/>
                </a:solidFill>
                <a:latin typeface="Calibri"/>
                <a:cs typeface="Calibri"/>
              </a:rPr>
              <a:t> </a:t>
            </a:r>
            <a:r>
              <a:rPr sz="550" spc="15" dirty="0">
                <a:solidFill>
                  <a:srgbClr val="231F20"/>
                </a:solidFill>
                <a:latin typeface="Calibri"/>
                <a:cs typeface="Calibri"/>
              </a:rPr>
              <a:t>je</a:t>
            </a:r>
            <a:r>
              <a:rPr sz="550" spc="55" dirty="0">
                <a:solidFill>
                  <a:srgbClr val="231F20"/>
                </a:solidFill>
                <a:latin typeface="Calibri"/>
                <a:cs typeface="Calibri"/>
              </a:rPr>
              <a:t> </a:t>
            </a:r>
            <a:r>
              <a:rPr sz="550" spc="5" dirty="0">
                <a:solidFill>
                  <a:srgbClr val="231F20"/>
                </a:solidFill>
                <a:latin typeface="Calibri"/>
                <a:cs typeface="Calibri"/>
              </a:rPr>
              <a:t>ne</a:t>
            </a:r>
            <a:r>
              <a:rPr sz="550" spc="55" dirty="0">
                <a:solidFill>
                  <a:srgbClr val="231F20"/>
                </a:solidFill>
                <a:latin typeface="Calibri"/>
                <a:cs typeface="Calibri"/>
              </a:rPr>
              <a:t> </a:t>
            </a:r>
            <a:r>
              <a:rPr sz="550" spc="25" dirty="0">
                <a:solidFill>
                  <a:srgbClr val="231F20"/>
                </a:solidFill>
                <a:latin typeface="Calibri"/>
                <a:cs typeface="Calibri"/>
              </a:rPr>
              <a:t>suis</a:t>
            </a:r>
            <a:r>
              <a:rPr sz="550" spc="55" dirty="0">
                <a:solidFill>
                  <a:srgbClr val="231F20"/>
                </a:solidFill>
                <a:latin typeface="Calibri"/>
                <a:cs typeface="Calibri"/>
              </a:rPr>
              <a:t> </a:t>
            </a:r>
            <a:r>
              <a:rPr sz="550" spc="15" dirty="0">
                <a:solidFill>
                  <a:srgbClr val="231F20"/>
                </a:solidFill>
                <a:latin typeface="Calibri"/>
                <a:cs typeface="Calibri"/>
              </a:rPr>
              <a:t>pas</a:t>
            </a:r>
            <a:r>
              <a:rPr sz="550" spc="55" dirty="0">
                <a:solidFill>
                  <a:srgbClr val="231F20"/>
                </a:solidFill>
                <a:latin typeface="Calibri"/>
                <a:cs typeface="Calibri"/>
              </a:rPr>
              <a:t> </a:t>
            </a:r>
            <a:r>
              <a:rPr sz="550" spc="5" dirty="0">
                <a:solidFill>
                  <a:srgbClr val="231F20"/>
                </a:solidFill>
                <a:latin typeface="Calibri"/>
                <a:cs typeface="Calibri"/>
              </a:rPr>
              <a:t>en</a:t>
            </a:r>
            <a:r>
              <a:rPr sz="550" spc="55" dirty="0">
                <a:solidFill>
                  <a:srgbClr val="231F20"/>
                </a:solidFill>
                <a:latin typeface="Calibri"/>
                <a:cs typeface="Calibri"/>
              </a:rPr>
              <a:t> </a:t>
            </a:r>
            <a:r>
              <a:rPr sz="550" spc="20" dirty="0">
                <a:solidFill>
                  <a:srgbClr val="231F20"/>
                </a:solidFill>
                <a:latin typeface="Calibri"/>
                <a:cs typeface="Calibri"/>
              </a:rPr>
              <a:t>confiance,</a:t>
            </a:r>
            <a:r>
              <a:rPr sz="550" spc="10" dirty="0">
                <a:solidFill>
                  <a:srgbClr val="231F20"/>
                </a:solidFill>
                <a:latin typeface="Calibri"/>
                <a:cs typeface="Calibri"/>
              </a:rPr>
              <a:t> </a:t>
            </a:r>
            <a:r>
              <a:rPr sz="550" spc="40" dirty="0">
                <a:solidFill>
                  <a:srgbClr val="231F20"/>
                </a:solidFill>
                <a:latin typeface="Calibri"/>
                <a:cs typeface="Calibri"/>
              </a:rPr>
              <a:t>le</a:t>
            </a:r>
            <a:r>
              <a:rPr sz="550" spc="135" dirty="0">
                <a:solidFill>
                  <a:srgbClr val="231F20"/>
                </a:solidFill>
                <a:latin typeface="Calibri"/>
                <a:cs typeface="Calibri"/>
              </a:rPr>
              <a:t> </a:t>
            </a:r>
            <a:r>
              <a:rPr sz="550" spc="50" dirty="0">
                <a:solidFill>
                  <a:srgbClr val="231F20"/>
                </a:solidFill>
                <a:latin typeface="Calibri"/>
                <a:cs typeface="Calibri"/>
              </a:rPr>
              <a:t>paiement,</a:t>
            </a:r>
            <a:r>
              <a:rPr sz="550" spc="135" dirty="0">
                <a:solidFill>
                  <a:srgbClr val="231F20"/>
                </a:solidFill>
                <a:latin typeface="Calibri"/>
                <a:cs typeface="Calibri"/>
              </a:rPr>
              <a:t> </a:t>
            </a:r>
            <a:r>
              <a:rPr sz="550" spc="40" dirty="0">
                <a:solidFill>
                  <a:srgbClr val="231F20"/>
                </a:solidFill>
                <a:latin typeface="Calibri"/>
                <a:cs typeface="Calibri"/>
              </a:rPr>
              <a:t>une</a:t>
            </a:r>
            <a:r>
              <a:rPr sz="550" spc="135" dirty="0">
                <a:solidFill>
                  <a:srgbClr val="231F20"/>
                </a:solidFill>
                <a:latin typeface="Calibri"/>
                <a:cs typeface="Calibri"/>
              </a:rPr>
              <a:t> </a:t>
            </a:r>
            <a:r>
              <a:rPr sz="550" spc="55" dirty="0">
                <a:solidFill>
                  <a:srgbClr val="231F20"/>
                </a:solidFill>
                <a:latin typeface="Calibri"/>
                <a:cs typeface="Calibri"/>
              </a:rPr>
              <a:t>sécurité</a:t>
            </a:r>
            <a:r>
              <a:rPr sz="550" spc="750" dirty="0">
                <a:solidFill>
                  <a:srgbClr val="231F20"/>
                </a:solidFill>
                <a:latin typeface="Calibri"/>
                <a:cs typeface="Calibri"/>
              </a:rPr>
              <a:t> </a:t>
            </a:r>
            <a:r>
              <a:rPr sz="550" spc="5" dirty="0">
                <a:solidFill>
                  <a:srgbClr val="231F20"/>
                </a:solidFill>
                <a:latin typeface="Calibri"/>
                <a:cs typeface="Calibri"/>
              </a:rPr>
              <a:t>en</a:t>
            </a:r>
            <a:r>
              <a:rPr sz="550" spc="40" dirty="0">
                <a:solidFill>
                  <a:srgbClr val="231F20"/>
                </a:solidFill>
                <a:latin typeface="Calibri"/>
                <a:cs typeface="Calibri"/>
              </a:rPr>
              <a:t> </a:t>
            </a:r>
            <a:r>
              <a:rPr sz="550" spc="10" dirty="0">
                <a:solidFill>
                  <a:srgbClr val="231F20"/>
                </a:solidFill>
                <a:latin typeface="Calibri"/>
                <a:cs typeface="Calibri"/>
              </a:rPr>
              <a:t>mentionnant</a:t>
            </a:r>
            <a:r>
              <a:rPr sz="550" spc="40" dirty="0">
                <a:solidFill>
                  <a:srgbClr val="231F20"/>
                </a:solidFill>
                <a:latin typeface="Calibri"/>
                <a:cs typeface="Calibri"/>
              </a:rPr>
              <a:t> </a:t>
            </a:r>
            <a:r>
              <a:rPr sz="550" spc="20" dirty="0">
                <a:solidFill>
                  <a:srgbClr val="231F20"/>
                </a:solidFill>
                <a:latin typeface="Calibri"/>
                <a:cs typeface="Calibri"/>
              </a:rPr>
              <a:t>les</a:t>
            </a:r>
            <a:r>
              <a:rPr sz="550" spc="40" dirty="0">
                <a:solidFill>
                  <a:srgbClr val="231F20"/>
                </a:solidFill>
                <a:latin typeface="Calibri"/>
                <a:cs typeface="Calibri"/>
              </a:rPr>
              <a:t> </a:t>
            </a:r>
            <a:r>
              <a:rPr sz="550" spc="10" dirty="0">
                <a:solidFill>
                  <a:srgbClr val="231F20"/>
                </a:solidFill>
                <a:latin typeface="Calibri"/>
                <a:cs typeface="Calibri"/>
              </a:rPr>
              <a:t>roubles.</a:t>
            </a:r>
            <a:r>
              <a:rPr sz="550" spc="40" dirty="0">
                <a:solidFill>
                  <a:srgbClr val="231F20"/>
                </a:solidFill>
                <a:latin typeface="Calibri"/>
                <a:cs typeface="Calibri"/>
              </a:rPr>
              <a:t> </a:t>
            </a:r>
            <a:r>
              <a:rPr sz="550" spc="25" dirty="0">
                <a:solidFill>
                  <a:srgbClr val="231F20"/>
                </a:solidFill>
                <a:latin typeface="Calibri"/>
                <a:cs typeface="Calibri"/>
              </a:rPr>
              <a:t>Elle</a:t>
            </a:r>
            <a:r>
              <a:rPr sz="550" dirty="0">
                <a:solidFill>
                  <a:srgbClr val="231F20"/>
                </a:solidFill>
                <a:latin typeface="Calibri"/>
                <a:cs typeface="Calibri"/>
              </a:rPr>
              <a:t> </a:t>
            </a:r>
            <a:r>
              <a:rPr sz="550" spc="50" dirty="0">
                <a:solidFill>
                  <a:srgbClr val="231F20"/>
                </a:solidFill>
                <a:latin typeface="Calibri"/>
                <a:cs typeface="Calibri"/>
              </a:rPr>
              <a:t>devenue</a:t>
            </a:r>
            <a:r>
              <a:rPr sz="550" spc="150" dirty="0">
                <a:solidFill>
                  <a:srgbClr val="231F20"/>
                </a:solidFill>
                <a:latin typeface="Calibri"/>
                <a:cs typeface="Calibri"/>
              </a:rPr>
              <a:t> </a:t>
            </a:r>
            <a:r>
              <a:rPr sz="550" spc="60" dirty="0">
                <a:solidFill>
                  <a:srgbClr val="231F20"/>
                </a:solidFill>
                <a:latin typeface="Calibri"/>
                <a:cs typeface="Calibri"/>
              </a:rPr>
              <a:t>assez</a:t>
            </a:r>
            <a:r>
              <a:rPr sz="550" spc="150" dirty="0">
                <a:solidFill>
                  <a:srgbClr val="231F20"/>
                </a:solidFill>
                <a:latin typeface="Calibri"/>
                <a:cs typeface="Calibri"/>
              </a:rPr>
              <a:t> </a:t>
            </a:r>
            <a:r>
              <a:rPr sz="550" spc="60" dirty="0">
                <a:solidFill>
                  <a:srgbClr val="231F20"/>
                </a:solidFill>
                <a:latin typeface="Calibri"/>
                <a:cs typeface="Calibri"/>
              </a:rPr>
              <a:t>habituelle</a:t>
            </a:r>
            <a:r>
              <a:rPr sz="550" dirty="0">
                <a:solidFill>
                  <a:srgbClr val="231F20"/>
                </a:solidFill>
                <a:latin typeface="Calibri"/>
                <a:cs typeface="Calibri"/>
              </a:rPr>
              <a:t>       me</a:t>
            </a:r>
            <a:r>
              <a:rPr sz="550" spc="45" dirty="0">
                <a:solidFill>
                  <a:srgbClr val="231F20"/>
                </a:solidFill>
                <a:latin typeface="Calibri"/>
                <a:cs typeface="Calibri"/>
              </a:rPr>
              <a:t> </a:t>
            </a:r>
            <a:r>
              <a:rPr sz="550" spc="5" dirty="0">
                <a:solidFill>
                  <a:srgbClr val="231F20"/>
                </a:solidFill>
                <a:latin typeface="Calibri"/>
                <a:cs typeface="Calibri"/>
              </a:rPr>
              <a:t>demande</a:t>
            </a:r>
            <a:r>
              <a:rPr sz="550" spc="45" dirty="0">
                <a:solidFill>
                  <a:srgbClr val="231F20"/>
                </a:solidFill>
                <a:latin typeface="Calibri"/>
                <a:cs typeface="Calibri"/>
              </a:rPr>
              <a:t> </a:t>
            </a:r>
            <a:r>
              <a:rPr sz="550" spc="15" dirty="0">
                <a:solidFill>
                  <a:srgbClr val="231F20"/>
                </a:solidFill>
                <a:latin typeface="Calibri"/>
                <a:cs typeface="Calibri"/>
              </a:rPr>
              <a:t>le</a:t>
            </a:r>
            <a:r>
              <a:rPr sz="550" spc="45" dirty="0">
                <a:solidFill>
                  <a:srgbClr val="231F20"/>
                </a:solidFill>
                <a:latin typeface="Calibri"/>
                <a:cs typeface="Calibri"/>
              </a:rPr>
              <a:t> </a:t>
            </a:r>
            <a:r>
              <a:rPr sz="550" spc="5" dirty="0">
                <a:solidFill>
                  <a:srgbClr val="231F20"/>
                </a:solidFill>
                <a:latin typeface="Calibri"/>
                <a:cs typeface="Calibri"/>
              </a:rPr>
              <a:t>code,</a:t>
            </a:r>
            <a:r>
              <a:rPr sz="550" spc="45" dirty="0">
                <a:solidFill>
                  <a:srgbClr val="231F20"/>
                </a:solidFill>
                <a:latin typeface="Calibri"/>
                <a:cs typeface="Calibri"/>
              </a:rPr>
              <a:t> </a:t>
            </a:r>
            <a:r>
              <a:rPr sz="550" spc="15" dirty="0">
                <a:solidFill>
                  <a:srgbClr val="231F20"/>
                </a:solidFill>
                <a:latin typeface="Calibri"/>
                <a:cs typeface="Calibri"/>
              </a:rPr>
              <a:t>mais</a:t>
            </a:r>
            <a:r>
              <a:rPr sz="550" spc="45" dirty="0">
                <a:solidFill>
                  <a:srgbClr val="231F20"/>
                </a:solidFill>
                <a:latin typeface="Calibri"/>
                <a:cs typeface="Calibri"/>
              </a:rPr>
              <a:t> </a:t>
            </a:r>
            <a:r>
              <a:rPr sz="550" spc="10" dirty="0">
                <a:solidFill>
                  <a:srgbClr val="231F20"/>
                </a:solidFill>
                <a:latin typeface="Calibri"/>
                <a:cs typeface="Calibri"/>
              </a:rPr>
              <a:t>je</a:t>
            </a:r>
            <a:r>
              <a:rPr sz="550" spc="45" dirty="0">
                <a:solidFill>
                  <a:srgbClr val="231F20"/>
                </a:solidFill>
                <a:latin typeface="Calibri"/>
                <a:cs typeface="Calibri"/>
              </a:rPr>
              <a:t> </a:t>
            </a:r>
            <a:r>
              <a:rPr sz="550" spc="5" dirty="0">
                <a:solidFill>
                  <a:srgbClr val="231F20"/>
                </a:solidFill>
                <a:latin typeface="Calibri"/>
                <a:cs typeface="Calibri"/>
              </a:rPr>
              <a:t>ne</a:t>
            </a:r>
            <a:r>
              <a:rPr sz="550" dirty="0">
                <a:solidFill>
                  <a:srgbClr val="231F20"/>
                </a:solidFill>
                <a:latin typeface="Calibri"/>
                <a:cs typeface="Calibri"/>
              </a:rPr>
              <a:t> </a:t>
            </a:r>
            <a:r>
              <a:rPr sz="550" spc="50" dirty="0">
                <a:solidFill>
                  <a:srgbClr val="231F20"/>
                </a:solidFill>
                <a:latin typeface="Calibri"/>
                <a:cs typeface="Calibri"/>
              </a:rPr>
              <a:t>aujourd’</a:t>
            </a:r>
            <a:r>
              <a:rPr sz="550" spc="-75" dirty="0">
                <a:solidFill>
                  <a:srgbClr val="231F20"/>
                </a:solidFill>
                <a:latin typeface="Calibri"/>
                <a:cs typeface="Calibri"/>
              </a:rPr>
              <a:t> </a:t>
            </a:r>
            <a:r>
              <a:rPr sz="550" spc="50" dirty="0">
                <a:solidFill>
                  <a:srgbClr val="231F20"/>
                </a:solidFill>
                <a:latin typeface="Calibri"/>
                <a:cs typeface="Calibri"/>
              </a:rPr>
              <a:t>hui.</a:t>
            </a:r>
            <a:r>
              <a:rPr sz="550" spc="135" dirty="0">
                <a:solidFill>
                  <a:srgbClr val="231F20"/>
                </a:solidFill>
                <a:latin typeface="Calibri"/>
                <a:cs typeface="Calibri"/>
              </a:rPr>
              <a:t> </a:t>
            </a:r>
            <a:r>
              <a:rPr sz="550" spc="45" dirty="0">
                <a:solidFill>
                  <a:srgbClr val="231F20"/>
                </a:solidFill>
                <a:latin typeface="Calibri"/>
                <a:cs typeface="Calibri"/>
              </a:rPr>
              <a:t>Mais</a:t>
            </a:r>
            <a:r>
              <a:rPr sz="550" spc="135" dirty="0">
                <a:solidFill>
                  <a:srgbClr val="231F20"/>
                </a:solidFill>
                <a:latin typeface="Calibri"/>
                <a:cs typeface="Calibri"/>
              </a:rPr>
              <a:t> </a:t>
            </a:r>
            <a:r>
              <a:rPr sz="550" spc="45" dirty="0">
                <a:solidFill>
                  <a:srgbClr val="231F20"/>
                </a:solidFill>
                <a:latin typeface="Calibri"/>
                <a:cs typeface="Calibri"/>
              </a:rPr>
              <a:t>c’est</a:t>
            </a:r>
            <a:r>
              <a:rPr sz="550" spc="135" dirty="0">
                <a:solidFill>
                  <a:srgbClr val="231F20"/>
                </a:solidFill>
                <a:latin typeface="Calibri"/>
                <a:cs typeface="Calibri"/>
              </a:rPr>
              <a:t> </a:t>
            </a:r>
            <a:r>
              <a:rPr sz="550" spc="50" dirty="0">
                <a:solidFill>
                  <a:srgbClr val="231F20"/>
                </a:solidFill>
                <a:latin typeface="Calibri"/>
                <a:cs typeface="Calibri"/>
              </a:rPr>
              <a:t>là</a:t>
            </a:r>
            <a:r>
              <a:rPr sz="550" dirty="0">
                <a:solidFill>
                  <a:srgbClr val="231F20"/>
                </a:solidFill>
                <a:latin typeface="Calibri"/>
                <a:cs typeface="Calibri"/>
              </a:rPr>
              <a:t>       </a:t>
            </a:r>
            <a:r>
              <a:rPr sz="550" spc="20" dirty="0">
                <a:solidFill>
                  <a:srgbClr val="231F20"/>
                </a:solidFill>
                <a:latin typeface="Calibri"/>
                <a:cs typeface="Calibri"/>
              </a:rPr>
              <a:t>suis</a:t>
            </a:r>
            <a:r>
              <a:rPr sz="550" spc="-5" dirty="0">
                <a:solidFill>
                  <a:srgbClr val="231F20"/>
                </a:solidFill>
                <a:latin typeface="Calibri"/>
                <a:cs typeface="Calibri"/>
              </a:rPr>
              <a:t> </a:t>
            </a:r>
            <a:r>
              <a:rPr sz="550" spc="10" dirty="0">
                <a:solidFill>
                  <a:srgbClr val="231F20"/>
                </a:solidFill>
                <a:latin typeface="Calibri"/>
                <a:cs typeface="Calibri"/>
              </a:rPr>
              <a:t>pas</a:t>
            </a:r>
            <a:r>
              <a:rPr sz="550" spc="-5" dirty="0">
                <a:solidFill>
                  <a:srgbClr val="231F20"/>
                </a:solidFill>
                <a:latin typeface="Calibri"/>
                <a:cs typeface="Calibri"/>
              </a:rPr>
              <a:t> </a:t>
            </a:r>
            <a:r>
              <a:rPr sz="550" spc="10" dirty="0">
                <a:solidFill>
                  <a:srgbClr val="231F20"/>
                </a:solidFill>
                <a:latin typeface="Calibri"/>
                <a:cs typeface="Calibri"/>
              </a:rPr>
              <a:t>crédule</a:t>
            </a:r>
            <a:r>
              <a:rPr sz="550" spc="-5" dirty="0">
                <a:solidFill>
                  <a:srgbClr val="231F20"/>
                </a:solidFill>
                <a:latin typeface="Calibri"/>
                <a:cs typeface="Calibri"/>
              </a:rPr>
              <a:t> </a:t>
            </a:r>
            <a:r>
              <a:rPr sz="550" spc="15" dirty="0">
                <a:solidFill>
                  <a:srgbClr val="231F20"/>
                </a:solidFill>
                <a:latin typeface="Calibri"/>
                <a:cs typeface="Calibri"/>
              </a:rPr>
              <a:t>à</a:t>
            </a:r>
            <a:r>
              <a:rPr sz="550" spc="-5" dirty="0">
                <a:solidFill>
                  <a:srgbClr val="231F20"/>
                </a:solidFill>
                <a:latin typeface="Calibri"/>
                <a:cs typeface="Calibri"/>
              </a:rPr>
              <a:t> </a:t>
            </a:r>
            <a:r>
              <a:rPr sz="550" spc="10" dirty="0">
                <a:solidFill>
                  <a:srgbClr val="231F20"/>
                </a:solidFill>
                <a:latin typeface="Calibri"/>
                <a:cs typeface="Calibri"/>
              </a:rPr>
              <a:t>ce</a:t>
            </a:r>
            <a:r>
              <a:rPr sz="550" spc="-5" dirty="0">
                <a:solidFill>
                  <a:srgbClr val="231F20"/>
                </a:solidFill>
                <a:latin typeface="Calibri"/>
                <a:cs typeface="Calibri"/>
              </a:rPr>
              <a:t> </a:t>
            </a:r>
            <a:r>
              <a:rPr sz="550" spc="5" dirty="0">
                <a:solidFill>
                  <a:srgbClr val="231F20"/>
                </a:solidFill>
                <a:latin typeface="Calibri"/>
                <a:cs typeface="Calibri"/>
              </a:rPr>
              <a:t>point</a:t>
            </a:r>
            <a:endParaRPr sz="550" dirty="0">
              <a:latin typeface="Calibri"/>
              <a:cs typeface="Calibri"/>
            </a:endParaRPr>
          </a:p>
          <a:p>
            <a:pPr marR="2417445" algn="just">
              <a:lnSpc>
                <a:spcPct val="118200"/>
              </a:lnSpc>
            </a:pPr>
            <a:r>
              <a:rPr sz="550" dirty="0">
                <a:solidFill>
                  <a:srgbClr val="231F20"/>
                </a:solidFill>
                <a:latin typeface="Calibri"/>
                <a:cs typeface="Calibri"/>
              </a:rPr>
              <a:t>que</a:t>
            </a:r>
            <a:r>
              <a:rPr sz="550" spc="260" dirty="0">
                <a:solidFill>
                  <a:srgbClr val="231F20"/>
                </a:solidFill>
                <a:latin typeface="Calibri"/>
                <a:cs typeface="Calibri"/>
              </a:rPr>
              <a:t> </a:t>
            </a:r>
            <a:r>
              <a:rPr sz="550" dirty="0">
                <a:solidFill>
                  <a:srgbClr val="231F20"/>
                </a:solidFill>
                <a:latin typeface="Calibri"/>
                <a:cs typeface="Calibri"/>
              </a:rPr>
              <a:t>ça</a:t>
            </a:r>
            <a:r>
              <a:rPr sz="550" spc="260" dirty="0">
                <a:solidFill>
                  <a:srgbClr val="231F20"/>
                </a:solidFill>
                <a:latin typeface="Calibri"/>
                <a:cs typeface="Calibri"/>
              </a:rPr>
              <a:t> </a:t>
            </a:r>
            <a:r>
              <a:rPr sz="550" dirty="0">
                <a:solidFill>
                  <a:srgbClr val="231F20"/>
                </a:solidFill>
                <a:latin typeface="Calibri"/>
                <a:cs typeface="Calibri"/>
              </a:rPr>
              <a:t>devient</a:t>
            </a:r>
            <a:r>
              <a:rPr sz="550" spc="260" dirty="0">
                <a:solidFill>
                  <a:srgbClr val="231F20"/>
                </a:solidFill>
                <a:latin typeface="Calibri"/>
                <a:cs typeface="Calibri"/>
              </a:rPr>
              <a:t> </a:t>
            </a:r>
            <a:r>
              <a:rPr sz="550" dirty="0">
                <a:solidFill>
                  <a:srgbClr val="231F20"/>
                </a:solidFill>
                <a:latin typeface="Calibri"/>
                <a:cs typeface="Calibri"/>
              </a:rPr>
              <a:t>croustillant</a:t>
            </a:r>
            <a:r>
              <a:rPr sz="550" spc="260" dirty="0">
                <a:solidFill>
                  <a:srgbClr val="231F20"/>
                </a:solidFill>
                <a:latin typeface="Calibri"/>
                <a:cs typeface="Calibri"/>
              </a:rPr>
              <a:t> </a:t>
            </a:r>
            <a:r>
              <a:rPr sz="550" spc="-50" dirty="0">
                <a:solidFill>
                  <a:srgbClr val="231F20"/>
                </a:solidFill>
                <a:latin typeface="Calibri"/>
                <a:cs typeface="Calibri"/>
              </a:rPr>
              <a:t>:</a:t>
            </a:r>
            <a:r>
              <a:rPr sz="550" spc="500" dirty="0">
                <a:solidFill>
                  <a:srgbClr val="231F20"/>
                </a:solidFill>
                <a:latin typeface="Calibri"/>
                <a:cs typeface="Calibri"/>
              </a:rPr>
              <a:t> </a:t>
            </a:r>
            <a:r>
              <a:rPr sz="550" dirty="0">
                <a:solidFill>
                  <a:srgbClr val="231F20"/>
                </a:solidFill>
                <a:latin typeface="Calibri"/>
                <a:cs typeface="Calibri"/>
              </a:rPr>
              <a:t>dans</a:t>
            </a:r>
            <a:r>
              <a:rPr sz="550" spc="105" dirty="0">
                <a:solidFill>
                  <a:srgbClr val="231F20"/>
                </a:solidFill>
                <a:latin typeface="Calibri"/>
                <a:cs typeface="Calibri"/>
              </a:rPr>
              <a:t> </a:t>
            </a:r>
            <a:r>
              <a:rPr sz="550" dirty="0">
                <a:solidFill>
                  <a:srgbClr val="231F20"/>
                </a:solidFill>
                <a:latin typeface="Calibri"/>
                <a:cs typeface="Calibri"/>
              </a:rPr>
              <a:t>mes</a:t>
            </a:r>
            <a:r>
              <a:rPr sz="550" spc="105" dirty="0">
                <a:solidFill>
                  <a:srgbClr val="231F20"/>
                </a:solidFill>
                <a:latin typeface="Calibri"/>
                <a:cs typeface="Calibri"/>
              </a:rPr>
              <a:t> </a:t>
            </a:r>
            <a:r>
              <a:rPr sz="550" dirty="0">
                <a:solidFill>
                  <a:srgbClr val="231F20"/>
                </a:solidFill>
                <a:latin typeface="Calibri"/>
                <a:cs typeface="Calibri"/>
              </a:rPr>
              <a:t>SMS</a:t>
            </a:r>
            <a:r>
              <a:rPr sz="550" spc="110" dirty="0">
                <a:solidFill>
                  <a:srgbClr val="231F20"/>
                </a:solidFill>
                <a:latin typeface="Calibri"/>
                <a:cs typeface="Calibri"/>
              </a:rPr>
              <a:t> </a:t>
            </a:r>
            <a:r>
              <a:rPr sz="550" dirty="0">
                <a:solidFill>
                  <a:srgbClr val="231F20"/>
                </a:solidFill>
                <a:latin typeface="Calibri"/>
                <a:cs typeface="Calibri"/>
              </a:rPr>
              <a:t>ma</a:t>
            </a:r>
            <a:r>
              <a:rPr sz="550" spc="105" dirty="0">
                <a:solidFill>
                  <a:srgbClr val="231F20"/>
                </a:solidFill>
                <a:latin typeface="Calibri"/>
                <a:cs typeface="Calibri"/>
              </a:rPr>
              <a:t> </a:t>
            </a:r>
            <a:r>
              <a:rPr sz="550" dirty="0">
                <a:solidFill>
                  <a:srgbClr val="231F20"/>
                </a:solidFill>
                <a:latin typeface="Calibri"/>
                <a:cs typeface="Calibri"/>
              </a:rPr>
              <a:t>banque</a:t>
            </a:r>
            <a:r>
              <a:rPr sz="550" spc="110" dirty="0">
                <a:solidFill>
                  <a:srgbClr val="231F20"/>
                </a:solidFill>
                <a:latin typeface="Calibri"/>
                <a:cs typeface="Calibri"/>
              </a:rPr>
              <a:t> </a:t>
            </a:r>
            <a:r>
              <a:rPr sz="550" spc="-25" dirty="0">
                <a:solidFill>
                  <a:srgbClr val="231F20"/>
                </a:solidFill>
                <a:latin typeface="Calibri"/>
                <a:cs typeface="Calibri"/>
              </a:rPr>
              <a:t>me</a:t>
            </a:r>
            <a:r>
              <a:rPr sz="550" spc="500" dirty="0">
                <a:solidFill>
                  <a:srgbClr val="231F20"/>
                </a:solidFill>
                <a:latin typeface="Calibri"/>
                <a:cs typeface="Calibri"/>
              </a:rPr>
              <a:t> </a:t>
            </a:r>
            <a:r>
              <a:rPr sz="550" dirty="0">
                <a:solidFill>
                  <a:srgbClr val="231F20"/>
                </a:solidFill>
                <a:latin typeface="Calibri"/>
                <a:cs typeface="Calibri"/>
              </a:rPr>
              <a:t>dit</a:t>
            </a:r>
            <a:r>
              <a:rPr sz="550" spc="170" dirty="0">
                <a:solidFill>
                  <a:srgbClr val="231F20"/>
                </a:solidFill>
                <a:latin typeface="Calibri"/>
                <a:cs typeface="Calibri"/>
              </a:rPr>
              <a:t> </a:t>
            </a:r>
            <a:r>
              <a:rPr sz="550" dirty="0">
                <a:solidFill>
                  <a:srgbClr val="231F20"/>
                </a:solidFill>
                <a:latin typeface="Calibri"/>
                <a:cs typeface="Calibri"/>
              </a:rPr>
              <a:t>que</a:t>
            </a:r>
            <a:r>
              <a:rPr sz="550" spc="170" dirty="0">
                <a:solidFill>
                  <a:srgbClr val="231F20"/>
                </a:solidFill>
                <a:latin typeface="Calibri"/>
                <a:cs typeface="Calibri"/>
              </a:rPr>
              <a:t> </a:t>
            </a:r>
            <a:r>
              <a:rPr sz="550" dirty="0">
                <a:solidFill>
                  <a:srgbClr val="231F20"/>
                </a:solidFill>
                <a:latin typeface="Calibri"/>
                <a:cs typeface="Calibri"/>
              </a:rPr>
              <a:t>le</a:t>
            </a:r>
            <a:r>
              <a:rPr sz="550" spc="175" dirty="0">
                <a:solidFill>
                  <a:srgbClr val="231F20"/>
                </a:solidFill>
                <a:latin typeface="Calibri"/>
                <a:cs typeface="Calibri"/>
              </a:rPr>
              <a:t> </a:t>
            </a:r>
            <a:r>
              <a:rPr sz="550" dirty="0">
                <a:solidFill>
                  <a:srgbClr val="231F20"/>
                </a:solidFill>
                <a:latin typeface="Calibri"/>
                <a:cs typeface="Calibri"/>
              </a:rPr>
              <a:t>code</a:t>
            </a:r>
            <a:r>
              <a:rPr sz="550" spc="170" dirty="0">
                <a:solidFill>
                  <a:srgbClr val="231F20"/>
                </a:solidFill>
                <a:latin typeface="Calibri"/>
                <a:cs typeface="Calibri"/>
              </a:rPr>
              <a:t> </a:t>
            </a:r>
            <a:r>
              <a:rPr sz="550" dirty="0">
                <a:solidFill>
                  <a:srgbClr val="231F20"/>
                </a:solidFill>
                <a:latin typeface="Calibri"/>
                <a:cs typeface="Calibri"/>
              </a:rPr>
              <a:t>en</a:t>
            </a:r>
            <a:r>
              <a:rPr sz="550" spc="170" dirty="0">
                <a:solidFill>
                  <a:srgbClr val="231F20"/>
                </a:solidFill>
                <a:latin typeface="Calibri"/>
                <a:cs typeface="Calibri"/>
              </a:rPr>
              <a:t> </a:t>
            </a:r>
            <a:r>
              <a:rPr sz="550" spc="-10" dirty="0">
                <a:solidFill>
                  <a:srgbClr val="231F20"/>
                </a:solidFill>
                <a:latin typeface="Calibri"/>
                <a:cs typeface="Calibri"/>
              </a:rPr>
              <a:t>question</a:t>
            </a:r>
            <a:r>
              <a:rPr sz="550" spc="500" dirty="0">
                <a:solidFill>
                  <a:srgbClr val="231F20"/>
                </a:solidFill>
                <a:latin typeface="Calibri"/>
                <a:cs typeface="Calibri"/>
              </a:rPr>
              <a:t> </a:t>
            </a:r>
            <a:r>
              <a:rPr sz="550" dirty="0">
                <a:solidFill>
                  <a:srgbClr val="231F20"/>
                </a:solidFill>
                <a:latin typeface="Calibri"/>
                <a:cs typeface="Calibri"/>
              </a:rPr>
              <a:t>correspond</a:t>
            </a:r>
            <a:r>
              <a:rPr sz="550" spc="60" dirty="0">
                <a:solidFill>
                  <a:srgbClr val="231F20"/>
                </a:solidFill>
                <a:latin typeface="Calibri"/>
                <a:cs typeface="Calibri"/>
              </a:rPr>
              <a:t> </a:t>
            </a:r>
            <a:r>
              <a:rPr sz="550" spc="-20" dirty="0">
                <a:solidFill>
                  <a:srgbClr val="231F20"/>
                </a:solidFill>
                <a:latin typeface="Calibri"/>
                <a:cs typeface="Calibri"/>
              </a:rPr>
              <a:t>à...</a:t>
            </a:r>
            <a:endParaRPr sz="550" dirty="0">
              <a:latin typeface="Calibri"/>
              <a:cs typeface="Calibri"/>
            </a:endParaRPr>
          </a:p>
          <a:p>
            <a:pPr marR="2422525" algn="just">
              <a:lnSpc>
                <a:spcPct val="118200"/>
              </a:lnSpc>
            </a:pPr>
            <a:r>
              <a:rPr sz="550" dirty="0">
                <a:solidFill>
                  <a:srgbClr val="231F20"/>
                </a:solidFill>
                <a:latin typeface="Calibri"/>
                <a:cs typeface="Calibri"/>
              </a:rPr>
              <a:t>...</a:t>
            </a:r>
            <a:r>
              <a:rPr sz="550" spc="70" dirty="0">
                <a:solidFill>
                  <a:srgbClr val="231F20"/>
                </a:solidFill>
                <a:latin typeface="Calibri"/>
                <a:cs typeface="Calibri"/>
              </a:rPr>
              <a:t> </a:t>
            </a:r>
            <a:r>
              <a:rPr sz="550" dirty="0">
                <a:solidFill>
                  <a:srgbClr val="231F20"/>
                </a:solidFill>
                <a:latin typeface="Calibri"/>
                <a:cs typeface="Calibri"/>
              </a:rPr>
              <a:t>Un</a:t>
            </a:r>
            <a:r>
              <a:rPr sz="550" spc="75" dirty="0">
                <a:solidFill>
                  <a:srgbClr val="231F20"/>
                </a:solidFill>
                <a:latin typeface="Calibri"/>
                <a:cs typeface="Calibri"/>
              </a:rPr>
              <a:t> </a:t>
            </a:r>
            <a:r>
              <a:rPr sz="550" dirty="0">
                <a:solidFill>
                  <a:srgbClr val="231F20"/>
                </a:solidFill>
                <a:latin typeface="Calibri"/>
                <a:cs typeface="Calibri"/>
              </a:rPr>
              <a:t>paiement</a:t>
            </a:r>
            <a:r>
              <a:rPr sz="550" spc="70" dirty="0">
                <a:solidFill>
                  <a:srgbClr val="231F20"/>
                </a:solidFill>
                <a:latin typeface="Calibri"/>
                <a:cs typeface="Calibri"/>
              </a:rPr>
              <a:t> </a:t>
            </a:r>
            <a:r>
              <a:rPr sz="550" dirty="0">
                <a:solidFill>
                  <a:srgbClr val="231F20"/>
                </a:solidFill>
                <a:latin typeface="Calibri"/>
                <a:cs typeface="Calibri"/>
              </a:rPr>
              <a:t>de</a:t>
            </a:r>
            <a:r>
              <a:rPr sz="550" spc="75" dirty="0">
                <a:solidFill>
                  <a:srgbClr val="231F20"/>
                </a:solidFill>
                <a:latin typeface="Calibri"/>
                <a:cs typeface="Calibri"/>
              </a:rPr>
              <a:t> </a:t>
            </a:r>
            <a:r>
              <a:rPr sz="550" dirty="0">
                <a:solidFill>
                  <a:srgbClr val="231F20"/>
                </a:solidFill>
                <a:latin typeface="Calibri"/>
                <a:cs typeface="Calibri"/>
              </a:rPr>
              <a:t>900,89</a:t>
            </a:r>
            <a:r>
              <a:rPr sz="550" spc="70" dirty="0">
                <a:solidFill>
                  <a:srgbClr val="231F20"/>
                </a:solidFill>
                <a:latin typeface="Calibri"/>
                <a:cs typeface="Calibri"/>
              </a:rPr>
              <a:t> </a:t>
            </a:r>
            <a:r>
              <a:rPr sz="550" spc="-25" dirty="0">
                <a:solidFill>
                  <a:srgbClr val="231F20"/>
                </a:solidFill>
                <a:latin typeface="Calibri"/>
                <a:cs typeface="Calibri"/>
              </a:rPr>
              <a:t>BYN</a:t>
            </a:r>
            <a:r>
              <a:rPr sz="550" spc="500" dirty="0">
                <a:solidFill>
                  <a:srgbClr val="231F20"/>
                </a:solidFill>
                <a:latin typeface="Calibri"/>
                <a:cs typeface="Calibri"/>
              </a:rPr>
              <a:t> </a:t>
            </a:r>
            <a:r>
              <a:rPr sz="550" dirty="0">
                <a:solidFill>
                  <a:srgbClr val="231F20"/>
                </a:solidFill>
                <a:latin typeface="Calibri"/>
                <a:cs typeface="Calibri"/>
              </a:rPr>
              <a:t>(roubles</a:t>
            </a:r>
            <a:r>
              <a:rPr sz="550" spc="110" dirty="0">
                <a:solidFill>
                  <a:srgbClr val="231F20"/>
                </a:solidFill>
                <a:latin typeface="Calibri"/>
                <a:cs typeface="Calibri"/>
              </a:rPr>
              <a:t> </a:t>
            </a:r>
            <a:r>
              <a:rPr sz="550" dirty="0">
                <a:solidFill>
                  <a:srgbClr val="231F20"/>
                </a:solidFill>
                <a:latin typeface="Calibri"/>
                <a:cs typeface="Calibri"/>
              </a:rPr>
              <a:t>biélorusses).</a:t>
            </a:r>
            <a:r>
              <a:rPr sz="550" spc="114" dirty="0">
                <a:solidFill>
                  <a:srgbClr val="231F20"/>
                </a:solidFill>
                <a:latin typeface="Calibri"/>
                <a:cs typeface="Calibri"/>
              </a:rPr>
              <a:t> </a:t>
            </a:r>
            <a:r>
              <a:rPr sz="550" dirty="0">
                <a:solidFill>
                  <a:srgbClr val="231F20"/>
                </a:solidFill>
                <a:latin typeface="Calibri"/>
                <a:cs typeface="Calibri"/>
              </a:rPr>
              <a:t>Très</a:t>
            </a:r>
            <a:r>
              <a:rPr sz="550" spc="110" dirty="0">
                <a:solidFill>
                  <a:srgbClr val="231F20"/>
                </a:solidFill>
                <a:latin typeface="Calibri"/>
                <a:cs typeface="Calibri"/>
              </a:rPr>
              <a:t> </a:t>
            </a:r>
            <a:r>
              <a:rPr sz="550" spc="-20" dirty="0">
                <a:solidFill>
                  <a:srgbClr val="231F20"/>
                </a:solidFill>
                <a:latin typeface="Calibri"/>
                <a:cs typeface="Calibri"/>
              </a:rPr>
              <a:t>très</a:t>
            </a:r>
            <a:r>
              <a:rPr sz="550" spc="500" dirty="0">
                <a:solidFill>
                  <a:srgbClr val="231F20"/>
                </a:solidFill>
                <a:latin typeface="Calibri"/>
                <a:cs typeface="Calibri"/>
              </a:rPr>
              <a:t> </a:t>
            </a:r>
            <a:r>
              <a:rPr sz="550" spc="-10" dirty="0">
                <a:solidFill>
                  <a:srgbClr val="231F20"/>
                </a:solidFill>
                <a:latin typeface="Calibri"/>
                <a:cs typeface="Calibri"/>
              </a:rPr>
              <a:t>chelou.</a:t>
            </a:r>
            <a:endParaRPr sz="550" dirty="0">
              <a:latin typeface="Calibri"/>
              <a:cs typeface="Calibri"/>
            </a:endParaRPr>
          </a:p>
        </p:txBody>
      </p:sp>
      <p:grpSp>
        <p:nvGrpSpPr>
          <p:cNvPr id="31" name="object 31"/>
          <p:cNvGrpSpPr/>
          <p:nvPr/>
        </p:nvGrpSpPr>
        <p:grpSpPr>
          <a:xfrm>
            <a:off x="7367608" y="6961337"/>
            <a:ext cx="5542280" cy="3321050"/>
            <a:chOff x="7367608" y="6961337"/>
            <a:chExt cx="5542280" cy="3321050"/>
          </a:xfrm>
        </p:grpSpPr>
        <p:sp>
          <p:nvSpPr>
            <p:cNvPr id="32" name="object 32"/>
            <p:cNvSpPr/>
            <p:nvPr/>
          </p:nvSpPr>
          <p:spPr>
            <a:xfrm>
              <a:off x="10560469" y="7774438"/>
              <a:ext cx="2154555" cy="25400"/>
            </a:xfrm>
            <a:custGeom>
              <a:avLst/>
              <a:gdLst/>
              <a:ahLst/>
              <a:cxnLst/>
              <a:rect l="l" t="t" r="r" b="b"/>
              <a:pathLst>
                <a:path w="2154554" h="25400">
                  <a:moveTo>
                    <a:pt x="2154110" y="5041"/>
                  </a:moveTo>
                  <a:lnTo>
                    <a:pt x="2151075" y="5041"/>
                  </a:lnTo>
                  <a:lnTo>
                    <a:pt x="2151075" y="0"/>
                  </a:lnTo>
                  <a:lnTo>
                    <a:pt x="0" y="0"/>
                  </a:lnTo>
                  <a:lnTo>
                    <a:pt x="0" y="5041"/>
                  </a:lnTo>
                  <a:lnTo>
                    <a:pt x="0" y="18910"/>
                  </a:lnTo>
                  <a:lnTo>
                    <a:pt x="0" y="25209"/>
                  </a:lnTo>
                  <a:lnTo>
                    <a:pt x="2151113" y="25209"/>
                  </a:lnTo>
                  <a:lnTo>
                    <a:pt x="2151113" y="18910"/>
                  </a:lnTo>
                  <a:lnTo>
                    <a:pt x="2154110" y="18910"/>
                  </a:lnTo>
                  <a:lnTo>
                    <a:pt x="2154110" y="5041"/>
                  </a:lnTo>
                  <a:close/>
                </a:path>
              </a:pathLst>
            </a:custGeom>
            <a:solidFill>
              <a:srgbClr val="CC96EA"/>
            </a:solidFill>
          </p:spPr>
          <p:txBody>
            <a:bodyPr wrap="square" lIns="0" tIns="0" rIns="0" bIns="0" rtlCol="0"/>
            <a:lstStyle/>
            <a:p>
              <a:endParaRPr dirty="0"/>
            </a:p>
          </p:txBody>
        </p:sp>
        <p:sp>
          <p:nvSpPr>
            <p:cNvPr id="33" name="object 33"/>
            <p:cNvSpPr/>
            <p:nvPr/>
          </p:nvSpPr>
          <p:spPr>
            <a:xfrm>
              <a:off x="10550967" y="7774435"/>
              <a:ext cx="24765" cy="24765"/>
            </a:xfrm>
            <a:custGeom>
              <a:avLst/>
              <a:gdLst/>
              <a:ahLst/>
              <a:cxnLst/>
              <a:rect l="l" t="t" r="r" b="b"/>
              <a:pathLst>
                <a:path w="24765" h="24765">
                  <a:moveTo>
                    <a:pt x="24307" y="24622"/>
                  </a:moveTo>
                  <a:lnTo>
                    <a:pt x="5592" y="24622"/>
                  </a:lnTo>
                  <a:lnTo>
                    <a:pt x="0" y="19114"/>
                  </a:lnTo>
                  <a:lnTo>
                    <a:pt x="0" y="5513"/>
                  </a:lnTo>
                  <a:lnTo>
                    <a:pt x="5592" y="0"/>
                  </a:lnTo>
                  <a:lnTo>
                    <a:pt x="24307" y="0"/>
                  </a:lnTo>
                  <a:lnTo>
                    <a:pt x="24307" y="24622"/>
                  </a:lnTo>
                  <a:close/>
                </a:path>
              </a:pathLst>
            </a:custGeom>
            <a:solidFill>
              <a:srgbClr val="F7F2C4"/>
            </a:solidFill>
          </p:spPr>
          <p:txBody>
            <a:bodyPr wrap="square" lIns="0" tIns="0" rIns="0" bIns="0" rtlCol="0"/>
            <a:lstStyle/>
            <a:p>
              <a:endParaRPr dirty="0"/>
            </a:p>
          </p:txBody>
        </p:sp>
        <p:sp>
          <p:nvSpPr>
            <p:cNvPr id="34" name="object 34"/>
            <p:cNvSpPr/>
            <p:nvPr/>
          </p:nvSpPr>
          <p:spPr>
            <a:xfrm>
              <a:off x="10529115" y="7754150"/>
              <a:ext cx="66675" cy="65405"/>
            </a:xfrm>
            <a:custGeom>
              <a:avLst/>
              <a:gdLst/>
              <a:ahLst/>
              <a:cxnLst/>
              <a:rect l="l" t="t" r="r" b="b"/>
              <a:pathLst>
                <a:path w="66675" h="65404">
                  <a:moveTo>
                    <a:pt x="33081" y="65193"/>
                  </a:moveTo>
                  <a:lnTo>
                    <a:pt x="20217" y="62627"/>
                  </a:lnTo>
                  <a:lnTo>
                    <a:pt x="9700" y="55635"/>
                  </a:lnTo>
                  <a:lnTo>
                    <a:pt x="2603" y="45273"/>
                  </a:lnTo>
                  <a:lnTo>
                    <a:pt x="0" y="32597"/>
                  </a:lnTo>
                  <a:lnTo>
                    <a:pt x="2603" y="19921"/>
                  </a:lnTo>
                  <a:lnTo>
                    <a:pt x="9700" y="9558"/>
                  </a:lnTo>
                  <a:lnTo>
                    <a:pt x="20217" y="2565"/>
                  </a:lnTo>
                  <a:lnTo>
                    <a:pt x="33081" y="0"/>
                  </a:lnTo>
                  <a:lnTo>
                    <a:pt x="45945" y="2565"/>
                  </a:lnTo>
                  <a:lnTo>
                    <a:pt x="56462" y="9558"/>
                  </a:lnTo>
                  <a:lnTo>
                    <a:pt x="63559" y="19921"/>
                  </a:lnTo>
                  <a:lnTo>
                    <a:pt x="66163" y="32597"/>
                  </a:lnTo>
                  <a:lnTo>
                    <a:pt x="63559" y="45273"/>
                  </a:lnTo>
                  <a:lnTo>
                    <a:pt x="56462" y="55635"/>
                  </a:lnTo>
                  <a:lnTo>
                    <a:pt x="45945" y="62627"/>
                  </a:lnTo>
                  <a:lnTo>
                    <a:pt x="33081" y="65193"/>
                  </a:lnTo>
                  <a:close/>
                </a:path>
              </a:pathLst>
            </a:custGeom>
            <a:solidFill>
              <a:srgbClr val="E0C1F2"/>
            </a:solidFill>
          </p:spPr>
          <p:txBody>
            <a:bodyPr wrap="square" lIns="0" tIns="0" rIns="0" bIns="0" rtlCol="0"/>
            <a:lstStyle/>
            <a:p>
              <a:endParaRPr dirty="0"/>
            </a:p>
          </p:txBody>
        </p:sp>
        <p:sp>
          <p:nvSpPr>
            <p:cNvPr id="35" name="object 35"/>
            <p:cNvSpPr/>
            <p:nvPr/>
          </p:nvSpPr>
          <p:spPr>
            <a:xfrm>
              <a:off x="10522867" y="7747997"/>
              <a:ext cx="78740" cy="78105"/>
            </a:xfrm>
            <a:custGeom>
              <a:avLst/>
              <a:gdLst/>
              <a:ahLst/>
              <a:cxnLst/>
              <a:rect l="l" t="t" r="r" b="b"/>
              <a:pathLst>
                <a:path w="78740" h="78104">
                  <a:moveTo>
                    <a:pt x="39329" y="77504"/>
                  </a:moveTo>
                  <a:lnTo>
                    <a:pt x="24035" y="74454"/>
                  </a:lnTo>
                  <a:lnTo>
                    <a:pt x="11532" y="66141"/>
                  </a:lnTo>
                  <a:lnTo>
                    <a:pt x="3095" y="53820"/>
                  </a:lnTo>
                  <a:lnTo>
                    <a:pt x="0" y="38748"/>
                  </a:lnTo>
                  <a:lnTo>
                    <a:pt x="3095" y="23680"/>
                  </a:lnTo>
                  <a:lnTo>
                    <a:pt x="11532" y="11362"/>
                  </a:lnTo>
                  <a:lnTo>
                    <a:pt x="24035" y="3050"/>
                  </a:lnTo>
                  <a:lnTo>
                    <a:pt x="39329" y="0"/>
                  </a:lnTo>
                  <a:lnTo>
                    <a:pt x="54623" y="3050"/>
                  </a:lnTo>
                  <a:lnTo>
                    <a:pt x="67126" y="11362"/>
                  </a:lnTo>
                  <a:lnTo>
                    <a:pt x="67776" y="12311"/>
                  </a:lnTo>
                  <a:lnTo>
                    <a:pt x="39329" y="12311"/>
                  </a:lnTo>
                  <a:lnTo>
                    <a:pt x="28883" y="14389"/>
                  </a:lnTo>
                  <a:lnTo>
                    <a:pt x="20355" y="20055"/>
                  </a:lnTo>
                  <a:lnTo>
                    <a:pt x="14605" y="28459"/>
                  </a:lnTo>
                  <a:lnTo>
                    <a:pt x="12497" y="38748"/>
                  </a:lnTo>
                  <a:lnTo>
                    <a:pt x="14605" y="49041"/>
                  </a:lnTo>
                  <a:lnTo>
                    <a:pt x="20355" y="57447"/>
                  </a:lnTo>
                  <a:lnTo>
                    <a:pt x="28883" y="63115"/>
                  </a:lnTo>
                  <a:lnTo>
                    <a:pt x="39329" y="65193"/>
                  </a:lnTo>
                  <a:lnTo>
                    <a:pt x="67775" y="65193"/>
                  </a:lnTo>
                  <a:lnTo>
                    <a:pt x="67126" y="66141"/>
                  </a:lnTo>
                  <a:lnTo>
                    <a:pt x="54623" y="74454"/>
                  </a:lnTo>
                  <a:lnTo>
                    <a:pt x="39329" y="77504"/>
                  </a:lnTo>
                  <a:close/>
                </a:path>
                <a:path w="78740" h="78104">
                  <a:moveTo>
                    <a:pt x="67775" y="65193"/>
                  </a:moveTo>
                  <a:lnTo>
                    <a:pt x="39329" y="65193"/>
                  </a:lnTo>
                  <a:lnTo>
                    <a:pt x="49773" y="63115"/>
                  </a:lnTo>
                  <a:lnTo>
                    <a:pt x="58302" y="57447"/>
                  </a:lnTo>
                  <a:lnTo>
                    <a:pt x="64052" y="49041"/>
                  </a:lnTo>
                  <a:lnTo>
                    <a:pt x="66160" y="38748"/>
                  </a:lnTo>
                  <a:lnTo>
                    <a:pt x="64052" y="28459"/>
                  </a:lnTo>
                  <a:lnTo>
                    <a:pt x="58302" y="20055"/>
                  </a:lnTo>
                  <a:lnTo>
                    <a:pt x="49773" y="14389"/>
                  </a:lnTo>
                  <a:lnTo>
                    <a:pt x="39329" y="12311"/>
                  </a:lnTo>
                  <a:lnTo>
                    <a:pt x="67776" y="12311"/>
                  </a:lnTo>
                  <a:lnTo>
                    <a:pt x="75562" y="23680"/>
                  </a:lnTo>
                  <a:lnTo>
                    <a:pt x="78658" y="38748"/>
                  </a:lnTo>
                  <a:lnTo>
                    <a:pt x="75562" y="53820"/>
                  </a:lnTo>
                  <a:lnTo>
                    <a:pt x="67775" y="65193"/>
                  </a:lnTo>
                  <a:close/>
                </a:path>
              </a:pathLst>
            </a:custGeom>
            <a:solidFill>
              <a:srgbClr val="FFFFFF"/>
            </a:solidFill>
          </p:spPr>
          <p:txBody>
            <a:bodyPr wrap="square" lIns="0" tIns="0" rIns="0" bIns="0" rtlCol="0"/>
            <a:lstStyle/>
            <a:p>
              <a:endParaRPr dirty="0"/>
            </a:p>
          </p:txBody>
        </p:sp>
        <p:pic>
          <p:nvPicPr>
            <p:cNvPr id="36" name="object 36"/>
            <p:cNvPicPr/>
            <p:nvPr/>
          </p:nvPicPr>
          <p:blipFill>
            <a:blip r:embed="rId4" cstate="print"/>
            <a:stretch>
              <a:fillRect/>
            </a:stretch>
          </p:blipFill>
          <p:spPr>
            <a:xfrm>
              <a:off x="8280248" y="7729117"/>
              <a:ext cx="153248" cy="102585"/>
            </a:xfrm>
            <a:prstGeom prst="rect">
              <a:avLst/>
            </a:prstGeom>
          </p:spPr>
        </p:pic>
        <p:sp>
          <p:nvSpPr>
            <p:cNvPr id="37" name="object 37"/>
            <p:cNvSpPr/>
            <p:nvPr/>
          </p:nvSpPr>
          <p:spPr>
            <a:xfrm>
              <a:off x="10486492" y="7729124"/>
              <a:ext cx="153670" cy="102870"/>
            </a:xfrm>
            <a:custGeom>
              <a:avLst/>
              <a:gdLst/>
              <a:ahLst/>
              <a:cxnLst/>
              <a:rect l="l" t="t" r="r" b="b"/>
              <a:pathLst>
                <a:path w="153670" h="102870">
                  <a:moveTo>
                    <a:pt x="153250" y="62484"/>
                  </a:moveTo>
                  <a:lnTo>
                    <a:pt x="151892" y="54610"/>
                  </a:lnTo>
                  <a:lnTo>
                    <a:pt x="147916" y="47244"/>
                  </a:lnTo>
                  <a:lnTo>
                    <a:pt x="141414" y="40538"/>
                  </a:lnTo>
                  <a:lnTo>
                    <a:pt x="132511" y="34607"/>
                  </a:lnTo>
                  <a:lnTo>
                    <a:pt x="132511" y="30289"/>
                  </a:lnTo>
                  <a:lnTo>
                    <a:pt x="98793" y="2298"/>
                  </a:lnTo>
                  <a:lnTo>
                    <a:pt x="76631" y="0"/>
                  </a:lnTo>
                  <a:lnTo>
                    <a:pt x="54457" y="2298"/>
                  </a:lnTo>
                  <a:lnTo>
                    <a:pt x="36741" y="8674"/>
                  </a:lnTo>
                  <a:lnTo>
                    <a:pt x="24993" y="18275"/>
                  </a:lnTo>
                  <a:lnTo>
                    <a:pt x="20739" y="30289"/>
                  </a:lnTo>
                  <a:lnTo>
                    <a:pt x="20739" y="34607"/>
                  </a:lnTo>
                  <a:lnTo>
                    <a:pt x="11836" y="40538"/>
                  </a:lnTo>
                  <a:lnTo>
                    <a:pt x="5334" y="47244"/>
                  </a:lnTo>
                  <a:lnTo>
                    <a:pt x="1358" y="54610"/>
                  </a:lnTo>
                  <a:lnTo>
                    <a:pt x="0" y="62484"/>
                  </a:lnTo>
                  <a:lnTo>
                    <a:pt x="5829" y="78397"/>
                  </a:lnTo>
                  <a:lnTo>
                    <a:pt x="21932" y="91109"/>
                  </a:lnTo>
                  <a:lnTo>
                    <a:pt x="46228" y="99529"/>
                  </a:lnTo>
                  <a:lnTo>
                    <a:pt x="76631" y="102590"/>
                  </a:lnTo>
                  <a:lnTo>
                    <a:pt x="107022" y="99529"/>
                  </a:lnTo>
                  <a:lnTo>
                    <a:pt x="119519" y="95199"/>
                  </a:lnTo>
                  <a:lnTo>
                    <a:pt x="131318" y="91109"/>
                  </a:lnTo>
                  <a:lnTo>
                    <a:pt x="147421" y="78397"/>
                  </a:lnTo>
                  <a:lnTo>
                    <a:pt x="153250" y="62484"/>
                  </a:lnTo>
                  <a:close/>
                </a:path>
              </a:pathLst>
            </a:custGeom>
            <a:solidFill>
              <a:srgbClr val="FFFFFF"/>
            </a:solidFill>
          </p:spPr>
          <p:txBody>
            <a:bodyPr wrap="square" lIns="0" tIns="0" rIns="0" bIns="0" rtlCol="0"/>
            <a:lstStyle/>
            <a:p>
              <a:endParaRPr dirty="0"/>
            </a:p>
          </p:txBody>
        </p:sp>
        <p:sp>
          <p:nvSpPr>
            <p:cNvPr id="38" name="object 38"/>
            <p:cNvSpPr/>
            <p:nvPr/>
          </p:nvSpPr>
          <p:spPr>
            <a:xfrm>
              <a:off x="10493994" y="7768231"/>
              <a:ext cx="138430" cy="56515"/>
            </a:xfrm>
            <a:custGeom>
              <a:avLst/>
              <a:gdLst/>
              <a:ahLst/>
              <a:cxnLst/>
              <a:rect l="l" t="t" r="r" b="b"/>
              <a:pathLst>
                <a:path w="138429" h="56515">
                  <a:moveTo>
                    <a:pt x="69127" y="56083"/>
                  </a:moveTo>
                  <a:lnTo>
                    <a:pt x="21284" y="46981"/>
                  </a:lnTo>
                  <a:lnTo>
                    <a:pt x="0" y="23364"/>
                  </a:lnTo>
                  <a:lnTo>
                    <a:pt x="144" y="21234"/>
                  </a:lnTo>
                  <a:lnTo>
                    <a:pt x="2181" y="15187"/>
                  </a:lnTo>
                  <a:lnTo>
                    <a:pt x="6443" y="9563"/>
                  </a:lnTo>
                  <a:lnTo>
                    <a:pt x="12706" y="4468"/>
                  </a:lnTo>
                  <a:lnTo>
                    <a:pt x="20741" y="0"/>
                  </a:lnTo>
                  <a:lnTo>
                    <a:pt x="20741" y="17346"/>
                  </a:lnTo>
                  <a:lnTo>
                    <a:pt x="24543" y="26264"/>
                  </a:lnTo>
                  <a:lnTo>
                    <a:pt x="34912" y="33546"/>
                  </a:lnTo>
                  <a:lnTo>
                    <a:pt x="50292" y="38455"/>
                  </a:lnTo>
                  <a:lnTo>
                    <a:pt x="69127" y="40255"/>
                  </a:lnTo>
                  <a:lnTo>
                    <a:pt x="87963" y="38455"/>
                  </a:lnTo>
                  <a:lnTo>
                    <a:pt x="103345" y="33546"/>
                  </a:lnTo>
                  <a:lnTo>
                    <a:pt x="113715" y="26264"/>
                  </a:lnTo>
                  <a:lnTo>
                    <a:pt x="117517" y="17346"/>
                  </a:lnTo>
                  <a:lnTo>
                    <a:pt x="117517" y="9"/>
                  </a:lnTo>
                  <a:lnTo>
                    <a:pt x="125551" y="4468"/>
                  </a:lnTo>
                  <a:lnTo>
                    <a:pt x="131813" y="9563"/>
                  </a:lnTo>
                  <a:lnTo>
                    <a:pt x="136076" y="15188"/>
                  </a:lnTo>
                  <a:lnTo>
                    <a:pt x="138112" y="21237"/>
                  </a:lnTo>
                  <a:lnTo>
                    <a:pt x="138187" y="24839"/>
                  </a:lnTo>
                  <a:lnTo>
                    <a:pt x="131931" y="37055"/>
                  </a:lnTo>
                  <a:lnTo>
                    <a:pt x="116971" y="46981"/>
                  </a:lnTo>
                  <a:lnTo>
                    <a:pt x="95355" y="53646"/>
                  </a:lnTo>
                  <a:lnTo>
                    <a:pt x="69127" y="56083"/>
                  </a:lnTo>
                  <a:close/>
                </a:path>
              </a:pathLst>
            </a:custGeom>
            <a:solidFill>
              <a:srgbClr val="F9E5FC"/>
            </a:solidFill>
          </p:spPr>
          <p:txBody>
            <a:bodyPr wrap="square" lIns="0" tIns="0" rIns="0" bIns="0" rtlCol="0"/>
            <a:lstStyle/>
            <a:p>
              <a:endParaRPr dirty="0"/>
            </a:p>
          </p:txBody>
        </p:sp>
        <p:sp>
          <p:nvSpPr>
            <p:cNvPr id="39" name="object 39"/>
            <p:cNvSpPr/>
            <p:nvPr/>
          </p:nvSpPr>
          <p:spPr>
            <a:xfrm>
              <a:off x="10494064" y="7768231"/>
              <a:ext cx="138430" cy="56515"/>
            </a:xfrm>
            <a:custGeom>
              <a:avLst/>
              <a:gdLst/>
              <a:ahLst/>
              <a:cxnLst/>
              <a:rect l="l" t="t" r="r" b="b"/>
              <a:pathLst>
                <a:path w="138429" h="56515">
                  <a:moveTo>
                    <a:pt x="74" y="21234"/>
                  </a:moveTo>
                  <a:lnTo>
                    <a:pt x="2110" y="15184"/>
                  </a:lnTo>
                  <a:lnTo>
                    <a:pt x="6372" y="9557"/>
                  </a:lnTo>
                  <a:lnTo>
                    <a:pt x="12635" y="4459"/>
                  </a:lnTo>
                  <a:lnTo>
                    <a:pt x="20671" y="0"/>
                  </a:lnTo>
                  <a:lnTo>
                    <a:pt x="12636" y="4468"/>
                  </a:lnTo>
                  <a:lnTo>
                    <a:pt x="6373" y="9563"/>
                  </a:lnTo>
                  <a:lnTo>
                    <a:pt x="2111" y="15187"/>
                  </a:lnTo>
                  <a:lnTo>
                    <a:pt x="74" y="21234"/>
                  </a:lnTo>
                  <a:close/>
                </a:path>
                <a:path w="138429" h="56515">
                  <a:moveTo>
                    <a:pt x="138042" y="21237"/>
                  </a:moveTo>
                  <a:lnTo>
                    <a:pt x="136006" y="15187"/>
                  </a:lnTo>
                  <a:lnTo>
                    <a:pt x="131740" y="9559"/>
                  </a:lnTo>
                  <a:lnTo>
                    <a:pt x="125471" y="4462"/>
                  </a:lnTo>
                  <a:lnTo>
                    <a:pt x="117447" y="2"/>
                  </a:lnTo>
                  <a:lnTo>
                    <a:pt x="125491" y="4468"/>
                  </a:lnTo>
                  <a:lnTo>
                    <a:pt x="131748" y="9563"/>
                  </a:lnTo>
                  <a:lnTo>
                    <a:pt x="136007" y="15188"/>
                  </a:lnTo>
                  <a:lnTo>
                    <a:pt x="138042" y="21237"/>
                  </a:lnTo>
                  <a:close/>
                </a:path>
                <a:path w="138429" h="56515">
                  <a:moveTo>
                    <a:pt x="69059" y="56083"/>
                  </a:moveTo>
                  <a:lnTo>
                    <a:pt x="42817" y="53646"/>
                  </a:lnTo>
                  <a:lnTo>
                    <a:pt x="21210" y="46981"/>
                  </a:lnTo>
                  <a:lnTo>
                    <a:pt x="6254" y="37055"/>
                  </a:lnTo>
                  <a:lnTo>
                    <a:pt x="0" y="24839"/>
                  </a:lnTo>
                  <a:lnTo>
                    <a:pt x="6258" y="37057"/>
                  </a:lnTo>
                  <a:lnTo>
                    <a:pt x="21226" y="46984"/>
                  </a:lnTo>
                  <a:lnTo>
                    <a:pt x="42880" y="53650"/>
                  </a:lnTo>
                  <a:lnTo>
                    <a:pt x="69059" y="56083"/>
                  </a:lnTo>
                  <a:close/>
                </a:path>
                <a:path w="138429" h="56515">
                  <a:moveTo>
                    <a:pt x="69112" y="56083"/>
                  </a:moveTo>
                  <a:lnTo>
                    <a:pt x="95286" y="53646"/>
                  </a:lnTo>
                  <a:lnTo>
                    <a:pt x="116902" y="46981"/>
                  </a:lnTo>
                  <a:lnTo>
                    <a:pt x="131861" y="37055"/>
                  </a:lnTo>
                  <a:lnTo>
                    <a:pt x="138117" y="24839"/>
                  </a:lnTo>
                  <a:lnTo>
                    <a:pt x="131861" y="37057"/>
                  </a:lnTo>
                  <a:lnTo>
                    <a:pt x="116902" y="46984"/>
                  </a:lnTo>
                  <a:lnTo>
                    <a:pt x="95286" y="53650"/>
                  </a:lnTo>
                  <a:lnTo>
                    <a:pt x="69112" y="56083"/>
                  </a:lnTo>
                  <a:close/>
                </a:path>
                <a:path w="138429" h="56515">
                  <a:moveTo>
                    <a:pt x="69059" y="56088"/>
                  </a:moveTo>
                  <a:close/>
                </a:path>
              </a:pathLst>
            </a:custGeom>
            <a:solidFill>
              <a:srgbClr val="F9F4C6"/>
            </a:solidFill>
          </p:spPr>
          <p:txBody>
            <a:bodyPr wrap="square" lIns="0" tIns="0" rIns="0" bIns="0" rtlCol="0"/>
            <a:lstStyle/>
            <a:p>
              <a:endParaRPr dirty="0"/>
            </a:p>
          </p:txBody>
        </p:sp>
        <p:sp>
          <p:nvSpPr>
            <p:cNvPr id="40" name="object 40"/>
            <p:cNvSpPr/>
            <p:nvPr/>
          </p:nvSpPr>
          <p:spPr>
            <a:xfrm>
              <a:off x="10514737" y="7759406"/>
              <a:ext cx="97155" cy="49530"/>
            </a:xfrm>
            <a:custGeom>
              <a:avLst/>
              <a:gdLst/>
              <a:ahLst/>
              <a:cxnLst/>
              <a:rect l="l" t="t" r="r" b="b"/>
              <a:pathLst>
                <a:path w="97154" h="49529">
                  <a:moveTo>
                    <a:pt x="48383" y="49077"/>
                  </a:moveTo>
                  <a:lnTo>
                    <a:pt x="29549" y="47277"/>
                  </a:lnTo>
                  <a:lnTo>
                    <a:pt x="14170" y="42368"/>
                  </a:lnTo>
                  <a:lnTo>
                    <a:pt x="3802" y="35087"/>
                  </a:lnTo>
                  <a:lnTo>
                    <a:pt x="0" y="26171"/>
                  </a:lnTo>
                  <a:lnTo>
                    <a:pt x="0" y="0"/>
                  </a:lnTo>
                  <a:lnTo>
                    <a:pt x="96773" y="0"/>
                  </a:lnTo>
                  <a:lnTo>
                    <a:pt x="96773" y="26171"/>
                  </a:lnTo>
                  <a:lnTo>
                    <a:pt x="92971" y="35087"/>
                  </a:lnTo>
                  <a:lnTo>
                    <a:pt x="82601" y="42368"/>
                  </a:lnTo>
                  <a:lnTo>
                    <a:pt x="67220" y="47277"/>
                  </a:lnTo>
                  <a:lnTo>
                    <a:pt x="48383" y="49077"/>
                  </a:lnTo>
                  <a:close/>
                </a:path>
              </a:pathLst>
            </a:custGeom>
            <a:solidFill>
              <a:srgbClr val="A563C6"/>
            </a:solidFill>
          </p:spPr>
          <p:txBody>
            <a:bodyPr wrap="square" lIns="0" tIns="0" rIns="0" bIns="0" rtlCol="0"/>
            <a:lstStyle/>
            <a:p>
              <a:endParaRPr dirty="0"/>
            </a:p>
          </p:txBody>
        </p:sp>
        <p:sp>
          <p:nvSpPr>
            <p:cNvPr id="41" name="object 41"/>
            <p:cNvSpPr/>
            <p:nvPr/>
          </p:nvSpPr>
          <p:spPr>
            <a:xfrm>
              <a:off x="10514736" y="7736500"/>
              <a:ext cx="97155" cy="46355"/>
            </a:xfrm>
            <a:custGeom>
              <a:avLst/>
              <a:gdLst/>
              <a:ahLst/>
              <a:cxnLst/>
              <a:rect l="l" t="t" r="r" b="b"/>
              <a:pathLst>
                <a:path w="97154" h="46354">
                  <a:moveTo>
                    <a:pt x="48383" y="45810"/>
                  </a:moveTo>
                  <a:lnTo>
                    <a:pt x="29549" y="44010"/>
                  </a:lnTo>
                  <a:lnTo>
                    <a:pt x="14170" y="39101"/>
                  </a:lnTo>
                  <a:lnTo>
                    <a:pt x="3802" y="31821"/>
                  </a:lnTo>
                  <a:lnTo>
                    <a:pt x="0" y="22906"/>
                  </a:lnTo>
                  <a:lnTo>
                    <a:pt x="3802" y="13989"/>
                  </a:lnTo>
                  <a:lnTo>
                    <a:pt x="14170" y="6708"/>
                  </a:lnTo>
                  <a:lnTo>
                    <a:pt x="29549" y="1799"/>
                  </a:lnTo>
                  <a:lnTo>
                    <a:pt x="48383" y="0"/>
                  </a:lnTo>
                  <a:lnTo>
                    <a:pt x="67220" y="1799"/>
                  </a:lnTo>
                  <a:lnTo>
                    <a:pt x="82601" y="6708"/>
                  </a:lnTo>
                  <a:lnTo>
                    <a:pt x="92971" y="13989"/>
                  </a:lnTo>
                  <a:lnTo>
                    <a:pt x="96773" y="22906"/>
                  </a:lnTo>
                  <a:lnTo>
                    <a:pt x="92971" y="31821"/>
                  </a:lnTo>
                  <a:lnTo>
                    <a:pt x="82601" y="39101"/>
                  </a:lnTo>
                  <a:lnTo>
                    <a:pt x="67220" y="44010"/>
                  </a:lnTo>
                  <a:lnTo>
                    <a:pt x="48383" y="45810"/>
                  </a:lnTo>
                  <a:close/>
                </a:path>
              </a:pathLst>
            </a:custGeom>
            <a:solidFill>
              <a:srgbClr val="E0C1F2"/>
            </a:solidFill>
          </p:spPr>
          <p:txBody>
            <a:bodyPr wrap="square" lIns="0" tIns="0" rIns="0" bIns="0" rtlCol="0"/>
            <a:lstStyle/>
            <a:p>
              <a:endParaRPr dirty="0"/>
            </a:p>
          </p:txBody>
        </p:sp>
        <p:sp>
          <p:nvSpPr>
            <p:cNvPr id="42" name="object 42"/>
            <p:cNvSpPr/>
            <p:nvPr/>
          </p:nvSpPr>
          <p:spPr>
            <a:xfrm>
              <a:off x="10531996" y="7741735"/>
              <a:ext cx="22225" cy="38100"/>
            </a:xfrm>
            <a:custGeom>
              <a:avLst/>
              <a:gdLst/>
              <a:ahLst/>
              <a:cxnLst/>
              <a:rect l="l" t="t" r="r" b="b"/>
              <a:pathLst>
                <a:path w="22225" h="38100">
                  <a:moveTo>
                    <a:pt x="14820" y="33629"/>
                  </a:moveTo>
                  <a:lnTo>
                    <a:pt x="13258" y="21005"/>
                  </a:lnTo>
                  <a:lnTo>
                    <a:pt x="12700" y="12636"/>
                  </a:lnTo>
                  <a:lnTo>
                    <a:pt x="12573" y="2819"/>
                  </a:lnTo>
                  <a:lnTo>
                    <a:pt x="12407" y="1104"/>
                  </a:lnTo>
                  <a:lnTo>
                    <a:pt x="10617" y="127"/>
                  </a:lnTo>
                  <a:lnTo>
                    <a:pt x="10020" y="63"/>
                  </a:lnTo>
                  <a:lnTo>
                    <a:pt x="9448" y="63"/>
                  </a:lnTo>
                  <a:lnTo>
                    <a:pt x="6083" y="127"/>
                  </a:lnTo>
                  <a:lnTo>
                    <a:pt x="2959" y="1066"/>
                  </a:lnTo>
                  <a:lnTo>
                    <a:pt x="304" y="2755"/>
                  </a:lnTo>
                  <a:lnTo>
                    <a:pt x="0" y="2527"/>
                  </a:lnTo>
                  <a:lnTo>
                    <a:pt x="546" y="9093"/>
                  </a:lnTo>
                  <a:lnTo>
                    <a:pt x="825" y="15671"/>
                  </a:lnTo>
                  <a:lnTo>
                    <a:pt x="850" y="22263"/>
                  </a:lnTo>
                  <a:lnTo>
                    <a:pt x="520" y="31216"/>
                  </a:lnTo>
                  <a:lnTo>
                    <a:pt x="1739" y="33083"/>
                  </a:lnTo>
                  <a:lnTo>
                    <a:pt x="6692" y="35128"/>
                  </a:lnTo>
                  <a:lnTo>
                    <a:pt x="9664" y="36118"/>
                  </a:lnTo>
                  <a:lnTo>
                    <a:pt x="12700" y="36931"/>
                  </a:lnTo>
                  <a:lnTo>
                    <a:pt x="13296" y="37033"/>
                  </a:lnTo>
                  <a:lnTo>
                    <a:pt x="13538" y="37007"/>
                  </a:lnTo>
                  <a:lnTo>
                    <a:pt x="14058" y="36855"/>
                  </a:lnTo>
                  <a:lnTo>
                    <a:pt x="14287" y="36258"/>
                  </a:lnTo>
                  <a:lnTo>
                    <a:pt x="14820" y="33629"/>
                  </a:lnTo>
                  <a:close/>
                </a:path>
                <a:path w="22225" h="38100">
                  <a:moveTo>
                    <a:pt x="21653" y="36131"/>
                  </a:moveTo>
                  <a:lnTo>
                    <a:pt x="18351" y="0"/>
                  </a:lnTo>
                  <a:lnTo>
                    <a:pt x="17881" y="0"/>
                  </a:lnTo>
                  <a:lnTo>
                    <a:pt x="17703" y="25"/>
                  </a:lnTo>
                  <a:lnTo>
                    <a:pt x="17297" y="406"/>
                  </a:lnTo>
                  <a:lnTo>
                    <a:pt x="16687" y="1358"/>
                  </a:lnTo>
                  <a:lnTo>
                    <a:pt x="19011" y="37198"/>
                  </a:lnTo>
                  <a:lnTo>
                    <a:pt x="18516" y="37198"/>
                  </a:lnTo>
                  <a:lnTo>
                    <a:pt x="18745" y="37553"/>
                  </a:lnTo>
                  <a:lnTo>
                    <a:pt x="19138" y="37719"/>
                  </a:lnTo>
                  <a:lnTo>
                    <a:pt x="20129" y="37719"/>
                  </a:lnTo>
                  <a:lnTo>
                    <a:pt x="20739" y="37426"/>
                  </a:lnTo>
                  <a:lnTo>
                    <a:pt x="21653" y="36131"/>
                  </a:lnTo>
                  <a:close/>
                </a:path>
              </a:pathLst>
            </a:custGeom>
            <a:solidFill>
              <a:srgbClr val="EFE0F9"/>
            </a:solidFill>
          </p:spPr>
          <p:txBody>
            <a:bodyPr wrap="square" lIns="0" tIns="0" rIns="0" bIns="0" rtlCol="0"/>
            <a:lstStyle/>
            <a:p>
              <a:endParaRPr dirty="0"/>
            </a:p>
          </p:txBody>
        </p:sp>
        <p:sp>
          <p:nvSpPr>
            <p:cNvPr id="43" name="object 43"/>
            <p:cNvSpPr/>
            <p:nvPr/>
          </p:nvSpPr>
          <p:spPr>
            <a:xfrm>
              <a:off x="8144259" y="7585257"/>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44" name="object 44"/>
            <p:cNvSpPr/>
            <p:nvPr/>
          </p:nvSpPr>
          <p:spPr>
            <a:xfrm>
              <a:off x="7367608" y="6961337"/>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45" name="object 45"/>
            <p:cNvSpPr/>
            <p:nvPr/>
          </p:nvSpPr>
          <p:spPr>
            <a:xfrm>
              <a:off x="7479503" y="7073236"/>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pic>
          <p:nvPicPr>
            <p:cNvPr id="46" name="object 46"/>
            <p:cNvPicPr/>
            <p:nvPr/>
          </p:nvPicPr>
          <p:blipFill>
            <a:blip r:embed="rId5" cstate="print"/>
            <a:stretch>
              <a:fillRect/>
            </a:stretch>
          </p:blipFill>
          <p:spPr>
            <a:xfrm>
              <a:off x="9926190" y="7518692"/>
              <a:ext cx="993509" cy="1806709"/>
            </a:xfrm>
            <a:prstGeom prst="rect">
              <a:avLst/>
            </a:prstGeom>
          </p:spPr>
        </p:pic>
        <p:pic>
          <p:nvPicPr>
            <p:cNvPr id="47" name="object 47"/>
            <p:cNvPicPr/>
            <p:nvPr/>
          </p:nvPicPr>
          <p:blipFill>
            <a:blip r:embed="rId6" cstate="print"/>
            <a:stretch>
              <a:fillRect/>
            </a:stretch>
          </p:blipFill>
          <p:spPr>
            <a:xfrm>
              <a:off x="10962807" y="7518692"/>
              <a:ext cx="993509" cy="1806709"/>
            </a:xfrm>
            <a:prstGeom prst="rect">
              <a:avLst/>
            </a:prstGeom>
          </p:spPr>
        </p:pic>
        <p:pic>
          <p:nvPicPr>
            <p:cNvPr id="48" name="object 48"/>
            <p:cNvPicPr/>
            <p:nvPr/>
          </p:nvPicPr>
          <p:blipFill>
            <a:blip r:embed="rId7" cstate="print"/>
            <a:stretch>
              <a:fillRect/>
            </a:stretch>
          </p:blipFill>
          <p:spPr>
            <a:xfrm>
              <a:off x="8492293" y="8282760"/>
              <a:ext cx="1162828" cy="1276347"/>
            </a:xfrm>
            <a:prstGeom prst="rect">
              <a:avLst/>
            </a:prstGeom>
          </p:spPr>
        </p:pic>
        <p:sp>
          <p:nvSpPr>
            <p:cNvPr id="49" name="object 49"/>
            <p:cNvSpPr/>
            <p:nvPr/>
          </p:nvSpPr>
          <p:spPr>
            <a:xfrm>
              <a:off x="7745057" y="7262417"/>
              <a:ext cx="2138680" cy="24765"/>
            </a:xfrm>
            <a:custGeom>
              <a:avLst/>
              <a:gdLst/>
              <a:ahLst/>
              <a:cxnLst/>
              <a:rect l="l" t="t" r="r" b="b"/>
              <a:pathLst>
                <a:path w="2138679" h="24765">
                  <a:moveTo>
                    <a:pt x="2138422" y="24622"/>
                  </a:moveTo>
                  <a:lnTo>
                    <a:pt x="0" y="24622"/>
                  </a:lnTo>
                  <a:lnTo>
                    <a:pt x="0" y="0"/>
                  </a:lnTo>
                  <a:lnTo>
                    <a:pt x="2138422" y="0"/>
                  </a:lnTo>
                  <a:lnTo>
                    <a:pt x="2138422" y="24622"/>
                  </a:lnTo>
                  <a:close/>
                </a:path>
              </a:pathLst>
            </a:custGeom>
            <a:solidFill>
              <a:srgbClr val="CC96EA"/>
            </a:solidFill>
          </p:spPr>
          <p:txBody>
            <a:bodyPr wrap="square" lIns="0" tIns="0" rIns="0" bIns="0" rtlCol="0"/>
            <a:lstStyle/>
            <a:p>
              <a:endParaRPr dirty="0"/>
            </a:p>
          </p:txBody>
        </p:sp>
      </p:grpSp>
      <p:grpSp>
        <p:nvGrpSpPr>
          <p:cNvPr id="50" name="object 50"/>
          <p:cNvGrpSpPr/>
          <p:nvPr/>
        </p:nvGrpSpPr>
        <p:grpSpPr>
          <a:xfrm>
            <a:off x="6693607" y="6432830"/>
            <a:ext cx="5551805" cy="3337560"/>
            <a:chOff x="6693607" y="6432830"/>
            <a:chExt cx="5551805" cy="3337560"/>
          </a:xfrm>
        </p:grpSpPr>
        <p:sp>
          <p:nvSpPr>
            <p:cNvPr id="51" name="object 51"/>
            <p:cNvSpPr/>
            <p:nvPr/>
          </p:nvSpPr>
          <p:spPr>
            <a:xfrm>
              <a:off x="9895726" y="7262424"/>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00" y="25209"/>
                  </a:lnTo>
                  <a:lnTo>
                    <a:pt x="2151100" y="18910"/>
                  </a:lnTo>
                  <a:lnTo>
                    <a:pt x="2154097" y="18910"/>
                  </a:lnTo>
                  <a:lnTo>
                    <a:pt x="2154097" y="5041"/>
                  </a:lnTo>
                  <a:close/>
                </a:path>
              </a:pathLst>
            </a:custGeom>
            <a:solidFill>
              <a:srgbClr val="CC96EA"/>
            </a:solidFill>
          </p:spPr>
          <p:txBody>
            <a:bodyPr wrap="square" lIns="0" tIns="0" rIns="0" bIns="0" rtlCol="0"/>
            <a:lstStyle/>
            <a:p>
              <a:endParaRPr dirty="0"/>
            </a:p>
          </p:txBody>
        </p:sp>
        <p:sp>
          <p:nvSpPr>
            <p:cNvPr id="52" name="object 52"/>
            <p:cNvSpPr/>
            <p:nvPr/>
          </p:nvSpPr>
          <p:spPr>
            <a:xfrm>
              <a:off x="9886212" y="7262415"/>
              <a:ext cx="24765" cy="24765"/>
            </a:xfrm>
            <a:custGeom>
              <a:avLst/>
              <a:gdLst/>
              <a:ahLst/>
              <a:cxnLst/>
              <a:rect l="l" t="t" r="r" b="b"/>
              <a:pathLst>
                <a:path w="24765" h="24765">
                  <a:moveTo>
                    <a:pt x="24307" y="24622"/>
                  </a:moveTo>
                  <a:lnTo>
                    <a:pt x="5592" y="24622"/>
                  </a:lnTo>
                  <a:lnTo>
                    <a:pt x="0" y="19114"/>
                  </a:lnTo>
                  <a:lnTo>
                    <a:pt x="0" y="5513"/>
                  </a:lnTo>
                  <a:lnTo>
                    <a:pt x="5592" y="0"/>
                  </a:lnTo>
                  <a:lnTo>
                    <a:pt x="24307" y="0"/>
                  </a:lnTo>
                  <a:lnTo>
                    <a:pt x="24307" y="24622"/>
                  </a:lnTo>
                  <a:close/>
                </a:path>
              </a:pathLst>
            </a:custGeom>
            <a:solidFill>
              <a:srgbClr val="F7F2C4"/>
            </a:solidFill>
          </p:spPr>
          <p:txBody>
            <a:bodyPr wrap="square" lIns="0" tIns="0" rIns="0" bIns="0" rtlCol="0"/>
            <a:lstStyle/>
            <a:p>
              <a:endParaRPr dirty="0"/>
            </a:p>
          </p:txBody>
        </p:sp>
        <p:sp>
          <p:nvSpPr>
            <p:cNvPr id="53" name="object 53"/>
            <p:cNvSpPr/>
            <p:nvPr/>
          </p:nvSpPr>
          <p:spPr>
            <a:xfrm>
              <a:off x="9864359" y="7242130"/>
              <a:ext cx="66675" cy="65405"/>
            </a:xfrm>
            <a:custGeom>
              <a:avLst/>
              <a:gdLst/>
              <a:ahLst/>
              <a:cxnLst/>
              <a:rect l="l" t="t" r="r" b="b"/>
              <a:pathLst>
                <a:path w="66675" h="65404">
                  <a:moveTo>
                    <a:pt x="33081" y="65193"/>
                  </a:moveTo>
                  <a:lnTo>
                    <a:pt x="20217" y="62627"/>
                  </a:lnTo>
                  <a:lnTo>
                    <a:pt x="9700" y="55635"/>
                  </a:lnTo>
                  <a:lnTo>
                    <a:pt x="2603" y="45273"/>
                  </a:lnTo>
                  <a:lnTo>
                    <a:pt x="0" y="32597"/>
                  </a:lnTo>
                  <a:lnTo>
                    <a:pt x="2603" y="19921"/>
                  </a:lnTo>
                  <a:lnTo>
                    <a:pt x="9700" y="9558"/>
                  </a:lnTo>
                  <a:lnTo>
                    <a:pt x="20217" y="2565"/>
                  </a:lnTo>
                  <a:lnTo>
                    <a:pt x="33081" y="0"/>
                  </a:lnTo>
                  <a:lnTo>
                    <a:pt x="45945" y="2565"/>
                  </a:lnTo>
                  <a:lnTo>
                    <a:pt x="56462" y="9558"/>
                  </a:lnTo>
                  <a:lnTo>
                    <a:pt x="63559" y="19921"/>
                  </a:lnTo>
                  <a:lnTo>
                    <a:pt x="66163" y="32597"/>
                  </a:lnTo>
                  <a:lnTo>
                    <a:pt x="63559" y="45273"/>
                  </a:lnTo>
                  <a:lnTo>
                    <a:pt x="56462" y="55635"/>
                  </a:lnTo>
                  <a:lnTo>
                    <a:pt x="45945" y="62627"/>
                  </a:lnTo>
                  <a:lnTo>
                    <a:pt x="33081" y="65193"/>
                  </a:lnTo>
                  <a:close/>
                </a:path>
              </a:pathLst>
            </a:custGeom>
            <a:solidFill>
              <a:srgbClr val="E0C1F2"/>
            </a:solidFill>
          </p:spPr>
          <p:txBody>
            <a:bodyPr wrap="square" lIns="0" tIns="0" rIns="0" bIns="0" rtlCol="0"/>
            <a:lstStyle/>
            <a:p>
              <a:endParaRPr dirty="0"/>
            </a:p>
          </p:txBody>
        </p:sp>
        <p:sp>
          <p:nvSpPr>
            <p:cNvPr id="54" name="object 54"/>
            <p:cNvSpPr/>
            <p:nvPr/>
          </p:nvSpPr>
          <p:spPr>
            <a:xfrm>
              <a:off x="9858112" y="7235977"/>
              <a:ext cx="78740" cy="78105"/>
            </a:xfrm>
            <a:custGeom>
              <a:avLst/>
              <a:gdLst/>
              <a:ahLst/>
              <a:cxnLst/>
              <a:rect l="l" t="t" r="r" b="b"/>
              <a:pathLst>
                <a:path w="78740" h="78104">
                  <a:moveTo>
                    <a:pt x="39329" y="77504"/>
                  </a:moveTo>
                  <a:lnTo>
                    <a:pt x="24035" y="74454"/>
                  </a:lnTo>
                  <a:lnTo>
                    <a:pt x="11532" y="66141"/>
                  </a:lnTo>
                  <a:lnTo>
                    <a:pt x="3095" y="53820"/>
                  </a:lnTo>
                  <a:lnTo>
                    <a:pt x="0" y="38748"/>
                  </a:lnTo>
                  <a:lnTo>
                    <a:pt x="3095" y="23680"/>
                  </a:lnTo>
                  <a:lnTo>
                    <a:pt x="11532" y="11362"/>
                  </a:lnTo>
                  <a:lnTo>
                    <a:pt x="24035" y="3050"/>
                  </a:lnTo>
                  <a:lnTo>
                    <a:pt x="39329" y="0"/>
                  </a:lnTo>
                  <a:lnTo>
                    <a:pt x="54623" y="3050"/>
                  </a:lnTo>
                  <a:lnTo>
                    <a:pt x="67126" y="11362"/>
                  </a:lnTo>
                  <a:lnTo>
                    <a:pt x="67776" y="12311"/>
                  </a:lnTo>
                  <a:lnTo>
                    <a:pt x="39329" y="12311"/>
                  </a:lnTo>
                  <a:lnTo>
                    <a:pt x="28883" y="14389"/>
                  </a:lnTo>
                  <a:lnTo>
                    <a:pt x="20355" y="20055"/>
                  </a:lnTo>
                  <a:lnTo>
                    <a:pt x="14605" y="28459"/>
                  </a:lnTo>
                  <a:lnTo>
                    <a:pt x="12497" y="38748"/>
                  </a:lnTo>
                  <a:lnTo>
                    <a:pt x="14605" y="49041"/>
                  </a:lnTo>
                  <a:lnTo>
                    <a:pt x="20355" y="57447"/>
                  </a:lnTo>
                  <a:lnTo>
                    <a:pt x="28883" y="63115"/>
                  </a:lnTo>
                  <a:lnTo>
                    <a:pt x="39329" y="65193"/>
                  </a:lnTo>
                  <a:lnTo>
                    <a:pt x="67775" y="65193"/>
                  </a:lnTo>
                  <a:lnTo>
                    <a:pt x="67126" y="66141"/>
                  </a:lnTo>
                  <a:lnTo>
                    <a:pt x="54623" y="74454"/>
                  </a:lnTo>
                  <a:lnTo>
                    <a:pt x="39329" y="77504"/>
                  </a:lnTo>
                  <a:close/>
                </a:path>
                <a:path w="78740" h="78104">
                  <a:moveTo>
                    <a:pt x="67775" y="65193"/>
                  </a:moveTo>
                  <a:lnTo>
                    <a:pt x="39329" y="65193"/>
                  </a:lnTo>
                  <a:lnTo>
                    <a:pt x="49773" y="63115"/>
                  </a:lnTo>
                  <a:lnTo>
                    <a:pt x="58302" y="57447"/>
                  </a:lnTo>
                  <a:lnTo>
                    <a:pt x="64052" y="49041"/>
                  </a:lnTo>
                  <a:lnTo>
                    <a:pt x="66160" y="38748"/>
                  </a:lnTo>
                  <a:lnTo>
                    <a:pt x="64052" y="28459"/>
                  </a:lnTo>
                  <a:lnTo>
                    <a:pt x="58302" y="20055"/>
                  </a:lnTo>
                  <a:lnTo>
                    <a:pt x="49773" y="14389"/>
                  </a:lnTo>
                  <a:lnTo>
                    <a:pt x="39329" y="12311"/>
                  </a:lnTo>
                  <a:lnTo>
                    <a:pt x="67776" y="12311"/>
                  </a:lnTo>
                  <a:lnTo>
                    <a:pt x="75562" y="23680"/>
                  </a:lnTo>
                  <a:lnTo>
                    <a:pt x="78658" y="38748"/>
                  </a:lnTo>
                  <a:lnTo>
                    <a:pt x="75562" y="53820"/>
                  </a:lnTo>
                  <a:lnTo>
                    <a:pt x="67775" y="65193"/>
                  </a:lnTo>
                  <a:close/>
                </a:path>
              </a:pathLst>
            </a:custGeom>
            <a:solidFill>
              <a:srgbClr val="FFFFFF"/>
            </a:solidFill>
          </p:spPr>
          <p:txBody>
            <a:bodyPr wrap="square" lIns="0" tIns="0" rIns="0" bIns="0" rtlCol="0"/>
            <a:lstStyle/>
            <a:p>
              <a:endParaRPr dirty="0"/>
            </a:p>
          </p:txBody>
        </p:sp>
        <p:pic>
          <p:nvPicPr>
            <p:cNvPr id="55" name="object 55"/>
            <p:cNvPicPr/>
            <p:nvPr/>
          </p:nvPicPr>
          <p:blipFill>
            <a:blip r:embed="rId8" cstate="print"/>
            <a:stretch>
              <a:fillRect/>
            </a:stretch>
          </p:blipFill>
          <p:spPr>
            <a:xfrm>
              <a:off x="7615492" y="7217097"/>
              <a:ext cx="153248" cy="102585"/>
            </a:xfrm>
            <a:prstGeom prst="rect">
              <a:avLst/>
            </a:prstGeom>
          </p:spPr>
        </p:pic>
        <p:sp>
          <p:nvSpPr>
            <p:cNvPr id="56" name="object 56"/>
            <p:cNvSpPr/>
            <p:nvPr/>
          </p:nvSpPr>
          <p:spPr>
            <a:xfrm>
              <a:off x="9821735" y="7217098"/>
              <a:ext cx="153670" cy="102870"/>
            </a:xfrm>
            <a:custGeom>
              <a:avLst/>
              <a:gdLst/>
              <a:ahLst/>
              <a:cxnLst/>
              <a:rect l="l" t="t" r="r" b="b"/>
              <a:pathLst>
                <a:path w="153670" h="102870">
                  <a:moveTo>
                    <a:pt x="153250" y="62484"/>
                  </a:moveTo>
                  <a:lnTo>
                    <a:pt x="151892" y="54610"/>
                  </a:lnTo>
                  <a:lnTo>
                    <a:pt x="147916" y="47256"/>
                  </a:lnTo>
                  <a:lnTo>
                    <a:pt x="141414" y="40538"/>
                  </a:lnTo>
                  <a:lnTo>
                    <a:pt x="132511" y="34607"/>
                  </a:lnTo>
                  <a:lnTo>
                    <a:pt x="132511" y="30289"/>
                  </a:lnTo>
                  <a:lnTo>
                    <a:pt x="98793" y="2311"/>
                  </a:lnTo>
                  <a:lnTo>
                    <a:pt x="76631" y="0"/>
                  </a:lnTo>
                  <a:lnTo>
                    <a:pt x="54457" y="2311"/>
                  </a:lnTo>
                  <a:lnTo>
                    <a:pt x="36741" y="8674"/>
                  </a:lnTo>
                  <a:lnTo>
                    <a:pt x="24993" y="18275"/>
                  </a:lnTo>
                  <a:lnTo>
                    <a:pt x="20739" y="30289"/>
                  </a:lnTo>
                  <a:lnTo>
                    <a:pt x="20739" y="34607"/>
                  </a:lnTo>
                  <a:lnTo>
                    <a:pt x="11836" y="40538"/>
                  </a:lnTo>
                  <a:lnTo>
                    <a:pt x="5334" y="47256"/>
                  </a:lnTo>
                  <a:lnTo>
                    <a:pt x="1358" y="54610"/>
                  </a:lnTo>
                  <a:lnTo>
                    <a:pt x="0" y="62484"/>
                  </a:lnTo>
                  <a:lnTo>
                    <a:pt x="5829" y="78397"/>
                  </a:lnTo>
                  <a:lnTo>
                    <a:pt x="21932" y="91109"/>
                  </a:lnTo>
                  <a:lnTo>
                    <a:pt x="46228" y="99542"/>
                  </a:lnTo>
                  <a:lnTo>
                    <a:pt x="76631" y="102590"/>
                  </a:lnTo>
                  <a:lnTo>
                    <a:pt x="107022" y="99542"/>
                  </a:lnTo>
                  <a:lnTo>
                    <a:pt x="119519" y="95211"/>
                  </a:lnTo>
                  <a:lnTo>
                    <a:pt x="131318" y="91109"/>
                  </a:lnTo>
                  <a:lnTo>
                    <a:pt x="147421" y="78397"/>
                  </a:lnTo>
                  <a:lnTo>
                    <a:pt x="153250" y="62484"/>
                  </a:lnTo>
                  <a:close/>
                </a:path>
              </a:pathLst>
            </a:custGeom>
            <a:solidFill>
              <a:srgbClr val="FFFFFF"/>
            </a:solidFill>
          </p:spPr>
          <p:txBody>
            <a:bodyPr wrap="square" lIns="0" tIns="0" rIns="0" bIns="0" rtlCol="0"/>
            <a:lstStyle/>
            <a:p>
              <a:endParaRPr dirty="0"/>
            </a:p>
          </p:txBody>
        </p:sp>
        <p:sp>
          <p:nvSpPr>
            <p:cNvPr id="57" name="object 57"/>
            <p:cNvSpPr/>
            <p:nvPr/>
          </p:nvSpPr>
          <p:spPr>
            <a:xfrm>
              <a:off x="9829238" y="7256211"/>
              <a:ext cx="138430" cy="56515"/>
            </a:xfrm>
            <a:custGeom>
              <a:avLst/>
              <a:gdLst/>
              <a:ahLst/>
              <a:cxnLst/>
              <a:rect l="l" t="t" r="r" b="b"/>
              <a:pathLst>
                <a:path w="138429" h="56515">
                  <a:moveTo>
                    <a:pt x="69127" y="56083"/>
                  </a:moveTo>
                  <a:lnTo>
                    <a:pt x="21284" y="46981"/>
                  </a:lnTo>
                  <a:lnTo>
                    <a:pt x="0" y="23364"/>
                  </a:lnTo>
                  <a:lnTo>
                    <a:pt x="144" y="21234"/>
                  </a:lnTo>
                  <a:lnTo>
                    <a:pt x="2181" y="15187"/>
                  </a:lnTo>
                  <a:lnTo>
                    <a:pt x="6443" y="9563"/>
                  </a:lnTo>
                  <a:lnTo>
                    <a:pt x="12706" y="4468"/>
                  </a:lnTo>
                  <a:lnTo>
                    <a:pt x="20741" y="0"/>
                  </a:lnTo>
                  <a:lnTo>
                    <a:pt x="20741" y="17346"/>
                  </a:lnTo>
                  <a:lnTo>
                    <a:pt x="24543" y="26264"/>
                  </a:lnTo>
                  <a:lnTo>
                    <a:pt x="34912" y="33546"/>
                  </a:lnTo>
                  <a:lnTo>
                    <a:pt x="50292" y="38455"/>
                  </a:lnTo>
                  <a:lnTo>
                    <a:pt x="69127" y="40255"/>
                  </a:lnTo>
                  <a:lnTo>
                    <a:pt x="87963" y="38455"/>
                  </a:lnTo>
                  <a:lnTo>
                    <a:pt x="103345" y="33546"/>
                  </a:lnTo>
                  <a:lnTo>
                    <a:pt x="113715" y="26264"/>
                  </a:lnTo>
                  <a:lnTo>
                    <a:pt x="117517" y="17346"/>
                  </a:lnTo>
                  <a:lnTo>
                    <a:pt x="117517" y="9"/>
                  </a:lnTo>
                  <a:lnTo>
                    <a:pt x="125551" y="4468"/>
                  </a:lnTo>
                  <a:lnTo>
                    <a:pt x="131813" y="9563"/>
                  </a:lnTo>
                  <a:lnTo>
                    <a:pt x="136076" y="15188"/>
                  </a:lnTo>
                  <a:lnTo>
                    <a:pt x="138112" y="21237"/>
                  </a:lnTo>
                  <a:lnTo>
                    <a:pt x="138187" y="24839"/>
                  </a:lnTo>
                  <a:lnTo>
                    <a:pt x="131931" y="37055"/>
                  </a:lnTo>
                  <a:lnTo>
                    <a:pt x="116971" y="46981"/>
                  </a:lnTo>
                  <a:lnTo>
                    <a:pt x="95355" y="53646"/>
                  </a:lnTo>
                  <a:lnTo>
                    <a:pt x="69127" y="56083"/>
                  </a:lnTo>
                  <a:close/>
                </a:path>
              </a:pathLst>
            </a:custGeom>
            <a:solidFill>
              <a:srgbClr val="F9E5FC"/>
            </a:solidFill>
          </p:spPr>
          <p:txBody>
            <a:bodyPr wrap="square" lIns="0" tIns="0" rIns="0" bIns="0" rtlCol="0"/>
            <a:lstStyle/>
            <a:p>
              <a:endParaRPr dirty="0"/>
            </a:p>
          </p:txBody>
        </p:sp>
        <p:sp>
          <p:nvSpPr>
            <p:cNvPr id="58" name="object 58"/>
            <p:cNvSpPr/>
            <p:nvPr/>
          </p:nvSpPr>
          <p:spPr>
            <a:xfrm>
              <a:off x="9829308" y="7256211"/>
              <a:ext cx="138430" cy="56515"/>
            </a:xfrm>
            <a:custGeom>
              <a:avLst/>
              <a:gdLst/>
              <a:ahLst/>
              <a:cxnLst/>
              <a:rect l="l" t="t" r="r" b="b"/>
              <a:pathLst>
                <a:path w="138429" h="56515">
                  <a:moveTo>
                    <a:pt x="74" y="21234"/>
                  </a:moveTo>
                  <a:lnTo>
                    <a:pt x="2110" y="15184"/>
                  </a:lnTo>
                  <a:lnTo>
                    <a:pt x="6372" y="9557"/>
                  </a:lnTo>
                  <a:lnTo>
                    <a:pt x="12635" y="4459"/>
                  </a:lnTo>
                  <a:lnTo>
                    <a:pt x="20671" y="0"/>
                  </a:lnTo>
                  <a:lnTo>
                    <a:pt x="12636" y="4468"/>
                  </a:lnTo>
                  <a:lnTo>
                    <a:pt x="6373" y="9563"/>
                  </a:lnTo>
                  <a:lnTo>
                    <a:pt x="2111" y="15187"/>
                  </a:lnTo>
                  <a:lnTo>
                    <a:pt x="74" y="21234"/>
                  </a:lnTo>
                  <a:close/>
                </a:path>
                <a:path w="138429" h="56515">
                  <a:moveTo>
                    <a:pt x="138042" y="21237"/>
                  </a:moveTo>
                  <a:lnTo>
                    <a:pt x="136006" y="15187"/>
                  </a:lnTo>
                  <a:lnTo>
                    <a:pt x="131740" y="9559"/>
                  </a:lnTo>
                  <a:lnTo>
                    <a:pt x="125471" y="4462"/>
                  </a:lnTo>
                  <a:lnTo>
                    <a:pt x="117447" y="2"/>
                  </a:lnTo>
                  <a:lnTo>
                    <a:pt x="125491" y="4468"/>
                  </a:lnTo>
                  <a:lnTo>
                    <a:pt x="131748" y="9563"/>
                  </a:lnTo>
                  <a:lnTo>
                    <a:pt x="136007" y="15188"/>
                  </a:lnTo>
                  <a:lnTo>
                    <a:pt x="138042" y="21237"/>
                  </a:lnTo>
                  <a:close/>
                </a:path>
                <a:path w="138429" h="56515">
                  <a:moveTo>
                    <a:pt x="69059" y="56083"/>
                  </a:moveTo>
                  <a:lnTo>
                    <a:pt x="42817" y="53646"/>
                  </a:lnTo>
                  <a:lnTo>
                    <a:pt x="21210" y="46981"/>
                  </a:lnTo>
                  <a:lnTo>
                    <a:pt x="6254" y="37055"/>
                  </a:lnTo>
                  <a:lnTo>
                    <a:pt x="0" y="24839"/>
                  </a:lnTo>
                  <a:lnTo>
                    <a:pt x="6258" y="37057"/>
                  </a:lnTo>
                  <a:lnTo>
                    <a:pt x="21226" y="46984"/>
                  </a:lnTo>
                  <a:lnTo>
                    <a:pt x="42880" y="53650"/>
                  </a:lnTo>
                  <a:lnTo>
                    <a:pt x="69059" y="56083"/>
                  </a:lnTo>
                  <a:close/>
                </a:path>
                <a:path w="138429" h="56515">
                  <a:moveTo>
                    <a:pt x="69112" y="56083"/>
                  </a:moveTo>
                  <a:lnTo>
                    <a:pt x="95286" y="53646"/>
                  </a:lnTo>
                  <a:lnTo>
                    <a:pt x="116902" y="46981"/>
                  </a:lnTo>
                  <a:lnTo>
                    <a:pt x="131861" y="37055"/>
                  </a:lnTo>
                  <a:lnTo>
                    <a:pt x="138117" y="24839"/>
                  </a:lnTo>
                  <a:lnTo>
                    <a:pt x="131861" y="37057"/>
                  </a:lnTo>
                  <a:lnTo>
                    <a:pt x="116902" y="46984"/>
                  </a:lnTo>
                  <a:lnTo>
                    <a:pt x="95286" y="53650"/>
                  </a:lnTo>
                  <a:lnTo>
                    <a:pt x="69112" y="56083"/>
                  </a:lnTo>
                  <a:close/>
                </a:path>
                <a:path w="138429" h="56515">
                  <a:moveTo>
                    <a:pt x="69059" y="56088"/>
                  </a:moveTo>
                  <a:close/>
                </a:path>
              </a:pathLst>
            </a:custGeom>
            <a:solidFill>
              <a:srgbClr val="F9F4C6"/>
            </a:solidFill>
          </p:spPr>
          <p:txBody>
            <a:bodyPr wrap="square" lIns="0" tIns="0" rIns="0" bIns="0" rtlCol="0"/>
            <a:lstStyle/>
            <a:p>
              <a:endParaRPr dirty="0"/>
            </a:p>
          </p:txBody>
        </p:sp>
        <p:sp>
          <p:nvSpPr>
            <p:cNvPr id="59" name="object 59"/>
            <p:cNvSpPr/>
            <p:nvPr/>
          </p:nvSpPr>
          <p:spPr>
            <a:xfrm>
              <a:off x="9849981" y="7247386"/>
              <a:ext cx="97155" cy="49530"/>
            </a:xfrm>
            <a:custGeom>
              <a:avLst/>
              <a:gdLst/>
              <a:ahLst/>
              <a:cxnLst/>
              <a:rect l="l" t="t" r="r" b="b"/>
              <a:pathLst>
                <a:path w="97154" h="49529">
                  <a:moveTo>
                    <a:pt x="48383" y="49077"/>
                  </a:moveTo>
                  <a:lnTo>
                    <a:pt x="29549" y="47277"/>
                  </a:lnTo>
                  <a:lnTo>
                    <a:pt x="14170" y="42368"/>
                  </a:lnTo>
                  <a:lnTo>
                    <a:pt x="3802" y="35087"/>
                  </a:lnTo>
                  <a:lnTo>
                    <a:pt x="0" y="26171"/>
                  </a:lnTo>
                  <a:lnTo>
                    <a:pt x="0" y="0"/>
                  </a:lnTo>
                  <a:lnTo>
                    <a:pt x="96773" y="0"/>
                  </a:lnTo>
                  <a:lnTo>
                    <a:pt x="96773" y="26171"/>
                  </a:lnTo>
                  <a:lnTo>
                    <a:pt x="92971" y="35087"/>
                  </a:lnTo>
                  <a:lnTo>
                    <a:pt x="82601" y="42368"/>
                  </a:lnTo>
                  <a:lnTo>
                    <a:pt x="67220" y="47277"/>
                  </a:lnTo>
                  <a:lnTo>
                    <a:pt x="48383" y="49077"/>
                  </a:lnTo>
                  <a:close/>
                </a:path>
              </a:pathLst>
            </a:custGeom>
            <a:solidFill>
              <a:srgbClr val="A563C6"/>
            </a:solidFill>
          </p:spPr>
          <p:txBody>
            <a:bodyPr wrap="square" lIns="0" tIns="0" rIns="0" bIns="0" rtlCol="0"/>
            <a:lstStyle/>
            <a:p>
              <a:endParaRPr dirty="0"/>
            </a:p>
          </p:txBody>
        </p:sp>
        <p:sp>
          <p:nvSpPr>
            <p:cNvPr id="60" name="object 60"/>
            <p:cNvSpPr/>
            <p:nvPr/>
          </p:nvSpPr>
          <p:spPr>
            <a:xfrm>
              <a:off x="9849980" y="7224479"/>
              <a:ext cx="97155" cy="46355"/>
            </a:xfrm>
            <a:custGeom>
              <a:avLst/>
              <a:gdLst/>
              <a:ahLst/>
              <a:cxnLst/>
              <a:rect l="l" t="t" r="r" b="b"/>
              <a:pathLst>
                <a:path w="97154" h="46354">
                  <a:moveTo>
                    <a:pt x="48383" y="45810"/>
                  </a:moveTo>
                  <a:lnTo>
                    <a:pt x="29549" y="44010"/>
                  </a:lnTo>
                  <a:lnTo>
                    <a:pt x="14170" y="39101"/>
                  </a:lnTo>
                  <a:lnTo>
                    <a:pt x="3802" y="31821"/>
                  </a:lnTo>
                  <a:lnTo>
                    <a:pt x="0" y="22906"/>
                  </a:lnTo>
                  <a:lnTo>
                    <a:pt x="3802" y="13989"/>
                  </a:lnTo>
                  <a:lnTo>
                    <a:pt x="14170" y="6708"/>
                  </a:lnTo>
                  <a:lnTo>
                    <a:pt x="29549" y="1799"/>
                  </a:lnTo>
                  <a:lnTo>
                    <a:pt x="48383" y="0"/>
                  </a:lnTo>
                  <a:lnTo>
                    <a:pt x="67220" y="1799"/>
                  </a:lnTo>
                  <a:lnTo>
                    <a:pt x="82601" y="6708"/>
                  </a:lnTo>
                  <a:lnTo>
                    <a:pt x="92971" y="13989"/>
                  </a:lnTo>
                  <a:lnTo>
                    <a:pt x="96773" y="22906"/>
                  </a:lnTo>
                  <a:lnTo>
                    <a:pt x="92971" y="31821"/>
                  </a:lnTo>
                  <a:lnTo>
                    <a:pt x="82601" y="39101"/>
                  </a:lnTo>
                  <a:lnTo>
                    <a:pt x="67220" y="44010"/>
                  </a:lnTo>
                  <a:lnTo>
                    <a:pt x="48383" y="45810"/>
                  </a:lnTo>
                  <a:close/>
                </a:path>
              </a:pathLst>
            </a:custGeom>
            <a:solidFill>
              <a:srgbClr val="E0C1F2"/>
            </a:solidFill>
          </p:spPr>
          <p:txBody>
            <a:bodyPr wrap="square" lIns="0" tIns="0" rIns="0" bIns="0" rtlCol="0"/>
            <a:lstStyle/>
            <a:p>
              <a:endParaRPr dirty="0"/>
            </a:p>
          </p:txBody>
        </p:sp>
        <p:sp>
          <p:nvSpPr>
            <p:cNvPr id="61" name="object 61"/>
            <p:cNvSpPr/>
            <p:nvPr/>
          </p:nvSpPr>
          <p:spPr>
            <a:xfrm>
              <a:off x="9867252" y="7229709"/>
              <a:ext cx="22225" cy="38100"/>
            </a:xfrm>
            <a:custGeom>
              <a:avLst/>
              <a:gdLst/>
              <a:ahLst/>
              <a:cxnLst/>
              <a:rect l="l" t="t" r="r" b="b"/>
              <a:pathLst>
                <a:path w="22225" h="38100">
                  <a:moveTo>
                    <a:pt x="14808" y="33629"/>
                  </a:moveTo>
                  <a:lnTo>
                    <a:pt x="13246" y="21018"/>
                  </a:lnTo>
                  <a:lnTo>
                    <a:pt x="12687" y="12649"/>
                  </a:lnTo>
                  <a:lnTo>
                    <a:pt x="12560" y="2832"/>
                  </a:lnTo>
                  <a:lnTo>
                    <a:pt x="12395" y="1104"/>
                  </a:lnTo>
                  <a:lnTo>
                    <a:pt x="10604" y="127"/>
                  </a:lnTo>
                  <a:lnTo>
                    <a:pt x="10007" y="76"/>
                  </a:lnTo>
                  <a:lnTo>
                    <a:pt x="9436" y="76"/>
                  </a:lnTo>
                  <a:lnTo>
                    <a:pt x="6070" y="127"/>
                  </a:lnTo>
                  <a:lnTo>
                    <a:pt x="2946" y="1079"/>
                  </a:lnTo>
                  <a:lnTo>
                    <a:pt x="292" y="2755"/>
                  </a:lnTo>
                  <a:lnTo>
                    <a:pt x="0" y="2527"/>
                  </a:lnTo>
                  <a:lnTo>
                    <a:pt x="533" y="9093"/>
                  </a:lnTo>
                  <a:lnTo>
                    <a:pt x="812" y="15684"/>
                  </a:lnTo>
                  <a:lnTo>
                    <a:pt x="838" y="22263"/>
                  </a:lnTo>
                  <a:lnTo>
                    <a:pt x="508" y="31229"/>
                  </a:lnTo>
                  <a:lnTo>
                    <a:pt x="1727" y="33096"/>
                  </a:lnTo>
                  <a:lnTo>
                    <a:pt x="6680" y="35128"/>
                  </a:lnTo>
                  <a:lnTo>
                    <a:pt x="9652" y="36131"/>
                  </a:lnTo>
                  <a:lnTo>
                    <a:pt x="12687" y="36944"/>
                  </a:lnTo>
                  <a:lnTo>
                    <a:pt x="13284" y="37033"/>
                  </a:lnTo>
                  <a:lnTo>
                    <a:pt x="13525" y="37007"/>
                  </a:lnTo>
                  <a:lnTo>
                    <a:pt x="14046" y="36868"/>
                  </a:lnTo>
                  <a:lnTo>
                    <a:pt x="14274" y="36271"/>
                  </a:lnTo>
                  <a:lnTo>
                    <a:pt x="14808" y="33629"/>
                  </a:lnTo>
                  <a:close/>
                </a:path>
                <a:path w="22225" h="38100">
                  <a:moveTo>
                    <a:pt x="21640" y="36144"/>
                  </a:moveTo>
                  <a:lnTo>
                    <a:pt x="18338" y="0"/>
                  </a:lnTo>
                  <a:lnTo>
                    <a:pt x="17868" y="0"/>
                  </a:lnTo>
                  <a:lnTo>
                    <a:pt x="17691" y="38"/>
                  </a:lnTo>
                  <a:lnTo>
                    <a:pt x="17284" y="419"/>
                  </a:lnTo>
                  <a:lnTo>
                    <a:pt x="16675" y="1371"/>
                  </a:lnTo>
                  <a:lnTo>
                    <a:pt x="18999" y="37211"/>
                  </a:lnTo>
                  <a:lnTo>
                    <a:pt x="18503" y="37198"/>
                  </a:lnTo>
                  <a:lnTo>
                    <a:pt x="18745" y="37566"/>
                  </a:lnTo>
                  <a:lnTo>
                    <a:pt x="19126" y="37719"/>
                  </a:lnTo>
                  <a:lnTo>
                    <a:pt x="20116" y="37719"/>
                  </a:lnTo>
                  <a:lnTo>
                    <a:pt x="20739" y="37439"/>
                  </a:lnTo>
                  <a:lnTo>
                    <a:pt x="21640" y="36144"/>
                  </a:lnTo>
                  <a:close/>
                </a:path>
              </a:pathLst>
            </a:custGeom>
            <a:solidFill>
              <a:srgbClr val="EFE0F9"/>
            </a:solidFill>
          </p:spPr>
          <p:txBody>
            <a:bodyPr wrap="square" lIns="0" tIns="0" rIns="0" bIns="0" rtlCol="0"/>
            <a:lstStyle/>
            <a:p>
              <a:endParaRPr dirty="0"/>
            </a:p>
          </p:txBody>
        </p:sp>
        <p:sp>
          <p:nvSpPr>
            <p:cNvPr id="62" name="object 62"/>
            <p:cNvSpPr/>
            <p:nvPr/>
          </p:nvSpPr>
          <p:spPr>
            <a:xfrm>
              <a:off x="7479503" y="7073235"/>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63" name="object 63"/>
            <p:cNvSpPr/>
            <p:nvPr/>
          </p:nvSpPr>
          <p:spPr>
            <a:xfrm>
              <a:off x="6693607" y="6432830"/>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64" name="object 64"/>
            <p:cNvSpPr/>
            <p:nvPr/>
          </p:nvSpPr>
          <p:spPr>
            <a:xfrm>
              <a:off x="6809625" y="6548843"/>
              <a:ext cx="4740910" cy="2667000"/>
            </a:xfrm>
            <a:custGeom>
              <a:avLst/>
              <a:gdLst/>
              <a:ahLst/>
              <a:cxnLst/>
              <a:rect l="l" t="t" r="r" b="b"/>
              <a:pathLst>
                <a:path w="4740909"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sp>
          <p:nvSpPr>
            <p:cNvPr id="65" name="object 65"/>
            <p:cNvSpPr/>
            <p:nvPr/>
          </p:nvSpPr>
          <p:spPr>
            <a:xfrm>
              <a:off x="9106582" y="7488029"/>
              <a:ext cx="2286000" cy="800100"/>
            </a:xfrm>
            <a:custGeom>
              <a:avLst/>
              <a:gdLst/>
              <a:ahLst/>
              <a:cxnLst/>
              <a:rect l="l" t="t" r="r" b="b"/>
              <a:pathLst>
                <a:path w="2286000" h="800100">
                  <a:moveTo>
                    <a:pt x="163575" y="799783"/>
                  </a:moveTo>
                  <a:lnTo>
                    <a:pt x="124943" y="799647"/>
                  </a:lnTo>
                  <a:lnTo>
                    <a:pt x="74189" y="797310"/>
                  </a:lnTo>
                  <a:lnTo>
                    <a:pt x="36531" y="783885"/>
                  </a:lnTo>
                  <a:lnTo>
                    <a:pt x="11162" y="747462"/>
                  </a:lnTo>
                  <a:lnTo>
                    <a:pt x="2888" y="697609"/>
                  </a:lnTo>
                  <a:lnTo>
                    <a:pt x="1262" y="618971"/>
                  </a:lnTo>
                  <a:lnTo>
                    <a:pt x="670" y="566383"/>
                  </a:lnTo>
                  <a:lnTo>
                    <a:pt x="262" y="513792"/>
                  </a:lnTo>
                  <a:lnTo>
                    <a:pt x="39" y="461198"/>
                  </a:lnTo>
                  <a:lnTo>
                    <a:pt x="0" y="408604"/>
                  </a:lnTo>
                  <a:lnTo>
                    <a:pt x="144" y="356010"/>
                  </a:lnTo>
                  <a:lnTo>
                    <a:pt x="473" y="303418"/>
                  </a:lnTo>
                  <a:lnTo>
                    <a:pt x="987" y="250828"/>
                  </a:lnTo>
                  <a:lnTo>
                    <a:pt x="1684" y="198243"/>
                  </a:lnTo>
                  <a:lnTo>
                    <a:pt x="2566" y="145662"/>
                  </a:lnTo>
                  <a:lnTo>
                    <a:pt x="3632" y="93089"/>
                  </a:lnTo>
                  <a:lnTo>
                    <a:pt x="4882" y="40523"/>
                  </a:lnTo>
                  <a:lnTo>
                    <a:pt x="29180" y="7239"/>
                  </a:lnTo>
                  <a:lnTo>
                    <a:pt x="124959" y="6992"/>
                  </a:lnTo>
                  <a:lnTo>
                    <a:pt x="227323" y="6599"/>
                  </a:lnTo>
                  <a:lnTo>
                    <a:pt x="391134" y="5792"/>
                  </a:lnTo>
                  <a:lnTo>
                    <a:pt x="1048198" y="1947"/>
                  </a:lnTo>
                  <a:lnTo>
                    <a:pt x="1228605" y="1045"/>
                  </a:lnTo>
                  <a:lnTo>
                    <a:pt x="1345985" y="566"/>
                  </a:lnTo>
                  <a:lnTo>
                    <a:pt x="1459940" y="214"/>
                  </a:lnTo>
                  <a:lnTo>
                    <a:pt x="1569517" y="17"/>
                  </a:lnTo>
                  <a:lnTo>
                    <a:pt x="1673762" y="0"/>
                  </a:lnTo>
                  <a:lnTo>
                    <a:pt x="1723587" y="67"/>
                  </a:lnTo>
                  <a:lnTo>
                    <a:pt x="1771721" y="188"/>
                  </a:lnTo>
                  <a:lnTo>
                    <a:pt x="1818046" y="368"/>
                  </a:lnTo>
                  <a:lnTo>
                    <a:pt x="1862442" y="610"/>
                  </a:lnTo>
                  <a:lnTo>
                    <a:pt x="1904790" y="916"/>
                  </a:lnTo>
                  <a:lnTo>
                    <a:pt x="1944971" y="1290"/>
                  </a:lnTo>
                  <a:lnTo>
                    <a:pt x="2018354" y="2254"/>
                  </a:lnTo>
                  <a:lnTo>
                    <a:pt x="2081639" y="3529"/>
                  </a:lnTo>
                  <a:lnTo>
                    <a:pt x="2133870" y="5141"/>
                  </a:lnTo>
                  <a:lnTo>
                    <a:pt x="2231117" y="18351"/>
                  </a:lnTo>
                  <a:lnTo>
                    <a:pt x="2270333" y="40961"/>
                  </a:lnTo>
                  <a:lnTo>
                    <a:pt x="2284837" y="95656"/>
                  </a:lnTo>
                  <a:lnTo>
                    <a:pt x="2285229" y="656379"/>
                  </a:lnTo>
                  <a:lnTo>
                    <a:pt x="2285367" y="732921"/>
                  </a:lnTo>
                  <a:lnTo>
                    <a:pt x="2281083" y="776099"/>
                  </a:lnTo>
                  <a:lnTo>
                    <a:pt x="2240824" y="798340"/>
                  </a:lnTo>
                  <a:lnTo>
                    <a:pt x="2178598" y="797794"/>
                  </a:lnTo>
                  <a:lnTo>
                    <a:pt x="2115281" y="797316"/>
                  </a:lnTo>
                  <a:lnTo>
                    <a:pt x="2050997" y="796902"/>
                  </a:lnTo>
                  <a:lnTo>
                    <a:pt x="1985868" y="796549"/>
                  </a:lnTo>
                  <a:lnTo>
                    <a:pt x="1920016" y="796255"/>
                  </a:lnTo>
                  <a:lnTo>
                    <a:pt x="1853563" y="796017"/>
                  </a:lnTo>
                  <a:lnTo>
                    <a:pt x="1786633" y="795831"/>
                  </a:lnTo>
                  <a:lnTo>
                    <a:pt x="1651827" y="795604"/>
                  </a:lnTo>
                  <a:lnTo>
                    <a:pt x="1516578" y="795552"/>
                  </a:lnTo>
                  <a:lnTo>
                    <a:pt x="1381865" y="795649"/>
                  </a:lnTo>
                  <a:lnTo>
                    <a:pt x="1248667" y="795873"/>
                  </a:lnTo>
                  <a:lnTo>
                    <a:pt x="1053854" y="796392"/>
                  </a:lnTo>
                  <a:lnTo>
                    <a:pt x="808547" y="797301"/>
                  </a:lnTo>
                  <a:lnTo>
                    <a:pt x="316051" y="799468"/>
                  </a:lnTo>
                  <a:lnTo>
                    <a:pt x="215472" y="799758"/>
                  </a:lnTo>
                  <a:lnTo>
                    <a:pt x="163575" y="799783"/>
                  </a:lnTo>
                  <a:close/>
                </a:path>
              </a:pathLst>
            </a:custGeom>
            <a:solidFill>
              <a:srgbClr val="EFE0F7"/>
            </a:solidFill>
          </p:spPr>
          <p:txBody>
            <a:bodyPr wrap="square" lIns="0" tIns="0" rIns="0" bIns="0" rtlCol="0"/>
            <a:lstStyle/>
            <a:p>
              <a:endParaRPr dirty="0"/>
            </a:p>
          </p:txBody>
        </p:sp>
      </p:grpSp>
      <p:sp>
        <p:nvSpPr>
          <p:cNvPr id="66" name="object 66"/>
          <p:cNvSpPr txBox="1"/>
          <p:nvPr/>
        </p:nvSpPr>
        <p:spPr>
          <a:xfrm>
            <a:off x="7588077" y="6888340"/>
            <a:ext cx="3785348" cy="251992"/>
          </a:xfrm>
          <a:prstGeom prst="rect">
            <a:avLst/>
          </a:prstGeom>
        </p:spPr>
        <p:txBody>
          <a:bodyPr vert="horz" wrap="square" lIns="0" tIns="13335" rIns="0" bIns="0" rtlCol="0">
            <a:spAutoFit/>
          </a:bodyPr>
          <a:lstStyle/>
          <a:p>
            <a:pPr marL="12700">
              <a:lnSpc>
                <a:spcPct val="100000"/>
              </a:lnSpc>
              <a:spcBef>
                <a:spcPts val="105"/>
              </a:spcBef>
            </a:pPr>
            <a:r>
              <a:rPr lang="fr-FR" sz="1550" b="1" dirty="0">
                <a:solidFill>
                  <a:srgbClr val="231F20"/>
                </a:solidFill>
                <a:latin typeface="Calibri"/>
                <a:cs typeface="Calibri"/>
              </a:rPr>
              <a:t>TÉMOIGNAGE DE FRAUDE VIA </a:t>
            </a:r>
            <a:r>
              <a:rPr lang="fr-FR" sz="1550" b="1" u="sng" dirty="0">
                <a:solidFill>
                  <a:srgbClr val="231F20"/>
                </a:solidFill>
                <a:uFill>
                  <a:solidFill>
                    <a:srgbClr val="231F20"/>
                  </a:solidFill>
                </a:uFill>
                <a:latin typeface="Calibri"/>
                <a:cs typeface="Calibri"/>
              </a:rPr>
              <a:t>BLABLACAR</a:t>
            </a:r>
            <a:endParaRPr lang="fr-FR" sz="1550" b="1" dirty="0">
              <a:latin typeface="Calibri"/>
              <a:cs typeface="Calibri"/>
            </a:endParaRPr>
          </a:p>
        </p:txBody>
      </p:sp>
      <p:sp>
        <p:nvSpPr>
          <p:cNvPr id="67" name="object 67"/>
          <p:cNvSpPr txBox="1"/>
          <p:nvPr/>
        </p:nvSpPr>
        <p:spPr>
          <a:xfrm>
            <a:off x="7002122" y="7457814"/>
            <a:ext cx="1670050" cy="158750"/>
          </a:xfrm>
          <a:prstGeom prst="rect">
            <a:avLst/>
          </a:prstGeom>
        </p:spPr>
        <p:txBody>
          <a:bodyPr vert="horz" wrap="square" lIns="0" tIns="15875" rIns="0" bIns="0" rtlCol="0">
            <a:spAutoFit/>
          </a:bodyPr>
          <a:lstStyle/>
          <a:p>
            <a:pPr marL="12700">
              <a:lnSpc>
                <a:spcPct val="100000"/>
              </a:lnSpc>
              <a:spcBef>
                <a:spcPts val="125"/>
              </a:spcBef>
            </a:pPr>
            <a:r>
              <a:rPr sz="850" dirty="0">
                <a:solidFill>
                  <a:srgbClr val="231F20"/>
                </a:solidFill>
                <a:latin typeface="Calibri"/>
                <a:cs typeface="Calibri"/>
              </a:rPr>
              <a:t>Ce</a:t>
            </a:r>
            <a:r>
              <a:rPr sz="850" spc="105" dirty="0">
                <a:solidFill>
                  <a:srgbClr val="231F20"/>
                </a:solidFill>
                <a:latin typeface="Calibri"/>
                <a:cs typeface="Calibri"/>
              </a:rPr>
              <a:t> </a:t>
            </a:r>
            <a:r>
              <a:rPr sz="850" dirty="0">
                <a:solidFill>
                  <a:srgbClr val="231F20"/>
                </a:solidFill>
                <a:latin typeface="Calibri"/>
                <a:cs typeface="Calibri"/>
              </a:rPr>
              <a:t>soir,</a:t>
            </a:r>
            <a:r>
              <a:rPr sz="850" spc="110" dirty="0">
                <a:solidFill>
                  <a:srgbClr val="231F20"/>
                </a:solidFill>
                <a:latin typeface="Calibri"/>
                <a:cs typeface="Calibri"/>
              </a:rPr>
              <a:t> </a:t>
            </a:r>
            <a:r>
              <a:rPr sz="850" dirty="0">
                <a:solidFill>
                  <a:srgbClr val="231F20"/>
                </a:solidFill>
                <a:latin typeface="Calibri"/>
                <a:cs typeface="Calibri"/>
              </a:rPr>
              <a:t>je</a:t>
            </a:r>
            <a:r>
              <a:rPr sz="850" spc="105" dirty="0">
                <a:solidFill>
                  <a:srgbClr val="231F20"/>
                </a:solidFill>
                <a:latin typeface="Calibri"/>
                <a:cs typeface="Calibri"/>
              </a:rPr>
              <a:t> </a:t>
            </a:r>
            <a:r>
              <a:rPr sz="850" dirty="0">
                <a:solidFill>
                  <a:srgbClr val="231F20"/>
                </a:solidFill>
                <a:latin typeface="Calibri"/>
                <a:cs typeface="Calibri"/>
              </a:rPr>
              <a:t>pense</a:t>
            </a:r>
            <a:r>
              <a:rPr sz="850" spc="110" dirty="0">
                <a:solidFill>
                  <a:srgbClr val="231F20"/>
                </a:solidFill>
                <a:latin typeface="Calibri"/>
                <a:cs typeface="Calibri"/>
              </a:rPr>
              <a:t> </a:t>
            </a:r>
            <a:r>
              <a:rPr sz="850" dirty="0">
                <a:solidFill>
                  <a:srgbClr val="231F20"/>
                </a:solidFill>
                <a:latin typeface="Calibri"/>
                <a:cs typeface="Calibri"/>
              </a:rPr>
              <a:t>que</a:t>
            </a:r>
            <a:r>
              <a:rPr sz="850" spc="110" dirty="0">
                <a:solidFill>
                  <a:srgbClr val="231F20"/>
                </a:solidFill>
                <a:latin typeface="Calibri"/>
                <a:cs typeface="Calibri"/>
              </a:rPr>
              <a:t> </a:t>
            </a:r>
            <a:r>
              <a:rPr sz="850" dirty="0">
                <a:solidFill>
                  <a:srgbClr val="231F20"/>
                </a:solidFill>
                <a:latin typeface="Calibri"/>
                <a:cs typeface="Calibri"/>
              </a:rPr>
              <a:t>j’ai</a:t>
            </a:r>
            <a:r>
              <a:rPr sz="850" spc="105" dirty="0">
                <a:solidFill>
                  <a:srgbClr val="231F20"/>
                </a:solidFill>
                <a:latin typeface="Calibri"/>
                <a:cs typeface="Calibri"/>
              </a:rPr>
              <a:t> </a:t>
            </a:r>
            <a:r>
              <a:rPr sz="850" spc="60" dirty="0">
                <a:solidFill>
                  <a:srgbClr val="231F20"/>
                </a:solidFill>
                <a:latin typeface="Calibri"/>
                <a:cs typeface="Calibri"/>
              </a:rPr>
              <a:t>failli</a:t>
            </a:r>
            <a:r>
              <a:rPr sz="850" spc="110" dirty="0">
                <a:solidFill>
                  <a:srgbClr val="231F20"/>
                </a:solidFill>
                <a:latin typeface="Calibri"/>
                <a:cs typeface="Calibri"/>
              </a:rPr>
              <a:t> </a:t>
            </a:r>
            <a:r>
              <a:rPr sz="850" spc="-20" dirty="0">
                <a:solidFill>
                  <a:srgbClr val="231F20"/>
                </a:solidFill>
                <a:latin typeface="Calibri"/>
                <a:cs typeface="Calibri"/>
              </a:rPr>
              <a:t>être</a:t>
            </a:r>
            <a:endParaRPr sz="850" dirty="0">
              <a:latin typeface="Calibri"/>
              <a:cs typeface="Calibri"/>
            </a:endParaRPr>
          </a:p>
        </p:txBody>
      </p:sp>
      <p:sp>
        <p:nvSpPr>
          <p:cNvPr id="68" name="object 68"/>
          <p:cNvSpPr txBox="1"/>
          <p:nvPr/>
        </p:nvSpPr>
        <p:spPr>
          <a:xfrm>
            <a:off x="7002122" y="7588691"/>
            <a:ext cx="1575435" cy="158750"/>
          </a:xfrm>
          <a:prstGeom prst="rect">
            <a:avLst/>
          </a:prstGeom>
        </p:spPr>
        <p:txBody>
          <a:bodyPr vert="horz" wrap="square" lIns="0" tIns="15875" rIns="0" bIns="0" rtlCol="0">
            <a:spAutoFit/>
          </a:bodyPr>
          <a:lstStyle/>
          <a:p>
            <a:pPr marL="12700">
              <a:lnSpc>
                <a:spcPct val="100000"/>
              </a:lnSpc>
              <a:spcBef>
                <a:spcPts val="125"/>
              </a:spcBef>
            </a:pPr>
            <a:r>
              <a:rPr sz="850" dirty="0">
                <a:solidFill>
                  <a:srgbClr val="231F20"/>
                </a:solidFill>
                <a:latin typeface="Calibri"/>
                <a:cs typeface="Calibri"/>
              </a:rPr>
              <a:t>victime</a:t>
            </a:r>
            <a:r>
              <a:rPr sz="850" spc="204" dirty="0">
                <a:solidFill>
                  <a:srgbClr val="231F20"/>
                </a:solidFill>
                <a:latin typeface="Calibri"/>
                <a:cs typeface="Calibri"/>
              </a:rPr>
              <a:t> </a:t>
            </a:r>
            <a:r>
              <a:rPr sz="850" dirty="0">
                <a:solidFill>
                  <a:srgbClr val="231F20"/>
                </a:solidFill>
                <a:latin typeface="Calibri"/>
                <a:cs typeface="Calibri"/>
              </a:rPr>
              <a:t>d’une</a:t>
            </a:r>
            <a:r>
              <a:rPr sz="850" spc="204" dirty="0">
                <a:solidFill>
                  <a:srgbClr val="231F20"/>
                </a:solidFill>
                <a:latin typeface="Calibri"/>
                <a:cs typeface="Calibri"/>
              </a:rPr>
              <a:t> </a:t>
            </a:r>
            <a:r>
              <a:rPr sz="850" dirty="0">
                <a:solidFill>
                  <a:srgbClr val="231F20"/>
                </a:solidFill>
                <a:latin typeface="Calibri"/>
                <a:cs typeface="Calibri"/>
              </a:rPr>
              <a:t>grave</a:t>
            </a:r>
            <a:r>
              <a:rPr sz="850" spc="204" dirty="0">
                <a:solidFill>
                  <a:srgbClr val="231F20"/>
                </a:solidFill>
                <a:latin typeface="Calibri"/>
                <a:cs typeface="Calibri"/>
              </a:rPr>
              <a:t> </a:t>
            </a:r>
            <a:r>
              <a:rPr sz="850" dirty="0">
                <a:solidFill>
                  <a:srgbClr val="231F20"/>
                </a:solidFill>
                <a:latin typeface="Calibri"/>
                <a:cs typeface="Calibri"/>
              </a:rPr>
              <a:t>arnaque</a:t>
            </a:r>
            <a:r>
              <a:rPr sz="850" spc="229" dirty="0">
                <a:solidFill>
                  <a:srgbClr val="231F20"/>
                </a:solidFill>
                <a:latin typeface="Calibri"/>
                <a:cs typeface="Calibri"/>
              </a:rPr>
              <a:t> </a:t>
            </a:r>
            <a:r>
              <a:rPr sz="850" spc="-25" dirty="0">
                <a:solidFill>
                  <a:srgbClr val="231F20"/>
                </a:solidFill>
                <a:latin typeface="Calibri"/>
                <a:cs typeface="Calibri"/>
              </a:rPr>
              <a:t>sur</a:t>
            </a:r>
            <a:endParaRPr sz="850" dirty="0">
              <a:latin typeface="Calibri"/>
              <a:cs typeface="Calibri"/>
            </a:endParaRPr>
          </a:p>
        </p:txBody>
      </p:sp>
      <p:sp>
        <p:nvSpPr>
          <p:cNvPr id="69" name="object 69"/>
          <p:cNvSpPr txBox="1"/>
          <p:nvPr/>
        </p:nvSpPr>
        <p:spPr>
          <a:xfrm>
            <a:off x="7002122" y="7719566"/>
            <a:ext cx="1786255" cy="551815"/>
          </a:xfrm>
          <a:prstGeom prst="rect">
            <a:avLst/>
          </a:prstGeom>
        </p:spPr>
        <p:txBody>
          <a:bodyPr vert="horz" wrap="square" lIns="0" tIns="15875" rIns="0" bIns="0" rtlCol="0">
            <a:spAutoFit/>
          </a:bodyPr>
          <a:lstStyle/>
          <a:p>
            <a:pPr marL="12700">
              <a:lnSpc>
                <a:spcPct val="100000"/>
              </a:lnSpc>
              <a:spcBef>
                <a:spcPts val="125"/>
              </a:spcBef>
            </a:pPr>
            <a:r>
              <a:rPr sz="850" spc="-10" dirty="0">
                <a:solidFill>
                  <a:srgbClr val="231F20"/>
                </a:solidFill>
                <a:latin typeface="Calibri"/>
                <a:cs typeface="Calibri"/>
              </a:rPr>
              <a:t>Blablacar.</a:t>
            </a:r>
            <a:endParaRPr sz="850" dirty="0">
              <a:latin typeface="Calibri"/>
              <a:cs typeface="Calibri"/>
            </a:endParaRPr>
          </a:p>
          <a:p>
            <a:pPr marL="12700" marR="5080">
              <a:lnSpc>
                <a:spcPct val="101000"/>
              </a:lnSpc>
            </a:pPr>
            <a:r>
              <a:rPr sz="850" dirty="0">
                <a:solidFill>
                  <a:srgbClr val="231F20"/>
                </a:solidFill>
                <a:latin typeface="Calibri"/>
                <a:cs typeface="Calibri"/>
              </a:rPr>
              <a:t>J’ai</a:t>
            </a:r>
            <a:r>
              <a:rPr sz="850" spc="114" dirty="0">
                <a:solidFill>
                  <a:srgbClr val="231F20"/>
                </a:solidFill>
                <a:latin typeface="Calibri"/>
                <a:cs typeface="Calibri"/>
              </a:rPr>
              <a:t> </a:t>
            </a:r>
            <a:r>
              <a:rPr sz="850" dirty="0">
                <a:solidFill>
                  <a:srgbClr val="231F20"/>
                </a:solidFill>
                <a:latin typeface="Calibri"/>
                <a:cs typeface="Calibri"/>
              </a:rPr>
              <a:t>envie</a:t>
            </a:r>
            <a:r>
              <a:rPr sz="850" spc="120" dirty="0">
                <a:solidFill>
                  <a:srgbClr val="231F20"/>
                </a:solidFill>
                <a:latin typeface="Calibri"/>
                <a:cs typeface="Calibri"/>
              </a:rPr>
              <a:t> </a:t>
            </a:r>
            <a:r>
              <a:rPr sz="850" dirty="0">
                <a:solidFill>
                  <a:srgbClr val="231F20"/>
                </a:solidFill>
                <a:latin typeface="Calibri"/>
                <a:cs typeface="Calibri"/>
              </a:rPr>
              <a:t>de</a:t>
            </a:r>
            <a:r>
              <a:rPr sz="850" spc="120" dirty="0">
                <a:solidFill>
                  <a:srgbClr val="231F20"/>
                </a:solidFill>
                <a:latin typeface="Calibri"/>
                <a:cs typeface="Calibri"/>
              </a:rPr>
              <a:t> </a:t>
            </a:r>
            <a:r>
              <a:rPr sz="850" dirty="0">
                <a:solidFill>
                  <a:srgbClr val="231F20"/>
                </a:solidFill>
                <a:latin typeface="Calibri"/>
                <a:cs typeface="Calibri"/>
              </a:rPr>
              <a:t>vous</a:t>
            </a:r>
            <a:r>
              <a:rPr sz="850" spc="120" dirty="0">
                <a:solidFill>
                  <a:srgbClr val="231F20"/>
                </a:solidFill>
                <a:latin typeface="Calibri"/>
                <a:cs typeface="Calibri"/>
              </a:rPr>
              <a:t> </a:t>
            </a:r>
            <a:r>
              <a:rPr sz="850" dirty="0">
                <a:solidFill>
                  <a:srgbClr val="231F20"/>
                </a:solidFill>
                <a:latin typeface="Calibri"/>
                <a:cs typeface="Calibri"/>
              </a:rPr>
              <a:t>raconter</a:t>
            </a:r>
            <a:r>
              <a:rPr sz="850" spc="120" dirty="0">
                <a:solidFill>
                  <a:srgbClr val="231F20"/>
                </a:solidFill>
                <a:latin typeface="Calibri"/>
                <a:cs typeface="Calibri"/>
              </a:rPr>
              <a:t> </a:t>
            </a:r>
            <a:r>
              <a:rPr sz="850" dirty="0">
                <a:solidFill>
                  <a:srgbClr val="231F20"/>
                </a:solidFill>
                <a:latin typeface="Calibri"/>
                <a:cs typeface="Calibri"/>
              </a:rPr>
              <a:t>ça</a:t>
            </a:r>
            <a:r>
              <a:rPr sz="850" spc="120" dirty="0">
                <a:solidFill>
                  <a:srgbClr val="231F20"/>
                </a:solidFill>
                <a:latin typeface="Calibri"/>
                <a:cs typeface="Calibri"/>
              </a:rPr>
              <a:t> </a:t>
            </a:r>
            <a:r>
              <a:rPr sz="850" dirty="0">
                <a:solidFill>
                  <a:srgbClr val="231F20"/>
                </a:solidFill>
                <a:latin typeface="Calibri"/>
                <a:cs typeface="Calibri"/>
              </a:rPr>
              <a:t>au</a:t>
            </a:r>
            <a:r>
              <a:rPr sz="850" spc="114" dirty="0">
                <a:solidFill>
                  <a:srgbClr val="231F20"/>
                </a:solidFill>
                <a:latin typeface="Calibri"/>
                <a:cs typeface="Calibri"/>
              </a:rPr>
              <a:t> </a:t>
            </a:r>
            <a:r>
              <a:rPr sz="850" spc="-25" dirty="0">
                <a:solidFill>
                  <a:srgbClr val="231F20"/>
                </a:solidFill>
                <a:latin typeface="Calibri"/>
                <a:cs typeface="Calibri"/>
              </a:rPr>
              <a:t>cas</a:t>
            </a:r>
            <a:r>
              <a:rPr sz="850" spc="500" dirty="0">
                <a:solidFill>
                  <a:srgbClr val="231F20"/>
                </a:solidFill>
                <a:latin typeface="Calibri"/>
                <a:cs typeface="Calibri"/>
              </a:rPr>
              <a:t> </a:t>
            </a:r>
            <a:r>
              <a:rPr sz="850" dirty="0">
                <a:solidFill>
                  <a:srgbClr val="231F20"/>
                </a:solidFill>
                <a:latin typeface="Calibri"/>
                <a:cs typeface="Calibri"/>
              </a:rPr>
              <a:t>vous</a:t>
            </a:r>
            <a:r>
              <a:rPr sz="850" spc="135" dirty="0">
                <a:solidFill>
                  <a:srgbClr val="231F20"/>
                </a:solidFill>
                <a:latin typeface="Calibri"/>
                <a:cs typeface="Calibri"/>
              </a:rPr>
              <a:t> </a:t>
            </a:r>
            <a:r>
              <a:rPr sz="850" dirty="0">
                <a:solidFill>
                  <a:srgbClr val="231F20"/>
                </a:solidFill>
                <a:latin typeface="Calibri"/>
                <a:cs typeface="Calibri"/>
              </a:rPr>
              <a:t>vous</a:t>
            </a:r>
            <a:r>
              <a:rPr sz="850" spc="135" dirty="0">
                <a:solidFill>
                  <a:srgbClr val="231F20"/>
                </a:solidFill>
                <a:latin typeface="Calibri"/>
                <a:cs typeface="Calibri"/>
              </a:rPr>
              <a:t> </a:t>
            </a:r>
            <a:r>
              <a:rPr sz="850" dirty="0">
                <a:solidFill>
                  <a:srgbClr val="231F20"/>
                </a:solidFill>
                <a:latin typeface="Calibri"/>
                <a:cs typeface="Calibri"/>
              </a:rPr>
              <a:t>retrouveriez</a:t>
            </a:r>
            <a:r>
              <a:rPr sz="850" spc="135" dirty="0">
                <a:solidFill>
                  <a:srgbClr val="231F20"/>
                </a:solidFill>
                <a:latin typeface="Calibri"/>
                <a:cs typeface="Calibri"/>
              </a:rPr>
              <a:t> </a:t>
            </a:r>
            <a:r>
              <a:rPr sz="850" dirty="0">
                <a:solidFill>
                  <a:srgbClr val="231F20"/>
                </a:solidFill>
                <a:latin typeface="Calibri"/>
                <a:cs typeface="Calibri"/>
              </a:rPr>
              <a:t>dans</a:t>
            </a:r>
            <a:r>
              <a:rPr sz="850" spc="135" dirty="0">
                <a:solidFill>
                  <a:srgbClr val="231F20"/>
                </a:solidFill>
                <a:latin typeface="Calibri"/>
                <a:cs typeface="Calibri"/>
              </a:rPr>
              <a:t> </a:t>
            </a:r>
            <a:r>
              <a:rPr sz="850" spc="50" dirty="0">
                <a:solidFill>
                  <a:srgbClr val="231F20"/>
                </a:solidFill>
                <a:latin typeface="Calibri"/>
                <a:cs typeface="Calibri"/>
              </a:rPr>
              <a:t>la</a:t>
            </a:r>
            <a:r>
              <a:rPr sz="850" spc="135" dirty="0">
                <a:solidFill>
                  <a:srgbClr val="231F20"/>
                </a:solidFill>
                <a:latin typeface="Calibri"/>
                <a:cs typeface="Calibri"/>
              </a:rPr>
              <a:t> </a:t>
            </a:r>
            <a:r>
              <a:rPr sz="850" spc="-20" dirty="0">
                <a:solidFill>
                  <a:srgbClr val="231F20"/>
                </a:solidFill>
                <a:latin typeface="Calibri"/>
                <a:cs typeface="Calibri"/>
              </a:rPr>
              <a:t>même</a:t>
            </a:r>
            <a:r>
              <a:rPr sz="850" spc="500" dirty="0">
                <a:solidFill>
                  <a:srgbClr val="231F20"/>
                </a:solidFill>
                <a:latin typeface="Calibri"/>
                <a:cs typeface="Calibri"/>
              </a:rPr>
              <a:t> </a:t>
            </a:r>
            <a:r>
              <a:rPr sz="850" spc="-10" dirty="0">
                <a:solidFill>
                  <a:srgbClr val="231F20"/>
                </a:solidFill>
                <a:latin typeface="Calibri"/>
                <a:cs typeface="Calibri"/>
              </a:rPr>
              <a:t>situation...</a:t>
            </a:r>
            <a:endParaRPr sz="850" dirty="0">
              <a:latin typeface="Calibri"/>
              <a:cs typeface="Calibri"/>
            </a:endParaRPr>
          </a:p>
        </p:txBody>
      </p:sp>
      <p:sp>
        <p:nvSpPr>
          <p:cNvPr id="70" name="object 70"/>
          <p:cNvSpPr txBox="1"/>
          <p:nvPr/>
        </p:nvSpPr>
        <p:spPr>
          <a:xfrm>
            <a:off x="7002122" y="8418873"/>
            <a:ext cx="1899920"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Après</a:t>
            </a:r>
            <a:r>
              <a:rPr sz="550" spc="85" dirty="0">
                <a:solidFill>
                  <a:srgbClr val="231F20"/>
                </a:solidFill>
                <a:latin typeface="Calibri"/>
                <a:cs typeface="Calibri"/>
              </a:rPr>
              <a:t> </a:t>
            </a:r>
            <a:r>
              <a:rPr sz="550" dirty="0">
                <a:solidFill>
                  <a:srgbClr val="231F20"/>
                </a:solidFill>
                <a:latin typeface="Calibri"/>
                <a:cs typeface="Calibri"/>
              </a:rPr>
              <a:t>que</a:t>
            </a:r>
            <a:r>
              <a:rPr sz="550" spc="90" dirty="0">
                <a:solidFill>
                  <a:srgbClr val="231F20"/>
                </a:solidFill>
                <a:latin typeface="Calibri"/>
                <a:cs typeface="Calibri"/>
              </a:rPr>
              <a:t> </a:t>
            </a:r>
            <a:r>
              <a:rPr sz="550" dirty="0">
                <a:solidFill>
                  <a:srgbClr val="231F20"/>
                </a:solidFill>
                <a:latin typeface="Calibri"/>
                <a:cs typeface="Calibri"/>
              </a:rPr>
              <a:t>mon</a:t>
            </a:r>
            <a:r>
              <a:rPr sz="550" spc="90" dirty="0">
                <a:solidFill>
                  <a:srgbClr val="231F20"/>
                </a:solidFill>
                <a:latin typeface="Calibri"/>
                <a:cs typeface="Calibri"/>
              </a:rPr>
              <a:t> </a:t>
            </a:r>
            <a:r>
              <a:rPr sz="550" dirty="0">
                <a:solidFill>
                  <a:srgbClr val="231F20"/>
                </a:solidFill>
                <a:latin typeface="Calibri"/>
                <a:cs typeface="Calibri"/>
              </a:rPr>
              <a:t>train</a:t>
            </a:r>
            <a:r>
              <a:rPr sz="550" spc="90" dirty="0">
                <a:solidFill>
                  <a:srgbClr val="231F20"/>
                </a:solidFill>
                <a:latin typeface="Calibri"/>
                <a:cs typeface="Calibri"/>
              </a:rPr>
              <a:t> </a:t>
            </a:r>
            <a:r>
              <a:rPr sz="550" dirty="0">
                <a:solidFill>
                  <a:srgbClr val="231F20"/>
                </a:solidFill>
                <a:latin typeface="Calibri"/>
                <a:cs typeface="Calibri"/>
              </a:rPr>
              <a:t>Paris/Douai</a:t>
            </a:r>
            <a:r>
              <a:rPr sz="550" spc="90" dirty="0">
                <a:solidFill>
                  <a:srgbClr val="231F20"/>
                </a:solidFill>
                <a:latin typeface="Calibri"/>
                <a:cs typeface="Calibri"/>
              </a:rPr>
              <a:t> </a:t>
            </a:r>
            <a:r>
              <a:rPr sz="550" dirty="0">
                <a:solidFill>
                  <a:srgbClr val="231F20"/>
                </a:solidFill>
                <a:latin typeface="Calibri"/>
                <a:cs typeface="Calibri"/>
              </a:rPr>
              <a:t>a</a:t>
            </a:r>
            <a:r>
              <a:rPr sz="550" spc="85" dirty="0">
                <a:solidFill>
                  <a:srgbClr val="231F20"/>
                </a:solidFill>
                <a:latin typeface="Calibri"/>
                <a:cs typeface="Calibri"/>
              </a:rPr>
              <a:t> </a:t>
            </a:r>
            <a:r>
              <a:rPr sz="550" dirty="0">
                <a:solidFill>
                  <a:srgbClr val="231F20"/>
                </a:solidFill>
                <a:latin typeface="Calibri"/>
                <a:cs typeface="Calibri"/>
              </a:rPr>
              <a:t>été</a:t>
            </a:r>
            <a:r>
              <a:rPr sz="550" spc="90" dirty="0">
                <a:solidFill>
                  <a:srgbClr val="231F20"/>
                </a:solidFill>
                <a:latin typeface="Calibri"/>
                <a:cs typeface="Calibri"/>
              </a:rPr>
              <a:t> </a:t>
            </a:r>
            <a:r>
              <a:rPr sz="550" dirty="0">
                <a:solidFill>
                  <a:srgbClr val="231F20"/>
                </a:solidFill>
                <a:latin typeface="Calibri"/>
                <a:cs typeface="Calibri"/>
              </a:rPr>
              <a:t>annulé</a:t>
            </a:r>
            <a:r>
              <a:rPr sz="550" spc="90" dirty="0">
                <a:solidFill>
                  <a:srgbClr val="231F20"/>
                </a:solidFill>
                <a:latin typeface="Calibri"/>
                <a:cs typeface="Calibri"/>
              </a:rPr>
              <a:t> </a:t>
            </a:r>
            <a:r>
              <a:rPr sz="550" dirty="0">
                <a:solidFill>
                  <a:srgbClr val="231F20"/>
                </a:solidFill>
                <a:latin typeface="Calibri"/>
                <a:cs typeface="Calibri"/>
              </a:rPr>
              <a:t>en</a:t>
            </a:r>
            <a:r>
              <a:rPr sz="550" spc="90" dirty="0">
                <a:solidFill>
                  <a:srgbClr val="231F20"/>
                </a:solidFill>
                <a:latin typeface="Calibri"/>
                <a:cs typeface="Calibri"/>
              </a:rPr>
              <a:t> </a:t>
            </a:r>
            <a:r>
              <a:rPr sz="550" dirty="0">
                <a:solidFill>
                  <a:srgbClr val="231F20"/>
                </a:solidFill>
                <a:latin typeface="Calibri"/>
                <a:cs typeface="Calibri"/>
              </a:rPr>
              <a:t>raison</a:t>
            </a:r>
            <a:r>
              <a:rPr sz="550" spc="90" dirty="0">
                <a:solidFill>
                  <a:srgbClr val="231F20"/>
                </a:solidFill>
                <a:latin typeface="Calibri"/>
                <a:cs typeface="Calibri"/>
              </a:rPr>
              <a:t> </a:t>
            </a:r>
            <a:r>
              <a:rPr sz="550" dirty="0">
                <a:solidFill>
                  <a:srgbClr val="231F20"/>
                </a:solidFill>
                <a:latin typeface="Calibri"/>
                <a:cs typeface="Calibri"/>
              </a:rPr>
              <a:t>de</a:t>
            </a:r>
            <a:r>
              <a:rPr sz="550" spc="90" dirty="0">
                <a:solidFill>
                  <a:srgbClr val="231F20"/>
                </a:solidFill>
                <a:latin typeface="Calibri"/>
                <a:cs typeface="Calibri"/>
              </a:rPr>
              <a:t> </a:t>
            </a:r>
            <a:r>
              <a:rPr sz="550" spc="-25" dirty="0">
                <a:solidFill>
                  <a:srgbClr val="231F20"/>
                </a:solidFill>
                <a:latin typeface="Calibri"/>
                <a:cs typeface="Calibri"/>
              </a:rPr>
              <a:t>la</a:t>
            </a:r>
            <a:endParaRPr sz="550" dirty="0">
              <a:latin typeface="Calibri"/>
              <a:cs typeface="Calibri"/>
            </a:endParaRPr>
          </a:p>
        </p:txBody>
      </p:sp>
      <p:sp>
        <p:nvSpPr>
          <p:cNvPr id="71" name="object 71"/>
          <p:cNvSpPr txBox="1"/>
          <p:nvPr/>
        </p:nvSpPr>
        <p:spPr>
          <a:xfrm>
            <a:off x="7002122" y="8518238"/>
            <a:ext cx="1901189"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tempête</a:t>
            </a:r>
            <a:r>
              <a:rPr sz="550" spc="160" dirty="0">
                <a:solidFill>
                  <a:srgbClr val="231F20"/>
                </a:solidFill>
                <a:latin typeface="Calibri"/>
                <a:cs typeface="Calibri"/>
              </a:rPr>
              <a:t> </a:t>
            </a:r>
            <a:r>
              <a:rPr sz="550" dirty="0">
                <a:solidFill>
                  <a:srgbClr val="231F20"/>
                </a:solidFill>
                <a:latin typeface="Calibri"/>
                <a:cs typeface="Calibri"/>
              </a:rPr>
              <a:t>Eunice,</a:t>
            </a:r>
            <a:r>
              <a:rPr sz="550" spc="165" dirty="0">
                <a:solidFill>
                  <a:srgbClr val="231F20"/>
                </a:solidFill>
                <a:latin typeface="Calibri"/>
                <a:cs typeface="Calibri"/>
              </a:rPr>
              <a:t> </a:t>
            </a:r>
            <a:r>
              <a:rPr sz="550" dirty="0">
                <a:solidFill>
                  <a:srgbClr val="231F20"/>
                </a:solidFill>
                <a:latin typeface="Calibri"/>
                <a:cs typeface="Calibri"/>
              </a:rPr>
              <a:t>je</a:t>
            </a:r>
            <a:r>
              <a:rPr sz="550" spc="160" dirty="0">
                <a:solidFill>
                  <a:srgbClr val="231F20"/>
                </a:solidFill>
                <a:latin typeface="Calibri"/>
                <a:cs typeface="Calibri"/>
              </a:rPr>
              <a:t> </a:t>
            </a:r>
            <a:r>
              <a:rPr sz="550" dirty="0">
                <a:solidFill>
                  <a:srgbClr val="231F20"/>
                </a:solidFill>
                <a:latin typeface="Calibri"/>
                <a:cs typeface="Calibri"/>
              </a:rPr>
              <a:t>décide</a:t>
            </a:r>
            <a:r>
              <a:rPr sz="550" spc="165" dirty="0">
                <a:solidFill>
                  <a:srgbClr val="231F20"/>
                </a:solidFill>
                <a:latin typeface="Calibri"/>
                <a:cs typeface="Calibri"/>
              </a:rPr>
              <a:t> </a:t>
            </a:r>
            <a:r>
              <a:rPr sz="550" dirty="0">
                <a:solidFill>
                  <a:srgbClr val="231F20"/>
                </a:solidFill>
                <a:latin typeface="Calibri"/>
                <a:cs typeface="Calibri"/>
              </a:rPr>
              <a:t>de</a:t>
            </a:r>
            <a:r>
              <a:rPr sz="550" spc="165" dirty="0">
                <a:solidFill>
                  <a:srgbClr val="231F20"/>
                </a:solidFill>
                <a:latin typeface="Calibri"/>
                <a:cs typeface="Calibri"/>
              </a:rPr>
              <a:t> </a:t>
            </a:r>
            <a:r>
              <a:rPr sz="550" dirty="0">
                <a:solidFill>
                  <a:srgbClr val="231F20"/>
                </a:solidFill>
                <a:latin typeface="Calibri"/>
                <a:cs typeface="Calibri"/>
              </a:rPr>
              <a:t>me</a:t>
            </a:r>
            <a:r>
              <a:rPr sz="550" spc="160" dirty="0">
                <a:solidFill>
                  <a:srgbClr val="231F20"/>
                </a:solidFill>
                <a:latin typeface="Calibri"/>
                <a:cs typeface="Calibri"/>
              </a:rPr>
              <a:t> </a:t>
            </a:r>
            <a:r>
              <a:rPr sz="550" dirty="0">
                <a:solidFill>
                  <a:srgbClr val="231F20"/>
                </a:solidFill>
                <a:latin typeface="Calibri"/>
                <a:cs typeface="Calibri"/>
              </a:rPr>
              <a:t>tourner</a:t>
            </a:r>
            <a:r>
              <a:rPr sz="550" spc="165" dirty="0">
                <a:solidFill>
                  <a:srgbClr val="231F20"/>
                </a:solidFill>
                <a:latin typeface="Calibri"/>
                <a:cs typeface="Calibri"/>
              </a:rPr>
              <a:t> </a:t>
            </a:r>
            <a:r>
              <a:rPr sz="550" dirty="0">
                <a:solidFill>
                  <a:srgbClr val="231F20"/>
                </a:solidFill>
                <a:latin typeface="Calibri"/>
                <a:cs typeface="Calibri"/>
              </a:rPr>
              <a:t>vers</a:t>
            </a:r>
            <a:r>
              <a:rPr sz="550" spc="160" dirty="0">
                <a:solidFill>
                  <a:srgbClr val="231F20"/>
                </a:solidFill>
                <a:latin typeface="Calibri"/>
                <a:cs typeface="Calibri"/>
              </a:rPr>
              <a:t> </a:t>
            </a:r>
            <a:r>
              <a:rPr sz="550" dirty="0">
                <a:solidFill>
                  <a:srgbClr val="231F20"/>
                </a:solidFill>
                <a:latin typeface="Calibri"/>
                <a:cs typeface="Calibri"/>
              </a:rPr>
              <a:t>Blablacar.</a:t>
            </a:r>
            <a:r>
              <a:rPr sz="550" spc="165" dirty="0">
                <a:solidFill>
                  <a:srgbClr val="231F20"/>
                </a:solidFill>
                <a:latin typeface="Calibri"/>
                <a:cs typeface="Calibri"/>
              </a:rPr>
              <a:t> </a:t>
            </a:r>
            <a:r>
              <a:rPr sz="550" spc="-25" dirty="0">
                <a:solidFill>
                  <a:srgbClr val="231F20"/>
                </a:solidFill>
                <a:latin typeface="Calibri"/>
                <a:cs typeface="Calibri"/>
              </a:rPr>
              <a:t>Je</a:t>
            </a:r>
            <a:endParaRPr sz="550" dirty="0">
              <a:latin typeface="Calibri"/>
              <a:cs typeface="Calibri"/>
            </a:endParaRPr>
          </a:p>
        </p:txBody>
      </p:sp>
      <p:sp>
        <p:nvSpPr>
          <p:cNvPr id="72" name="object 72"/>
          <p:cNvSpPr txBox="1"/>
          <p:nvPr/>
        </p:nvSpPr>
        <p:spPr>
          <a:xfrm>
            <a:off x="7002122" y="8617604"/>
            <a:ext cx="1898014"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vois</a:t>
            </a:r>
            <a:r>
              <a:rPr sz="550" spc="55" dirty="0">
                <a:solidFill>
                  <a:srgbClr val="231F20"/>
                </a:solidFill>
                <a:latin typeface="Calibri"/>
                <a:cs typeface="Calibri"/>
              </a:rPr>
              <a:t> </a:t>
            </a:r>
            <a:r>
              <a:rPr sz="550" dirty="0">
                <a:solidFill>
                  <a:srgbClr val="231F20"/>
                </a:solidFill>
                <a:latin typeface="Calibri"/>
                <a:cs typeface="Calibri"/>
              </a:rPr>
              <a:t>un</a:t>
            </a:r>
            <a:r>
              <a:rPr sz="550" spc="55" dirty="0">
                <a:solidFill>
                  <a:srgbClr val="231F20"/>
                </a:solidFill>
                <a:latin typeface="Calibri"/>
                <a:cs typeface="Calibri"/>
              </a:rPr>
              <a:t> </a:t>
            </a:r>
            <a:r>
              <a:rPr sz="550" dirty="0">
                <a:solidFill>
                  <a:srgbClr val="231F20"/>
                </a:solidFill>
                <a:latin typeface="Calibri"/>
                <a:cs typeface="Calibri"/>
              </a:rPr>
              <a:t>trajet</a:t>
            </a:r>
            <a:r>
              <a:rPr sz="550" spc="55" dirty="0">
                <a:solidFill>
                  <a:srgbClr val="231F20"/>
                </a:solidFill>
                <a:latin typeface="Calibri"/>
                <a:cs typeface="Calibri"/>
              </a:rPr>
              <a:t> </a:t>
            </a:r>
            <a:r>
              <a:rPr sz="550" dirty="0">
                <a:solidFill>
                  <a:srgbClr val="231F20"/>
                </a:solidFill>
                <a:latin typeface="Calibri"/>
                <a:cs typeface="Calibri"/>
              </a:rPr>
              <a:t>pour</a:t>
            </a:r>
            <a:r>
              <a:rPr sz="550" spc="60" dirty="0">
                <a:solidFill>
                  <a:srgbClr val="231F20"/>
                </a:solidFill>
                <a:latin typeface="Calibri"/>
                <a:cs typeface="Calibri"/>
              </a:rPr>
              <a:t> </a:t>
            </a:r>
            <a:r>
              <a:rPr sz="550" dirty="0">
                <a:solidFill>
                  <a:srgbClr val="231F20"/>
                </a:solidFill>
                <a:latin typeface="Calibri"/>
                <a:cs typeface="Calibri"/>
              </a:rPr>
              <a:t>9</a:t>
            </a:r>
            <a:r>
              <a:rPr sz="550" spc="55" dirty="0">
                <a:solidFill>
                  <a:srgbClr val="231F20"/>
                </a:solidFill>
                <a:latin typeface="Calibri"/>
                <a:cs typeface="Calibri"/>
              </a:rPr>
              <a:t> </a:t>
            </a:r>
            <a:r>
              <a:rPr sz="550" dirty="0">
                <a:solidFill>
                  <a:srgbClr val="231F20"/>
                </a:solidFill>
                <a:latin typeface="Calibri"/>
                <a:cs typeface="Calibri"/>
              </a:rPr>
              <a:t>euros</a:t>
            </a:r>
            <a:r>
              <a:rPr sz="550" spc="55" dirty="0">
                <a:solidFill>
                  <a:srgbClr val="231F20"/>
                </a:solidFill>
                <a:latin typeface="Calibri"/>
                <a:cs typeface="Calibri"/>
              </a:rPr>
              <a:t> </a:t>
            </a:r>
            <a:r>
              <a:rPr sz="550" dirty="0">
                <a:solidFill>
                  <a:srgbClr val="231F20"/>
                </a:solidFill>
                <a:latin typeface="Calibri"/>
                <a:cs typeface="Calibri"/>
              </a:rPr>
              <a:t>(pas</a:t>
            </a:r>
            <a:r>
              <a:rPr sz="550" spc="60" dirty="0">
                <a:solidFill>
                  <a:srgbClr val="231F20"/>
                </a:solidFill>
                <a:latin typeface="Calibri"/>
                <a:cs typeface="Calibri"/>
              </a:rPr>
              <a:t> </a:t>
            </a:r>
            <a:r>
              <a:rPr sz="550" dirty="0">
                <a:solidFill>
                  <a:srgbClr val="231F20"/>
                </a:solidFill>
                <a:latin typeface="Calibri"/>
                <a:cs typeface="Calibri"/>
              </a:rPr>
              <a:t>cher),</a:t>
            </a:r>
            <a:r>
              <a:rPr sz="550" spc="55" dirty="0">
                <a:solidFill>
                  <a:srgbClr val="231F20"/>
                </a:solidFill>
                <a:latin typeface="Calibri"/>
                <a:cs typeface="Calibri"/>
              </a:rPr>
              <a:t> </a:t>
            </a:r>
            <a:r>
              <a:rPr sz="550" dirty="0">
                <a:solidFill>
                  <a:srgbClr val="231F20"/>
                </a:solidFill>
                <a:latin typeface="Calibri"/>
                <a:cs typeface="Calibri"/>
              </a:rPr>
              <a:t>proposé</a:t>
            </a:r>
            <a:r>
              <a:rPr sz="550" spc="55" dirty="0">
                <a:solidFill>
                  <a:srgbClr val="231F20"/>
                </a:solidFill>
                <a:latin typeface="Calibri"/>
                <a:cs typeface="Calibri"/>
              </a:rPr>
              <a:t> </a:t>
            </a:r>
            <a:r>
              <a:rPr sz="550" dirty="0">
                <a:solidFill>
                  <a:srgbClr val="231F20"/>
                </a:solidFill>
                <a:latin typeface="Calibri"/>
                <a:cs typeface="Calibri"/>
              </a:rPr>
              <a:t>par</a:t>
            </a:r>
            <a:r>
              <a:rPr sz="550" spc="60" dirty="0">
                <a:solidFill>
                  <a:srgbClr val="231F20"/>
                </a:solidFill>
                <a:latin typeface="Calibri"/>
                <a:cs typeface="Calibri"/>
              </a:rPr>
              <a:t> </a:t>
            </a:r>
            <a:r>
              <a:rPr sz="550" spc="-10" dirty="0">
                <a:solidFill>
                  <a:srgbClr val="231F20"/>
                </a:solidFill>
                <a:latin typeface="Calibri"/>
                <a:cs typeface="Calibri"/>
              </a:rPr>
              <a:t>“Tiphaine”.</a:t>
            </a:r>
            <a:endParaRPr sz="550" dirty="0">
              <a:latin typeface="Calibri"/>
              <a:cs typeface="Calibri"/>
            </a:endParaRPr>
          </a:p>
        </p:txBody>
      </p:sp>
      <p:sp>
        <p:nvSpPr>
          <p:cNvPr id="73" name="object 73"/>
          <p:cNvSpPr txBox="1"/>
          <p:nvPr/>
        </p:nvSpPr>
        <p:spPr>
          <a:xfrm>
            <a:off x="7002122" y="8716969"/>
            <a:ext cx="1899920"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Sur</a:t>
            </a:r>
            <a:r>
              <a:rPr sz="550" spc="90" dirty="0">
                <a:solidFill>
                  <a:srgbClr val="231F20"/>
                </a:solidFill>
                <a:latin typeface="Calibri"/>
                <a:cs typeface="Calibri"/>
              </a:rPr>
              <a:t> </a:t>
            </a:r>
            <a:r>
              <a:rPr sz="550" dirty="0">
                <a:solidFill>
                  <a:srgbClr val="231F20"/>
                </a:solidFill>
                <a:latin typeface="Calibri"/>
                <a:cs typeface="Calibri"/>
              </a:rPr>
              <a:t>son</a:t>
            </a:r>
            <a:r>
              <a:rPr sz="550" spc="95" dirty="0">
                <a:solidFill>
                  <a:srgbClr val="231F20"/>
                </a:solidFill>
                <a:latin typeface="Calibri"/>
                <a:cs typeface="Calibri"/>
              </a:rPr>
              <a:t> </a:t>
            </a:r>
            <a:r>
              <a:rPr sz="550" dirty="0">
                <a:solidFill>
                  <a:srgbClr val="231F20"/>
                </a:solidFill>
                <a:latin typeface="Calibri"/>
                <a:cs typeface="Calibri"/>
              </a:rPr>
              <a:t>profil,</a:t>
            </a:r>
            <a:r>
              <a:rPr sz="550" spc="90" dirty="0">
                <a:solidFill>
                  <a:srgbClr val="231F20"/>
                </a:solidFill>
                <a:latin typeface="Calibri"/>
                <a:cs typeface="Calibri"/>
              </a:rPr>
              <a:t> </a:t>
            </a:r>
            <a:r>
              <a:rPr sz="550" dirty="0">
                <a:solidFill>
                  <a:srgbClr val="231F20"/>
                </a:solidFill>
                <a:latin typeface="Calibri"/>
                <a:cs typeface="Calibri"/>
              </a:rPr>
              <a:t>aucune</a:t>
            </a:r>
            <a:r>
              <a:rPr sz="550" spc="95" dirty="0">
                <a:solidFill>
                  <a:srgbClr val="231F20"/>
                </a:solidFill>
                <a:latin typeface="Calibri"/>
                <a:cs typeface="Calibri"/>
              </a:rPr>
              <a:t> </a:t>
            </a:r>
            <a:r>
              <a:rPr sz="550" dirty="0">
                <a:solidFill>
                  <a:srgbClr val="231F20"/>
                </a:solidFill>
                <a:latin typeface="Calibri"/>
                <a:cs typeface="Calibri"/>
              </a:rPr>
              <a:t>photo</a:t>
            </a:r>
            <a:r>
              <a:rPr sz="550" spc="95" dirty="0">
                <a:solidFill>
                  <a:srgbClr val="231F20"/>
                </a:solidFill>
                <a:latin typeface="Calibri"/>
                <a:cs typeface="Calibri"/>
              </a:rPr>
              <a:t> </a:t>
            </a:r>
            <a:r>
              <a:rPr sz="550" dirty="0">
                <a:solidFill>
                  <a:srgbClr val="231F20"/>
                </a:solidFill>
                <a:latin typeface="Calibri"/>
                <a:cs typeface="Calibri"/>
              </a:rPr>
              <a:t>et</a:t>
            </a:r>
            <a:r>
              <a:rPr sz="550" spc="90" dirty="0">
                <a:solidFill>
                  <a:srgbClr val="231F20"/>
                </a:solidFill>
                <a:latin typeface="Calibri"/>
                <a:cs typeface="Calibri"/>
              </a:rPr>
              <a:t> </a:t>
            </a:r>
            <a:r>
              <a:rPr sz="550" dirty="0">
                <a:solidFill>
                  <a:srgbClr val="231F20"/>
                </a:solidFill>
                <a:latin typeface="Calibri"/>
                <a:cs typeface="Calibri"/>
              </a:rPr>
              <a:t>aucune</a:t>
            </a:r>
            <a:r>
              <a:rPr sz="550" spc="95" dirty="0">
                <a:solidFill>
                  <a:srgbClr val="231F20"/>
                </a:solidFill>
                <a:latin typeface="Calibri"/>
                <a:cs typeface="Calibri"/>
              </a:rPr>
              <a:t> </a:t>
            </a:r>
            <a:r>
              <a:rPr sz="550" dirty="0">
                <a:solidFill>
                  <a:srgbClr val="231F20"/>
                </a:solidFill>
                <a:latin typeface="Calibri"/>
                <a:cs typeface="Calibri"/>
              </a:rPr>
              <a:t>note.</a:t>
            </a:r>
            <a:r>
              <a:rPr sz="550" spc="90" dirty="0">
                <a:solidFill>
                  <a:srgbClr val="231F20"/>
                </a:solidFill>
                <a:latin typeface="Calibri"/>
                <a:cs typeface="Calibri"/>
              </a:rPr>
              <a:t> </a:t>
            </a:r>
            <a:r>
              <a:rPr sz="550" dirty="0">
                <a:solidFill>
                  <a:srgbClr val="231F20"/>
                </a:solidFill>
                <a:latin typeface="Calibri"/>
                <a:cs typeface="Calibri"/>
              </a:rPr>
              <a:t>Vous</a:t>
            </a:r>
            <a:r>
              <a:rPr sz="550" spc="95" dirty="0">
                <a:solidFill>
                  <a:srgbClr val="231F20"/>
                </a:solidFill>
                <a:latin typeface="Calibri"/>
                <a:cs typeface="Calibri"/>
              </a:rPr>
              <a:t> </a:t>
            </a:r>
            <a:r>
              <a:rPr sz="550" dirty="0">
                <a:solidFill>
                  <a:srgbClr val="231F20"/>
                </a:solidFill>
                <a:latin typeface="Calibri"/>
                <a:cs typeface="Calibri"/>
              </a:rPr>
              <a:t>trouvez</a:t>
            </a:r>
            <a:r>
              <a:rPr sz="550" spc="95" dirty="0">
                <a:solidFill>
                  <a:srgbClr val="231F20"/>
                </a:solidFill>
                <a:latin typeface="Calibri"/>
                <a:cs typeface="Calibri"/>
              </a:rPr>
              <a:t> </a:t>
            </a:r>
            <a:r>
              <a:rPr sz="550" spc="-25" dirty="0">
                <a:solidFill>
                  <a:srgbClr val="231F20"/>
                </a:solidFill>
                <a:latin typeface="Calibri"/>
                <a:cs typeface="Calibri"/>
              </a:rPr>
              <a:t>ça</a:t>
            </a:r>
            <a:endParaRPr sz="550" dirty="0">
              <a:latin typeface="Calibri"/>
              <a:cs typeface="Calibri"/>
            </a:endParaRPr>
          </a:p>
        </p:txBody>
      </p:sp>
      <p:sp>
        <p:nvSpPr>
          <p:cNvPr id="74" name="object 74"/>
          <p:cNvSpPr txBox="1"/>
          <p:nvPr/>
        </p:nvSpPr>
        <p:spPr>
          <a:xfrm>
            <a:off x="7002122" y="8816334"/>
            <a:ext cx="799465"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louche</a:t>
            </a:r>
            <a:r>
              <a:rPr sz="550" spc="20" dirty="0">
                <a:solidFill>
                  <a:srgbClr val="231F20"/>
                </a:solidFill>
                <a:latin typeface="Calibri"/>
                <a:cs typeface="Calibri"/>
              </a:rPr>
              <a:t> </a:t>
            </a:r>
            <a:r>
              <a:rPr sz="550" spc="-40" dirty="0">
                <a:solidFill>
                  <a:srgbClr val="231F20"/>
                </a:solidFill>
                <a:latin typeface="Calibri"/>
                <a:cs typeface="Calibri"/>
              </a:rPr>
              <a:t>?</a:t>
            </a:r>
            <a:r>
              <a:rPr sz="550" spc="20" dirty="0">
                <a:solidFill>
                  <a:srgbClr val="231F20"/>
                </a:solidFill>
                <a:latin typeface="Calibri"/>
                <a:cs typeface="Calibri"/>
              </a:rPr>
              <a:t> </a:t>
            </a:r>
            <a:r>
              <a:rPr sz="550" dirty="0">
                <a:solidFill>
                  <a:srgbClr val="231F20"/>
                </a:solidFill>
                <a:latin typeface="Calibri"/>
                <a:cs typeface="Calibri"/>
              </a:rPr>
              <a:t>Vous</a:t>
            </a:r>
            <a:r>
              <a:rPr sz="550" spc="20" dirty="0">
                <a:solidFill>
                  <a:srgbClr val="231F20"/>
                </a:solidFill>
                <a:latin typeface="Calibri"/>
                <a:cs typeface="Calibri"/>
              </a:rPr>
              <a:t> </a:t>
            </a:r>
            <a:r>
              <a:rPr sz="550" dirty="0">
                <a:solidFill>
                  <a:srgbClr val="231F20"/>
                </a:solidFill>
                <a:latin typeface="Calibri"/>
                <a:cs typeface="Calibri"/>
              </a:rPr>
              <a:t>avez</a:t>
            </a:r>
            <a:r>
              <a:rPr sz="550" spc="20" dirty="0">
                <a:solidFill>
                  <a:srgbClr val="231F20"/>
                </a:solidFill>
                <a:latin typeface="Calibri"/>
                <a:cs typeface="Calibri"/>
              </a:rPr>
              <a:t> </a:t>
            </a:r>
            <a:r>
              <a:rPr sz="550" spc="-10" dirty="0">
                <a:solidFill>
                  <a:srgbClr val="231F20"/>
                </a:solidFill>
                <a:latin typeface="Calibri"/>
                <a:cs typeface="Calibri"/>
              </a:rPr>
              <a:t>raison.</a:t>
            </a:r>
            <a:endParaRPr sz="550" dirty="0">
              <a:latin typeface="Calibri"/>
              <a:cs typeface="Calibri"/>
            </a:endParaRPr>
          </a:p>
        </p:txBody>
      </p:sp>
      <p:sp>
        <p:nvSpPr>
          <p:cNvPr id="75" name="object 75"/>
          <p:cNvSpPr txBox="1"/>
          <p:nvPr/>
        </p:nvSpPr>
        <p:spPr>
          <a:xfrm>
            <a:off x="9207652" y="8402833"/>
            <a:ext cx="2063114" cy="323850"/>
          </a:xfrm>
          <a:prstGeom prst="rect">
            <a:avLst/>
          </a:prstGeom>
        </p:spPr>
        <p:txBody>
          <a:bodyPr vert="horz" wrap="square" lIns="0" tIns="12700" rIns="0" bIns="0" rtlCol="0">
            <a:spAutoFit/>
          </a:bodyPr>
          <a:lstStyle/>
          <a:p>
            <a:pPr marL="12700" marR="5080" algn="just">
              <a:lnSpc>
                <a:spcPct val="118500"/>
              </a:lnSpc>
              <a:spcBef>
                <a:spcPts val="100"/>
              </a:spcBef>
            </a:pPr>
            <a:r>
              <a:rPr sz="550" dirty="0">
                <a:solidFill>
                  <a:srgbClr val="231F20"/>
                </a:solidFill>
                <a:latin typeface="Calibri"/>
                <a:cs typeface="Calibri"/>
              </a:rPr>
              <a:t>Naïvement,</a:t>
            </a:r>
            <a:r>
              <a:rPr sz="550" spc="80" dirty="0">
                <a:solidFill>
                  <a:srgbClr val="231F20"/>
                </a:solidFill>
                <a:latin typeface="Calibri"/>
                <a:cs typeface="Calibri"/>
              </a:rPr>
              <a:t> </a:t>
            </a:r>
            <a:r>
              <a:rPr sz="550" dirty="0">
                <a:solidFill>
                  <a:srgbClr val="231F20"/>
                </a:solidFill>
                <a:latin typeface="Calibri"/>
                <a:cs typeface="Calibri"/>
              </a:rPr>
              <a:t>je</a:t>
            </a:r>
            <a:r>
              <a:rPr sz="550" spc="80" dirty="0">
                <a:solidFill>
                  <a:srgbClr val="231F20"/>
                </a:solidFill>
                <a:latin typeface="Calibri"/>
                <a:cs typeface="Calibri"/>
              </a:rPr>
              <a:t> </a:t>
            </a:r>
            <a:r>
              <a:rPr sz="550" dirty="0">
                <a:solidFill>
                  <a:srgbClr val="231F20"/>
                </a:solidFill>
                <a:latin typeface="Calibri"/>
                <a:cs typeface="Calibri"/>
              </a:rPr>
              <a:t>réserve</a:t>
            </a:r>
            <a:r>
              <a:rPr sz="550" spc="80" dirty="0">
                <a:solidFill>
                  <a:srgbClr val="231F20"/>
                </a:solidFill>
                <a:latin typeface="Calibri"/>
                <a:cs typeface="Calibri"/>
              </a:rPr>
              <a:t> </a:t>
            </a:r>
            <a:r>
              <a:rPr sz="550" dirty="0">
                <a:solidFill>
                  <a:srgbClr val="231F20"/>
                </a:solidFill>
                <a:latin typeface="Calibri"/>
                <a:cs typeface="Calibri"/>
              </a:rPr>
              <a:t>le</a:t>
            </a:r>
            <a:r>
              <a:rPr sz="550" spc="80" dirty="0">
                <a:solidFill>
                  <a:srgbClr val="231F20"/>
                </a:solidFill>
                <a:latin typeface="Calibri"/>
                <a:cs typeface="Calibri"/>
              </a:rPr>
              <a:t> </a:t>
            </a:r>
            <a:r>
              <a:rPr sz="550" dirty="0">
                <a:solidFill>
                  <a:srgbClr val="231F20"/>
                </a:solidFill>
                <a:latin typeface="Calibri"/>
                <a:cs typeface="Calibri"/>
              </a:rPr>
              <a:t>trajet,</a:t>
            </a:r>
            <a:r>
              <a:rPr sz="550" spc="80" dirty="0">
                <a:solidFill>
                  <a:srgbClr val="231F20"/>
                </a:solidFill>
                <a:latin typeface="Calibri"/>
                <a:cs typeface="Calibri"/>
              </a:rPr>
              <a:t> </a:t>
            </a:r>
            <a:r>
              <a:rPr sz="550" dirty="0">
                <a:solidFill>
                  <a:srgbClr val="231F20"/>
                </a:solidFill>
                <a:latin typeface="Calibri"/>
                <a:cs typeface="Calibri"/>
              </a:rPr>
              <a:t>et</a:t>
            </a:r>
            <a:r>
              <a:rPr sz="550" spc="80" dirty="0">
                <a:solidFill>
                  <a:srgbClr val="231F20"/>
                </a:solidFill>
                <a:latin typeface="Calibri"/>
                <a:cs typeface="Calibri"/>
              </a:rPr>
              <a:t> </a:t>
            </a:r>
            <a:r>
              <a:rPr sz="550" dirty="0">
                <a:solidFill>
                  <a:srgbClr val="231F20"/>
                </a:solidFill>
                <a:latin typeface="Calibri"/>
                <a:cs typeface="Calibri"/>
              </a:rPr>
              <a:t>j’attends</a:t>
            </a:r>
            <a:r>
              <a:rPr sz="550" spc="80" dirty="0">
                <a:solidFill>
                  <a:srgbClr val="231F20"/>
                </a:solidFill>
                <a:latin typeface="Calibri"/>
                <a:cs typeface="Calibri"/>
              </a:rPr>
              <a:t> </a:t>
            </a:r>
            <a:r>
              <a:rPr sz="550" dirty="0">
                <a:solidFill>
                  <a:srgbClr val="231F20"/>
                </a:solidFill>
                <a:latin typeface="Calibri"/>
                <a:cs typeface="Calibri"/>
              </a:rPr>
              <a:t>confirmation.</a:t>
            </a:r>
            <a:r>
              <a:rPr sz="550" spc="80" dirty="0">
                <a:solidFill>
                  <a:srgbClr val="231F20"/>
                </a:solidFill>
                <a:latin typeface="Calibri"/>
                <a:cs typeface="Calibri"/>
              </a:rPr>
              <a:t> </a:t>
            </a:r>
            <a:r>
              <a:rPr sz="550" dirty="0">
                <a:solidFill>
                  <a:srgbClr val="231F20"/>
                </a:solidFill>
                <a:latin typeface="Calibri"/>
                <a:cs typeface="Calibri"/>
              </a:rPr>
              <a:t>1h30</a:t>
            </a:r>
            <a:r>
              <a:rPr sz="550" spc="80" dirty="0">
                <a:solidFill>
                  <a:srgbClr val="231F20"/>
                </a:solidFill>
                <a:latin typeface="Calibri"/>
                <a:cs typeface="Calibri"/>
              </a:rPr>
              <a:t> </a:t>
            </a:r>
            <a:r>
              <a:rPr sz="550" spc="-20" dirty="0">
                <a:solidFill>
                  <a:srgbClr val="231F20"/>
                </a:solidFill>
                <a:latin typeface="Calibri"/>
                <a:cs typeface="Calibri"/>
              </a:rPr>
              <a:t>plus</a:t>
            </a:r>
            <a:r>
              <a:rPr sz="550" spc="500" dirty="0">
                <a:solidFill>
                  <a:srgbClr val="231F20"/>
                </a:solidFill>
                <a:latin typeface="Calibri"/>
                <a:cs typeface="Calibri"/>
              </a:rPr>
              <a:t> </a:t>
            </a:r>
            <a:r>
              <a:rPr sz="550" dirty="0">
                <a:solidFill>
                  <a:srgbClr val="231F20"/>
                </a:solidFill>
                <a:latin typeface="Calibri"/>
                <a:cs typeface="Calibri"/>
              </a:rPr>
              <a:t>tard,</a:t>
            </a:r>
            <a:r>
              <a:rPr sz="550" spc="50" dirty="0">
                <a:solidFill>
                  <a:srgbClr val="231F20"/>
                </a:solidFill>
                <a:latin typeface="Calibri"/>
                <a:cs typeface="Calibri"/>
              </a:rPr>
              <a:t> </a:t>
            </a:r>
            <a:r>
              <a:rPr sz="550" dirty="0">
                <a:solidFill>
                  <a:srgbClr val="231F20"/>
                </a:solidFill>
                <a:latin typeface="Calibri"/>
                <a:cs typeface="Calibri"/>
              </a:rPr>
              <a:t>je</a:t>
            </a:r>
            <a:r>
              <a:rPr sz="550" spc="45" dirty="0">
                <a:solidFill>
                  <a:srgbClr val="231F20"/>
                </a:solidFill>
                <a:latin typeface="Calibri"/>
                <a:cs typeface="Calibri"/>
              </a:rPr>
              <a:t> </a:t>
            </a:r>
            <a:r>
              <a:rPr sz="550" dirty="0">
                <a:solidFill>
                  <a:srgbClr val="231F20"/>
                </a:solidFill>
                <a:latin typeface="Calibri"/>
                <a:cs typeface="Calibri"/>
              </a:rPr>
              <a:t>reçois</a:t>
            </a:r>
            <a:r>
              <a:rPr sz="550" spc="45" dirty="0">
                <a:solidFill>
                  <a:srgbClr val="231F20"/>
                </a:solidFill>
                <a:latin typeface="Calibri"/>
                <a:cs typeface="Calibri"/>
              </a:rPr>
              <a:t> </a:t>
            </a:r>
            <a:r>
              <a:rPr sz="550" dirty="0">
                <a:solidFill>
                  <a:srgbClr val="231F20"/>
                </a:solidFill>
                <a:latin typeface="Calibri"/>
                <a:cs typeface="Calibri"/>
              </a:rPr>
              <a:t>un</a:t>
            </a:r>
            <a:r>
              <a:rPr sz="550" spc="45" dirty="0">
                <a:solidFill>
                  <a:srgbClr val="231F20"/>
                </a:solidFill>
                <a:latin typeface="Calibri"/>
                <a:cs typeface="Calibri"/>
              </a:rPr>
              <a:t> </a:t>
            </a:r>
            <a:r>
              <a:rPr sz="550" dirty="0">
                <a:solidFill>
                  <a:srgbClr val="231F20"/>
                </a:solidFill>
                <a:latin typeface="Calibri"/>
                <a:cs typeface="Calibri"/>
              </a:rPr>
              <a:t>premier</a:t>
            </a:r>
            <a:r>
              <a:rPr sz="550" spc="50" dirty="0">
                <a:solidFill>
                  <a:srgbClr val="231F20"/>
                </a:solidFill>
                <a:latin typeface="Calibri"/>
                <a:cs typeface="Calibri"/>
              </a:rPr>
              <a:t> </a:t>
            </a:r>
            <a:r>
              <a:rPr sz="550" dirty="0">
                <a:solidFill>
                  <a:srgbClr val="231F20"/>
                </a:solidFill>
                <a:latin typeface="Calibri"/>
                <a:cs typeface="Calibri"/>
              </a:rPr>
              <a:t>mail</a:t>
            </a:r>
            <a:r>
              <a:rPr sz="550" spc="55" dirty="0">
                <a:solidFill>
                  <a:srgbClr val="231F20"/>
                </a:solidFill>
                <a:latin typeface="Calibri"/>
                <a:cs typeface="Calibri"/>
              </a:rPr>
              <a:t> </a:t>
            </a:r>
            <a:r>
              <a:rPr sz="550" dirty="0">
                <a:solidFill>
                  <a:srgbClr val="231F20"/>
                </a:solidFill>
                <a:latin typeface="Calibri"/>
                <a:cs typeface="Calibri"/>
              </a:rPr>
              <a:t>qui</a:t>
            </a:r>
            <a:r>
              <a:rPr sz="550" spc="50" dirty="0">
                <a:solidFill>
                  <a:srgbClr val="231F20"/>
                </a:solidFill>
                <a:latin typeface="Calibri"/>
                <a:cs typeface="Calibri"/>
              </a:rPr>
              <a:t> </a:t>
            </a:r>
            <a:r>
              <a:rPr sz="550" dirty="0">
                <a:solidFill>
                  <a:srgbClr val="231F20"/>
                </a:solidFill>
                <a:latin typeface="Calibri"/>
                <a:cs typeface="Calibri"/>
              </a:rPr>
              <a:t>m’indique</a:t>
            </a:r>
            <a:r>
              <a:rPr sz="550" spc="50" dirty="0">
                <a:solidFill>
                  <a:srgbClr val="231F20"/>
                </a:solidFill>
                <a:latin typeface="Calibri"/>
                <a:cs typeface="Calibri"/>
              </a:rPr>
              <a:t> </a:t>
            </a:r>
            <a:r>
              <a:rPr sz="550" dirty="0">
                <a:solidFill>
                  <a:srgbClr val="231F20"/>
                </a:solidFill>
                <a:latin typeface="Calibri"/>
                <a:cs typeface="Calibri"/>
              </a:rPr>
              <a:t>que</a:t>
            </a:r>
            <a:r>
              <a:rPr sz="550" spc="55" dirty="0">
                <a:solidFill>
                  <a:srgbClr val="231F20"/>
                </a:solidFill>
                <a:latin typeface="Calibri"/>
                <a:cs typeface="Calibri"/>
              </a:rPr>
              <a:t> </a:t>
            </a:r>
            <a:r>
              <a:rPr sz="550" dirty="0">
                <a:solidFill>
                  <a:srgbClr val="231F20"/>
                </a:solidFill>
                <a:latin typeface="Calibri"/>
                <a:cs typeface="Calibri"/>
              </a:rPr>
              <a:t>Tiphaine</a:t>
            </a:r>
            <a:r>
              <a:rPr sz="550" spc="50" dirty="0">
                <a:solidFill>
                  <a:srgbClr val="231F20"/>
                </a:solidFill>
                <a:latin typeface="Calibri"/>
                <a:cs typeface="Calibri"/>
              </a:rPr>
              <a:t> </a:t>
            </a:r>
            <a:r>
              <a:rPr sz="550" dirty="0">
                <a:solidFill>
                  <a:srgbClr val="231F20"/>
                </a:solidFill>
                <a:latin typeface="Calibri"/>
                <a:cs typeface="Calibri"/>
              </a:rPr>
              <a:t>a</a:t>
            </a:r>
            <a:r>
              <a:rPr sz="550" spc="60" dirty="0">
                <a:solidFill>
                  <a:srgbClr val="231F20"/>
                </a:solidFill>
                <a:latin typeface="Calibri"/>
                <a:cs typeface="Calibri"/>
              </a:rPr>
              <a:t> </a:t>
            </a:r>
            <a:r>
              <a:rPr sz="550" spc="-10" dirty="0">
                <a:solidFill>
                  <a:srgbClr val="231F20"/>
                </a:solidFill>
                <a:latin typeface="Calibri"/>
                <a:cs typeface="Calibri"/>
              </a:rPr>
              <a:t>accepté</a:t>
            </a:r>
            <a:r>
              <a:rPr sz="550" spc="500" dirty="0">
                <a:solidFill>
                  <a:srgbClr val="231F20"/>
                </a:solidFill>
                <a:latin typeface="Calibri"/>
                <a:cs typeface="Calibri"/>
              </a:rPr>
              <a:t> </a:t>
            </a:r>
            <a:r>
              <a:rPr sz="550" dirty="0">
                <a:solidFill>
                  <a:srgbClr val="231F20"/>
                </a:solidFill>
                <a:latin typeface="Calibri"/>
                <a:cs typeface="Calibri"/>
              </a:rPr>
              <a:t>la</a:t>
            </a:r>
            <a:r>
              <a:rPr sz="550" spc="165" dirty="0">
                <a:solidFill>
                  <a:srgbClr val="231F20"/>
                </a:solidFill>
                <a:latin typeface="Calibri"/>
                <a:cs typeface="Calibri"/>
              </a:rPr>
              <a:t> </a:t>
            </a:r>
            <a:r>
              <a:rPr sz="550" dirty="0">
                <a:solidFill>
                  <a:srgbClr val="231F20"/>
                </a:solidFill>
                <a:latin typeface="Calibri"/>
                <a:cs typeface="Calibri"/>
              </a:rPr>
              <a:t>réservation,</a:t>
            </a:r>
            <a:r>
              <a:rPr sz="550" spc="165" dirty="0">
                <a:solidFill>
                  <a:srgbClr val="231F20"/>
                </a:solidFill>
                <a:latin typeface="Calibri"/>
                <a:cs typeface="Calibri"/>
              </a:rPr>
              <a:t> </a:t>
            </a:r>
            <a:r>
              <a:rPr sz="550" dirty="0">
                <a:solidFill>
                  <a:srgbClr val="231F20"/>
                </a:solidFill>
                <a:latin typeface="Calibri"/>
                <a:cs typeface="Calibri"/>
              </a:rPr>
              <a:t>puis</a:t>
            </a:r>
            <a:r>
              <a:rPr sz="550" spc="170" dirty="0">
                <a:solidFill>
                  <a:srgbClr val="231F20"/>
                </a:solidFill>
                <a:latin typeface="Calibri"/>
                <a:cs typeface="Calibri"/>
              </a:rPr>
              <a:t> </a:t>
            </a:r>
            <a:r>
              <a:rPr sz="550" dirty="0">
                <a:solidFill>
                  <a:srgbClr val="231F20"/>
                </a:solidFill>
                <a:latin typeface="Calibri"/>
                <a:cs typeface="Calibri"/>
              </a:rPr>
              <a:t>un</a:t>
            </a:r>
            <a:r>
              <a:rPr sz="550" spc="165" dirty="0">
                <a:solidFill>
                  <a:srgbClr val="231F20"/>
                </a:solidFill>
                <a:latin typeface="Calibri"/>
                <a:cs typeface="Calibri"/>
              </a:rPr>
              <a:t> </a:t>
            </a:r>
            <a:r>
              <a:rPr sz="550" dirty="0">
                <a:solidFill>
                  <a:srgbClr val="231F20"/>
                </a:solidFill>
                <a:latin typeface="Calibri"/>
                <a:cs typeface="Calibri"/>
              </a:rPr>
              <a:t>second</a:t>
            </a:r>
            <a:r>
              <a:rPr sz="550" spc="165" dirty="0">
                <a:solidFill>
                  <a:srgbClr val="231F20"/>
                </a:solidFill>
                <a:latin typeface="Calibri"/>
                <a:cs typeface="Calibri"/>
              </a:rPr>
              <a:t> </a:t>
            </a:r>
            <a:r>
              <a:rPr sz="550" dirty="0">
                <a:solidFill>
                  <a:srgbClr val="231F20"/>
                </a:solidFill>
                <a:latin typeface="Calibri"/>
                <a:cs typeface="Calibri"/>
              </a:rPr>
              <a:t>qui</a:t>
            </a:r>
            <a:r>
              <a:rPr sz="550" spc="170" dirty="0">
                <a:solidFill>
                  <a:srgbClr val="231F20"/>
                </a:solidFill>
                <a:latin typeface="Calibri"/>
                <a:cs typeface="Calibri"/>
              </a:rPr>
              <a:t> </a:t>
            </a:r>
            <a:r>
              <a:rPr sz="550" dirty="0">
                <a:solidFill>
                  <a:srgbClr val="231F20"/>
                </a:solidFill>
                <a:latin typeface="Calibri"/>
                <a:cs typeface="Calibri"/>
              </a:rPr>
              <a:t>me</a:t>
            </a:r>
            <a:r>
              <a:rPr sz="550" spc="165" dirty="0">
                <a:solidFill>
                  <a:srgbClr val="231F20"/>
                </a:solidFill>
                <a:latin typeface="Calibri"/>
                <a:cs typeface="Calibri"/>
              </a:rPr>
              <a:t> </a:t>
            </a:r>
            <a:r>
              <a:rPr sz="550" dirty="0">
                <a:solidFill>
                  <a:srgbClr val="231F20"/>
                </a:solidFill>
                <a:latin typeface="Calibri"/>
                <a:cs typeface="Calibri"/>
              </a:rPr>
              <a:t>dit</a:t>
            </a:r>
            <a:r>
              <a:rPr sz="550" spc="165" dirty="0">
                <a:solidFill>
                  <a:srgbClr val="231F20"/>
                </a:solidFill>
                <a:latin typeface="Calibri"/>
                <a:cs typeface="Calibri"/>
              </a:rPr>
              <a:t> </a:t>
            </a:r>
            <a:r>
              <a:rPr sz="550" dirty="0">
                <a:solidFill>
                  <a:srgbClr val="231F20"/>
                </a:solidFill>
                <a:latin typeface="Calibri"/>
                <a:cs typeface="Calibri"/>
              </a:rPr>
              <a:t>au</a:t>
            </a:r>
            <a:r>
              <a:rPr sz="550" spc="170" dirty="0">
                <a:solidFill>
                  <a:srgbClr val="231F20"/>
                </a:solidFill>
                <a:latin typeface="Calibri"/>
                <a:cs typeface="Calibri"/>
              </a:rPr>
              <a:t> </a:t>
            </a:r>
            <a:r>
              <a:rPr sz="550" dirty="0">
                <a:solidFill>
                  <a:srgbClr val="231F20"/>
                </a:solidFill>
                <a:latin typeface="Calibri"/>
                <a:cs typeface="Calibri"/>
              </a:rPr>
              <a:t>contraire</a:t>
            </a:r>
            <a:r>
              <a:rPr sz="550" spc="165" dirty="0">
                <a:solidFill>
                  <a:srgbClr val="231F20"/>
                </a:solidFill>
                <a:latin typeface="Calibri"/>
                <a:cs typeface="Calibri"/>
              </a:rPr>
              <a:t> </a:t>
            </a:r>
            <a:r>
              <a:rPr sz="550" dirty="0">
                <a:solidFill>
                  <a:srgbClr val="231F20"/>
                </a:solidFill>
                <a:latin typeface="Calibri"/>
                <a:cs typeface="Calibri"/>
              </a:rPr>
              <a:t>qu’elle</a:t>
            </a:r>
            <a:r>
              <a:rPr sz="550" spc="165" dirty="0">
                <a:solidFill>
                  <a:srgbClr val="231F20"/>
                </a:solidFill>
                <a:latin typeface="Calibri"/>
                <a:cs typeface="Calibri"/>
              </a:rPr>
              <a:t> </a:t>
            </a:r>
            <a:r>
              <a:rPr sz="550" spc="-50" dirty="0">
                <a:solidFill>
                  <a:srgbClr val="231F20"/>
                </a:solidFill>
                <a:latin typeface="Calibri"/>
                <a:cs typeface="Calibri"/>
              </a:rPr>
              <a:t>a</a:t>
            </a:r>
            <a:endParaRPr sz="550" dirty="0">
              <a:latin typeface="Calibri"/>
              <a:cs typeface="Calibri"/>
            </a:endParaRPr>
          </a:p>
        </p:txBody>
      </p:sp>
      <p:sp>
        <p:nvSpPr>
          <p:cNvPr id="76" name="object 76"/>
          <p:cNvSpPr txBox="1"/>
          <p:nvPr/>
        </p:nvSpPr>
        <p:spPr>
          <a:xfrm>
            <a:off x="9207652" y="8716969"/>
            <a:ext cx="1449705" cy="109220"/>
          </a:xfrm>
          <a:prstGeom prst="rect">
            <a:avLst/>
          </a:prstGeom>
        </p:spPr>
        <p:txBody>
          <a:bodyPr vert="horz" wrap="square" lIns="0" tIns="12065" rIns="0" bIns="0" rtlCol="0">
            <a:spAutoFit/>
          </a:bodyPr>
          <a:lstStyle/>
          <a:p>
            <a:pPr marL="12700">
              <a:lnSpc>
                <a:spcPct val="100000"/>
              </a:lnSpc>
              <a:spcBef>
                <a:spcPts val="95"/>
              </a:spcBef>
            </a:pPr>
            <a:r>
              <a:rPr sz="550" dirty="0">
                <a:solidFill>
                  <a:srgbClr val="231F20"/>
                </a:solidFill>
                <a:latin typeface="Calibri"/>
                <a:cs typeface="Calibri"/>
              </a:rPr>
              <a:t>annulé</a:t>
            </a:r>
            <a:r>
              <a:rPr sz="550" spc="30" dirty="0">
                <a:solidFill>
                  <a:srgbClr val="231F20"/>
                </a:solidFill>
                <a:latin typeface="Calibri"/>
                <a:cs typeface="Calibri"/>
              </a:rPr>
              <a:t> </a:t>
            </a:r>
            <a:r>
              <a:rPr sz="550" dirty="0">
                <a:solidFill>
                  <a:srgbClr val="231F20"/>
                </a:solidFill>
                <a:latin typeface="Calibri"/>
                <a:cs typeface="Calibri"/>
              </a:rPr>
              <a:t>le</a:t>
            </a:r>
            <a:r>
              <a:rPr sz="550" spc="35" dirty="0">
                <a:solidFill>
                  <a:srgbClr val="231F20"/>
                </a:solidFill>
                <a:latin typeface="Calibri"/>
                <a:cs typeface="Calibri"/>
              </a:rPr>
              <a:t> </a:t>
            </a:r>
            <a:r>
              <a:rPr sz="550" dirty="0">
                <a:solidFill>
                  <a:srgbClr val="231F20"/>
                </a:solidFill>
                <a:latin typeface="Calibri"/>
                <a:cs typeface="Calibri"/>
              </a:rPr>
              <a:t>voyage,</a:t>
            </a:r>
            <a:r>
              <a:rPr sz="550" spc="35" dirty="0">
                <a:solidFill>
                  <a:srgbClr val="231F20"/>
                </a:solidFill>
                <a:latin typeface="Calibri"/>
                <a:cs typeface="Calibri"/>
              </a:rPr>
              <a:t> </a:t>
            </a:r>
            <a:r>
              <a:rPr sz="550" dirty="0">
                <a:solidFill>
                  <a:srgbClr val="231F20"/>
                </a:solidFill>
                <a:latin typeface="Calibri"/>
                <a:cs typeface="Calibri"/>
              </a:rPr>
              <a:t>et</a:t>
            </a:r>
            <a:r>
              <a:rPr sz="550" spc="35" dirty="0">
                <a:solidFill>
                  <a:srgbClr val="231F20"/>
                </a:solidFill>
                <a:latin typeface="Calibri"/>
                <a:cs typeface="Calibri"/>
              </a:rPr>
              <a:t> </a:t>
            </a:r>
            <a:r>
              <a:rPr sz="550" dirty="0">
                <a:solidFill>
                  <a:srgbClr val="231F20"/>
                </a:solidFill>
                <a:latin typeface="Calibri"/>
                <a:cs typeface="Calibri"/>
              </a:rPr>
              <a:t>que</a:t>
            </a:r>
            <a:r>
              <a:rPr sz="550" spc="35" dirty="0">
                <a:solidFill>
                  <a:srgbClr val="231F20"/>
                </a:solidFill>
                <a:latin typeface="Calibri"/>
                <a:cs typeface="Calibri"/>
              </a:rPr>
              <a:t> </a:t>
            </a:r>
            <a:r>
              <a:rPr sz="550" dirty="0">
                <a:solidFill>
                  <a:srgbClr val="231F20"/>
                </a:solidFill>
                <a:latin typeface="Calibri"/>
                <a:cs typeface="Calibri"/>
              </a:rPr>
              <a:t>je</a:t>
            </a:r>
            <a:r>
              <a:rPr sz="550" spc="35" dirty="0">
                <a:solidFill>
                  <a:srgbClr val="231F20"/>
                </a:solidFill>
                <a:latin typeface="Calibri"/>
                <a:cs typeface="Calibri"/>
              </a:rPr>
              <a:t> </a:t>
            </a:r>
            <a:r>
              <a:rPr sz="550" dirty="0">
                <a:solidFill>
                  <a:srgbClr val="231F20"/>
                </a:solidFill>
                <a:latin typeface="Calibri"/>
                <a:cs typeface="Calibri"/>
              </a:rPr>
              <a:t>vais</a:t>
            </a:r>
            <a:r>
              <a:rPr sz="550" spc="35" dirty="0">
                <a:solidFill>
                  <a:srgbClr val="231F20"/>
                </a:solidFill>
                <a:latin typeface="Calibri"/>
                <a:cs typeface="Calibri"/>
              </a:rPr>
              <a:t> </a:t>
            </a:r>
            <a:r>
              <a:rPr sz="550" dirty="0">
                <a:solidFill>
                  <a:srgbClr val="231F20"/>
                </a:solidFill>
                <a:latin typeface="Calibri"/>
                <a:cs typeface="Calibri"/>
              </a:rPr>
              <a:t>être</a:t>
            </a:r>
            <a:r>
              <a:rPr sz="550" spc="35" dirty="0">
                <a:solidFill>
                  <a:srgbClr val="231F20"/>
                </a:solidFill>
                <a:latin typeface="Calibri"/>
                <a:cs typeface="Calibri"/>
              </a:rPr>
              <a:t> </a:t>
            </a:r>
            <a:r>
              <a:rPr sz="550" spc="-10" dirty="0">
                <a:solidFill>
                  <a:srgbClr val="231F20"/>
                </a:solidFill>
                <a:latin typeface="Calibri"/>
                <a:cs typeface="Calibri"/>
              </a:rPr>
              <a:t>remboursé.</a:t>
            </a:r>
            <a:endParaRPr sz="550" dirty="0">
              <a:latin typeface="Calibri"/>
              <a:cs typeface="Calibri"/>
            </a:endParaRPr>
          </a:p>
        </p:txBody>
      </p:sp>
      <p:sp>
        <p:nvSpPr>
          <p:cNvPr id="77" name="object 77"/>
          <p:cNvSpPr/>
          <p:nvPr/>
        </p:nvSpPr>
        <p:spPr>
          <a:xfrm>
            <a:off x="8734304" y="7183512"/>
            <a:ext cx="871855" cy="121920"/>
          </a:xfrm>
          <a:custGeom>
            <a:avLst/>
            <a:gdLst/>
            <a:ahLst/>
            <a:cxnLst/>
            <a:rect l="l" t="t" r="r" b="b"/>
            <a:pathLst>
              <a:path w="871854" h="121920">
                <a:moveTo>
                  <a:pt x="77693" y="121534"/>
                </a:moveTo>
                <a:lnTo>
                  <a:pt x="23255" y="121483"/>
                </a:lnTo>
                <a:lnTo>
                  <a:pt x="301" y="84976"/>
                </a:lnTo>
                <a:lnTo>
                  <a:pt x="0" y="56419"/>
                </a:lnTo>
                <a:lnTo>
                  <a:pt x="333" y="13248"/>
                </a:lnTo>
                <a:lnTo>
                  <a:pt x="280819" y="996"/>
                </a:lnTo>
                <a:lnTo>
                  <a:pt x="415066" y="453"/>
                </a:lnTo>
                <a:lnTo>
                  <a:pt x="483198" y="237"/>
                </a:lnTo>
                <a:lnTo>
                  <a:pt x="549966" y="81"/>
                </a:lnTo>
                <a:lnTo>
                  <a:pt x="613844" y="0"/>
                </a:lnTo>
                <a:lnTo>
                  <a:pt x="673302" y="9"/>
                </a:lnTo>
                <a:lnTo>
                  <a:pt x="726814" y="126"/>
                </a:lnTo>
                <a:lnTo>
                  <a:pt x="772852" y="365"/>
                </a:lnTo>
                <a:lnTo>
                  <a:pt x="836398" y="1279"/>
                </a:lnTo>
                <a:lnTo>
                  <a:pt x="871369" y="22404"/>
                </a:lnTo>
                <a:lnTo>
                  <a:pt x="871541" y="107281"/>
                </a:lnTo>
                <a:lnTo>
                  <a:pt x="871609" y="117621"/>
                </a:lnTo>
                <a:lnTo>
                  <a:pt x="867063" y="121131"/>
                </a:lnTo>
                <a:lnTo>
                  <a:pt x="834578" y="120678"/>
                </a:lnTo>
                <a:lnTo>
                  <a:pt x="794540" y="120403"/>
                </a:lnTo>
                <a:lnTo>
                  <a:pt x="745842" y="120238"/>
                </a:lnTo>
                <a:lnTo>
                  <a:pt x="690019" y="120170"/>
                </a:lnTo>
                <a:lnTo>
                  <a:pt x="628607" y="120184"/>
                </a:lnTo>
                <a:lnTo>
                  <a:pt x="495157" y="120396"/>
                </a:lnTo>
                <a:lnTo>
                  <a:pt x="120324" y="121452"/>
                </a:lnTo>
                <a:lnTo>
                  <a:pt x="77693" y="121534"/>
                </a:lnTo>
                <a:close/>
              </a:path>
            </a:pathLst>
          </a:custGeom>
          <a:solidFill>
            <a:srgbClr val="7C2D9B"/>
          </a:solidFill>
        </p:spPr>
        <p:txBody>
          <a:bodyPr wrap="square" lIns="0" tIns="0" rIns="0" bIns="0" rtlCol="0"/>
          <a:lstStyle/>
          <a:p>
            <a:endParaRPr dirty="0"/>
          </a:p>
        </p:txBody>
      </p:sp>
      <p:sp>
        <p:nvSpPr>
          <p:cNvPr id="78" name="object 78"/>
          <p:cNvSpPr txBox="1"/>
          <p:nvPr/>
        </p:nvSpPr>
        <p:spPr>
          <a:xfrm>
            <a:off x="8759960" y="7188888"/>
            <a:ext cx="822960" cy="96520"/>
          </a:xfrm>
          <a:prstGeom prst="rect">
            <a:avLst/>
          </a:prstGeom>
        </p:spPr>
        <p:txBody>
          <a:bodyPr vert="horz" wrap="square" lIns="0" tIns="14604" rIns="0" bIns="0" rtlCol="0">
            <a:spAutoFit/>
          </a:bodyPr>
          <a:lstStyle/>
          <a:p>
            <a:pPr marL="12700">
              <a:lnSpc>
                <a:spcPct val="100000"/>
              </a:lnSpc>
              <a:spcBef>
                <a:spcPts val="114"/>
              </a:spcBef>
            </a:pPr>
            <a:r>
              <a:rPr sz="450" dirty="0">
                <a:solidFill>
                  <a:srgbClr val="FFFFFF"/>
                </a:solidFill>
                <a:latin typeface="Calibri"/>
                <a:cs typeface="Calibri"/>
              </a:rPr>
              <a:t>disponible</a:t>
            </a:r>
            <a:r>
              <a:rPr sz="450" spc="180" dirty="0">
                <a:solidFill>
                  <a:srgbClr val="FFFFFF"/>
                </a:solidFill>
                <a:latin typeface="Calibri"/>
                <a:cs typeface="Calibri"/>
              </a:rPr>
              <a:t> </a:t>
            </a:r>
            <a:r>
              <a:rPr sz="450" dirty="0">
                <a:solidFill>
                  <a:srgbClr val="FFFFFF"/>
                </a:solidFill>
                <a:latin typeface="Calibri"/>
                <a:cs typeface="Calibri"/>
              </a:rPr>
              <a:t>en</a:t>
            </a:r>
            <a:r>
              <a:rPr sz="450" spc="185" dirty="0">
                <a:solidFill>
                  <a:srgbClr val="FFFFFF"/>
                </a:solidFill>
                <a:latin typeface="Calibri"/>
                <a:cs typeface="Calibri"/>
              </a:rPr>
              <a:t> </a:t>
            </a:r>
            <a:r>
              <a:rPr sz="450" spc="50" dirty="0">
                <a:solidFill>
                  <a:srgbClr val="FFFFFF"/>
                </a:solidFill>
                <a:latin typeface="Calibri"/>
                <a:cs typeface="Calibri"/>
              </a:rPr>
              <a:t>intégralité</a:t>
            </a:r>
            <a:r>
              <a:rPr sz="450" spc="180" dirty="0">
                <a:solidFill>
                  <a:srgbClr val="FFFFFF"/>
                </a:solidFill>
                <a:latin typeface="Calibri"/>
                <a:cs typeface="Calibri"/>
              </a:rPr>
              <a:t> </a:t>
            </a:r>
            <a:r>
              <a:rPr sz="450" spc="-25" dirty="0">
                <a:solidFill>
                  <a:srgbClr val="FFFFFF"/>
                </a:solidFill>
                <a:latin typeface="Calibri"/>
                <a:cs typeface="Calibri"/>
              </a:rPr>
              <a:t>ici</a:t>
            </a:r>
            <a:endParaRPr sz="450" dirty="0">
              <a:latin typeface="Calibri"/>
              <a:cs typeface="Calibri"/>
            </a:endParaRPr>
          </a:p>
        </p:txBody>
      </p:sp>
      <p:grpSp>
        <p:nvGrpSpPr>
          <p:cNvPr id="79" name="object 79"/>
          <p:cNvGrpSpPr/>
          <p:nvPr/>
        </p:nvGrpSpPr>
        <p:grpSpPr>
          <a:xfrm>
            <a:off x="9220376" y="7541084"/>
            <a:ext cx="2037714" cy="838200"/>
            <a:chOff x="9220376" y="7541084"/>
            <a:chExt cx="2037714" cy="838200"/>
          </a:xfrm>
        </p:grpSpPr>
        <p:pic>
          <p:nvPicPr>
            <p:cNvPr id="80" name="object 80"/>
            <p:cNvPicPr/>
            <p:nvPr/>
          </p:nvPicPr>
          <p:blipFill>
            <a:blip r:embed="rId9" cstate="print"/>
            <a:stretch>
              <a:fillRect/>
            </a:stretch>
          </p:blipFill>
          <p:spPr>
            <a:xfrm>
              <a:off x="9220376" y="7541084"/>
              <a:ext cx="2037252" cy="695815"/>
            </a:xfrm>
            <a:prstGeom prst="rect">
              <a:avLst/>
            </a:prstGeom>
          </p:spPr>
        </p:pic>
        <p:sp>
          <p:nvSpPr>
            <p:cNvPr id="81" name="object 81"/>
            <p:cNvSpPr/>
            <p:nvPr/>
          </p:nvSpPr>
          <p:spPr>
            <a:xfrm>
              <a:off x="10703291" y="8118780"/>
              <a:ext cx="474345" cy="260350"/>
            </a:xfrm>
            <a:custGeom>
              <a:avLst/>
              <a:gdLst/>
              <a:ahLst/>
              <a:cxnLst/>
              <a:rect l="l" t="t" r="r" b="b"/>
              <a:pathLst>
                <a:path w="474345" h="260350">
                  <a:moveTo>
                    <a:pt x="415508" y="260325"/>
                  </a:moveTo>
                  <a:lnTo>
                    <a:pt x="398346" y="259561"/>
                  </a:lnTo>
                  <a:lnTo>
                    <a:pt x="90467" y="185415"/>
                  </a:lnTo>
                  <a:lnTo>
                    <a:pt x="81848" y="193657"/>
                  </a:lnTo>
                  <a:lnTo>
                    <a:pt x="66856" y="202322"/>
                  </a:lnTo>
                  <a:lnTo>
                    <a:pt x="45289" y="206762"/>
                  </a:lnTo>
                  <a:lnTo>
                    <a:pt x="16949" y="202330"/>
                  </a:lnTo>
                  <a:lnTo>
                    <a:pt x="26232" y="195199"/>
                  </a:lnTo>
                  <a:lnTo>
                    <a:pt x="31951" y="189823"/>
                  </a:lnTo>
                  <a:lnTo>
                    <a:pt x="36466" y="183504"/>
                  </a:lnTo>
                  <a:lnTo>
                    <a:pt x="42139" y="173542"/>
                  </a:lnTo>
                  <a:lnTo>
                    <a:pt x="32287" y="171123"/>
                  </a:lnTo>
                  <a:lnTo>
                    <a:pt x="16770" y="163858"/>
                  </a:lnTo>
                  <a:lnTo>
                    <a:pt x="5669" y="151717"/>
                  </a:lnTo>
                  <a:lnTo>
                    <a:pt x="0" y="136360"/>
                  </a:lnTo>
                  <a:lnTo>
                    <a:pt x="775" y="119451"/>
                  </a:lnTo>
                  <a:lnTo>
                    <a:pt x="22953" y="31812"/>
                  </a:lnTo>
                  <a:lnTo>
                    <a:pt x="30325" y="16522"/>
                  </a:lnTo>
                  <a:lnTo>
                    <a:pt x="42647" y="5585"/>
                  </a:lnTo>
                  <a:lnTo>
                    <a:pt x="58233" y="0"/>
                  </a:lnTo>
                  <a:lnTo>
                    <a:pt x="75395" y="764"/>
                  </a:lnTo>
                  <a:lnTo>
                    <a:pt x="441455" y="89205"/>
                  </a:lnTo>
                  <a:lnTo>
                    <a:pt x="456972" y="96469"/>
                  </a:lnTo>
                  <a:lnTo>
                    <a:pt x="468071" y="108610"/>
                  </a:lnTo>
                  <a:lnTo>
                    <a:pt x="473740" y="123967"/>
                  </a:lnTo>
                  <a:lnTo>
                    <a:pt x="472965" y="140876"/>
                  </a:lnTo>
                  <a:lnTo>
                    <a:pt x="450789" y="228515"/>
                  </a:lnTo>
                  <a:lnTo>
                    <a:pt x="443416" y="243803"/>
                  </a:lnTo>
                  <a:lnTo>
                    <a:pt x="431093" y="254740"/>
                  </a:lnTo>
                  <a:lnTo>
                    <a:pt x="415508" y="260325"/>
                  </a:lnTo>
                  <a:close/>
                </a:path>
              </a:pathLst>
            </a:custGeom>
            <a:solidFill>
              <a:srgbClr val="231F20"/>
            </a:solidFill>
          </p:spPr>
          <p:txBody>
            <a:bodyPr wrap="square" lIns="0" tIns="0" rIns="0" bIns="0" rtlCol="0"/>
            <a:lstStyle/>
            <a:p>
              <a:endParaRPr dirty="0"/>
            </a:p>
          </p:txBody>
        </p:sp>
      </p:grpSp>
      <p:sp>
        <p:nvSpPr>
          <p:cNvPr id="82" name="object 82"/>
          <p:cNvSpPr txBox="1"/>
          <p:nvPr/>
        </p:nvSpPr>
        <p:spPr>
          <a:xfrm rot="780000">
            <a:off x="10726352" y="8203428"/>
            <a:ext cx="460833" cy="118687"/>
          </a:xfrm>
          <a:prstGeom prst="rect">
            <a:avLst/>
          </a:prstGeom>
        </p:spPr>
        <p:txBody>
          <a:bodyPr vert="horz" wrap="square" lIns="0" tIns="0" rIns="0" bIns="0" rtlCol="0">
            <a:spAutoFit/>
          </a:bodyPr>
          <a:lstStyle/>
          <a:p>
            <a:pPr>
              <a:lnSpc>
                <a:spcPts val="919"/>
              </a:lnSpc>
            </a:pPr>
            <a:r>
              <a:rPr lang="fr-FR" sz="1425" b="1" baseline="2923" dirty="0">
                <a:solidFill>
                  <a:srgbClr val="FFFFFF"/>
                </a:solidFill>
                <a:latin typeface="Calibri"/>
                <a:cs typeface="Calibri"/>
              </a:rPr>
              <a:t>A</a:t>
            </a:r>
            <a:r>
              <a:rPr lang="fr-FR" sz="950" b="1" dirty="0">
                <a:solidFill>
                  <a:srgbClr val="FFFFFF"/>
                </a:solidFill>
                <a:latin typeface="Calibri"/>
                <a:cs typeface="Calibri"/>
              </a:rPr>
              <a:t>NNULÉ</a:t>
            </a:r>
            <a:endParaRPr lang="fr-FR" sz="950" b="1" dirty="0">
              <a:latin typeface="Calibri"/>
              <a:cs typeface="Calibri"/>
            </a:endParaRPr>
          </a:p>
        </p:txBody>
      </p:sp>
      <p:sp>
        <p:nvSpPr>
          <p:cNvPr id="83" name="object 83"/>
          <p:cNvSpPr/>
          <p:nvPr/>
        </p:nvSpPr>
        <p:spPr>
          <a:xfrm>
            <a:off x="7075890" y="6738534"/>
            <a:ext cx="2144395" cy="24765"/>
          </a:xfrm>
          <a:custGeom>
            <a:avLst/>
            <a:gdLst/>
            <a:ahLst/>
            <a:cxnLst/>
            <a:rect l="l" t="t" r="r" b="b"/>
            <a:pathLst>
              <a:path w="2144395" h="24765">
                <a:moveTo>
                  <a:pt x="2144184" y="24689"/>
                </a:moveTo>
                <a:lnTo>
                  <a:pt x="0" y="24689"/>
                </a:lnTo>
                <a:lnTo>
                  <a:pt x="0" y="0"/>
                </a:lnTo>
                <a:lnTo>
                  <a:pt x="2144184" y="0"/>
                </a:lnTo>
                <a:lnTo>
                  <a:pt x="2144184" y="24689"/>
                </a:lnTo>
                <a:close/>
              </a:path>
            </a:pathLst>
          </a:custGeom>
          <a:solidFill>
            <a:srgbClr val="CC96EA"/>
          </a:solidFill>
        </p:spPr>
        <p:txBody>
          <a:bodyPr wrap="square" lIns="0" tIns="0" rIns="0" bIns="0" rtlCol="0"/>
          <a:lstStyle/>
          <a:p>
            <a:endParaRPr dirty="0"/>
          </a:p>
        </p:txBody>
      </p:sp>
      <p:sp>
        <p:nvSpPr>
          <p:cNvPr id="84" name="object 84"/>
          <p:cNvSpPr txBox="1"/>
          <p:nvPr/>
        </p:nvSpPr>
        <p:spPr>
          <a:xfrm>
            <a:off x="10113354" y="6622042"/>
            <a:ext cx="372745" cy="127635"/>
          </a:xfrm>
          <a:prstGeom prst="rect">
            <a:avLst/>
          </a:prstGeom>
        </p:spPr>
        <p:txBody>
          <a:bodyPr vert="horz" wrap="square" lIns="0" tIns="14604" rIns="0" bIns="0" rtlCol="0">
            <a:spAutoFit/>
          </a:bodyPr>
          <a:lstStyle/>
          <a:p>
            <a:pPr marL="12700">
              <a:lnSpc>
                <a:spcPct val="100000"/>
              </a:lnSpc>
              <a:spcBef>
                <a:spcPts val="114"/>
              </a:spcBef>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grpSp>
        <p:nvGrpSpPr>
          <p:cNvPr id="85" name="object 85"/>
          <p:cNvGrpSpPr/>
          <p:nvPr/>
        </p:nvGrpSpPr>
        <p:grpSpPr>
          <a:xfrm>
            <a:off x="6771842" y="6511060"/>
            <a:ext cx="11410315" cy="2742565"/>
            <a:chOff x="6771842" y="6511060"/>
            <a:chExt cx="11410315" cy="2742565"/>
          </a:xfrm>
        </p:grpSpPr>
        <p:sp>
          <p:nvSpPr>
            <p:cNvPr id="86" name="object 86"/>
            <p:cNvSpPr/>
            <p:nvPr/>
          </p:nvSpPr>
          <p:spPr>
            <a:xfrm>
              <a:off x="9232354" y="6738536"/>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09"/>
                  </a:lnTo>
                  <a:lnTo>
                    <a:pt x="2156955" y="25209"/>
                  </a:lnTo>
                  <a:lnTo>
                    <a:pt x="2156955" y="18910"/>
                  </a:lnTo>
                  <a:lnTo>
                    <a:pt x="2159901" y="18910"/>
                  </a:lnTo>
                  <a:lnTo>
                    <a:pt x="2159901" y="5041"/>
                  </a:lnTo>
                  <a:close/>
                </a:path>
              </a:pathLst>
            </a:custGeom>
            <a:solidFill>
              <a:srgbClr val="CC96EA"/>
            </a:solidFill>
          </p:spPr>
          <p:txBody>
            <a:bodyPr wrap="square" lIns="0" tIns="0" rIns="0" bIns="0" rtlCol="0"/>
            <a:lstStyle/>
            <a:p>
              <a:endParaRPr dirty="0"/>
            </a:p>
          </p:txBody>
        </p:sp>
        <p:sp>
          <p:nvSpPr>
            <p:cNvPr id="87" name="object 87"/>
            <p:cNvSpPr/>
            <p:nvPr/>
          </p:nvSpPr>
          <p:spPr>
            <a:xfrm>
              <a:off x="9222814" y="6738531"/>
              <a:ext cx="24765" cy="24765"/>
            </a:xfrm>
            <a:custGeom>
              <a:avLst/>
              <a:gdLst/>
              <a:ahLst/>
              <a:cxnLst/>
              <a:rect l="l" t="t" r="r" b="b"/>
              <a:pathLst>
                <a:path w="24765" h="24765">
                  <a:moveTo>
                    <a:pt x="24373" y="24689"/>
                  </a:moveTo>
                  <a:lnTo>
                    <a:pt x="5607" y="24689"/>
                  </a:lnTo>
                  <a:lnTo>
                    <a:pt x="0" y="19166"/>
                  </a:lnTo>
                  <a:lnTo>
                    <a:pt x="0" y="5527"/>
                  </a:lnTo>
                  <a:lnTo>
                    <a:pt x="5607" y="0"/>
                  </a:lnTo>
                  <a:lnTo>
                    <a:pt x="24373" y="0"/>
                  </a:lnTo>
                  <a:lnTo>
                    <a:pt x="24373" y="24689"/>
                  </a:lnTo>
                  <a:close/>
                </a:path>
              </a:pathLst>
            </a:custGeom>
            <a:solidFill>
              <a:srgbClr val="F7F2C4"/>
            </a:solidFill>
          </p:spPr>
          <p:txBody>
            <a:bodyPr wrap="square" lIns="0" tIns="0" rIns="0" bIns="0" rtlCol="0"/>
            <a:lstStyle/>
            <a:p>
              <a:endParaRPr dirty="0"/>
            </a:p>
          </p:txBody>
        </p:sp>
        <p:sp>
          <p:nvSpPr>
            <p:cNvPr id="88" name="object 88"/>
            <p:cNvSpPr/>
            <p:nvPr/>
          </p:nvSpPr>
          <p:spPr>
            <a:xfrm>
              <a:off x="9200903" y="6718192"/>
              <a:ext cx="66675" cy="65405"/>
            </a:xfrm>
            <a:custGeom>
              <a:avLst/>
              <a:gdLst/>
              <a:ahLst/>
              <a:cxnLst/>
              <a:rect l="l" t="t" r="r" b="b"/>
              <a:pathLst>
                <a:path w="66675" h="65404">
                  <a:moveTo>
                    <a:pt x="33170" y="65369"/>
                  </a:moveTo>
                  <a:lnTo>
                    <a:pt x="20272" y="62796"/>
                  </a:lnTo>
                  <a:lnTo>
                    <a:pt x="9726" y="55785"/>
                  </a:lnTo>
                  <a:lnTo>
                    <a:pt x="2611" y="45394"/>
                  </a:lnTo>
                  <a:lnTo>
                    <a:pt x="0" y="32685"/>
                  </a:lnTo>
                  <a:lnTo>
                    <a:pt x="2611" y="19975"/>
                  </a:lnTo>
                  <a:lnTo>
                    <a:pt x="9726" y="9584"/>
                  </a:lnTo>
                  <a:lnTo>
                    <a:pt x="20272" y="2572"/>
                  </a:lnTo>
                  <a:lnTo>
                    <a:pt x="33170" y="0"/>
                  </a:lnTo>
                  <a:lnTo>
                    <a:pt x="46069" y="2572"/>
                  </a:lnTo>
                  <a:lnTo>
                    <a:pt x="56614" y="9584"/>
                  </a:lnTo>
                  <a:lnTo>
                    <a:pt x="63730" y="19975"/>
                  </a:lnTo>
                  <a:lnTo>
                    <a:pt x="66341" y="32685"/>
                  </a:lnTo>
                  <a:lnTo>
                    <a:pt x="63730" y="45394"/>
                  </a:lnTo>
                  <a:lnTo>
                    <a:pt x="56614" y="55785"/>
                  </a:lnTo>
                  <a:lnTo>
                    <a:pt x="46069" y="62796"/>
                  </a:lnTo>
                  <a:lnTo>
                    <a:pt x="33170" y="65369"/>
                  </a:lnTo>
                  <a:close/>
                </a:path>
              </a:pathLst>
            </a:custGeom>
            <a:solidFill>
              <a:srgbClr val="E0C1F2"/>
            </a:solidFill>
          </p:spPr>
          <p:txBody>
            <a:bodyPr wrap="square" lIns="0" tIns="0" rIns="0" bIns="0" rtlCol="0"/>
            <a:lstStyle/>
            <a:p>
              <a:endParaRPr dirty="0"/>
            </a:p>
          </p:txBody>
        </p:sp>
        <p:sp>
          <p:nvSpPr>
            <p:cNvPr id="89" name="object 89"/>
            <p:cNvSpPr/>
            <p:nvPr/>
          </p:nvSpPr>
          <p:spPr>
            <a:xfrm>
              <a:off x="9194638" y="6712022"/>
              <a:ext cx="79375" cy="78105"/>
            </a:xfrm>
            <a:custGeom>
              <a:avLst/>
              <a:gdLst/>
              <a:ahLst/>
              <a:cxnLst/>
              <a:rect l="l" t="t" r="r" b="b"/>
              <a:pathLst>
                <a:path w="79375" h="78104">
                  <a:moveTo>
                    <a:pt x="39435" y="77713"/>
                  </a:moveTo>
                  <a:lnTo>
                    <a:pt x="24099" y="74655"/>
                  </a:lnTo>
                  <a:lnTo>
                    <a:pt x="11563" y="66319"/>
                  </a:lnTo>
                  <a:lnTo>
                    <a:pt x="3103" y="53965"/>
                  </a:lnTo>
                  <a:lnTo>
                    <a:pt x="0" y="38853"/>
                  </a:lnTo>
                  <a:lnTo>
                    <a:pt x="3103" y="23744"/>
                  </a:lnTo>
                  <a:lnTo>
                    <a:pt x="11563" y="11393"/>
                  </a:lnTo>
                  <a:lnTo>
                    <a:pt x="24099" y="3058"/>
                  </a:lnTo>
                  <a:lnTo>
                    <a:pt x="39435" y="0"/>
                  </a:lnTo>
                  <a:lnTo>
                    <a:pt x="54770" y="3058"/>
                  </a:lnTo>
                  <a:lnTo>
                    <a:pt x="67307" y="11393"/>
                  </a:lnTo>
                  <a:lnTo>
                    <a:pt x="67958" y="12344"/>
                  </a:lnTo>
                  <a:lnTo>
                    <a:pt x="39435" y="12344"/>
                  </a:lnTo>
                  <a:lnTo>
                    <a:pt x="28961" y="14427"/>
                  </a:lnTo>
                  <a:lnTo>
                    <a:pt x="20410" y="20109"/>
                  </a:lnTo>
                  <a:lnTo>
                    <a:pt x="14645" y="28535"/>
                  </a:lnTo>
                  <a:lnTo>
                    <a:pt x="12531" y="38853"/>
                  </a:lnTo>
                  <a:lnTo>
                    <a:pt x="14645" y="49173"/>
                  </a:lnTo>
                  <a:lnTo>
                    <a:pt x="20410" y="57602"/>
                  </a:lnTo>
                  <a:lnTo>
                    <a:pt x="28961" y="63285"/>
                  </a:lnTo>
                  <a:lnTo>
                    <a:pt x="39435" y="65369"/>
                  </a:lnTo>
                  <a:lnTo>
                    <a:pt x="67957" y="65369"/>
                  </a:lnTo>
                  <a:lnTo>
                    <a:pt x="67307" y="66319"/>
                  </a:lnTo>
                  <a:lnTo>
                    <a:pt x="54770" y="74655"/>
                  </a:lnTo>
                  <a:lnTo>
                    <a:pt x="39435" y="77713"/>
                  </a:lnTo>
                  <a:close/>
                </a:path>
                <a:path w="79375" h="78104">
                  <a:moveTo>
                    <a:pt x="67957" y="65369"/>
                  </a:moveTo>
                  <a:lnTo>
                    <a:pt x="39435" y="65369"/>
                  </a:lnTo>
                  <a:lnTo>
                    <a:pt x="49907" y="63285"/>
                  </a:lnTo>
                  <a:lnTo>
                    <a:pt x="58459" y="57602"/>
                  </a:lnTo>
                  <a:lnTo>
                    <a:pt x="64225" y="49173"/>
                  </a:lnTo>
                  <a:lnTo>
                    <a:pt x="66339" y="38853"/>
                  </a:lnTo>
                  <a:lnTo>
                    <a:pt x="64225" y="28535"/>
                  </a:lnTo>
                  <a:lnTo>
                    <a:pt x="58459" y="20109"/>
                  </a:lnTo>
                  <a:lnTo>
                    <a:pt x="49907" y="14427"/>
                  </a:lnTo>
                  <a:lnTo>
                    <a:pt x="39435" y="12344"/>
                  </a:lnTo>
                  <a:lnTo>
                    <a:pt x="67958" y="12344"/>
                  </a:lnTo>
                  <a:lnTo>
                    <a:pt x="75766" y="23744"/>
                  </a:lnTo>
                  <a:lnTo>
                    <a:pt x="78870" y="38853"/>
                  </a:lnTo>
                  <a:lnTo>
                    <a:pt x="75766" y="53965"/>
                  </a:lnTo>
                  <a:lnTo>
                    <a:pt x="67957" y="65369"/>
                  </a:lnTo>
                  <a:close/>
                </a:path>
              </a:pathLst>
            </a:custGeom>
            <a:solidFill>
              <a:srgbClr val="FFFFFF"/>
            </a:solidFill>
          </p:spPr>
          <p:txBody>
            <a:bodyPr wrap="square" lIns="0" tIns="0" rIns="0" bIns="0" rtlCol="0"/>
            <a:lstStyle/>
            <a:p>
              <a:endParaRPr dirty="0"/>
            </a:p>
          </p:txBody>
        </p:sp>
        <p:pic>
          <p:nvPicPr>
            <p:cNvPr id="90" name="object 90"/>
            <p:cNvPicPr/>
            <p:nvPr/>
          </p:nvPicPr>
          <p:blipFill>
            <a:blip r:embed="rId10" cstate="print"/>
            <a:stretch>
              <a:fillRect/>
            </a:stretch>
          </p:blipFill>
          <p:spPr>
            <a:xfrm>
              <a:off x="6945977" y="6693092"/>
              <a:ext cx="153661" cy="102861"/>
            </a:xfrm>
            <a:prstGeom prst="rect">
              <a:avLst/>
            </a:prstGeom>
          </p:spPr>
        </p:pic>
        <p:sp>
          <p:nvSpPr>
            <p:cNvPr id="91" name="object 91"/>
            <p:cNvSpPr/>
            <p:nvPr/>
          </p:nvSpPr>
          <p:spPr>
            <a:xfrm>
              <a:off x="9158160" y="6693096"/>
              <a:ext cx="153670" cy="102870"/>
            </a:xfrm>
            <a:custGeom>
              <a:avLst/>
              <a:gdLst/>
              <a:ahLst/>
              <a:cxnLst/>
              <a:rect l="l" t="t" r="r" b="b"/>
              <a:pathLst>
                <a:path w="153670" h="102870">
                  <a:moveTo>
                    <a:pt x="153670" y="62649"/>
                  </a:moveTo>
                  <a:lnTo>
                    <a:pt x="152311" y="54762"/>
                  </a:lnTo>
                  <a:lnTo>
                    <a:pt x="148310" y="47371"/>
                  </a:lnTo>
                  <a:lnTo>
                    <a:pt x="141795" y="40640"/>
                  </a:lnTo>
                  <a:lnTo>
                    <a:pt x="132867" y="34696"/>
                  </a:lnTo>
                  <a:lnTo>
                    <a:pt x="132867" y="30365"/>
                  </a:lnTo>
                  <a:lnTo>
                    <a:pt x="99072" y="2311"/>
                  </a:lnTo>
                  <a:lnTo>
                    <a:pt x="76835" y="0"/>
                  </a:lnTo>
                  <a:lnTo>
                    <a:pt x="54610" y="2311"/>
                  </a:lnTo>
                  <a:lnTo>
                    <a:pt x="36842" y="8699"/>
                  </a:lnTo>
                  <a:lnTo>
                    <a:pt x="25069" y="18326"/>
                  </a:lnTo>
                  <a:lnTo>
                    <a:pt x="20802" y="30365"/>
                  </a:lnTo>
                  <a:lnTo>
                    <a:pt x="20802" y="34696"/>
                  </a:lnTo>
                  <a:lnTo>
                    <a:pt x="11874" y="40640"/>
                  </a:lnTo>
                  <a:lnTo>
                    <a:pt x="5359" y="47371"/>
                  </a:lnTo>
                  <a:lnTo>
                    <a:pt x="1358" y="54762"/>
                  </a:lnTo>
                  <a:lnTo>
                    <a:pt x="0" y="62649"/>
                  </a:lnTo>
                  <a:lnTo>
                    <a:pt x="5854" y="78613"/>
                  </a:lnTo>
                  <a:lnTo>
                    <a:pt x="21996" y="91351"/>
                  </a:lnTo>
                  <a:lnTo>
                    <a:pt x="46355" y="99809"/>
                  </a:lnTo>
                  <a:lnTo>
                    <a:pt x="76835" y="102870"/>
                  </a:lnTo>
                  <a:lnTo>
                    <a:pt x="107315" y="99809"/>
                  </a:lnTo>
                  <a:lnTo>
                    <a:pt x="119849" y="95453"/>
                  </a:lnTo>
                  <a:lnTo>
                    <a:pt x="131673" y="91351"/>
                  </a:lnTo>
                  <a:lnTo>
                    <a:pt x="147828" y="78613"/>
                  </a:lnTo>
                  <a:lnTo>
                    <a:pt x="153670" y="62649"/>
                  </a:lnTo>
                  <a:close/>
                </a:path>
              </a:pathLst>
            </a:custGeom>
            <a:solidFill>
              <a:srgbClr val="FFFFFF"/>
            </a:solidFill>
          </p:spPr>
          <p:txBody>
            <a:bodyPr wrap="square" lIns="0" tIns="0" rIns="0" bIns="0" rtlCol="0"/>
            <a:lstStyle/>
            <a:p>
              <a:endParaRPr dirty="0"/>
            </a:p>
          </p:txBody>
        </p:sp>
        <p:sp>
          <p:nvSpPr>
            <p:cNvPr id="92" name="object 92"/>
            <p:cNvSpPr/>
            <p:nvPr/>
          </p:nvSpPr>
          <p:spPr>
            <a:xfrm>
              <a:off x="9165688" y="6732311"/>
              <a:ext cx="139065" cy="56515"/>
            </a:xfrm>
            <a:custGeom>
              <a:avLst/>
              <a:gdLst/>
              <a:ahLst/>
              <a:cxnLst/>
              <a:rect l="l" t="t" r="r" b="b"/>
              <a:pathLst>
                <a:path w="139065" h="56515">
                  <a:moveTo>
                    <a:pt x="69313" y="56234"/>
                  </a:moveTo>
                  <a:lnTo>
                    <a:pt x="21342" y="47107"/>
                  </a:lnTo>
                  <a:lnTo>
                    <a:pt x="0" y="23427"/>
                  </a:lnTo>
                  <a:lnTo>
                    <a:pt x="145" y="21291"/>
                  </a:lnTo>
                  <a:lnTo>
                    <a:pt x="2186" y="15228"/>
                  </a:lnTo>
                  <a:lnTo>
                    <a:pt x="6461" y="9588"/>
                  </a:lnTo>
                  <a:lnTo>
                    <a:pt x="12740" y="4480"/>
                  </a:lnTo>
                  <a:lnTo>
                    <a:pt x="20797" y="0"/>
                  </a:lnTo>
                  <a:lnTo>
                    <a:pt x="20797" y="17393"/>
                  </a:lnTo>
                  <a:lnTo>
                    <a:pt x="24609" y="26335"/>
                  </a:lnTo>
                  <a:lnTo>
                    <a:pt x="35006" y="33636"/>
                  </a:lnTo>
                  <a:lnTo>
                    <a:pt x="50428" y="38559"/>
                  </a:lnTo>
                  <a:lnTo>
                    <a:pt x="69313" y="40364"/>
                  </a:lnTo>
                  <a:lnTo>
                    <a:pt x="88200" y="38559"/>
                  </a:lnTo>
                  <a:lnTo>
                    <a:pt x="103623" y="33636"/>
                  </a:lnTo>
                  <a:lnTo>
                    <a:pt x="114021" y="26335"/>
                  </a:lnTo>
                  <a:lnTo>
                    <a:pt x="117834" y="17393"/>
                  </a:lnTo>
                  <a:lnTo>
                    <a:pt x="117834" y="9"/>
                  </a:lnTo>
                  <a:lnTo>
                    <a:pt x="125890" y="4480"/>
                  </a:lnTo>
                  <a:lnTo>
                    <a:pt x="132168" y="9589"/>
                  </a:lnTo>
                  <a:lnTo>
                    <a:pt x="136442" y="15229"/>
                  </a:lnTo>
                  <a:lnTo>
                    <a:pt x="138484" y="21294"/>
                  </a:lnTo>
                  <a:lnTo>
                    <a:pt x="138559" y="24906"/>
                  </a:lnTo>
                  <a:lnTo>
                    <a:pt x="132286" y="37155"/>
                  </a:lnTo>
                  <a:lnTo>
                    <a:pt x="117287" y="47107"/>
                  </a:lnTo>
                  <a:lnTo>
                    <a:pt x="95612" y="53790"/>
                  </a:lnTo>
                  <a:lnTo>
                    <a:pt x="69313" y="56234"/>
                  </a:lnTo>
                  <a:close/>
                </a:path>
              </a:pathLst>
            </a:custGeom>
            <a:solidFill>
              <a:srgbClr val="F9E5FC"/>
            </a:solidFill>
          </p:spPr>
          <p:txBody>
            <a:bodyPr wrap="square" lIns="0" tIns="0" rIns="0" bIns="0" rtlCol="0"/>
            <a:lstStyle/>
            <a:p>
              <a:endParaRPr dirty="0"/>
            </a:p>
          </p:txBody>
        </p:sp>
        <p:sp>
          <p:nvSpPr>
            <p:cNvPr id="93" name="object 93"/>
            <p:cNvSpPr/>
            <p:nvPr/>
          </p:nvSpPr>
          <p:spPr>
            <a:xfrm>
              <a:off x="9165758" y="6732311"/>
              <a:ext cx="139065" cy="56515"/>
            </a:xfrm>
            <a:custGeom>
              <a:avLst/>
              <a:gdLst/>
              <a:ahLst/>
              <a:cxnLst/>
              <a:rect l="l" t="t" r="r" b="b"/>
              <a:pathLst>
                <a:path w="139065" h="56515">
                  <a:moveTo>
                    <a:pt x="75" y="21291"/>
                  </a:moveTo>
                  <a:lnTo>
                    <a:pt x="2116" y="15225"/>
                  </a:lnTo>
                  <a:lnTo>
                    <a:pt x="6389" y="9583"/>
                  </a:lnTo>
                  <a:lnTo>
                    <a:pt x="12669" y="4471"/>
                  </a:lnTo>
                  <a:lnTo>
                    <a:pt x="20727" y="0"/>
                  </a:lnTo>
                  <a:lnTo>
                    <a:pt x="12670" y="4480"/>
                  </a:lnTo>
                  <a:lnTo>
                    <a:pt x="6390" y="9588"/>
                  </a:lnTo>
                  <a:lnTo>
                    <a:pt x="2116" y="15228"/>
                  </a:lnTo>
                  <a:lnTo>
                    <a:pt x="75" y="21291"/>
                  </a:lnTo>
                  <a:close/>
                </a:path>
                <a:path w="139065" h="56515">
                  <a:moveTo>
                    <a:pt x="138414" y="21294"/>
                  </a:moveTo>
                  <a:lnTo>
                    <a:pt x="136372" y="15228"/>
                  </a:lnTo>
                  <a:lnTo>
                    <a:pt x="132095" y="9585"/>
                  </a:lnTo>
                  <a:lnTo>
                    <a:pt x="125809" y="4474"/>
                  </a:lnTo>
                  <a:lnTo>
                    <a:pt x="117764" y="2"/>
                  </a:lnTo>
                  <a:lnTo>
                    <a:pt x="125829" y="4480"/>
                  </a:lnTo>
                  <a:lnTo>
                    <a:pt x="132103" y="9589"/>
                  </a:lnTo>
                  <a:lnTo>
                    <a:pt x="136374" y="15229"/>
                  </a:lnTo>
                  <a:lnTo>
                    <a:pt x="138414" y="21294"/>
                  </a:lnTo>
                  <a:close/>
                </a:path>
                <a:path w="139065" h="56515">
                  <a:moveTo>
                    <a:pt x="69245" y="56234"/>
                  </a:moveTo>
                  <a:lnTo>
                    <a:pt x="42932" y="53790"/>
                  </a:lnTo>
                  <a:lnTo>
                    <a:pt x="21267" y="47107"/>
                  </a:lnTo>
                  <a:lnTo>
                    <a:pt x="6271" y="37155"/>
                  </a:lnTo>
                  <a:lnTo>
                    <a:pt x="0" y="24906"/>
                  </a:lnTo>
                  <a:lnTo>
                    <a:pt x="6275" y="37157"/>
                  </a:lnTo>
                  <a:lnTo>
                    <a:pt x="21283" y="47110"/>
                  </a:lnTo>
                  <a:lnTo>
                    <a:pt x="42995" y="53795"/>
                  </a:lnTo>
                  <a:lnTo>
                    <a:pt x="69245" y="56234"/>
                  </a:lnTo>
                  <a:close/>
                </a:path>
                <a:path w="139065" h="56515">
                  <a:moveTo>
                    <a:pt x="69299" y="56234"/>
                  </a:moveTo>
                  <a:lnTo>
                    <a:pt x="95542" y="53790"/>
                  </a:lnTo>
                  <a:lnTo>
                    <a:pt x="117217" y="47107"/>
                  </a:lnTo>
                  <a:lnTo>
                    <a:pt x="132216" y="37155"/>
                  </a:lnTo>
                  <a:lnTo>
                    <a:pt x="138489" y="24906"/>
                  </a:lnTo>
                  <a:lnTo>
                    <a:pt x="132216" y="37157"/>
                  </a:lnTo>
                  <a:lnTo>
                    <a:pt x="117217" y="47110"/>
                  </a:lnTo>
                  <a:lnTo>
                    <a:pt x="95542" y="53795"/>
                  </a:lnTo>
                  <a:lnTo>
                    <a:pt x="69299" y="56234"/>
                  </a:lnTo>
                  <a:close/>
                </a:path>
                <a:path w="139065" h="56515">
                  <a:moveTo>
                    <a:pt x="69245" y="56239"/>
                  </a:moveTo>
                  <a:close/>
                </a:path>
              </a:pathLst>
            </a:custGeom>
            <a:solidFill>
              <a:srgbClr val="F9F4C6"/>
            </a:solidFill>
          </p:spPr>
          <p:txBody>
            <a:bodyPr wrap="square" lIns="0" tIns="0" rIns="0" bIns="0" rtlCol="0"/>
            <a:lstStyle/>
            <a:p>
              <a:endParaRPr dirty="0"/>
            </a:p>
          </p:txBody>
        </p:sp>
        <p:sp>
          <p:nvSpPr>
            <p:cNvPr id="94" name="object 94"/>
            <p:cNvSpPr/>
            <p:nvPr/>
          </p:nvSpPr>
          <p:spPr>
            <a:xfrm>
              <a:off x="9186486" y="6723462"/>
              <a:ext cx="97155" cy="49530"/>
            </a:xfrm>
            <a:custGeom>
              <a:avLst/>
              <a:gdLst/>
              <a:ahLst/>
              <a:cxnLst/>
              <a:rect l="l" t="t" r="r" b="b"/>
              <a:pathLst>
                <a:path w="97154" h="49529">
                  <a:moveTo>
                    <a:pt x="48513" y="49210"/>
                  </a:moveTo>
                  <a:lnTo>
                    <a:pt x="29629" y="47405"/>
                  </a:lnTo>
                  <a:lnTo>
                    <a:pt x="14209" y="42483"/>
                  </a:lnTo>
                  <a:lnTo>
                    <a:pt x="3812" y="35182"/>
                  </a:lnTo>
                  <a:lnTo>
                    <a:pt x="0" y="26241"/>
                  </a:lnTo>
                  <a:lnTo>
                    <a:pt x="0" y="0"/>
                  </a:lnTo>
                  <a:lnTo>
                    <a:pt x="97034" y="0"/>
                  </a:lnTo>
                  <a:lnTo>
                    <a:pt x="97034" y="26241"/>
                  </a:lnTo>
                  <a:lnTo>
                    <a:pt x="93221" y="35182"/>
                  </a:lnTo>
                  <a:lnTo>
                    <a:pt x="82824" y="42483"/>
                  </a:lnTo>
                  <a:lnTo>
                    <a:pt x="67401" y="47405"/>
                  </a:lnTo>
                  <a:lnTo>
                    <a:pt x="48513" y="49210"/>
                  </a:lnTo>
                  <a:close/>
                </a:path>
              </a:pathLst>
            </a:custGeom>
            <a:solidFill>
              <a:srgbClr val="A563C6"/>
            </a:solidFill>
          </p:spPr>
          <p:txBody>
            <a:bodyPr wrap="square" lIns="0" tIns="0" rIns="0" bIns="0" rtlCol="0"/>
            <a:lstStyle/>
            <a:p>
              <a:endParaRPr dirty="0"/>
            </a:p>
          </p:txBody>
        </p:sp>
        <p:sp>
          <p:nvSpPr>
            <p:cNvPr id="95" name="object 95"/>
            <p:cNvSpPr/>
            <p:nvPr/>
          </p:nvSpPr>
          <p:spPr>
            <a:xfrm>
              <a:off x="9186486" y="6700494"/>
              <a:ext cx="97155" cy="46355"/>
            </a:xfrm>
            <a:custGeom>
              <a:avLst/>
              <a:gdLst/>
              <a:ahLst/>
              <a:cxnLst/>
              <a:rect l="l" t="t" r="r" b="b"/>
              <a:pathLst>
                <a:path w="97154" h="46354">
                  <a:moveTo>
                    <a:pt x="48513" y="45933"/>
                  </a:moveTo>
                  <a:lnTo>
                    <a:pt x="29629" y="44129"/>
                  </a:lnTo>
                  <a:lnTo>
                    <a:pt x="14209" y="39207"/>
                  </a:lnTo>
                  <a:lnTo>
                    <a:pt x="3812" y="31907"/>
                  </a:lnTo>
                  <a:lnTo>
                    <a:pt x="0" y="22968"/>
                  </a:lnTo>
                  <a:lnTo>
                    <a:pt x="3812" y="14026"/>
                  </a:lnTo>
                  <a:lnTo>
                    <a:pt x="14209" y="6726"/>
                  </a:lnTo>
                  <a:lnTo>
                    <a:pt x="29629" y="1804"/>
                  </a:lnTo>
                  <a:lnTo>
                    <a:pt x="48513" y="0"/>
                  </a:lnTo>
                  <a:lnTo>
                    <a:pt x="67401" y="1804"/>
                  </a:lnTo>
                  <a:lnTo>
                    <a:pt x="82824" y="6726"/>
                  </a:lnTo>
                  <a:lnTo>
                    <a:pt x="93221" y="14026"/>
                  </a:lnTo>
                  <a:lnTo>
                    <a:pt x="97034" y="22968"/>
                  </a:lnTo>
                  <a:lnTo>
                    <a:pt x="93221" y="31907"/>
                  </a:lnTo>
                  <a:lnTo>
                    <a:pt x="82824" y="39207"/>
                  </a:lnTo>
                  <a:lnTo>
                    <a:pt x="67401" y="44129"/>
                  </a:lnTo>
                  <a:lnTo>
                    <a:pt x="48513" y="45933"/>
                  </a:lnTo>
                  <a:close/>
                </a:path>
              </a:pathLst>
            </a:custGeom>
            <a:solidFill>
              <a:srgbClr val="E0C1F2"/>
            </a:solidFill>
          </p:spPr>
          <p:txBody>
            <a:bodyPr wrap="square" lIns="0" tIns="0" rIns="0" bIns="0" rtlCol="0"/>
            <a:lstStyle/>
            <a:p>
              <a:endParaRPr dirty="0"/>
            </a:p>
          </p:txBody>
        </p:sp>
        <p:sp>
          <p:nvSpPr>
            <p:cNvPr id="96" name="object 96"/>
            <p:cNvSpPr/>
            <p:nvPr/>
          </p:nvSpPr>
          <p:spPr>
            <a:xfrm>
              <a:off x="9203804" y="6705745"/>
              <a:ext cx="22225" cy="38100"/>
            </a:xfrm>
            <a:custGeom>
              <a:avLst/>
              <a:gdLst/>
              <a:ahLst/>
              <a:cxnLst/>
              <a:rect l="l" t="t" r="r" b="b"/>
              <a:pathLst>
                <a:path w="22225" h="38100">
                  <a:moveTo>
                    <a:pt x="14846" y="33718"/>
                  </a:moveTo>
                  <a:lnTo>
                    <a:pt x="13284" y="21056"/>
                  </a:lnTo>
                  <a:lnTo>
                    <a:pt x="12725" y="12674"/>
                  </a:lnTo>
                  <a:lnTo>
                    <a:pt x="12598" y="2832"/>
                  </a:lnTo>
                  <a:lnTo>
                    <a:pt x="12433" y="1104"/>
                  </a:lnTo>
                  <a:lnTo>
                    <a:pt x="10629" y="114"/>
                  </a:lnTo>
                  <a:lnTo>
                    <a:pt x="10045" y="63"/>
                  </a:lnTo>
                  <a:lnTo>
                    <a:pt x="9461" y="63"/>
                  </a:lnTo>
                  <a:lnTo>
                    <a:pt x="6083" y="114"/>
                  </a:lnTo>
                  <a:lnTo>
                    <a:pt x="2946" y="1066"/>
                  </a:lnTo>
                  <a:lnTo>
                    <a:pt x="292" y="2755"/>
                  </a:lnTo>
                  <a:lnTo>
                    <a:pt x="0" y="2527"/>
                  </a:lnTo>
                  <a:lnTo>
                    <a:pt x="533" y="9118"/>
                  </a:lnTo>
                  <a:lnTo>
                    <a:pt x="812" y="15709"/>
                  </a:lnTo>
                  <a:lnTo>
                    <a:pt x="838" y="22313"/>
                  </a:lnTo>
                  <a:lnTo>
                    <a:pt x="508" y="31305"/>
                  </a:lnTo>
                  <a:lnTo>
                    <a:pt x="1727" y="33172"/>
                  </a:lnTo>
                  <a:lnTo>
                    <a:pt x="6692" y="35217"/>
                  </a:lnTo>
                  <a:lnTo>
                    <a:pt x="9677" y="36220"/>
                  </a:lnTo>
                  <a:lnTo>
                    <a:pt x="12725" y="37033"/>
                  </a:lnTo>
                  <a:lnTo>
                    <a:pt x="13309" y="37134"/>
                  </a:lnTo>
                  <a:lnTo>
                    <a:pt x="13563" y="37096"/>
                  </a:lnTo>
                  <a:lnTo>
                    <a:pt x="14084" y="36957"/>
                  </a:lnTo>
                  <a:lnTo>
                    <a:pt x="14312" y="36360"/>
                  </a:lnTo>
                  <a:lnTo>
                    <a:pt x="14846" y="33718"/>
                  </a:lnTo>
                  <a:close/>
                </a:path>
                <a:path w="22225" h="38100">
                  <a:moveTo>
                    <a:pt x="21704" y="36233"/>
                  </a:moveTo>
                  <a:lnTo>
                    <a:pt x="18389" y="0"/>
                  </a:lnTo>
                  <a:lnTo>
                    <a:pt x="17919" y="0"/>
                  </a:lnTo>
                  <a:lnTo>
                    <a:pt x="17741" y="25"/>
                  </a:lnTo>
                  <a:lnTo>
                    <a:pt x="17322" y="406"/>
                  </a:lnTo>
                  <a:lnTo>
                    <a:pt x="16713" y="1358"/>
                  </a:lnTo>
                  <a:lnTo>
                    <a:pt x="19050" y="37299"/>
                  </a:lnTo>
                  <a:lnTo>
                    <a:pt x="18554" y="37299"/>
                  </a:lnTo>
                  <a:lnTo>
                    <a:pt x="18783" y="37655"/>
                  </a:lnTo>
                  <a:lnTo>
                    <a:pt x="19177" y="37820"/>
                  </a:lnTo>
                  <a:lnTo>
                    <a:pt x="20167" y="37820"/>
                  </a:lnTo>
                  <a:lnTo>
                    <a:pt x="20789" y="37528"/>
                  </a:lnTo>
                  <a:lnTo>
                    <a:pt x="21704" y="36233"/>
                  </a:lnTo>
                  <a:close/>
                </a:path>
              </a:pathLst>
            </a:custGeom>
            <a:solidFill>
              <a:srgbClr val="EFE0F9"/>
            </a:solidFill>
          </p:spPr>
          <p:txBody>
            <a:bodyPr wrap="square" lIns="0" tIns="0" rIns="0" bIns="0" rtlCol="0"/>
            <a:lstStyle/>
            <a:p>
              <a:endParaRPr dirty="0"/>
            </a:p>
          </p:txBody>
        </p:sp>
        <p:sp>
          <p:nvSpPr>
            <p:cNvPr id="97" name="object 97"/>
            <p:cNvSpPr/>
            <p:nvPr/>
          </p:nvSpPr>
          <p:spPr>
            <a:xfrm>
              <a:off x="6809624" y="6548843"/>
              <a:ext cx="4740910" cy="2667000"/>
            </a:xfrm>
            <a:custGeom>
              <a:avLst/>
              <a:gdLst/>
              <a:ahLst/>
              <a:cxnLst/>
              <a:rect l="l" t="t" r="r" b="b"/>
              <a:pathLst>
                <a:path w="4740909"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98" name="object 98"/>
            <p:cNvSpPr/>
            <p:nvPr/>
          </p:nvSpPr>
          <p:spPr>
            <a:xfrm>
              <a:off x="11017505" y="7069493"/>
              <a:ext cx="7132955" cy="1063625"/>
            </a:xfrm>
            <a:custGeom>
              <a:avLst/>
              <a:gdLst/>
              <a:ahLst/>
              <a:cxnLst/>
              <a:rect l="l" t="t" r="r" b="b"/>
              <a:pathLst>
                <a:path w="7132955" h="1063625">
                  <a:moveTo>
                    <a:pt x="6775645" y="0"/>
                  </a:moveTo>
                  <a:lnTo>
                    <a:pt x="6570227"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795588"/>
                  </a:lnTo>
                  <a:lnTo>
                    <a:pt x="114977" y="840256"/>
                  </a:lnTo>
                  <a:lnTo>
                    <a:pt x="100850" y="883712"/>
                  </a:lnTo>
                  <a:lnTo>
                    <a:pt x="78428" y="925046"/>
                  </a:lnTo>
                  <a:lnTo>
                    <a:pt x="48630" y="963348"/>
                  </a:lnTo>
                  <a:lnTo>
                    <a:pt x="12375" y="997707"/>
                  </a:lnTo>
                  <a:lnTo>
                    <a:pt x="0" y="1017278"/>
                  </a:lnTo>
                  <a:lnTo>
                    <a:pt x="1565" y="1038883"/>
                  </a:lnTo>
                  <a:lnTo>
                    <a:pt x="14676" y="1056363"/>
                  </a:lnTo>
                  <a:lnTo>
                    <a:pt x="36939" y="1063559"/>
                  </a:lnTo>
                  <a:lnTo>
                    <a:pt x="6809916" y="1063580"/>
                  </a:lnTo>
                  <a:lnTo>
                    <a:pt x="6857634" y="1060079"/>
                  </a:lnTo>
                  <a:lnTo>
                    <a:pt x="6903176" y="1049909"/>
                  </a:lnTo>
                  <a:lnTo>
                    <a:pt x="6946044" y="1033570"/>
                  </a:lnTo>
                  <a:lnTo>
                    <a:pt x="6985739" y="1011561"/>
                  </a:lnTo>
                  <a:lnTo>
                    <a:pt x="7021761" y="984381"/>
                  </a:lnTo>
                  <a:lnTo>
                    <a:pt x="7053612" y="952530"/>
                  </a:lnTo>
                  <a:lnTo>
                    <a:pt x="7080790" y="916507"/>
                  </a:lnTo>
                  <a:lnTo>
                    <a:pt x="7102799" y="876812"/>
                  </a:lnTo>
                  <a:lnTo>
                    <a:pt x="7119137" y="833945"/>
                  </a:lnTo>
                  <a:lnTo>
                    <a:pt x="7129306" y="788404"/>
                  </a:lnTo>
                  <a:lnTo>
                    <a:pt x="7132807" y="740689"/>
                  </a:lnTo>
                  <a:lnTo>
                    <a:pt x="7132807" y="357172"/>
                  </a:lnTo>
                  <a:lnTo>
                    <a:pt x="7129547" y="308706"/>
                  </a:lnTo>
                  <a:lnTo>
                    <a:pt x="7120049" y="262221"/>
                  </a:lnTo>
                  <a:lnTo>
                    <a:pt x="7104740" y="218144"/>
                  </a:lnTo>
                  <a:lnTo>
                    <a:pt x="7084045" y="176900"/>
                  </a:lnTo>
                  <a:lnTo>
                    <a:pt x="7058390" y="138914"/>
                  </a:lnTo>
                  <a:lnTo>
                    <a:pt x="7028199" y="104613"/>
                  </a:lnTo>
                  <a:lnTo>
                    <a:pt x="6993899" y="74421"/>
                  </a:lnTo>
                  <a:lnTo>
                    <a:pt x="6955914" y="48764"/>
                  </a:lnTo>
                  <a:lnTo>
                    <a:pt x="6914671" y="28068"/>
                  </a:lnTo>
                  <a:lnTo>
                    <a:pt x="6870595" y="12758"/>
                  </a:lnTo>
                  <a:lnTo>
                    <a:pt x="6824111" y="3260"/>
                  </a:lnTo>
                  <a:lnTo>
                    <a:pt x="6775645" y="0"/>
                  </a:lnTo>
                  <a:close/>
                </a:path>
              </a:pathLst>
            </a:custGeom>
            <a:solidFill>
              <a:srgbClr val="FFFFFF"/>
            </a:solidFill>
          </p:spPr>
          <p:txBody>
            <a:bodyPr wrap="square" lIns="0" tIns="0" rIns="0" bIns="0" rtlCol="0"/>
            <a:lstStyle/>
            <a:p>
              <a:endParaRPr dirty="0"/>
            </a:p>
          </p:txBody>
        </p:sp>
        <p:sp>
          <p:nvSpPr>
            <p:cNvPr id="99" name="object 99"/>
            <p:cNvSpPr/>
            <p:nvPr/>
          </p:nvSpPr>
          <p:spPr>
            <a:xfrm>
              <a:off x="11017505" y="7069493"/>
              <a:ext cx="7132955" cy="1063625"/>
            </a:xfrm>
            <a:custGeom>
              <a:avLst/>
              <a:gdLst/>
              <a:ahLst/>
              <a:cxnLst/>
              <a:rect l="l" t="t" r="r" b="b"/>
              <a:pathLst>
                <a:path w="7132955" h="1063625">
                  <a:moveTo>
                    <a:pt x="6570227" y="0"/>
                  </a:moveTo>
                  <a:lnTo>
                    <a:pt x="6775645" y="0"/>
                  </a:lnTo>
                  <a:lnTo>
                    <a:pt x="6824111" y="3260"/>
                  </a:lnTo>
                  <a:lnTo>
                    <a:pt x="6870595" y="12758"/>
                  </a:lnTo>
                  <a:lnTo>
                    <a:pt x="6914671" y="28068"/>
                  </a:lnTo>
                  <a:lnTo>
                    <a:pt x="6955914" y="48764"/>
                  </a:lnTo>
                  <a:lnTo>
                    <a:pt x="6993899" y="74421"/>
                  </a:lnTo>
                  <a:lnTo>
                    <a:pt x="7028199" y="104613"/>
                  </a:lnTo>
                  <a:lnTo>
                    <a:pt x="7058390" y="138914"/>
                  </a:lnTo>
                  <a:lnTo>
                    <a:pt x="7084045" y="176900"/>
                  </a:lnTo>
                  <a:lnTo>
                    <a:pt x="7104740" y="218144"/>
                  </a:lnTo>
                  <a:lnTo>
                    <a:pt x="7120049" y="262221"/>
                  </a:lnTo>
                  <a:lnTo>
                    <a:pt x="7129547" y="308706"/>
                  </a:lnTo>
                  <a:lnTo>
                    <a:pt x="7132807" y="357172"/>
                  </a:lnTo>
                  <a:lnTo>
                    <a:pt x="7132807" y="740689"/>
                  </a:lnTo>
                  <a:lnTo>
                    <a:pt x="7129306" y="788404"/>
                  </a:lnTo>
                  <a:lnTo>
                    <a:pt x="7119137" y="833945"/>
                  </a:lnTo>
                  <a:lnTo>
                    <a:pt x="7102799" y="876812"/>
                  </a:lnTo>
                  <a:lnTo>
                    <a:pt x="7080790" y="916507"/>
                  </a:lnTo>
                  <a:lnTo>
                    <a:pt x="7053612" y="952530"/>
                  </a:lnTo>
                  <a:lnTo>
                    <a:pt x="7021761" y="984381"/>
                  </a:lnTo>
                  <a:lnTo>
                    <a:pt x="6985739" y="1011561"/>
                  </a:lnTo>
                  <a:lnTo>
                    <a:pt x="6946044" y="1033570"/>
                  </a:lnTo>
                  <a:lnTo>
                    <a:pt x="6903176" y="1049909"/>
                  </a:lnTo>
                  <a:lnTo>
                    <a:pt x="6857634" y="1060079"/>
                  </a:lnTo>
                  <a:lnTo>
                    <a:pt x="6809916" y="1063580"/>
                  </a:lnTo>
                  <a:lnTo>
                    <a:pt x="36939" y="1063559"/>
                  </a:lnTo>
                  <a:lnTo>
                    <a:pt x="14676" y="1056363"/>
                  </a:lnTo>
                  <a:lnTo>
                    <a:pt x="1565" y="1038883"/>
                  </a:lnTo>
                  <a:lnTo>
                    <a:pt x="0" y="1017278"/>
                  </a:lnTo>
                  <a:lnTo>
                    <a:pt x="12375" y="997707"/>
                  </a:lnTo>
                  <a:lnTo>
                    <a:pt x="48630" y="963348"/>
                  </a:lnTo>
                  <a:lnTo>
                    <a:pt x="78428" y="925046"/>
                  </a:lnTo>
                  <a:lnTo>
                    <a:pt x="100850" y="883712"/>
                  </a:lnTo>
                  <a:lnTo>
                    <a:pt x="114977" y="840256"/>
                  </a:lnTo>
                  <a:lnTo>
                    <a:pt x="119890" y="795588"/>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6570227" y="0"/>
                  </a:lnTo>
                  <a:close/>
                </a:path>
              </a:pathLst>
            </a:custGeom>
            <a:ln w="62825">
              <a:solidFill>
                <a:srgbClr val="CC96EA"/>
              </a:solidFill>
            </a:ln>
          </p:spPr>
          <p:txBody>
            <a:bodyPr wrap="square" lIns="0" tIns="0" rIns="0" bIns="0" rtlCol="0"/>
            <a:lstStyle/>
            <a:p>
              <a:endParaRPr dirty="0"/>
            </a:p>
          </p:txBody>
        </p:sp>
      </p:grpSp>
      <p:sp>
        <p:nvSpPr>
          <p:cNvPr id="100" name="object 100"/>
          <p:cNvSpPr txBox="1"/>
          <p:nvPr/>
        </p:nvSpPr>
        <p:spPr>
          <a:xfrm>
            <a:off x="11607569" y="7371985"/>
            <a:ext cx="611822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Ensuite,</a:t>
            </a:r>
            <a:r>
              <a:rPr sz="2300" spc="-60" dirty="0">
                <a:solidFill>
                  <a:srgbClr val="231F20"/>
                </a:solidFill>
                <a:latin typeface="Calibri"/>
                <a:cs typeface="Calibri"/>
              </a:rPr>
              <a:t> </a:t>
            </a:r>
            <a:r>
              <a:rPr sz="2300" dirty="0">
                <a:solidFill>
                  <a:srgbClr val="231F20"/>
                </a:solidFill>
                <a:latin typeface="Calibri"/>
                <a:cs typeface="Calibri"/>
              </a:rPr>
              <a:t>faites</a:t>
            </a:r>
            <a:r>
              <a:rPr sz="2300" spc="-55" dirty="0">
                <a:solidFill>
                  <a:srgbClr val="231F20"/>
                </a:solidFill>
                <a:latin typeface="Calibri"/>
                <a:cs typeface="Calibri"/>
              </a:rPr>
              <a:t> </a:t>
            </a:r>
            <a:r>
              <a:rPr sz="2300" dirty="0">
                <a:solidFill>
                  <a:srgbClr val="231F20"/>
                </a:solidFill>
                <a:latin typeface="Calibri"/>
                <a:cs typeface="Calibri"/>
              </a:rPr>
              <a:t>découvrir</a:t>
            </a:r>
            <a:r>
              <a:rPr sz="2300" spc="-65" dirty="0">
                <a:solidFill>
                  <a:srgbClr val="231F20"/>
                </a:solidFill>
                <a:latin typeface="Calibri"/>
                <a:cs typeface="Calibri"/>
              </a:rPr>
              <a:t> </a:t>
            </a:r>
            <a:r>
              <a:rPr sz="2300" dirty="0">
                <a:solidFill>
                  <a:srgbClr val="231F20"/>
                </a:solidFill>
                <a:latin typeface="Calibri"/>
                <a:cs typeface="Calibri"/>
              </a:rPr>
              <a:t>le</a:t>
            </a:r>
            <a:r>
              <a:rPr sz="2300" spc="-60" dirty="0">
                <a:solidFill>
                  <a:srgbClr val="231F20"/>
                </a:solidFill>
                <a:latin typeface="Calibri"/>
                <a:cs typeface="Calibri"/>
              </a:rPr>
              <a:t> </a:t>
            </a:r>
            <a:r>
              <a:rPr sz="2300" dirty="0">
                <a:solidFill>
                  <a:srgbClr val="231F20"/>
                </a:solidFill>
                <a:latin typeface="Calibri"/>
                <a:cs typeface="Calibri"/>
              </a:rPr>
              <a:t>témoignage</a:t>
            </a:r>
            <a:r>
              <a:rPr sz="2300" spc="-60" dirty="0">
                <a:solidFill>
                  <a:srgbClr val="231F20"/>
                </a:solidFill>
                <a:latin typeface="Calibri"/>
                <a:cs typeface="Calibri"/>
              </a:rPr>
              <a:t> </a:t>
            </a:r>
            <a:r>
              <a:rPr sz="2300" spc="-10" dirty="0">
                <a:solidFill>
                  <a:srgbClr val="231F20"/>
                </a:solidFill>
                <a:latin typeface="Calibri"/>
                <a:cs typeface="Calibri"/>
              </a:rPr>
              <a:t>de</a:t>
            </a:r>
            <a:r>
              <a:rPr sz="2300" spc="-60" dirty="0">
                <a:solidFill>
                  <a:srgbClr val="231F20"/>
                </a:solidFill>
                <a:latin typeface="Calibri"/>
                <a:cs typeface="Calibri"/>
              </a:rPr>
              <a:t> </a:t>
            </a:r>
            <a:r>
              <a:rPr sz="2300" spc="-10" dirty="0">
                <a:solidFill>
                  <a:srgbClr val="231F20"/>
                </a:solidFill>
                <a:latin typeface="Calibri"/>
                <a:cs typeface="Calibri"/>
              </a:rPr>
              <a:t>Valentin.</a:t>
            </a:r>
            <a:endParaRPr sz="2300" dirty="0">
              <a:latin typeface="Calibri"/>
              <a:cs typeface="Calibri"/>
            </a:endParaRPr>
          </a:p>
        </p:txBody>
      </p:sp>
      <p:grpSp>
        <p:nvGrpSpPr>
          <p:cNvPr id="101" name="object 101"/>
          <p:cNvGrpSpPr/>
          <p:nvPr/>
        </p:nvGrpSpPr>
        <p:grpSpPr>
          <a:xfrm>
            <a:off x="1750355" y="3737257"/>
            <a:ext cx="5582920" cy="3279775"/>
            <a:chOff x="1750355" y="3737257"/>
            <a:chExt cx="5582920" cy="3279775"/>
          </a:xfrm>
        </p:grpSpPr>
        <p:sp>
          <p:nvSpPr>
            <p:cNvPr id="102" name="object 102"/>
            <p:cNvSpPr/>
            <p:nvPr/>
          </p:nvSpPr>
          <p:spPr>
            <a:xfrm>
              <a:off x="1750355" y="3737257"/>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03" name="object 103"/>
            <p:cNvSpPr/>
            <p:nvPr/>
          </p:nvSpPr>
          <p:spPr>
            <a:xfrm>
              <a:off x="1876847" y="3863746"/>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04" name="object 104"/>
            <p:cNvSpPr/>
            <p:nvPr/>
          </p:nvSpPr>
          <p:spPr>
            <a:xfrm>
              <a:off x="1876843" y="4282561"/>
              <a:ext cx="5267325" cy="2544445"/>
            </a:xfrm>
            <a:custGeom>
              <a:avLst/>
              <a:gdLst/>
              <a:ahLst/>
              <a:cxnLst/>
              <a:rect l="l" t="t" r="r" b="b"/>
              <a:pathLst>
                <a:path w="5267325" h="2544445">
                  <a:moveTo>
                    <a:pt x="5018048" y="684041"/>
                  </a:moveTo>
                  <a:lnTo>
                    <a:pt x="123395" y="684041"/>
                  </a:lnTo>
                  <a:lnTo>
                    <a:pt x="171382" y="682998"/>
                  </a:lnTo>
                  <a:lnTo>
                    <a:pt x="218584" y="680568"/>
                  </a:lnTo>
                  <a:lnTo>
                    <a:pt x="265043" y="676805"/>
                  </a:lnTo>
                  <a:lnTo>
                    <a:pt x="310805" y="671760"/>
                  </a:lnTo>
                  <a:lnTo>
                    <a:pt x="355914" y="665489"/>
                  </a:lnTo>
                  <a:lnTo>
                    <a:pt x="400414" y="658043"/>
                  </a:lnTo>
                  <a:lnTo>
                    <a:pt x="444351" y="649478"/>
                  </a:lnTo>
                  <a:lnTo>
                    <a:pt x="487769" y="639845"/>
                  </a:lnTo>
                  <a:lnTo>
                    <a:pt x="530712" y="629198"/>
                  </a:lnTo>
                  <a:lnTo>
                    <a:pt x="573224" y="617591"/>
                  </a:lnTo>
                  <a:lnTo>
                    <a:pt x="615351" y="605077"/>
                  </a:lnTo>
                  <a:lnTo>
                    <a:pt x="657137" y="591709"/>
                  </a:lnTo>
                  <a:lnTo>
                    <a:pt x="698626" y="577541"/>
                  </a:lnTo>
                  <a:lnTo>
                    <a:pt x="739863" y="562626"/>
                  </a:lnTo>
                  <a:lnTo>
                    <a:pt x="780893" y="547017"/>
                  </a:lnTo>
                  <a:lnTo>
                    <a:pt x="821759" y="530768"/>
                  </a:lnTo>
                  <a:lnTo>
                    <a:pt x="862507" y="513932"/>
                  </a:lnTo>
                  <a:lnTo>
                    <a:pt x="903181" y="496562"/>
                  </a:lnTo>
                  <a:lnTo>
                    <a:pt x="943825" y="478712"/>
                  </a:lnTo>
                  <a:lnTo>
                    <a:pt x="1025203" y="441785"/>
                  </a:lnTo>
                  <a:lnTo>
                    <a:pt x="1358441" y="285538"/>
                  </a:lnTo>
                  <a:lnTo>
                    <a:pt x="1445463" y="246476"/>
                  </a:lnTo>
                  <a:lnTo>
                    <a:pt x="1489775" y="227238"/>
                  </a:lnTo>
                  <a:lnTo>
                    <a:pt x="1534682" y="208267"/>
                  </a:lnTo>
                  <a:lnTo>
                    <a:pt x="1580227" y="189616"/>
                  </a:lnTo>
                  <a:lnTo>
                    <a:pt x="1626454" y="171338"/>
                  </a:lnTo>
                  <a:lnTo>
                    <a:pt x="1673409" y="153487"/>
                  </a:lnTo>
                  <a:lnTo>
                    <a:pt x="1721136" y="136116"/>
                  </a:lnTo>
                  <a:lnTo>
                    <a:pt x="1769680" y="119279"/>
                  </a:lnTo>
                  <a:lnTo>
                    <a:pt x="1819084" y="103029"/>
                  </a:lnTo>
                  <a:lnTo>
                    <a:pt x="1869394" y="87418"/>
                  </a:lnTo>
                  <a:lnTo>
                    <a:pt x="1920655" y="72501"/>
                  </a:lnTo>
                  <a:lnTo>
                    <a:pt x="1963256" y="61289"/>
                  </a:lnTo>
                  <a:lnTo>
                    <a:pt x="2007476" y="51117"/>
                  </a:lnTo>
                  <a:lnTo>
                    <a:pt x="2053212" y="41958"/>
                  </a:lnTo>
                  <a:lnTo>
                    <a:pt x="2100361" y="33784"/>
                  </a:lnTo>
                  <a:lnTo>
                    <a:pt x="2148821" y="26568"/>
                  </a:lnTo>
                  <a:lnTo>
                    <a:pt x="2198489" y="20282"/>
                  </a:lnTo>
                  <a:lnTo>
                    <a:pt x="2249261" y="14899"/>
                  </a:lnTo>
                  <a:lnTo>
                    <a:pt x="2301035" y="10390"/>
                  </a:lnTo>
                  <a:lnTo>
                    <a:pt x="2353709" y="6729"/>
                  </a:lnTo>
                  <a:lnTo>
                    <a:pt x="2407179" y="3886"/>
                  </a:lnTo>
                  <a:lnTo>
                    <a:pt x="2461343" y="1836"/>
                  </a:lnTo>
                  <a:lnTo>
                    <a:pt x="2516098" y="549"/>
                  </a:lnTo>
                  <a:lnTo>
                    <a:pt x="2571340" y="0"/>
                  </a:lnTo>
                  <a:lnTo>
                    <a:pt x="2626968" y="158"/>
                  </a:lnTo>
                  <a:lnTo>
                    <a:pt x="2682879" y="998"/>
                  </a:lnTo>
                  <a:lnTo>
                    <a:pt x="2738969" y="2492"/>
                  </a:lnTo>
                  <a:lnTo>
                    <a:pt x="2795136" y="4611"/>
                  </a:lnTo>
                  <a:lnTo>
                    <a:pt x="2851276" y="7328"/>
                  </a:lnTo>
                  <a:lnTo>
                    <a:pt x="2963069" y="14446"/>
                  </a:lnTo>
                  <a:lnTo>
                    <a:pt x="3073525" y="23625"/>
                  </a:lnTo>
                  <a:lnTo>
                    <a:pt x="3181820" y="34643"/>
                  </a:lnTo>
                  <a:lnTo>
                    <a:pt x="3287133" y="47280"/>
                  </a:lnTo>
                  <a:lnTo>
                    <a:pt x="3388642" y="61313"/>
                  </a:lnTo>
                  <a:lnTo>
                    <a:pt x="3485524" y="76521"/>
                  </a:lnTo>
                  <a:lnTo>
                    <a:pt x="3531972" y="84497"/>
                  </a:lnTo>
                  <a:lnTo>
                    <a:pt x="3576956" y="92684"/>
                  </a:lnTo>
                  <a:lnTo>
                    <a:pt x="3620371" y="101054"/>
                  </a:lnTo>
                  <a:lnTo>
                    <a:pt x="3662116" y="109579"/>
                  </a:lnTo>
                  <a:lnTo>
                    <a:pt x="3702087" y="118232"/>
                  </a:lnTo>
                  <a:lnTo>
                    <a:pt x="3740182" y="126986"/>
                  </a:lnTo>
                  <a:lnTo>
                    <a:pt x="3810331" y="144684"/>
                  </a:lnTo>
                  <a:lnTo>
                    <a:pt x="3885507" y="166780"/>
                  </a:lnTo>
                  <a:lnTo>
                    <a:pt x="3928664" y="181222"/>
                  </a:lnTo>
                  <a:lnTo>
                    <a:pt x="3971666" y="196808"/>
                  </a:lnTo>
                  <a:lnTo>
                    <a:pt x="4014526" y="213444"/>
                  </a:lnTo>
                  <a:lnTo>
                    <a:pt x="4057256" y="231040"/>
                  </a:lnTo>
                  <a:lnTo>
                    <a:pt x="4099871" y="249504"/>
                  </a:lnTo>
                  <a:lnTo>
                    <a:pt x="4142383" y="268744"/>
                  </a:lnTo>
                  <a:lnTo>
                    <a:pt x="4184805" y="288668"/>
                  </a:lnTo>
                  <a:lnTo>
                    <a:pt x="4227151" y="309185"/>
                  </a:lnTo>
                  <a:lnTo>
                    <a:pt x="4269434" y="330202"/>
                  </a:lnTo>
                  <a:lnTo>
                    <a:pt x="4607015" y="505364"/>
                  </a:lnTo>
                  <a:lnTo>
                    <a:pt x="4649326" y="526761"/>
                  </a:lnTo>
                  <a:lnTo>
                    <a:pt x="4691706" y="547742"/>
                  </a:lnTo>
                  <a:lnTo>
                    <a:pt x="4734169" y="568214"/>
                  </a:lnTo>
                  <a:lnTo>
                    <a:pt x="4776727" y="588087"/>
                  </a:lnTo>
                  <a:lnTo>
                    <a:pt x="4819394" y="607268"/>
                  </a:lnTo>
                  <a:lnTo>
                    <a:pt x="4862183" y="625665"/>
                  </a:lnTo>
                  <a:lnTo>
                    <a:pt x="4905108" y="643187"/>
                  </a:lnTo>
                  <a:lnTo>
                    <a:pt x="4948181" y="659743"/>
                  </a:lnTo>
                  <a:lnTo>
                    <a:pt x="4991416" y="675240"/>
                  </a:lnTo>
                  <a:lnTo>
                    <a:pt x="5018048" y="684041"/>
                  </a:lnTo>
                  <a:close/>
                </a:path>
                <a:path w="5267325" h="2544445">
                  <a:moveTo>
                    <a:pt x="1822177" y="2543869"/>
                  </a:moveTo>
                  <a:lnTo>
                    <a:pt x="146770" y="2543869"/>
                  </a:lnTo>
                  <a:lnTo>
                    <a:pt x="100320" y="2535914"/>
                  </a:lnTo>
                  <a:lnTo>
                    <a:pt x="60023" y="2514701"/>
                  </a:lnTo>
                  <a:lnTo>
                    <a:pt x="28274" y="2482627"/>
                  </a:lnTo>
                  <a:lnTo>
                    <a:pt x="7467" y="2442086"/>
                  </a:lnTo>
                  <a:lnTo>
                    <a:pt x="0" y="2395476"/>
                  </a:lnTo>
                  <a:lnTo>
                    <a:pt x="0" y="680061"/>
                  </a:lnTo>
                  <a:lnTo>
                    <a:pt x="24882" y="681752"/>
                  </a:lnTo>
                  <a:lnTo>
                    <a:pt x="74576" y="683643"/>
                  </a:lnTo>
                  <a:lnTo>
                    <a:pt x="5018048" y="684041"/>
                  </a:lnTo>
                  <a:lnTo>
                    <a:pt x="5034826" y="689586"/>
                  </a:lnTo>
                  <a:lnTo>
                    <a:pt x="5078424" y="702691"/>
                  </a:lnTo>
                  <a:lnTo>
                    <a:pt x="5122224" y="714462"/>
                  </a:lnTo>
                  <a:lnTo>
                    <a:pt x="5166239" y="724807"/>
                  </a:lnTo>
                  <a:lnTo>
                    <a:pt x="5210481" y="733635"/>
                  </a:lnTo>
                  <a:lnTo>
                    <a:pt x="5254965" y="740854"/>
                  </a:lnTo>
                  <a:lnTo>
                    <a:pt x="5267001" y="742339"/>
                  </a:lnTo>
                  <a:lnTo>
                    <a:pt x="5267001" y="1983519"/>
                  </a:lnTo>
                  <a:lnTo>
                    <a:pt x="3588393" y="1983519"/>
                  </a:lnTo>
                  <a:lnTo>
                    <a:pt x="3540918" y="1983579"/>
                  </a:lnTo>
                  <a:lnTo>
                    <a:pt x="3493366" y="1985081"/>
                  </a:lnTo>
                  <a:lnTo>
                    <a:pt x="3445748" y="1987970"/>
                  </a:lnTo>
                  <a:lnTo>
                    <a:pt x="3398072" y="1992193"/>
                  </a:lnTo>
                  <a:lnTo>
                    <a:pt x="3350347" y="1997698"/>
                  </a:lnTo>
                  <a:lnTo>
                    <a:pt x="3302584" y="2004430"/>
                  </a:lnTo>
                  <a:lnTo>
                    <a:pt x="3254790" y="2012336"/>
                  </a:lnTo>
                  <a:lnTo>
                    <a:pt x="3206976" y="2021363"/>
                  </a:lnTo>
                  <a:lnTo>
                    <a:pt x="3159151" y="2031459"/>
                  </a:lnTo>
                  <a:lnTo>
                    <a:pt x="3111325" y="2042568"/>
                  </a:lnTo>
                  <a:lnTo>
                    <a:pt x="3063505" y="2054639"/>
                  </a:lnTo>
                  <a:lnTo>
                    <a:pt x="3015703" y="2067618"/>
                  </a:lnTo>
                  <a:lnTo>
                    <a:pt x="2967927" y="2081451"/>
                  </a:lnTo>
                  <a:lnTo>
                    <a:pt x="2920187" y="2096085"/>
                  </a:lnTo>
                  <a:lnTo>
                    <a:pt x="2872491" y="2111467"/>
                  </a:lnTo>
                  <a:lnTo>
                    <a:pt x="2824850" y="2127544"/>
                  </a:lnTo>
                  <a:lnTo>
                    <a:pt x="2777272" y="2144262"/>
                  </a:lnTo>
                  <a:lnTo>
                    <a:pt x="2729767" y="2161568"/>
                  </a:lnTo>
                  <a:lnTo>
                    <a:pt x="2682344" y="2179409"/>
                  </a:lnTo>
                  <a:lnTo>
                    <a:pt x="2587782" y="2216481"/>
                  </a:lnTo>
                  <a:lnTo>
                    <a:pt x="2493661" y="2255053"/>
                  </a:lnTo>
                  <a:lnTo>
                    <a:pt x="1942371" y="2494079"/>
                  </a:lnTo>
                  <a:lnTo>
                    <a:pt x="1853425" y="2531203"/>
                  </a:lnTo>
                  <a:lnTo>
                    <a:pt x="1822177" y="2543869"/>
                  </a:lnTo>
                  <a:close/>
                </a:path>
                <a:path w="5267325" h="2544445">
                  <a:moveTo>
                    <a:pt x="4805165" y="2137994"/>
                  </a:moveTo>
                  <a:lnTo>
                    <a:pt x="4752736" y="2137612"/>
                  </a:lnTo>
                  <a:lnTo>
                    <a:pt x="4700327" y="2136210"/>
                  </a:lnTo>
                  <a:lnTo>
                    <a:pt x="4647948" y="2133719"/>
                  </a:lnTo>
                  <a:lnTo>
                    <a:pt x="4595606" y="2130066"/>
                  </a:lnTo>
                  <a:lnTo>
                    <a:pt x="4544275" y="2125313"/>
                  </a:lnTo>
                  <a:lnTo>
                    <a:pt x="4493085" y="2119506"/>
                  </a:lnTo>
                  <a:lnTo>
                    <a:pt x="4442018" y="2112773"/>
                  </a:lnTo>
                  <a:lnTo>
                    <a:pt x="4391057" y="2105242"/>
                  </a:lnTo>
                  <a:lnTo>
                    <a:pt x="4340185" y="2097038"/>
                  </a:lnTo>
                  <a:lnTo>
                    <a:pt x="4289383" y="2088290"/>
                  </a:lnTo>
                  <a:lnTo>
                    <a:pt x="3985087" y="2031494"/>
                  </a:lnTo>
                  <a:lnTo>
                    <a:pt x="3883433" y="2013973"/>
                  </a:lnTo>
                  <a:lnTo>
                    <a:pt x="3832486" y="2006050"/>
                  </a:lnTo>
                  <a:lnTo>
                    <a:pt x="3781436" y="1998855"/>
                  </a:lnTo>
                  <a:lnTo>
                    <a:pt x="3730266" y="1992515"/>
                  </a:lnTo>
                  <a:lnTo>
                    <a:pt x="3683076" y="1987933"/>
                  </a:lnTo>
                  <a:lnTo>
                    <a:pt x="3635782" y="1984952"/>
                  </a:lnTo>
                  <a:lnTo>
                    <a:pt x="3588393" y="1983519"/>
                  </a:lnTo>
                  <a:lnTo>
                    <a:pt x="5267001" y="1983519"/>
                  </a:lnTo>
                  <a:lnTo>
                    <a:pt x="5267001" y="2108418"/>
                  </a:lnTo>
                  <a:lnTo>
                    <a:pt x="5172052" y="2118157"/>
                  </a:lnTo>
                  <a:lnTo>
                    <a:pt x="5067331" y="2127131"/>
                  </a:lnTo>
                  <a:lnTo>
                    <a:pt x="5014923" y="2130769"/>
                  </a:lnTo>
                  <a:lnTo>
                    <a:pt x="4962494" y="2133746"/>
                  </a:lnTo>
                  <a:lnTo>
                    <a:pt x="4910052" y="2135990"/>
                  </a:lnTo>
                  <a:lnTo>
                    <a:pt x="4857607" y="2137430"/>
                  </a:lnTo>
                  <a:lnTo>
                    <a:pt x="4805165" y="2137994"/>
                  </a:lnTo>
                  <a:close/>
                </a:path>
              </a:pathLst>
            </a:custGeom>
            <a:solidFill>
              <a:srgbClr val="DFC2F1">
                <a:alpha val="39999"/>
              </a:srgbClr>
            </a:solidFill>
          </p:spPr>
          <p:txBody>
            <a:bodyPr wrap="square" lIns="0" tIns="0" rIns="0" bIns="0" rtlCol="0"/>
            <a:lstStyle/>
            <a:p>
              <a:endParaRPr dirty="0"/>
            </a:p>
          </p:txBody>
        </p:sp>
        <p:sp>
          <p:nvSpPr>
            <p:cNvPr id="105" name="object 105"/>
            <p:cNvSpPr/>
            <p:nvPr/>
          </p:nvSpPr>
          <p:spPr>
            <a:xfrm>
              <a:off x="4558678" y="5751039"/>
              <a:ext cx="967740" cy="274955"/>
            </a:xfrm>
            <a:custGeom>
              <a:avLst/>
              <a:gdLst/>
              <a:ahLst/>
              <a:cxnLst/>
              <a:rect l="l" t="t" r="r" b="b"/>
              <a:pathLst>
                <a:path w="967739" h="274954">
                  <a:moveTo>
                    <a:pt x="628907" y="274675"/>
                  </a:moveTo>
                  <a:lnTo>
                    <a:pt x="581501" y="274530"/>
                  </a:lnTo>
                  <a:lnTo>
                    <a:pt x="535575" y="273974"/>
                  </a:lnTo>
                  <a:lnTo>
                    <a:pt x="490496" y="273097"/>
                  </a:lnTo>
                  <a:lnTo>
                    <a:pt x="445633" y="271988"/>
                  </a:lnTo>
                  <a:lnTo>
                    <a:pt x="354025" y="269429"/>
                  </a:lnTo>
                  <a:lnTo>
                    <a:pt x="306016" y="268157"/>
                  </a:lnTo>
                  <a:lnTo>
                    <a:pt x="255694" y="267008"/>
                  </a:lnTo>
                  <a:lnTo>
                    <a:pt x="202427" y="266072"/>
                  </a:lnTo>
                  <a:lnTo>
                    <a:pt x="145584" y="265438"/>
                  </a:lnTo>
                  <a:lnTo>
                    <a:pt x="84532" y="265194"/>
                  </a:lnTo>
                  <a:lnTo>
                    <a:pt x="11609" y="265482"/>
                  </a:lnTo>
                  <a:lnTo>
                    <a:pt x="5980" y="259041"/>
                  </a:lnTo>
                  <a:lnTo>
                    <a:pt x="6528" y="251447"/>
                  </a:lnTo>
                  <a:lnTo>
                    <a:pt x="8700" y="199233"/>
                  </a:lnTo>
                  <a:lnTo>
                    <a:pt x="8332" y="141818"/>
                  </a:lnTo>
                  <a:lnTo>
                    <a:pt x="5430" y="84504"/>
                  </a:lnTo>
                  <a:lnTo>
                    <a:pt x="0" y="32593"/>
                  </a:lnTo>
                  <a:lnTo>
                    <a:pt x="452" y="24594"/>
                  </a:lnTo>
                  <a:lnTo>
                    <a:pt x="39562" y="10172"/>
                  </a:lnTo>
                  <a:lnTo>
                    <a:pt x="103695" y="8204"/>
                  </a:lnTo>
                  <a:lnTo>
                    <a:pt x="143682" y="7126"/>
                  </a:lnTo>
                  <a:lnTo>
                    <a:pt x="188272" y="6025"/>
                  </a:lnTo>
                  <a:lnTo>
                    <a:pt x="236955" y="4932"/>
                  </a:lnTo>
                  <a:lnTo>
                    <a:pt x="289223" y="3875"/>
                  </a:lnTo>
                  <a:lnTo>
                    <a:pt x="344566" y="2886"/>
                  </a:lnTo>
                  <a:lnTo>
                    <a:pt x="402477" y="1994"/>
                  </a:lnTo>
                  <a:lnTo>
                    <a:pt x="462446" y="1230"/>
                  </a:lnTo>
                  <a:lnTo>
                    <a:pt x="523965" y="622"/>
                  </a:lnTo>
                  <a:lnTo>
                    <a:pt x="586525" y="202"/>
                  </a:lnTo>
                  <a:lnTo>
                    <a:pt x="649617" y="0"/>
                  </a:lnTo>
                  <a:lnTo>
                    <a:pt x="712732" y="44"/>
                  </a:lnTo>
                  <a:lnTo>
                    <a:pt x="775362" y="366"/>
                  </a:lnTo>
                  <a:lnTo>
                    <a:pt x="836997" y="995"/>
                  </a:lnTo>
                  <a:lnTo>
                    <a:pt x="897130" y="1961"/>
                  </a:lnTo>
                  <a:lnTo>
                    <a:pt x="960828" y="3446"/>
                  </a:lnTo>
                  <a:lnTo>
                    <a:pt x="966897" y="66586"/>
                  </a:lnTo>
                  <a:lnTo>
                    <a:pt x="967550" y="118863"/>
                  </a:lnTo>
                  <a:lnTo>
                    <a:pt x="967500" y="171144"/>
                  </a:lnTo>
                  <a:lnTo>
                    <a:pt x="966747" y="223420"/>
                  </a:lnTo>
                  <a:lnTo>
                    <a:pt x="952141" y="260638"/>
                  </a:lnTo>
                  <a:lnTo>
                    <a:pt x="845968" y="269374"/>
                  </a:lnTo>
                  <a:lnTo>
                    <a:pt x="786323" y="271760"/>
                  </a:lnTo>
                  <a:lnTo>
                    <a:pt x="730686" y="273379"/>
                  </a:lnTo>
                  <a:lnTo>
                    <a:pt x="678425" y="274321"/>
                  </a:lnTo>
                  <a:lnTo>
                    <a:pt x="628907" y="274675"/>
                  </a:lnTo>
                  <a:close/>
                </a:path>
              </a:pathLst>
            </a:custGeom>
            <a:solidFill>
              <a:srgbClr val="DFC2F1"/>
            </a:solidFill>
          </p:spPr>
          <p:txBody>
            <a:bodyPr wrap="square" lIns="0" tIns="0" rIns="0" bIns="0" rtlCol="0"/>
            <a:lstStyle/>
            <a:p>
              <a:endParaRPr dirty="0"/>
            </a:p>
          </p:txBody>
        </p:sp>
      </p:grpSp>
      <p:sp>
        <p:nvSpPr>
          <p:cNvPr id="106" name="object 106"/>
          <p:cNvSpPr txBox="1"/>
          <p:nvPr/>
        </p:nvSpPr>
        <p:spPr>
          <a:xfrm>
            <a:off x="3822988" y="4677533"/>
            <a:ext cx="3179133" cy="1390251"/>
          </a:xfrm>
          <a:prstGeom prst="rect">
            <a:avLst/>
          </a:prstGeom>
        </p:spPr>
        <p:txBody>
          <a:bodyPr vert="horz" wrap="square" lIns="0" tIns="14604" rIns="0" bIns="0" rtlCol="0">
            <a:spAutoFit/>
          </a:bodyPr>
          <a:lstStyle/>
          <a:p>
            <a:pPr marL="12700">
              <a:lnSpc>
                <a:spcPts val="1870"/>
              </a:lnSpc>
              <a:spcBef>
                <a:spcPts val="114"/>
              </a:spcBef>
            </a:pPr>
            <a:r>
              <a:rPr lang="fr-FR" sz="1700" b="1" u="sng" dirty="0">
                <a:solidFill>
                  <a:srgbClr val="1D1D1B"/>
                </a:solidFill>
                <a:uFill>
                  <a:solidFill>
                    <a:srgbClr val="1D1D1B"/>
                  </a:solidFill>
                </a:uFill>
                <a:latin typeface="Calibri"/>
                <a:cs typeface="Calibri"/>
              </a:rPr>
              <a:t>ACTIVITÉ 2</a:t>
            </a:r>
            <a:endParaRPr lang="fr-FR" sz="1700" b="1" dirty="0">
              <a:latin typeface="Calibri"/>
              <a:cs typeface="Calibri"/>
            </a:endParaRPr>
          </a:p>
          <a:p>
            <a:pPr marL="12700">
              <a:lnSpc>
                <a:spcPts val="2855"/>
              </a:lnSpc>
            </a:pPr>
            <a:r>
              <a:rPr lang="fr-FR" sz="2750" b="1" dirty="0">
                <a:solidFill>
                  <a:srgbClr val="1D1D1B"/>
                </a:solidFill>
                <a:latin typeface="Calibri"/>
                <a:cs typeface="Calibri"/>
              </a:rPr>
              <a:t>NE LAISSEZ PAS</a:t>
            </a:r>
            <a:endParaRPr lang="fr-FR" sz="2750" b="1" dirty="0">
              <a:latin typeface="Calibri"/>
              <a:cs typeface="Calibri"/>
            </a:endParaRPr>
          </a:p>
          <a:p>
            <a:pPr marL="12700" marR="5080">
              <a:lnSpc>
                <a:spcPts val="2750"/>
              </a:lnSpc>
              <a:spcBef>
                <a:spcPts val="275"/>
              </a:spcBef>
            </a:pPr>
            <a:r>
              <a:rPr lang="fr-FR" sz="2750" b="1" dirty="0">
                <a:solidFill>
                  <a:srgbClr val="1D1D1B"/>
                </a:solidFill>
                <a:latin typeface="Calibri"/>
                <a:cs typeface="Calibri"/>
              </a:rPr>
              <a:t>LES CYBERCRIMINELS VOUS VOLER</a:t>
            </a:r>
            <a:endParaRPr lang="fr-FR" sz="2750" b="1" dirty="0">
              <a:latin typeface="Calibri"/>
              <a:cs typeface="Calibri"/>
            </a:endParaRPr>
          </a:p>
        </p:txBody>
      </p:sp>
      <p:grpSp>
        <p:nvGrpSpPr>
          <p:cNvPr id="107" name="object 107"/>
          <p:cNvGrpSpPr/>
          <p:nvPr/>
        </p:nvGrpSpPr>
        <p:grpSpPr>
          <a:xfrm>
            <a:off x="1834963" y="3398085"/>
            <a:ext cx="15042515" cy="3470275"/>
            <a:chOff x="1834963" y="3398085"/>
            <a:chExt cx="15042515" cy="3470275"/>
          </a:xfrm>
        </p:grpSpPr>
        <p:sp>
          <p:nvSpPr>
            <p:cNvPr id="108" name="object 108"/>
            <p:cNvSpPr/>
            <p:nvPr/>
          </p:nvSpPr>
          <p:spPr>
            <a:xfrm>
              <a:off x="2498227" y="5482220"/>
              <a:ext cx="1178560" cy="558165"/>
            </a:xfrm>
            <a:custGeom>
              <a:avLst/>
              <a:gdLst/>
              <a:ahLst/>
              <a:cxnLst/>
              <a:rect l="l" t="t" r="r" b="b"/>
              <a:pathLst>
                <a:path w="1178560" h="558164">
                  <a:moveTo>
                    <a:pt x="589089" y="557670"/>
                  </a:moveTo>
                  <a:lnTo>
                    <a:pt x="524900" y="556034"/>
                  </a:lnTo>
                  <a:lnTo>
                    <a:pt x="462714" y="551239"/>
                  </a:lnTo>
                  <a:lnTo>
                    <a:pt x="402890" y="543455"/>
                  </a:lnTo>
                  <a:lnTo>
                    <a:pt x="345786" y="532852"/>
                  </a:lnTo>
                  <a:lnTo>
                    <a:pt x="291763" y="519601"/>
                  </a:lnTo>
                  <a:lnTo>
                    <a:pt x="241179" y="503871"/>
                  </a:lnTo>
                  <a:lnTo>
                    <a:pt x="194394" y="485833"/>
                  </a:lnTo>
                  <a:lnTo>
                    <a:pt x="151768" y="465656"/>
                  </a:lnTo>
                  <a:lnTo>
                    <a:pt x="113659" y="443511"/>
                  </a:lnTo>
                  <a:lnTo>
                    <a:pt x="80427" y="419568"/>
                  </a:lnTo>
                  <a:lnTo>
                    <a:pt x="30031" y="366968"/>
                  </a:lnTo>
                  <a:lnTo>
                    <a:pt x="3456" y="309217"/>
                  </a:lnTo>
                  <a:lnTo>
                    <a:pt x="0" y="278835"/>
                  </a:lnTo>
                  <a:lnTo>
                    <a:pt x="3456" y="248452"/>
                  </a:lnTo>
                  <a:lnTo>
                    <a:pt x="30031" y="190701"/>
                  </a:lnTo>
                  <a:lnTo>
                    <a:pt x="80427" y="138101"/>
                  </a:lnTo>
                  <a:lnTo>
                    <a:pt x="113659" y="114158"/>
                  </a:lnTo>
                  <a:lnTo>
                    <a:pt x="151768" y="92013"/>
                  </a:lnTo>
                  <a:lnTo>
                    <a:pt x="194394" y="71837"/>
                  </a:lnTo>
                  <a:lnTo>
                    <a:pt x="241179" y="53798"/>
                  </a:lnTo>
                  <a:lnTo>
                    <a:pt x="291763" y="38069"/>
                  </a:lnTo>
                  <a:lnTo>
                    <a:pt x="345786" y="24817"/>
                  </a:lnTo>
                  <a:lnTo>
                    <a:pt x="402890" y="14215"/>
                  </a:lnTo>
                  <a:lnTo>
                    <a:pt x="462714" y="6431"/>
                  </a:lnTo>
                  <a:lnTo>
                    <a:pt x="524900" y="1636"/>
                  </a:lnTo>
                  <a:lnTo>
                    <a:pt x="589089" y="0"/>
                  </a:lnTo>
                  <a:lnTo>
                    <a:pt x="653276" y="1636"/>
                  </a:lnTo>
                  <a:lnTo>
                    <a:pt x="715461" y="6431"/>
                  </a:lnTo>
                  <a:lnTo>
                    <a:pt x="775285" y="14215"/>
                  </a:lnTo>
                  <a:lnTo>
                    <a:pt x="832388" y="24817"/>
                  </a:lnTo>
                  <a:lnTo>
                    <a:pt x="886411" y="38069"/>
                  </a:lnTo>
                  <a:lnTo>
                    <a:pt x="936995" y="53798"/>
                  </a:lnTo>
                  <a:lnTo>
                    <a:pt x="983780" y="71837"/>
                  </a:lnTo>
                  <a:lnTo>
                    <a:pt x="1026407"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7" y="465656"/>
                  </a:lnTo>
                  <a:lnTo>
                    <a:pt x="983780" y="485833"/>
                  </a:lnTo>
                  <a:lnTo>
                    <a:pt x="936995" y="503871"/>
                  </a:lnTo>
                  <a:lnTo>
                    <a:pt x="886411" y="519601"/>
                  </a:lnTo>
                  <a:lnTo>
                    <a:pt x="832388" y="532852"/>
                  </a:lnTo>
                  <a:lnTo>
                    <a:pt x="775285" y="543455"/>
                  </a:lnTo>
                  <a:lnTo>
                    <a:pt x="715461" y="551239"/>
                  </a:lnTo>
                  <a:lnTo>
                    <a:pt x="653276" y="556034"/>
                  </a:lnTo>
                  <a:lnTo>
                    <a:pt x="589089" y="557670"/>
                  </a:lnTo>
                  <a:close/>
                </a:path>
              </a:pathLst>
            </a:custGeom>
            <a:solidFill>
              <a:srgbClr val="DFC2F1">
                <a:alpha val="50000"/>
              </a:srgbClr>
            </a:solidFill>
          </p:spPr>
          <p:txBody>
            <a:bodyPr wrap="square" lIns="0" tIns="0" rIns="0" bIns="0" rtlCol="0"/>
            <a:lstStyle/>
            <a:p>
              <a:endParaRPr dirty="0"/>
            </a:p>
          </p:txBody>
        </p:sp>
        <p:sp>
          <p:nvSpPr>
            <p:cNvPr id="109" name="object 109"/>
            <p:cNvSpPr/>
            <p:nvPr/>
          </p:nvSpPr>
          <p:spPr>
            <a:xfrm>
              <a:off x="2674958" y="5486705"/>
              <a:ext cx="824865" cy="418465"/>
            </a:xfrm>
            <a:custGeom>
              <a:avLst/>
              <a:gdLst/>
              <a:ahLst/>
              <a:cxnLst/>
              <a:rect l="l" t="t" r="r" b="b"/>
              <a:pathLst>
                <a:path w="824864" h="418464">
                  <a:moveTo>
                    <a:pt x="412359" y="418245"/>
                  </a:moveTo>
                  <a:lnTo>
                    <a:pt x="351424" y="416129"/>
                  </a:lnTo>
                  <a:lnTo>
                    <a:pt x="293264" y="409981"/>
                  </a:lnTo>
                  <a:lnTo>
                    <a:pt x="238519" y="400104"/>
                  </a:lnTo>
                  <a:lnTo>
                    <a:pt x="187825" y="386800"/>
                  </a:lnTo>
                  <a:lnTo>
                    <a:pt x="141821"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90" y="386800"/>
                  </a:lnTo>
                  <a:lnTo>
                    <a:pt x="586197" y="400104"/>
                  </a:lnTo>
                  <a:lnTo>
                    <a:pt x="531452" y="409981"/>
                  </a:lnTo>
                  <a:lnTo>
                    <a:pt x="473294" y="416129"/>
                  </a:lnTo>
                  <a:lnTo>
                    <a:pt x="412359" y="418245"/>
                  </a:lnTo>
                  <a:close/>
                </a:path>
              </a:pathLst>
            </a:custGeom>
            <a:solidFill>
              <a:srgbClr val="A663C7"/>
            </a:solidFill>
          </p:spPr>
          <p:txBody>
            <a:bodyPr wrap="square" lIns="0" tIns="0" rIns="0" bIns="0" rtlCol="0"/>
            <a:lstStyle/>
            <a:p>
              <a:endParaRPr dirty="0"/>
            </a:p>
          </p:txBody>
        </p:sp>
        <p:sp>
          <p:nvSpPr>
            <p:cNvPr id="110" name="object 110"/>
            <p:cNvSpPr/>
            <p:nvPr/>
          </p:nvSpPr>
          <p:spPr>
            <a:xfrm>
              <a:off x="2674958" y="5291525"/>
              <a:ext cx="824865" cy="390525"/>
            </a:xfrm>
            <a:custGeom>
              <a:avLst/>
              <a:gdLst/>
              <a:ahLst/>
              <a:cxnLst/>
              <a:rect l="l" t="t" r="r" b="b"/>
              <a:pathLst>
                <a:path w="824864" h="390525">
                  <a:moveTo>
                    <a:pt x="412357" y="390360"/>
                  </a:moveTo>
                  <a:lnTo>
                    <a:pt x="351422" y="388244"/>
                  </a:lnTo>
                  <a:lnTo>
                    <a:pt x="293263" y="382097"/>
                  </a:lnTo>
                  <a:lnTo>
                    <a:pt x="238518" y="372220"/>
                  </a:lnTo>
                  <a:lnTo>
                    <a:pt x="187824" y="358916"/>
                  </a:lnTo>
                  <a:lnTo>
                    <a:pt x="141820" y="342486"/>
                  </a:lnTo>
                  <a:lnTo>
                    <a:pt x="101144" y="323233"/>
                  </a:lnTo>
                  <a:lnTo>
                    <a:pt x="66433" y="301458"/>
                  </a:lnTo>
                  <a:lnTo>
                    <a:pt x="17458" y="251551"/>
                  </a:lnTo>
                  <a:lnTo>
                    <a:pt x="0" y="195180"/>
                  </a:lnTo>
                  <a:lnTo>
                    <a:pt x="4471" y="166337"/>
                  </a:lnTo>
                  <a:lnTo>
                    <a:pt x="38325" y="112896"/>
                  </a:lnTo>
                  <a:lnTo>
                    <a:pt x="101144" y="67126"/>
                  </a:lnTo>
                  <a:lnTo>
                    <a:pt x="141820" y="47873"/>
                  </a:lnTo>
                  <a:lnTo>
                    <a:pt x="187824" y="31444"/>
                  </a:lnTo>
                  <a:lnTo>
                    <a:pt x="238518" y="18140"/>
                  </a:lnTo>
                  <a:lnTo>
                    <a:pt x="293263" y="8263"/>
                  </a:lnTo>
                  <a:lnTo>
                    <a:pt x="351422" y="2116"/>
                  </a:lnTo>
                  <a:lnTo>
                    <a:pt x="412357" y="0"/>
                  </a:lnTo>
                  <a:lnTo>
                    <a:pt x="473291" y="2116"/>
                  </a:lnTo>
                  <a:lnTo>
                    <a:pt x="531450" y="8263"/>
                  </a:lnTo>
                  <a:lnTo>
                    <a:pt x="586195" y="18140"/>
                  </a:lnTo>
                  <a:lnTo>
                    <a:pt x="636889" y="31444"/>
                  </a:lnTo>
                  <a:lnTo>
                    <a:pt x="682893" y="47873"/>
                  </a:lnTo>
                  <a:lnTo>
                    <a:pt x="723569" y="67126"/>
                  </a:lnTo>
                  <a:lnTo>
                    <a:pt x="758280" y="88901"/>
                  </a:lnTo>
                  <a:lnTo>
                    <a:pt x="807255" y="138808"/>
                  </a:lnTo>
                  <a:lnTo>
                    <a:pt x="824714" y="195180"/>
                  </a:lnTo>
                  <a:lnTo>
                    <a:pt x="820243" y="224022"/>
                  </a:lnTo>
                  <a:lnTo>
                    <a:pt x="786388" y="277463"/>
                  </a:lnTo>
                  <a:lnTo>
                    <a:pt x="723569" y="323233"/>
                  </a:lnTo>
                  <a:lnTo>
                    <a:pt x="682893" y="342486"/>
                  </a:lnTo>
                  <a:lnTo>
                    <a:pt x="636889" y="358916"/>
                  </a:lnTo>
                  <a:lnTo>
                    <a:pt x="586195" y="372220"/>
                  </a:lnTo>
                  <a:lnTo>
                    <a:pt x="531450" y="382097"/>
                  </a:lnTo>
                  <a:lnTo>
                    <a:pt x="473291" y="388244"/>
                  </a:lnTo>
                  <a:lnTo>
                    <a:pt x="412357" y="390360"/>
                  </a:lnTo>
                  <a:close/>
                </a:path>
              </a:pathLst>
            </a:custGeom>
            <a:solidFill>
              <a:srgbClr val="DFC2F1"/>
            </a:solidFill>
          </p:spPr>
          <p:txBody>
            <a:bodyPr wrap="square" lIns="0" tIns="0" rIns="0" bIns="0" rtlCol="0"/>
            <a:lstStyle/>
            <a:p>
              <a:endParaRPr dirty="0"/>
            </a:p>
          </p:txBody>
        </p:sp>
        <p:sp>
          <p:nvSpPr>
            <p:cNvPr id="111" name="object 111"/>
            <p:cNvSpPr/>
            <p:nvPr/>
          </p:nvSpPr>
          <p:spPr>
            <a:xfrm>
              <a:off x="2822181" y="5334666"/>
              <a:ext cx="184785" cy="323215"/>
            </a:xfrm>
            <a:custGeom>
              <a:avLst/>
              <a:gdLst/>
              <a:ahLst/>
              <a:cxnLst/>
              <a:rect l="l" t="t" r="r" b="b"/>
              <a:pathLst>
                <a:path w="184785" h="323214">
                  <a:moveTo>
                    <a:pt x="124256" y="292404"/>
                  </a:moveTo>
                  <a:lnTo>
                    <a:pt x="124231" y="278701"/>
                  </a:lnTo>
                  <a:lnTo>
                    <a:pt x="123126" y="264960"/>
                  </a:lnTo>
                  <a:lnTo>
                    <a:pt x="121526" y="251256"/>
                  </a:lnTo>
                  <a:lnTo>
                    <a:pt x="115798" y="198056"/>
                  </a:lnTo>
                  <a:lnTo>
                    <a:pt x="111493" y="144729"/>
                  </a:lnTo>
                  <a:lnTo>
                    <a:pt x="108635" y="91313"/>
                  </a:lnTo>
                  <a:lnTo>
                    <a:pt x="107213" y="37833"/>
                  </a:lnTo>
                  <a:lnTo>
                    <a:pt x="106730" y="28321"/>
                  </a:lnTo>
                  <a:lnTo>
                    <a:pt x="84137" y="1917"/>
                  </a:lnTo>
                  <a:lnTo>
                    <a:pt x="78600" y="2019"/>
                  </a:lnTo>
                  <a:lnTo>
                    <a:pt x="58559" y="3771"/>
                  </a:lnTo>
                  <a:lnTo>
                    <a:pt x="38963" y="8229"/>
                  </a:lnTo>
                  <a:lnTo>
                    <a:pt x="20154" y="15290"/>
                  </a:lnTo>
                  <a:lnTo>
                    <a:pt x="2527" y="24841"/>
                  </a:lnTo>
                  <a:lnTo>
                    <a:pt x="0" y="22948"/>
                  </a:lnTo>
                  <a:lnTo>
                    <a:pt x="4559" y="78892"/>
                  </a:lnTo>
                  <a:lnTo>
                    <a:pt x="6959" y="134962"/>
                  </a:lnTo>
                  <a:lnTo>
                    <a:pt x="7200" y="191096"/>
                  </a:lnTo>
                  <a:lnTo>
                    <a:pt x="5003" y="254622"/>
                  </a:lnTo>
                  <a:lnTo>
                    <a:pt x="5295" y="262051"/>
                  </a:lnTo>
                  <a:lnTo>
                    <a:pt x="32105" y="290741"/>
                  </a:lnTo>
                  <a:lnTo>
                    <a:pt x="69748" y="304596"/>
                  </a:lnTo>
                  <a:lnTo>
                    <a:pt x="108178" y="316153"/>
                  </a:lnTo>
                  <a:lnTo>
                    <a:pt x="113017" y="317398"/>
                  </a:lnTo>
                  <a:lnTo>
                    <a:pt x="119786" y="315493"/>
                  </a:lnTo>
                  <a:lnTo>
                    <a:pt x="121704" y="310426"/>
                  </a:lnTo>
                  <a:lnTo>
                    <a:pt x="122593" y="305981"/>
                  </a:lnTo>
                  <a:lnTo>
                    <a:pt x="124256" y="292404"/>
                  </a:lnTo>
                  <a:close/>
                </a:path>
                <a:path w="184785" h="323214">
                  <a:moveTo>
                    <a:pt x="184467" y="309321"/>
                  </a:moveTo>
                  <a:lnTo>
                    <a:pt x="181216" y="244792"/>
                  </a:lnTo>
                  <a:lnTo>
                    <a:pt x="178422" y="197993"/>
                  </a:lnTo>
                  <a:lnTo>
                    <a:pt x="175120" y="151244"/>
                  </a:lnTo>
                  <a:lnTo>
                    <a:pt x="171056" y="104559"/>
                  </a:lnTo>
                  <a:lnTo>
                    <a:pt x="165989" y="57988"/>
                  </a:lnTo>
                  <a:lnTo>
                    <a:pt x="159651" y="11569"/>
                  </a:lnTo>
                  <a:lnTo>
                    <a:pt x="155676" y="0"/>
                  </a:lnTo>
                  <a:lnTo>
                    <a:pt x="149275" y="2197"/>
                  </a:lnTo>
                  <a:lnTo>
                    <a:pt x="142836" y="25527"/>
                  </a:lnTo>
                  <a:lnTo>
                    <a:pt x="143192" y="32753"/>
                  </a:lnTo>
                  <a:lnTo>
                    <a:pt x="161950" y="318439"/>
                  </a:lnTo>
                  <a:lnTo>
                    <a:pt x="157721" y="318414"/>
                  </a:lnTo>
                  <a:lnTo>
                    <a:pt x="162394" y="322122"/>
                  </a:lnTo>
                  <a:lnTo>
                    <a:pt x="168529" y="322707"/>
                  </a:lnTo>
                  <a:lnTo>
                    <a:pt x="174713" y="320636"/>
                  </a:lnTo>
                  <a:lnTo>
                    <a:pt x="179552" y="316331"/>
                  </a:lnTo>
                  <a:lnTo>
                    <a:pt x="184467" y="309321"/>
                  </a:lnTo>
                  <a:close/>
                </a:path>
              </a:pathLst>
            </a:custGeom>
            <a:solidFill>
              <a:srgbClr val="FFFFFF">
                <a:alpha val="50000"/>
              </a:srgbClr>
            </a:solidFill>
          </p:spPr>
          <p:txBody>
            <a:bodyPr wrap="square" lIns="0" tIns="0" rIns="0" bIns="0" rtlCol="0"/>
            <a:lstStyle/>
            <a:p>
              <a:endParaRPr dirty="0"/>
            </a:p>
          </p:txBody>
        </p:sp>
        <p:sp>
          <p:nvSpPr>
            <p:cNvPr id="112" name="object 112"/>
            <p:cNvSpPr/>
            <p:nvPr/>
          </p:nvSpPr>
          <p:spPr>
            <a:xfrm>
              <a:off x="2576946" y="4793347"/>
              <a:ext cx="1021080" cy="719455"/>
            </a:xfrm>
            <a:custGeom>
              <a:avLst/>
              <a:gdLst/>
              <a:ahLst/>
              <a:cxnLst/>
              <a:rect l="l" t="t" r="r" b="b"/>
              <a:pathLst>
                <a:path w="1021079" h="719454">
                  <a:moveTo>
                    <a:pt x="519030" y="719225"/>
                  </a:moveTo>
                  <a:lnTo>
                    <a:pt x="505201" y="716619"/>
                  </a:lnTo>
                  <a:lnTo>
                    <a:pt x="493230" y="708276"/>
                  </a:lnTo>
                  <a:lnTo>
                    <a:pt x="364118" y="568772"/>
                  </a:lnTo>
                  <a:lnTo>
                    <a:pt x="86369" y="568772"/>
                  </a:lnTo>
                  <a:lnTo>
                    <a:pt x="52750" y="562084"/>
                  </a:lnTo>
                  <a:lnTo>
                    <a:pt x="25297" y="543846"/>
                  </a:lnTo>
                  <a:lnTo>
                    <a:pt x="6787" y="516796"/>
                  </a:lnTo>
                  <a:lnTo>
                    <a:pt x="0" y="483674"/>
                  </a:lnTo>
                  <a:lnTo>
                    <a:pt x="0" y="85100"/>
                  </a:lnTo>
                  <a:lnTo>
                    <a:pt x="6787" y="51975"/>
                  </a:lnTo>
                  <a:lnTo>
                    <a:pt x="25297" y="24925"/>
                  </a:lnTo>
                  <a:lnTo>
                    <a:pt x="52750" y="6687"/>
                  </a:lnTo>
                  <a:lnTo>
                    <a:pt x="86369" y="0"/>
                  </a:lnTo>
                  <a:lnTo>
                    <a:pt x="934367" y="0"/>
                  </a:lnTo>
                  <a:lnTo>
                    <a:pt x="967986" y="6687"/>
                  </a:lnTo>
                  <a:lnTo>
                    <a:pt x="995438" y="24925"/>
                  </a:lnTo>
                  <a:lnTo>
                    <a:pt x="1013947" y="51975"/>
                  </a:lnTo>
                  <a:lnTo>
                    <a:pt x="1020734" y="85100"/>
                  </a:lnTo>
                  <a:lnTo>
                    <a:pt x="1020734" y="483674"/>
                  </a:lnTo>
                  <a:lnTo>
                    <a:pt x="1013947" y="516796"/>
                  </a:lnTo>
                  <a:lnTo>
                    <a:pt x="995438" y="543846"/>
                  </a:lnTo>
                  <a:lnTo>
                    <a:pt x="967986" y="562084"/>
                  </a:lnTo>
                  <a:lnTo>
                    <a:pt x="934367" y="568772"/>
                  </a:lnTo>
                  <a:lnTo>
                    <a:pt x="663706" y="568772"/>
                  </a:lnTo>
                  <a:lnTo>
                    <a:pt x="544414" y="707365"/>
                  </a:lnTo>
                  <a:lnTo>
                    <a:pt x="532756" y="716128"/>
                  </a:lnTo>
                  <a:lnTo>
                    <a:pt x="519030" y="719225"/>
                  </a:lnTo>
                  <a:close/>
                </a:path>
              </a:pathLst>
            </a:custGeom>
            <a:solidFill>
              <a:srgbClr val="FFFFFF"/>
            </a:solidFill>
          </p:spPr>
          <p:txBody>
            <a:bodyPr wrap="square" lIns="0" tIns="0" rIns="0" bIns="0" rtlCol="0"/>
            <a:lstStyle/>
            <a:p>
              <a:endParaRPr dirty="0"/>
            </a:p>
          </p:txBody>
        </p:sp>
        <p:sp>
          <p:nvSpPr>
            <p:cNvPr id="113" name="object 113"/>
            <p:cNvSpPr/>
            <p:nvPr/>
          </p:nvSpPr>
          <p:spPr>
            <a:xfrm>
              <a:off x="2794914" y="4583956"/>
              <a:ext cx="584835" cy="664845"/>
            </a:xfrm>
            <a:custGeom>
              <a:avLst/>
              <a:gdLst/>
              <a:ahLst/>
              <a:cxnLst/>
              <a:rect l="l" t="t" r="r" b="b"/>
              <a:pathLst>
                <a:path w="584835" h="664845">
                  <a:moveTo>
                    <a:pt x="584796" y="294132"/>
                  </a:moveTo>
                  <a:lnTo>
                    <a:pt x="559231" y="256311"/>
                  </a:lnTo>
                  <a:lnTo>
                    <a:pt x="548741" y="254088"/>
                  </a:lnTo>
                  <a:lnTo>
                    <a:pt x="538111" y="255333"/>
                  </a:lnTo>
                  <a:lnTo>
                    <a:pt x="507911" y="278790"/>
                  </a:lnTo>
                  <a:lnTo>
                    <a:pt x="476427" y="324002"/>
                  </a:lnTo>
                  <a:lnTo>
                    <a:pt x="465836" y="340245"/>
                  </a:lnTo>
                  <a:lnTo>
                    <a:pt x="460248" y="348081"/>
                  </a:lnTo>
                  <a:lnTo>
                    <a:pt x="429120" y="365264"/>
                  </a:lnTo>
                  <a:lnTo>
                    <a:pt x="423481" y="364604"/>
                  </a:lnTo>
                  <a:lnTo>
                    <a:pt x="411746" y="327469"/>
                  </a:lnTo>
                  <a:lnTo>
                    <a:pt x="412064" y="320992"/>
                  </a:lnTo>
                  <a:lnTo>
                    <a:pt x="414947" y="289585"/>
                  </a:lnTo>
                  <a:lnTo>
                    <a:pt x="421157" y="226834"/>
                  </a:lnTo>
                  <a:lnTo>
                    <a:pt x="424205" y="195453"/>
                  </a:lnTo>
                  <a:lnTo>
                    <a:pt x="426885" y="167132"/>
                  </a:lnTo>
                  <a:lnTo>
                    <a:pt x="429514" y="138811"/>
                  </a:lnTo>
                  <a:lnTo>
                    <a:pt x="431927" y="110464"/>
                  </a:lnTo>
                  <a:lnTo>
                    <a:pt x="434022" y="82105"/>
                  </a:lnTo>
                  <a:lnTo>
                    <a:pt x="433260" y="69710"/>
                  </a:lnTo>
                  <a:lnTo>
                    <a:pt x="429247" y="60121"/>
                  </a:lnTo>
                  <a:lnTo>
                    <a:pt x="422135" y="53035"/>
                  </a:lnTo>
                  <a:lnTo>
                    <a:pt x="412064" y="48133"/>
                  </a:lnTo>
                  <a:lnTo>
                    <a:pt x="394081" y="45542"/>
                  </a:lnTo>
                  <a:lnTo>
                    <a:pt x="378904" y="50279"/>
                  </a:lnTo>
                  <a:lnTo>
                    <a:pt x="359219" y="95542"/>
                  </a:lnTo>
                  <a:lnTo>
                    <a:pt x="354228" y="134480"/>
                  </a:lnTo>
                  <a:lnTo>
                    <a:pt x="345719" y="200914"/>
                  </a:lnTo>
                  <a:lnTo>
                    <a:pt x="338150" y="257289"/>
                  </a:lnTo>
                  <a:lnTo>
                    <a:pt x="321589" y="282689"/>
                  </a:lnTo>
                  <a:lnTo>
                    <a:pt x="318985" y="268262"/>
                  </a:lnTo>
                  <a:lnTo>
                    <a:pt x="317830" y="261302"/>
                  </a:lnTo>
                  <a:lnTo>
                    <a:pt x="316966" y="254406"/>
                  </a:lnTo>
                  <a:lnTo>
                    <a:pt x="311886" y="200494"/>
                  </a:lnTo>
                  <a:lnTo>
                    <a:pt x="301840" y="92646"/>
                  </a:lnTo>
                  <a:lnTo>
                    <a:pt x="296760" y="38735"/>
                  </a:lnTo>
                  <a:lnTo>
                    <a:pt x="292671" y="22936"/>
                  </a:lnTo>
                  <a:lnTo>
                    <a:pt x="284238" y="10731"/>
                  </a:lnTo>
                  <a:lnTo>
                    <a:pt x="272300" y="2832"/>
                  </a:lnTo>
                  <a:lnTo>
                    <a:pt x="257670" y="0"/>
                  </a:lnTo>
                  <a:lnTo>
                    <a:pt x="241325" y="2628"/>
                  </a:lnTo>
                  <a:lnTo>
                    <a:pt x="227876" y="10185"/>
                  </a:lnTo>
                  <a:lnTo>
                    <a:pt x="218376" y="22047"/>
                  </a:lnTo>
                  <a:lnTo>
                    <a:pt x="213880" y="37528"/>
                  </a:lnTo>
                  <a:lnTo>
                    <a:pt x="213423" y="47358"/>
                  </a:lnTo>
                  <a:lnTo>
                    <a:pt x="213702" y="57264"/>
                  </a:lnTo>
                  <a:lnTo>
                    <a:pt x="214388" y="67195"/>
                  </a:lnTo>
                  <a:lnTo>
                    <a:pt x="223012" y="174117"/>
                  </a:lnTo>
                  <a:lnTo>
                    <a:pt x="226847" y="222643"/>
                  </a:lnTo>
                  <a:lnTo>
                    <a:pt x="230949" y="277876"/>
                  </a:lnTo>
                  <a:lnTo>
                    <a:pt x="226364" y="284937"/>
                  </a:lnTo>
                  <a:lnTo>
                    <a:pt x="224129" y="291820"/>
                  </a:lnTo>
                  <a:lnTo>
                    <a:pt x="219684" y="286181"/>
                  </a:lnTo>
                  <a:lnTo>
                    <a:pt x="213182" y="281178"/>
                  </a:lnTo>
                  <a:lnTo>
                    <a:pt x="211112" y="274789"/>
                  </a:lnTo>
                  <a:lnTo>
                    <a:pt x="200431" y="241109"/>
                  </a:lnTo>
                  <a:lnTo>
                    <a:pt x="189979" y="207365"/>
                  </a:lnTo>
                  <a:lnTo>
                    <a:pt x="169291" y="139801"/>
                  </a:lnTo>
                  <a:lnTo>
                    <a:pt x="161036" y="112179"/>
                  </a:lnTo>
                  <a:lnTo>
                    <a:pt x="156718" y="98437"/>
                  </a:lnTo>
                  <a:lnTo>
                    <a:pt x="151980" y="84848"/>
                  </a:lnTo>
                  <a:lnTo>
                    <a:pt x="145440" y="73317"/>
                  </a:lnTo>
                  <a:lnTo>
                    <a:pt x="136194" y="65405"/>
                  </a:lnTo>
                  <a:lnTo>
                    <a:pt x="125056" y="61328"/>
                  </a:lnTo>
                  <a:lnTo>
                    <a:pt x="112776" y="61341"/>
                  </a:lnTo>
                  <a:lnTo>
                    <a:pt x="100622" y="65125"/>
                  </a:lnTo>
                  <a:lnTo>
                    <a:pt x="91998" y="71970"/>
                  </a:lnTo>
                  <a:lnTo>
                    <a:pt x="86791" y="82219"/>
                  </a:lnTo>
                  <a:lnTo>
                    <a:pt x="84861" y="96215"/>
                  </a:lnTo>
                  <a:lnTo>
                    <a:pt x="84924" y="103708"/>
                  </a:lnTo>
                  <a:lnTo>
                    <a:pt x="98526" y="171069"/>
                  </a:lnTo>
                  <a:lnTo>
                    <a:pt x="120053" y="261035"/>
                  </a:lnTo>
                  <a:lnTo>
                    <a:pt x="132346" y="313296"/>
                  </a:lnTo>
                  <a:lnTo>
                    <a:pt x="130886" y="321246"/>
                  </a:lnTo>
                  <a:lnTo>
                    <a:pt x="130886" y="328866"/>
                  </a:lnTo>
                  <a:lnTo>
                    <a:pt x="125183" y="330517"/>
                  </a:lnTo>
                  <a:lnTo>
                    <a:pt x="121158" y="325501"/>
                  </a:lnTo>
                  <a:lnTo>
                    <a:pt x="116027" y="321005"/>
                  </a:lnTo>
                  <a:lnTo>
                    <a:pt x="102958" y="293725"/>
                  </a:lnTo>
                  <a:lnTo>
                    <a:pt x="92773" y="271995"/>
                  </a:lnTo>
                  <a:lnTo>
                    <a:pt x="72580" y="228434"/>
                  </a:lnTo>
                  <a:lnTo>
                    <a:pt x="63334" y="214287"/>
                  </a:lnTo>
                  <a:lnTo>
                    <a:pt x="51485" y="206273"/>
                  </a:lnTo>
                  <a:lnTo>
                    <a:pt x="37033" y="204381"/>
                  </a:lnTo>
                  <a:lnTo>
                    <a:pt x="19939" y="208635"/>
                  </a:lnTo>
                  <a:lnTo>
                    <a:pt x="9118" y="215861"/>
                  </a:lnTo>
                  <a:lnTo>
                    <a:pt x="2349" y="226733"/>
                  </a:lnTo>
                  <a:lnTo>
                    <a:pt x="0" y="240195"/>
                  </a:lnTo>
                  <a:lnTo>
                    <a:pt x="2463" y="255143"/>
                  </a:lnTo>
                  <a:lnTo>
                    <a:pt x="46139" y="389585"/>
                  </a:lnTo>
                  <a:lnTo>
                    <a:pt x="60782" y="434365"/>
                  </a:lnTo>
                  <a:lnTo>
                    <a:pt x="75577" y="479107"/>
                  </a:lnTo>
                  <a:lnTo>
                    <a:pt x="90589" y="523773"/>
                  </a:lnTo>
                  <a:lnTo>
                    <a:pt x="112026" y="570344"/>
                  </a:lnTo>
                  <a:lnTo>
                    <a:pt x="153022" y="620166"/>
                  </a:lnTo>
                  <a:lnTo>
                    <a:pt x="191198" y="644817"/>
                  </a:lnTo>
                  <a:lnTo>
                    <a:pt x="233083" y="659396"/>
                  </a:lnTo>
                  <a:lnTo>
                    <a:pt x="276098" y="664603"/>
                  </a:lnTo>
                  <a:lnTo>
                    <a:pt x="317614" y="661098"/>
                  </a:lnTo>
                  <a:lnTo>
                    <a:pt x="355053" y="649579"/>
                  </a:lnTo>
                  <a:lnTo>
                    <a:pt x="409384" y="611860"/>
                  </a:lnTo>
                  <a:lnTo>
                    <a:pt x="448310" y="558609"/>
                  </a:lnTo>
                  <a:lnTo>
                    <a:pt x="473786" y="512343"/>
                  </a:lnTo>
                  <a:lnTo>
                    <a:pt x="524548" y="419709"/>
                  </a:lnTo>
                  <a:lnTo>
                    <a:pt x="578662" y="320624"/>
                  </a:lnTo>
                  <a:lnTo>
                    <a:pt x="583374" y="306743"/>
                  </a:lnTo>
                  <a:lnTo>
                    <a:pt x="584796" y="294132"/>
                  </a:lnTo>
                  <a:close/>
                </a:path>
              </a:pathLst>
            </a:custGeom>
            <a:solidFill>
              <a:srgbClr val="A663C7"/>
            </a:solidFill>
          </p:spPr>
          <p:txBody>
            <a:bodyPr wrap="square" lIns="0" tIns="0" rIns="0" bIns="0" rtlCol="0"/>
            <a:lstStyle/>
            <a:p>
              <a:endParaRPr dirty="0"/>
            </a:p>
          </p:txBody>
        </p:sp>
        <p:sp>
          <p:nvSpPr>
            <p:cNvPr id="114" name="object 114"/>
            <p:cNvSpPr/>
            <p:nvPr/>
          </p:nvSpPr>
          <p:spPr>
            <a:xfrm>
              <a:off x="3009379" y="4978148"/>
              <a:ext cx="114935" cy="113664"/>
            </a:xfrm>
            <a:custGeom>
              <a:avLst/>
              <a:gdLst/>
              <a:ahLst/>
              <a:cxnLst/>
              <a:rect l="l" t="t" r="r" b="b"/>
              <a:pathLst>
                <a:path w="114935" h="113664">
                  <a:moveTo>
                    <a:pt x="0" y="0"/>
                  </a:moveTo>
                  <a:lnTo>
                    <a:pt x="114879" y="113188"/>
                  </a:lnTo>
                </a:path>
              </a:pathLst>
            </a:custGeom>
            <a:ln w="27633">
              <a:solidFill>
                <a:srgbClr val="FFFFFF"/>
              </a:solidFill>
            </a:ln>
          </p:spPr>
          <p:txBody>
            <a:bodyPr wrap="square" lIns="0" tIns="0" rIns="0" bIns="0" rtlCol="0"/>
            <a:lstStyle/>
            <a:p>
              <a:endParaRPr dirty="0"/>
            </a:p>
          </p:txBody>
        </p:sp>
        <p:sp>
          <p:nvSpPr>
            <p:cNvPr id="115" name="object 115"/>
            <p:cNvSpPr/>
            <p:nvPr/>
          </p:nvSpPr>
          <p:spPr>
            <a:xfrm>
              <a:off x="3009379" y="4978148"/>
              <a:ext cx="114935" cy="113664"/>
            </a:xfrm>
            <a:custGeom>
              <a:avLst/>
              <a:gdLst/>
              <a:ahLst/>
              <a:cxnLst/>
              <a:rect l="l" t="t" r="r" b="b"/>
              <a:pathLst>
                <a:path w="114935" h="113664">
                  <a:moveTo>
                    <a:pt x="114879" y="0"/>
                  </a:moveTo>
                  <a:lnTo>
                    <a:pt x="0" y="113188"/>
                  </a:lnTo>
                </a:path>
              </a:pathLst>
            </a:custGeom>
            <a:ln w="27633">
              <a:solidFill>
                <a:srgbClr val="FFFFFF"/>
              </a:solidFill>
            </a:ln>
          </p:spPr>
          <p:txBody>
            <a:bodyPr wrap="square" lIns="0" tIns="0" rIns="0" bIns="0" rtlCol="0"/>
            <a:lstStyle/>
            <a:p>
              <a:endParaRPr dirty="0"/>
            </a:p>
          </p:txBody>
        </p:sp>
        <p:sp>
          <p:nvSpPr>
            <p:cNvPr id="116" name="object 116"/>
            <p:cNvSpPr/>
            <p:nvPr/>
          </p:nvSpPr>
          <p:spPr>
            <a:xfrm>
              <a:off x="1876847" y="3863746"/>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117" name="object 117"/>
            <p:cNvSpPr/>
            <p:nvPr/>
          </p:nvSpPr>
          <p:spPr>
            <a:xfrm>
              <a:off x="6745045" y="3429498"/>
              <a:ext cx="10100945" cy="2577465"/>
            </a:xfrm>
            <a:custGeom>
              <a:avLst/>
              <a:gdLst/>
              <a:ahLst/>
              <a:cxnLst/>
              <a:rect l="l" t="t" r="r" b="b"/>
              <a:pathLst>
                <a:path w="10100944" h="2577465">
                  <a:moveTo>
                    <a:pt x="9743764" y="0"/>
                  </a:moveTo>
                  <a:lnTo>
                    <a:pt x="9538357"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2309332"/>
                  </a:lnTo>
                  <a:lnTo>
                    <a:pt x="114978" y="2354004"/>
                  </a:lnTo>
                  <a:lnTo>
                    <a:pt x="100853" y="2397461"/>
                  </a:lnTo>
                  <a:lnTo>
                    <a:pt x="78432" y="2438796"/>
                  </a:lnTo>
                  <a:lnTo>
                    <a:pt x="48634" y="2477099"/>
                  </a:lnTo>
                  <a:lnTo>
                    <a:pt x="12375" y="2511462"/>
                  </a:lnTo>
                  <a:lnTo>
                    <a:pt x="0" y="2531026"/>
                  </a:lnTo>
                  <a:lnTo>
                    <a:pt x="1565" y="2552629"/>
                  </a:lnTo>
                  <a:lnTo>
                    <a:pt x="14676" y="2570108"/>
                  </a:lnTo>
                  <a:lnTo>
                    <a:pt x="36939" y="2577303"/>
                  </a:lnTo>
                  <a:lnTo>
                    <a:pt x="9778046" y="2577324"/>
                  </a:lnTo>
                  <a:lnTo>
                    <a:pt x="9825763" y="2573823"/>
                  </a:lnTo>
                  <a:lnTo>
                    <a:pt x="9871306" y="2563653"/>
                  </a:lnTo>
                  <a:lnTo>
                    <a:pt x="9914174" y="2547314"/>
                  </a:lnTo>
                  <a:lnTo>
                    <a:pt x="9953869" y="2525305"/>
                  </a:lnTo>
                  <a:lnTo>
                    <a:pt x="9989891" y="2498125"/>
                  </a:lnTo>
                  <a:lnTo>
                    <a:pt x="10021741" y="2466274"/>
                  </a:lnTo>
                  <a:lnTo>
                    <a:pt x="10048920" y="2430252"/>
                  </a:lnTo>
                  <a:lnTo>
                    <a:pt x="10070928" y="2390557"/>
                  </a:lnTo>
                  <a:lnTo>
                    <a:pt x="10087267" y="2347689"/>
                  </a:lnTo>
                  <a:lnTo>
                    <a:pt x="10097436" y="2302148"/>
                  </a:lnTo>
                  <a:lnTo>
                    <a:pt x="10100937" y="2254433"/>
                  </a:lnTo>
                  <a:lnTo>
                    <a:pt x="10100937" y="357172"/>
                  </a:lnTo>
                  <a:lnTo>
                    <a:pt x="10097676" y="308706"/>
                  </a:lnTo>
                  <a:lnTo>
                    <a:pt x="10088178" y="262221"/>
                  </a:lnTo>
                  <a:lnTo>
                    <a:pt x="10072868" y="218144"/>
                  </a:lnTo>
                  <a:lnTo>
                    <a:pt x="10052172" y="176900"/>
                  </a:lnTo>
                  <a:lnTo>
                    <a:pt x="10026515" y="138914"/>
                  </a:lnTo>
                  <a:lnTo>
                    <a:pt x="9996323" y="104613"/>
                  </a:lnTo>
                  <a:lnTo>
                    <a:pt x="9962022" y="74421"/>
                  </a:lnTo>
                  <a:lnTo>
                    <a:pt x="9924036" y="48764"/>
                  </a:lnTo>
                  <a:lnTo>
                    <a:pt x="9882792" y="28068"/>
                  </a:lnTo>
                  <a:lnTo>
                    <a:pt x="9838715" y="12758"/>
                  </a:lnTo>
                  <a:lnTo>
                    <a:pt x="9792230" y="3260"/>
                  </a:lnTo>
                  <a:lnTo>
                    <a:pt x="9743764" y="0"/>
                  </a:lnTo>
                  <a:close/>
                </a:path>
              </a:pathLst>
            </a:custGeom>
            <a:solidFill>
              <a:srgbClr val="FFFFFF"/>
            </a:solidFill>
          </p:spPr>
          <p:txBody>
            <a:bodyPr wrap="square" lIns="0" tIns="0" rIns="0" bIns="0" rtlCol="0"/>
            <a:lstStyle/>
            <a:p>
              <a:endParaRPr dirty="0"/>
            </a:p>
          </p:txBody>
        </p:sp>
        <p:sp>
          <p:nvSpPr>
            <p:cNvPr id="118" name="object 118"/>
            <p:cNvSpPr/>
            <p:nvPr/>
          </p:nvSpPr>
          <p:spPr>
            <a:xfrm>
              <a:off x="6745045" y="3429498"/>
              <a:ext cx="10100945" cy="2577465"/>
            </a:xfrm>
            <a:custGeom>
              <a:avLst/>
              <a:gdLst/>
              <a:ahLst/>
              <a:cxnLst/>
              <a:rect l="l" t="t" r="r" b="b"/>
              <a:pathLst>
                <a:path w="10100944" h="2577465">
                  <a:moveTo>
                    <a:pt x="9538357" y="0"/>
                  </a:moveTo>
                  <a:lnTo>
                    <a:pt x="9743764" y="0"/>
                  </a:lnTo>
                  <a:lnTo>
                    <a:pt x="9792230" y="3260"/>
                  </a:lnTo>
                  <a:lnTo>
                    <a:pt x="9838715" y="12758"/>
                  </a:lnTo>
                  <a:lnTo>
                    <a:pt x="9882792" y="28068"/>
                  </a:lnTo>
                  <a:lnTo>
                    <a:pt x="9924036" y="48764"/>
                  </a:lnTo>
                  <a:lnTo>
                    <a:pt x="9962022" y="74421"/>
                  </a:lnTo>
                  <a:lnTo>
                    <a:pt x="9996323" y="104613"/>
                  </a:lnTo>
                  <a:lnTo>
                    <a:pt x="10026515" y="138914"/>
                  </a:lnTo>
                  <a:lnTo>
                    <a:pt x="10052172" y="176900"/>
                  </a:lnTo>
                  <a:lnTo>
                    <a:pt x="10072868" y="218144"/>
                  </a:lnTo>
                  <a:lnTo>
                    <a:pt x="10088178" y="262221"/>
                  </a:lnTo>
                  <a:lnTo>
                    <a:pt x="10097676" y="308706"/>
                  </a:lnTo>
                  <a:lnTo>
                    <a:pt x="10100937" y="357172"/>
                  </a:lnTo>
                  <a:lnTo>
                    <a:pt x="10100937" y="2254433"/>
                  </a:lnTo>
                  <a:lnTo>
                    <a:pt x="10097436" y="2302148"/>
                  </a:lnTo>
                  <a:lnTo>
                    <a:pt x="10087267" y="2347689"/>
                  </a:lnTo>
                  <a:lnTo>
                    <a:pt x="10070928" y="2390557"/>
                  </a:lnTo>
                  <a:lnTo>
                    <a:pt x="10048920" y="2430252"/>
                  </a:lnTo>
                  <a:lnTo>
                    <a:pt x="10021741" y="2466274"/>
                  </a:lnTo>
                  <a:lnTo>
                    <a:pt x="9989891" y="2498125"/>
                  </a:lnTo>
                  <a:lnTo>
                    <a:pt x="9953869" y="2525305"/>
                  </a:lnTo>
                  <a:lnTo>
                    <a:pt x="9914174" y="2547314"/>
                  </a:lnTo>
                  <a:lnTo>
                    <a:pt x="9871306" y="2563653"/>
                  </a:lnTo>
                  <a:lnTo>
                    <a:pt x="9825763" y="2573823"/>
                  </a:lnTo>
                  <a:lnTo>
                    <a:pt x="9778046" y="2577324"/>
                  </a:lnTo>
                  <a:lnTo>
                    <a:pt x="36939" y="2577303"/>
                  </a:lnTo>
                  <a:lnTo>
                    <a:pt x="14676" y="2570108"/>
                  </a:lnTo>
                  <a:lnTo>
                    <a:pt x="1565" y="2552629"/>
                  </a:lnTo>
                  <a:lnTo>
                    <a:pt x="0" y="2531026"/>
                  </a:lnTo>
                  <a:lnTo>
                    <a:pt x="12375" y="2511462"/>
                  </a:lnTo>
                  <a:lnTo>
                    <a:pt x="48634" y="2477099"/>
                  </a:lnTo>
                  <a:lnTo>
                    <a:pt x="78432" y="2438796"/>
                  </a:lnTo>
                  <a:lnTo>
                    <a:pt x="100853" y="2397461"/>
                  </a:lnTo>
                  <a:lnTo>
                    <a:pt x="114978" y="2354004"/>
                  </a:lnTo>
                  <a:lnTo>
                    <a:pt x="119890" y="2309332"/>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9538357" y="0"/>
                  </a:lnTo>
                  <a:close/>
                </a:path>
              </a:pathLst>
            </a:custGeom>
            <a:ln w="62825">
              <a:solidFill>
                <a:srgbClr val="CC96EA"/>
              </a:solidFill>
            </a:ln>
          </p:spPr>
          <p:txBody>
            <a:bodyPr wrap="square" lIns="0" tIns="0" rIns="0" bIns="0" rtlCol="0"/>
            <a:lstStyle/>
            <a:p>
              <a:endParaRPr dirty="0"/>
            </a:p>
          </p:txBody>
        </p:sp>
      </p:grpSp>
      <p:sp>
        <p:nvSpPr>
          <p:cNvPr id="120" name="object 120"/>
          <p:cNvSpPr txBox="1"/>
          <p:nvPr/>
        </p:nvSpPr>
        <p:spPr>
          <a:xfrm>
            <a:off x="7335111" y="3658037"/>
            <a:ext cx="6145939" cy="873316"/>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déjà </a:t>
            </a:r>
            <a:r>
              <a:rPr sz="2300" i="1" spc="-114" dirty="0">
                <a:solidFill>
                  <a:srgbClr val="231F20"/>
                </a:solidFill>
                <a:latin typeface="Arial Narrow"/>
                <a:cs typeface="Arial Narrow"/>
              </a:rPr>
              <a:t>reçu</a:t>
            </a:r>
            <a:r>
              <a:rPr sz="2300" i="1" spc="-14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40" dirty="0">
                <a:solidFill>
                  <a:srgbClr val="231F20"/>
                </a:solidFill>
                <a:latin typeface="Arial Narrow"/>
                <a:cs typeface="Arial Narrow"/>
              </a:rPr>
              <a:t> </a:t>
            </a:r>
            <a:r>
              <a:rPr sz="2300" i="1" spc="-130" dirty="0">
                <a:solidFill>
                  <a:srgbClr val="231F20"/>
                </a:solidFill>
                <a:latin typeface="Arial Narrow"/>
                <a:cs typeface="Arial Narrow"/>
              </a:rPr>
              <a:t>suspects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40"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21" name="object 121"/>
          <p:cNvSpPr txBox="1"/>
          <p:nvPr/>
        </p:nvSpPr>
        <p:spPr>
          <a:xfrm>
            <a:off x="7335112" y="4529395"/>
            <a:ext cx="5741035" cy="377825"/>
          </a:xfrm>
          <a:prstGeom prst="rect">
            <a:avLst/>
          </a:prstGeom>
        </p:spPr>
        <p:txBody>
          <a:bodyPr vert="horz" wrap="square" lIns="0" tIns="13335" rIns="0" bIns="0" rtlCol="0">
            <a:spAutoFit/>
          </a:bodyPr>
          <a:lstStyle/>
          <a:p>
            <a:pPr marL="12700">
              <a:lnSpc>
                <a:spcPct val="100000"/>
              </a:lnSpc>
              <a:spcBef>
                <a:spcPts val="105"/>
              </a:spcBef>
            </a:pPr>
            <a:r>
              <a:rPr sz="2300" i="1" spc="-175" dirty="0">
                <a:solidFill>
                  <a:srgbClr val="231F20"/>
                </a:solidFill>
                <a:latin typeface="Arial Narrow"/>
                <a:cs typeface="Arial Narrow"/>
              </a:rPr>
              <a:t>Connaissez-</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2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25" dirty="0">
                <a:solidFill>
                  <a:srgbClr val="231F20"/>
                </a:solidFill>
                <a:latin typeface="Arial Narrow"/>
                <a:cs typeface="Arial Narrow"/>
              </a:rPr>
              <a:t> </a:t>
            </a:r>
            <a:r>
              <a:rPr sz="2300" i="1" spc="-110" dirty="0">
                <a:solidFill>
                  <a:srgbClr val="231F20"/>
                </a:solidFill>
                <a:latin typeface="Arial Narrow"/>
                <a:cs typeface="Arial Narrow"/>
              </a:rPr>
              <a:t>a</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25" dirty="0">
                <a:solidFill>
                  <a:srgbClr val="231F20"/>
                </a:solidFill>
                <a:latin typeface="Arial Narrow"/>
                <a:cs typeface="Arial Narrow"/>
              </a:rPr>
              <a:t> </a:t>
            </a:r>
            <a:r>
              <a:rPr sz="2300" i="1" spc="-110" dirty="0">
                <a:solidFill>
                  <a:srgbClr val="231F20"/>
                </a:solidFill>
                <a:latin typeface="Arial Narrow"/>
                <a:cs typeface="Arial Narrow"/>
              </a:rPr>
              <a:t>été</a:t>
            </a:r>
            <a:r>
              <a:rPr sz="2300" i="1" spc="-130" dirty="0">
                <a:solidFill>
                  <a:srgbClr val="231F20"/>
                </a:solidFill>
                <a:latin typeface="Arial Narrow"/>
                <a:cs typeface="Arial Narrow"/>
              </a:rPr>
              <a:t> </a:t>
            </a:r>
            <a:r>
              <a:rPr sz="2300" i="1" spc="-90" dirty="0">
                <a:solidFill>
                  <a:srgbClr val="231F20"/>
                </a:solidFill>
                <a:latin typeface="Arial Narrow"/>
                <a:cs typeface="Arial Narrow"/>
              </a:rPr>
              <a:t>victime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phishing</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22" name="object 122"/>
          <p:cNvSpPr txBox="1"/>
          <p:nvPr/>
        </p:nvSpPr>
        <p:spPr>
          <a:xfrm>
            <a:off x="7335112" y="4901028"/>
            <a:ext cx="9055100" cy="377825"/>
          </a:xfrm>
          <a:prstGeom prst="rect">
            <a:avLst/>
          </a:prstGeom>
        </p:spPr>
        <p:txBody>
          <a:bodyPr vert="horz" wrap="square" lIns="0" tIns="13335" rIns="0" bIns="0" rtlCol="0">
            <a:spAutoFit/>
          </a:bodyPr>
          <a:lstStyle/>
          <a:p>
            <a:pPr marL="12700">
              <a:lnSpc>
                <a:spcPct val="100000"/>
              </a:lnSpc>
              <a:spcBef>
                <a:spcPts val="105"/>
              </a:spcBef>
            </a:pPr>
            <a:r>
              <a:rPr sz="2300" i="1" spc="-200" dirty="0">
                <a:solidFill>
                  <a:srgbClr val="231F20"/>
                </a:solidFill>
                <a:latin typeface="Arial Narrow"/>
                <a:cs typeface="Arial Narrow"/>
              </a:rPr>
              <a:t>Quelles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5" dirty="0">
                <a:solidFill>
                  <a:srgbClr val="231F20"/>
                </a:solidFill>
                <a:latin typeface="Arial Narrow"/>
                <a:cs typeface="Arial Narrow"/>
              </a:rPr>
              <a:t> les </a:t>
            </a:r>
            <a:r>
              <a:rPr sz="2300" i="1" spc="-155" dirty="0">
                <a:solidFill>
                  <a:srgbClr val="231F20"/>
                </a:solidFill>
                <a:latin typeface="Arial Narrow"/>
                <a:cs typeface="Arial Narrow"/>
              </a:rPr>
              <a:t>conséquences</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75" dirty="0">
                <a:solidFill>
                  <a:srgbClr val="231F20"/>
                </a:solidFill>
                <a:latin typeface="Arial Narrow"/>
                <a:cs typeface="Arial Narrow"/>
              </a:rPr>
              <a:t>l’on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clique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un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125" dirty="0">
                <a:solidFill>
                  <a:srgbClr val="231F20"/>
                </a:solidFill>
                <a:latin typeface="Arial Narrow"/>
                <a:cs typeface="Arial Narrow"/>
              </a:rPr>
              <a:t>contenu</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un </a:t>
            </a:r>
            <a:r>
              <a:rPr sz="2300" i="1" spc="-185" dirty="0">
                <a:solidFill>
                  <a:srgbClr val="231F20"/>
                </a:solidFill>
                <a:latin typeface="Arial Narrow"/>
                <a:cs typeface="Arial Narrow"/>
              </a:rPr>
              <a:t>message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suspect</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23" name="object 123"/>
          <p:cNvSpPr txBox="1"/>
          <p:nvPr/>
        </p:nvSpPr>
        <p:spPr>
          <a:xfrm>
            <a:off x="7335112" y="5272662"/>
            <a:ext cx="4987290" cy="377825"/>
          </a:xfrm>
          <a:prstGeom prst="rect">
            <a:avLst/>
          </a:prstGeom>
        </p:spPr>
        <p:txBody>
          <a:bodyPr vert="horz" wrap="square" lIns="0" tIns="13335" rIns="0" bIns="0" rtlCol="0">
            <a:spAutoFit/>
          </a:bodyPr>
          <a:lstStyle/>
          <a:p>
            <a:pPr marL="12700">
              <a:lnSpc>
                <a:spcPct val="100000"/>
              </a:lnSpc>
              <a:spcBef>
                <a:spcPts val="10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40"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40" dirty="0">
                <a:solidFill>
                  <a:srgbClr val="231F20"/>
                </a:solidFill>
                <a:latin typeface="Arial Narrow"/>
                <a:cs typeface="Arial Narrow"/>
              </a:rPr>
              <a:t> </a:t>
            </a:r>
            <a:r>
              <a:rPr sz="2300" i="1" spc="-145" dirty="0">
                <a:solidFill>
                  <a:srgbClr val="231F20"/>
                </a:solidFill>
                <a:latin typeface="Arial Narrow"/>
                <a:cs typeface="Arial Narrow"/>
              </a:rPr>
              <a:t>donner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envie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125" name="object 2">
            <a:extLst>
              <a:ext uri="{FF2B5EF4-FFF2-40B4-BE49-F238E27FC236}">
                <a16:creationId xmlns:a16="http://schemas.microsoft.com/office/drawing/2014/main" id="{C152471C-5034-A7E2-FACF-0AAF9BD8CB58}"/>
              </a:ext>
            </a:extLst>
          </p:cNvPr>
          <p:cNvGrpSpPr/>
          <p:nvPr/>
        </p:nvGrpSpPr>
        <p:grpSpPr>
          <a:xfrm>
            <a:off x="0" y="0"/>
            <a:ext cx="20104100" cy="1543685"/>
            <a:chOff x="0" y="0"/>
            <a:chExt cx="20104100" cy="1543685"/>
          </a:xfrm>
        </p:grpSpPr>
        <p:sp>
          <p:nvSpPr>
            <p:cNvPr id="126" name="object 3">
              <a:extLst>
                <a:ext uri="{FF2B5EF4-FFF2-40B4-BE49-F238E27FC236}">
                  <a16:creationId xmlns:a16="http://schemas.microsoft.com/office/drawing/2014/main" id="{54BB7244-6A09-8496-F3F8-6A4352D3D9D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7" name="object 4">
              <a:extLst>
                <a:ext uri="{FF2B5EF4-FFF2-40B4-BE49-F238E27FC236}">
                  <a16:creationId xmlns:a16="http://schemas.microsoft.com/office/drawing/2014/main" id="{485FFCAB-9E01-0FCB-7016-50974EFC6687}"/>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8" name="object 5">
              <a:extLst>
                <a:ext uri="{FF2B5EF4-FFF2-40B4-BE49-F238E27FC236}">
                  <a16:creationId xmlns:a16="http://schemas.microsoft.com/office/drawing/2014/main" id="{C5CEF159-AC54-4043-EA37-A5D1A337EC3C}"/>
                </a:ext>
              </a:extLst>
            </p:cNvPr>
            <p:cNvPicPr/>
            <p:nvPr/>
          </p:nvPicPr>
          <p:blipFill>
            <a:blip r:embed="rId11" cstate="print"/>
            <a:stretch>
              <a:fillRect/>
            </a:stretch>
          </p:blipFill>
          <p:spPr>
            <a:xfrm>
              <a:off x="2941343" y="583595"/>
              <a:ext cx="165526" cy="74731"/>
            </a:xfrm>
            <a:prstGeom prst="rect">
              <a:avLst/>
            </a:prstGeom>
          </p:spPr>
        </p:pic>
        <p:sp>
          <p:nvSpPr>
            <p:cNvPr id="129" name="object 6">
              <a:extLst>
                <a:ext uri="{FF2B5EF4-FFF2-40B4-BE49-F238E27FC236}">
                  <a16:creationId xmlns:a16="http://schemas.microsoft.com/office/drawing/2014/main" id="{EFA37600-B4D4-1216-121A-48717E70CB6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30" name="object 7">
              <a:extLst>
                <a:ext uri="{FF2B5EF4-FFF2-40B4-BE49-F238E27FC236}">
                  <a16:creationId xmlns:a16="http://schemas.microsoft.com/office/drawing/2014/main" id="{AD375577-0773-C381-A548-423FA069B8E9}"/>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31" name="object 8">
              <a:extLst>
                <a:ext uri="{FF2B5EF4-FFF2-40B4-BE49-F238E27FC236}">
                  <a16:creationId xmlns:a16="http://schemas.microsoft.com/office/drawing/2014/main" id="{D568C529-E8CC-482C-1367-3F9BA1D05523}"/>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32" name="object 9">
              <a:extLst>
                <a:ext uri="{FF2B5EF4-FFF2-40B4-BE49-F238E27FC236}">
                  <a16:creationId xmlns:a16="http://schemas.microsoft.com/office/drawing/2014/main" id="{F4EF12EF-4C7D-4742-A4F4-1D89136AA25C}"/>
                </a:ext>
              </a:extLst>
            </p:cNvPr>
            <p:cNvPicPr/>
            <p:nvPr/>
          </p:nvPicPr>
          <p:blipFill>
            <a:blip r:embed="rId12" cstate="print"/>
            <a:stretch>
              <a:fillRect/>
            </a:stretch>
          </p:blipFill>
          <p:spPr>
            <a:xfrm>
              <a:off x="786811" y="414296"/>
              <a:ext cx="194568" cy="193648"/>
            </a:xfrm>
            <a:prstGeom prst="rect">
              <a:avLst/>
            </a:prstGeom>
          </p:spPr>
        </p:pic>
        <p:sp>
          <p:nvSpPr>
            <p:cNvPr id="133" name="object 10">
              <a:extLst>
                <a:ext uri="{FF2B5EF4-FFF2-40B4-BE49-F238E27FC236}">
                  <a16:creationId xmlns:a16="http://schemas.microsoft.com/office/drawing/2014/main" id="{25AC1DD9-934F-F4C1-CE4D-9D41DDF668E9}"/>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34" name="object 11">
              <a:extLst>
                <a:ext uri="{FF2B5EF4-FFF2-40B4-BE49-F238E27FC236}">
                  <a16:creationId xmlns:a16="http://schemas.microsoft.com/office/drawing/2014/main" id="{2FBCD8D7-636E-8F4F-EEF0-38C4052149C2}"/>
                </a:ext>
              </a:extLst>
            </p:cNvPr>
            <p:cNvPicPr/>
            <p:nvPr/>
          </p:nvPicPr>
          <p:blipFill>
            <a:blip r:embed="rId13" cstate="print"/>
            <a:stretch>
              <a:fillRect/>
            </a:stretch>
          </p:blipFill>
          <p:spPr>
            <a:xfrm>
              <a:off x="942241" y="229292"/>
              <a:ext cx="253426" cy="110426"/>
            </a:xfrm>
            <a:prstGeom prst="rect">
              <a:avLst/>
            </a:prstGeom>
          </p:spPr>
        </p:pic>
        <p:pic>
          <p:nvPicPr>
            <p:cNvPr id="135" name="object 12">
              <a:extLst>
                <a:ext uri="{FF2B5EF4-FFF2-40B4-BE49-F238E27FC236}">
                  <a16:creationId xmlns:a16="http://schemas.microsoft.com/office/drawing/2014/main" id="{28A42061-BE9A-2ED5-6A81-5ED1EF2F22CE}"/>
                </a:ext>
              </a:extLst>
            </p:cNvPr>
            <p:cNvPicPr/>
            <p:nvPr/>
          </p:nvPicPr>
          <p:blipFill>
            <a:blip r:embed="rId14" cstate="print"/>
            <a:stretch>
              <a:fillRect/>
            </a:stretch>
          </p:blipFill>
          <p:spPr>
            <a:xfrm>
              <a:off x="778128" y="950596"/>
              <a:ext cx="107549" cy="217145"/>
            </a:xfrm>
            <a:prstGeom prst="rect">
              <a:avLst/>
            </a:prstGeom>
          </p:spPr>
        </p:pic>
        <p:sp>
          <p:nvSpPr>
            <p:cNvPr id="136" name="object 13">
              <a:extLst>
                <a:ext uri="{FF2B5EF4-FFF2-40B4-BE49-F238E27FC236}">
                  <a16:creationId xmlns:a16="http://schemas.microsoft.com/office/drawing/2014/main" id="{5DB006AE-0587-7033-2741-FB52321159B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7" name="object 14">
              <a:extLst>
                <a:ext uri="{FF2B5EF4-FFF2-40B4-BE49-F238E27FC236}">
                  <a16:creationId xmlns:a16="http://schemas.microsoft.com/office/drawing/2014/main" id="{67C41F35-7CB3-6A35-E415-6EB815ADF7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8" name="object 15">
            <a:extLst>
              <a:ext uri="{FF2B5EF4-FFF2-40B4-BE49-F238E27FC236}">
                <a16:creationId xmlns:a16="http://schemas.microsoft.com/office/drawing/2014/main" id="{7BB84D91-8AC9-0FF1-7441-676C65E0FB08}"/>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39" name="object 21">
            <a:extLst>
              <a:ext uri="{FF2B5EF4-FFF2-40B4-BE49-F238E27FC236}">
                <a16:creationId xmlns:a16="http://schemas.microsoft.com/office/drawing/2014/main" id="{B9C9C96A-4800-0C0F-A1FB-797FA35B1A11}"/>
              </a:ext>
            </a:extLst>
          </p:cNvPr>
          <p:cNvGrpSpPr/>
          <p:nvPr/>
        </p:nvGrpSpPr>
        <p:grpSpPr>
          <a:xfrm>
            <a:off x="1322959" y="1556894"/>
            <a:ext cx="1341120" cy="1238250"/>
            <a:chOff x="1322959" y="1556894"/>
            <a:chExt cx="1341120" cy="1238250"/>
          </a:xfrm>
        </p:grpSpPr>
        <p:sp>
          <p:nvSpPr>
            <p:cNvPr id="140" name="object 22">
              <a:extLst>
                <a:ext uri="{FF2B5EF4-FFF2-40B4-BE49-F238E27FC236}">
                  <a16:creationId xmlns:a16="http://schemas.microsoft.com/office/drawing/2014/main" id="{0EE24DE9-9364-835F-31F4-F15A4C6AF6A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41" name="object 23">
              <a:extLst>
                <a:ext uri="{FF2B5EF4-FFF2-40B4-BE49-F238E27FC236}">
                  <a16:creationId xmlns:a16="http://schemas.microsoft.com/office/drawing/2014/main" id="{128E1EE4-BB1F-7D4F-7D5E-E144173A8EBE}"/>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42" name="object 24">
              <a:extLst>
                <a:ext uri="{FF2B5EF4-FFF2-40B4-BE49-F238E27FC236}">
                  <a16:creationId xmlns:a16="http://schemas.microsoft.com/office/drawing/2014/main" id="{E21B99F2-91EB-87F8-6457-CA4DEC000AD0}"/>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3" name="object 26">
            <a:extLst>
              <a:ext uri="{FF2B5EF4-FFF2-40B4-BE49-F238E27FC236}">
                <a16:creationId xmlns:a16="http://schemas.microsoft.com/office/drawing/2014/main" id="{E4C8C04A-C8CF-BA31-C4BF-85EB3D31B774}"/>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
        <p:nvSpPr>
          <p:cNvPr id="144" name="object 109">
            <a:extLst>
              <a:ext uri="{FF2B5EF4-FFF2-40B4-BE49-F238E27FC236}">
                <a16:creationId xmlns:a16="http://schemas.microsoft.com/office/drawing/2014/main" id="{45B676F0-7196-3F5A-8FAD-45A98029309C}"/>
              </a:ext>
            </a:extLst>
          </p:cNvPr>
          <p:cNvSpPr txBox="1"/>
          <p:nvPr/>
        </p:nvSpPr>
        <p:spPr>
          <a:xfrm>
            <a:off x="1840113" y="7010398"/>
            <a:ext cx="2071335" cy="278281"/>
          </a:xfrm>
          <a:prstGeom prst="rect">
            <a:avLst/>
          </a:prstGeom>
        </p:spPr>
        <p:txBody>
          <a:bodyPr vert="horz" wrap="square" lIns="0" tIns="16510" rIns="0" bIns="0" rtlCol="0">
            <a:spAutoFit/>
          </a:bodyPr>
          <a:lstStyle/>
          <a:p>
            <a:pPr marL="12700">
              <a:lnSpc>
                <a:spcPct val="100000"/>
              </a:lnSpc>
              <a:spcBef>
                <a:spcPts val="130"/>
              </a:spcBef>
            </a:pPr>
            <a:r>
              <a:rPr lang="fr-FR" sz="1700" b="1" spc="125" dirty="0">
                <a:solidFill>
                  <a:srgbClr val="231F20"/>
                </a:solidFill>
                <a:latin typeface="Calibri"/>
                <a:cs typeface="Calibri"/>
              </a:rPr>
              <a:t>SLIDES</a:t>
            </a:r>
            <a:r>
              <a:rPr lang="fr-FR" sz="1700" b="1" spc="-35"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628355"/>
            <a:ext cx="20104100" cy="6680200"/>
            <a:chOff x="0" y="4628355"/>
            <a:chExt cx="20104100" cy="6680200"/>
          </a:xfrm>
        </p:grpSpPr>
        <p:sp>
          <p:nvSpPr>
            <p:cNvPr id="3" name="object 3"/>
            <p:cNvSpPr/>
            <p:nvPr/>
          </p:nvSpPr>
          <p:spPr>
            <a:xfrm>
              <a:off x="0" y="4628355"/>
              <a:ext cx="20104100" cy="6680200"/>
            </a:xfrm>
            <a:custGeom>
              <a:avLst/>
              <a:gdLst/>
              <a:ahLst/>
              <a:cxnLst/>
              <a:rect l="l" t="t" r="r" b="b"/>
              <a:pathLst>
                <a:path w="20104100" h="6680200">
                  <a:moveTo>
                    <a:pt x="3077467" y="977900"/>
                  </a:moveTo>
                  <a:lnTo>
                    <a:pt x="0" y="977900"/>
                  </a:lnTo>
                  <a:lnTo>
                    <a:pt x="0" y="6680200"/>
                  </a:lnTo>
                  <a:lnTo>
                    <a:pt x="20104099" y="6680200"/>
                  </a:lnTo>
                  <a:lnTo>
                    <a:pt x="20104099" y="1244600"/>
                  </a:lnTo>
                  <a:lnTo>
                    <a:pt x="7070201" y="1244600"/>
                  </a:lnTo>
                  <a:lnTo>
                    <a:pt x="6996688" y="1231900"/>
                  </a:lnTo>
                  <a:lnTo>
                    <a:pt x="6564577" y="1231900"/>
                  </a:lnTo>
                  <a:lnTo>
                    <a:pt x="6494029" y="1219200"/>
                  </a:lnTo>
                  <a:lnTo>
                    <a:pt x="6284857" y="1219200"/>
                  </a:lnTo>
                  <a:lnTo>
                    <a:pt x="6215948" y="1206500"/>
                  </a:lnTo>
                  <a:lnTo>
                    <a:pt x="6011629" y="1206500"/>
                  </a:lnTo>
                  <a:lnTo>
                    <a:pt x="5944318" y="1193800"/>
                  </a:lnTo>
                  <a:lnTo>
                    <a:pt x="5744731" y="1193800"/>
                  </a:lnTo>
                  <a:lnTo>
                    <a:pt x="5678976" y="1181100"/>
                  </a:lnTo>
                  <a:lnTo>
                    <a:pt x="5548612" y="1181100"/>
                  </a:lnTo>
                  <a:lnTo>
                    <a:pt x="5483998" y="1168400"/>
                  </a:lnTo>
                  <a:lnTo>
                    <a:pt x="5355893" y="1168400"/>
                  </a:lnTo>
                  <a:lnTo>
                    <a:pt x="5292397" y="1155700"/>
                  </a:lnTo>
                  <a:lnTo>
                    <a:pt x="5166504" y="1155700"/>
                  </a:lnTo>
                  <a:lnTo>
                    <a:pt x="5104103" y="1143000"/>
                  </a:lnTo>
                  <a:lnTo>
                    <a:pt x="4980377" y="1143000"/>
                  </a:lnTo>
                  <a:lnTo>
                    <a:pt x="4919047" y="1130300"/>
                  </a:lnTo>
                  <a:lnTo>
                    <a:pt x="4797442" y="1130300"/>
                  </a:lnTo>
                  <a:lnTo>
                    <a:pt x="4737162" y="1117600"/>
                  </a:lnTo>
                  <a:lnTo>
                    <a:pt x="4617631" y="1117600"/>
                  </a:lnTo>
                  <a:lnTo>
                    <a:pt x="4558376" y="1104900"/>
                  </a:lnTo>
                  <a:lnTo>
                    <a:pt x="4440875" y="1104900"/>
                  </a:lnTo>
                  <a:lnTo>
                    <a:pt x="4382623" y="1092200"/>
                  </a:lnTo>
                  <a:lnTo>
                    <a:pt x="4324700" y="1092200"/>
                  </a:lnTo>
                  <a:lnTo>
                    <a:pt x="4267104" y="1079500"/>
                  </a:lnTo>
                  <a:lnTo>
                    <a:pt x="4152882" y="1079500"/>
                  </a:lnTo>
                  <a:lnTo>
                    <a:pt x="4096250" y="1066800"/>
                  </a:lnTo>
                  <a:lnTo>
                    <a:pt x="4039936" y="1066800"/>
                  </a:lnTo>
                  <a:lnTo>
                    <a:pt x="3817789" y="1041400"/>
                  </a:lnTo>
                  <a:lnTo>
                    <a:pt x="3335476" y="1003300"/>
                  </a:lnTo>
                  <a:lnTo>
                    <a:pt x="3231448" y="990600"/>
                  </a:lnTo>
                  <a:lnTo>
                    <a:pt x="3128523" y="990600"/>
                  </a:lnTo>
                  <a:lnTo>
                    <a:pt x="3077467" y="977900"/>
                  </a:lnTo>
                  <a:close/>
                </a:path>
                <a:path w="20104100" h="6680200">
                  <a:moveTo>
                    <a:pt x="20104099" y="0"/>
                  </a:moveTo>
                  <a:lnTo>
                    <a:pt x="19864688" y="0"/>
                  </a:lnTo>
                  <a:lnTo>
                    <a:pt x="19812613" y="12700"/>
                  </a:lnTo>
                  <a:lnTo>
                    <a:pt x="19500894" y="12700"/>
                  </a:lnTo>
                  <a:lnTo>
                    <a:pt x="19449079" y="25400"/>
                  </a:lnTo>
                  <a:lnTo>
                    <a:pt x="19190714" y="25400"/>
                  </a:lnTo>
                  <a:lnTo>
                    <a:pt x="19139196" y="38100"/>
                  </a:lnTo>
                  <a:lnTo>
                    <a:pt x="18984985" y="38100"/>
                  </a:lnTo>
                  <a:lnTo>
                    <a:pt x="18933703" y="50800"/>
                  </a:lnTo>
                  <a:lnTo>
                    <a:pt x="18780244" y="50800"/>
                  </a:lnTo>
                  <a:lnTo>
                    <a:pt x="18729227" y="63500"/>
                  </a:lnTo>
                  <a:lnTo>
                    <a:pt x="18576610" y="63500"/>
                  </a:lnTo>
                  <a:lnTo>
                    <a:pt x="18525889" y="76200"/>
                  </a:lnTo>
                  <a:lnTo>
                    <a:pt x="18424686" y="76200"/>
                  </a:lnTo>
                  <a:lnTo>
                    <a:pt x="18374206" y="88900"/>
                  </a:lnTo>
                  <a:lnTo>
                    <a:pt x="18273503" y="88900"/>
                  </a:lnTo>
                  <a:lnTo>
                    <a:pt x="18223283" y="101600"/>
                  </a:lnTo>
                  <a:lnTo>
                    <a:pt x="18123115" y="101600"/>
                  </a:lnTo>
                  <a:lnTo>
                    <a:pt x="18073170" y="114300"/>
                  </a:lnTo>
                  <a:lnTo>
                    <a:pt x="17973571" y="114300"/>
                  </a:lnTo>
                  <a:lnTo>
                    <a:pt x="17923919" y="127000"/>
                  </a:lnTo>
                  <a:lnTo>
                    <a:pt x="17874370" y="127000"/>
                  </a:lnTo>
                  <a:lnTo>
                    <a:pt x="17824923" y="139700"/>
                  </a:lnTo>
                  <a:lnTo>
                    <a:pt x="17726347" y="139700"/>
                  </a:lnTo>
                  <a:lnTo>
                    <a:pt x="17677222" y="152400"/>
                  </a:lnTo>
                  <a:lnTo>
                    <a:pt x="17628207" y="152400"/>
                  </a:lnTo>
                  <a:lnTo>
                    <a:pt x="17579306" y="165100"/>
                  </a:lnTo>
                  <a:lnTo>
                    <a:pt x="17530519" y="165100"/>
                  </a:lnTo>
                  <a:lnTo>
                    <a:pt x="17481848" y="177800"/>
                  </a:lnTo>
                  <a:lnTo>
                    <a:pt x="17384865" y="177800"/>
                  </a:lnTo>
                  <a:lnTo>
                    <a:pt x="17336556" y="190500"/>
                  </a:lnTo>
                  <a:lnTo>
                    <a:pt x="17288370" y="190500"/>
                  </a:lnTo>
                  <a:lnTo>
                    <a:pt x="17240311" y="203200"/>
                  </a:lnTo>
                  <a:lnTo>
                    <a:pt x="17192380" y="203200"/>
                  </a:lnTo>
                  <a:lnTo>
                    <a:pt x="17144578" y="215900"/>
                  </a:lnTo>
                  <a:lnTo>
                    <a:pt x="17096909" y="215900"/>
                  </a:lnTo>
                  <a:lnTo>
                    <a:pt x="17049372" y="228600"/>
                  </a:lnTo>
                  <a:lnTo>
                    <a:pt x="17001972" y="228600"/>
                  </a:lnTo>
                  <a:lnTo>
                    <a:pt x="16954708" y="241300"/>
                  </a:lnTo>
                  <a:lnTo>
                    <a:pt x="16903259" y="241300"/>
                  </a:lnTo>
                  <a:lnTo>
                    <a:pt x="16800849" y="266700"/>
                  </a:lnTo>
                  <a:lnTo>
                    <a:pt x="16749878" y="266700"/>
                  </a:lnTo>
                  <a:lnTo>
                    <a:pt x="16699059" y="279400"/>
                  </a:lnTo>
                  <a:lnTo>
                    <a:pt x="16648386" y="279400"/>
                  </a:lnTo>
                  <a:lnTo>
                    <a:pt x="16547464" y="304800"/>
                  </a:lnTo>
                  <a:lnTo>
                    <a:pt x="16497206" y="304800"/>
                  </a:lnTo>
                  <a:lnTo>
                    <a:pt x="16397073" y="330200"/>
                  </a:lnTo>
                  <a:lnTo>
                    <a:pt x="16347190" y="330200"/>
                  </a:lnTo>
                  <a:lnTo>
                    <a:pt x="16297424" y="342900"/>
                  </a:lnTo>
                  <a:lnTo>
                    <a:pt x="16247770" y="342900"/>
                  </a:lnTo>
                  <a:lnTo>
                    <a:pt x="16148781" y="368300"/>
                  </a:lnTo>
                  <a:lnTo>
                    <a:pt x="16099438" y="368300"/>
                  </a:lnTo>
                  <a:lnTo>
                    <a:pt x="16001032" y="393700"/>
                  </a:lnTo>
                  <a:lnTo>
                    <a:pt x="15951961" y="393700"/>
                  </a:lnTo>
                  <a:lnTo>
                    <a:pt x="15805223" y="431800"/>
                  </a:lnTo>
                  <a:lnTo>
                    <a:pt x="15756455" y="431800"/>
                  </a:lnTo>
                  <a:lnTo>
                    <a:pt x="15659108" y="457200"/>
                  </a:lnTo>
                  <a:lnTo>
                    <a:pt x="15610521" y="457200"/>
                  </a:lnTo>
                  <a:lnTo>
                    <a:pt x="15513500" y="482600"/>
                  </a:lnTo>
                  <a:lnTo>
                    <a:pt x="15465056" y="482600"/>
                  </a:lnTo>
                  <a:lnTo>
                    <a:pt x="15368281" y="508000"/>
                  </a:lnTo>
                  <a:lnTo>
                    <a:pt x="15271628" y="520700"/>
                  </a:lnTo>
                  <a:lnTo>
                    <a:pt x="14885545" y="596900"/>
                  </a:lnTo>
                  <a:lnTo>
                    <a:pt x="14788984" y="609600"/>
                  </a:lnTo>
                  <a:lnTo>
                    <a:pt x="14643973" y="647700"/>
                  </a:lnTo>
                  <a:lnTo>
                    <a:pt x="14595574" y="647700"/>
                  </a:lnTo>
                  <a:lnTo>
                    <a:pt x="14498655" y="673100"/>
                  </a:lnTo>
                  <a:lnTo>
                    <a:pt x="14450127" y="673100"/>
                  </a:lnTo>
                  <a:lnTo>
                    <a:pt x="14352913" y="698500"/>
                  </a:lnTo>
                  <a:lnTo>
                    <a:pt x="14304218" y="698500"/>
                  </a:lnTo>
                  <a:lnTo>
                    <a:pt x="14157731" y="736600"/>
                  </a:lnTo>
                  <a:lnTo>
                    <a:pt x="14108753" y="736600"/>
                  </a:lnTo>
                  <a:lnTo>
                    <a:pt x="14010549" y="762000"/>
                  </a:lnTo>
                  <a:lnTo>
                    <a:pt x="13961314" y="762000"/>
                  </a:lnTo>
                  <a:lnTo>
                    <a:pt x="13862556" y="787400"/>
                  </a:lnTo>
                  <a:lnTo>
                    <a:pt x="13813024" y="787400"/>
                  </a:lnTo>
                  <a:lnTo>
                    <a:pt x="13763386" y="800100"/>
                  </a:lnTo>
                  <a:lnTo>
                    <a:pt x="13713635" y="800100"/>
                  </a:lnTo>
                  <a:lnTo>
                    <a:pt x="13613782" y="825500"/>
                  </a:lnTo>
                  <a:lnTo>
                    <a:pt x="13563671" y="825500"/>
                  </a:lnTo>
                  <a:lnTo>
                    <a:pt x="13463058" y="850900"/>
                  </a:lnTo>
                  <a:lnTo>
                    <a:pt x="13412548" y="850900"/>
                  </a:lnTo>
                  <a:lnTo>
                    <a:pt x="13361895" y="863600"/>
                  </a:lnTo>
                  <a:lnTo>
                    <a:pt x="13311097" y="863600"/>
                  </a:lnTo>
                  <a:lnTo>
                    <a:pt x="13260148" y="876300"/>
                  </a:lnTo>
                  <a:lnTo>
                    <a:pt x="13209045" y="876300"/>
                  </a:lnTo>
                  <a:lnTo>
                    <a:pt x="13106356" y="901700"/>
                  </a:lnTo>
                  <a:lnTo>
                    <a:pt x="13054763" y="901700"/>
                  </a:lnTo>
                  <a:lnTo>
                    <a:pt x="13002998" y="914400"/>
                  </a:lnTo>
                  <a:lnTo>
                    <a:pt x="12951056" y="914400"/>
                  </a:lnTo>
                  <a:lnTo>
                    <a:pt x="12898934" y="927100"/>
                  </a:lnTo>
                  <a:lnTo>
                    <a:pt x="12846627" y="927100"/>
                  </a:lnTo>
                  <a:lnTo>
                    <a:pt x="12794131" y="939800"/>
                  </a:lnTo>
                  <a:lnTo>
                    <a:pt x="12741442" y="939800"/>
                  </a:lnTo>
                  <a:lnTo>
                    <a:pt x="12688555" y="952500"/>
                  </a:lnTo>
                  <a:lnTo>
                    <a:pt x="12635465" y="952500"/>
                  </a:lnTo>
                  <a:lnTo>
                    <a:pt x="12582170" y="965200"/>
                  </a:lnTo>
                  <a:lnTo>
                    <a:pt x="12474942" y="965200"/>
                  </a:lnTo>
                  <a:lnTo>
                    <a:pt x="12421002" y="977900"/>
                  </a:lnTo>
                  <a:lnTo>
                    <a:pt x="12366838" y="977900"/>
                  </a:lnTo>
                  <a:lnTo>
                    <a:pt x="11852340" y="1041400"/>
                  </a:lnTo>
                  <a:lnTo>
                    <a:pt x="11751173" y="1041400"/>
                  </a:lnTo>
                  <a:lnTo>
                    <a:pt x="11451094" y="1079500"/>
                  </a:lnTo>
                  <a:lnTo>
                    <a:pt x="11352199" y="1079500"/>
                  </a:lnTo>
                  <a:lnTo>
                    <a:pt x="11156091" y="1104900"/>
                  </a:lnTo>
                  <a:lnTo>
                    <a:pt x="11058873" y="1104900"/>
                  </a:lnTo>
                  <a:lnTo>
                    <a:pt x="10866095" y="1130300"/>
                  </a:lnTo>
                  <a:lnTo>
                    <a:pt x="10770531" y="1130300"/>
                  </a:lnTo>
                  <a:lnTo>
                    <a:pt x="10675513" y="1143000"/>
                  </a:lnTo>
                  <a:lnTo>
                    <a:pt x="10581039" y="1143000"/>
                  </a:lnTo>
                  <a:lnTo>
                    <a:pt x="10487105" y="1155700"/>
                  </a:lnTo>
                  <a:lnTo>
                    <a:pt x="10393710" y="1155700"/>
                  </a:lnTo>
                  <a:lnTo>
                    <a:pt x="10300851" y="1168400"/>
                  </a:lnTo>
                  <a:lnTo>
                    <a:pt x="10208526" y="1168400"/>
                  </a:lnTo>
                  <a:lnTo>
                    <a:pt x="10116731" y="1181100"/>
                  </a:lnTo>
                  <a:lnTo>
                    <a:pt x="10025465" y="1181100"/>
                  </a:lnTo>
                  <a:lnTo>
                    <a:pt x="9934724" y="1193800"/>
                  </a:lnTo>
                  <a:lnTo>
                    <a:pt x="9754811" y="1193800"/>
                  </a:lnTo>
                  <a:lnTo>
                    <a:pt x="9665632" y="1206500"/>
                  </a:lnTo>
                  <a:lnTo>
                    <a:pt x="9488819" y="1206500"/>
                  </a:lnTo>
                  <a:lnTo>
                    <a:pt x="9401179" y="1219200"/>
                  </a:lnTo>
                  <a:lnTo>
                    <a:pt x="9141298" y="1219200"/>
                  </a:lnTo>
                  <a:lnTo>
                    <a:pt x="9055674" y="1231900"/>
                  </a:lnTo>
                  <a:lnTo>
                    <a:pt x="8718133" y="1231900"/>
                  </a:lnTo>
                  <a:lnTo>
                    <a:pt x="8634972" y="1244600"/>
                  </a:lnTo>
                  <a:lnTo>
                    <a:pt x="20104099" y="1244600"/>
                  </a:lnTo>
                  <a:lnTo>
                    <a:pt x="20104099" y="0"/>
                  </a:lnTo>
                  <a:close/>
                </a:path>
                <a:path w="20104100" h="6680200">
                  <a:moveTo>
                    <a:pt x="2925898" y="965200"/>
                  </a:moveTo>
                  <a:lnTo>
                    <a:pt x="61966" y="965200"/>
                  </a:lnTo>
                  <a:lnTo>
                    <a:pt x="23501" y="977900"/>
                  </a:lnTo>
                  <a:lnTo>
                    <a:pt x="2976157" y="977900"/>
                  </a:lnTo>
                  <a:lnTo>
                    <a:pt x="2925898" y="965200"/>
                  </a:lnTo>
                  <a:close/>
                </a:path>
                <a:path w="20104100" h="6680200">
                  <a:moveTo>
                    <a:pt x="2776671" y="952500"/>
                  </a:moveTo>
                  <a:lnTo>
                    <a:pt x="139174" y="952500"/>
                  </a:lnTo>
                  <a:lnTo>
                    <a:pt x="100523" y="965200"/>
                  </a:lnTo>
                  <a:lnTo>
                    <a:pt x="2826157" y="965200"/>
                  </a:lnTo>
                  <a:lnTo>
                    <a:pt x="2776671" y="952500"/>
                  </a:lnTo>
                  <a:close/>
                </a:path>
                <a:path w="20104100" h="6680200">
                  <a:moveTo>
                    <a:pt x="2581227" y="939800"/>
                  </a:moveTo>
                  <a:lnTo>
                    <a:pt x="216769" y="939800"/>
                  </a:lnTo>
                  <a:lnTo>
                    <a:pt x="177922" y="952500"/>
                  </a:lnTo>
                  <a:lnTo>
                    <a:pt x="2629718" y="952500"/>
                  </a:lnTo>
                  <a:lnTo>
                    <a:pt x="2581227" y="939800"/>
                  </a:lnTo>
                  <a:close/>
                </a:path>
                <a:path w="20104100" h="6680200">
                  <a:moveTo>
                    <a:pt x="2437198" y="927100"/>
                  </a:moveTo>
                  <a:lnTo>
                    <a:pt x="333933" y="927100"/>
                  </a:lnTo>
                  <a:lnTo>
                    <a:pt x="294772" y="939800"/>
                  </a:lnTo>
                  <a:lnTo>
                    <a:pt x="2484970" y="939800"/>
                  </a:lnTo>
                  <a:lnTo>
                    <a:pt x="2437198" y="927100"/>
                  </a:lnTo>
                  <a:close/>
                </a:path>
                <a:path w="20104100" h="6680200">
                  <a:moveTo>
                    <a:pt x="2248434" y="914400"/>
                  </a:moveTo>
                  <a:lnTo>
                    <a:pt x="452084" y="914400"/>
                  </a:lnTo>
                  <a:lnTo>
                    <a:pt x="412586" y="927100"/>
                  </a:lnTo>
                  <a:lnTo>
                    <a:pt x="2295282" y="927100"/>
                  </a:lnTo>
                  <a:lnTo>
                    <a:pt x="2248434" y="914400"/>
                  </a:lnTo>
                  <a:close/>
                </a:path>
                <a:path w="20104100" h="6680200">
                  <a:moveTo>
                    <a:pt x="2017512" y="901700"/>
                  </a:moveTo>
                  <a:lnTo>
                    <a:pt x="571291" y="901700"/>
                  </a:lnTo>
                  <a:lnTo>
                    <a:pt x="531434" y="914400"/>
                  </a:lnTo>
                  <a:lnTo>
                    <a:pt x="2063263" y="914400"/>
                  </a:lnTo>
                  <a:lnTo>
                    <a:pt x="2017512" y="901700"/>
                  </a:lnTo>
                  <a:close/>
                </a:path>
                <a:path w="20104100" h="6680200">
                  <a:moveTo>
                    <a:pt x="1791885" y="889000"/>
                  </a:moveTo>
                  <a:lnTo>
                    <a:pt x="772503" y="889000"/>
                  </a:lnTo>
                  <a:lnTo>
                    <a:pt x="731996" y="901700"/>
                  </a:lnTo>
                  <a:lnTo>
                    <a:pt x="1836602" y="901700"/>
                  </a:lnTo>
                  <a:lnTo>
                    <a:pt x="1791885" y="889000"/>
                  </a:lnTo>
                  <a:close/>
                </a:path>
              </a:pathLst>
            </a:custGeom>
            <a:solidFill>
              <a:srgbClr val="F9EDA0">
                <a:alpha val="39999"/>
              </a:srgbClr>
            </a:solidFill>
          </p:spPr>
          <p:txBody>
            <a:bodyPr wrap="square" lIns="0" tIns="0" rIns="0" bIns="0" rtlCol="0"/>
            <a:lstStyle/>
            <a:p>
              <a:endParaRPr dirty="0"/>
            </a:p>
          </p:txBody>
        </p:sp>
        <p:sp>
          <p:nvSpPr>
            <p:cNvPr id="4" name="object 4"/>
            <p:cNvSpPr/>
            <p:nvPr/>
          </p:nvSpPr>
          <p:spPr>
            <a:xfrm>
              <a:off x="13556349" y="7151431"/>
              <a:ext cx="2807335" cy="476884"/>
            </a:xfrm>
            <a:custGeom>
              <a:avLst/>
              <a:gdLst/>
              <a:ahLst/>
              <a:cxnLst/>
              <a:rect l="l" t="t" r="r" b="b"/>
              <a:pathLst>
                <a:path w="2807334" h="476884">
                  <a:moveTo>
                    <a:pt x="2412017" y="69"/>
                  </a:moveTo>
                  <a:lnTo>
                    <a:pt x="2239915" y="0"/>
                  </a:lnTo>
                  <a:lnTo>
                    <a:pt x="2061187" y="677"/>
                  </a:lnTo>
                  <a:lnTo>
                    <a:pt x="1816163" y="2582"/>
                  </a:lnTo>
                  <a:lnTo>
                    <a:pt x="1506004" y="6266"/>
                  </a:lnTo>
                  <a:lnTo>
                    <a:pt x="1140810" y="12032"/>
                  </a:lnTo>
                  <a:lnTo>
                    <a:pt x="592178" y="22990"/>
                  </a:lnTo>
                  <a:lnTo>
                    <a:pt x="41024" y="36437"/>
                  </a:lnTo>
                  <a:lnTo>
                    <a:pt x="1128" y="60301"/>
                  </a:lnTo>
                  <a:lnTo>
                    <a:pt x="0" y="74341"/>
                  </a:lnTo>
                  <a:lnTo>
                    <a:pt x="8516" y="122038"/>
                  </a:lnTo>
                  <a:lnTo>
                    <a:pt x="14975" y="169921"/>
                  </a:lnTo>
                  <a:lnTo>
                    <a:pt x="19372" y="217940"/>
                  </a:lnTo>
                  <a:lnTo>
                    <a:pt x="21706" y="266043"/>
                  </a:lnTo>
                  <a:lnTo>
                    <a:pt x="21972" y="314178"/>
                  </a:lnTo>
                  <a:lnTo>
                    <a:pt x="20169" y="362295"/>
                  </a:lnTo>
                  <a:lnTo>
                    <a:pt x="16292" y="410342"/>
                  </a:lnTo>
                  <a:lnTo>
                    <a:pt x="17973" y="419812"/>
                  </a:lnTo>
                  <a:lnTo>
                    <a:pt x="24316" y="427642"/>
                  </a:lnTo>
                  <a:lnTo>
                    <a:pt x="34203" y="432956"/>
                  </a:lnTo>
                  <a:lnTo>
                    <a:pt x="46522" y="434875"/>
                  </a:lnTo>
                  <a:lnTo>
                    <a:pt x="159572" y="434645"/>
                  </a:lnTo>
                  <a:lnTo>
                    <a:pt x="270760" y="435088"/>
                  </a:lnTo>
                  <a:lnTo>
                    <a:pt x="380213" y="436133"/>
                  </a:lnTo>
                  <a:lnTo>
                    <a:pt x="488059" y="437708"/>
                  </a:lnTo>
                  <a:lnTo>
                    <a:pt x="594424" y="439742"/>
                  </a:lnTo>
                  <a:lnTo>
                    <a:pt x="751474" y="443498"/>
                  </a:lnTo>
                  <a:lnTo>
                    <a:pt x="1007626" y="451042"/>
                  </a:lnTo>
                  <a:lnTo>
                    <a:pt x="1456743" y="465482"/>
                  </a:lnTo>
                  <a:lnTo>
                    <a:pt x="1604656" y="469632"/>
                  </a:lnTo>
                  <a:lnTo>
                    <a:pt x="1752388" y="473049"/>
                  </a:lnTo>
                  <a:lnTo>
                    <a:pt x="1850988" y="474800"/>
                  </a:lnTo>
                  <a:lnTo>
                    <a:pt x="1949826" y="476048"/>
                  </a:lnTo>
                  <a:lnTo>
                    <a:pt x="2049030" y="476719"/>
                  </a:lnTo>
                  <a:lnTo>
                    <a:pt x="2148726" y="476744"/>
                  </a:lnTo>
                  <a:lnTo>
                    <a:pt x="2249042" y="476051"/>
                  </a:lnTo>
                  <a:lnTo>
                    <a:pt x="2350105" y="474568"/>
                  </a:lnTo>
                  <a:lnTo>
                    <a:pt x="2400956" y="473508"/>
                  </a:lnTo>
                  <a:lnTo>
                    <a:pt x="2452042" y="472223"/>
                  </a:lnTo>
                  <a:lnTo>
                    <a:pt x="2707624" y="464204"/>
                  </a:lnTo>
                  <a:lnTo>
                    <a:pt x="2749285" y="460615"/>
                  </a:lnTo>
                  <a:lnTo>
                    <a:pt x="2795203" y="434184"/>
                  </a:lnTo>
                  <a:lnTo>
                    <a:pt x="2804846" y="390028"/>
                  </a:lnTo>
                  <a:lnTo>
                    <a:pt x="2806135" y="337600"/>
                  </a:lnTo>
                  <a:lnTo>
                    <a:pt x="2806850" y="285164"/>
                  </a:lnTo>
                  <a:lnTo>
                    <a:pt x="2806992" y="232725"/>
                  </a:lnTo>
                  <a:lnTo>
                    <a:pt x="2806562" y="180286"/>
                  </a:lnTo>
                  <a:lnTo>
                    <a:pt x="2805558" y="127852"/>
                  </a:lnTo>
                  <a:lnTo>
                    <a:pt x="2803981" y="75426"/>
                  </a:lnTo>
                  <a:lnTo>
                    <a:pt x="2801830" y="23013"/>
                  </a:lnTo>
                  <a:lnTo>
                    <a:pt x="2678489" y="2094"/>
                  </a:lnTo>
                  <a:lnTo>
                    <a:pt x="2575416" y="977"/>
                  </a:lnTo>
                  <a:lnTo>
                    <a:pt x="2412017" y="69"/>
                  </a:lnTo>
                  <a:close/>
                </a:path>
              </a:pathLst>
            </a:custGeom>
            <a:solidFill>
              <a:srgbClr val="9BCCC1"/>
            </a:solidFill>
          </p:spPr>
          <p:txBody>
            <a:bodyPr wrap="square" lIns="0" tIns="0" rIns="0" bIns="0" rtlCol="0"/>
            <a:lstStyle/>
            <a:p>
              <a:endParaRPr dirty="0"/>
            </a:p>
          </p:txBody>
        </p:sp>
        <p:sp>
          <p:nvSpPr>
            <p:cNvPr id="5" name="object 5"/>
            <p:cNvSpPr/>
            <p:nvPr/>
          </p:nvSpPr>
          <p:spPr>
            <a:xfrm>
              <a:off x="3872005" y="7140942"/>
              <a:ext cx="2292985"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6" name="object 6"/>
            <p:cNvSpPr/>
            <p:nvPr/>
          </p:nvSpPr>
          <p:spPr>
            <a:xfrm>
              <a:off x="8484183" y="7763473"/>
              <a:ext cx="3434079" cy="476884"/>
            </a:xfrm>
            <a:custGeom>
              <a:avLst/>
              <a:gdLst/>
              <a:ahLst/>
              <a:cxnLst/>
              <a:rect l="l" t="t" r="r" b="b"/>
              <a:pathLst>
                <a:path w="3434079" h="476884">
                  <a:moveTo>
                    <a:pt x="2868826" y="0"/>
                  </a:moveTo>
                  <a:lnTo>
                    <a:pt x="2634949" y="294"/>
                  </a:lnTo>
                  <a:lnTo>
                    <a:pt x="2331483" y="1822"/>
                  </a:lnTo>
                  <a:lnTo>
                    <a:pt x="1897415" y="5708"/>
                  </a:lnTo>
                  <a:lnTo>
                    <a:pt x="1349493" y="12755"/>
                  </a:lnTo>
                  <a:lnTo>
                    <a:pt x="50176" y="36490"/>
                  </a:lnTo>
                  <a:lnTo>
                    <a:pt x="11439" y="48402"/>
                  </a:lnTo>
                  <a:lnTo>
                    <a:pt x="0" y="74394"/>
                  </a:lnTo>
                  <a:lnTo>
                    <a:pt x="10418" y="122091"/>
                  </a:lnTo>
                  <a:lnTo>
                    <a:pt x="18319" y="169974"/>
                  </a:lnTo>
                  <a:lnTo>
                    <a:pt x="23698" y="217993"/>
                  </a:lnTo>
                  <a:lnTo>
                    <a:pt x="26552" y="266096"/>
                  </a:lnTo>
                  <a:lnTo>
                    <a:pt x="26877" y="314232"/>
                  </a:lnTo>
                  <a:lnTo>
                    <a:pt x="24670" y="362348"/>
                  </a:lnTo>
                  <a:lnTo>
                    <a:pt x="19926" y="410395"/>
                  </a:lnTo>
                  <a:lnTo>
                    <a:pt x="21983" y="419865"/>
                  </a:lnTo>
                  <a:lnTo>
                    <a:pt x="29743" y="427695"/>
                  </a:lnTo>
                  <a:lnTo>
                    <a:pt x="41840" y="433009"/>
                  </a:lnTo>
                  <a:lnTo>
                    <a:pt x="56909" y="434928"/>
                  </a:lnTo>
                  <a:lnTo>
                    <a:pt x="169598" y="434688"/>
                  </a:lnTo>
                  <a:lnTo>
                    <a:pt x="280760" y="434902"/>
                  </a:lnTo>
                  <a:lnTo>
                    <a:pt x="444823" y="435990"/>
                  </a:lnTo>
                  <a:lnTo>
                    <a:pt x="605922" y="437885"/>
                  </a:lnTo>
                  <a:lnTo>
                    <a:pt x="816598" y="441441"/>
                  </a:lnTo>
                  <a:lnTo>
                    <a:pt x="1074262" y="447109"/>
                  </a:lnTo>
                  <a:lnTo>
                    <a:pt x="1821956" y="466500"/>
                  </a:lnTo>
                  <a:lnTo>
                    <a:pt x="2018118" y="470816"/>
                  </a:lnTo>
                  <a:lnTo>
                    <a:pt x="2165157" y="473447"/>
                  </a:lnTo>
                  <a:lnTo>
                    <a:pt x="2312439" y="475415"/>
                  </a:lnTo>
                  <a:lnTo>
                    <a:pt x="2460247" y="476589"/>
                  </a:lnTo>
                  <a:lnTo>
                    <a:pt x="2559217" y="476867"/>
                  </a:lnTo>
                  <a:lnTo>
                    <a:pt x="2658631" y="476696"/>
                  </a:lnTo>
                  <a:lnTo>
                    <a:pt x="2758572" y="476039"/>
                  </a:lnTo>
                  <a:lnTo>
                    <a:pt x="2859125" y="474855"/>
                  </a:lnTo>
                  <a:lnTo>
                    <a:pt x="2960372" y="473109"/>
                  </a:lnTo>
                  <a:lnTo>
                    <a:pt x="3312255" y="464257"/>
                  </a:lnTo>
                  <a:lnTo>
                    <a:pt x="3363216" y="460668"/>
                  </a:lnTo>
                  <a:lnTo>
                    <a:pt x="3406325" y="446320"/>
                  </a:lnTo>
                  <a:lnTo>
                    <a:pt x="3430083" y="405238"/>
                  </a:lnTo>
                  <a:lnTo>
                    <a:pt x="3432758" y="337653"/>
                  </a:lnTo>
                  <a:lnTo>
                    <a:pt x="3433633" y="285217"/>
                  </a:lnTo>
                  <a:lnTo>
                    <a:pt x="3433807" y="232778"/>
                  </a:lnTo>
                  <a:lnTo>
                    <a:pt x="3433281" y="180339"/>
                  </a:lnTo>
                  <a:lnTo>
                    <a:pt x="3432054" y="127905"/>
                  </a:lnTo>
                  <a:lnTo>
                    <a:pt x="3430126" y="75479"/>
                  </a:lnTo>
                  <a:lnTo>
                    <a:pt x="3427497" y="23066"/>
                  </a:lnTo>
                  <a:lnTo>
                    <a:pt x="3248506" y="1855"/>
                  </a:lnTo>
                  <a:lnTo>
                    <a:pt x="3091224" y="661"/>
                  </a:lnTo>
                  <a:lnTo>
                    <a:pt x="2868826" y="0"/>
                  </a:lnTo>
                  <a:close/>
                </a:path>
              </a:pathLst>
            </a:custGeom>
            <a:solidFill>
              <a:srgbClr val="E0C1F2"/>
            </a:solidFill>
          </p:spPr>
          <p:txBody>
            <a:bodyPr wrap="square" lIns="0" tIns="0" rIns="0" bIns="0" rtlCol="0"/>
            <a:lstStyle/>
            <a:p>
              <a:endParaRPr dirty="0"/>
            </a:p>
          </p:txBody>
        </p:sp>
      </p:grpSp>
      <p:sp>
        <p:nvSpPr>
          <p:cNvPr id="8" name="object 8"/>
          <p:cNvSpPr txBox="1"/>
          <p:nvPr/>
        </p:nvSpPr>
        <p:spPr>
          <a:xfrm>
            <a:off x="1262934" y="1926796"/>
            <a:ext cx="17307560" cy="465455"/>
          </a:xfrm>
          <a:prstGeom prst="rect">
            <a:avLst/>
          </a:prstGeom>
        </p:spPr>
        <p:txBody>
          <a:bodyPr vert="horz" wrap="square" lIns="0" tIns="17145" rIns="0" bIns="0" rtlCol="0">
            <a:spAutoFit/>
          </a:bodyPr>
          <a:lstStyle/>
          <a:p>
            <a:pPr marL="12700">
              <a:lnSpc>
                <a:spcPct val="100000"/>
              </a:lnSpc>
              <a:spcBef>
                <a:spcPts val="135"/>
              </a:spcBef>
            </a:pPr>
            <a:r>
              <a:rPr sz="2850" spc="40" dirty="0">
                <a:solidFill>
                  <a:srgbClr val="231F20"/>
                </a:solidFill>
                <a:latin typeface="Calibri"/>
                <a:cs typeface="Calibri"/>
              </a:rPr>
              <a:t>Assurez-</a:t>
            </a:r>
            <a:r>
              <a:rPr sz="2850" dirty="0">
                <a:solidFill>
                  <a:srgbClr val="231F20"/>
                </a:solidFill>
                <a:latin typeface="Calibri"/>
                <a:cs typeface="Calibri"/>
              </a:rPr>
              <a:t>vous</a:t>
            </a:r>
            <a:r>
              <a:rPr sz="2850" spc="35" dirty="0">
                <a:solidFill>
                  <a:srgbClr val="231F20"/>
                </a:solidFill>
                <a:latin typeface="Calibri"/>
                <a:cs typeface="Calibri"/>
              </a:rPr>
              <a:t> </a:t>
            </a:r>
            <a:r>
              <a:rPr sz="2850" dirty="0">
                <a:solidFill>
                  <a:srgbClr val="231F20"/>
                </a:solidFill>
                <a:latin typeface="Calibri"/>
                <a:cs typeface="Calibri"/>
              </a:rPr>
              <a:t>de</a:t>
            </a:r>
            <a:r>
              <a:rPr sz="2850" spc="30" dirty="0">
                <a:solidFill>
                  <a:srgbClr val="231F20"/>
                </a:solidFill>
                <a:latin typeface="Calibri"/>
                <a:cs typeface="Calibri"/>
              </a:rPr>
              <a:t> </a:t>
            </a:r>
            <a:r>
              <a:rPr sz="2850" dirty="0">
                <a:solidFill>
                  <a:srgbClr val="231F20"/>
                </a:solidFill>
                <a:latin typeface="Calibri"/>
                <a:cs typeface="Calibri"/>
              </a:rPr>
              <a:t>disposer</a:t>
            </a:r>
            <a:r>
              <a:rPr sz="2850" spc="25" dirty="0">
                <a:solidFill>
                  <a:srgbClr val="231F20"/>
                </a:solidFill>
                <a:latin typeface="Calibri"/>
                <a:cs typeface="Calibri"/>
              </a:rPr>
              <a:t> </a:t>
            </a:r>
            <a:r>
              <a:rPr sz="2850" spc="55" dirty="0">
                <a:solidFill>
                  <a:srgbClr val="231F20"/>
                </a:solidFill>
                <a:latin typeface="Calibri"/>
                <a:cs typeface="Calibri"/>
              </a:rPr>
              <a:t>d’</a:t>
            </a:r>
            <a:r>
              <a:rPr sz="2850" b="1" spc="55" dirty="0">
                <a:solidFill>
                  <a:srgbClr val="231F20"/>
                </a:solidFill>
                <a:latin typeface="Calibri"/>
                <a:cs typeface="Calibri"/>
              </a:rPr>
              <a:t>assez</a:t>
            </a:r>
            <a:r>
              <a:rPr sz="2850" b="1" spc="30" dirty="0">
                <a:solidFill>
                  <a:srgbClr val="231F20"/>
                </a:solidFill>
                <a:latin typeface="Calibri"/>
                <a:cs typeface="Calibri"/>
              </a:rPr>
              <a:t> </a:t>
            </a:r>
            <a:r>
              <a:rPr sz="2850" b="1" dirty="0">
                <a:solidFill>
                  <a:srgbClr val="231F20"/>
                </a:solidFill>
                <a:latin typeface="Calibri"/>
                <a:cs typeface="Calibri"/>
              </a:rPr>
              <a:t>de</a:t>
            </a:r>
            <a:r>
              <a:rPr sz="2850" b="1" spc="30" dirty="0">
                <a:solidFill>
                  <a:srgbClr val="231F20"/>
                </a:solidFill>
                <a:latin typeface="Calibri"/>
                <a:cs typeface="Calibri"/>
              </a:rPr>
              <a:t> </a:t>
            </a:r>
            <a:r>
              <a:rPr sz="2850" b="1" dirty="0">
                <a:solidFill>
                  <a:srgbClr val="231F20"/>
                </a:solidFill>
                <a:latin typeface="Calibri"/>
                <a:cs typeface="Calibri"/>
              </a:rPr>
              <a:t>temps</a:t>
            </a:r>
            <a:r>
              <a:rPr sz="2850" spc="55" dirty="0">
                <a:solidFill>
                  <a:srgbClr val="231F20"/>
                </a:solidFill>
                <a:latin typeface="Calibri"/>
                <a:cs typeface="Calibri"/>
              </a:rPr>
              <a:t> </a:t>
            </a:r>
            <a:r>
              <a:rPr sz="2850" dirty="0">
                <a:solidFill>
                  <a:srgbClr val="231F20"/>
                </a:solidFill>
                <a:latin typeface="Calibri"/>
                <a:cs typeface="Calibri"/>
              </a:rPr>
              <a:t>pour</a:t>
            </a:r>
            <a:r>
              <a:rPr sz="2850" spc="25" dirty="0">
                <a:solidFill>
                  <a:srgbClr val="231F20"/>
                </a:solidFill>
                <a:latin typeface="Calibri"/>
                <a:cs typeface="Calibri"/>
              </a:rPr>
              <a:t> </a:t>
            </a:r>
            <a:r>
              <a:rPr sz="2850" spc="50" dirty="0">
                <a:solidFill>
                  <a:srgbClr val="231F20"/>
                </a:solidFill>
                <a:latin typeface="Calibri"/>
                <a:cs typeface="Calibri"/>
              </a:rPr>
              <a:t>réaliser</a:t>
            </a:r>
            <a:r>
              <a:rPr sz="2850" spc="25" dirty="0">
                <a:solidFill>
                  <a:srgbClr val="231F20"/>
                </a:solidFill>
                <a:latin typeface="Calibri"/>
                <a:cs typeface="Calibri"/>
              </a:rPr>
              <a:t> </a:t>
            </a:r>
            <a:r>
              <a:rPr sz="2850" spc="80" dirty="0">
                <a:solidFill>
                  <a:srgbClr val="231F20"/>
                </a:solidFill>
                <a:latin typeface="Calibri"/>
                <a:cs typeface="Calibri"/>
              </a:rPr>
              <a:t>les</a:t>
            </a:r>
            <a:r>
              <a:rPr sz="2850" spc="35" dirty="0">
                <a:solidFill>
                  <a:srgbClr val="231F20"/>
                </a:solidFill>
                <a:latin typeface="Calibri"/>
                <a:cs typeface="Calibri"/>
              </a:rPr>
              <a:t> </a:t>
            </a:r>
            <a:r>
              <a:rPr sz="2850" spc="45" dirty="0">
                <a:solidFill>
                  <a:srgbClr val="231F20"/>
                </a:solidFill>
                <a:latin typeface="Calibri"/>
                <a:cs typeface="Calibri"/>
              </a:rPr>
              <a:t>séquences</a:t>
            </a:r>
            <a:r>
              <a:rPr sz="2850" spc="35" dirty="0">
                <a:solidFill>
                  <a:srgbClr val="231F20"/>
                </a:solidFill>
                <a:latin typeface="Calibri"/>
                <a:cs typeface="Calibri"/>
              </a:rPr>
              <a:t> </a:t>
            </a:r>
            <a:r>
              <a:rPr sz="2850" dirty="0">
                <a:solidFill>
                  <a:srgbClr val="231F20"/>
                </a:solidFill>
                <a:latin typeface="Calibri"/>
                <a:cs typeface="Calibri"/>
              </a:rPr>
              <a:t>qui</a:t>
            </a:r>
            <a:r>
              <a:rPr sz="2850" spc="25" dirty="0">
                <a:solidFill>
                  <a:srgbClr val="231F20"/>
                </a:solidFill>
                <a:latin typeface="Calibri"/>
                <a:cs typeface="Calibri"/>
              </a:rPr>
              <a:t> </a:t>
            </a:r>
            <a:r>
              <a:rPr sz="2850" dirty="0">
                <a:solidFill>
                  <a:srgbClr val="231F20"/>
                </a:solidFill>
                <a:latin typeface="Calibri"/>
                <a:cs typeface="Calibri"/>
              </a:rPr>
              <a:t>vous</a:t>
            </a:r>
            <a:r>
              <a:rPr sz="2850" spc="35" dirty="0">
                <a:solidFill>
                  <a:srgbClr val="231F20"/>
                </a:solidFill>
                <a:latin typeface="Calibri"/>
                <a:cs typeface="Calibri"/>
              </a:rPr>
              <a:t> </a:t>
            </a:r>
            <a:r>
              <a:rPr sz="2850" dirty="0">
                <a:solidFill>
                  <a:srgbClr val="231F20"/>
                </a:solidFill>
                <a:latin typeface="Calibri"/>
                <a:cs typeface="Calibri"/>
              </a:rPr>
              <a:t>intéressent</a:t>
            </a:r>
            <a:r>
              <a:rPr sz="2850" spc="35" dirty="0">
                <a:solidFill>
                  <a:srgbClr val="231F20"/>
                </a:solidFill>
                <a:latin typeface="Calibri"/>
                <a:cs typeface="Calibri"/>
              </a:rPr>
              <a:t> </a:t>
            </a:r>
            <a:r>
              <a:rPr sz="2850" dirty="0">
                <a:solidFill>
                  <a:srgbClr val="231F20"/>
                </a:solidFill>
                <a:latin typeface="Calibri"/>
                <a:cs typeface="Calibri"/>
              </a:rPr>
              <a:t>(durée</a:t>
            </a:r>
            <a:r>
              <a:rPr sz="2850" spc="30" dirty="0">
                <a:solidFill>
                  <a:srgbClr val="231F20"/>
                </a:solidFill>
                <a:latin typeface="Calibri"/>
                <a:cs typeface="Calibri"/>
              </a:rPr>
              <a:t> </a:t>
            </a:r>
            <a:r>
              <a:rPr sz="2850" spc="-10" dirty="0">
                <a:solidFill>
                  <a:srgbClr val="231F20"/>
                </a:solidFill>
                <a:latin typeface="Calibri"/>
                <a:cs typeface="Calibri"/>
              </a:rPr>
              <a:t>approximative).</a:t>
            </a:r>
            <a:endParaRPr sz="2850" dirty="0">
              <a:latin typeface="Calibri"/>
              <a:cs typeface="Calibri"/>
            </a:endParaRPr>
          </a:p>
        </p:txBody>
      </p:sp>
      <p:sp>
        <p:nvSpPr>
          <p:cNvPr id="9" name="object 9"/>
          <p:cNvSpPr txBox="1"/>
          <p:nvPr/>
        </p:nvSpPr>
        <p:spPr>
          <a:xfrm>
            <a:off x="2507120" y="6867120"/>
            <a:ext cx="3964940" cy="2351926"/>
          </a:xfrm>
          <a:prstGeom prst="rect">
            <a:avLst/>
          </a:prstGeom>
        </p:spPr>
        <p:txBody>
          <a:bodyPr vert="horz" wrap="square" lIns="0" tIns="144780" rIns="0" bIns="0" rtlCol="0">
            <a:spAutoFit/>
          </a:bodyPr>
          <a:lstStyle/>
          <a:p>
            <a:pPr marL="12700" marR="5080" indent="-635" algn="ctr">
              <a:lnSpc>
                <a:spcPts val="4880"/>
              </a:lnSpc>
              <a:spcBef>
                <a:spcPts val="1140"/>
              </a:spcBef>
            </a:pPr>
            <a:r>
              <a:rPr lang="fr-FR" sz="4950" b="1" spc="-300" dirty="0">
                <a:solidFill>
                  <a:srgbClr val="231F20"/>
                </a:solidFill>
                <a:latin typeface="Calibri"/>
                <a:cs typeface="Calibri"/>
              </a:rPr>
              <a:t>LES MÉTIERS CYBERSÉCURITÉ</a:t>
            </a:r>
            <a:endParaRPr lang="fr-FR" sz="4950" b="1" spc="-300" dirty="0">
              <a:latin typeface="Calibri"/>
              <a:cs typeface="Calibri"/>
            </a:endParaRPr>
          </a:p>
          <a:p>
            <a:pPr marL="367665" marR="361315" algn="ctr">
              <a:lnSpc>
                <a:spcPts val="3390"/>
              </a:lnSpc>
              <a:spcBef>
                <a:spcPts val="625"/>
              </a:spcBef>
            </a:pPr>
            <a:r>
              <a:rPr lang="fr-FR" sz="2850" dirty="0">
                <a:solidFill>
                  <a:srgbClr val="231F20"/>
                </a:solidFill>
                <a:latin typeface="Calibri"/>
                <a:cs typeface="Calibri"/>
              </a:rPr>
              <a:t>Découvrir</a:t>
            </a:r>
            <a:r>
              <a:rPr lang="fr-FR" sz="2850" spc="120" dirty="0">
                <a:solidFill>
                  <a:srgbClr val="231F20"/>
                </a:solidFill>
                <a:latin typeface="Calibri"/>
                <a:cs typeface="Calibri"/>
              </a:rPr>
              <a:t> </a:t>
            </a:r>
            <a:r>
              <a:rPr lang="fr-FR" sz="2850" spc="125" dirty="0">
                <a:solidFill>
                  <a:srgbClr val="231F20"/>
                </a:solidFill>
                <a:latin typeface="Calibri"/>
                <a:cs typeface="Calibri"/>
              </a:rPr>
              <a:t>la</a:t>
            </a:r>
            <a:r>
              <a:rPr lang="fr-FR" sz="2850" spc="120" dirty="0">
                <a:solidFill>
                  <a:srgbClr val="231F20"/>
                </a:solidFill>
                <a:latin typeface="Calibri"/>
                <a:cs typeface="Calibri"/>
              </a:rPr>
              <a:t> </a:t>
            </a:r>
            <a:r>
              <a:rPr lang="fr-FR" sz="2850" spc="-10" dirty="0">
                <a:solidFill>
                  <a:srgbClr val="231F20"/>
                </a:solidFill>
                <a:latin typeface="Calibri"/>
                <a:cs typeface="Calibri"/>
              </a:rPr>
              <a:t>diversité </a:t>
            </a:r>
            <a:r>
              <a:rPr lang="fr-FR" sz="2850" dirty="0">
                <a:solidFill>
                  <a:srgbClr val="231F20"/>
                </a:solidFill>
                <a:latin typeface="Calibri"/>
                <a:cs typeface="Calibri"/>
              </a:rPr>
              <a:t>des</a:t>
            </a:r>
            <a:r>
              <a:rPr lang="fr-FR" sz="2850" spc="70" dirty="0">
                <a:solidFill>
                  <a:srgbClr val="231F20"/>
                </a:solidFill>
                <a:latin typeface="Calibri"/>
                <a:cs typeface="Calibri"/>
              </a:rPr>
              <a:t> </a:t>
            </a:r>
            <a:r>
              <a:rPr lang="fr-FR" sz="2850" spc="-10" dirty="0">
                <a:solidFill>
                  <a:srgbClr val="231F20"/>
                </a:solidFill>
                <a:latin typeface="Calibri"/>
                <a:cs typeface="Calibri"/>
              </a:rPr>
              <a:t>métiers</a:t>
            </a:r>
            <a:endParaRPr lang="fr-FR" sz="2850" dirty="0">
              <a:latin typeface="Calibri"/>
              <a:cs typeface="Calibri"/>
            </a:endParaRPr>
          </a:p>
        </p:txBody>
      </p:sp>
      <p:sp>
        <p:nvSpPr>
          <p:cNvPr id="10" name="object 10"/>
          <p:cNvSpPr txBox="1"/>
          <p:nvPr/>
        </p:nvSpPr>
        <p:spPr>
          <a:xfrm>
            <a:off x="13286683" y="6867120"/>
            <a:ext cx="3821820" cy="2967479"/>
          </a:xfrm>
          <a:prstGeom prst="rect">
            <a:avLst/>
          </a:prstGeom>
        </p:spPr>
        <p:txBody>
          <a:bodyPr vert="horz" wrap="square" lIns="0" tIns="144780" rIns="0" bIns="0" rtlCol="0">
            <a:spAutoFit/>
          </a:bodyPr>
          <a:lstStyle/>
          <a:p>
            <a:pPr marL="12065" marR="5080" indent="-635" algn="ctr">
              <a:lnSpc>
                <a:spcPts val="4880"/>
              </a:lnSpc>
              <a:spcBef>
                <a:spcPts val="1140"/>
              </a:spcBef>
            </a:pPr>
            <a:r>
              <a:rPr lang="fr-FR" sz="4950" b="1" spc="-150" dirty="0">
                <a:solidFill>
                  <a:srgbClr val="231F20"/>
                </a:solidFill>
                <a:latin typeface="Calibri"/>
                <a:cs typeface="Calibri"/>
              </a:rPr>
              <a:t>PROTÉGEZ </a:t>
            </a:r>
            <a:br>
              <a:rPr lang="fr-FR" sz="4950" b="1" spc="-150" dirty="0">
                <a:solidFill>
                  <a:srgbClr val="231F20"/>
                </a:solidFill>
                <a:latin typeface="Calibri"/>
                <a:cs typeface="Calibri"/>
              </a:rPr>
            </a:br>
            <a:r>
              <a:rPr lang="fr-FR" sz="4950" b="1" spc="-150" dirty="0">
                <a:solidFill>
                  <a:srgbClr val="231F20"/>
                </a:solidFill>
                <a:latin typeface="Calibri"/>
                <a:cs typeface="Calibri"/>
              </a:rPr>
              <a:t>VOS COMPTES EN LIGNE</a:t>
            </a:r>
            <a:endParaRPr lang="fr-FR" sz="4950" b="1" spc="-150" dirty="0">
              <a:latin typeface="Calibri"/>
              <a:cs typeface="Calibri"/>
            </a:endParaRPr>
          </a:p>
          <a:p>
            <a:pPr marL="326390" marR="323215" algn="ctr">
              <a:lnSpc>
                <a:spcPts val="3340"/>
              </a:lnSpc>
              <a:spcBef>
                <a:spcPts val="670"/>
              </a:spcBef>
            </a:pPr>
            <a:r>
              <a:rPr lang="fr-FR" sz="2850" dirty="0">
                <a:solidFill>
                  <a:srgbClr val="231F20"/>
                </a:solidFill>
                <a:latin typeface="Calibri"/>
                <a:cs typeface="Calibri"/>
              </a:rPr>
              <a:t>Apprendre</a:t>
            </a:r>
            <a:r>
              <a:rPr lang="fr-FR" sz="2850" spc="-45" dirty="0">
                <a:solidFill>
                  <a:srgbClr val="231F20"/>
                </a:solidFill>
                <a:latin typeface="Calibri"/>
                <a:cs typeface="Calibri"/>
              </a:rPr>
              <a:t> </a:t>
            </a:r>
            <a:r>
              <a:rPr lang="fr-FR" sz="2850" spc="95" dirty="0">
                <a:solidFill>
                  <a:srgbClr val="231F20"/>
                </a:solidFill>
                <a:latin typeface="Calibri"/>
                <a:cs typeface="Calibri"/>
              </a:rPr>
              <a:t>à</a:t>
            </a:r>
            <a:r>
              <a:rPr lang="fr-FR" sz="2850" spc="-50" dirty="0">
                <a:solidFill>
                  <a:srgbClr val="231F20"/>
                </a:solidFill>
                <a:latin typeface="Calibri"/>
                <a:cs typeface="Calibri"/>
              </a:rPr>
              <a:t> </a:t>
            </a:r>
            <a:r>
              <a:rPr lang="fr-FR" sz="2850" spc="-20" dirty="0">
                <a:solidFill>
                  <a:srgbClr val="231F20"/>
                </a:solidFill>
                <a:latin typeface="Calibri"/>
                <a:cs typeface="Calibri"/>
              </a:rPr>
              <a:t>gérer </a:t>
            </a:r>
            <a:r>
              <a:rPr lang="fr-FR" sz="2850" spc="80" dirty="0">
                <a:solidFill>
                  <a:srgbClr val="231F20"/>
                </a:solidFill>
                <a:latin typeface="Calibri"/>
                <a:cs typeface="Calibri"/>
              </a:rPr>
              <a:t>les</a:t>
            </a:r>
            <a:r>
              <a:rPr lang="fr-FR" sz="2850" spc="-50" dirty="0">
                <a:solidFill>
                  <a:srgbClr val="231F20"/>
                </a:solidFill>
                <a:latin typeface="Calibri"/>
                <a:cs typeface="Calibri"/>
              </a:rPr>
              <a:t> </a:t>
            </a:r>
            <a:r>
              <a:rPr lang="fr-FR" sz="2850" dirty="0">
                <a:solidFill>
                  <a:srgbClr val="231F20"/>
                </a:solidFill>
                <a:latin typeface="Calibri"/>
                <a:cs typeface="Calibri"/>
              </a:rPr>
              <a:t>mots</a:t>
            </a:r>
            <a:r>
              <a:rPr lang="fr-FR" sz="2850" spc="-45" dirty="0">
                <a:solidFill>
                  <a:srgbClr val="231F20"/>
                </a:solidFill>
                <a:latin typeface="Calibri"/>
                <a:cs typeface="Calibri"/>
              </a:rPr>
              <a:t> </a:t>
            </a:r>
            <a:r>
              <a:rPr lang="fr-FR" sz="2850" dirty="0">
                <a:solidFill>
                  <a:srgbClr val="231F20"/>
                </a:solidFill>
                <a:latin typeface="Calibri"/>
                <a:cs typeface="Calibri"/>
              </a:rPr>
              <a:t>de</a:t>
            </a:r>
            <a:r>
              <a:rPr lang="fr-FR" sz="2850" spc="-45" dirty="0">
                <a:solidFill>
                  <a:srgbClr val="231F20"/>
                </a:solidFill>
                <a:latin typeface="Calibri"/>
                <a:cs typeface="Calibri"/>
              </a:rPr>
              <a:t> </a:t>
            </a:r>
            <a:r>
              <a:rPr lang="fr-FR" sz="2850" spc="-10" dirty="0">
                <a:solidFill>
                  <a:srgbClr val="231F20"/>
                </a:solidFill>
                <a:latin typeface="Calibri"/>
                <a:cs typeface="Calibri"/>
              </a:rPr>
              <a:t>passe</a:t>
            </a:r>
            <a:endParaRPr lang="fr-FR" sz="2850" dirty="0">
              <a:latin typeface="Calibri"/>
              <a:cs typeface="Calibri"/>
            </a:endParaRPr>
          </a:p>
        </p:txBody>
      </p:sp>
      <p:sp>
        <p:nvSpPr>
          <p:cNvPr id="11" name="object 11"/>
          <p:cNvSpPr txBox="1"/>
          <p:nvPr/>
        </p:nvSpPr>
        <p:spPr>
          <a:xfrm>
            <a:off x="7478380" y="6867120"/>
            <a:ext cx="4367530" cy="2339102"/>
          </a:xfrm>
          <a:prstGeom prst="rect">
            <a:avLst/>
          </a:prstGeom>
        </p:spPr>
        <p:txBody>
          <a:bodyPr vert="horz" wrap="square" lIns="0" tIns="144780" rIns="0" bIns="0" rtlCol="0">
            <a:spAutoFit/>
          </a:bodyPr>
          <a:lstStyle/>
          <a:p>
            <a:pPr marL="12700" marR="5080" algn="ctr">
              <a:lnSpc>
                <a:spcPts val="4880"/>
              </a:lnSpc>
              <a:spcBef>
                <a:spcPts val="1140"/>
              </a:spcBef>
            </a:pPr>
            <a:r>
              <a:rPr lang="fr-FR" sz="4950" b="1" spc="-150" dirty="0">
                <a:solidFill>
                  <a:srgbClr val="231F20"/>
                </a:solidFill>
                <a:latin typeface="Calibri"/>
                <a:cs typeface="Calibri"/>
              </a:rPr>
              <a:t>MÉFIEZ-VOUS DES APPARENCES</a:t>
            </a:r>
            <a:endParaRPr lang="fr-FR" sz="4950" b="1" spc="-150" dirty="0">
              <a:latin typeface="Calibri"/>
              <a:cs typeface="Calibri"/>
            </a:endParaRPr>
          </a:p>
          <a:p>
            <a:pPr algn="ctr">
              <a:lnSpc>
                <a:spcPts val="3379"/>
              </a:lnSpc>
              <a:spcBef>
                <a:spcPts val="489"/>
              </a:spcBef>
            </a:pPr>
            <a:r>
              <a:rPr lang="fr-FR" sz="2850" dirty="0">
                <a:solidFill>
                  <a:srgbClr val="231F20"/>
                </a:solidFill>
                <a:latin typeface="Calibri"/>
                <a:cs typeface="Calibri"/>
              </a:rPr>
              <a:t>Être</a:t>
            </a:r>
            <a:r>
              <a:rPr lang="fr-FR" sz="2850" spc="35" dirty="0">
                <a:solidFill>
                  <a:srgbClr val="231F20"/>
                </a:solidFill>
                <a:latin typeface="Calibri"/>
                <a:cs typeface="Calibri"/>
              </a:rPr>
              <a:t> </a:t>
            </a:r>
            <a:r>
              <a:rPr lang="fr-FR" sz="2850" spc="70" dirty="0">
                <a:solidFill>
                  <a:srgbClr val="231F20"/>
                </a:solidFill>
                <a:latin typeface="Calibri"/>
                <a:cs typeface="Calibri"/>
              </a:rPr>
              <a:t>vigilants</a:t>
            </a:r>
            <a:r>
              <a:rPr lang="fr-FR" sz="2850" spc="35" dirty="0">
                <a:solidFill>
                  <a:srgbClr val="231F20"/>
                </a:solidFill>
                <a:latin typeface="Calibri"/>
                <a:cs typeface="Calibri"/>
              </a:rPr>
              <a:t> </a:t>
            </a:r>
            <a:r>
              <a:rPr lang="fr-FR" sz="2850" spc="30" dirty="0">
                <a:solidFill>
                  <a:srgbClr val="231F20"/>
                </a:solidFill>
                <a:latin typeface="Calibri"/>
                <a:cs typeface="Calibri"/>
              </a:rPr>
              <a:t>face</a:t>
            </a:r>
            <a:endParaRPr lang="fr-FR" sz="2850" dirty="0">
              <a:latin typeface="Calibri"/>
              <a:cs typeface="Calibri"/>
            </a:endParaRPr>
          </a:p>
          <a:p>
            <a:pPr algn="ctr">
              <a:lnSpc>
                <a:spcPts val="3379"/>
              </a:lnSpc>
            </a:pPr>
            <a:r>
              <a:rPr lang="fr-FR" sz="2850" spc="55" dirty="0">
                <a:solidFill>
                  <a:srgbClr val="231F20"/>
                </a:solidFill>
                <a:latin typeface="Calibri"/>
                <a:cs typeface="Calibri"/>
              </a:rPr>
              <a:t>aux</a:t>
            </a:r>
            <a:r>
              <a:rPr lang="fr-FR" sz="2850" spc="45" dirty="0">
                <a:solidFill>
                  <a:srgbClr val="231F20"/>
                </a:solidFill>
                <a:latin typeface="Calibri"/>
                <a:cs typeface="Calibri"/>
              </a:rPr>
              <a:t> </a:t>
            </a:r>
            <a:r>
              <a:rPr lang="fr-FR" sz="2850" dirty="0">
                <a:solidFill>
                  <a:srgbClr val="231F20"/>
                </a:solidFill>
                <a:latin typeface="Calibri"/>
                <a:cs typeface="Calibri"/>
              </a:rPr>
              <a:t>arnaques</a:t>
            </a:r>
            <a:r>
              <a:rPr lang="fr-FR" sz="2850" spc="60" dirty="0">
                <a:solidFill>
                  <a:srgbClr val="231F20"/>
                </a:solidFill>
                <a:latin typeface="Calibri"/>
                <a:cs typeface="Calibri"/>
              </a:rPr>
              <a:t> </a:t>
            </a:r>
            <a:r>
              <a:rPr lang="fr-FR" sz="2850" dirty="0">
                <a:solidFill>
                  <a:srgbClr val="231F20"/>
                </a:solidFill>
                <a:latin typeface="Calibri"/>
                <a:cs typeface="Calibri"/>
              </a:rPr>
              <a:t>en</a:t>
            </a:r>
            <a:r>
              <a:rPr lang="fr-FR" sz="2850" spc="50" dirty="0">
                <a:solidFill>
                  <a:srgbClr val="231F20"/>
                </a:solidFill>
                <a:latin typeface="Calibri"/>
                <a:cs typeface="Calibri"/>
              </a:rPr>
              <a:t> </a:t>
            </a:r>
            <a:r>
              <a:rPr lang="fr-FR" sz="2850" spc="65" dirty="0">
                <a:solidFill>
                  <a:srgbClr val="231F20"/>
                </a:solidFill>
                <a:latin typeface="Calibri"/>
                <a:cs typeface="Calibri"/>
              </a:rPr>
              <a:t>ligne</a:t>
            </a:r>
            <a:endParaRPr lang="fr-FR" sz="2850" dirty="0">
              <a:latin typeface="Calibri"/>
              <a:cs typeface="Calibri"/>
            </a:endParaRPr>
          </a:p>
        </p:txBody>
      </p:sp>
      <p:grpSp>
        <p:nvGrpSpPr>
          <p:cNvPr id="12" name="object 12"/>
          <p:cNvGrpSpPr/>
          <p:nvPr/>
        </p:nvGrpSpPr>
        <p:grpSpPr>
          <a:xfrm>
            <a:off x="3538237" y="3172495"/>
            <a:ext cx="2781935" cy="3584575"/>
            <a:chOff x="3538237" y="3172495"/>
            <a:chExt cx="2781935" cy="3584575"/>
          </a:xfrm>
        </p:grpSpPr>
        <p:sp>
          <p:nvSpPr>
            <p:cNvPr id="13" name="object 13"/>
            <p:cNvSpPr/>
            <p:nvPr/>
          </p:nvSpPr>
          <p:spPr>
            <a:xfrm>
              <a:off x="3720898" y="5947680"/>
              <a:ext cx="1558290" cy="716915"/>
            </a:xfrm>
            <a:custGeom>
              <a:avLst/>
              <a:gdLst/>
              <a:ahLst/>
              <a:cxnLst/>
              <a:rect l="l" t="t" r="r" b="b"/>
              <a:pathLst>
                <a:path w="1558289" h="716915">
                  <a:moveTo>
                    <a:pt x="779117" y="0"/>
                  </a:moveTo>
                  <a:lnTo>
                    <a:pt x="715217" y="1187"/>
                  </a:lnTo>
                  <a:lnTo>
                    <a:pt x="652739" y="4689"/>
                  </a:lnTo>
                  <a:lnTo>
                    <a:pt x="591884" y="10413"/>
                  </a:lnTo>
                  <a:lnTo>
                    <a:pt x="532853" y="18267"/>
                  </a:lnTo>
                  <a:lnTo>
                    <a:pt x="475847" y="28158"/>
                  </a:lnTo>
                  <a:lnTo>
                    <a:pt x="421065" y="39994"/>
                  </a:lnTo>
                  <a:lnTo>
                    <a:pt x="368708" y="53684"/>
                  </a:lnTo>
                  <a:lnTo>
                    <a:pt x="318978" y="69134"/>
                  </a:lnTo>
                  <a:lnTo>
                    <a:pt x="272073" y="86254"/>
                  </a:lnTo>
                  <a:lnTo>
                    <a:pt x="228195" y="104949"/>
                  </a:lnTo>
                  <a:lnTo>
                    <a:pt x="187545" y="125129"/>
                  </a:lnTo>
                  <a:lnTo>
                    <a:pt x="150322" y="146701"/>
                  </a:lnTo>
                  <a:lnTo>
                    <a:pt x="116728" y="169573"/>
                  </a:lnTo>
                  <a:lnTo>
                    <a:pt x="86962" y="193652"/>
                  </a:lnTo>
                  <a:lnTo>
                    <a:pt x="39719" y="245064"/>
                  </a:lnTo>
                  <a:lnTo>
                    <a:pt x="10197" y="300201"/>
                  </a:lnTo>
                  <a:lnTo>
                    <a:pt x="0" y="358324"/>
                  </a:lnTo>
                  <a:lnTo>
                    <a:pt x="2582" y="387712"/>
                  </a:lnTo>
                  <a:lnTo>
                    <a:pt x="22642" y="444435"/>
                  </a:lnTo>
                  <a:lnTo>
                    <a:pt x="61226" y="497802"/>
                  </a:lnTo>
                  <a:lnTo>
                    <a:pt x="116728" y="547078"/>
                  </a:lnTo>
                  <a:lnTo>
                    <a:pt x="150322" y="569950"/>
                  </a:lnTo>
                  <a:lnTo>
                    <a:pt x="187545" y="591523"/>
                  </a:lnTo>
                  <a:lnTo>
                    <a:pt x="228195" y="611703"/>
                  </a:lnTo>
                  <a:lnTo>
                    <a:pt x="272073" y="630400"/>
                  </a:lnTo>
                  <a:lnTo>
                    <a:pt x="318978" y="647520"/>
                  </a:lnTo>
                  <a:lnTo>
                    <a:pt x="368708" y="662971"/>
                  </a:lnTo>
                  <a:lnTo>
                    <a:pt x="421065" y="676661"/>
                  </a:lnTo>
                  <a:lnTo>
                    <a:pt x="475847" y="688498"/>
                  </a:lnTo>
                  <a:lnTo>
                    <a:pt x="532853" y="698390"/>
                  </a:lnTo>
                  <a:lnTo>
                    <a:pt x="591884" y="706244"/>
                  </a:lnTo>
                  <a:lnTo>
                    <a:pt x="652739" y="711968"/>
                  </a:lnTo>
                  <a:lnTo>
                    <a:pt x="715217" y="715470"/>
                  </a:lnTo>
                  <a:lnTo>
                    <a:pt x="779117" y="716658"/>
                  </a:lnTo>
                  <a:lnTo>
                    <a:pt x="843016" y="715470"/>
                  </a:lnTo>
                  <a:lnTo>
                    <a:pt x="905493" y="711968"/>
                  </a:lnTo>
                  <a:lnTo>
                    <a:pt x="966347" y="706244"/>
                  </a:lnTo>
                  <a:lnTo>
                    <a:pt x="1025377" y="698390"/>
                  </a:lnTo>
                  <a:lnTo>
                    <a:pt x="1082383" y="688498"/>
                  </a:lnTo>
                  <a:lnTo>
                    <a:pt x="1137165" y="676661"/>
                  </a:lnTo>
                  <a:lnTo>
                    <a:pt x="1189521" y="662971"/>
                  </a:lnTo>
                  <a:lnTo>
                    <a:pt x="1239252" y="647520"/>
                  </a:lnTo>
                  <a:lnTo>
                    <a:pt x="1286157" y="630400"/>
                  </a:lnTo>
                  <a:lnTo>
                    <a:pt x="1330035" y="611703"/>
                  </a:lnTo>
                  <a:lnTo>
                    <a:pt x="1370686" y="591523"/>
                  </a:lnTo>
                  <a:lnTo>
                    <a:pt x="1407909" y="569950"/>
                  </a:lnTo>
                  <a:lnTo>
                    <a:pt x="1441504" y="547078"/>
                  </a:lnTo>
                  <a:lnTo>
                    <a:pt x="1471270" y="522998"/>
                  </a:lnTo>
                  <a:lnTo>
                    <a:pt x="1518514" y="471584"/>
                  </a:lnTo>
                  <a:lnTo>
                    <a:pt x="1548037" y="416447"/>
                  </a:lnTo>
                  <a:lnTo>
                    <a:pt x="1558235" y="358324"/>
                  </a:lnTo>
                  <a:lnTo>
                    <a:pt x="1555652" y="328935"/>
                  </a:lnTo>
                  <a:lnTo>
                    <a:pt x="1535591" y="272213"/>
                  </a:lnTo>
                  <a:lnTo>
                    <a:pt x="1497007" y="218847"/>
                  </a:lnTo>
                  <a:lnTo>
                    <a:pt x="1441504" y="169573"/>
                  </a:lnTo>
                  <a:lnTo>
                    <a:pt x="1407909" y="146701"/>
                  </a:lnTo>
                  <a:lnTo>
                    <a:pt x="1370686" y="125129"/>
                  </a:lnTo>
                  <a:lnTo>
                    <a:pt x="1330035" y="104949"/>
                  </a:lnTo>
                  <a:lnTo>
                    <a:pt x="1286157" y="86254"/>
                  </a:lnTo>
                  <a:lnTo>
                    <a:pt x="1239252" y="69134"/>
                  </a:lnTo>
                  <a:lnTo>
                    <a:pt x="1189521" y="53684"/>
                  </a:lnTo>
                  <a:lnTo>
                    <a:pt x="1137165" y="39994"/>
                  </a:lnTo>
                  <a:lnTo>
                    <a:pt x="1082383" y="28158"/>
                  </a:lnTo>
                  <a:lnTo>
                    <a:pt x="1025377" y="18267"/>
                  </a:lnTo>
                  <a:lnTo>
                    <a:pt x="966347" y="10413"/>
                  </a:lnTo>
                  <a:lnTo>
                    <a:pt x="905493" y="4689"/>
                  </a:lnTo>
                  <a:lnTo>
                    <a:pt x="843016" y="1187"/>
                  </a:lnTo>
                  <a:lnTo>
                    <a:pt x="779117" y="0"/>
                  </a:lnTo>
                  <a:close/>
                </a:path>
              </a:pathLst>
            </a:custGeom>
            <a:solidFill>
              <a:srgbClr val="EDEDED"/>
            </a:solidFill>
          </p:spPr>
          <p:txBody>
            <a:bodyPr wrap="square" lIns="0" tIns="0" rIns="0" bIns="0" rtlCol="0"/>
            <a:lstStyle/>
            <a:p>
              <a:endParaRPr dirty="0"/>
            </a:p>
          </p:txBody>
        </p:sp>
        <p:sp>
          <p:nvSpPr>
            <p:cNvPr id="14" name="object 14"/>
            <p:cNvSpPr/>
            <p:nvPr/>
          </p:nvSpPr>
          <p:spPr>
            <a:xfrm>
              <a:off x="3538232" y="3172504"/>
              <a:ext cx="1078865" cy="3310254"/>
            </a:xfrm>
            <a:custGeom>
              <a:avLst/>
              <a:gdLst/>
              <a:ahLst/>
              <a:cxnLst/>
              <a:rect l="l" t="t" r="r" b="b"/>
              <a:pathLst>
                <a:path w="1078864" h="3310254">
                  <a:moveTo>
                    <a:pt x="1078839" y="917435"/>
                  </a:moveTo>
                  <a:lnTo>
                    <a:pt x="1078357" y="862431"/>
                  </a:lnTo>
                  <a:lnTo>
                    <a:pt x="1077087" y="808342"/>
                  </a:lnTo>
                  <a:lnTo>
                    <a:pt x="1075220" y="754964"/>
                  </a:lnTo>
                  <a:lnTo>
                    <a:pt x="1072921" y="700519"/>
                  </a:lnTo>
                  <a:lnTo>
                    <a:pt x="1070610" y="649516"/>
                  </a:lnTo>
                  <a:lnTo>
                    <a:pt x="1068311" y="597052"/>
                  </a:lnTo>
                  <a:lnTo>
                    <a:pt x="1066304" y="544487"/>
                  </a:lnTo>
                  <a:lnTo>
                    <a:pt x="1060030" y="442112"/>
                  </a:lnTo>
                  <a:lnTo>
                    <a:pt x="1056894" y="391909"/>
                  </a:lnTo>
                  <a:lnTo>
                    <a:pt x="1053757" y="342874"/>
                  </a:lnTo>
                  <a:lnTo>
                    <a:pt x="1052322" y="291503"/>
                  </a:lnTo>
                  <a:lnTo>
                    <a:pt x="1048270" y="242252"/>
                  </a:lnTo>
                  <a:lnTo>
                    <a:pt x="1042022" y="194500"/>
                  </a:lnTo>
                  <a:lnTo>
                    <a:pt x="1033970" y="147599"/>
                  </a:lnTo>
                  <a:lnTo>
                    <a:pt x="1024509" y="100926"/>
                  </a:lnTo>
                  <a:lnTo>
                    <a:pt x="1013079" y="62306"/>
                  </a:lnTo>
                  <a:lnTo>
                    <a:pt x="969848" y="9550"/>
                  </a:lnTo>
                  <a:lnTo>
                    <a:pt x="932573" y="203"/>
                  </a:lnTo>
                  <a:lnTo>
                    <a:pt x="922439" y="0"/>
                  </a:lnTo>
                  <a:lnTo>
                    <a:pt x="911148" y="1270"/>
                  </a:lnTo>
                  <a:lnTo>
                    <a:pt x="899071" y="4559"/>
                  </a:lnTo>
                  <a:lnTo>
                    <a:pt x="886587" y="10439"/>
                  </a:lnTo>
                  <a:lnTo>
                    <a:pt x="849045" y="31864"/>
                  </a:lnTo>
                  <a:lnTo>
                    <a:pt x="811898" y="52666"/>
                  </a:lnTo>
                  <a:lnTo>
                    <a:pt x="775525" y="73799"/>
                  </a:lnTo>
                  <a:lnTo>
                    <a:pt x="740333" y="96202"/>
                  </a:lnTo>
                  <a:lnTo>
                    <a:pt x="698614" y="125653"/>
                  </a:lnTo>
                  <a:lnTo>
                    <a:pt x="657364" y="156921"/>
                  </a:lnTo>
                  <a:lnTo>
                    <a:pt x="617042" y="190423"/>
                  </a:lnTo>
                  <a:lnTo>
                    <a:pt x="578116" y="226606"/>
                  </a:lnTo>
                  <a:lnTo>
                    <a:pt x="541045" y="265861"/>
                  </a:lnTo>
                  <a:lnTo>
                    <a:pt x="506285" y="308648"/>
                  </a:lnTo>
                  <a:lnTo>
                    <a:pt x="372554" y="479386"/>
                  </a:lnTo>
                  <a:lnTo>
                    <a:pt x="347484" y="510032"/>
                  </a:lnTo>
                  <a:lnTo>
                    <a:pt x="334949" y="526135"/>
                  </a:lnTo>
                  <a:lnTo>
                    <a:pt x="303301" y="569747"/>
                  </a:lnTo>
                  <a:lnTo>
                    <a:pt x="271183" y="613524"/>
                  </a:lnTo>
                  <a:lnTo>
                    <a:pt x="238836" y="657186"/>
                  </a:lnTo>
                  <a:lnTo>
                    <a:pt x="206476" y="700519"/>
                  </a:lnTo>
                  <a:lnTo>
                    <a:pt x="142709" y="785114"/>
                  </a:lnTo>
                  <a:lnTo>
                    <a:pt x="121805" y="818261"/>
                  </a:lnTo>
                  <a:lnTo>
                    <a:pt x="105613" y="855383"/>
                  </a:lnTo>
                  <a:lnTo>
                    <a:pt x="89420" y="892098"/>
                  </a:lnTo>
                  <a:lnTo>
                    <a:pt x="74803" y="928700"/>
                  </a:lnTo>
                  <a:lnTo>
                    <a:pt x="63309" y="965415"/>
                  </a:lnTo>
                  <a:lnTo>
                    <a:pt x="50965" y="1013396"/>
                  </a:lnTo>
                  <a:lnTo>
                    <a:pt x="39801" y="1060678"/>
                  </a:lnTo>
                  <a:lnTo>
                    <a:pt x="30975" y="1106601"/>
                  </a:lnTo>
                  <a:lnTo>
                    <a:pt x="25679" y="1150454"/>
                  </a:lnTo>
                  <a:lnTo>
                    <a:pt x="25654" y="1150607"/>
                  </a:lnTo>
                  <a:lnTo>
                    <a:pt x="4851" y="1257935"/>
                  </a:lnTo>
                  <a:lnTo>
                    <a:pt x="0" y="1316431"/>
                  </a:lnTo>
                  <a:lnTo>
                    <a:pt x="13030" y="1346365"/>
                  </a:lnTo>
                  <a:lnTo>
                    <a:pt x="45821" y="1368132"/>
                  </a:lnTo>
                  <a:lnTo>
                    <a:pt x="403860" y="1619110"/>
                  </a:lnTo>
                  <a:lnTo>
                    <a:pt x="532638" y="1400251"/>
                  </a:lnTo>
                  <a:lnTo>
                    <a:pt x="539737" y="1831149"/>
                  </a:lnTo>
                  <a:lnTo>
                    <a:pt x="542201" y="1929968"/>
                  </a:lnTo>
                  <a:lnTo>
                    <a:pt x="543382" y="1979358"/>
                  </a:lnTo>
                  <a:lnTo>
                    <a:pt x="544474" y="2028710"/>
                  </a:lnTo>
                  <a:lnTo>
                    <a:pt x="545477" y="2078012"/>
                  </a:lnTo>
                  <a:lnTo>
                    <a:pt x="546354" y="2127275"/>
                  </a:lnTo>
                  <a:lnTo>
                    <a:pt x="547077" y="2176462"/>
                  </a:lnTo>
                  <a:lnTo>
                    <a:pt x="547624" y="2225586"/>
                  </a:lnTo>
                  <a:lnTo>
                    <a:pt x="547903" y="2266429"/>
                  </a:lnTo>
                  <a:lnTo>
                    <a:pt x="547992" y="2376157"/>
                  </a:lnTo>
                  <a:lnTo>
                    <a:pt x="547751" y="2428989"/>
                  </a:lnTo>
                  <a:lnTo>
                    <a:pt x="547408" y="2482024"/>
                  </a:lnTo>
                  <a:lnTo>
                    <a:pt x="546671" y="2588349"/>
                  </a:lnTo>
                  <a:lnTo>
                    <a:pt x="546392" y="2641511"/>
                  </a:lnTo>
                  <a:lnTo>
                    <a:pt x="546290" y="2750070"/>
                  </a:lnTo>
                  <a:lnTo>
                    <a:pt x="546557" y="2800146"/>
                  </a:lnTo>
                  <a:lnTo>
                    <a:pt x="547141" y="2852509"/>
                  </a:lnTo>
                  <a:lnTo>
                    <a:pt x="548093" y="2904477"/>
                  </a:lnTo>
                  <a:lnTo>
                    <a:pt x="551878" y="2961411"/>
                  </a:lnTo>
                  <a:lnTo>
                    <a:pt x="565848" y="3010027"/>
                  </a:lnTo>
                  <a:lnTo>
                    <a:pt x="586447" y="3036189"/>
                  </a:lnTo>
                  <a:lnTo>
                    <a:pt x="587209" y="3039961"/>
                  </a:lnTo>
                  <a:lnTo>
                    <a:pt x="593674" y="3045371"/>
                  </a:lnTo>
                  <a:lnTo>
                    <a:pt x="593928" y="3045676"/>
                  </a:lnTo>
                  <a:lnTo>
                    <a:pt x="594156" y="3045777"/>
                  </a:lnTo>
                  <a:lnTo>
                    <a:pt x="743229" y="3170212"/>
                  </a:lnTo>
                  <a:lnTo>
                    <a:pt x="837260" y="3241776"/>
                  </a:lnTo>
                  <a:lnTo>
                    <a:pt x="907161" y="3279965"/>
                  </a:lnTo>
                  <a:lnTo>
                    <a:pt x="990739" y="3310128"/>
                  </a:lnTo>
                  <a:lnTo>
                    <a:pt x="1002042" y="2857690"/>
                  </a:lnTo>
                  <a:lnTo>
                    <a:pt x="1002626" y="2857042"/>
                  </a:lnTo>
                  <a:lnTo>
                    <a:pt x="1025029" y="2823857"/>
                  </a:lnTo>
                  <a:lnTo>
                    <a:pt x="1041946" y="2788412"/>
                  </a:lnTo>
                  <a:lnTo>
                    <a:pt x="1053757" y="2750070"/>
                  </a:lnTo>
                  <a:lnTo>
                    <a:pt x="1062316" y="2701760"/>
                  </a:lnTo>
                  <a:lnTo>
                    <a:pt x="1068908" y="2654998"/>
                  </a:lnTo>
                  <a:lnTo>
                    <a:pt x="1073162" y="2608821"/>
                  </a:lnTo>
                  <a:lnTo>
                    <a:pt x="1074661" y="2562301"/>
                  </a:lnTo>
                  <a:lnTo>
                    <a:pt x="1074775" y="2513330"/>
                  </a:lnTo>
                  <a:lnTo>
                    <a:pt x="1075093" y="2464219"/>
                  </a:lnTo>
                  <a:lnTo>
                    <a:pt x="1075563" y="2414968"/>
                  </a:lnTo>
                  <a:lnTo>
                    <a:pt x="1076134" y="2365578"/>
                  </a:lnTo>
                  <a:lnTo>
                    <a:pt x="1077366" y="2266429"/>
                  </a:lnTo>
                  <a:lnTo>
                    <a:pt x="1077937" y="2216670"/>
                  </a:lnTo>
                  <a:lnTo>
                    <a:pt x="1078407" y="2166797"/>
                  </a:lnTo>
                  <a:lnTo>
                    <a:pt x="1078725" y="2116810"/>
                  </a:lnTo>
                  <a:lnTo>
                    <a:pt x="1078839" y="993305"/>
                  </a:lnTo>
                  <a:lnTo>
                    <a:pt x="1078839" y="917435"/>
                  </a:lnTo>
                  <a:close/>
                </a:path>
              </a:pathLst>
            </a:custGeom>
            <a:solidFill>
              <a:srgbClr val="FFB542"/>
            </a:solidFill>
          </p:spPr>
          <p:txBody>
            <a:bodyPr wrap="square" lIns="0" tIns="0" rIns="0" bIns="0" rtlCol="0"/>
            <a:lstStyle/>
            <a:p>
              <a:endParaRPr dirty="0"/>
            </a:p>
          </p:txBody>
        </p:sp>
        <p:sp>
          <p:nvSpPr>
            <p:cNvPr id="15" name="object 15"/>
            <p:cNvSpPr/>
            <p:nvPr/>
          </p:nvSpPr>
          <p:spPr>
            <a:xfrm>
              <a:off x="3660047" y="3305859"/>
              <a:ext cx="982980" cy="877569"/>
            </a:xfrm>
            <a:custGeom>
              <a:avLst/>
              <a:gdLst/>
              <a:ahLst/>
              <a:cxnLst/>
              <a:rect l="l" t="t" r="r" b="b"/>
              <a:pathLst>
                <a:path w="982979" h="877570">
                  <a:moveTo>
                    <a:pt x="566370" y="0"/>
                  </a:moveTo>
                  <a:lnTo>
                    <a:pt x="455048" y="55776"/>
                  </a:lnTo>
                  <a:lnTo>
                    <a:pt x="358944" y="145712"/>
                  </a:lnTo>
                  <a:lnTo>
                    <a:pt x="224960" y="334017"/>
                  </a:lnTo>
                  <a:lnTo>
                    <a:pt x="0" y="684900"/>
                  </a:lnTo>
                  <a:lnTo>
                    <a:pt x="85814" y="758616"/>
                  </a:lnTo>
                  <a:lnTo>
                    <a:pt x="148180" y="803205"/>
                  </a:lnTo>
                  <a:lnTo>
                    <a:pt x="217482" y="836682"/>
                  </a:lnTo>
                  <a:lnTo>
                    <a:pt x="324105" y="877062"/>
                  </a:lnTo>
                  <a:lnTo>
                    <a:pt x="941751" y="459483"/>
                  </a:lnTo>
                  <a:lnTo>
                    <a:pt x="982828" y="112991"/>
                  </a:lnTo>
                  <a:lnTo>
                    <a:pt x="566370" y="0"/>
                  </a:lnTo>
                  <a:close/>
                </a:path>
              </a:pathLst>
            </a:custGeom>
            <a:solidFill>
              <a:srgbClr val="EA911C"/>
            </a:solidFill>
          </p:spPr>
          <p:txBody>
            <a:bodyPr wrap="square" lIns="0" tIns="0" rIns="0" bIns="0" rtlCol="0"/>
            <a:lstStyle/>
            <a:p>
              <a:endParaRPr dirty="0"/>
            </a:p>
          </p:txBody>
        </p:sp>
        <p:sp>
          <p:nvSpPr>
            <p:cNvPr id="16" name="object 16"/>
            <p:cNvSpPr/>
            <p:nvPr/>
          </p:nvSpPr>
          <p:spPr>
            <a:xfrm>
              <a:off x="4226415" y="3176457"/>
              <a:ext cx="660400" cy="318135"/>
            </a:xfrm>
            <a:custGeom>
              <a:avLst/>
              <a:gdLst/>
              <a:ahLst/>
              <a:cxnLst/>
              <a:rect l="l" t="t" r="r" b="b"/>
              <a:pathLst>
                <a:path w="660400" h="318135">
                  <a:moveTo>
                    <a:pt x="247951" y="0"/>
                  </a:moveTo>
                  <a:lnTo>
                    <a:pt x="174183" y="17766"/>
                  </a:lnTo>
                  <a:lnTo>
                    <a:pt x="127281" y="43341"/>
                  </a:lnTo>
                  <a:lnTo>
                    <a:pt x="93503" y="63494"/>
                  </a:lnTo>
                  <a:lnTo>
                    <a:pt x="56519" y="88690"/>
                  </a:lnTo>
                  <a:lnTo>
                    <a:pt x="0" y="129396"/>
                  </a:lnTo>
                  <a:lnTo>
                    <a:pt x="355360" y="317547"/>
                  </a:lnTo>
                  <a:lnTo>
                    <a:pt x="659958" y="275706"/>
                  </a:lnTo>
                  <a:lnTo>
                    <a:pt x="632862" y="244046"/>
                  </a:lnTo>
                  <a:lnTo>
                    <a:pt x="596358" y="210113"/>
                  </a:lnTo>
                  <a:lnTo>
                    <a:pt x="552966" y="175017"/>
                  </a:lnTo>
                  <a:lnTo>
                    <a:pt x="505207" y="139870"/>
                  </a:lnTo>
                  <a:lnTo>
                    <a:pt x="455598" y="105781"/>
                  </a:lnTo>
                  <a:lnTo>
                    <a:pt x="406662" y="73863"/>
                  </a:lnTo>
                  <a:lnTo>
                    <a:pt x="360915" y="45226"/>
                  </a:lnTo>
                  <a:lnTo>
                    <a:pt x="320880" y="20981"/>
                  </a:lnTo>
                  <a:lnTo>
                    <a:pt x="285473" y="5671"/>
                  </a:lnTo>
                  <a:lnTo>
                    <a:pt x="247951" y="0"/>
                  </a:lnTo>
                  <a:close/>
                </a:path>
              </a:pathLst>
            </a:custGeom>
            <a:solidFill>
              <a:srgbClr val="FFB542"/>
            </a:solidFill>
          </p:spPr>
          <p:txBody>
            <a:bodyPr wrap="square" lIns="0" tIns="0" rIns="0" bIns="0" rtlCol="0"/>
            <a:lstStyle/>
            <a:p>
              <a:endParaRPr dirty="0"/>
            </a:p>
          </p:txBody>
        </p:sp>
        <p:sp>
          <p:nvSpPr>
            <p:cNvPr id="17" name="object 17"/>
            <p:cNvSpPr/>
            <p:nvPr/>
          </p:nvSpPr>
          <p:spPr>
            <a:xfrm>
              <a:off x="3867143" y="3418914"/>
              <a:ext cx="1101090" cy="3071495"/>
            </a:xfrm>
            <a:custGeom>
              <a:avLst/>
              <a:gdLst/>
              <a:ahLst/>
              <a:cxnLst/>
              <a:rect l="l" t="t" r="r" b="b"/>
              <a:pathLst>
                <a:path w="1101089" h="3071495">
                  <a:moveTo>
                    <a:pt x="1100636" y="993312"/>
                  </a:moveTo>
                  <a:lnTo>
                    <a:pt x="506154" y="993312"/>
                  </a:lnTo>
                  <a:lnTo>
                    <a:pt x="524045" y="994575"/>
                  </a:lnTo>
                  <a:lnTo>
                    <a:pt x="536454" y="1010024"/>
                  </a:lnTo>
                  <a:lnTo>
                    <a:pt x="548205" y="1051910"/>
                  </a:lnTo>
                  <a:lnTo>
                    <a:pt x="561532" y="1831151"/>
                  </a:lnTo>
                  <a:lnTo>
                    <a:pt x="564005" y="1929968"/>
                  </a:lnTo>
                  <a:lnTo>
                    <a:pt x="565179" y="1979350"/>
                  </a:lnTo>
                  <a:lnTo>
                    <a:pt x="566278" y="2028702"/>
                  </a:lnTo>
                  <a:lnTo>
                    <a:pt x="567277" y="2078011"/>
                  </a:lnTo>
                  <a:lnTo>
                    <a:pt x="568150" y="2127270"/>
                  </a:lnTo>
                  <a:lnTo>
                    <a:pt x="568873" y="2176465"/>
                  </a:lnTo>
                  <a:lnTo>
                    <a:pt x="569420" y="2225589"/>
                  </a:lnTo>
                  <a:lnTo>
                    <a:pt x="569709" y="2266427"/>
                  </a:lnTo>
                  <a:lnTo>
                    <a:pt x="569794" y="2376157"/>
                  </a:lnTo>
                  <a:lnTo>
                    <a:pt x="569549" y="2428995"/>
                  </a:lnTo>
                  <a:lnTo>
                    <a:pt x="569210" y="2482021"/>
                  </a:lnTo>
                  <a:lnTo>
                    <a:pt x="568475" y="2588352"/>
                  </a:lnTo>
                  <a:lnTo>
                    <a:pt x="568193" y="2641515"/>
                  </a:lnTo>
                  <a:lnTo>
                    <a:pt x="568094" y="2750076"/>
                  </a:lnTo>
                  <a:lnTo>
                    <a:pt x="568362" y="2800143"/>
                  </a:lnTo>
                  <a:lnTo>
                    <a:pt x="568946" y="2852496"/>
                  </a:lnTo>
                  <a:lnTo>
                    <a:pt x="569888" y="2904469"/>
                  </a:lnTo>
                  <a:lnTo>
                    <a:pt x="573675" y="2961414"/>
                  </a:lnTo>
                  <a:lnTo>
                    <a:pt x="587648" y="3010033"/>
                  </a:lnTo>
                  <a:lnTo>
                    <a:pt x="615727" y="3045680"/>
                  </a:lnTo>
                  <a:lnTo>
                    <a:pt x="661833" y="3063711"/>
                  </a:lnTo>
                  <a:lnTo>
                    <a:pt x="670189" y="3067155"/>
                  </a:lnTo>
                  <a:lnTo>
                    <a:pt x="681092" y="3071082"/>
                  </a:lnTo>
                  <a:lnTo>
                    <a:pt x="694739" y="3069481"/>
                  </a:lnTo>
                  <a:lnTo>
                    <a:pt x="710736" y="3063367"/>
                  </a:lnTo>
                  <a:lnTo>
                    <a:pt x="958546" y="2918982"/>
                  </a:lnTo>
                  <a:lnTo>
                    <a:pt x="996158" y="2888564"/>
                  </a:lnTo>
                  <a:lnTo>
                    <a:pt x="1024431" y="2857036"/>
                  </a:lnTo>
                  <a:lnTo>
                    <a:pt x="1046829" y="2823859"/>
                  </a:lnTo>
                  <a:lnTo>
                    <a:pt x="1063741" y="2788413"/>
                  </a:lnTo>
                  <a:lnTo>
                    <a:pt x="1075558" y="2750076"/>
                  </a:lnTo>
                  <a:lnTo>
                    <a:pt x="1084116" y="2701765"/>
                  </a:lnTo>
                  <a:lnTo>
                    <a:pt x="1090712" y="2654995"/>
                  </a:lnTo>
                  <a:lnTo>
                    <a:pt x="1094957" y="2608822"/>
                  </a:lnTo>
                  <a:lnTo>
                    <a:pt x="1096458" y="2562302"/>
                  </a:lnTo>
                  <a:lnTo>
                    <a:pt x="1096575" y="2513329"/>
                  </a:lnTo>
                  <a:lnTo>
                    <a:pt x="1096893" y="2464216"/>
                  </a:lnTo>
                  <a:lnTo>
                    <a:pt x="1097361" y="2414964"/>
                  </a:lnTo>
                  <a:lnTo>
                    <a:pt x="1097929" y="2365580"/>
                  </a:lnTo>
                  <a:lnTo>
                    <a:pt x="1099166" y="2266427"/>
                  </a:lnTo>
                  <a:lnTo>
                    <a:pt x="1099734" y="2216667"/>
                  </a:lnTo>
                  <a:lnTo>
                    <a:pt x="1100202" y="2166791"/>
                  </a:lnTo>
                  <a:lnTo>
                    <a:pt x="1100519" y="2116802"/>
                  </a:lnTo>
                  <a:lnTo>
                    <a:pt x="1100636" y="993312"/>
                  </a:lnTo>
                  <a:close/>
                </a:path>
                <a:path w="1101089" h="3071495">
                  <a:moveTo>
                    <a:pt x="944244" y="0"/>
                  </a:moveTo>
                  <a:lnTo>
                    <a:pt x="932946" y="1270"/>
                  </a:lnTo>
                  <a:lnTo>
                    <a:pt x="920865" y="4566"/>
                  </a:lnTo>
                  <a:lnTo>
                    <a:pt x="908391" y="10442"/>
                  </a:lnTo>
                  <a:lnTo>
                    <a:pt x="863426" y="28570"/>
                  </a:lnTo>
                  <a:lnTo>
                    <a:pt x="757252" y="55990"/>
                  </a:lnTo>
                  <a:lnTo>
                    <a:pt x="714637" y="75089"/>
                  </a:lnTo>
                  <a:lnTo>
                    <a:pt x="672921" y="104542"/>
                  </a:lnTo>
                  <a:lnTo>
                    <a:pt x="631670" y="135811"/>
                  </a:lnTo>
                  <a:lnTo>
                    <a:pt x="591349" y="169321"/>
                  </a:lnTo>
                  <a:lnTo>
                    <a:pt x="552422" y="205497"/>
                  </a:lnTo>
                  <a:lnTo>
                    <a:pt x="515352" y="244763"/>
                  </a:lnTo>
                  <a:lnTo>
                    <a:pt x="480603" y="287544"/>
                  </a:lnTo>
                  <a:lnTo>
                    <a:pt x="359402" y="442188"/>
                  </a:lnTo>
                  <a:lnTo>
                    <a:pt x="346867" y="458286"/>
                  </a:lnTo>
                  <a:lnTo>
                    <a:pt x="321792" y="488920"/>
                  </a:lnTo>
                  <a:lnTo>
                    <a:pt x="309257" y="505024"/>
                  </a:lnTo>
                  <a:lnTo>
                    <a:pt x="277603" y="548636"/>
                  </a:lnTo>
                  <a:lnTo>
                    <a:pt x="245485" y="592406"/>
                  </a:lnTo>
                  <a:lnTo>
                    <a:pt x="213134" y="636080"/>
                  </a:lnTo>
                  <a:lnTo>
                    <a:pt x="180784" y="679408"/>
                  </a:lnTo>
                  <a:lnTo>
                    <a:pt x="117012" y="764011"/>
                  </a:lnTo>
                  <a:lnTo>
                    <a:pt x="96122" y="797162"/>
                  </a:lnTo>
                  <a:lnTo>
                    <a:pt x="79925" y="834277"/>
                  </a:lnTo>
                  <a:lnTo>
                    <a:pt x="63729" y="871001"/>
                  </a:lnTo>
                  <a:lnTo>
                    <a:pt x="49102" y="907590"/>
                  </a:lnTo>
                  <a:lnTo>
                    <a:pt x="37611" y="944299"/>
                  </a:lnTo>
                  <a:lnTo>
                    <a:pt x="25271" y="992283"/>
                  </a:lnTo>
                  <a:lnTo>
                    <a:pt x="14105" y="1039576"/>
                  </a:lnTo>
                  <a:lnTo>
                    <a:pt x="5289" y="1085491"/>
                  </a:lnTo>
                  <a:lnTo>
                    <a:pt x="0" y="1129340"/>
                  </a:lnTo>
                  <a:lnTo>
                    <a:pt x="2654" y="1176830"/>
                  </a:lnTo>
                  <a:lnTo>
                    <a:pt x="16953" y="1227456"/>
                  </a:lnTo>
                  <a:lnTo>
                    <a:pt x="33603" y="1276706"/>
                  </a:lnTo>
                  <a:lnTo>
                    <a:pt x="43307" y="1320067"/>
                  </a:lnTo>
                  <a:lnTo>
                    <a:pt x="53564" y="1351535"/>
                  </a:lnTo>
                  <a:lnTo>
                    <a:pt x="72046" y="1371127"/>
                  </a:lnTo>
                  <a:lnTo>
                    <a:pt x="99145" y="1377831"/>
                  </a:lnTo>
                  <a:lnTo>
                    <a:pt x="135252" y="1370631"/>
                  </a:lnTo>
                  <a:lnTo>
                    <a:pt x="191673" y="1344343"/>
                  </a:lnTo>
                  <a:lnTo>
                    <a:pt x="248086" y="1296120"/>
                  </a:lnTo>
                  <a:lnTo>
                    <a:pt x="273161" y="1263323"/>
                  </a:lnTo>
                  <a:lnTo>
                    <a:pt x="298236" y="1231705"/>
                  </a:lnTo>
                  <a:lnTo>
                    <a:pt x="323312" y="1200874"/>
                  </a:lnTo>
                  <a:lnTo>
                    <a:pt x="348387" y="1170438"/>
                  </a:lnTo>
                  <a:lnTo>
                    <a:pt x="375943" y="1134887"/>
                  </a:lnTo>
                  <a:lnTo>
                    <a:pt x="402716" y="1099403"/>
                  </a:lnTo>
                  <a:lnTo>
                    <a:pt x="429492" y="1064702"/>
                  </a:lnTo>
                  <a:lnTo>
                    <a:pt x="457054" y="1031500"/>
                  </a:lnTo>
                  <a:lnTo>
                    <a:pt x="506154" y="993312"/>
                  </a:lnTo>
                  <a:lnTo>
                    <a:pt x="1100636" y="993312"/>
                  </a:lnTo>
                  <a:lnTo>
                    <a:pt x="1100551" y="907590"/>
                  </a:lnTo>
                  <a:lnTo>
                    <a:pt x="1100161" y="862439"/>
                  </a:lnTo>
                  <a:lnTo>
                    <a:pt x="1098882" y="808347"/>
                  </a:lnTo>
                  <a:lnTo>
                    <a:pt x="1097019" y="754964"/>
                  </a:lnTo>
                  <a:lnTo>
                    <a:pt x="1094790" y="702088"/>
                  </a:lnTo>
                  <a:lnTo>
                    <a:pt x="1092414" y="649518"/>
                  </a:lnTo>
                  <a:lnTo>
                    <a:pt x="1090112" y="597052"/>
                  </a:lnTo>
                  <a:lnTo>
                    <a:pt x="1088102" y="544489"/>
                  </a:lnTo>
                  <a:lnTo>
                    <a:pt x="1081834" y="442119"/>
                  </a:lnTo>
                  <a:lnTo>
                    <a:pt x="1078698" y="391913"/>
                  </a:lnTo>
                  <a:lnTo>
                    <a:pt x="1075558" y="342882"/>
                  </a:lnTo>
                  <a:lnTo>
                    <a:pt x="1074121" y="291501"/>
                  </a:lnTo>
                  <a:lnTo>
                    <a:pt x="1070077" y="242251"/>
                  </a:lnTo>
                  <a:lnTo>
                    <a:pt x="1063827" y="194496"/>
                  </a:lnTo>
                  <a:lnTo>
                    <a:pt x="1055772" y="147599"/>
                  </a:lnTo>
                  <a:lnTo>
                    <a:pt x="1046313" y="100921"/>
                  </a:lnTo>
                  <a:lnTo>
                    <a:pt x="1034881" y="62303"/>
                  </a:lnTo>
                  <a:lnTo>
                    <a:pt x="991651" y="9553"/>
                  </a:lnTo>
                  <a:lnTo>
                    <a:pt x="954368" y="202"/>
                  </a:lnTo>
                  <a:lnTo>
                    <a:pt x="944244" y="0"/>
                  </a:lnTo>
                  <a:close/>
                </a:path>
              </a:pathLst>
            </a:custGeom>
            <a:solidFill>
              <a:srgbClr val="F7D842"/>
            </a:solidFill>
          </p:spPr>
          <p:txBody>
            <a:bodyPr wrap="square" lIns="0" tIns="0" rIns="0" bIns="0" rtlCol="0"/>
            <a:lstStyle/>
            <a:p>
              <a:endParaRPr dirty="0"/>
            </a:p>
          </p:txBody>
        </p:sp>
        <p:sp>
          <p:nvSpPr>
            <p:cNvPr id="18" name="object 18"/>
            <p:cNvSpPr/>
            <p:nvPr/>
          </p:nvSpPr>
          <p:spPr>
            <a:xfrm>
              <a:off x="3969740" y="3604888"/>
              <a:ext cx="489584" cy="2289810"/>
            </a:xfrm>
            <a:custGeom>
              <a:avLst/>
              <a:gdLst/>
              <a:ahLst/>
              <a:cxnLst/>
              <a:rect l="l" t="t" r="r" b="b"/>
              <a:pathLst>
                <a:path w="489585" h="2289810">
                  <a:moveTo>
                    <a:pt x="463321" y="11747"/>
                  </a:moveTo>
                  <a:lnTo>
                    <a:pt x="452755" y="1181"/>
                  </a:lnTo>
                  <a:lnTo>
                    <a:pt x="442493" y="0"/>
                  </a:lnTo>
                  <a:lnTo>
                    <a:pt x="1193" y="570687"/>
                  </a:lnTo>
                  <a:lnTo>
                    <a:pt x="0" y="578637"/>
                  </a:lnTo>
                  <a:lnTo>
                    <a:pt x="10566" y="589203"/>
                  </a:lnTo>
                  <a:lnTo>
                    <a:pt x="20828" y="590397"/>
                  </a:lnTo>
                  <a:lnTo>
                    <a:pt x="25438" y="584415"/>
                  </a:lnTo>
                  <a:lnTo>
                    <a:pt x="462127" y="19697"/>
                  </a:lnTo>
                  <a:lnTo>
                    <a:pt x="463321" y="11747"/>
                  </a:lnTo>
                  <a:close/>
                </a:path>
                <a:path w="489585" h="2289810">
                  <a:moveTo>
                    <a:pt x="480758" y="1906993"/>
                  </a:moveTo>
                  <a:lnTo>
                    <a:pt x="480555" y="1858251"/>
                  </a:lnTo>
                  <a:lnTo>
                    <a:pt x="479971" y="1809496"/>
                  </a:lnTo>
                  <a:lnTo>
                    <a:pt x="479069" y="1760753"/>
                  </a:lnTo>
                  <a:lnTo>
                    <a:pt x="476567" y="1663280"/>
                  </a:lnTo>
                  <a:lnTo>
                    <a:pt x="470598" y="1469034"/>
                  </a:lnTo>
                  <a:lnTo>
                    <a:pt x="468134" y="1372006"/>
                  </a:lnTo>
                  <a:lnTo>
                    <a:pt x="467271" y="1323492"/>
                  </a:lnTo>
                  <a:lnTo>
                    <a:pt x="466775" y="1282255"/>
                  </a:lnTo>
                  <a:lnTo>
                    <a:pt x="466559" y="1241018"/>
                  </a:lnTo>
                  <a:lnTo>
                    <a:pt x="466648" y="1199794"/>
                  </a:lnTo>
                  <a:lnTo>
                    <a:pt x="467093" y="1158557"/>
                  </a:lnTo>
                  <a:lnTo>
                    <a:pt x="462902" y="1148499"/>
                  </a:lnTo>
                  <a:lnTo>
                    <a:pt x="453390" y="1145133"/>
                  </a:lnTo>
                  <a:lnTo>
                    <a:pt x="443788" y="1148486"/>
                  </a:lnTo>
                  <a:lnTo>
                    <a:pt x="439293" y="1158557"/>
                  </a:lnTo>
                  <a:lnTo>
                    <a:pt x="438823" y="1207300"/>
                  </a:lnTo>
                  <a:lnTo>
                    <a:pt x="438823" y="1256042"/>
                  </a:lnTo>
                  <a:lnTo>
                    <a:pt x="439229" y="1304785"/>
                  </a:lnTo>
                  <a:lnTo>
                    <a:pt x="439978" y="1353527"/>
                  </a:lnTo>
                  <a:lnTo>
                    <a:pt x="441020" y="1402257"/>
                  </a:lnTo>
                  <a:lnTo>
                    <a:pt x="443699" y="1499501"/>
                  </a:lnTo>
                  <a:lnTo>
                    <a:pt x="449630" y="1693545"/>
                  </a:lnTo>
                  <a:lnTo>
                    <a:pt x="451726" y="1783295"/>
                  </a:lnTo>
                  <a:lnTo>
                    <a:pt x="452399" y="1824520"/>
                  </a:lnTo>
                  <a:lnTo>
                    <a:pt x="452818" y="1865757"/>
                  </a:lnTo>
                  <a:lnTo>
                    <a:pt x="452958" y="1906993"/>
                  </a:lnTo>
                  <a:lnTo>
                    <a:pt x="457301" y="1917065"/>
                  </a:lnTo>
                  <a:lnTo>
                    <a:pt x="466864" y="1920417"/>
                  </a:lnTo>
                  <a:lnTo>
                    <a:pt x="476415" y="1917065"/>
                  </a:lnTo>
                  <a:lnTo>
                    <a:pt x="480758" y="1906993"/>
                  </a:lnTo>
                  <a:close/>
                </a:path>
                <a:path w="489585" h="2289810">
                  <a:moveTo>
                    <a:pt x="489038" y="2169439"/>
                  </a:moveTo>
                  <a:lnTo>
                    <a:pt x="488645" y="2116251"/>
                  </a:lnTo>
                  <a:lnTo>
                    <a:pt x="487540" y="2063076"/>
                  </a:lnTo>
                  <a:lnTo>
                    <a:pt x="485724" y="2009927"/>
                  </a:lnTo>
                  <a:lnTo>
                    <a:pt x="471284" y="1996528"/>
                  </a:lnTo>
                  <a:lnTo>
                    <a:pt x="461860" y="1999856"/>
                  </a:lnTo>
                  <a:lnTo>
                    <a:pt x="457923" y="2009927"/>
                  </a:lnTo>
                  <a:lnTo>
                    <a:pt x="459740" y="2063076"/>
                  </a:lnTo>
                  <a:lnTo>
                    <a:pt x="460844" y="2116251"/>
                  </a:lnTo>
                  <a:lnTo>
                    <a:pt x="461238" y="2169439"/>
                  </a:lnTo>
                  <a:lnTo>
                    <a:pt x="460921" y="2222627"/>
                  </a:lnTo>
                  <a:lnTo>
                    <a:pt x="459892" y="2275802"/>
                  </a:lnTo>
                  <a:lnTo>
                    <a:pt x="463969" y="2285873"/>
                  </a:lnTo>
                  <a:lnTo>
                    <a:pt x="473430" y="2289225"/>
                  </a:lnTo>
                  <a:lnTo>
                    <a:pt x="483082" y="2285860"/>
                  </a:lnTo>
                  <a:lnTo>
                    <a:pt x="487692" y="2275802"/>
                  </a:lnTo>
                  <a:lnTo>
                    <a:pt x="488721" y="2222627"/>
                  </a:lnTo>
                  <a:lnTo>
                    <a:pt x="489038" y="2169439"/>
                  </a:lnTo>
                  <a:close/>
                </a:path>
              </a:pathLst>
            </a:custGeom>
            <a:solidFill>
              <a:srgbClr val="FFFFFF"/>
            </a:solidFill>
          </p:spPr>
          <p:txBody>
            <a:bodyPr wrap="square" lIns="0" tIns="0" rIns="0" bIns="0" rtlCol="0"/>
            <a:lstStyle/>
            <a:p>
              <a:endParaRPr dirty="0"/>
            </a:p>
          </p:txBody>
        </p:sp>
        <p:sp>
          <p:nvSpPr>
            <p:cNvPr id="19" name="object 19"/>
            <p:cNvSpPr/>
            <p:nvPr/>
          </p:nvSpPr>
          <p:spPr>
            <a:xfrm>
              <a:off x="4719319" y="6241749"/>
              <a:ext cx="394970" cy="497205"/>
            </a:xfrm>
            <a:custGeom>
              <a:avLst/>
              <a:gdLst/>
              <a:ahLst/>
              <a:cxnLst/>
              <a:rect l="l" t="t" r="r" b="b"/>
              <a:pathLst>
                <a:path w="394970" h="497204">
                  <a:moveTo>
                    <a:pt x="0" y="0"/>
                  </a:moveTo>
                  <a:lnTo>
                    <a:pt x="0" y="496675"/>
                  </a:lnTo>
                  <a:lnTo>
                    <a:pt x="148100" y="285541"/>
                  </a:lnTo>
                  <a:lnTo>
                    <a:pt x="394940" y="285541"/>
                  </a:lnTo>
                  <a:lnTo>
                    <a:pt x="0" y="0"/>
                  </a:lnTo>
                  <a:close/>
                </a:path>
              </a:pathLst>
            </a:custGeom>
            <a:solidFill>
              <a:srgbClr val="000000"/>
            </a:solidFill>
          </p:spPr>
          <p:txBody>
            <a:bodyPr wrap="square" lIns="0" tIns="0" rIns="0" bIns="0" rtlCol="0"/>
            <a:lstStyle/>
            <a:p>
              <a:endParaRPr dirty="0"/>
            </a:p>
          </p:txBody>
        </p:sp>
        <p:sp>
          <p:nvSpPr>
            <p:cNvPr id="20" name="object 20"/>
            <p:cNvSpPr/>
            <p:nvPr/>
          </p:nvSpPr>
          <p:spPr>
            <a:xfrm>
              <a:off x="4702638" y="6224042"/>
              <a:ext cx="429895" cy="532765"/>
            </a:xfrm>
            <a:custGeom>
              <a:avLst/>
              <a:gdLst/>
              <a:ahLst/>
              <a:cxnLst/>
              <a:rect l="l" t="t" r="r" b="b"/>
              <a:pathLst>
                <a:path w="429895" h="532765">
                  <a:moveTo>
                    <a:pt x="14680" y="0"/>
                  </a:moveTo>
                  <a:lnTo>
                    <a:pt x="3497" y="5717"/>
                  </a:lnTo>
                  <a:lnTo>
                    <a:pt x="0" y="11423"/>
                  </a:lnTo>
                  <a:lnTo>
                    <a:pt x="0" y="521638"/>
                  </a:lnTo>
                  <a:lnTo>
                    <a:pt x="4743" y="528099"/>
                  </a:lnTo>
                  <a:lnTo>
                    <a:pt x="18575" y="532475"/>
                  </a:lnTo>
                  <a:lnTo>
                    <a:pt x="26166" y="529900"/>
                  </a:lnTo>
                  <a:lnTo>
                    <a:pt x="30334" y="523963"/>
                  </a:lnTo>
                  <a:lnTo>
                    <a:pt x="3026" y="504801"/>
                  </a:lnTo>
                  <a:lnTo>
                    <a:pt x="33360" y="461554"/>
                  </a:lnTo>
                  <a:lnTo>
                    <a:pt x="33360" y="50344"/>
                  </a:lnTo>
                  <a:lnTo>
                    <a:pt x="90283" y="50344"/>
                  </a:lnTo>
                  <a:lnTo>
                    <a:pt x="21360" y="513"/>
                  </a:lnTo>
                  <a:lnTo>
                    <a:pt x="14680" y="0"/>
                  </a:lnTo>
                  <a:close/>
                </a:path>
                <a:path w="429895" h="532765">
                  <a:moveTo>
                    <a:pt x="33360" y="461554"/>
                  </a:moveTo>
                  <a:lnTo>
                    <a:pt x="3026" y="504801"/>
                  </a:lnTo>
                  <a:lnTo>
                    <a:pt x="30334" y="523963"/>
                  </a:lnTo>
                  <a:lnTo>
                    <a:pt x="37054" y="514382"/>
                  </a:lnTo>
                  <a:lnTo>
                    <a:pt x="33360" y="514382"/>
                  </a:lnTo>
                  <a:lnTo>
                    <a:pt x="33360" y="461554"/>
                  </a:lnTo>
                  <a:close/>
                </a:path>
                <a:path w="429895" h="532765">
                  <a:moveTo>
                    <a:pt x="90283" y="50344"/>
                  </a:moveTo>
                  <a:lnTo>
                    <a:pt x="33360" y="50344"/>
                  </a:lnTo>
                  <a:lnTo>
                    <a:pt x="360083" y="286567"/>
                  </a:lnTo>
                  <a:lnTo>
                    <a:pt x="159366" y="286567"/>
                  </a:lnTo>
                  <a:lnTo>
                    <a:pt x="154225" y="289237"/>
                  </a:lnTo>
                  <a:lnTo>
                    <a:pt x="33360" y="461554"/>
                  </a:lnTo>
                  <a:lnTo>
                    <a:pt x="33360" y="514382"/>
                  </a:lnTo>
                  <a:lnTo>
                    <a:pt x="37054" y="514382"/>
                  </a:lnTo>
                  <a:lnTo>
                    <a:pt x="173450" y="319916"/>
                  </a:lnTo>
                  <a:lnTo>
                    <a:pt x="418881" y="319916"/>
                  </a:lnTo>
                  <a:lnTo>
                    <a:pt x="425254" y="315278"/>
                  </a:lnTo>
                  <a:lnTo>
                    <a:pt x="429725" y="301477"/>
                  </a:lnTo>
                  <a:lnTo>
                    <a:pt x="427264" y="293980"/>
                  </a:lnTo>
                  <a:lnTo>
                    <a:pt x="90283" y="50344"/>
                  </a:lnTo>
                  <a:close/>
                </a:path>
              </a:pathLst>
            </a:custGeom>
            <a:solidFill>
              <a:srgbClr val="FFFFFF"/>
            </a:solidFill>
          </p:spPr>
          <p:txBody>
            <a:bodyPr wrap="square" lIns="0" tIns="0" rIns="0" bIns="0" rtlCol="0"/>
            <a:lstStyle/>
            <a:p>
              <a:endParaRPr dirty="0"/>
            </a:p>
          </p:txBody>
        </p:sp>
        <p:sp>
          <p:nvSpPr>
            <p:cNvPr id="21" name="object 21"/>
            <p:cNvSpPr/>
            <p:nvPr/>
          </p:nvSpPr>
          <p:spPr>
            <a:xfrm>
              <a:off x="4606464" y="4184777"/>
              <a:ext cx="1713864" cy="876935"/>
            </a:xfrm>
            <a:custGeom>
              <a:avLst/>
              <a:gdLst/>
              <a:ahLst/>
              <a:cxnLst/>
              <a:rect l="l" t="t" r="r" b="b"/>
              <a:pathLst>
                <a:path w="1713864" h="876935">
                  <a:moveTo>
                    <a:pt x="1209018" y="0"/>
                  </a:moveTo>
                  <a:lnTo>
                    <a:pt x="1117657" y="322"/>
                  </a:lnTo>
                  <a:lnTo>
                    <a:pt x="1021029" y="1354"/>
                  </a:lnTo>
                  <a:lnTo>
                    <a:pt x="919423" y="2941"/>
                  </a:lnTo>
                  <a:lnTo>
                    <a:pt x="468961" y="11785"/>
                  </a:lnTo>
                  <a:lnTo>
                    <a:pt x="284440" y="14763"/>
                  </a:lnTo>
                  <a:lnTo>
                    <a:pt x="157477" y="16231"/>
                  </a:lnTo>
                  <a:lnTo>
                    <a:pt x="27691" y="17107"/>
                  </a:lnTo>
                  <a:lnTo>
                    <a:pt x="17939" y="23768"/>
                  </a:lnTo>
                  <a:lnTo>
                    <a:pt x="4432" y="65321"/>
                  </a:lnTo>
                  <a:lnTo>
                    <a:pt x="1138" y="196617"/>
                  </a:lnTo>
                  <a:lnTo>
                    <a:pt x="422" y="287701"/>
                  </a:lnTo>
                  <a:lnTo>
                    <a:pt x="41" y="369363"/>
                  </a:lnTo>
                  <a:lnTo>
                    <a:pt x="0" y="442150"/>
                  </a:lnTo>
                  <a:lnTo>
                    <a:pt x="303" y="506608"/>
                  </a:lnTo>
                  <a:lnTo>
                    <a:pt x="957" y="563283"/>
                  </a:lnTo>
                  <a:lnTo>
                    <a:pt x="1965" y="612722"/>
                  </a:lnTo>
                  <a:lnTo>
                    <a:pt x="3334" y="655471"/>
                  </a:lnTo>
                  <a:lnTo>
                    <a:pt x="7169" y="723082"/>
                  </a:lnTo>
                  <a:lnTo>
                    <a:pt x="12504" y="770488"/>
                  </a:lnTo>
                  <a:lnTo>
                    <a:pt x="35409" y="838943"/>
                  </a:lnTo>
                  <a:lnTo>
                    <a:pt x="74948" y="870591"/>
                  </a:lnTo>
                  <a:lnTo>
                    <a:pt x="115400" y="876020"/>
                  </a:lnTo>
                  <a:lnTo>
                    <a:pt x="147903" y="876443"/>
                  </a:lnTo>
                  <a:lnTo>
                    <a:pt x="192914" y="876186"/>
                  </a:lnTo>
                  <a:lnTo>
                    <a:pt x="593190" y="869632"/>
                  </a:lnTo>
                  <a:lnTo>
                    <a:pt x="765895" y="867669"/>
                  </a:lnTo>
                  <a:lnTo>
                    <a:pt x="893416" y="866801"/>
                  </a:lnTo>
                  <a:lnTo>
                    <a:pt x="1030430" y="866449"/>
                  </a:lnTo>
                  <a:lnTo>
                    <a:pt x="1176582" y="866756"/>
                  </a:lnTo>
                  <a:lnTo>
                    <a:pt x="1331518" y="867861"/>
                  </a:lnTo>
                  <a:lnTo>
                    <a:pt x="1412169" y="868757"/>
                  </a:lnTo>
                  <a:lnTo>
                    <a:pt x="1494883" y="869905"/>
                  </a:lnTo>
                  <a:lnTo>
                    <a:pt x="1579615" y="871323"/>
                  </a:lnTo>
                  <a:lnTo>
                    <a:pt x="1666322" y="873029"/>
                  </a:lnTo>
                  <a:lnTo>
                    <a:pt x="1681078" y="868121"/>
                  </a:lnTo>
                  <a:lnTo>
                    <a:pt x="1696509" y="851377"/>
                  </a:lnTo>
                  <a:lnTo>
                    <a:pt x="1708587" y="820588"/>
                  </a:lnTo>
                  <a:lnTo>
                    <a:pt x="1713284" y="773545"/>
                  </a:lnTo>
                  <a:lnTo>
                    <a:pt x="1713089" y="734561"/>
                  </a:lnTo>
                  <a:lnTo>
                    <a:pt x="1712530" y="225551"/>
                  </a:lnTo>
                  <a:lnTo>
                    <a:pt x="1711194" y="152070"/>
                  </a:lnTo>
                  <a:lnTo>
                    <a:pt x="1703713" y="114534"/>
                  </a:lnTo>
                  <a:lnTo>
                    <a:pt x="1664069" y="49718"/>
                  </a:lnTo>
                  <a:lnTo>
                    <a:pt x="1627487" y="27177"/>
                  </a:lnTo>
                  <a:lnTo>
                    <a:pt x="1576785" y="14374"/>
                  </a:lnTo>
                  <a:lnTo>
                    <a:pt x="1516062" y="8857"/>
                  </a:lnTo>
                  <a:lnTo>
                    <a:pt x="1448636" y="4814"/>
                  </a:lnTo>
                  <a:lnTo>
                    <a:pt x="1374795" y="2093"/>
                  </a:lnTo>
                  <a:lnTo>
                    <a:pt x="1335559" y="1179"/>
                  </a:lnTo>
                  <a:lnTo>
                    <a:pt x="1294827" y="539"/>
                  </a:lnTo>
                  <a:lnTo>
                    <a:pt x="1252635" y="152"/>
                  </a:lnTo>
                  <a:lnTo>
                    <a:pt x="1209018" y="0"/>
                  </a:lnTo>
                  <a:close/>
                </a:path>
              </a:pathLst>
            </a:custGeom>
            <a:solidFill>
              <a:srgbClr val="FFB542"/>
            </a:solidFill>
          </p:spPr>
          <p:txBody>
            <a:bodyPr wrap="square" lIns="0" tIns="0" rIns="0" bIns="0" rtlCol="0"/>
            <a:lstStyle/>
            <a:p>
              <a:endParaRPr dirty="0"/>
            </a:p>
          </p:txBody>
        </p:sp>
      </p:grpSp>
      <p:sp>
        <p:nvSpPr>
          <p:cNvPr id="22" name="object 22"/>
          <p:cNvSpPr txBox="1"/>
          <p:nvPr/>
        </p:nvSpPr>
        <p:spPr>
          <a:xfrm>
            <a:off x="4863100"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pic>
        <p:nvPicPr>
          <p:cNvPr id="23" name="object 23"/>
          <p:cNvPicPr/>
          <p:nvPr/>
        </p:nvPicPr>
        <p:blipFill>
          <a:blip r:embed="rId2" cstate="print"/>
          <a:stretch>
            <a:fillRect/>
          </a:stretch>
        </p:blipFill>
        <p:spPr>
          <a:xfrm>
            <a:off x="14087037" y="3139988"/>
            <a:ext cx="3021466" cy="3615112"/>
          </a:xfrm>
          <a:prstGeom prst="rect">
            <a:avLst/>
          </a:prstGeom>
        </p:spPr>
      </p:pic>
      <p:sp>
        <p:nvSpPr>
          <p:cNvPr id="24" name="object 24"/>
          <p:cNvSpPr txBox="1"/>
          <p:nvPr/>
        </p:nvSpPr>
        <p:spPr>
          <a:xfrm>
            <a:off x="15651739" y="4309005"/>
            <a:ext cx="1456764" cy="529632"/>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30</a:t>
            </a:r>
            <a:r>
              <a:rPr sz="3350" b="1" spc="-5"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pic>
        <p:nvPicPr>
          <p:cNvPr id="25" name="object 25"/>
          <p:cNvPicPr/>
          <p:nvPr/>
        </p:nvPicPr>
        <p:blipFill>
          <a:blip r:embed="rId3" cstate="print"/>
          <a:stretch>
            <a:fillRect/>
          </a:stretch>
        </p:blipFill>
        <p:spPr>
          <a:xfrm>
            <a:off x="8583768" y="3172459"/>
            <a:ext cx="3205526" cy="3582634"/>
          </a:xfrm>
          <a:prstGeom prst="rect">
            <a:avLst/>
          </a:prstGeom>
        </p:spPr>
      </p:pic>
      <p:sp>
        <p:nvSpPr>
          <p:cNvPr id="26" name="object 26"/>
          <p:cNvSpPr txBox="1"/>
          <p:nvPr/>
        </p:nvSpPr>
        <p:spPr>
          <a:xfrm>
            <a:off x="10332529"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sp>
        <p:nvSpPr>
          <p:cNvPr id="29" name="object 2">
            <a:extLst>
              <a:ext uri="{FF2B5EF4-FFF2-40B4-BE49-F238E27FC236}">
                <a16:creationId xmlns:a16="http://schemas.microsoft.com/office/drawing/2014/main" id="{82DE02BA-7E5B-6728-E146-46ABCF890600}"/>
              </a:ext>
            </a:extLst>
          </p:cNvPr>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t>AVANT DE COMMENCER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618833" y="7388958"/>
            <a:ext cx="5582920" cy="3279775"/>
            <a:chOff x="4618833" y="7388958"/>
            <a:chExt cx="5582920" cy="3279775"/>
          </a:xfrm>
        </p:grpSpPr>
        <p:sp>
          <p:nvSpPr>
            <p:cNvPr id="15" name="object 15"/>
            <p:cNvSpPr/>
            <p:nvPr/>
          </p:nvSpPr>
          <p:spPr>
            <a:xfrm>
              <a:off x="4618833" y="738895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4745323" y="7515447"/>
              <a:ext cx="5266991" cy="2962684"/>
            </a:xfrm>
            <a:prstGeom prst="rect">
              <a:avLst/>
            </a:prstGeom>
          </p:spPr>
        </p:pic>
      </p:grpSp>
      <p:sp>
        <p:nvSpPr>
          <p:cNvPr id="17" name="object 17"/>
          <p:cNvSpPr txBox="1"/>
          <p:nvPr/>
        </p:nvSpPr>
        <p:spPr>
          <a:xfrm>
            <a:off x="6384200" y="8286362"/>
            <a:ext cx="847071" cy="244939"/>
          </a:xfrm>
          <a:prstGeom prst="rect">
            <a:avLst/>
          </a:prstGeom>
        </p:spPr>
        <p:txBody>
          <a:bodyPr vert="horz" wrap="square" lIns="0" tIns="13970" rIns="0" bIns="0" rtlCol="0">
            <a:spAutoFit/>
          </a:bodyPr>
          <a:lstStyle/>
          <a:p>
            <a:pPr marL="12700">
              <a:lnSpc>
                <a:spcPct val="100000"/>
              </a:lnSpc>
              <a:spcBef>
                <a:spcPts val="110"/>
              </a:spcBef>
            </a:pPr>
            <a:r>
              <a:rPr lang="fr-FR"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8242676" y="8286362"/>
            <a:ext cx="847071" cy="244939"/>
          </a:xfrm>
          <a:prstGeom prst="rect">
            <a:avLst/>
          </a:prstGeom>
        </p:spPr>
        <p:txBody>
          <a:bodyPr vert="horz" wrap="square" lIns="0" tIns="13970" rIns="0" bIns="0" rtlCol="0">
            <a:spAutoFit/>
          </a:bodyPr>
          <a:lstStyle/>
          <a:p>
            <a:pPr marL="12700">
              <a:lnSpc>
                <a:spcPct val="100000"/>
              </a:lnSpc>
              <a:spcBef>
                <a:spcPts val="110"/>
              </a:spcBef>
            </a:pPr>
            <a:r>
              <a:rPr lang="fr-FR"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5041170" y="7726214"/>
            <a:ext cx="3869054" cy="2397125"/>
            <a:chOff x="5041170" y="7726214"/>
            <a:chExt cx="3869054" cy="2397125"/>
          </a:xfrm>
        </p:grpSpPr>
        <p:pic>
          <p:nvPicPr>
            <p:cNvPr id="20" name="object 20"/>
            <p:cNvPicPr/>
            <p:nvPr/>
          </p:nvPicPr>
          <p:blipFill>
            <a:blip r:embed="rId3" cstate="print"/>
            <a:stretch>
              <a:fillRect/>
            </a:stretch>
          </p:blipFill>
          <p:spPr>
            <a:xfrm>
              <a:off x="6221024" y="9095348"/>
              <a:ext cx="2688927" cy="1027384"/>
            </a:xfrm>
            <a:prstGeom prst="rect">
              <a:avLst/>
            </a:prstGeom>
          </p:spPr>
        </p:pic>
        <p:sp>
          <p:nvSpPr>
            <p:cNvPr id="21" name="object 21"/>
            <p:cNvSpPr/>
            <p:nvPr/>
          </p:nvSpPr>
          <p:spPr>
            <a:xfrm>
              <a:off x="5041170" y="7726214"/>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8417540" y="7598192"/>
            <a:ext cx="411480" cy="138430"/>
          </a:xfrm>
          <a:prstGeom prst="rect">
            <a:avLst/>
          </a:prstGeom>
        </p:spPr>
        <p:txBody>
          <a:bodyPr vert="horz" wrap="square" lIns="0" tIns="11430" rIns="0" bIns="0" rtlCol="0">
            <a:spAutoFit/>
          </a:bodyPr>
          <a:lstStyle/>
          <a:p>
            <a:pPr marL="12700">
              <a:lnSpc>
                <a:spcPct val="100000"/>
              </a:lnSpc>
              <a:spcBef>
                <a:spcPts val="90"/>
              </a:spcBef>
            </a:pPr>
            <a:r>
              <a:rPr sz="750" dirty="0">
                <a:solidFill>
                  <a:srgbClr val="212121"/>
                </a:solidFill>
                <a:latin typeface="Calibri"/>
                <a:cs typeface="Calibri"/>
              </a:rPr>
              <a:t>ACtivité</a:t>
            </a:r>
            <a:r>
              <a:rPr sz="750" spc="145" dirty="0">
                <a:solidFill>
                  <a:srgbClr val="212121"/>
                </a:solidFill>
                <a:latin typeface="Calibri"/>
                <a:cs typeface="Calibri"/>
              </a:rPr>
              <a:t> </a:t>
            </a:r>
            <a:r>
              <a:rPr sz="750" spc="-50" dirty="0">
                <a:solidFill>
                  <a:srgbClr val="212121"/>
                </a:solidFill>
                <a:latin typeface="Calibri"/>
                <a:cs typeface="Calibri"/>
              </a:rPr>
              <a:t>2</a:t>
            </a:r>
            <a:endParaRPr sz="750" dirty="0">
              <a:latin typeface="Calibri"/>
              <a:cs typeface="Calibri"/>
            </a:endParaRPr>
          </a:p>
        </p:txBody>
      </p:sp>
      <p:sp>
        <p:nvSpPr>
          <p:cNvPr id="28" name="object 28"/>
          <p:cNvSpPr txBox="1"/>
          <p:nvPr/>
        </p:nvSpPr>
        <p:spPr>
          <a:xfrm>
            <a:off x="3172247" y="4363348"/>
            <a:ext cx="3189605" cy="1708150"/>
          </a:xfrm>
          <a:prstGeom prst="rect">
            <a:avLst/>
          </a:prstGeom>
        </p:spPr>
        <p:txBody>
          <a:bodyPr vert="horz" wrap="square" lIns="0" tIns="0" rIns="0" bIns="0" rtlCol="0">
            <a:spAutoFit/>
          </a:bodyPr>
          <a:lstStyle/>
          <a:p>
            <a:pPr algn="r">
              <a:lnSpc>
                <a:spcPts val="705"/>
              </a:lnSpc>
            </a:pPr>
            <a:r>
              <a:rPr sz="600" dirty="0">
                <a:solidFill>
                  <a:srgbClr val="212121"/>
                </a:solidFill>
                <a:latin typeface="Calibri"/>
                <a:cs typeface="Calibri"/>
              </a:rPr>
              <a:t>ACtivité</a:t>
            </a:r>
            <a:r>
              <a:rPr sz="600" spc="17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800" dirty="0">
              <a:latin typeface="Calibri"/>
              <a:cs typeface="Calibri"/>
            </a:endParaRPr>
          </a:p>
          <a:p>
            <a:pPr marR="2018664">
              <a:lnSpc>
                <a:spcPts val="1420"/>
              </a:lnSpc>
              <a:spcBef>
                <a:spcPts val="590"/>
              </a:spcBef>
            </a:pPr>
            <a:r>
              <a:rPr sz="1400" spc="114" dirty="0">
                <a:solidFill>
                  <a:srgbClr val="231F20"/>
                </a:solidFill>
                <a:latin typeface="Calibri"/>
                <a:cs typeface="Calibri"/>
              </a:rPr>
              <a:t>faut-</a:t>
            </a:r>
            <a:r>
              <a:rPr sz="1400" spc="80" dirty="0">
                <a:solidFill>
                  <a:srgbClr val="231F20"/>
                </a:solidFill>
                <a:latin typeface="Calibri"/>
                <a:cs typeface="Calibri"/>
              </a:rPr>
              <a:t>il</a:t>
            </a:r>
            <a:r>
              <a:rPr sz="1400" spc="-15" dirty="0">
                <a:solidFill>
                  <a:srgbClr val="231F20"/>
                </a:solidFill>
                <a:latin typeface="Calibri"/>
                <a:cs typeface="Calibri"/>
              </a:rPr>
              <a:t> </a:t>
            </a:r>
            <a:r>
              <a:rPr sz="1400" spc="100" dirty="0">
                <a:solidFill>
                  <a:srgbClr val="231F20"/>
                </a:solidFill>
                <a:latin typeface="Calibri"/>
                <a:cs typeface="Calibri"/>
              </a:rPr>
              <a:t>cliquer </a:t>
            </a:r>
            <a:r>
              <a:rPr sz="1400" dirty="0">
                <a:solidFill>
                  <a:srgbClr val="231F20"/>
                </a:solidFill>
                <a:latin typeface="Calibri"/>
                <a:cs typeface="Calibri"/>
              </a:rPr>
              <a:t>ou</a:t>
            </a:r>
            <a:r>
              <a:rPr sz="1400" spc="5" dirty="0">
                <a:solidFill>
                  <a:srgbClr val="231F20"/>
                </a:solidFill>
                <a:latin typeface="Calibri"/>
                <a:cs typeface="Calibri"/>
              </a:rPr>
              <a:t> </a:t>
            </a:r>
            <a:r>
              <a:rPr sz="1400" spc="65" dirty="0">
                <a:solidFill>
                  <a:srgbClr val="231F20"/>
                </a:solidFill>
                <a:latin typeface="Calibri"/>
                <a:cs typeface="Calibri"/>
              </a:rPr>
              <a:t>non</a:t>
            </a:r>
            <a:r>
              <a:rPr sz="1400" spc="10" dirty="0">
                <a:solidFill>
                  <a:srgbClr val="231F20"/>
                </a:solidFill>
                <a:latin typeface="Calibri"/>
                <a:cs typeface="Calibri"/>
              </a:rPr>
              <a:t> </a:t>
            </a:r>
            <a:r>
              <a:rPr sz="1400" spc="-50" dirty="0">
                <a:solidFill>
                  <a:srgbClr val="231F20"/>
                </a:solidFill>
                <a:latin typeface="Calibri"/>
                <a:cs typeface="Calibri"/>
              </a:rPr>
              <a:t>?</a:t>
            </a:r>
            <a:endParaRPr sz="1400" dirty="0">
              <a:latin typeface="Calibri"/>
              <a:cs typeface="Calibri"/>
            </a:endParaRPr>
          </a:p>
          <a:p>
            <a:pPr>
              <a:lnSpc>
                <a:spcPct val="100000"/>
              </a:lnSpc>
            </a:pPr>
            <a:endParaRPr sz="1600" dirty="0">
              <a:latin typeface="Calibri"/>
              <a:cs typeface="Calibri"/>
            </a:endParaRPr>
          </a:p>
          <a:p>
            <a:pPr marL="721360">
              <a:lnSpc>
                <a:spcPct val="100000"/>
              </a:lnSpc>
            </a:pPr>
            <a:r>
              <a:rPr sz="1750" spc="45" dirty="0">
                <a:solidFill>
                  <a:srgbClr val="FFFFFF"/>
                </a:solidFill>
                <a:latin typeface="Calibri"/>
                <a:cs typeface="Calibri"/>
              </a:rPr>
              <a:t>non</a:t>
            </a:r>
            <a:endParaRPr sz="1750" dirty="0">
              <a:latin typeface="Calibri"/>
              <a:cs typeface="Calibri"/>
            </a:endParaRPr>
          </a:p>
          <a:p>
            <a:pPr marL="179070" marR="1784350">
              <a:lnSpc>
                <a:spcPct val="101899"/>
              </a:lnSpc>
              <a:spcBef>
                <a:spcPts val="2039"/>
              </a:spcBef>
            </a:pPr>
            <a:r>
              <a:rPr sz="450" dirty="0">
                <a:solidFill>
                  <a:srgbClr val="602177"/>
                </a:solidFill>
                <a:latin typeface="Calibri"/>
                <a:cs typeface="Calibri"/>
              </a:rPr>
              <a:t>Il</a:t>
            </a:r>
            <a:r>
              <a:rPr sz="450" spc="35" dirty="0">
                <a:solidFill>
                  <a:srgbClr val="602177"/>
                </a:solidFill>
                <a:latin typeface="Calibri"/>
                <a:cs typeface="Calibri"/>
              </a:rPr>
              <a:t> </a:t>
            </a:r>
            <a:r>
              <a:rPr sz="450" dirty="0">
                <a:solidFill>
                  <a:srgbClr val="602177"/>
                </a:solidFill>
                <a:latin typeface="Calibri"/>
                <a:cs typeface="Calibri"/>
              </a:rPr>
              <a:t>s’agit</a:t>
            </a:r>
            <a:r>
              <a:rPr sz="450" spc="35" dirty="0">
                <a:solidFill>
                  <a:srgbClr val="602177"/>
                </a:solidFill>
                <a:latin typeface="Calibri"/>
                <a:cs typeface="Calibri"/>
              </a:rPr>
              <a:t> </a:t>
            </a:r>
            <a:r>
              <a:rPr sz="450" dirty="0">
                <a:solidFill>
                  <a:srgbClr val="602177"/>
                </a:solidFill>
                <a:latin typeface="Calibri"/>
                <a:cs typeface="Calibri"/>
              </a:rPr>
              <a:t>probablement</a:t>
            </a:r>
            <a:r>
              <a:rPr sz="450" spc="35" dirty="0">
                <a:solidFill>
                  <a:srgbClr val="602177"/>
                </a:solidFill>
                <a:latin typeface="Calibri"/>
                <a:cs typeface="Calibri"/>
              </a:rPr>
              <a:t> </a:t>
            </a:r>
            <a:r>
              <a:rPr sz="450" dirty="0">
                <a:solidFill>
                  <a:srgbClr val="602177"/>
                </a:solidFill>
                <a:latin typeface="Calibri"/>
                <a:cs typeface="Calibri"/>
              </a:rPr>
              <a:t>d’une</a:t>
            </a:r>
            <a:r>
              <a:rPr sz="450" spc="35" dirty="0">
                <a:solidFill>
                  <a:srgbClr val="602177"/>
                </a:solidFill>
                <a:latin typeface="Calibri"/>
                <a:cs typeface="Calibri"/>
              </a:rPr>
              <a:t> </a:t>
            </a:r>
            <a:r>
              <a:rPr sz="450" dirty="0">
                <a:solidFill>
                  <a:srgbClr val="602177"/>
                </a:solidFill>
                <a:latin typeface="Calibri"/>
                <a:cs typeface="Calibri"/>
              </a:rPr>
              <a:t>arnaque.</a:t>
            </a:r>
            <a:r>
              <a:rPr sz="450" spc="40" dirty="0">
                <a:solidFill>
                  <a:srgbClr val="602177"/>
                </a:solidFill>
                <a:latin typeface="Calibri"/>
                <a:cs typeface="Calibri"/>
              </a:rPr>
              <a:t> </a:t>
            </a:r>
            <a:r>
              <a:rPr sz="450" dirty="0">
                <a:solidFill>
                  <a:srgbClr val="602177"/>
                </a:solidFill>
                <a:latin typeface="Calibri"/>
                <a:cs typeface="Calibri"/>
              </a:rPr>
              <a:t>Souvent,</a:t>
            </a:r>
            <a:r>
              <a:rPr sz="450" spc="35" dirty="0">
                <a:solidFill>
                  <a:srgbClr val="602177"/>
                </a:solidFill>
                <a:latin typeface="Calibri"/>
                <a:cs typeface="Calibri"/>
              </a:rPr>
              <a:t> </a:t>
            </a:r>
            <a:r>
              <a:rPr sz="450" spc="-25" dirty="0">
                <a:solidFill>
                  <a:srgbClr val="602177"/>
                </a:solidFill>
                <a:latin typeface="Calibri"/>
                <a:cs typeface="Calibri"/>
              </a:rPr>
              <a:t>les</a:t>
            </a:r>
            <a:r>
              <a:rPr sz="450" spc="500" dirty="0">
                <a:solidFill>
                  <a:srgbClr val="602177"/>
                </a:solidFill>
                <a:latin typeface="Calibri"/>
                <a:cs typeface="Calibri"/>
              </a:rPr>
              <a:t> </a:t>
            </a:r>
            <a:r>
              <a:rPr sz="450" dirty="0">
                <a:solidFill>
                  <a:srgbClr val="602177"/>
                </a:solidFill>
                <a:latin typeface="Calibri"/>
                <a:cs typeface="Calibri"/>
              </a:rPr>
              <a:t>fraudeurs</a:t>
            </a:r>
            <a:r>
              <a:rPr sz="450" spc="60" dirty="0">
                <a:solidFill>
                  <a:srgbClr val="602177"/>
                </a:solidFill>
                <a:latin typeface="Calibri"/>
                <a:cs typeface="Calibri"/>
              </a:rPr>
              <a:t> </a:t>
            </a:r>
            <a:r>
              <a:rPr sz="450" dirty="0">
                <a:solidFill>
                  <a:srgbClr val="602177"/>
                </a:solidFill>
                <a:latin typeface="Calibri"/>
                <a:cs typeface="Calibri"/>
              </a:rPr>
              <a:t>utilisent</a:t>
            </a:r>
            <a:r>
              <a:rPr sz="450" spc="60" dirty="0">
                <a:solidFill>
                  <a:srgbClr val="602177"/>
                </a:solidFill>
                <a:latin typeface="Calibri"/>
                <a:cs typeface="Calibri"/>
              </a:rPr>
              <a:t> </a:t>
            </a:r>
            <a:r>
              <a:rPr sz="450" dirty="0">
                <a:solidFill>
                  <a:srgbClr val="602177"/>
                </a:solidFill>
                <a:latin typeface="Calibri"/>
                <a:cs typeface="Calibri"/>
              </a:rPr>
              <a:t>des</a:t>
            </a:r>
            <a:r>
              <a:rPr sz="450" spc="60" dirty="0">
                <a:solidFill>
                  <a:srgbClr val="602177"/>
                </a:solidFill>
                <a:latin typeface="Calibri"/>
                <a:cs typeface="Calibri"/>
              </a:rPr>
              <a:t> </a:t>
            </a:r>
            <a:r>
              <a:rPr sz="450" dirty="0">
                <a:solidFill>
                  <a:srgbClr val="602177"/>
                </a:solidFill>
                <a:latin typeface="Calibri"/>
                <a:cs typeface="Calibri"/>
              </a:rPr>
              <a:t>liens</a:t>
            </a:r>
            <a:r>
              <a:rPr sz="450" spc="60" dirty="0">
                <a:solidFill>
                  <a:srgbClr val="602177"/>
                </a:solidFill>
                <a:latin typeface="Calibri"/>
                <a:cs typeface="Calibri"/>
              </a:rPr>
              <a:t> </a:t>
            </a:r>
            <a:r>
              <a:rPr sz="450" dirty="0">
                <a:solidFill>
                  <a:srgbClr val="602177"/>
                </a:solidFill>
                <a:latin typeface="Calibri"/>
                <a:cs typeface="Calibri"/>
              </a:rPr>
              <a:t>raccourcis</a:t>
            </a:r>
            <a:r>
              <a:rPr sz="450" spc="60" dirty="0">
                <a:solidFill>
                  <a:srgbClr val="602177"/>
                </a:solidFill>
                <a:latin typeface="Calibri"/>
                <a:cs typeface="Calibri"/>
              </a:rPr>
              <a:t> </a:t>
            </a:r>
            <a:r>
              <a:rPr sz="450" dirty="0">
                <a:solidFill>
                  <a:srgbClr val="602177"/>
                </a:solidFill>
                <a:latin typeface="Calibri"/>
                <a:cs typeface="Calibri"/>
              </a:rPr>
              <a:t>pour</a:t>
            </a:r>
            <a:r>
              <a:rPr sz="450" spc="60" dirty="0">
                <a:solidFill>
                  <a:srgbClr val="602177"/>
                </a:solidFill>
                <a:latin typeface="Calibri"/>
                <a:cs typeface="Calibri"/>
              </a:rPr>
              <a:t> </a:t>
            </a:r>
            <a:r>
              <a:rPr sz="450" spc="-20" dirty="0">
                <a:solidFill>
                  <a:srgbClr val="602177"/>
                </a:solidFill>
                <a:latin typeface="Calibri"/>
                <a:cs typeface="Calibri"/>
              </a:rPr>
              <a:t>faire</a:t>
            </a:r>
            <a:r>
              <a:rPr sz="450" spc="500" dirty="0">
                <a:solidFill>
                  <a:srgbClr val="602177"/>
                </a:solidFill>
                <a:latin typeface="Calibri"/>
                <a:cs typeface="Calibri"/>
              </a:rPr>
              <a:t> </a:t>
            </a:r>
            <a:r>
              <a:rPr sz="450" dirty="0">
                <a:solidFill>
                  <a:srgbClr val="602177"/>
                </a:solidFill>
                <a:latin typeface="Calibri"/>
                <a:cs typeface="Calibri"/>
              </a:rPr>
              <a:t>croire</a:t>
            </a:r>
            <a:r>
              <a:rPr sz="450" spc="15" dirty="0">
                <a:solidFill>
                  <a:srgbClr val="602177"/>
                </a:solidFill>
                <a:latin typeface="Calibri"/>
                <a:cs typeface="Calibri"/>
              </a:rPr>
              <a:t> </a:t>
            </a:r>
            <a:r>
              <a:rPr sz="450" dirty="0">
                <a:solidFill>
                  <a:srgbClr val="602177"/>
                </a:solidFill>
                <a:latin typeface="Calibri"/>
                <a:cs typeface="Calibri"/>
              </a:rPr>
              <a:t>qu’un</a:t>
            </a:r>
            <a:r>
              <a:rPr sz="450" spc="20" dirty="0">
                <a:solidFill>
                  <a:srgbClr val="602177"/>
                </a:solidFill>
                <a:latin typeface="Calibri"/>
                <a:cs typeface="Calibri"/>
              </a:rPr>
              <a:t> </a:t>
            </a:r>
            <a:r>
              <a:rPr sz="450" dirty="0">
                <a:solidFill>
                  <a:srgbClr val="602177"/>
                </a:solidFill>
                <a:latin typeface="Calibri"/>
                <a:cs typeface="Calibri"/>
              </a:rPr>
              <a:t>lien</a:t>
            </a:r>
            <a:r>
              <a:rPr sz="450" spc="20" dirty="0">
                <a:solidFill>
                  <a:srgbClr val="602177"/>
                </a:solidFill>
                <a:latin typeface="Calibri"/>
                <a:cs typeface="Calibri"/>
              </a:rPr>
              <a:t> </a:t>
            </a:r>
            <a:r>
              <a:rPr sz="450" dirty="0">
                <a:solidFill>
                  <a:srgbClr val="602177"/>
                </a:solidFill>
                <a:latin typeface="Calibri"/>
                <a:cs typeface="Calibri"/>
              </a:rPr>
              <a:t>semble</a:t>
            </a:r>
            <a:r>
              <a:rPr sz="450" spc="20" dirty="0">
                <a:solidFill>
                  <a:srgbClr val="602177"/>
                </a:solidFill>
                <a:latin typeface="Calibri"/>
                <a:cs typeface="Calibri"/>
              </a:rPr>
              <a:t> </a:t>
            </a:r>
            <a:r>
              <a:rPr sz="450" dirty="0">
                <a:solidFill>
                  <a:srgbClr val="602177"/>
                </a:solidFill>
                <a:latin typeface="Calibri"/>
                <a:cs typeface="Calibri"/>
              </a:rPr>
              <a:t>pouvoir</a:t>
            </a:r>
            <a:r>
              <a:rPr sz="450" spc="20" dirty="0">
                <a:solidFill>
                  <a:srgbClr val="602177"/>
                </a:solidFill>
                <a:latin typeface="Calibri"/>
                <a:cs typeface="Calibri"/>
              </a:rPr>
              <a:t> </a:t>
            </a:r>
            <a:r>
              <a:rPr sz="450" dirty="0">
                <a:solidFill>
                  <a:srgbClr val="602177"/>
                </a:solidFill>
                <a:latin typeface="Calibri"/>
                <a:cs typeface="Calibri"/>
              </a:rPr>
              <a:t>être</a:t>
            </a:r>
            <a:r>
              <a:rPr sz="450" spc="20" dirty="0">
                <a:solidFill>
                  <a:srgbClr val="602177"/>
                </a:solidFill>
                <a:latin typeface="Calibri"/>
                <a:cs typeface="Calibri"/>
              </a:rPr>
              <a:t> </a:t>
            </a:r>
            <a:r>
              <a:rPr sz="450" dirty="0">
                <a:solidFill>
                  <a:srgbClr val="602177"/>
                </a:solidFill>
                <a:latin typeface="Calibri"/>
                <a:cs typeface="Calibri"/>
              </a:rPr>
              <a:t>cliqué</a:t>
            </a:r>
            <a:r>
              <a:rPr sz="450" spc="20" dirty="0">
                <a:solidFill>
                  <a:srgbClr val="602177"/>
                </a:solidFill>
                <a:latin typeface="Calibri"/>
                <a:cs typeface="Calibri"/>
              </a:rPr>
              <a:t> </a:t>
            </a:r>
            <a:r>
              <a:rPr sz="450" spc="-20" dirty="0">
                <a:solidFill>
                  <a:srgbClr val="602177"/>
                </a:solidFill>
                <a:latin typeface="Calibri"/>
                <a:cs typeface="Calibri"/>
              </a:rPr>
              <a:t>sans</a:t>
            </a:r>
            <a:r>
              <a:rPr sz="450" spc="500" dirty="0">
                <a:solidFill>
                  <a:srgbClr val="602177"/>
                </a:solidFill>
                <a:latin typeface="Calibri"/>
                <a:cs typeface="Calibri"/>
              </a:rPr>
              <a:t> </a:t>
            </a:r>
            <a:r>
              <a:rPr sz="450" spc="-10" dirty="0">
                <a:solidFill>
                  <a:srgbClr val="602177"/>
                </a:solidFill>
                <a:latin typeface="Calibri"/>
                <a:cs typeface="Calibri"/>
              </a:rPr>
              <a:t>danger.</a:t>
            </a:r>
            <a:endParaRPr sz="450" dirty="0">
              <a:latin typeface="Calibri"/>
              <a:cs typeface="Calibri"/>
            </a:endParaRPr>
          </a:p>
        </p:txBody>
      </p:sp>
      <p:grpSp>
        <p:nvGrpSpPr>
          <p:cNvPr id="29" name="object 29"/>
          <p:cNvGrpSpPr/>
          <p:nvPr/>
        </p:nvGrpSpPr>
        <p:grpSpPr>
          <a:xfrm>
            <a:off x="2912089" y="4177296"/>
            <a:ext cx="4587875" cy="2695575"/>
            <a:chOff x="2912089" y="4177296"/>
            <a:chExt cx="4587875" cy="2695575"/>
          </a:xfrm>
        </p:grpSpPr>
        <p:sp>
          <p:nvSpPr>
            <p:cNvPr id="30" name="object 30"/>
            <p:cNvSpPr/>
            <p:nvPr/>
          </p:nvSpPr>
          <p:spPr>
            <a:xfrm>
              <a:off x="2912089" y="4177296"/>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dirty="0"/>
            </a:p>
          </p:txBody>
        </p:sp>
        <p:sp>
          <p:nvSpPr>
            <p:cNvPr id="31" name="object 31"/>
            <p:cNvSpPr/>
            <p:nvPr/>
          </p:nvSpPr>
          <p:spPr>
            <a:xfrm>
              <a:off x="3016947" y="428214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dirty="0"/>
            </a:p>
          </p:txBody>
        </p:sp>
        <p:pic>
          <p:nvPicPr>
            <p:cNvPr id="32" name="object 32"/>
            <p:cNvPicPr/>
            <p:nvPr/>
          </p:nvPicPr>
          <p:blipFill>
            <a:blip r:embed="rId4" cstate="print"/>
            <a:stretch>
              <a:fillRect/>
            </a:stretch>
          </p:blipFill>
          <p:spPr>
            <a:xfrm>
              <a:off x="4722992" y="4619481"/>
              <a:ext cx="1080434" cy="1976566"/>
            </a:xfrm>
            <a:prstGeom prst="rect">
              <a:avLst/>
            </a:prstGeom>
          </p:spPr>
        </p:pic>
        <p:pic>
          <p:nvPicPr>
            <p:cNvPr id="33" name="object 33"/>
            <p:cNvPicPr/>
            <p:nvPr/>
          </p:nvPicPr>
          <p:blipFill>
            <a:blip r:embed="rId5" cstate="print"/>
            <a:stretch>
              <a:fillRect/>
            </a:stretch>
          </p:blipFill>
          <p:spPr>
            <a:xfrm>
              <a:off x="5234252" y="5269441"/>
              <a:ext cx="106231" cy="122521"/>
            </a:xfrm>
            <a:prstGeom prst="rect">
              <a:avLst/>
            </a:prstGeom>
          </p:spPr>
        </p:pic>
        <p:pic>
          <p:nvPicPr>
            <p:cNvPr id="34" name="object 34"/>
            <p:cNvPicPr/>
            <p:nvPr/>
          </p:nvPicPr>
          <p:blipFill>
            <a:blip r:embed="rId6" cstate="print"/>
            <a:stretch>
              <a:fillRect/>
            </a:stretch>
          </p:blipFill>
          <p:spPr>
            <a:xfrm>
              <a:off x="3546065" y="5177561"/>
              <a:ext cx="1546649" cy="545813"/>
            </a:xfrm>
            <a:prstGeom prst="rect">
              <a:avLst/>
            </a:prstGeom>
          </p:spPr>
        </p:pic>
        <p:sp>
          <p:nvSpPr>
            <p:cNvPr id="35" name="object 35"/>
            <p:cNvSpPr/>
            <p:nvPr/>
          </p:nvSpPr>
          <p:spPr>
            <a:xfrm>
              <a:off x="3260023" y="4455317"/>
              <a:ext cx="1957705" cy="22860"/>
            </a:xfrm>
            <a:custGeom>
              <a:avLst/>
              <a:gdLst/>
              <a:ahLst/>
              <a:cxnLst/>
              <a:rect l="l" t="t" r="r" b="b"/>
              <a:pathLst>
                <a:path w="1957704" h="22860">
                  <a:moveTo>
                    <a:pt x="1957445" y="22538"/>
                  </a:moveTo>
                  <a:lnTo>
                    <a:pt x="0" y="22538"/>
                  </a:lnTo>
                  <a:lnTo>
                    <a:pt x="0" y="0"/>
                  </a:lnTo>
                  <a:lnTo>
                    <a:pt x="1957445" y="0"/>
                  </a:lnTo>
                  <a:lnTo>
                    <a:pt x="1957445" y="22538"/>
                  </a:lnTo>
                  <a:close/>
                </a:path>
              </a:pathLst>
            </a:custGeom>
            <a:solidFill>
              <a:srgbClr val="CC96EA"/>
            </a:solidFill>
          </p:spPr>
          <p:txBody>
            <a:bodyPr wrap="square" lIns="0" tIns="0" rIns="0" bIns="0" rtlCol="0"/>
            <a:lstStyle/>
            <a:p>
              <a:endParaRPr dirty="0"/>
            </a:p>
          </p:txBody>
        </p:sp>
      </p:grpSp>
      <p:sp>
        <p:nvSpPr>
          <p:cNvPr id="36" name="object 36"/>
          <p:cNvSpPr txBox="1"/>
          <p:nvPr/>
        </p:nvSpPr>
        <p:spPr>
          <a:xfrm>
            <a:off x="2563751" y="3894664"/>
            <a:ext cx="3189605" cy="670560"/>
          </a:xfrm>
          <a:prstGeom prst="rect">
            <a:avLst/>
          </a:prstGeom>
        </p:spPr>
        <p:txBody>
          <a:bodyPr vert="horz" wrap="square" lIns="0" tIns="0" rIns="0" bIns="0" rtlCol="0">
            <a:spAutoFit/>
          </a:bodyPr>
          <a:lstStyle/>
          <a:p>
            <a:pPr algn="r">
              <a:lnSpc>
                <a:spcPts val="705"/>
              </a:lnSpc>
            </a:pPr>
            <a:r>
              <a:rPr sz="600" dirty="0">
                <a:solidFill>
                  <a:srgbClr val="212121"/>
                </a:solidFill>
                <a:latin typeface="Calibri"/>
                <a:cs typeface="Calibri"/>
              </a:rPr>
              <a:t>ACtivité</a:t>
            </a:r>
            <a:r>
              <a:rPr sz="600" spc="17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800" dirty="0">
              <a:latin typeface="Calibri"/>
              <a:cs typeface="Calibri"/>
            </a:endParaRPr>
          </a:p>
          <a:p>
            <a:pPr marR="2018664">
              <a:lnSpc>
                <a:spcPts val="1420"/>
              </a:lnSpc>
              <a:spcBef>
                <a:spcPts val="590"/>
              </a:spcBef>
            </a:pPr>
            <a:r>
              <a:rPr sz="1400" spc="114" dirty="0">
                <a:solidFill>
                  <a:srgbClr val="231F20"/>
                </a:solidFill>
                <a:latin typeface="Calibri"/>
                <a:cs typeface="Calibri"/>
              </a:rPr>
              <a:t>faut-</a:t>
            </a:r>
            <a:r>
              <a:rPr sz="1400" spc="80" dirty="0">
                <a:solidFill>
                  <a:srgbClr val="231F20"/>
                </a:solidFill>
                <a:latin typeface="Calibri"/>
                <a:cs typeface="Calibri"/>
              </a:rPr>
              <a:t>il</a:t>
            </a:r>
            <a:r>
              <a:rPr sz="1400" spc="-15" dirty="0">
                <a:solidFill>
                  <a:srgbClr val="231F20"/>
                </a:solidFill>
                <a:latin typeface="Calibri"/>
                <a:cs typeface="Calibri"/>
              </a:rPr>
              <a:t> </a:t>
            </a:r>
            <a:r>
              <a:rPr sz="1400" spc="100" dirty="0">
                <a:solidFill>
                  <a:srgbClr val="231F20"/>
                </a:solidFill>
                <a:latin typeface="Calibri"/>
                <a:cs typeface="Calibri"/>
              </a:rPr>
              <a:t>cliquer </a:t>
            </a:r>
            <a:r>
              <a:rPr sz="1400" dirty="0">
                <a:solidFill>
                  <a:srgbClr val="231F20"/>
                </a:solidFill>
                <a:latin typeface="Calibri"/>
                <a:cs typeface="Calibri"/>
              </a:rPr>
              <a:t>ou</a:t>
            </a:r>
            <a:r>
              <a:rPr sz="1400" spc="5" dirty="0">
                <a:solidFill>
                  <a:srgbClr val="231F20"/>
                </a:solidFill>
                <a:latin typeface="Calibri"/>
                <a:cs typeface="Calibri"/>
              </a:rPr>
              <a:t> </a:t>
            </a:r>
            <a:r>
              <a:rPr sz="1400" spc="65" dirty="0">
                <a:solidFill>
                  <a:srgbClr val="231F20"/>
                </a:solidFill>
                <a:latin typeface="Calibri"/>
                <a:cs typeface="Calibri"/>
              </a:rPr>
              <a:t>non</a:t>
            </a:r>
            <a:r>
              <a:rPr sz="1400" spc="10" dirty="0">
                <a:solidFill>
                  <a:srgbClr val="231F20"/>
                </a:solidFill>
                <a:latin typeface="Calibri"/>
                <a:cs typeface="Calibri"/>
              </a:rPr>
              <a:t> </a:t>
            </a:r>
            <a:r>
              <a:rPr sz="1400" spc="-50" dirty="0">
                <a:solidFill>
                  <a:srgbClr val="231F20"/>
                </a:solidFill>
                <a:latin typeface="Calibri"/>
                <a:cs typeface="Calibri"/>
              </a:rPr>
              <a:t>?</a:t>
            </a:r>
            <a:endParaRPr sz="1400" dirty="0">
              <a:latin typeface="Calibri"/>
              <a:cs typeface="Calibri"/>
            </a:endParaRPr>
          </a:p>
        </p:txBody>
      </p:sp>
      <p:grpSp>
        <p:nvGrpSpPr>
          <p:cNvPr id="37" name="object 37"/>
          <p:cNvGrpSpPr/>
          <p:nvPr/>
        </p:nvGrpSpPr>
        <p:grpSpPr>
          <a:xfrm>
            <a:off x="2303594" y="3708609"/>
            <a:ext cx="5075555" cy="3042920"/>
            <a:chOff x="2303594" y="3708609"/>
            <a:chExt cx="5075555" cy="3042920"/>
          </a:xfrm>
        </p:grpSpPr>
        <p:sp>
          <p:nvSpPr>
            <p:cNvPr id="38" name="object 38"/>
            <p:cNvSpPr/>
            <p:nvPr/>
          </p:nvSpPr>
          <p:spPr>
            <a:xfrm>
              <a:off x="5228679" y="4455318"/>
              <a:ext cx="1972310" cy="22860"/>
            </a:xfrm>
            <a:custGeom>
              <a:avLst/>
              <a:gdLst/>
              <a:ahLst/>
              <a:cxnLst/>
              <a:rect l="l" t="t" r="r" b="b"/>
              <a:pathLst>
                <a:path w="1972309" h="22860">
                  <a:moveTo>
                    <a:pt x="1971789" y="5041"/>
                  </a:moveTo>
                  <a:lnTo>
                    <a:pt x="1969223" y="5041"/>
                  </a:lnTo>
                  <a:lnTo>
                    <a:pt x="1969223" y="0"/>
                  </a:lnTo>
                  <a:lnTo>
                    <a:pt x="0" y="0"/>
                  </a:lnTo>
                  <a:lnTo>
                    <a:pt x="0" y="5041"/>
                  </a:lnTo>
                  <a:lnTo>
                    <a:pt x="0" y="17653"/>
                  </a:lnTo>
                  <a:lnTo>
                    <a:pt x="0" y="22694"/>
                  </a:lnTo>
                  <a:lnTo>
                    <a:pt x="1969071" y="22694"/>
                  </a:lnTo>
                  <a:lnTo>
                    <a:pt x="1969071" y="17653"/>
                  </a:lnTo>
                  <a:lnTo>
                    <a:pt x="1971789" y="17653"/>
                  </a:lnTo>
                  <a:lnTo>
                    <a:pt x="1971789" y="5041"/>
                  </a:lnTo>
                  <a:close/>
                </a:path>
              </a:pathLst>
            </a:custGeom>
            <a:solidFill>
              <a:srgbClr val="CC96EA"/>
            </a:solidFill>
          </p:spPr>
          <p:txBody>
            <a:bodyPr wrap="square" lIns="0" tIns="0" rIns="0" bIns="0" rtlCol="0"/>
            <a:lstStyle/>
            <a:p>
              <a:endParaRPr dirty="0"/>
            </a:p>
          </p:txBody>
        </p:sp>
        <p:sp>
          <p:nvSpPr>
            <p:cNvPr id="39" name="object 39"/>
            <p:cNvSpPr/>
            <p:nvPr/>
          </p:nvSpPr>
          <p:spPr>
            <a:xfrm>
              <a:off x="5219970" y="4455315"/>
              <a:ext cx="22860" cy="22860"/>
            </a:xfrm>
            <a:custGeom>
              <a:avLst/>
              <a:gdLst/>
              <a:ahLst/>
              <a:cxnLst/>
              <a:rect l="l" t="t" r="r" b="b"/>
              <a:pathLst>
                <a:path w="22860" h="22860">
                  <a:moveTo>
                    <a:pt x="22250" y="22538"/>
                  </a:moveTo>
                  <a:lnTo>
                    <a:pt x="5119" y="22538"/>
                  </a:lnTo>
                  <a:lnTo>
                    <a:pt x="0" y="17496"/>
                  </a:lnTo>
                  <a:lnTo>
                    <a:pt x="0" y="5046"/>
                  </a:lnTo>
                  <a:lnTo>
                    <a:pt x="5119" y="0"/>
                  </a:lnTo>
                  <a:lnTo>
                    <a:pt x="22250" y="0"/>
                  </a:lnTo>
                  <a:lnTo>
                    <a:pt x="22250" y="22538"/>
                  </a:lnTo>
                  <a:close/>
                </a:path>
              </a:pathLst>
            </a:custGeom>
            <a:solidFill>
              <a:srgbClr val="F7F2C4"/>
            </a:solidFill>
          </p:spPr>
          <p:txBody>
            <a:bodyPr wrap="square" lIns="0" tIns="0" rIns="0" bIns="0" rtlCol="0"/>
            <a:lstStyle/>
            <a:p>
              <a:endParaRPr dirty="0"/>
            </a:p>
          </p:txBody>
        </p:sp>
        <p:sp>
          <p:nvSpPr>
            <p:cNvPr id="40" name="object 40"/>
            <p:cNvSpPr/>
            <p:nvPr/>
          </p:nvSpPr>
          <p:spPr>
            <a:xfrm>
              <a:off x="5199967" y="4436747"/>
              <a:ext cx="60960" cy="59690"/>
            </a:xfrm>
            <a:custGeom>
              <a:avLst/>
              <a:gdLst/>
              <a:ahLst/>
              <a:cxnLst/>
              <a:rect l="l" t="t" r="r" b="b"/>
              <a:pathLst>
                <a:path w="60960" h="59689">
                  <a:moveTo>
                    <a:pt x="30281" y="59676"/>
                  </a:moveTo>
                  <a:lnTo>
                    <a:pt x="18506" y="57327"/>
                  </a:lnTo>
                  <a:lnTo>
                    <a:pt x="8879" y="50926"/>
                  </a:lnTo>
                  <a:lnTo>
                    <a:pt x="2383" y="41441"/>
                  </a:lnTo>
                  <a:lnTo>
                    <a:pt x="0" y="29839"/>
                  </a:lnTo>
                  <a:lnTo>
                    <a:pt x="2383" y="18235"/>
                  </a:lnTo>
                  <a:lnTo>
                    <a:pt x="8879" y="8749"/>
                  </a:lnTo>
                  <a:lnTo>
                    <a:pt x="18506" y="2348"/>
                  </a:lnTo>
                  <a:lnTo>
                    <a:pt x="30281" y="0"/>
                  </a:lnTo>
                  <a:lnTo>
                    <a:pt x="42057" y="2348"/>
                  </a:lnTo>
                  <a:lnTo>
                    <a:pt x="51684" y="8749"/>
                  </a:lnTo>
                  <a:lnTo>
                    <a:pt x="58180" y="18235"/>
                  </a:lnTo>
                  <a:lnTo>
                    <a:pt x="60563" y="29839"/>
                  </a:lnTo>
                  <a:lnTo>
                    <a:pt x="58180" y="41441"/>
                  </a:lnTo>
                  <a:lnTo>
                    <a:pt x="51684" y="50926"/>
                  </a:lnTo>
                  <a:lnTo>
                    <a:pt x="42057" y="57327"/>
                  </a:lnTo>
                  <a:lnTo>
                    <a:pt x="30281" y="59676"/>
                  </a:lnTo>
                  <a:close/>
                </a:path>
              </a:pathLst>
            </a:custGeom>
            <a:solidFill>
              <a:srgbClr val="E0C1F2"/>
            </a:solidFill>
          </p:spPr>
          <p:txBody>
            <a:bodyPr wrap="square" lIns="0" tIns="0" rIns="0" bIns="0" rtlCol="0"/>
            <a:lstStyle/>
            <a:p>
              <a:endParaRPr dirty="0"/>
            </a:p>
          </p:txBody>
        </p:sp>
        <p:sp>
          <p:nvSpPr>
            <p:cNvPr id="41" name="object 41"/>
            <p:cNvSpPr/>
            <p:nvPr/>
          </p:nvSpPr>
          <p:spPr>
            <a:xfrm>
              <a:off x="5194248" y="4431115"/>
              <a:ext cx="72390" cy="71120"/>
            </a:xfrm>
            <a:custGeom>
              <a:avLst/>
              <a:gdLst/>
              <a:ahLst/>
              <a:cxnLst/>
              <a:rect l="l" t="t" r="r" b="b"/>
              <a:pathLst>
                <a:path w="72389" h="71120">
                  <a:moveTo>
                    <a:pt x="36000" y="70945"/>
                  </a:moveTo>
                  <a:lnTo>
                    <a:pt x="22001" y="68153"/>
                  </a:lnTo>
                  <a:lnTo>
                    <a:pt x="10556" y="60543"/>
                  </a:lnTo>
                  <a:lnTo>
                    <a:pt x="2833" y="49265"/>
                  </a:lnTo>
                  <a:lnTo>
                    <a:pt x="0" y="35469"/>
                  </a:lnTo>
                  <a:lnTo>
                    <a:pt x="2833" y="21676"/>
                  </a:lnTo>
                  <a:lnTo>
                    <a:pt x="10556" y="10400"/>
                  </a:lnTo>
                  <a:lnTo>
                    <a:pt x="22001" y="2791"/>
                  </a:lnTo>
                  <a:lnTo>
                    <a:pt x="36000" y="0"/>
                  </a:lnTo>
                  <a:lnTo>
                    <a:pt x="50000" y="2791"/>
                  </a:lnTo>
                  <a:lnTo>
                    <a:pt x="61445" y="10400"/>
                  </a:lnTo>
                  <a:lnTo>
                    <a:pt x="62040" y="11269"/>
                  </a:lnTo>
                  <a:lnTo>
                    <a:pt x="36000" y="11269"/>
                  </a:lnTo>
                  <a:lnTo>
                    <a:pt x="26439" y="13171"/>
                  </a:lnTo>
                  <a:lnTo>
                    <a:pt x="18632" y="18358"/>
                  </a:lnTo>
                  <a:lnTo>
                    <a:pt x="13369" y="26050"/>
                  </a:lnTo>
                  <a:lnTo>
                    <a:pt x="11439" y="35469"/>
                  </a:lnTo>
                  <a:lnTo>
                    <a:pt x="13369" y="44891"/>
                  </a:lnTo>
                  <a:lnTo>
                    <a:pt x="18632" y="52585"/>
                  </a:lnTo>
                  <a:lnTo>
                    <a:pt x="26439" y="57773"/>
                  </a:lnTo>
                  <a:lnTo>
                    <a:pt x="36000" y="59676"/>
                  </a:lnTo>
                  <a:lnTo>
                    <a:pt x="62039" y="59676"/>
                  </a:lnTo>
                  <a:lnTo>
                    <a:pt x="61445" y="60543"/>
                  </a:lnTo>
                  <a:lnTo>
                    <a:pt x="50000" y="68153"/>
                  </a:lnTo>
                  <a:lnTo>
                    <a:pt x="36000" y="70945"/>
                  </a:lnTo>
                  <a:close/>
                </a:path>
                <a:path w="72389" h="71120">
                  <a:moveTo>
                    <a:pt x="62039" y="59676"/>
                  </a:moveTo>
                  <a:lnTo>
                    <a:pt x="36000" y="59676"/>
                  </a:lnTo>
                  <a:lnTo>
                    <a:pt x="45561" y="57773"/>
                  </a:lnTo>
                  <a:lnTo>
                    <a:pt x="53368" y="52585"/>
                  </a:lnTo>
                  <a:lnTo>
                    <a:pt x="58631" y="44891"/>
                  </a:lnTo>
                  <a:lnTo>
                    <a:pt x="60561" y="35469"/>
                  </a:lnTo>
                  <a:lnTo>
                    <a:pt x="58631" y="26050"/>
                  </a:lnTo>
                  <a:lnTo>
                    <a:pt x="53368" y="18358"/>
                  </a:lnTo>
                  <a:lnTo>
                    <a:pt x="45561" y="13171"/>
                  </a:lnTo>
                  <a:lnTo>
                    <a:pt x="36000" y="11269"/>
                  </a:lnTo>
                  <a:lnTo>
                    <a:pt x="62040" y="11269"/>
                  </a:lnTo>
                  <a:lnTo>
                    <a:pt x="69167" y="21676"/>
                  </a:lnTo>
                  <a:lnTo>
                    <a:pt x="72001" y="35469"/>
                  </a:lnTo>
                  <a:lnTo>
                    <a:pt x="69167" y="49265"/>
                  </a:lnTo>
                  <a:lnTo>
                    <a:pt x="62039" y="59676"/>
                  </a:lnTo>
                  <a:close/>
                </a:path>
              </a:pathLst>
            </a:custGeom>
            <a:solidFill>
              <a:srgbClr val="FFFFFF"/>
            </a:solidFill>
          </p:spPr>
          <p:txBody>
            <a:bodyPr wrap="square" lIns="0" tIns="0" rIns="0" bIns="0" rtlCol="0"/>
            <a:lstStyle/>
            <a:p>
              <a:endParaRPr dirty="0"/>
            </a:p>
          </p:txBody>
        </p:sp>
        <p:pic>
          <p:nvPicPr>
            <p:cNvPr id="42" name="object 42"/>
            <p:cNvPicPr/>
            <p:nvPr/>
          </p:nvPicPr>
          <p:blipFill>
            <a:blip r:embed="rId7" cstate="print"/>
            <a:stretch>
              <a:fillRect/>
            </a:stretch>
          </p:blipFill>
          <p:spPr>
            <a:xfrm>
              <a:off x="3141425" y="4413833"/>
              <a:ext cx="140278" cy="93903"/>
            </a:xfrm>
            <a:prstGeom prst="rect">
              <a:avLst/>
            </a:prstGeom>
          </p:spPr>
        </p:pic>
        <p:sp>
          <p:nvSpPr>
            <p:cNvPr id="43" name="object 43"/>
            <p:cNvSpPr/>
            <p:nvPr/>
          </p:nvSpPr>
          <p:spPr>
            <a:xfrm>
              <a:off x="5160950" y="4413840"/>
              <a:ext cx="140335" cy="93980"/>
            </a:xfrm>
            <a:custGeom>
              <a:avLst/>
              <a:gdLst/>
              <a:ahLst/>
              <a:cxnLst/>
              <a:rect l="l" t="t" r="r" b="b"/>
              <a:pathLst>
                <a:path w="140335" h="93979">
                  <a:moveTo>
                    <a:pt x="140284" y="57188"/>
                  </a:moveTo>
                  <a:lnTo>
                    <a:pt x="139039" y="49987"/>
                  </a:lnTo>
                  <a:lnTo>
                    <a:pt x="135394" y="43243"/>
                  </a:lnTo>
                  <a:lnTo>
                    <a:pt x="129438" y="37096"/>
                  </a:lnTo>
                  <a:lnTo>
                    <a:pt x="121297" y="31673"/>
                  </a:lnTo>
                  <a:lnTo>
                    <a:pt x="121297" y="27724"/>
                  </a:lnTo>
                  <a:lnTo>
                    <a:pt x="90436" y="2108"/>
                  </a:lnTo>
                  <a:lnTo>
                    <a:pt x="70142" y="0"/>
                  </a:lnTo>
                  <a:lnTo>
                    <a:pt x="49847" y="2108"/>
                  </a:lnTo>
                  <a:lnTo>
                    <a:pt x="33629" y="7937"/>
                  </a:lnTo>
                  <a:lnTo>
                    <a:pt x="22885" y="16725"/>
                  </a:lnTo>
                  <a:lnTo>
                    <a:pt x="18986" y="27724"/>
                  </a:lnTo>
                  <a:lnTo>
                    <a:pt x="18986" y="31673"/>
                  </a:lnTo>
                  <a:lnTo>
                    <a:pt x="10833" y="37096"/>
                  </a:lnTo>
                  <a:lnTo>
                    <a:pt x="4889" y="43243"/>
                  </a:lnTo>
                  <a:lnTo>
                    <a:pt x="1244" y="49987"/>
                  </a:lnTo>
                  <a:lnTo>
                    <a:pt x="0" y="57188"/>
                  </a:lnTo>
                  <a:lnTo>
                    <a:pt x="5334" y="71755"/>
                  </a:lnTo>
                  <a:lnTo>
                    <a:pt x="20078" y="83400"/>
                  </a:lnTo>
                  <a:lnTo>
                    <a:pt x="42316" y="91109"/>
                  </a:lnTo>
                  <a:lnTo>
                    <a:pt x="70142" y="93903"/>
                  </a:lnTo>
                  <a:lnTo>
                    <a:pt x="97967" y="91109"/>
                  </a:lnTo>
                  <a:lnTo>
                    <a:pt x="109410" y="87147"/>
                  </a:lnTo>
                  <a:lnTo>
                    <a:pt x="120205" y="83400"/>
                  </a:lnTo>
                  <a:lnTo>
                    <a:pt x="134950" y="71755"/>
                  </a:lnTo>
                  <a:lnTo>
                    <a:pt x="140284" y="57188"/>
                  </a:lnTo>
                  <a:close/>
                </a:path>
              </a:pathLst>
            </a:custGeom>
            <a:solidFill>
              <a:srgbClr val="FFFFFF"/>
            </a:solidFill>
          </p:spPr>
          <p:txBody>
            <a:bodyPr wrap="square" lIns="0" tIns="0" rIns="0" bIns="0" rtlCol="0"/>
            <a:lstStyle/>
            <a:p>
              <a:endParaRPr dirty="0"/>
            </a:p>
          </p:txBody>
        </p:sp>
        <p:sp>
          <p:nvSpPr>
            <p:cNvPr id="44" name="object 44"/>
            <p:cNvSpPr/>
            <p:nvPr/>
          </p:nvSpPr>
          <p:spPr>
            <a:xfrm>
              <a:off x="5167819" y="4449636"/>
              <a:ext cx="127000" cy="51435"/>
            </a:xfrm>
            <a:custGeom>
              <a:avLst/>
              <a:gdLst/>
              <a:ahLst/>
              <a:cxnLst/>
              <a:rect l="l" t="t" r="r" b="b"/>
              <a:pathLst>
                <a:path w="127000" h="51435">
                  <a:moveTo>
                    <a:pt x="63276" y="51336"/>
                  </a:moveTo>
                  <a:lnTo>
                    <a:pt x="19483" y="43004"/>
                  </a:lnTo>
                  <a:lnTo>
                    <a:pt x="0" y="21387"/>
                  </a:lnTo>
                  <a:lnTo>
                    <a:pt x="132" y="19437"/>
                  </a:lnTo>
                  <a:lnTo>
                    <a:pt x="1996" y="13901"/>
                  </a:lnTo>
                  <a:lnTo>
                    <a:pt x="5898" y="8753"/>
                  </a:lnTo>
                  <a:lnTo>
                    <a:pt x="11630" y="4090"/>
                  </a:lnTo>
                  <a:lnTo>
                    <a:pt x="18986" y="0"/>
                  </a:lnTo>
                  <a:lnTo>
                    <a:pt x="18986" y="15878"/>
                  </a:lnTo>
                  <a:lnTo>
                    <a:pt x="22466" y="24041"/>
                  </a:lnTo>
                  <a:lnTo>
                    <a:pt x="31958" y="30707"/>
                  </a:lnTo>
                  <a:lnTo>
                    <a:pt x="46036" y="35200"/>
                  </a:lnTo>
                  <a:lnTo>
                    <a:pt x="63276" y="36848"/>
                  </a:lnTo>
                  <a:lnTo>
                    <a:pt x="80519" y="35200"/>
                  </a:lnTo>
                  <a:lnTo>
                    <a:pt x="94598" y="30707"/>
                  </a:lnTo>
                  <a:lnTo>
                    <a:pt x="104091" y="24041"/>
                  </a:lnTo>
                  <a:lnTo>
                    <a:pt x="107572" y="15878"/>
                  </a:lnTo>
                  <a:lnTo>
                    <a:pt x="107572" y="9"/>
                  </a:lnTo>
                  <a:lnTo>
                    <a:pt x="114926" y="4090"/>
                  </a:lnTo>
                  <a:lnTo>
                    <a:pt x="120658" y="8754"/>
                  </a:lnTo>
                  <a:lnTo>
                    <a:pt x="124559" y="13902"/>
                  </a:lnTo>
                  <a:lnTo>
                    <a:pt x="126423" y="19439"/>
                  </a:lnTo>
                  <a:lnTo>
                    <a:pt x="126492" y="22737"/>
                  </a:lnTo>
                  <a:lnTo>
                    <a:pt x="120765" y="33919"/>
                  </a:lnTo>
                  <a:lnTo>
                    <a:pt x="107072" y="43004"/>
                  </a:lnTo>
                  <a:lnTo>
                    <a:pt x="87285" y="49106"/>
                  </a:lnTo>
                  <a:lnTo>
                    <a:pt x="63276" y="51336"/>
                  </a:lnTo>
                  <a:close/>
                </a:path>
              </a:pathLst>
            </a:custGeom>
            <a:solidFill>
              <a:srgbClr val="F9E5FC"/>
            </a:solidFill>
          </p:spPr>
          <p:txBody>
            <a:bodyPr wrap="square" lIns="0" tIns="0" rIns="0" bIns="0" rtlCol="0"/>
            <a:lstStyle/>
            <a:p>
              <a:endParaRPr dirty="0"/>
            </a:p>
          </p:txBody>
        </p:sp>
        <p:sp>
          <p:nvSpPr>
            <p:cNvPr id="45" name="object 45"/>
            <p:cNvSpPr/>
            <p:nvPr/>
          </p:nvSpPr>
          <p:spPr>
            <a:xfrm>
              <a:off x="5167883" y="4449636"/>
              <a:ext cx="127000" cy="51435"/>
            </a:xfrm>
            <a:custGeom>
              <a:avLst/>
              <a:gdLst/>
              <a:ahLst/>
              <a:cxnLst/>
              <a:rect l="l" t="t" r="r" b="b"/>
              <a:pathLst>
                <a:path w="127000" h="51435">
                  <a:moveTo>
                    <a:pt x="68" y="19437"/>
                  </a:moveTo>
                  <a:lnTo>
                    <a:pt x="1932" y="13899"/>
                  </a:lnTo>
                  <a:lnTo>
                    <a:pt x="5833" y="8748"/>
                  </a:lnTo>
                  <a:lnTo>
                    <a:pt x="11565" y="4082"/>
                  </a:lnTo>
                  <a:lnTo>
                    <a:pt x="18922" y="0"/>
                  </a:lnTo>
                  <a:lnTo>
                    <a:pt x="11566" y="4090"/>
                  </a:lnTo>
                  <a:lnTo>
                    <a:pt x="5834" y="8753"/>
                  </a:lnTo>
                  <a:lnTo>
                    <a:pt x="1932" y="13901"/>
                  </a:lnTo>
                  <a:lnTo>
                    <a:pt x="68" y="19437"/>
                  </a:lnTo>
                  <a:close/>
                </a:path>
                <a:path w="127000" h="51435">
                  <a:moveTo>
                    <a:pt x="126359" y="19439"/>
                  </a:moveTo>
                  <a:lnTo>
                    <a:pt x="124495" y="13901"/>
                  </a:lnTo>
                  <a:lnTo>
                    <a:pt x="120590" y="8750"/>
                  </a:lnTo>
                  <a:lnTo>
                    <a:pt x="114852" y="4084"/>
                  </a:lnTo>
                  <a:lnTo>
                    <a:pt x="107508" y="2"/>
                  </a:lnTo>
                  <a:lnTo>
                    <a:pt x="114870" y="4090"/>
                  </a:lnTo>
                  <a:lnTo>
                    <a:pt x="120598" y="8754"/>
                  </a:lnTo>
                  <a:lnTo>
                    <a:pt x="124497" y="13902"/>
                  </a:lnTo>
                  <a:lnTo>
                    <a:pt x="126359" y="19439"/>
                  </a:lnTo>
                  <a:close/>
                </a:path>
                <a:path w="127000" h="51435">
                  <a:moveTo>
                    <a:pt x="63215" y="51336"/>
                  </a:moveTo>
                  <a:lnTo>
                    <a:pt x="39193" y="49106"/>
                  </a:lnTo>
                  <a:lnTo>
                    <a:pt x="19415" y="43004"/>
                  </a:lnTo>
                  <a:lnTo>
                    <a:pt x="5725" y="33919"/>
                  </a:lnTo>
                  <a:lnTo>
                    <a:pt x="0" y="22737"/>
                  </a:lnTo>
                  <a:lnTo>
                    <a:pt x="5728" y="33921"/>
                  </a:lnTo>
                  <a:lnTo>
                    <a:pt x="19429" y="43008"/>
                  </a:lnTo>
                  <a:lnTo>
                    <a:pt x="39251" y="49110"/>
                  </a:lnTo>
                  <a:lnTo>
                    <a:pt x="63215" y="51336"/>
                  </a:lnTo>
                  <a:close/>
                </a:path>
                <a:path w="127000" h="51435">
                  <a:moveTo>
                    <a:pt x="63263" y="51336"/>
                  </a:moveTo>
                  <a:lnTo>
                    <a:pt x="87222" y="49106"/>
                  </a:lnTo>
                  <a:lnTo>
                    <a:pt x="107008" y="43004"/>
                  </a:lnTo>
                  <a:lnTo>
                    <a:pt x="120701" y="33919"/>
                  </a:lnTo>
                  <a:lnTo>
                    <a:pt x="126428" y="22737"/>
                  </a:lnTo>
                  <a:lnTo>
                    <a:pt x="120701" y="33921"/>
                  </a:lnTo>
                  <a:lnTo>
                    <a:pt x="107008" y="43008"/>
                  </a:lnTo>
                  <a:lnTo>
                    <a:pt x="87222" y="49110"/>
                  </a:lnTo>
                  <a:lnTo>
                    <a:pt x="63263" y="51336"/>
                  </a:lnTo>
                  <a:close/>
                </a:path>
                <a:path w="127000" h="51435">
                  <a:moveTo>
                    <a:pt x="63215" y="51341"/>
                  </a:moveTo>
                  <a:close/>
                </a:path>
              </a:pathLst>
            </a:custGeom>
            <a:solidFill>
              <a:srgbClr val="F9F4C6"/>
            </a:solidFill>
          </p:spPr>
          <p:txBody>
            <a:bodyPr wrap="square" lIns="0" tIns="0" rIns="0" bIns="0" rtlCol="0"/>
            <a:lstStyle/>
            <a:p>
              <a:endParaRPr dirty="0"/>
            </a:p>
          </p:txBody>
        </p:sp>
        <p:sp>
          <p:nvSpPr>
            <p:cNvPr id="46" name="object 46"/>
            <p:cNvSpPr/>
            <p:nvPr/>
          </p:nvSpPr>
          <p:spPr>
            <a:xfrm>
              <a:off x="5186806" y="4441558"/>
              <a:ext cx="88900" cy="45085"/>
            </a:xfrm>
            <a:custGeom>
              <a:avLst/>
              <a:gdLst/>
              <a:ahLst/>
              <a:cxnLst/>
              <a:rect l="l" t="t" r="r" b="b"/>
              <a:pathLst>
                <a:path w="88900" h="45085">
                  <a:moveTo>
                    <a:pt x="44288" y="44924"/>
                  </a:moveTo>
                  <a:lnTo>
                    <a:pt x="27049" y="43276"/>
                  </a:lnTo>
                  <a:lnTo>
                    <a:pt x="12971" y="38783"/>
                  </a:lnTo>
                  <a:lnTo>
                    <a:pt x="3480" y="32118"/>
                  </a:lnTo>
                  <a:lnTo>
                    <a:pt x="0" y="23956"/>
                  </a:lnTo>
                  <a:lnTo>
                    <a:pt x="0" y="0"/>
                  </a:lnTo>
                  <a:lnTo>
                    <a:pt x="88583" y="0"/>
                  </a:lnTo>
                  <a:lnTo>
                    <a:pt x="88583" y="23956"/>
                  </a:lnTo>
                  <a:lnTo>
                    <a:pt x="85103" y="32118"/>
                  </a:lnTo>
                  <a:lnTo>
                    <a:pt x="75611" y="38783"/>
                  </a:lnTo>
                  <a:lnTo>
                    <a:pt x="61531" y="43276"/>
                  </a:lnTo>
                  <a:lnTo>
                    <a:pt x="44288" y="44924"/>
                  </a:lnTo>
                  <a:close/>
                </a:path>
              </a:pathLst>
            </a:custGeom>
            <a:solidFill>
              <a:srgbClr val="A563C6"/>
            </a:solidFill>
          </p:spPr>
          <p:txBody>
            <a:bodyPr wrap="square" lIns="0" tIns="0" rIns="0" bIns="0" rtlCol="0"/>
            <a:lstStyle/>
            <a:p>
              <a:endParaRPr dirty="0"/>
            </a:p>
          </p:txBody>
        </p:sp>
        <p:sp>
          <p:nvSpPr>
            <p:cNvPr id="47" name="object 47"/>
            <p:cNvSpPr/>
            <p:nvPr/>
          </p:nvSpPr>
          <p:spPr>
            <a:xfrm>
              <a:off x="5186805" y="4420591"/>
              <a:ext cx="88900" cy="42545"/>
            </a:xfrm>
            <a:custGeom>
              <a:avLst/>
              <a:gdLst/>
              <a:ahLst/>
              <a:cxnLst/>
              <a:rect l="l" t="t" r="r" b="b"/>
              <a:pathLst>
                <a:path w="88900" h="42545">
                  <a:moveTo>
                    <a:pt x="44288" y="41933"/>
                  </a:moveTo>
                  <a:lnTo>
                    <a:pt x="27049" y="40285"/>
                  </a:lnTo>
                  <a:lnTo>
                    <a:pt x="12971" y="35792"/>
                  </a:lnTo>
                  <a:lnTo>
                    <a:pt x="3480" y="29128"/>
                  </a:lnTo>
                  <a:lnTo>
                    <a:pt x="0" y="20967"/>
                  </a:lnTo>
                  <a:lnTo>
                    <a:pt x="3480" y="12805"/>
                  </a:lnTo>
                  <a:lnTo>
                    <a:pt x="12971" y="6140"/>
                  </a:lnTo>
                  <a:lnTo>
                    <a:pt x="27049" y="1647"/>
                  </a:lnTo>
                  <a:lnTo>
                    <a:pt x="44288" y="0"/>
                  </a:lnTo>
                  <a:lnTo>
                    <a:pt x="61531" y="1647"/>
                  </a:lnTo>
                  <a:lnTo>
                    <a:pt x="75611" y="6140"/>
                  </a:lnTo>
                  <a:lnTo>
                    <a:pt x="85103" y="12805"/>
                  </a:lnTo>
                  <a:lnTo>
                    <a:pt x="88583" y="20967"/>
                  </a:lnTo>
                  <a:lnTo>
                    <a:pt x="85103" y="29128"/>
                  </a:lnTo>
                  <a:lnTo>
                    <a:pt x="75611" y="35792"/>
                  </a:lnTo>
                  <a:lnTo>
                    <a:pt x="61531" y="40285"/>
                  </a:lnTo>
                  <a:lnTo>
                    <a:pt x="44288" y="41933"/>
                  </a:lnTo>
                  <a:close/>
                </a:path>
              </a:pathLst>
            </a:custGeom>
            <a:solidFill>
              <a:srgbClr val="E0C1F2"/>
            </a:solidFill>
          </p:spPr>
          <p:txBody>
            <a:bodyPr wrap="square" lIns="0" tIns="0" rIns="0" bIns="0" rtlCol="0"/>
            <a:lstStyle/>
            <a:p>
              <a:endParaRPr dirty="0"/>
            </a:p>
          </p:txBody>
        </p:sp>
        <p:sp>
          <p:nvSpPr>
            <p:cNvPr id="48" name="object 48"/>
            <p:cNvSpPr/>
            <p:nvPr/>
          </p:nvSpPr>
          <p:spPr>
            <a:xfrm>
              <a:off x="5202606" y="4425384"/>
              <a:ext cx="20320" cy="34925"/>
            </a:xfrm>
            <a:custGeom>
              <a:avLst/>
              <a:gdLst/>
              <a:ahLst/>
              <a:cxnLst/>
              <a:rect l="l" t="t" r="r" b="b"/>
              <a:pathLst>
                <a:path w="20320" h="34925">
                  <a:moveTo>
                    <a:pt x="13563" y="30784"/>
                  </a:moveTo>
                  <a:lnTo>
                    <a:pt x="12141" y="19227"/>
                  </a:lnTo>
                  <a:lnTo>
                    <a:pt x="11620" y="11569"/>
                  </a:lnTo>
                  <a:lnTo>
                    <a:pt x="11506" y="2590"/>
                  </a:lnTo>
                  <a:lnTo>
                    <a:pt x="11353" y="1016"/>
                  </a:lnTo>
                  <a:lnTo>
                    <a:pt x="9715" y="114"/>
                  </a:lnTo>
                  <a:lnTo>
                    <a:pt x="9169" y="63"/>
                  </a:lnTo>
                  <a:lnTo>
                    <a:pt x="8648" y="63"/>
                  </a:lnTo>
                  <a:lnTo>
                    <a:pt x="5562" y="114"/>
                  </a:lnTo>
                  <a:lnTo>
                    <a:pt x="2705" y="977"/>
                  </a:lnTo>
                  <a:lnTo>
                    <a:pt x="279" y="2514"/>
                  </a:lnTo>
                  <a:lnTo>
                    <a:pt x="0" y="2311"/>
                  </a:lnTo>
                  <a:lnTo>
                    <a:pt x="812" y="10312"/>
                  </a:lnTo>
                  <a:lnTo>
                    <a:pt x="1003" y="18376"/>
                  </a:lnTo>
                  <a:lnTo>
                    <a:pt x="469" y="28575"/>
                  </a:lnTo>
                  <a:lnTo>
                    <a:pt x="1587" y="30289"/>
                  </a:lnTo>
                  <a:lnTo>
                    <a:pt x="6121" y="32143"/>
                  </a:lnTo>
                  <a:lnTo>
                    <a:pt x="8851" y="33070"/>
                  </a:lnTo>
                  <a:lnTo>
                    <a:pt x="11620" y="33807"/>
                  </a:lnTo>
                  <a:lnTo>
                    <a:pt x="12166" y="33896"/>
                  </a:lnTo>
                  <a:lnTo>
                    <a:pt x="12395" y="33870"/>
                  </a:lnTo>
                  <a:lnTo>
                    <a:pt x="12865" y="33731"/>
                  </a:lnTo>
                  <a:lnTo>
                    <a:pt x="13081" y="33197"/>
                  </a:lnTo>
                  <a:lnTo>
                    <a:pt x="13563" y="30784"/>
                  </a:lnTo>
                  <a:close/>
                </a:path>
                <a:path w="20320" h="34925">
                  <a:moveTo>
                    <a:pt x="19824" y="33070"/>
                  </a:moveTo>
                  <a:lnTo>
                    <a:pt x="16802" y="0"/>
                  </a:lnTo>
                  <a:lnTo>
                    <a:pt x="16370" y="0"/>
                  </a:lnTo>
                  <a:lnTo>
                    <a:pt x="16205" y="25"/>
                  </a:lnTo>
                  <a:lnTo>
                    <a:pt x="15824" y="381"/>
                  </a:lnTo>
                  <a:lnTo>
                    <a:pt x="15278" y="1244"/>
                  </a:lnTo>
                  <a:lnTo>
                    <a:pt x="17399" y="34048"/>
                  </a:lnTo>
                  <a:lnTo>
                    <a:pt x="16954" y="34048"/>
                  </a:lnTo>
                  <a:lnTo>
                    <a:pt x="17157" y="34378"/>
                  </a:lnTo>
                  <a:lnTo>
                    <a:pt x="17526" y="34518"/>
                  </a:lnTo>
                  <a:lnTo>
                    <a:pt x="18427" y="34518"/>
                  </a:lnTo>
                  <a:lnTo>
                    <a:pt x="18986" y="34264"/>
                  </a:lnTo>
                  <a:lnTo>
                    <a:pt x="19824" y="33070"/>
                  </a:lnTo>
                  <a:close/>
                </a:path>
              </a:pathLst>
            </a:custGeom>
            <a:solidFill>
              <a:srgbClr val="EFE0F9"/>
            </a:solidFill>
          </p:spPr>
          <p:txBody>
            <a:bodyPr wrap="square" lIns="0" tIns="0" rIns="0" bIns="0" rtlCol="0"/>
            <a:lstStyle/>
            <a:p>
              <a:endParaRPr dirty="0"/>
            </a:p>
          </p:txBody>
        </p:sp>
        <p:sp>
          <p:nvSpPr>
            <p:cNvPr id="49" name="object 49"/>
            <p:cNvSpPr/>
            <p:nvPr/>
          </p:nvSpPr>
          <p:spPr>
            <a:xfrm>
              <a:off x="3016948" y="4282147"/>
              <a:ext cx="4327525" cy="2434590"/>
            </a:xfrm>
            <a:custGeom>
              <a:avLst/>
              <a:gdLst/>
              <a:ahLst/>
              <a:cxnLst/>
              <a:rect l="l" t="t" r="r" b="b"/>
              <a:pathLst>
                <a:path w="4327525" h="2434590">
                  <a:moveTo>
                    <a:pt x="121933" y="0"/>
                  </a:move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lnTo>
                    <a:pt x="121933" y="0"/>
                  </a:lnTo>
                  <a:close/>
                </a:path>
              </a:pathLst>
            </a:custGeom>
            <a:ln w="68825">
              <a:solidFill>
                <a:srgbClr val="FFFFFF"/>
              </a:solidFill>
            </a:ln>
          </p:spPr>
          <p:txBody>
            <a:bodyPr wrap="square" lIns="0" tIns="0" rIns="0" bIns="0" rtlCol="0"/>
            <a:lstStyle/>
            <a:p>
              <a:endParaRPr dirty="0"/>
            </a:p>
          </p:txBody>
        </p:sp>
        <p:sp>
          <p:nvSpPr>
            <p:cNvPr id="50" name="object 50"/>
            <p:cNvSpPr/>
            <p:nvPr/>
          </p:nvSpPr>
          <p:spPr>
            <a:xfrm>
              <a:off x="2303594" y="3708609"/>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dirty="0"/>
            </a:p>
          </p:txBody>
        </p:sp>
        <p:sp>
          <p:nvSpPr>
            <p:cNvPr id="51" name="object 51"/>
            <p:cNvSpPr/>
            <p:nvPr/>
          </p:nvSpPr>
          <p:spPr>
            <a:xfrm>
              <a:off x="2408451" y="3813462"/>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dirty="0"/>
            </a:p>
          </p:txBody>
        </p:sp>
        <p:pic>
          <p:nvPicPr>
            <p:cNvPr id="52" name="object 52"/>
            <p:cNvPicPr/>
            <p:nvPr/>
          </p:nvPicPr>
          <p:blipFill>
            <a:blip r:embed="rId8" cstate="print"/>
            <a:stretch>
              <a:fillRect/>
            </a:stretch>
          </p:blipFill>
          <p:spPr>
            <a:xfrm>
              <a:off x="4114496" y="4151608"/>
              <a:ext cx="2169927" cy="1867839"/>
            </a:xfrm>
            <a:prstGeom prst="rect">
              <a:avLst/>
            </a:prstGeom>
          </p:spPr>
        </p:pic>
        <p:pic>
          <p:nvPicPr>
            <p:cNvPr id="53" name="object 53"/>
            <p:cNvPicPr/>
            <p:nvPr/>
          </p:nvPicPr>
          <p:blipFill>
            <a:blip r:embed="rId9" cstate="print"/>
            <a:stretch>
              <a:fillRect/>
            </a:stretch>
          </p:blipFill>
          <p:spPr>
            <a:xfrm>
              <a:off x="4616229" y="5158716"/>
              <a:ext cx="106231" cy="122521"/>
            </a:xfrm>
            <a:prstGeom prst="rect">
              <a:avLst/>
            </a:prstGeom>
          </p:spPr>
        </p:pic>
        <p:pic>
          <p:nvPicPr>
            <p:cNvPr id="54" name="object 54"/>
            <p:cNvPicPr/>
            <p:nvPr/>
          </p:nvPicPr>
          <p:blipFill>
            <a:blip r:embed="rId10" cstate="print"/>
            <a:stretch>
              <a:fillRect/>
            </a:stretch>
          </p:blipFill>
          <p:spPr>
            <a:xfrm>
              <a:off x="2743366" y="5098014"/>
              <a:ext cx="1442315" cy="177811"/>
            </a:xfrm>
            <a:prstGeom prst="rect">
              <a:avLst/>
            </a:prstGeom>
          </p:spPr>
        </p:pic>
        <p:sp>
          <p:nvSpPr>
            <p:cNvPr id="55" name="object 55"/>
            <p:cNvSpPr/>
            <p:nvPr/>
          </p:nvSpPr>
          <p:spPr>
            <a:xfrm>
              <a:off x="2651527" y="3986633"/>
              <a:ext cx="1957705" cy="22860"/>
            </a:xfrm>
            <a:custGeom>
              <a:avLst/>
              <a:gdLst/>
              <a:ahLst/>
              <a:cxnLst/>
              <a:rect l="l" t="t" r="r" b="b"/>
              <a:pathLst>
                <a:path w="1957704" h="22860">
                  <a:moveTo>
                    <a:pt x="1957445" y="22538"/>
                  </a:moveTo>
                  <a:lnTo>
                    <a:pt x="0" y="22538"/>
                  </a:lnTo>
                  <a:lnTo>
                    <a:pt x="0" y="0"/>
                  </a:lnTo>
                  <a:lnTo>
                    <a:pt x="1957445" y="0"/>
                  </a:lnTo>
                  <a:lnTo>
                    <a:pt x="1957445" y="22538"/>
                  </a:lnTo>
                  <a:close/>
                </a:path>
              </a:pathLst>
            </a:custGeom>
            <a:solidFill>
              <a:srgbClr val="CC96EA"/>
            </a:solidFill>
          </p:spPr>
          <p:txBody>
            <a:bodyPr wrap="square" lIns="0" tIns="0" rIns="0" bIns="0" rtlCol="0"/>
            <a:lstStyle/>
            <a:p>
              <a:endParaRPr dirty="0"/>
            </a:p>
          </p:txBody>
        </p:sp>
      </p:grpSp>
      <p:grpSp>
        <p:nvGrpSpPr>
          <p:cNvPr id="56" name="object 56"/>
          <p:cNvGrpSpPr/>
          <p:nvPr/>
        </p:nvGrpSpPr>
        <p:grpSpPr>
          <a:xfrm>
            <a:off x="1690095" y="3228278"/>
            <a:ext cx="5080635" cy="3054350"/>
            <a:chOff x="1690095" y="3228278"/>
            <a:chExt cx="5080635" cy="3054350"/>
          </a:xfrm>
        </p:grpSpPr>
        <p:sp>
          <p:nvSpPr>
            <p:cNvPr id="57" name="object 57"/>
            <p:cNvSpPr/>
            <p:nvPr/>
          </p:nvSpPr>
          <p:spPr>
            <a:xfrm>
              <a:off x="4620171" y="3986637"/>
              <a:ext cx="1972310" cy="22860"/>
            </a:xfrm>
            <a:custGeom>
              <a:avLst/>
              <a:gdLst/>
              <a:ahLst/>
              <a:cxnLst/>
              <a:rect l="l" t="t" r="r" b="b"/>
              <a:pathLst>
                <a:path w="1972309" h="22860">
                  <a:moveTo>
                    <a:pt x="1971802" y="5041"/>
                  </a:moveTo>
                  <a:lnTo>
                    <a:pt x="1969236" y="5041"/>
                  </a:lnTo>
                  <a:lnTo>
                    <a:pt x="1969236" y="0"/>
                  </a:lnTo>
                  <a:lnTo>
                    <a:pt x="0" y="0"/>
                  </a:lnTo>
                  <a:lnTo>
                    <a:pt x="0" y="5041"/>
                  </a:lnTo>
                  <a:lnTo>
                    <a:pt x="0" y="17653"/>
                  </a:lnTo>
                  <a:lnTo>
                    <a:pt x="0" y="22694"/>
                  </a:lnTo>
                  <a:lnTo>
                    <a:pt x="1969084" y="22694"/>
                  </a:lnTo>
                  <a:lnTo>
                    <a:pt x="1969084" y="17653"/>
                  </a:lnTo>
                  <a:lnTo>
                    <a:pt x="1971802" y="17653"/>
                  </a:lnTo>
                  <a:lnTo>
                    <a:pt x="1971802" y="5041"/>
                  </a:lnTo>
                  <a:close/>
                </a:path>
              </a:pathLst>
            </a:custGeom>
            <a:solidFill>
              <a:srgbClr val="CC96EA"/>
            </a:solidFill>
          </p:spPr>
          <p:txBody>
            <a:bodyPr wrap="square" lIns="0" tIns="0" rIns="0" bIns="0" rtlCol="0"/>
            <a:lstStyle/>
            <a:p>
              <a:endParaRPr dirty="0"/>
            </a:p>
          </p:txBody>
        </p:sp>
        <p:sp>
          <p:nvSpPr>
            <p:cNvPr id="58" name="object 58"/>
            <p:cNvSpPr/>
            <p:nvPr/>
          </p:nvSpPr>
          <p:spPr>
            <a:xfrm>
              <a:off x="4611474" y="3986631"/>
              <a:ext cx="22860" cy="22860"/>
            </a:xfrm>
            <a:custGeom>
              <a:avLst/>
              <a:gdLst/>
              <a:ahLst/>
              <a:cxnLst/>
              <a:rect l="l" t="t" r="r" b="b"/>
              <a:pathLst>
                <a:path w="22860" h="22860">
                  <a:moveTo>
                    <a:pt x="22250" y="22538"/>
                  </a:moveTo>
                  <a:lnTo>
                    <a:pt x="5119" y="22538"/>
                  </a:lnTo>
                  <a:lnTo>
                    <a:pt x="0" y="17496"/>
                  </a:lnTo>
                  <a:lnTo>
                    <a:pt x="0" y="5046"/>
                  </a:lnTo>
                  <a:lnTo>
                    <a:pt x="5119" y="0"/>
                  </a:lnTo>
                  <a:lnTo>
                    <a:pt x="22250" y="0"/>
                  </a:lnTo>
                  <a:lnTo>
                    <a:pt x="22250" y="22538"/>
                  </a:lnTo>
                  <a:close/>
                </a:path>
              </a:pathLst>
            </a:custGeom>
            <a:solidFill>
              <a:srgbClr val="F7F2C4"/>
            </a:solidFill>
          </p:spPr>
          <p:txBody>
            <a:bodyPr wrap="square" lIns="0" tIns="0" rIns="0" bIns="0" rtlCol="0"/>
            <a:lstStyle/>
            <a:p>
              <a:endParaRPr dirty="0"/>
            </a:p>
          </p:txBody>
        </p:sp>
        <p:sp>
          <p:nvSpPr>
            <p:cNvPr id="59" name="object 59"/>
            <p:cNvSpPr/>
            <p:nvPr/>
          </p:nvSpPr>
          <p:spPr>
            <a:xfrm>
              <a:off x="4591471" y="3968062"/>
              <a:ext cx="60960" cy="59690"/>
            </a:xfrm>
            <a:custGeom>
              <a:avLst/>
              <a:gdLst/>
              <a:ahLst/>
              <a:cxnLst/>
              <a:rect l="l" t="t" r="r" b="b"/>
              <a:pathLst>
                <a:path w="60960" h="59689">
                  <a:moveTo>
                    <a:pt x="30281" y="59676"/>
                  </a:moveTo>
                  <a:lnTo>
                    <a:pt x="18506" y="57327"/>
                  </a:lnTo>
                  <a:lnTo>
                    <a:pt x="8879" y="50926"/>
                  </a:lnTo>
                  <a:lnTo>
                    <a:pt x="2383" y="41441"/>
                  </a:lnTo>
                  <a:lnTo>
                    <a:pt x="0" y="29839"/>
                  </a:lnTo>
                  <a:lnTo>
                    <a:pt x="2383" y="18235"/>
                  </a:lnTo>
                  <a:lnTo>
                    <a:pt x="8879" y="8749"/>
                  </a:lnTo>
                  <a:lnTo>
                    <a:pt x="18506" y="2348"/>
                  </a:lnTo>
                  <a:lnTo>
                    <a:pt x="30281" y="0"/>
                  </a:lnTo>
                  <a:lnTo>
                    <a:pt x="42057" y="2348"/>
                  </a:lnTo>
                  <a:lnTo>
                    <a:pt x="51684" y="8749"/>
                  </a:lnTo>
                  <a:lnTo>
                    <a:pt x="58180" y="18235"/>
                  </a:lnTo>
                  <a:lnTo>
                    <a:pt x="60563" y="29839"/>
                  </a:lnTo>
                  <a:lnTo>
                    <a:pt x="58180" y="41441"/>
                  </a:lnTo>
                  <a:lnTo>
                    <a:pt x="51684" y="50926"/>
                  </a:lnTo>
                  <a:lnTo>
                    <a:pt x="42057" y="57327"/>
                  </a:lnTo>
                  <a:lnTo>
                    <a:pt x="30281" y="59676"/>
                  </a:lnTo>
                  <a:close/>
                </a:path>
              </a:pathLst>
            </a:custGeom>
            <a:solidFill>
              <a:srgbClr val="E0C1F2"/>
            </a:solidFill>
          </p:spPr>
          <p:txBody>
            <a:bodyPr wrap="square" lIns="0" tIns="0" rIns="0" bIns="0" rtlCol="0"/>
            <a:lstStyle/>
            <a:p>
              <a:endParaRPr dirty="0"/>
            </a:p>
          </p:txBody>
        </p:sp>
        <p:sp>
          <p:nvSpPr>
            <p:cNvPr id="60" name="object 60"/>
            <p:cNvSpPr/>
            <p:nvPr/>
          </p:nvSpPr>
          <p:spPr>
            <a:xfrm>
              <a:off x="4585752" y="3962430"/>
              <a:ext cx="72390" cy="71120"/>
            </a:xfrm>
            <a:custGeom>
              <a:avLst/>
              <a:gdLst/>
              <a:ahLst/>
              <a:cxnLst/>
              <a:rect l="l" t="t" r="r" b="b"/>
              <a:pathLst>
                <a:path w="72389" h="71120">
                  <a:moveTo>
                    <a:pt x="36000" y="70945"/>
                  </a:moveTo>
                  <a:lnTo>
                    <a:pt x="22001" y="68153"/>
                  </a:lnTo>
                  <a:lnTo>
                    <a:pt x="10556" y="60543"/>
                  </a:lnTo>
                  <a:lnTo>
                    <a:pt x="2833" y="49265"/>
                  </a:lnTo>
                  <a:lnTo>
                    <a:pt x="0" y="35469"/>
                  </a:lnTo>
                  <a:lnTo>
                    <a:pt x="2833" y="21676"/>
                  </a:lnTo>
                  <a:lnTo>
                    <a:pt x="10556" y="10400"/>
                  </a:lnTo>
                  <a:lnTo>
                    <a:pt x="22001" y="2791"/>
                  </a:lnTo>
                  <a:lnTo>
                    <a:pt x="36000" y="0"/>
                  </a:lnTo>
                  <a:lnTo>
                    <a:pt x="50000" y="2791"/>
                  </a:lnTo>
                  <a:lnTo>
                    <a:pt x="61445" y="10400"/>
                  </a:lnTo>
                  <a:lnTo>
                    <a:pt x="62040" y="11269"/>
                  </a:lnTo>
                  <a:lnTo>
                    <a:pt x="36000" y="11269"/>
                  </a:lnTo>
                  <a:lnTo>
                    <a:pt x="26439" y="13171"/>
                  </a:lnTo>
                  <a:lnTo>
                    <a:pt x="18632" y="18358"/>
                  </a:lnTo>
                  <a:lnTo>
                    <a:pt x="13369" y="26050"/>
                  </a:lnTo>
                  <a:lnTo>
                    <a:pt x="11439" y="35469"/>
                  </a:lnTo>
                  <a:lnTo>
                    <a:pt x="13369" y="44891"/>
                  </a:lnTo>
                  <a:lnTo>
                    <a:pt x="18632" y="52585"/>
                  </a:lnTo>
                  <a:lnTo>
                    <a:pt x="26439" y="57773"/>
                  </a:lnTo>
                  <a:lnTo>
                    <a:pt x="36000" y="59676"/>
                  </a:lnTo>
                  <a:lnTo>
                    <a:pt x="62039" y="59676"/>
                  </a:lnTo>
                  <a:lnTo>
                    <a:pt x="61445" y="60543"/>
                  </a:lnTo>
                  <a:lnTo>
                    <a:pt x="50000" y="68153"/>
                  </a:lnTo>
                  <a:lnTo>
                    <a:pt x="36000" y="70945"/>
                  </a:lnTo>
                  <a:close/>
                </a:path>
                <a:path w="72389" h="71120">
                  <a:moveTo>
                    <a:pt x="62039" y="59676"/>
                  </a:moveTo>
                  <a:lnTo>
                    <a:pt x="36000" y="59676"/>
                  </a:lnTo>
                  <a:lnTo>
                    <a:pt x="45561" y="57773"/>
                  </a:lnTo>
                  <a:lnTo>
                    <a:pt x="53368" y="52585"/>
                  </a:lnTo>
                  <a:lnTo>
                    <a:pt x="58631" y="44891"/>
                  </a:lnTo>
                  <a:lnTo>
                    <a:pt x="60561" y="35469"/>
                  </a:lnTo>
                  <a:lnTo>
                    <a:pt x="58631" y="26050"/>
                  </a:lnTo>
                  <a:lnTo>
                    <a:pt x="53368" y="18358"/>
                  </a:lnTo>
                  <a:lnTo>
                    <a:pt x="45561" y="13171"/>
                  </a:lnTo>
                  <a:lnTo>
                    <a:pt x="36000" y="11269"/>
                  </a:lnTo>
                  <a:lnTo>
                    <a:pt x="62040" y="11269"/>
                  </a:lnTo>
                  <a:lnTo>
                    <a:pt x="69167" y="21676"/>
                  </a:lnTo>
                  <a:lnTo>
                    <a:pt x="72001" y="35469"/>
                  </a:lnTo>
                  <a:lnTo>
                    <a:pt x="69167" y="49265"/>
                  </a:lnTo>
                  <a:lnTo>
                    <a:pt x="62039" y="59676"/>
                  </a:lnTo>
                  <a:close/>
                </a:path>
              </a:pathLst>
            </a:custGeom>
            <a:solidFill>
              <a:srgbClr val="FFFFFF"/>
            </a:solidFill>
          </p:spPr>
          <p:txBody>
            <a:bodyPr wrap="square" lIns="0" tIns="0" rIns="0" bIns="0" rtlCol="0"/>
            <a:lstStyle/>
            <a:p>
              <a:endParaRPr dirty="0"/>
            </a:p>
          </p:txBody>
        </p:sp>
        <p:pic>
          <p:nvPicPr>
            <p:cNvPr id="61" name="object 61"/>
            <p:cNvPicPr/>
            <p:nvPr/>
          </p:nvPicPr>
          <p:blipFill>
            <a:blip r:embed="rId7" cstate="print"/>
            <a:stretch>
              <a:fillRect/>
            </a:stretch>
          </p:blipFill>
          <p:spPr>
            <a:xfrm>
              <a:off x="2532928" y="3945148"/>
              <a:ext cx="140278" cy="93903"/>
            </a:xfrm>
            <a:prstGeom prst="rect">
              <a:avLst/>
            </a:prstGeom>
          </p:spPr>
        </p:pic>
        <p:sp>
          <p:nvSpPr>
            <p:cNvPr id="62" name="object 62"/>
            <p:cNvSpPr/>
            <p:nvPr/>
          </p:nvSpPr>
          <p:spPr>
            <a:xfrm>
              <a:off x="4552454" y="3945159"/>
              <a:ext cx="140335" cy="93980"/>
            </a:xfrm>
            <a:custGeom>
              <a:avLst/>
              <a:gdLst/>
              <a:ahLst/>
              <a:cxnLst/>
              <a:rect l="l" t="t" r="r" b="b"/>
              <a:pathLst>
                <a:path w="140335" h="93979">
                  <a:moveTo>
                    <a:pt x="140284" y="57188"/>
                  </a:moveTo>
                  <a:lnTo>
                    <a:pt x="139039" y="49987"/>
                  </a:lnTo>
                  <a:lnTo>
                    <a:pt x="135394" y="43243"/>
                  </a:lnTo>
                  <a:lnTo>
                    <a:pt x="129438" y="37096"/>
                  </a:lnTo>
                  <a:lnTo>
                    <a:pt x="121297" y="31673"/>
                  </a:lnTo>
                  <a:lnTo>
                    <a:pt x="121297" y="27724"/>
                  </a:lnTo>
                  <a:lnTo>
                    <a:pt x="117398" y="16713"/>
                  </a:lnTo>
                  <a:lnTo>
                    <a:pt x="106654" y="7924"/>
                  </a:lnTo>
                  <a:lnTo>
                    <a:pt x="103390" y="6756"/>
                  </a:lnTo>
                  <a:lnTo>
                    <a:pt x="90436" y="2108"/>
                  </a:lnTo>
                  <a:lnTo>
                    <a:pt x="70142" y="0"/>
                  </a:lnTo>
                  <a:lnTo>
                    <a:pt x="49847" y="2108"/>
                  </a:lnTo>
                  <a:lnTo>
                    <a:pt x="33629" y="7924"/>
                  </a:lnTo>
                  <a:lnTo>
                    <a:pt x="22885" y="16713"/>
                  </a:lnTo>
                  <a:lnTo>
                    <a:pt x="18986" y="27724"/>
                  </a:lnTo>
                  <a:lnTo>
                    <a:pt x="18986" y="31673"/>
                  </a:lnTo>
                  <a:lnTo>
                    <a:pt x="10833" y="37096"/>
                  </a:lnTo>
                  <a:lnTo>
                    <a:pt x="4889" y="43243"/>
                  </a:lnTo>
                  <a:lnTo>
                    <a:pt x="1244" y="49987"/>
                  </a:lnTo>
                  <a:lnTo>
                    <a:pt x="0" y="57188"/>
                  </a:lnTo>
                  <a:lnTo>
                    <a:pt x="5334" y="71755"/>
                  </a:lnTo>
                  <a:lnTo>
                    <a:pt x="20078" y="83388"/>
                  </a:lnTo>
                  <a:lnTo>
                    <a:pt x="42316" y="91109"/>
                  </a:lnTo>
                  <a:lnTo>
                    <a:pt x="70142" y="93903"/>
                  </a:lnTo>
                  <a:lnTo>
                    <a:pt x="97967" y="91109"/>
                  </a:lnTo>
                  <a:lnTo>
                    <a:pt x="109397" y="87134"/>
                  </a:lnTo>
                  <a:lnTo>
                    <a:pt x="120205" y="83388"/>
                  </a:lnTo>
                  <a:lnTo>
                    <a:pt x="134937" y="71755"/>
                  </a:lnTo>
                  <a:lnTo>
                    <a:pt x="140284" y="57188"/>
                  </a:lnTo>
                  <a:close/>
                </a:path>
              </a:pathLst>
            </a:custGeom>
            <a:solidFill>
              <a:srgbClr val="FFFFFF"/>
            </a:solidFill>
          </p:spPr>
          <p:txBody>
            <a:bodyPr wrap="square" lIns="0" tIns="0" rIns="0" bIns="0" rtlCol="0"/>
            <a:lstStyle/>
            <a:p>
              <a:endParaRPr dirty="0"/>
            </a:p>
          </p:txBody>
        </p:sp>
        <p:sp>
          <p:nvSpPr>
            <p:cNvPr id="63" name="object 63"/>
            <p:cNvSpPr/>
            <p:nvPr/>
          </p:nvSpPr>
          <p:spPr>
            <a:xfrm>
              <a:off x="4559322" y="3980952"/>
              <a:ext cx="127000" cy="51435"/>
            </a:xfrm>
            <a:custGeom>
              <a:avLst/>
              <a:gdLst/>
              <a:ahLst/>
              <a:cxnLst/>
              <a:rect l="l" t="t" r="r" b="b"/>
              <a:pathLst>
                <a:path w="127000" h="51435">
                  <a:moveTo>
                    <a:pt x="63276" y="51336"/>
                  </a:moveTo>
                  <a:lnTo>
                    <a:pt x="19483" y="43004"/>
                  </a:lnTo>
                  <a:lnTo>
                    <a:pt x="0" y="21387"/>
                  </a:lnTo>
                  <a:lnTo>
                    <a:pt x="132" y="19437"/>
                  </a:lnTo>
                  <a:lnTo>
                    <a:pt x="1996" y="13901"/>
                  </a:lnTo>
                  <a:lnTo>
                    <a:pt x="5898" y="8753"/>
                  </a:lnTo>
                  <a:lnTo>
                    <a:pt x="11630" y="4090"/>
                  </a:lnTo>
                  <a:lnTo>
                    <a:pt x="18986" y="0"/>
                  </a:lnTo>
                  <a:lnTo>
                    <a:pt x="18986" y="15878"/>
                  </a:lnTo>
                  <a:lnTo>
                    <a:pt x="22466" y="24041"/>
                  </a:lnTo>
                  <a:lnTo>
                    <a:pt x="31958" y="30707"/>
                  </a:lnTo>
                  <a:lnTo>
                    <a:pt x="46036" y="35200"/>
                  </a:lnTo>
                  <a:lnTo>
                    <a:pt x="63276" y="36848"/>
                  </a:lnTo>
                  <a:lnTo>
                    <a:pt x="80519" y="35200"/>
                  </a:lnTo>
                  <a:lnTo>
                    <a:pt x="94598" y="30707"/>
                  </a:lnTo>
                  <a:lnTo>
                    <a:pt x="104091" y="24041"/>
                  </a:lnTo>
                  <a:lnTo>
                    <a:pt x="107572" y="15878"/>
                  </a:lnTo>
                  <a:lnTo>
                    <a:pt x="107572" y="9"/>
                  </a:lnTo>
                  <a:lnTo>
                    <a:pt x="114926" y="4090"/>
                  </a:lnTo>
                  <a:lnTo>
                    <a:pt x="120658" y="8754"/>
                  </a:lnTo>
                  <a:lnTo>
                    <a:pt x="124559" y="13902"/>
                  </a:lnTo>
                  <a:lnTo>
                    <a:pt x="126423" y="19439"/>
                  </a:lnTo>
                  <a:lnTo>
                    <a:pt x="126492" y="22737"/>
                  </a:lnTo>
                  <a:lnTo>
                    <a:pt x="120765" y="33919"/>
                  </a:lnTo>
                  <a:lnTo>
                    <a:pt x="107072" y="43004"/>
                  </a:lnTo>
                  <a:lnTo>
                    <a:pt x="87285" y="49106"/>
                  </a:lnTo>
                  <a:lnTo>
                    <a:pt x="63276" y="51336"/>
                  </a:lnTo>
                  <a:close/>
                </a:path>
              </a:pathLst>
            </a:custGeom>
            <a:solidFill>
              <a:srgbClr val="F9E5FC"/>
            </a:solidFill>
          </p:spPr>
          <p:txBody>
            <a:bodyPr wrap="square" lIns="0" tIns="0" rIns="0" bIns="0" rtlCol="0"/>
            <a:lstStyle/>
            <a:p>
              <a:endParaRPr dirty="0"/>
            </a:p>
          </p:txBody>
        </p:sp>
        <p:sp>
          <p:nvSpPr>
            <p:cNvPr id="64" name="object 64"/>
            <p:cNvSpPr/>
            <p:nvPr/>
          </p:nvSpPr>
          <p:spPr>
            <a:xfrm>
              <a:off x="4559386" y="3980952"/>
              <a:ext cx="127000" cy="51435"/>
            </a:xfrm>
            <a:custGeom>
              <a:avLst/>
              <a:gdLst/>
              <a:ahLst/>
              <a:cxnLst/>
              <a:rect l="l" t="t" r="r" b="b"/>
              <a:pathLst>
                <a:path w="127000" h="51435">
                  <a:moveTo>
                    <a:pt x="68" y="19437"/>
                  </a:moveTo>
                  <a:lnTo>
                    <a:pt x="1932" y="13899"/>
                  </a:lnTo>
                  <a:lnTo>
                    <a:pt x="5833" y="8748"/>
                  </a:lnTo>
                  <a:lnTo>
                    <a:pt x="11565" y="4082"/>
                  </a:lnTo>
                  <a:lnTo>
                    <a:pt x="18922" y="0"/>
                  </a:lnTo>
                  <a:lnTo>
                    <a:pt x="11566" y="4090"/>
                  </a:lnTo>
                  <a:lnTo>
                    <a:pt x="5834" y="8753"/>
                  </a:lnTo>
                  <a:lnTo>
                    <a:pt x="1932" y="13901"/>
                  </a:lnTo>
                  <a:lnTo>
                    <a:pt x="68" y="19437"/>
                  </a:lnTo>
                  <a:close/>
                </a:path>
                <a:path w="127000" h="51435">
                  <a:moveTo>
                    <a:pt x="126359" y="19439"/>
                  </a:moveTo>
                  <a:lnTo>
                    <a:pt x="124495" y="13901"/>
                  </a:lnTo>
                  <a:lnTo>
                    <a:pt x="120590" y="8750"/>
                  </a:lnTo>
                  <a:lnTo>
                    <a:pt x="114852" y="4084"/>
                  </a:lnTo>
                  <a:lnTo>
                    <a:pt x="107508" y="2"/>
                  </a:lnTo>
                  <a:lnTo>
                    <a:pt x="114870" y="4090"/>
                  </a:lnTo>
                  <a:lnTo>
                    <a:pt x="120598" y="8754"/>
                  </a:lnTo>
                  <a:lnTo>
                    <a:pt x="124497" y="13902"/>
                  </a:lnTo>
                  <a:lnTo>
                    <a:pt x="126359" y="19439"/>
                  </a:lnTo>
                  <a:close/>
                </a:path>
                <a:path w="127000" h="51435">
                  <a:moveTo>
                    <a:pt x="63215" y="51336"/>
                  </a:moveTo>
                  <a:lnTo>
                    <a:pt x="39193" y="49106"/>
                  </a:lnTo>
                  <a:lnTo>
                    <a:pt x="19415" y="43004"/>
                  </a:lnTo>
                  <a:lnTo>
                    <a:pt x="5725" y="33919"/>
                  </a:lnTo>
                  <a:lnTo>
                    <a:pt x="0" y="22737"/>
                  </a:lnTo>
                  <a:lnTo>
                    <a:pt x="5728" y="33921"/>
                  </a:lnTo>
                  <a:lnTo>
                    <a:pt x="19429" y="43008"/>
                  </a:lnTo>
                  <a:lnTo>
                    <a:pt x="39251" y="49110"/>
                  </a:lnTo>
                  <a:lnTo>
                    <a:pt x="63215" y="51336"/>
                  </a:lnTo>
                  <a:close/>
                </a:path>
                <a:path w="127000" h="51435">
                  <a:moveTo>
                    <a:pt x="63263" y="51336"/>
                  </a:moveTo>
                  <a:lnTo>
                    <a:pt x="87222" y="49106"/>
                  </a:lnTo>
                  <a:lnTo>
                    <a:pt x="107008" y="43004"/>
                  </a:lnTo>
                  <a:lnTo>
                    <a:pt x="120701" y="33919"/>
                  </a:lnTo>
                  <a:lnTo>
                    <a:pt x="126428" y="22737"/>
                  </a:lnTo>
                  <a:lnTo>
                    <a:pt x="120701" y="33921"/>
                  </a:lnTo>
                  <a:lnTo>
                    <a:pt x="107008" y="43008"/>
                  </a:lnTo>
                  <a:lnTo>
                    <a:pt x="87222" y="49110"/>
                  </a:lnTo>
                  <a:lnTo>
                    <a:pt x="63263" y="51336"/>
                  </a:lnTo>
                  <a:close/>
                </a:path>
                <a:path w="127000" h="51435">
                  <a:moveTo>
                    <a:pt x="63215" y="51341"/>
                  </a:moveTo>
                  <a:close/>
                </a:path>
              </a:pathLst>
            </a:custGeom>
            <a:solidFill>
              <a:srgbClr val="F9F4C6"/>
            </a:solidFill>
          </p:spPr>
          <p:txBody>
            <a:bodyPr wrap="square" lIns="0" tIns="0" rIns="0" bIns="0" rtlCol="0"/>
            <a:lstStyle/>
            <a:p>
              <a:endParaRPr dirty="0"/>
            </a:p>
          </p:txBody>
        </p:sp>
        <p:sp>
          <p:nvSpPr>
            <p:cNvPr id="65" name="object 65"/>
            <p:cNvSpPr/>
            <p:nvPr/>
          </p:nvSpPr>
          <p:spPr>
            <a:xfrm>
              <a:off x="4578310" y="3972874"/>
              <a:ext cx="88900" cy="45085"/>
            </a:xfrm>
            <a:custGeom>
              <a:avLst/>
              <a:gdLst/>
              <a:ahLst/>
              <a:cxnLst/>
              <a:rect l="l" t="t" r="r" b="b"/>
              <a:pathLst>
                <a:path w="88900" h="45085">
                  <a:moveTo>
                    <a:pt x="44288" y="44924"/>
                  </a:moveTo>
                  <a:lnTo>
                    <a:pt x="27049" y="43276"/>
                  </a:lnTo>
                  <a:lnTo>
                    <a:pt x="12971" y="38783"/>
                  </a:lnTo>
                  <a:lnTo>
                    <a:pt x="3480" y="32118"/>
                  </a:lnTo>
                  <a:lnTo>
                    <a:pt x="0" y="23956"/>
                  </a:lnTo>
                  <a:lnTo>
                    <a:pt x="0" y="0"/>
                  </a:lnTo>
                  <a:lnTo>
                    <a:pt x="88583" y="0"/>
                  </a:lnTo>
                  <a:lnTo>
                    <a:pt x="88583" y="23956"/>
                  </a:lnTo>
                  <a:lnTo>
                    <a:pt x="85103" y="32118"/>
                  </a:lnTo>
                  <a:lnTo>
                    <a:pt x="75611" y="38783"/>
                  </a:lnTo>
                  <a:lnTo>
                    <a:pt x="61531" y="43276"/>
                  </a:lnTo>
                  <a:lnTo>
                    <a:pt x="44288" y="44924"/>
                  </a:lnTo>
                  <a:close/>
                </a:path>
              </a:pathLst>
            </a:custGeom>
            <a:solidFill>
              <a:srgbClr val="A563C6"/>
            </a:solidFill>
          </p:spPr>
          <p:txBody>
            <a:bodyPr wrap="square" lIns="0" tIns="0" rIns="0" bIns="0" rtlCol="0"/>
            <a:lstStyle/>
            <a:p>
              <a:endParaRPr dirty="0"/>
            </a:p>
          </p:txBody>
        </p:sp>
        <p:sp>
          <p:nvSpPr>
            <p:cNvPr id="66" name="object 66"/>
            <p:cNvSpPr/>
            <p:nvPr/>
          </p:nvSpPr>
          <p:spPr>
            <a:xfrm>
              <a:off x="4578309" y="3951906"/>
              <a:ext cx="88900" cy="42545"/>
            </a:xfrm>
            <a:custGeom>
              <a:avLst/>
              <a:gdLst/>
              <a:ahLst/>
              <a:cxnLst/>
              <a:rect l="l" t="t" r="r" b="b"/>
              <a:pathLst>
                <a:path w="88900" h="42545">
                  <a:moveTo>
                    <a:pt x="44288" y="41933"/>
                  </a:moveTo>
                  <a:lnTo>
                    <a:pt x="27049" y="40285"/>
                  </a:lnTo>
                  <a:lnTo>
                    <a:pt x="12971" y="35792"/>
                  </a:lnTo>
                  <a:lnTo>
                    <a:pt x="3480" y="29128"/>
                  </a:lnTo>
                  <a:lnTo>
                    <a:pt x="0" y="20967"/>
                  </a:lnTo>
                  <a:lnTo>
                    <a:pt x="3480" y="12805"/>
                  </a:lnTo>
                  <a:lnTo>
                    <a:pt x="12971" y="6140"/>
                  </a:lnTo>
                  <a:lnTo>
                    <a:pt x="27049" y="1647"/>
                  </a:lnTo>
                  <a:lnTo>
                    <a:pt x="44288" y="0"/>
                  </a:lnTo>
                  <a:lnTo>
                    <a:pt x="61531" y="1647"/>
                  </a:lnTo>
                  <a:lnTo>
                    <a:pt x="75611" y="6140"/>
                  </a:lnTo>
                  <a:lnTo>
                    <a:pt x="85103" y="12805"/>
                  </a:lnTo>
                  <a:lnTo>
                    <a:pt x="88583" y="20967"/>
                  </a:lnTo>
                  <a:lnTo>
                    <a:pt x="85103" y="29128"/>
                  </a:lnTo>
                  <a:lnTo>
                    <a:pt x="75611" y="35792"/>
                  </a:lnTo>
                  <a:lnTo>
                    <a:pt x="61531" y="40285"/>
                  </a:lnTo>
                  <a:lnTo>
                    <a:pt x="44288" y="41933"/>
                  </a:lnTo>
                  <a:close/>
                </a:path>
              </a:pathLst>
            </a:custGeom>
            <a:solidFill>
              <a:srgbClr val="E0C1F2"/>
            </a:solidFill>
          </p:spPr>
          <p:txBody>
            <a:bodyPr wrap="square" lIns="0" tIns="0" rIns="0" bIns="0" rtlCol="0"/>
            <a:lstStyle/>
            <a:p>
              <a:endParaRPr dirty="0"/>
            </a:p>
          </p:txBody>
        </p:sp>
        <p:sp>
          <p:nvSpPr>
            <p:cNvPr id="67" name="object 67"/>
            <p:cNvSpPr/>
            <p:nvPr/>
          </p:nvSpPr>
          <p:spPr>
            <a:xfrm>
              <a:off x="4594110" y="3956703"/>
              <a:ext cx="20320" cy="34925"/>
            </a:xfrm>
            <a:custGeom>
              <a:avLst/>
              <a:gdLst/>
              <a:ahLst/>
              <a:cxnLst/>
              <a:rect l="l" t="t" r="r" b="b"/>
              <a:pathLst>
                <a:path w="20320" h="34925">
                  <a:moveTo>
                    <a:pt x="13563" y="30772"/>
                  </a:moveTo>
                  <a:lnTo>
                    <a:pt x="12141" y="19227"/>
                  </a:lnTo>
                  <a:lnTo>
                    <a:pt x="11620" y="11569"/>
                  </a:lnTo>
                  <a:lnTo>
                    <a:pt x="11506" y="2578"/>
                  </a:lnTo>
                  <a:lnTo>
                    <a:pt x="11353" y="1003"/>
                  </a:lnTo>
                  <a:lnTo>
                    <a:pt x="9715" y="101"/>
                  </a:lnTo>
                  <a:lnTo>
                    <a:pt x="9169" y="63"/>
                  </a:lnTo>
                  <a:lnTo>
                    <a:pt x="8648" y="63"/>
                  </a:lnTo>
                  <a:lnTo>
                    <a:pt x="5562" y="101"/>
                  </a:lnTo>
                  <a:lnTo>
                    <a:pt x="2705" y="977"/>
                  </a:lnTo>
                  <a:lnTo>
                    <a:pt x="279" y="2514"/>
                  </a:lnTo>
                  <a:lnTo>
                    <a:pt x="0" y="2311"/>
                  </a:lnTo>
                  <a:lnTo>
                    <a:pt x="812" y="10312"/>
                  </a:lnTo>
                  <a:lnTo>
                    <a:pt x="1003" y="18364"/>
                  </a:lnTo>
                  <a:lnTo>
                    <a:pt x="469" y="28575"/>
                  </a:lnTo>
                  <a:lnTo>
                    <a:pt x="1587" y="30276"/>
                  </a:lnTo>
                  <a:lnTo>
                    <a:pt x="6121" y="32143"/>
                  </a:lnTo>
                  <a:lnTo>
                    <a:pt x="8851" y="33058"/>
                  </a:lnTo>
                  <a:lnTo>
                    <a:pt x="11620" y="33807"/>
                  </a:lnTo>
                  <a:lnTo>
                    <a:pt x="12166" y="33896"/>
                  </a:lnTo>
                  <a:lnTo>
                    <a:pt x="12395" y="33870"/>
                  </a:lnTo>
                  <a:lnTo>
                    <a:pt x="12865" y="33731"/>
                  </a:lnTo>
                  <a:lnTo>
                    <a:pt x="13081" y="33185"/>
                  </a:lnTo>
                  <a:lnTo>
                    <a:pt x="13563" y="30772"/>
                  </a:lnTo>
                  <a:close/>
                </a:path>
                <a:path w="20320" h="34925">
                  <a:moveTo>
                    <a:pt x="19824" y="33070"/>
                  </a:moveTo>
                  <a:lnTo>
                    <a:pt x="16802" y="0"/>
                  </a:lnTo>
                  <a:lnTo>
                    <a:pt x="16370" y="0"/>
                  </a:lnTo>
                  <a:lnTo>
                    <a:pt x="16205" y="25"/>
                  </a:lnTo>
                  <a:lnTo>
                    <a:pt x="15824" y="368"/>
                  </a:lnTo>
                  <a:lnTo>
                    <a:pt x="15265" y="1244"/>
                  </a:lnTo>
                  <a:lnTo>
                    <a:pt x="17399" y="34048"/>
                  </a:lnTo>
                  <a:lnTo>
                    <a:pt x="16954" y="34048"/>
                  </a:lnTo>
                  <a:lnTo>
                    <a:pt x="17157" y="34378"/>
                  </a:lnTo>
                  <a:lnTo>
                    <a:pt x="17526" y="34518"/>
                  </a:lnTo>
                  <a:lnTo>
                    <a:pt x="18427" y="34518"/>
                  </a:lnTo>
                  <a:lnTo>
                    <a:pt x="18986" y="34251"/>
                  </a:lnTo>
                  <a:lnTo>
                    <a:pt x="19824" y="33070"/>
                  </a:lnTo>
                  <a:close/>
                </a:path>
              </a:pathLst>
            </a:custGeom>
            <a:solidFill>
              <a:srgbClr val="EFE0F9"/>
            </a:solidFill>
          </p:spPr>
          <p:txBody>
            <a:bodyPr wrap="square" lIns="0" tIns="0" rIns="0" bIns="0" rtlCol="0"/>
            <a:lstStyle/>
            <a:p>
              <a:endParaRPr dirty="0"/>
            </a:p>
          </p:txBody>
        </p:sp>
        <p:sp>
          <p:nvSpPr>
            <p:cNvPr id="68" name="object 68"/>
            <p:cNvSpPr/>
            <p:nvPr/>
          </p:nvSpPr>
          <p:spPr>
            <a:xfrm>
              <a:off x="2408451" y="3813462"/>
              <a:ext cx="4327525" cy="2434590"/>
            </a:xfrm>
            <a:custGeom>
              <a:avLst/>
              <a:gdLst/>
              <a:ahLst/>
              <a:cxnLst/>
              <a:rect l="l" t="t" r="r" b="b"/>
              <a:pathLst>
                <a:path w="4327525" h="2434590">
                  <a:moveTo>
                    <a:pt x="121933" y="0"/>
                  </a:move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lnTo>
                    <a:pt x="121933" y="0"/>
                  </a:lnTo>
                  <a:close/>
                </a:path>
              </a:pathLst>
            </a:custGeom>
            <a:ln w="68825">
              <a:solidFill>
                <a:srgbClr val="FFFFFF"/>
              </a:solidFill>
            </a:ln>
          </p:spPr>
          <p:txBody>
            <a:bodyPr wrap="square" lIns="0" tIns="0" rIns="0" bIns="0" rtlCol="0"/>
            <a:lstStyle/>
            <a:p>
              <a:endParaRPr dirty="0"/>
            </a:p>
          </p:txBody>
        </p:sp>
        <p:sp>
          <p:nvSpPr>
            <p:cNvPr id="69" name="object 69"/>
            <p:cNvSpPr/>
            <p:nvPr/>
          </p:nvSpPr>
          <p:spPr>
            <a:xfrm>
              <a:off x="1690095" y="3228278"/>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dirty="0"/>
            </a:p>
          </p:txBody>
        </p:sp>
        <p:pic>
          <p:nvPicPr>
            <p:cNvPr id="70" name="object 70"/>
            <p:cNvPicPr/>
            <p:nvPr/>
          </p:nvPicPr>
          <p:blipFill>
            <a:blip r:embed="rId11" cstate="print"/>
            <a:stretch>
              <a:fillRect/>
            </a:stretch>
          </p:blipFill>
          <p:spPr>
            <a:xfrm>
              <a:off x="1795264" y="3333448"/>
              <a:ext cx="4339116" cy="2440752"/>
            </a:xfrm>
            <a:prstGeom prst="rect">
              <a:avLst/>
            </a:prstGeom>
          </p:spPr>
        </p:pic>
      </p:grpSp>
      <p:grpSp>
        <p:nvGrpSpPr>
          <p:cNvPr id="71" name="object 71"/>
          <p:cNvGrpSpPr/>
          <p:nvPr/>
        </p:nvGrpSpPr>
        <p:grpSpPr>
          <a:xfrm>
            <a:off x="4703413" y="5873073"/>
            <a:ext cx="13226415" cy="4647565"/>
            <a:chOff x="4703413" y="5873073"/>
            <a:chExt cx="13226415" cy="4647565"/>
          </a:xfrm>
        </p:grpSpPr>
        <p:sp>
          <p:nvSpPr>
            <p:cNvPr id="72" name="object 72"/>
            <p:cNvSpPr/>
            <p:nvPr/>
          </p:nvSpPr>
          <p:spPr>
            <a:xfrm>
              <a:off x="7437234" y="7726216"/>
              <a:ext cx="2400300" cy="27940"/>
            </a:xfrm>
            <a:custGeom>
              <a:avLst/>
              <a:gdLst/>
              <a:ahLst/>
              <a:cxnLst/>
              <a:rect l="l" t="t" r="r" b="b"/>
              <a:pathLst>
                <a:path w="2400300" h="27940">
                  <a:moveTo>
                    <a:pt x="2399893" y="6299"/>
                  </a:moveTo>
                  <a:lnTo>
                    <a:pt x="2396858" y="6299"/>
                  </a:lnTo>
                  <a:lnTo>
                    <a:pt x="2396858" y="0"/>
                  </a:lnTo>
                  <a:lnTo>
                    <a:pt x="0" y="0"/>
                  </a:lnTo>
                  <a:lnTo>
                    <a:pt x="0" y="6299"/>
                  </a:lnTo>
                  <a:lnTo>
                    <a:pt x="0" y="21437"/>
                  </a:lnTo>
                  <a:lnTo>
                    <a:pt x="0" y="27736"/>
                  </a:lnTo>
                  <a:lnTo>
                    <a:pt x="2396553" y="27736"/>
                  </a:lnTo>
                  <a:lnTo>
                    <a:pt x="2396553" y="21437"/>
                  </a:lnTo>
                  <a:lnTo>
                    <a:pt x="2399893" y="21437"/>
                  </a:lnTo>
                  <a:lnTo>
                    <a:pt x="2399893" y="6299"/>
                  </a:lnTo>
                  <a:close/>
                </a:path>
              </a:pathLst>
            </a:custGeom>
            <a:solidFill>
              <a:srgbClr val="CC96EA"/>
            </a:solidFill>
          </p:spPr>
          <p:txBody>
            <a:bodyPr wrap="square" lIns="0" tIns="0" rIns="0" bIns="0" rtlCol="0"/>
            <a:lstStyle/>
            <a:p>
              <a:endParaRPr dirty="0"/>
            </a:p>
          </p:txBody>
        </p:sp>
        <p:sp>
          <p:nvSpPr>
            <p:cNvPr id="73" name="object 73"/>
            <p:cNvSpPr/>
            <p:nvPr/>
          </p:nvSpPr>
          <p:spPr>
            <a:xfrm>
              <a:off x="7426642" y="7726212"/>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74" name="object 74"/>
            <p:cNvSpPr/>
            <p:nvPr/>
          </p:nvSpPr>
          <p:spPr>
            <a:xfrm>
              <a:off x="7402296" y="7703612"/>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75" name="object 75"/>
            <p:cNvSpPr/>
            <p:nvPr/>
          </p:nvSpPr>
          <p:spPr>
            <a:xfrm>
              <a:off x="7395335" y="7696757"/>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76" name="object 76"/>
            <p:cNvPicPr/>
            <p:nvPr/>
          </p:nvPicPr>
          <p:blipFill>
            <a:blip r:embed="rId12" cstate="print"/>
            <a:stretch>
              <a:fillRect/>
            </a:stretch>
          </p:blipFill>
          <p:spPr>
            <a:xfrm>
              <a:off x="4896823" y="7675723"/>
              <a:ext cx="170734" cy="114291"/>
            </a:xfrm>
            <a:prstGeom prst="rect">
              <a:avLst/>
            </a:prstGeom>
          </p:spPr>
        </p:pic>
        <p:sp>
          <p:nvSpPr>
            <p:cNvPr id="77" name="object 77"/>
            <p:cNvSpPr/>
            <p:nvPr/>
          </p:nvSpPr>
          <p:spPr>
            <a:xfrm>
              <a:off x="7354811" y="7675733"/>
              <a:ext cx="170815" cy="114300"/>
            </a:xfrm>
            <a:custGeom>
              <a:avLst/>
              <a:gdLst/>
              <a:ahLst/>
              <a:cxnLst/>
              <a:rect l="l" t="t" r="r" b="b"/>
              <a:pathLst>
                <a:path w="170815" h="114300">
                  <a:moveTo>
                    <a:pt x="170738" y="69608"/>
                  </a:moveTo>
                  <a:lnTo>
                    <a:pt x="169227" y="60833"/>
                  </a:lnTo>
                  <a:lnTo>
                    <a:pt x="164782" y="52628"/>
                  </a:lnTo>
                  <a:lnTo>
                    <a:pt x="157543" y="45148"/>
                  </a:lnTo>
                  <a:lnTo>
                    <a:pt x="147624" y="38544"/>
                  </a:lnTo>
                  <a:lnTo>
                    <a:pt x="147624" y="33743"/>
                  </a:lnTo>
                  <a:lnTo>
                    <a:pt x="142887" y="20345"/>
                  </a:lnTo>
                  <a:lnTo>
                    <a:pt x="129806" y="9652"/>
                  </a:lnTo>
                  <a:lnTo>
                    <a:pt x="125831" y="8229"/>
                  </a:lnTo>
                  <a:lnTo>
                    <a:pt x="110070" y="2565"/>
                  </a:lnTo>
                  <a:lnTo>
                    <a:pt x="85369" y="0"/>
                  </a:lnTo>
                  <a:lnTo>
                    <a:pt x="60667" y="2565"/>
                  </a:lnTo>
                  <a:lnTo>
                    <a:pt x="40932" y="9652"/>
                  </a:lnTo>
                  <a:lnTo>
                    <a:pt x="27851" y="20345"/>
                  </a:lnTo>
                  <a:lnTo>
                    <a:pt x="23114" y="33743"/>
                  </a:lnTo>
                  <a:lnTo>
                    <a:pt x="23114" y="38544"/>
                  </a:lnTo>
                  <a:lnTo>
                    <a:pt x="13195" y="45148"/>
                  </a:lnTo>
                  <a:lnTo>
                    <a:pt x="5943" y="52628"/>
                  </a:lnTo>
                  <a:lnTo>
                    <a:pt x="1511" y="60833"/>
                  </a:lnTo>
                  <a:lnTo>
                    <a:pt x="0" y="69608"/>
                  </a:lnTo>
                  <a:lnTo>
                    <a:pt x="6489" y="87337"/>
                  </a:lnTo>
                  <a:lnTo>
                    <a:pt x="24434" y="101498"/>
                  </a:lnTo>
                  <a:lnTo>
                    <a:pt x="51498" y="110883"/>
                  </a:lnTo>
                  <a:lnTo>
                    <a:pt x="85369" y="114287"/>
                  </a:lnTo>
                  <a:lnTo>
                    <a:pt x="119240" y="110883"/>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dirty="0"/>
            </a:p>
          </p:txBody>
        </p:sp>
        <p:sp>
          <p:nvSpPr>
            <p:cNvPr id="78" name="object 78"/>
            <p:cNvSpPr/>
            <p:nvPr/>
          </p:nvSpPr>
          <p:spPr>
            <a:xfrm>
              <a:off x="7363168" y="7719300"/>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79" name="object 79"/>
            <p:cNvSpPr/>
            <p:nvPr/>
          </p:nvSpPr>
          <p:spPr>
            <a:xfrm>
              <a:off x="7363246" y="7719300"/>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80" name="object 80"/>
            <p:cNvSpPr/>
            <p:nvPr/>
          </p:nvSpPr>
          <p:spPr>
            <a:xfrm>
              <a:off x="7386278" y="7709468"/>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81" name="object 81"/>
            <p:cNvSpPr/>
            <p:nvPr/>
          </p:nvSpPr>
          <p:spPr>
            <a:xfrm>
              <a:off x="7386277" y="7683948"/>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82" name="object 82"/>
            <p:cNvSpPr/>
            <p:nvPr/>
          </p:nvSpPr>
          <p:spPr>
            <a:xfrm>
              <a:off x="7405510" y="7689780"/>
              <a:ext cx="24130" cy="42545"/>
            </a:xfrm>
            <a:custGeom>
              <a:avLst/>
              <a:gdLst/>
              <a:ahLst/>
              <a:cxnLst/>
              <a:rect l="l" t="t" r="r" b="b"/>
              <a:pathLst>
                <a:path w="24129" h="42545">
                  <a:moveTo>
                    <a:pt x="16510" y="37465"/>
                  </a:moveTo>
                  <a:lnTo>
                    <a:pt x="14008" y="3149"/>
                  </a:lnTo>
                  <a:lnTo>
                    <a:pt x="13830" y="1231"/>
                  </a:lnTo>
                  <a:lnTo>
                    <a:pt x="11823" y="139"/>
                  </a:lnTo>
                  <a:lnTo>
                    <a:pt x="11163" y="76"/>
                  </a:lnTo>
                  <a:lnTo>
                    <a:pt x="10515" y="76"/>
                  </a:lnTo>
                  <a:lnTo>
                    <a:pt x="6769" y="139"/>
                  </a:lnTo>
                  <a:lnTo>
                    <a:pt x="3289" y="1193"/>
                  </a:lnTo>
                  <a:lnTo>
                    <a:pt x="342" y="3060"/>
                  </a:lnTo>
                  <a:lnTo>
                    <a:pt x="0" y="2819"/>
                  </a:lnTo>
                  <a:lnTo>
                    <a:pt x="596" y="10134"/>
                  </a:lnTo>
                  <a:lnTo>
                    <a:pt x="914" y="17462"/>
                  </a:lnTo>
                  <a:lnTo>
                    <a:pt x="939" y="24803"/>
                  </a:lnTo>
                  <a:lnTo>
                    <a:pt x="571" y="34785"/>
                  </a:lnTo>
                  <a:lnTo>
                    <a:pt x="1930" y="36855"/>
                  </a:lnTo>
                  <a:lnTo>
                    <a:pt x="7442" y="39128"/>
                  </a:lnTo>
                  <a:lnTo>
                    <a:pt x="10769" y="40246"/>
                  </a:lnTo>
                  <a:lnTo>
                    <a:pt x="14147" y="41148"/>
                  </a:lnTo>
                  <a:lnTo>
                    <a:pt x="14808" y="41262"/>
                  </a:lnTo>
                  <a:lnTo>
                    <a:pt x="15087" y="41224"/>
                  </a:lnTo>
                  <a:lnTo>
                    <a:pt x="15659" y="41059"/>
                  </a:lnTo>
                  <a:lnTo>
                    <a:pt x="15913" y="40398"/>
                  </a:lnTo>
                  <a:lnTo>
                    <a:pt x="16510" y="37465"/>
                  </a:lnTo>
                  <a:close/>
                </a:path>
                <a:path w="24129" h="42545">
                  <a:moveTo>
                    <a:pt x="24130" y="40259"/>
                  </a:moveTo>
                  <a:lnTo>
                    <a:pt x="20789" y="749"/>
                  </a:lnTo>
                  <a:lnTo>
                    <a:pt x="20447" y="0"/>
                  </a:lnTo>
                  <a:lnTo>
                    <a:pt x="19926" y="0"/>
                  </a:lnTo>
                  <a:lnTo>
                    <a:pt x="19723" y="25"/>
                  </a:lnTo>
                  <a:lnTo>
                    <a:pt x="19265" y="457"/>
                  </a:lnTo>
                  <a:lnTo>
                    <a:pt x="18592" y="1511"/>
                  </a:lnTo>
                  <a:lnTo>
                    <a:pt x="21170" y="41452"/>
                  </a:lnTo>
                  <a:lnTo>
                    <a:pt x="20624" y="41440"/>
                  </a:lnTo>
                  <a:lnTo>
                    <a:pt x="20891" y="41846"/>
                  </a:lnTo>
                  <a:lnTo>
                    <a:pt x="21323" y="42024"/>
                  </a:lnTo>
                  <a:lnTo>
                    <a:pt x="22415" y="42024"/>
                  </a:lnTo>
                  <a:lnTo>
                    <a:pt x="23114" y="41706"/>
                  </a:lnTo>
                  <a:lnTo>
                    <a:pt x="24130" y="40259"/>
                  </a:lnTo>
                  <a:close/>
                </a:path>
              </a:pathLst>
            </a:custGeom>
            <a:solidFill>
              <a:srgbClr val="EFE0F9"/>
            </a:solidFill>
          </p:spPr>
          <p:txBody>
            <a:bodyPr wrap="square" lIns="0" tIns="0" rIns="0" bIns="0" rtlCol="0"/>
            <a:lstStyle/>
            <a:p>
              <a:endParaRPr dirty="0"/>
            </a:p>
          </p:txBody>
        </p:sp>
        <p:sp>
          <p:nvSpPr>
            <p:cNvPr id="83" name="object 83"/>
            <p:cNvSpPr/>
            <p:nvPr/>
          </p:nvSpPr>
          <p:spPr>
            <a:xfrm>
              <a:off x="4745323" y="7515447"/>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84" name="object 84"/>
            <p:cNvSpPr/>
            <p:nvPr/>
          </p:nvSpPr>
          <p:spPr>
            <a:xfrm>
              <a:off x="8791409" y="5904506"/>
              <a:ext cx="9107170" cy="3735070"/>
            </a:xfrm>
            <a:custGeom>
              <a:avLst/>
              <a:gdLst/>
              <a:ahLst/>
              <a:cxnLst/>
              <a:rect l="l" t="t" r="r" b="b"/>
              <a:pathLst>
                <a:path w="9107169" h="3735070">
                  <a:moveTo>
                    <a:pt x="8749449" y="0"/>
                  </a:moveTo>
                  <a:lnTo>
                    <a:pt x="8544031"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3466899"/>
                  </a:lnTo>
                  <a:lnTo>
                    <a:pt x="114977" y="3511571"/>
                  </a:lnTo>
                  <a:lnTo>
                    <a:pt x="100850" y="3555028"/>
                  </a:lnTo>
                  <a:lnTo>
                    <a:pt x="78428" y="3596363"/>
                  </a:lnTo>
                  <a:lnTo>
                    <a:pt x="48630" y="3634666"/>
                  </a:lnTo>
                  <a:lnTo>
                    <a:pt x="12375" y="3669029"/>
                  </a:lnTo>
                  <a:lnTo>
                    <a:pt x="0" y="3688593"/>
                  </a:lnTo>
                  <a:lnTo>
                    <a:pt x="1565" y="3710195"/>
                  </a:lnTo>
                  <a:lnTo>
                    <a:pt x="14676" y="3727675"/>
                  </a:lnTo>
                  <a:lnTo>
                    <a:pt x="36939" y="3734870"/>
                  </a:lnTo>
                  <a:lnTo>
                    <a:pt x="8783731" y="3734901"/>
                  </a:lnTo>
                  <a:lnTo>
                    <a:pt x="8831445" y="3731400"/>
                  </a:lnTo>
                  <a:lnTo>
                    <a:pt x="8876986" y="3721230"/>
                  </a:lnTo>
                  <a:lnTo>
                    <a:pt x="8919852" y="3704890"/>
                  </a:lnTo>
                  <a:lnTo>
                    <a:pt x="8959546" y="3682879"/>
                  </a:lnTo>
                  <a:lnTo>
                    <a:pt x="8995567" y="3655698"/>
                  </a:lnTo>
                  <a:lnTo>
                    <a:pt x="9027416" y="3623846"/>
                  </a:lnTo>
                  <a:lnTo>
                    <a:pt x="9054595" y="3587822"/>
                  </a:lnTo>
                  <a:lnTo>
                    <a:pt x="9076603" y="3548126"/>
                  </a:lnTo>
                  <a:lnTo>
                    <a:pt x="9092941" y="3505257"/>
                  </a:lnTo>
                  <a:lnTo>
                    <a:pt x="9103110" y="3459715"/>
                  </a:lnTo>
                  <a:lnTo>
                    <a:pt x="9106611" y="3412000"/>
                  </a:lnTo>
                  <a:lnTo>
                    <a:pt x="9106611" y="357172"/>
                  </a:lnTo>
                  <a:lnTo>
                    <a:pt x="9103350" y="308706"/>
                  </a:lnTo>
                  <a:lnTo>
                    <a:pt x="9093853" y="262221"/>
                  </a:lnTo>
                  <a:lnTo>
                    <a:pt x="9078544" y="218144"/>
                  </a:lnTo>
                  <a:lnTo>
                    <a:pt x="9057849" y="176900"/>
                  </a:lnTo>
                  <a:lnTo>
                    <a:pt x="9032193" y="138914"/>
                  </a:lnTo>
                  <a:lnTo>
                    <a:pt x="9002003" y="104613"/>
                  </a:lnTo>
                  <a:lnTo>
                    <a:pt x="8967702" y="74421"/>
                  </a:lnTo>
                  <a:lnTo>
                    <a:pt x="8929718" y="48764"/>
                  </a:lnTo>
                  <a:lnTo>
                    <a:pt x="8888475" y="28068"/>
                  </a:lnTo>
                  <a:lnTo>
                    <a:pt x="8844399" y="12758"/>
                  </a:lnTo>
                  <a:lnTo>
                    <a:pt x="8797915" y="3260"/>
                  </a:lnTo>
                  <a:lnTo>
                    <a:pt x="8749449" y="0"/>
                  </a:lnTo>
                  <a:close/>
                </a:path>
              </a:pathLst>
            </a:custGeom>
            <a:solidFill>
              <a:srgbClr val="FFFFFF"/>
            </a:solidFill>
          </p:spPr>
          <p:txBody>
            <a:bodyPr wrap="square" lIns="0" tIns="0" rIns="0" bIns="0" rtlCol="0"/>
            <a:lstStyle/>
            <a:p>
              <a:endParaRPr dirty="0"/>
            </a:p>
          </p:txBody>
        </p:sp>
        <p:sp>
          <p:nvSpPr>
            <p:cNvPr id="85" name="object 85"/>
            <p:cNvSpPr/>
            <p:nvPr/>
          </p:nvSpPr>
          <p:spPr>
            <a:xfrm>
              <a:off x="8791409" y="5904506"/>
              <a:ext cx="9107170" cy="3735070"/>
            </a:xfrm>
            <a:custGeom>
              <a:avLst/>
              <a:gdLst/>
              <a:ahLst/>
              <a:cxnLst/>
              <a:rect l="l" t="t" r="r" b="b"/>
              <a:pathLst>
                <a:path w="9107169" h="3735070">
                  <a:moveTo>
                    <a:pt x="8544031" y="0"/>
                  </a:moveTo>
                  <a:lnTo>
                    <a:pt x="8749449" y="0"/>
                  </a:lnTo>
                  <a:lnTo>
                    <a:pt x="8797915" y="3260"/>
                  </a:lnTo>
                  <a:lnTo>
                    <a:pt x="8844399" y="12758"/>
                  </a:lnTo>
                  <a:lnTo>
                    <a:pt x="8888475" y="28068"/>
                  </a:lnTo>
                  <a:lnTo>
                    <a:pt x="8929718" y="48764"/>
                  </a:lnTo>
                  <a:lnTo>
                    <a:pt x="8967702" y="74421"/>
                  </a:lnTo>
                  <a:lnTo>
                    <a:pt x="9002003" y="104613"/>
                  </a:lnTo>
                  <a:lnTo>
                    <a:pt x="9032193" y="138914"/>
                  </a:lnTo>
                  <a:lnTo>
                    <a:pt x="9057849" y="176900"/>
                  </a:lnTo>
                  <a:lnTo>
                    <a:pt x="9078544" y="218144"/>
                  </a:lnTo>
                  <a:lnTo>
                    <a:pt x="9093853" y="262221"/>
                  </a:lnTo>
                  <a:lnTo>
                    <a:pt x="9103350" y="308706"/>
                  </a:lnTo>
                  <a:lnTo>
                    <a:pt x="9106611" y="357172"/>
                  </a:lnTo>
                  <a:lnTo>
                    <a:pt x="9106611" y="3412000"/>
                  </a:lnTo>
                  <a:lnTo>
                    <a:pt x="9103110" y="3459715"/>
                  </a:lnTo>
                  <a:lnTo>
                    <a:pt x="9092941" y="3505257"/>
                  </a:lnTo>
                  <a:lnTo>
                    <a:pt x="9076603" y="3548126"/>
                  </a:lnTo>
                  <a:lnTo>
                    <a:pt x="9054595" y="3587822"/>
                  </a:lnTo>
                  <a:lnTo>
                    <a:pt x="9027416" y="3623846"/>
                  </a:lnTo>
                  <a:lnTo>
                    <a:pt x="8995567" y="3655698"/>
                  </a:lnTo>
                  <a:lnTo>
                    <a:pt x="8959546" y="3682879"/>
                  </a:lnTo>
                  <a:lnTo>
                    <a:pt x="8919852" y="3704890"/>
                  </a:lnTo>
                  <a:lnTo>
                    <a:pt x="8876986" y="3721230"/>
                  </a:lnTo>
                  <a:lnTo>
                    <a:pt x="8831445" y="3731400"/>
                  </a:lnTo>
                  <a:lnTo>
                    <a:pt x="8783731" y="3734901"/>
                  </a:lnTo>
                  <a:lnTo>
                    <a:pt x="36939" y="3734870"/>
                  </a:lnTo>
                  <a:lnTo>
                    <a:pt x="14676" y="3727675"/>
                  </a:lnTo>
                  <a:lnTo>
                    <a:pt x="1565" y="3710195"/>
                  </a:lnTo>
                  <a:lnTo>
                    <a:pt x="0" y="3688593"/>
                  </a:lnTo>
                  <a:lnTo>
                    <a:pt x="12375" y="3669029"/>
                  </a:lnTo>
                  <a:lnTo>
                    <a:pt x="48630" y="3634666"/>
                  </a:lnTo>
                  <a:lnTo>
                    <a:pt x="78428" y="3596363"/>
                  </a:lnTo>
                  <a:lnTo>
                    <a:pt x="100850" y="3555028"/>
                  </a:lnTo>
                  <a:lnTo>
                    <a:pt x="114977" y="3511571"/>
                  </a:lnTo>
                  <a:lnTo>
                    <a:pt x="119890" y="3466899"/>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8544031" y="0"/>
                  </a:lnTo>
                  <a:close/>
                </a:path>
              </a:pathLst>
            </a:custGeom>
            <a:ln w="62825">
              <a:solidFill>
                <a:srgbClr val="CC96EA"/>
              </a:solidFill>
            </a:ln>
          </p:spPr>
          <p:txBody>
            <a:bodyPr wrap="square" lIns="0" tIns="0" rIns="0" bIns="0" rtlCol="0"/>
            <a:lstStyle/>
            <a:p>
              <a:endParaRPr dirty="0"/>
            </a:p>
          </p:txBody>
        </p:sp>
      </p:grpSp>
      <p:sp>
        <p:nvSpPr>
          <p:cNvPr id="86" name="object 86"/>
          <p:cNvSpPr txBox="1"/>
          <p:nvPr/>
        </p:nvSpPr>
        <p:spPr>
          <a:xfrm>
            <a:off x="2058040" y="4449951"/>
            <a:ext cx="4828153" cy="456535"/>
          </a:xfrm>
          <a:prstGeom prst="rect">
            <a:avLst/>
          </a:prstGeom>
        </p:spPr>
        <p:txBody>
          <a:bodyPr vert="horz" wrap="square" lIns="0" tIns="17780" rIns="0" bIns="0" rtlCol="0">
            <a:spAutoFit/>
          </a:bodyPr>
          <a:lstStyle/>
          <a:p>
            <a:pPr marL="12700">
              <a:lnSpc>
                <a:spcPct val="100000"/>
              </a:lnSpc>
              <a:spcBef>
                <a:spcPts val="140"/>
              </a:spcBef>
            </a:pPr>
            <a:r>
              <a:rPr lang="en-US" sz="2850" b="1" spc="-150" dirty="0">
                <a:solidFill>
                  <a:srgbClr val="1D1D1B"/>
                </a:solidFill>
                <a:latin typeface="Calibri"/>
                <a:cs typeface="Calibri"/>
              </a:rPr>
              <a:t>TO CLICK OR NOT TO CLICK ?</a:t>
            </a:r>
            <a:endParaRPr lang="en-US" sz="2850" b="1" spc="-150" dirty="0">
              <a:latin typeface="Calibri"/>
              <a:cs typeface="Calibri"/>
            </a:endParaRPr>
          </a:p>
        </p:txBody>
      </p:sp>
      <p:sp>
        <p:nvSpPr>
          <p:cNvPr id="87" name="object 87"/>
          <p:cNvSpPr/>
          <p:nvPr/>
        </p:nvSpPr>
        <p:spPr>
          <a:xfrm>
            <a:off x="2038993" y="3507085"/>
            <a:ext cx="1962785" cy="22860"/>
          </a:xfrm>
          <a:custGeom>
            <a:avLst/>
            <a:gdLst/>
            <a:ahLst/>
            <a:cxnLst/>
            <a:rect l="l" t="t" r="r" b="b"/>
            <a:pathLst>
              <a:path w="1962785" h="22860">
                <a:moveTo>
                  <a:pt x="1962719" y="22599"/>
                </a:moveTo>
                <a:lnTo>
                  <a:pt x="0" y="22599"/>
                </a:lnTo>
                <a:lnTo>
                  <a:pt x="0" y="0"/>
                </a:lnTo>
                <a:lnTo>
                  <a:pt x="1962719" y="0"/>
                </a:lnTo>
                <a:lnTo>
                  <a:pt x="1962719" y="22599"/>
                </a:lnTo>
                <a:close/>
              </a:path>
            </a:pathLst>
          </a:custGeom>
          <a:solidFill>
            <a:srgbClr val="CC96EA"/>
          </a:solidFill>
        </p:spPr>
        <p:txBody>
          <a:bodyPr wrap="square" lIns="0" tIns="0" rIns="0" bIns="0" rtlCol="0"/>
          <a:lstStyle/>
          <a:p>
            <a:endParaRPr dirty="0"/>
          </a:p>
        </p:txBody>
      </p:sp>
      <p:sp>
        <p:nvSpPr>
          <p:cNvPr id="88" name="object 88"/>
          <p:cNvSpPr txBox="1"/>
          <p:nvPr/>
        </p:nvSpPr>
        <p:spPr>
          <a:xfrm>
            <a:off x="4818317" y="3399377"/>
            <a:ext cx="343535" cy="118745"/>
          </a:xfrm>
          <a:prstGeom prst="rect">
            <a:avLst/>
          </a:prstGeom>
        </p:spPr>
        <p:txBody>
          <a:bodyPr vert="horz" wrap="square" lIns="0" tIns="13970" rIns="0" bIns="0" rtlCol="0">
            <a:spAutoFit/>
          </a:bodyPr>
          <a:lstStyle/>
          <a:p>
            <a:pPr marL="12700">
              <a:lnSpc>
                <a:spcPct val="100000"/>
              </a:lnSpc>
              <a:spcBef>
                <a:spcPts val="110"/>
              </a:spcBef>
            </a:pPr>
            <a:r>
              <a:rPr sz="600" dirty="0">
                <a:solidFill>
                  <a:srgbClr val="212121"/>
                </a:solidFill>
                <a:latin typeface="Calibri"/>
                <a:cs typeface="Calibri"/>
              </a:rPr>
              <a:t>ACtivité</a:t>
            </a:r>
            <a:r>
              <a:rPr sz="600" spc="17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p:txBody>
      </p:sp>
      <p:grpSp>
        <p:nvGrpSpPr>
          <p:cNvPr id="89" name="object 89"/>
          <p:cNvGrpSpPr/>
          <p:nvPr/>
        </p:nvGrpSpPr>
        <p:grpSpPr>
          <a:xfrm>
            <a:off x="1760759" y="3298941"/>
            <a:ext cx="16193135" cy="2510155"/>
            <a:chOff x="1760759" y="3298941"/>
            <a:chExt cx="16193135" cy="2510155"/>
          </a:xfrm>
        </p:grpSpPr>
        <p:sp>
          <p:nvSpPr>
            <p:cNvPr id="90" name="object 90"/>
            <p:cNvSpPr/>
            <p:nvPr/>
          </p:nvSpPr>
          <p:spPr>
            <a:xfrm>
              <a:off x="4012946" y="3507085"/>
              <a:ext cx="1977389" cy="22860"/>
            </a:xfrm>
            <a:custGeom>
              <a:avLst/>
              <a:gdLst/>
              <a:ahLst/>
              <a:cxnLst/>
              <a:rect l="l" t="t" r="r" b="b"/>
              <a:pathLst>
                <a:path w="1977389" h="22860">
                  <a:moveTo>
                    <a:pt x="1977110" y="5041"/>
                  </a:moveTo>
                  <a:lnTo>
                    <a:pt x="1974532" y="5041"/>
                  </a:lnTo>
                  <a:lnTo>
                    <a:pt x="1974532" y="0"/>
                  </a:lnTo>
                  <a:lnTo>
                    <a:pt x="0" y="0"/>
                  </a:lnTo>
                  <a:lnTo>
                    <a:pt x="0" y="5041"/>
                  </a:lnTo>
                  <a:lnTo>
                    <a:pt x="0" y="17653"/>
                  </a:lnTo>
                  <a:lnTo>
                    <a:pt x="0" y="22694"/>
                  </a:lnTo>
                  <a:lnTo>
                    <a:pt x="1974443" y="22694"/>
                  </a:lnTo>
                  <a:lnTo>
                    <a:pt x="1974443" y="17653"/>
                  </a:lnTo>
                  <a:lnTo>
                    <a:pt x="1977110" y="17653"/>
                  </a:lnTo>
                  <a:lnTo>
                    <a:pt x="1977110" y="5041"/>
                  </a:lnTo>
                  <a:close/>
                </a:path>
              </a:pathLst>
            </a:custGeom>
            <a:solidFill>
              <a:srgbClr val="CC96EA"/>
            </a:solidFill>
          </p:spPr>
          <p:txBody>
            <a:bodyPr wrap="square" lIns="0" tIns="0" rIns="0" bIns="0" rtlCol="0"/>
            <a:lstStyle/>
            <a:p>
              <a:endParaRPr dirty="0"/>
            </a:p>
          </p:txBody>
        </p:sp>
        <p:sp>
          <p:nvSpPr>
            <p:cNvPr id="91" name="object 91"/>
            <p:cNvSpPr/>
            <p:nvPr/>
          </p:nvSpPr>
          <p:spPr>
            <a:xfrm>
              <a:off x="4004220" y="3507083"/>
              <a:ext cx="22860" cy="22860"/>
            </a:xfrm>
            <a:custGeom>
              <a:avLst/>
              <a:gdLst/>
              <a:ahLst/>
              <a:cxnLst/>
              <a:rect l="l" t="t" r="r" b="b"/>
              <a:pathLst>
                <a:path w="22860" h="22860">
                  <a:moveTo>
                    <a:pt x="22310" y="22599"/>
                  </a:moveTo>
                  <a:lnTo>
                    <a:pt x="5133" y="22599"/>
                  </a:lnTo>
                  <a:lnTo>
                    <a:pt x="0" y="17544"/>
                  </a:lnTo>
                  <a:lnTo>
                    <a:pt x="0" y="5060"/>
                  </a:lnTo>
                  <a:lnTo>
                    <a:pt x="5133" y="0"/>
                  </a:lnTo>
                  <a:lnTo>
                    <a:pt x="22310" y="0"/>
                  </a:lnTo>
                  <a:lnTo>
                    <a:pt x="22310" y="22599"/>
                  </a:lnTo>
                  <a:close/>
                </a:path>
              </a:pathLst>
            </a:custGeom>
            <a:solidFill>
              <a:srgbClr val="F7F2C4"/>
            </a:solidFill>
          </p:spPr>
          <p:txBody>
            <a:bodyPr wrap="square" lIns="0" tIns="0" rIns="0" bIns="0" rtlCol="0"/>
            <a:lstStyle/>
            <a:p>
              <a:endParaRPr dirty="0"/>
            </a:p>
          </p:txBody>
        </p:sp>
        <p:sp>
          <p:nvSpPr>
            <p:cNvPr id="92" name="object 92"/>
            <p:cNvSpPr/>
            <p:nvPr/>
          </p:nvSpPr>
          <p:spPr>
            <a:xfrm>
              <a:off x="3984163" y="3488464"/>
              <a:ext cx="60960" cy="60325"/>
            </a:xfrm>
            <a:custGeom>
              <a:avLst/>
              <a:gdLst/>
              <a:ahLst/>
              <a:cxnLst/>
              <a:rect l="l" t="t" r="r" b="b"/>
              <a:pathLst>
                <a:path w="60960" h="60325">
                  <a:moveTo>
                    <a:pt x="30363" y="59836"/>
                  </a:moveTo>
                  <a:lnTo>
                    <a:pt x="18556" y="57481"/>
                  </a:lnTo>
                  <a:lnTo>
                    <a:pt x="8903" y="51063"/>
                  </a:lnTo>
                  <a:lnTo>
                    <a:pt x="2390" y="41553"/>
                  </a:lnTo>
                  <a:lnTo>
                    <a:pt x="0" y="29919"/>
                  </a:lnTo>
                  <a:lnTo>
                    <a:pt x="2390" y="18284"/>
                  </a:lnTo>
                  <a:lnTo>
                    <a:pt x="8903" y="8773"/>
                  </a:lnTo>
                  <a:lnTo>
                    <a:pt x="18556" y="2354"/>
                  </a:lnTo>
                  <a:lnTo>
                    <a:pt x="30363" y="0"/>
                  </a:lnTo>
                  <a:lnTo>
                    <a:pt x="42170" y="2354"/>
                  </a:lnTo>
                  <a:lnTo>
                    <a:pt x="51823" y="8773"/>
                  </a:lnTo>
                  <a:lnTo>
                    <a:pt x="58337" y="18284"/>
                  </a:lnTo>
                  <a:lnTo>
                    <a:pt x="60727" y="29919"/>
                  </a:lnTo>
                  <a:lnTo>
                    <a:pt x="58337" y="41553"/>
                  </a:lnTo>
                  <a:lnTo>
                    <a:pt x="51823" y="51063"/>
                  </a:lnTo>
                  <a:lnTo>
                    <a:pt x="42170" y="57481"/>
                  </a:lnTo>
                  <a:lnTo>
                    <a:pt x="30363" y="59836"/>
                  </a:lnTo>
                  <a:close/>
                </a:path>
              </a:pathLst>
            </a:custGeom>
            <a:solidFill>
              <a:srgbClr val="E0C1F2"/>
            </a:solidFill>
          </p:spPr>
          <p:txBody>
            <a:bodyPr wrap="square" lIns="0" tIns="0" rIns="0" bIns="0" rtlCol="0"/>
            <a:lstStyle/>
            <a:p>
              <a:endParaRPr dirty="0"/>
            </a:p>
          </p:txBody>
        </p:sp>
        <p:sp>
          <p:nvSpPr>
            <p:cNvPr id="93" name="object 93"/>
            <p:cNvSpPr/>
            <p:nvPr/>
          </p:nvSpPr>
          <p:spPr>
            <a:xfrm>
              <a:off x="3978429" y="3482817"/>
              <a:ext cx="72390" cy="71755"/>
            </a:xfrm>
            <a:custGeom>
              <a:avLst/>
              <a:gdLst/>
              <a:ahLst/>
              <a:cxnLst/>
              <a:rect l="l" t="t" r="r" b="b"/>
              <a:pathLst>
                <a:path w="72389" h="71754">
                  <a:moveTo>
                    <a:pt x="36097" y="71136"/>
                  </a:moveTo>
                  <a:lnTo>
                    <a:pt x="22060" y="68337"/>
                  </a:lnTo>
                  <a:lnTo>
                    <a:pt x="10584" y="60706"/>
                  </a:lnTo>
                  <a:lnTo>
                    <a:pt x="2841" y="49398"/>
                  </a:lnTo>
                  <a:lnTo>
                    <a:pt x="0" y="35564"/>
                  </a:lnTo>
                  <a:lnTo>
                    <a:pt x="2841" y="21735"/>
                  </a:lnTo>
                  <a:lnTo>
                    <a:pt x="10584" y="10428"/>
                  </a:lnTo>
                  <a:lnTo>
                    <a:pt x="22060" y="2799"/>
                  </a:lnTo>
                  <a:lnTo>
                    <a:pt x="36097" y="0"/>
                  </a:lnTo>
                  <a:lnTo>
                    <a:pt x="50135" y="2799"/>
                  </a:lnTo>
                  <a:lnTo>
                    <a:pt x="61610" y="10428"/>
                  </a:lnTo>
                  <a:lnTo>
                    <a:pt x="62207" y="11299"/>
                  </a:lnTo>
                  <a:lnTo>
                    <a:pt x="36097" y="11299"/>
                  </a:lnTo>
                  <a:lnTo>
                    <a:pt x="26510" y="13206"/>
                  </a:lnTo>
                  <a:lnTo>
                    <a:pt x="18682" y="18407"/>
                  </a:lnTo>
                  <a:lnTo>
                    <a:pt x="13405" y="26120"/>
                  </a:lnTo>
                  <a:lnTo>
                    <a:pt x="11470" y="35564"/>
                  </a:lnTo>
                  <a:lnTo>
                    <a:pt x="13405" y="45012"/>
                  </a:lnTo>
                  <a:lnTo>
                    <a:pt x="18682" y="52727"/>
                  </a:lnTo>
                  <a:lnTo>
                    <a:pt x="26510" y="57929"/>
                  </a:lnTo>
                  <a:lnTo>
                    <a:pt x="36097" y="59836"/>
                  </a:lnTo>
                  <a:lnTo>
                    <a:pt x="62206" y="59836"/>
                  </a:lnTo>
                  <a:lnTo>
                    <a:pt x="61610" y="60706"/>
                  </a:lnTo>
                  <a:lnTo>
                    <a:pt x="50135" y="68337"/>
                  </a:lnTo>
                  <a:lnTo>
                    <a:pt x="36097" y="71136"/>
                  </a:lnTo>
                  <a:close/>
                </a:path>
                <a:path w="72389" h="71754">
                  <a:moveTo>
                    <a:pt x="62206" y="59836"/>
                  </a:moveTo>
                  <a:lnTo>
                    <a:pt x="36097" y="59836"/>
                  </a:lnTo>
                  <a:lnTo>
                    <a:pt x="45683" y="57929"/>
                  </a:lnTo>
                  <a:lnTo>
                    <a:pt x="53511" y="52727"/>
                  </a:lnTo>
                  <a:lnTo>
                    <a:pt x="58789" y="45012"/>
                  </a:lnTo>
                  <a:lnTo>
                    <a:pt x="60724" y="35564"/>
                  </a:lnTo>
                  <a:lnTo>
                    <a:pt x="58789" y="26120"/>
                  </a:lnTo>
                  <a:lnTo>
                    <a:pt x="53511" y="18407"/>
                  </a:lnTo>
                  <a:lnTo>
                    <a:pt x="45683" y="13206"/>
                  </a:lnTo>
                  <a:lnTo>
                    <a:pt x="36097" y="11299"/>
                  </a:lnTo>
                  <a:lnTo>
                    <a:pt x="62207" y="11299"/>
                  </a:lnTo>
                  <a:lnTo>
                    <a:pt x="69354" y="21735"/>
                  </a:lnTo>
                  <a:lnTo>
                    <a:pt x="72195" y="35564"/>
                  </a:lnTo>
                  <a:lnTo>
                    <a:pt x="69354" y="49398"/>
                  </a:lnTo>
                  <a:lnTo>
                    <a:pt x="62206" y="59836"/>
                  </a:lnTo>
                  <a:close/>
                </a:path>
              </a:pathLst>
            </a:custGeom>
            <a:solidFill>
              <a:srgbClr val="FFFFFF"/>
            </a:solidFill>
          </p:spPr>
          <p:txBody>
            <a:bodyPr wrap="square" lIns="0" tIns="0" rIns="0" bIns="0" rtlCol="0"/>
            <a:lstStyle/>
            <a:p>
              <a:endParaRPr dirty="0"/>
            </a:p>
          </p:txBody>
        </p:sp>
        <p:pic>
          <p:nvPicPr>
            <p:cNvPr id="94" name="object 94"/>
            <p:cNvPicPr/>
            <p:nvPr/>
          </p:nvPicPr>
          <p:blipFill>
            <a:blip r:embed="rId13" cstate="print"/>
            <a:stretch>
              <a:fillRect/>
            </a:stretch>
          </p:blipFill>
          <p:spPr>
            <a:xfrm>
              <a:off x="1920075" y="3465489"/>
              <a:ext cx="140656" cy="94156"/>
            </a:xfrm>
            <a:prstGeom prst="rect">
              <a:avLst/>
            </a:prstGeom>
          </p:spPr>
        </p:pic>
        <p:sp>
          <p:nvSpPr>
            <p:cNvPr id="95" name="object 95"/>
            <p:cNvSpPr/>
            <p:nvPr/>
          </p:nvSpPr>
          <p:spPr>
            <a:xfrm>
              <a:off x="3945039" y="3465492"/>
              <a:ext cx="140970" cy="94615"/>
            </a:xfrm>
            <a:custGeom>
              <a:avLst/>
              <a:gdLst/>
              <a:ahLst/>
              <a:cxnLst/>
              <a:rect l="l" t="t" r="r" b="b"/>
              <a:pathLst>
                <a:path w="140970" h="94614">
                  <a:moveTo>
                    <a:pt x="140665" y="57353"/>
                  </a:moveTo>
                  <a:lnTo>
                    <a:pt x="139420" y="50126"/>
                  </a:lnTo>
                  <a:lnTo>
                    <a:pt x="135763" y="43370"/>
                  </a:lnTo>
                  <a:lnTo>
                    <a:pt x="129794" y="37198"/>
                  </a:lnTo>
                  <a:lnTo>
                    <a:pt x="121627" y="31762"/>
                  </a:lnTo>
                  <a:lnTo>
                    <a:pt x="121627" y="27800"/>
                  </a:lnTo>
                  <a:lnTo>
                    <a:pt x="90678" y="2120"/>
                  </a:lnTo>
                  <a:lnTo>
                    <a:pt x="70332" y="0"/>
                  </a:lnTo>
                  <a:lnTo>
                    <a:pt x="49987" y="2120"/>
                  </a:lnTo>
                  <a:lnTo>
                    <a:pt x="33718" y="7962"/>
                  </a:lnTo>
                  <a:lnTo>
                    <a:pt x="22948" y="16776"/>
                  </a:lnTo>
                  <a:lnTo>
                    <a:pt x="19037" y="27800"/>
                  </a:lnTo>
                  <a:lnTo>
                    <a:pt x="19037" y="31762"/>
                  </a:lnTo>
                  <a:lnTo>
                    <a:pt x="10871" y="37198"/>
                  </a:lnTo>
                  <a:lnTo>
                    <a:pt x="4902" y="43370"/>
                  </a:lnTo>
                  <a:lnTo>
                    <a:pt x="1244" y="50126"/>
                  </a:lnTo>
                  <a:lnTo>
                    <a:pt x="0" y="57353"/>
                  </a:lnTo>
                  <a:lnTo>
                    <a:pt x="5359" y="71958"/>
                  </a:lnTo>
                  <a:lnTo>
                    <a:pt x="20129" y="83629"/>
                  </a:lnTo>
                  <a:lnTo>
                    <a:pt x="42430" y="91363"/>
                  </a:lnTo>
                  <a:lnTo>
                    <a:pt x="70332" y="94157"/>
                  </a:lnTo>
                  <a:lnTo>
                    <a:pt x="98234" y="91363"/>
                  </a:lnTo>
                  <a:lnTo>
                    <a:pt x="109702" y="87376"/>
                  </a:lnTo>
                  <a:lnTo>
                    <a:pt x="120535" y="83629"/>
                  </a:lnTo>
                  <a:lnTo>
                    <a:pt x="135305" y="71958"/>
                  </a:lnTo>
                  <a:lnTo>
                    <a:pt x="140665" y="57353"/>
                  </a:lnTo>
                  <a:close/>
                </a:path>
              </a:pathLst>
            </a:custGeom>
            <a:solidFill>
              <a:srgbClr val="FFFFFF"/>
            </a:solidFill>
          </p:spPr>
          <p:txBody>
            <a:bodyPr wrap="square" lIns="0" tIns="0" rIns="0" bIns="0" rtlCol="0"/>
            <a:lstStyle/>
            <a:p>
              <a:endParaRPr dirty="0"/>
            </a:p>
          </p:txBody>
        </p:sp>
        <p:sp>
          <p:nvSpPr>
            <p:cNvPr id="96" name="object 96"/>
            <p:cNvSpPr/>
            <p:nvPr/>
          </p:nvSpPr>
          <p:spPr>
            <a:xfrm>
              <a:off x="3951928" y="3501388"/>
              <a:ext cx="127000" cy="52069"/>
            </a:xfrm>
            <a:custGeom>
              <a:avLst/>
              <a:gdLst/>
              <a:ahLst/>
              <a:cxnLst/>
              <a:rect l="l" t="t" r="r" b="b"/>
              <a:pathLst>
                <a:path w="127000" h="52070">
                  <a:moveTo>
                    <a:pt x="63447" y="51475"/>
                  </a:moveTo>
                  <a:lnTo>
                    <a:pt x="19536" y="43120"/>
                  </a:lnTo>
                  <a:lnTo>
                    <a:pt x="0" y="21444"/>
                  </a:lnTo>
                  <a:lnTo>
                    <a:pt x="133" y="19489"/>
                  </a:lnTo>
                  <a:lnTo>
                    <a:pt x="2001" y="13939"/>
                  </a:lnTo>
                  <a:lnTo>
                    <a:pt x="5914" y="8777"/>
                  </a:lnTo>
                  <a:lnTo>
                    <a:pt x="11662" y="4101"/>
                  </a:lnTo>
                  <a:lnTo>
                    <a:pt x="19037" y="0"/>
                  </a:lnTo>
                  <a:lnTo>
                    <a:pt x="19037" y="15921"/>
                  </a:lnTo>
                  <a:lnTo>
                    <a:pt x="22527" y="24106"/>
                  </a:lnTo>
                  <a:lnTo>
                    <a:pt x="32044" y="30789"/>
                  </a:lnTo>
                  <a:lnTo>
                    <a:pt x="46160" y="35295"/>
                  </a:lnTo>
                  <a:lnTo>
                    <a:pt x="63447" y="36948"/>
                  </a:lnTo>
                  <a:lnTo>
                    <a:pt x="80736" y="35295"/>
                  </a:lnTo>
                  <a:lnTo>
                    <a:pt x="94853" y="30789"/>
                  </a:lnTo>
                  <a:lnTo>
                    <a:pt x="104371" y="24106"/>
                  </a:lnTo>
                  <a:lnTo>
                    <a:pt x="107862" y="15921"/>
                  </a:lnTo>
                  <a:lnTo>
                    <a:pt x="107862" y="9"/>
                  </a:lnTo>
                  <a:lnTo>
                    <a:pt x="115236" y="4101"/>
                  </a:lnTo>
                  <a:lnTo>
                    <a:pt x="120983" y="8777"/>
                  </a:lnTo>
                  <a:lnTo>
                    <a:pt x="124895" y="13940"/>
                  </a:lnTo>
                  <a:lnTo>
                    <a:pt x="126764" y="19492"/>
                  </a:lnTo>
                  <a:lnTo>
                    <a:pt x="126832" y="22798"/>
                  </a:lnTo>
                  <a:lnTo>
                    <a:pt x="121091" y="34011"/>
                  </a:lnTo>
                  <a:lnTo>
                    <a:pt x="107360" y="43120"/>
                  </a:lnTo>
                  <a:lnTo>
                    <a:pt x="87520" y="49238"/>
                  </a:lnTo>
                  <a:lnTo>
                    <a:pt x="63447" y="51475"/>
                  </a:lnTo>
                  <a:close/>
                </a:path>
              </a:pathLst>
            </a:custGeom>
            <a:solidFill>
              <a:srgbClr val="F9E5FC"/>
            </a:solidFill>
          </p:spPr>
          <p:txBody>
            <a:bodyPr wrap="square" lIns="0" tIns="0" rIns="0" bIns="0" rtlCol="0"/>
            <a:lstStyle/>
            <a:p>
              <a:endParaRPr dirty="0"/>
            </a:p>
          </p:txBody>
        </p:sp>
        <p:sp>
          <p:nvSpPr>
            <p:cNvPr id="97" name="object 97"/>
            <p:cNvSpPr/>
            <p:nvPr/>
          </p:nvSpPr>
          <p:spPr>
            <a:xfrm>
              <a:off x="3951992" y="3501388"/>
              <a:ext cx="127000" cy="52069"/>
            </a:xfrm>
            <a:custGeom>
              <a:avLst/>
              <a:gdLst/>
              <a:ahLst/>
              <a:cxnLst/>
              <a:rect l="l" t="t" r="r" b="b"/>
              <a:pathLst>
                <a:path w="127000" h="52070">
                  <a:moveTo>
                    <a:pt x="68" y="19489"/>
                  </a:moveTo>
                  <a:lnTo>
                    <a:pt x="1937" y="13937"/>
                  </a:lnTo>
                  <a:lnTo>
                    <a:pt x="5849" y="8772"/>
                  </a:lnTo>
                  <a:lnTo>
                    <a:pt x="11596" y="4093"/>
                  </a:lnTo>
                  <a:lnTo>
                    <a:pt x="18973" y="0"/>
                  </a:lnTo>
                  <a:lnTo>
                    <a:pt x="11597" y="4101"/>
                  </a:lnTo>
                  <a:lnTo>
                    <a:pt x="5850" y="8777"/>
                  </a:lnTo>
                  <a:lnTo>
                    <a:pt x="1937" y="13939"/>
                  </a:lnTo>
                  <a:lnTo>
                    <a:pt x="68" y="19489"/>
                  </a:lnTo>
                  <a:close/>
                </a:path>
                <a:path w="127000" h="52070">
                  <a:moveTo>
                    <a:pt x="126699" y="19492"/>
                  </a:moveTo>
                  <a:lnTo>
                    <a:pt x="124831" y="13939"/>
                  </a:lnTo>
                  <a:lnTo>
                    <a:pt x="120915" y="8774"/>
                  </a:lnTo>
                  <a:lnTo>
                    <a:pt x="115161" y="4095"/>
                  </a:lnTo>
                  <a:lnTo>
                    <a:pt x="107797" y="2"/>
                  </a:lnTo>
                  <a:lnTo>
                    <a:pt x="115180" y="4101"/>
                  </a:lnTo>
                  <a:lnTo>
                    <a:pt x="120923" y="8777"/>
                  </a:lnTo>
                  <a:lnTo>
                    <a:pt x="124832" y="13940"/>
                  </a:lnTo>
                  <a:lnTo>
                    <a:pt x="126699" y="19492"/>
                  </a:lnTo>
                  <a:close/>
                </a:path>
                <a:path w="127000" h="52070">
                  <a:moveTo>
                    <a:pt x="63385" y="51475"/>
                  </a:moveTo>
                  <a:lnTo>
                    <a:pt x="39299" y="49238"/>
                  </a:lnTo>
                  <a:lnTo>
                    <a:pt x="19467" y="43120"/>
                  </a:lnTo>
                  <a:lnTo>
                    <a:pt x="5740" y="34011"/>
                  </a:lnTo>
                  <a:lnTo>
                    <a:pt x="0" y="22798"/>
                  </a:lnTo>
                  <a:lnTo>
                    <a:pt x="5744" y="34012"/>
                  </a:lnTo>
                  <a:lnTo>
                    <a:pt x="19482" y="43123"/>
                  </a:lnTo>
                  <a:lnTo>
                    <a:pt x="39357" y="49242"/>
                  </a:lnTo>
                  <a:lnTo>
                    <a:pt x="63385" y="51475"/>
                  </a:lnTo>
                  <a:close/>
                </a:path>
                <a:path w="127000" h="52070">
                  <a:moveTo>
                    <a:pt x="63434" y="51475"/>
                  </a:moveTo>
                  <a:lnTo>
                    <a:pt x="87457" y="49238"/>
                  </a:lnTo>
                  <a:lnTo>
                    <a:pt x="107296" y="43120"/>
                  </a:lnTo>
                  <a:lnTo>
                    <a:pt x="121026" y="34011"/>
                  </a:lnTo>
                  <a:lnTo>
                    <a:pt x="126768" y="22798"/>
                  </a:lnTo>
                  <a:lnTo>
                    <a:pt x="121026" y="34012"/>
                  </a:lnTo>
                  <a:lnTo>
                    <a:pt x="107296" y="43123"/>
                  </a:lnTo>
                  <a:lnTo>
                    <a:pt x="87457" y="49242"/>
                  </a:lnTo>
                  <a:lnTo>
                    <a:pt x="63434" y="51475"/>
                  </a:lnTo>
                  <a:close/>
                </a:path>
                <a:path w="127000" h="52070">
                  <a:moveTo>
                    <a:pt x="63385" y="51479"/>
                  </a:moveTo>
                  <a:close/>
                </a:path>
              </a:pathLst>
            </a:custGeom>
            <a:solidFill>
              <a:srgbClr val="F9F4C6"/>
            </a:solidFill>
          </p:spPr>
          <p:txBody>
            <a:bodyPr wrap="square" lIns="0" tIns="0" rIns="0" bIns="0" rtlCol="0"/>
            <a:lstStyle/>
            <a:p>
              <a:endParaRPr dirty="0"/>
            </a:p>
          </p:txBody>
        </p:sp>
        <p:sp>
          <p:nvSpPr>
            <p:cNvPr id="98" name="object 98"/>
            <p:cNvSpPr/>
            <p:nvPr/>
          </p:nvSpPr>
          <p:spPr>
            <a:xfrm>
              <a:off x="3970967" y="3493289"/>
              <a:ext cx="88900" cy="45085"/>
            </a:xfrm>
            <a:custGeom>
              <a:avLst/>
              <a:gdLst/>
              <a:ahLst/>
              <a:cxnLst/>
              <a:rect l="l" t="t" r="r" b="b"/>
              <a:pathLst>
                <a:path w="88900" h="45085">
                  <a:moveTo>
                    <a:pt x="44407" y="45045"/>
                  </a:moveTo>
                  <a:lnTo>
                    <a:pt x="27122" y="43393"/>
                  </a:lnTo>
                  <a:lnTo>
                    <a:pt x="13006" y="38887"/>
                  </a:lnTo>
                  <a:lnTo>
                    <a:pt x="3489" y="32204"/>
                  </a:lnTo>
                  <a:lnTo>
                    <a:pt x="0" y="24021"/>
                  </a:lnTo>
                  <a:lnTo>
                    <a:pt x="0" y="0"/>
                  </a:lnTo>
                  <a:lnTo>
                    <a:pt x="88822" y="0"/>
                  </a:lnTo>
                  <a:lnTo>
                    <a:pt x="88822" y="24021"/>
                  </a:lnTo>
                  <a:lnTo>
                    <a:pt x="85332" y="32204"/>
                  </a:lnTo>
                  <a:lnTo>
                    <a:pt x="75814" y="38887"/>
                  </a:lnTo>
                  <a:lnTo>
                    <a:pt x="61697" y="43393"/>
                  </a:lnTo>
                  <a:lnTo>
                    <a:pt x="44407" y="45045"/>
                  </a:lnTo>
                  <a:close/>
                </a:path>
              </a:pathLst>
            </a:custGeom>
            <a:solidFill>
              <a:srgbClr val="A563C6"/>
            </a:solidFill>
          </p:spPr>
          <p:txBody>
            <a:bodyPr wrap="square" lIns="0" tIns="0" rIns="0" bIns="0" rtlCol="0"/>
            <a:lstStyle/>
            <a:p>
              <a:endParaRPr dirty="0"/>
            </a:p>
          </p:txBody>
        </p:sp>
        <p:sp>
          <p:nvSpPr>
            <p:cNvPr id="99" name="object 99"/>
            <p:cNvSpPr/>
            <p:nvPr/>
          </p:nvSpPr>
          <p:spPr>
            <a:xfrm>
              <a:off x="3970966" y="3472264"/>
              <a:ext cx="88900" cy="42545"/>
            </a:xfrm>
            <a:custGeom>
              <a:avLst/>
              <a:gdLst/>
              <a:ahLst/>
              <a:cxnLst/>
              <a:rect l="l" t="t" r="r" b="b"/>
              <a:pathLst>
                <a:path w="88900" h="42545">
                  <a:moveTo>
                    <a:pt x="44407" y="42046"/>
                  </a:moveTo>
                  <a:lnTo>
                    <a:pt x="27122" y="40394"/>
                  </a:lnTo>
                  <a:lnTo>
                    <a:pt x="13006" y="35888"/>
                  </a:lnTo>
                  <a:lnTo>
                    <a:pt x="3489" y="29206"/>
                  </a:lnTo>
                  <a:lnTo>
                    <a:pt x="0" y="21024"/>
                  </a:lnTo>
                  <a:lnTo>
                    <a:pt x="3489" y="12839"/>
                  </a:lnTo>
                  <a:lnTo>
                    <a:pt x="13006" y="6156"/>
                  </a:lnTo>
                  <a:lnTo>
                    <a:pt x="27122" y="1651"/>
                  </a:lnTo>
                  <a:lnTo>
                    <a:pt x="44407" y="0"/>
                  </a:lnTo>
                  <a:lnTo>
                    <a:pt x="61697" y="1651"/>
                  </a:lnTo>
                  <a:lnTo>
                    <a:pt x="75814" y="6156"/>
                  </a:lnTo>
                  <a:lnTo>
                    <a:pt x="85332" y="12839"/>
                  </a:lnTo>
                  <a:lnTo>
                    <a:pt x="88822" y="21024"/>
                  </a:lnTo>
                  <a:lnTo>
                    <a:pt x="85332" y="29206"/>
                  </a:lnTo>
                  <a:lnTo>
                    <a:pt x="75814" y="35888"/>
                  </a:lnTo>
                  <a:lnTo>
                    <a:pt x="61697" y="40394"/>
                  </a:lnTo>
                  <a:lnTo>
                    <a:pt x="44407" y="42046"/>
                  </a:lnTo>
                  <a:close/>
                </a:path>
              </a:pathLst>
            </a:custGeom>
            <a:solidFill>
              <a:srgbClr val="E0C1F2"/>
            </a:solidFill>
          </p:spPr>
          <p:txBody>
            <a:bodyPr wrap="square" lIns="0" tIns="0" rIns="0" bIns="0" rtlCol="0"/>
            <a:lstStyle/>
            <a:p>
              <a:endParaRPr dirty="0"/>
            </a:p>
          </p:txBody>
        </p:sp>
        <p:sp>
          <p:nvSpPr>
            <p:cNvPr id="100" name="object 100"/>
            <p:cNvSpPr/>
            <p:nvPr/>
          </p:nvSpPr>
          <p:spPr>
            <a:xfrm>
              <a:off x="3986809" y="3477075"/>
              <a:ext cx="20320" cy="34925"/>
            </a:xfrm>
            <a:custGeom>
              <a:avLst/>
              <a:gdLst/>
              <a:ahLst/>
              <a:cxnLst/>
              <a:rect l="l" t="t" r="r" b="b"/>
              <a:pathLst>
                <a:path w="20320" h="34925">
                  <a:moveTo>
                    <a:pt x="13601" y="30861"/>
                  </a:moveTo>
                  <a:lnTo>
                    <a:pt x="12166" y="19278"/>
                  </a:lnTo>
                  <a:lnTo>
                    <a:pt x="11658" y="11595"/>
                  </a:lnTo>
                  <a:lnTo>
                    <a:pt x="11531" y="2590"/>
                  </a:lnTo>
                  <a:lnTo>
                    <a:pt x="11391" y="1003"/>
                  </a:lnTo>
                  <a:lnTo>
                    <a:pt x="9740" y="101"/>
                  </a:lnTo>
                  <a:lnTo>
                    <a:pt x="9194" y="50"/>
                  </a:lnTo>
                  <a:lnTo>
                    <a:pt x="8661" y="50"/>
                  </a:lnTo>
                  <a:lnTo>
                    <a:pt x="5588" y="101"/>
                  </a:lnTo>
                  <a:lnTo>
                    <a:pt x="2705" y="977"/>
                  </a:lnTo>
                  <a:lnTo>
                    <a:pt x="279" y="2514"/>
                  </a:lnTo>
                  <a:lnTo>
                    <a:pt x="0" y="2311"/>
                  </a:lnTo>
                  <a:lnTo>
                    <a:pt x="812" y="10337"/>
                  </a:lnTo>
                  <a:lnTo>
                    <a:pt x="1003" y="18415"/>
                  </a:lnTo>
                  <a:lnTo>
                    <a:pt x="469" y="28651"/>
                  </a:lnTo>
                  <a:lnTo>
                    <a:pt x="1587" y="30365"/>
                  </a:lnTo>
                  <a:lnTo>
                    <a:pt x="6134" y="32232"/>
                  </a:lnTo>
                  <a:lnTo>
                    <a:pt x="8877" y="33147"/>
                  </a:lnTo>
                  <a:lnTo>
                    <a:pt x="11658" y="33896"/>
                  </a:lnTo>
                  <a:lnTo>
                    <a:pt x="12192" y="33985"/>
                  </a:lnTo>
                  <a:lnTo>
                    <a:pt x="12433" y="33959"/>
                  </a:lnTo>
                  <a:lnTo>
                    <a:pt x="12903" y="33820"/>
                  </a:lnTo>
                  <a:lnTo>
                    <a:pt x="13106" y="33274"/>
                  </a:lnTo>
                  <a:lnTo>
                    <a:pt x="13601" y="30861"/>
                  </a:lnTo>
                  <a:close/>
                </a:path>
                <a:path w="20320" h="34925">
                  <a:moveTo>
                    <a:pt x="19875" y="33159"/>
                  </a:moveTo>
                  <a:lnTo>
                    <a:pt x="16840" y="0"/>
                  </a:lnTo>
                  <a:lnTo>
                    <a:pt x="16408" y="0"/>
                  </a:lnTo>
                  <a:lnTo>
                    <a:pt x="16256" y="25"/>
                  </a:lnTo>
                  <a:lnTo>
                    <a:pt x="15875" y="368"/>
                  </a:lnTo>
                  <a:lnTo>
                    <a:pt x="15316" y="1244"/>
                  </a:lnTo>
                  <a:lnTo>
                    <a:pt x="17449" y="34137"/>
                  </a:lnTo>
                  <a:lnTo>
                    <a:pt x="16992" y="34137"/>
                  </a:lnTo>
                  <a:lnTo>
                    <a:pt x="17208" y="34467"/>
                  </a:lnTo>
                  <a:lnTo>
                    <a:pt x="17564" y="34607"/>
                  </a:lnTo>
                  <a:lnTo>
                    <a:pt x="18465" y="34607"/>
                  </a:lnTo>
                  <a:lnTo>
                    <a:pt x="19037" y="34353"/>
                  </a:lnTo>
                  <a:lnTo>
                    <a:pt x="19875" y="33159"/>
                  </a:lnTo>
                  <a:close/>
                </a:path>
              </a:pathLst>
            </a:custGeom>
            <a:solidFill>
              <a:srgbClr val="EFE0F9"/>
            </a:solidFill>
          </p:spPr>
          <p:txBody>
            <a:bodyPr wrap="square" lIns="0" tIns="0" rIns="0" bIns="0" rtlCol="0"/>
            <a:lstStyle/>
            <a:p>
              <a:endParaRPr dirty="0"/>
            </a:p>
          </p:txBody>
        </p:sp>
        <p:sp>
          <p:nvSpPr>
            <p:cNvPr id="101" name="object 101"/>
            <p:cNvSpPr/>
            <p:nvPr/>
          </p:nvSpPr>
          <p:spPr>
            <a:xfrm>
              <a:off x="1795266" y="3333448"/>
              <a:ext cx="4339590" cy="2440940"/>
            </a:xfrm>
            <a:custGeom>
              <a:avLst/>
              <a:gdLst/>
              <a:ahLst/>
              <a:cxnLst/>
              <a:rect l="l" t="t" r="r" b="b"/>
              <a:pathLst>
                <a:path w="4339590" h="2440940">
                  <a:moveTo>
                    <a:pt x="122258" y="0"/>
                  </a:move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lnTo>
                    <a:pt x="122258" y="0"/>
                  </a:lnTo>
                  <a:close/>
                </a:path>
              </a:pathLst>
            </a:custGeom>
            <a:ln w="69013">
              <a:solidFill>
                <a:srgbClr val="FFFFFF"/>
              </a:solidFill>
            </a:ln>
          </p:spPr>
          <p:txBody>
            <a:bodyPr wrap="square" lIns="0" tIns="0" rIns="0" bIns="0" rtlCol="0"/>
            <a:lstStyle/>
            <a:p>
              <a:endParaRPr dirty="0"/>
            </a:p>
          </p:txBody>
        </p:sp>
        <p:sp>
          <p:nvSpPr>
            <p:cNvPr id="102" name="object 102"/>
            <p:cNvSpPr/>
            <p:nvPr/>
          </p:nvSpPr>
          <p:spPr>
            <a:xfrm>
              <a:off x="6522439" y="3451759"/>
              <a:ext cx="11399520" cy="2132330"/>
            </a:xfrm>
            <a:custGeom>
              <a:avLst/>
              <a:gdLst/>
              <a:ahLst/>
              <a:cxnLst/>
              <a:rect l="l" t="t" r="r" b="b"/>
              <a:pathLst>
                <a:path w="11399519" h="2132329">
                  <a:moveTo>
                    <a:pt x="11042316" y="0"/>
                  </a:moveTo>
                  <a:lnTo>
                    <a:pt x="10836908"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864110"/>
                  </a:lnTo>
                  <a:lnTo>
                    <a:pt x="114972" y="1908782"/>
                  </a:lnTo>
                  <a:lnTo>
                    <a:pt x="100848" y="1952239"/>
                  </a:lnTo>
                  <a:lnTo>
                    <a:pt x="78429" y="1993574"/>
                  </a:lnTo>
                  <a:lnTo>
                    <a:pt x="48634" y="2031877"/>
                  </a:lnTo>
                  <a:lnTo>
                    <a:pt x="12379" y="2066240"/>
                  </a:lnTo>
                  <a:lnTo>
                    <a:pt x="0" y="2085809"/>
                  </a:lnTo>
                  <a:lnTo>
                    <a:pt x="1564" y="2107410"/>
                  </a:lnTo>
                  <a:lnTo>
                    <a:pt x="14675" y="2124887"/>
                  </a:lnTo>
                  <a:lnTo>
                    <a:pt x="36933" y="2132081"/>
                  </a:lnTo>
                  <a:lnTo>
                    <a:pt x="11076597" y="2132113"/>
                  </a:lnTo>
                  <a:lnTo>
                    <a:pt x="11124315" y="2128611"/>
                  </a:lnTo>
                  <a:lnTo>
                    <a:pt x="11169857" y="2118441"/>
                  </a:lnTo>
                  <a:lnTo>
                    <a:pt x="11212725" y="2102101"/>
                  </a:lnTo>
                  <a:lnTo>
                    <a:pt x="11252420" y="2080090"/>
                  </a:lnTo>
                  <a:lnTo>
                    <a:pt x="11288442" y="2052909"/>
                  </a:lnTo>
                  <a:lnTo>
                    <a:pt x="11320293" y="2021057"/>
                  </a:lnTo>
                  <a:lnTo>
                    <a:pt x="11347471" y="1985033"/>
                  </a:lnTo>
                  <a:lnTo>
                    <a:pt x="11369480" y="1945337"/>
                  </a:lnTo>
                  <a:lnTo>
                    <a:pt x="11385818" y="1902468"/>
                  </a:lnTo>
                  <a:lnTo>
                    <a:pt x="11395987" y="1856927"/>
                  </a:lnTo>
                  <a:lnTo>
                    <a:pt x="11399488" y="1809211"/>
                  </a:lnTo>
                  <a:lnTo>
                    <a:pt x="11399488" y="357172"/>
                  </a:lnTo>
                  <a:lnTo>
                    <a:pt x="11396227" y="308706"/>
                  </a:lnTo>
                  <a:lnTo>
                    <a:pt x="11386729" y="262221"/>
                  </a:lnTo>
                  <a:lnTo>
                    <a:pt x="11371420" y="218144"/>
                  </a:lnTo>
                  <a:lnTo>
                    <a:pt x="11350724" y="176900"/>
                  </a:lnTo>
                  <a:lnTo>
                    <a:pt x="11325067" y="138914"/>
                  </a:lnTo>
                  <a:lnTo>
                    <a:pt x="11294875" y="104613"/>
                  </a:lnTo>
                  <a:lnTo>
                    <a:pt x="11260573" y="74421"/>
                  </a:lnTo>
                  <a:lnTo>
                    <a:pt x="11222587" y="48764"/>
                  </a:lnTo>
                  <a:lnTo>
                    <a:pt x="11181343" y="28068"/>
                  </a:lnTo>
                  <a:lnTo>
                    <a:pt x="11137266" y="12758"/>
                  </a:lnTo>
                  <a:lnTo>
                    <a:pt x="11090782" y="3260"/>
                  </a:lnTo>
                  <a:lnTo>
                    <a:pt x="11042316" y="0"/>
                  </a:lnTo>
                  <a:close/>
                </a:path>
              </a:pathLst>
            </a:custGeom>
            <a:solidFill>
              <a:srgbClr val="FFFFFF"/>
            </a:solidFill>
          </p:spPr>
          <p:txBody>
            <a:bodyPr wrap="square" lIns="0" tIns="0" rIns="0" bIns="0" rtlCol="0"/>
            <a:lstStyle/>
            <a:p>
              <a:endParaRPr dirty="0"/>
            </a:p>
          </p:txBody>
        </p:sp>
        <p:sp>
          <p:nvSpPr>
            <p:cNvPr id="103" name="object 103"/>
            <p:cNvSpPr/>
            <p:nvPr/>
          </p:nvSpPr>
          <p:spPr>
            <a:xfrm>
              <a:off x="6522439" y="3451759"/>
              <a:ext cx="11399520" cy="2132330"/>
            </a:xfrm>
            <a:custGeom>
              <a:avLst/>
              <a:gdLst/>
              <a:ahLst/>
              <a:cxnLst/>
              <a:rect l="l" t="t" r="r" b="b"/>
              <a:pathLst>
                <a:path w="11399519" h="2132329">
                  <a:moveTo>
                    <a:pt x="10836908" y="0"/>
                  </a:moveTo>
                  <a:lnTo>
                    <a:pt x="11042316" y="0"/>
                  </a:lnTo>
                  <a:lnTo>
                    <a:pt x="11090782" y="3260"/>
                  </a:lnTo>
                  <a:lnTo>
                    <a:pt x="11137266" y="12758"/>
                  </a:lnTo>
                  <a:lnTo>
                    <a:pt x="11181343" y="28068"/>
                  </a:lnTo>
                  <a:lnTo>
                    <a:pt x="11222587" y="48764"/>
                  </a:lnTo>
                  <a:lnTo>
                    <a:pt x="11260573" y="74421"/>
                  </a:lnTo>
                  <a:lnTo>
                    <a:pt x="11294875" y="104613"/>
                  </a:lnTo>
                  <a:lnTo>
                    <a:pt x="11325067" y="138914"/>
                  </a:lnTo>
                  <a:lnTo>
                    <a:pt x="11350724" y="176900"/>
                  </a:lnTo>
                  <a:lnTo>
                    <a:pt x="11371420" y="218144"/>
                  </a:lnTo>
                  <a:lnTo>
                    <a:pt x="11386729" y="262221"/>
                  </a:lnTo>
                  <a:lnTo>
                    <a:pt x="11396227" y="308706"/>
                  </a:lnTo>
                  <a:lnTo>
                    <a:pt x="11399488" y="357172"/>
                  </a:lnTo>
                  <a:lnTo>
                    <a:pt x="11399488" y="1809211"/>
                  </a:lnTo>
                  <a:lnTo>
                    <a:pt x="11395987" y="1856927"/>
                  </a:lnTo>
                  <a:lnTo>
                    <a:pt x="11385818" y="1902468"/>
                  </a:lnTo>
                  <a:lnTo>
                    <a:pt x="11369480" y="1945337"/>
                  </a:lnTo>
                  <a:lnTo>
                    <a:pt x="11347471" y="1985033"/>
                  </a:lnTo>
                  <a:lnTo>
                    <a:pt x="11320293" y="2021057"/>
                  </a:lnTo>
                  <a:lnTo>
                    <a:pt x="11288442" y="2052909"/>
                  </a:lnTo>
                  <a:lnTo>
                    <a:pt x="11252420" y="2080090"/>
                  </a:lnTo>
                  <a:lnTo>
                    <a:pt x="11212725" y="2102101"/>
                  </a:lnTo>
                  <a:lnTo>
                    <a:pt x="11169857" y="2118441"/>
                  </a:lnTo>
                  <a:lnTo>
                    <a:pt x="11124315" y="2128611"/>
                  </a:lnTo>
                  <a:lnTo>
                    <a:pt x="11076597" y="2132113"/>
                  </a:lnTo>
                  <a:lnTo>
                    <a:pt x="36933" y="2132081"/>
                  </a:lnTo>
                  <a:lnTo>
                    <a:pt x="14675" y="2124887"/>
                  </a:lnTo>
                  <a:lnTo>
                    <a:pt x="1564" y="2107410"/>
                  </a:lnTo>
                  <a:lnTo>
                    <a:pt x="0" y="2085809"/>
                  </a:lnTo>
                  <a:lnTo>
                    <a:pt x="12379" y="2066240"/>
                  </a:lnTo>
                  <a:lnTo>
                    <a:pt x="48634" y="2031877"/>
                  </a:lnTo>
                  <a:lnTo>
                    <a:pt x="78429" y="1993574"/>
                  </a:lnTo>
                  <a:lnTo>
                    <a:pt x="100848" y="1952239"/>
                  </a:lnTo>
                  <a:lnTo>
                    <a:pt x="114972" y="1908782"/>
                  </a:lnTo>
                  <a:lnTo>
                    <a:pt x="119884" y="1864110"/>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10836908" y="0"/>
                  </a:lnTo>
                  <a:close/>
                </a:path>
              </a:pathLst>
            </a:custGeom>
            <a:ln w="62825">
              <a:solidFill>
                <a:srgbClr val="CC96EA"/>
              </a:solidFill>
            </a:ln>
          </p:spPr>
          <p:txBody>
            <a:bodyPr wrap="square" lIns="0" tIns="0" rIns="0" bIns="0" rtlCol="0"/>
            <a:lstStyle/>
            <a:p>
              <a:endParaRPr dirty="0"/>
            </a:p>
          </p:txBody>
        </p:sp>
      </p:grpSp>
      <p:sp>
        <p:nvSpPr>
          <p:cNvPr id="104" name="object 104"/>
          <p:cNvSpPr txBox="1"/>
          <p:nvPr/>
        </p:nvSpPr>
        <p:spPr>
          <a:xfrm>
            <a:off x="9381475" y="6133044"/>
            <a:ext cx="8132561" cy="1252907"/>
          </a:xfrm>
          <a:prstGeom prst="rect">
            <a:avLst/>
          </a:prstGeom>
        </p:spPr>
        <p:txBody>
          <a:bodyPr vert="horz" wrap="square" lIns="0" tIns="87630" rIns="0" bIns="0" rtlCol="0">
            <a:spAutoFit/>
          </a:bodyPr>
          <a:lstStyle/>
          <a:p>
            <a:pPr marL="12700">
              <a:lnSpc>
                <a:spcPct val="100000"/>
              </a:lnSpc>
              <a:spcBef>
                <a:spcPts val="690"/>
              </a:spcBef>
            </a:pPr>
            <a:r>
              <a:rPr sz="2300" b="1" spc="-45" dirty="0">
                <a:solidFill>
                  <a:srgbClr val="231F20"/>
                </a:solidFill>
                <a:latin typeface="Calibri"/>
                <a:cs typeface="Calibri"/>
              </a:rPr>
              <a:t>Débriefez</a:t>
            </a:r>
            <a:r>
              <a:rPr sz="2300" b="1" spc="-155" dirty="0">
                <a:solidFill>
                  <a:srgbClr val="231F20"/>
                </a:solidFill>
                <a:latin typeface="Calibri"/>
                <a:cs typeface="Calibri"/>
              </a:rPr>
              <a:t> </a:t>
            </a:r>
            <a:r>
              <a:rPr sz="2300" b="1" spc="-60" dirty="0">
                <a:solidFill>
                  <a:srgbClr val="231F20"/>
                </a:solidFill>
                <a:latin typeface="Calibri"/>
                <a:cs typeface="Calibri"/>
              </a:rPr>
              <a:t>l’exercice</a:t>
            </a:r>
            <a:r>
              <a:rPr sz="2300" b="1" spc="-150" dirty="0">
                <a:solidFill>
                  <a:srgbClr val="231F20"/>
                </a:solidFill>
                <a:latin typeface="Calibri"/>
                <a:cs typeface="Calibri"/>
              </a:rPr>
              <a:t> </a:t>
            </a:r>
            <a:r>
              <a:rPr sz="2300" b="1" spc="-30" dirty="0">
                <a:solidFill>
                  <a:srgbClr val="231F20"/>
                </a:solidFill>
                <a:latin typeface="Calibri"/>
                <a:cs typeface="Calibri"/>
              </a:rPr>
              <a:t>en</a:t>
            </a:r>
            <a:r>
              <a:rPr sz="2300" b="1" spc="-155" dirty="0">
                <a:solidFill>
                  <a:srgbClr val="231F20"/>
                </a:solidFill>
                <a:latin typeface="Calibri"/>
                <a:cs typeface="Calibri"/>
              </a:rPr>
              <a:t> </a:t>
            </a:r>
            <a:r>
              <a:rPr sz="2300" b="1" spc="-45" dirty="0">
                <a:solidFill>
                  <a:srgbClr val="231F20"/>
                </a:solidFill>
                <a:latin typeface="Calibri"/>
                <a:cs typeface="Calibri"/>
              </a:rPr>
              <a:t>expliquant</a:t>
            </a:r>
            <a:r>
              <a:rPr sz="2300" b="1" spc="-150" dirty="0">
                <a:solidFill>
                  <a:srgbClr val="231F20"/>
                </a:solidFill>
                <a:latin typeface="Calibri"/>
                <a:cs typeface="Calibri"/>
              </a:rPr>
              <a:t> </a:t>
            </a:r>
            <a:r>
              <a:rPr sz="2300" b="1" dirty="0">
                <a:solidFill>
                  <a:srgbClr val="231F20"/>
                </a:solidFill>
                <a:latin typeface="Calibri"/>
                <a:cs typeface="Calibri"/>
              </a:rPr>
              <a:t>les</a:t>
            </a:r>
            <a:r>
              <a:rPr sz="2300" b="1" spc="-150" dirty="0">
                <a:solidFill>
                  <a:srgbClr val="231F20"/>
                </a:solidFill>
                <a:latin typeface="Calibri"/>
                <a:cs typeface="Calibri"/>
              </a:rPr>
              <a:t> </a:t>
            </a:r>
            <a:r>
              <a:rPr sz="2300" b="1" spc="-50" dirty="0">
                <a:solidFill>
                  <a:srgbClr val="231F20"/>
                </a:solidFill>
                <a:latin typeface="Calibri"/>
                <a:cs typeface="Calibri"/>
              </a:rPr>
              <a:t>notions</a:t>
            </a:r>
            <a:r>
              <a:rPr sz="2300" b="1" spc="-155" dirty="0">
                <a:solidFill>
                  <a:srgbClr val="231F20"/>
                </a:solidFill>
                <a:latin typeface="Calibri"/>
                <a:cs typeface="Calibri"/>
              </a:rPr>
              <a:t> </a:t>
            </a:r>
            <a:r>
              <a:rPr sz="2300" b="1" spc="-45" dirty="0">
                <a:solidFill>
                  <a:srgbClr val="231F20"/>
                </a:solidFill>
                <a:latin typeface="Calibri"/>
                <a:cs typeface="Calibri"/>
              </a:rPr>
              <a:t>de</a:t>
            </a:r>
            <a:r>
              <a:rPr sz="2300" b="1" spc="-150" dirty="0">
                <a:solidFill>
                  <a:srgbClr val="231F20"/>
                </a:solidFill>
                <a:latin typeface="Calibri"/>
                <a:cs typeface="Calibri"/>
              </a:rPr>
              <a:t> </a:t>
            </a:r>
            <a:r>
              <a:rPr sz="2300" b="1" spc="-20" dirty="0">
                <a:solidFill>
                  <a:srgbClr val="231F20"/>
                </a:solidFill>
                <a:latin typeface="Calibri"/>
                <a:cs typeface="Calibri"/>
              </a:rPr>
              <a:t>phishing</a:t>
            </a:r>
            <a:r>
              <a:rPr sz="2300" b="1" spc="-150" dirty="0">
                <a:solidFill>
                  <a:srgbClr val="231F20"/>
                </a:solidFill>
                <a:latin typeface="Calibri"/>
                <a:cs typeface="Calibri"/>
              </a:rPr>
              <a:t> </a:t>
            </a:r>
            <a:r>
              <a:rPr sz="2300" b="1" spc="-35" dirty="0">
                <a:solidFill>
                  <a:srgbClr val="231F20"/>
                </a:solidFill>
                <a:latin typeface="Calibri"/>
                <a:cs typeface="Calibri"/>
              </a:rPr>
              <a:t>et</a:t>
            </a:r>
            <a:r>
              <a:rPr sz="2300" b="1" spc="-155" dirty="0">
                <a:solidFill>
                  <a:srgbClr val="231F20"/>
                </a:solidFill>
                <a:latin typeface="Calibri"/>
                <a:cs typeface="Calibri"/>
              </a:rPr>
              <a:t> </a:t>
            </a:r>
            <a:r>
              <a:rPr sz="2300" b="1" spc="-20" dirty="0">
                <a:solidFill>
                  <a:srgbClr val="231F20"/>
                </a:solidFill>
                <a:latin typeface="Calibri"/>
                <a:cs typeface="Calibri"/>
              </a:rPr>
              <a:t>smishing</a:t>
            </a:r>
            <a:r>
              <a:rPr sz="2300" b="1" spc="-15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190" dirty="0">
                <a:solidFill>
                  <a:srgbClr val="231F20"/>
                </a:solidFill>
                <a:latin typeface="Arial Narrow"/>
                <a:cs typeface="Arial Narrow"/>
              </a:rPr>
              <a:t>Le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phishing</a:t>
            </a:r>
            <a:r>
              <a:rPr sz="2300" i="1" spc="-130" dirty="0">
                <a:solidFill>
                  <a:srgbClr val="231F20"/>
                </a:solidFill>
                <a:latin typeface="Arial Narrow"/>
                <a:cs typeface="Arial Narrow"/>
              </a:rPr>
              <a:t> </a:t>
            </a:r>
            <a:r>
              <a:rPr sz="2300" i="1" spc="-165" dirty="0">
                <a:solidFill>
                  <a:srgbClr val="231F20"/>
                </a:solidFill>
                <a:latin typeface="Arial Narrow"/>
                <a:cs typeface="Arial Narrow"/>
              </a:rPr>
              <a:t>(hameçonnage)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forme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d’arnaque</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courante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0" dirty="0">
                <a:solidFill>
                  <a:srgbClr val="231F20"/>
                </a:solidFill>
                <a:latin typeface="Arial Narrow"/>
                <a:cs typeface="Arial Narrow"/>
              </a:rPr>
              <a:t>internet.</a:t>
            </a:r>
            <a:endParaRPr sz="2300" dirty="0">
              <a:latin typeface="Arial Narrow"/>
              <a:cs typeface="Arial Narrow"/>
            </a:endParaRPr>
          </a:p>
          <a:p>
            <a:pPr marL="12700">
              <a:lnSpc>
                <a:spcPct val="100000"/>
              </a:lnSpc>
              <a:spcBef>
                <a:spcPts val="170"/>
              </a:spcBef>
            </a:pPr>
            <a:r>
              <a:rPr sz="2300" i="1" spc="-190" dirty="0">
                <a:solidFill>
                  <a:srgbClr val="231F20"/>
                </a:solidFill>
                <a:latin typeface="Arial Narrow"/>
                <a:cs typeface="Arial Narrow"/>
              </a:rPr>
              <a:t>Le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fraudeur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30" dirty="0">
                <a:solidFill>
                  <a:srgbClr val="231F20"/>
                </a:solidFill>
                <a:latin typeface="Arial Narrow"/>
                <a:cs typeface="Arial Narrow"/>
              </a:rPr>
              <a:t>fait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passer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un </a:t>
            </a:r>
            <a:r>
              <a:rPr sz="2300" i="1" spc="-145" dirty="0">
                <a:solidFill>
                  <a:srgbClr val="231F20"/>
                </a:solidFill>
                <a:latin typeface="Arial Narrow"/>
                <a:cs typeface="Arial Narrow"/>
              </a:rPr>
              <a:t>organisme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10" dirty="0">
                <a:solidFill>
                  <a:srgbClr val="231F20"/>
                </a:solidFill>
                <a:latin typeface="Arial Narrow"/>
                <a:cs typeface="Arial Narrow"/>
              </a:rPr>
              <a:t>entreprise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connue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0" dirty="0">
                <a:solidFill>
                  <a:srgbClr val="231F20"/>
                </a:solidFill>
                <a:latin typeface="Arial Narrow"/>
                <a:cs typeface="Arial Narrow"/>
              </a:rPr>
              <a:t>utilisant</a:t>
            </a:r>
            <a:endParaRPr sz="2300" dirty="0">
              <a:latin typeface="Arial Narrow"/>
              <a:cs typeface="Arial Narrow"/>
            </a:endParaRPr>
          </a:p>
        </p:txBody>
      </p:sp>
      <p:sp>
        <p:nvSpPr>
          <p:cNvPr id="105" name="object 105"/>
          <p:cNvSpPr txBox="1"/>
          <p:nvPr/>
        </p:nvSpPr>
        <p:spPr>
          <a:xfrm>
            <a:off x="9381475" y="7376036"/>
            <a:ext cx="7392034" cy="377825"/>
          </a:xfrm>
          <a:prstGeom prst="rect">
            <a:avLst/>
          </a:prstGeom>
        </p:spPr>
        <p:txBody>
          <a:bodyPr vert="horz" wrap="square" lIns="0" tIns="13335" rIns="0" bIns="0" rtlCol="0">
            <a:spAutoFit/>
          </a:bodyPr>
          <a:lstStyle/>
          <a:p>
            <a:pPr marL="12700">
              <a:lnSpc>
                <a:spcPct val="100000"/>
              </a:lnSpc>
              <a:spcBef>
                <a:spcPts val="105"/>
              </a:spcBef>
            </a:pP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logo</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nom</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cette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organisation.</a:t>
            </a:r>
            <a:r>
              <a:rPr sz="2300" i="1" spc="-140" dirty="0">
                <a:solidFill>
                  <a:srgbClr val="231F20"/>
                </a:solidFill>
                <a:latin typeface="Arial Narrow"/>
                <a:cs typeface="Arial Narrow"/>
              </a:rPr>
              <a:t> </a:t>
            </a: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envoie</a:t>
            </a:r>
            <a:r>
              <a:rPr sz="2300" i="1" spc="-135" dirty="0">
                <a:solidFill>
                  <a:srgbClr val="231F20"/>
                </a:solidFill>
                <a:latin typeface="Arial Narrow"/>
                <a:cs typeface="Arial Narrow"/>
              </a:rPr>
              <a:t> un </a:t>
            </a:r>
            <a:r>
              <a:rPr sz="2300" i="1" spc="-95" dirty="0">
                <a:solidFill>
                  <a:srgbClr val="231F20"/>
                </a:solidFill>
                <a:latin typeface="Arial Narrow"/>
                <a:cs typeface="Arial Narrow"/>
              </a:rPr>
              <a:t>mail</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demandant</a:t>
            </a:r>
            <a:r>
              <a:rPr sz="2300" i="1" spc="-140"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106" name="object 106"/>
          <p:cNvSpPr txBox="1"/>
          <p:nvPr/>
        </p:nvSpPr>
        <p:spPr>
          <a:xfrm>
            <a:off x="9381475" y="7747670"/>
            <a:ext cx="7954009" cy="377825"/>
          </a:xfrm>
          <a:prstGeom prst="rect">
            <a:avLst/>
          </a:prstGeom>
        </p:spPr>
        <p:txBody>
          <a:bodyPr vert="horz" wrap="square" lIns="0" tIns="13335" rIns="0" bIns="0" rtlCol="0">
            <a:spAutoFit/>
          </a:bodyPr>
          <a:lstStyle/>
          <a:p>
            <a:pPr marL="12700">
              <a:lnSpc>
                <a:spcPct val="100000"/>
              </a:lnSpc>
              <a:spcBef>
                <a:spcPts val="105"/>
              </a:spcBef>
            </a:pPr>
            <a:r>
              <a:rPr sz="2300" i="1" spc="-85" dirty="0">
                <a:solidFill>
                  <a:srgbClr val="231F20"/>
                </a:solidFill>
                <a:latin typeface="Arial Narrow"/>
                <a:cs typeface="Arial Narrow"/>
              </a:rPr>
              <a:t>confirmer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95" dirty="0">
                <a:solidFill>
                  <a:srgbClr val="231F20"/>
                </a:solidFill>
                <a:latin typeface="Arial Narrow"/>
                <a:cs typeface="Arial Narrow"/>
              </a:rPr>
              <a:t>informations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95" dirty="0">
                <a:solidFill>
                  <a:srgbClr val="231F20"/>
                </a:solidFill>
                <a:latin typeface="Arial Narrow"/>
                <a:cs typeface="Arial Narrow"/>
              </a:rPr>
              <a:t>suite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0" dirty="0">
                <a:solidFill>
                  <a:srgbClr val="231F20"/>
                </a:solidFill>
                <a:latin typeface="Arial Narrow"/>
                <a:cs typeface="Arial Narrow"/>
              </a:rPr>
              <a:t> </a:t>
            </a:r>
            <a:r>
              <a:rPr sz="2300" i="1" spc="-90" dirty="0">
                <a:solidFill>
                  <a:srgbClr val="231F20"/>
                </a:solidFill>
                <a:latin typeface="Arial Narrow"/>
                <a:cs typeface="Arial Narrow"/>
              </a:rPr>
              <a:t>incident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technique,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00" dirty="0">
                <a:solidFill>
                  <a:srgbClr val="231F20"/>
                </a:solidFill>
                <a:latin typeface="Arial Narrow"/>
                <a:cs typeface="Arial Narrow"/>
              </a:rPr>
              <a:t>coordonnées</a:t>
            </a:r>
            <a:endParaRPr sz="2300" dirty="0">
              <a:latin typeface="Arial Narrow"/>
              <a:cs typeface="Arial Narrow"/>
            </a:endParaRPr>
          </a:p>
        </p:txBody>
      </p:sp>
      <p:sp>
        <p:nvSpPr>
          <p:cNvPr id="107" name="object 107"/>
          <p:cNvSpPr txBox="1"/>
          <p:nvPr/>
        </p:nvSpPr>
        <p:spPr>
          <a:xfrm>
            <a:off x="9381475" y="8119305"/>
            <a:ext cx="7505700" cy="377825"/>
          </a:xfrm>
          <a:prstGeom prst="rect">
            <a:avLst/>
          </a:prstGeom>
        </p:spPr>
        <p:txBody>
          <a:bodyPr vert="horz" wrap="square" lIns="0" tIns="13335" rIns="0" bIns="0" rtlCol="0">
            <a:spAutoFit/>
          </a:bodyPr>
          <a:lstStyle/>
          <a:p>
            <a:pPr marL="12700">
              <a:lnSpc>
                <a:spcPct val="100000"/>
              </a:lnSpc>
              <a:spcBef>
                <a:spcPts val="105"/>
              </a:spcBef>
            </a:pPr>
            <a:r>
              <a:rPr sz="2300" i="1" spc="-130" dirty="0">
                <a:solidFill>
                  <a:srgbClr val="231F20"/>
                </a:solidFill>
                <a:latin typeface="Arial Narrow"/>
                <a:cs typeface="Arial Narrow"/>
              </a:rPr>
              <a:t>bancaires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(numéro</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compte,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codes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personnels,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etc.)</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60" dirty="0">
                <a:solidFill>
                  <a:srgbClr val="231F20"/>
                </a:solidFill>
                <a:latin typeface="Arial Narrow"/>
                <a:cs typeface="Arial Narrow"/>
              </a:rPr>
              <a:t>passe.</a:t>
            </a:r>
            <a:endParaRPr sz="2300" dirty="0">
              <a:latin typeface="Arial Narrow"/>
              <a:cs typeface="Arial Narrow"/>
            </a:endParaRPr>
          </a:p>
        </p:txBody>
      </p:sp>
      <p:sp>
        <p:nvSpPr>
          <p:cNvPr id="108" name="object 108"/>
          <p:cNvSpPr txBox="1"/>
          <p:nvPr/>
        </p:nvSpPr>
        <p:spPr>
          <a:xfrm>
            <a:off x="9381475" y="8471126"/>
            <a:ext cx="7764145" cy="768985"/>
          </a:xfrm>
          <a:prstGeom prst="rect">
            <a:avLst/>
          </a:prstGeom>
        </p:spPr>
        <p:txBody>
          <a:bodyPr vert="horz" wrap="square" lIns="0" tIns="12065" rIns="0" bIns="0" rtlCol="0">
            <a:spAutoFit/>
          </a:bodyPr>
          <a:lstStyle/>
          <a:p>
            <a:pPr marL="12700" marR="5080">
              <a:lnSpc>
                <a:spcPct val="106000"/>
              </a:lnSpc>
              <a:spcBef>
                <a:spcPts val="95"/>
              </a:spcBef>
            </a:pPr>
            <a:r>
              <a:rPr sz="2300" i="1" spc="-190" dirty="0">
                <a:solidFill>
                  <a:srgbClr val="231F20"/>
                </a:solidFill>
                <a:latin typeface="Arial Narrow"/>
                <a:cs typeface="Arial Narrow"/>
              </a:rPr>
              <a:t>Le</a:t>
            </a:r>
            <a:r>
              <a:rPr sz="2300" i="1" spc="-140" dirty="0">
                <a:solidFill>
                  <a:srgbClr val="231F20"/>
                </a:solidFill>
                <a:latin typeface="Arial Narrow"/>
                <a:cs typeface="Arial Narrow"/>
              </a:rPr>
              <a:t> </a:t>
            </a:r>
            <a:r>
              <a:rPr sz="2300" i="1" spc="-125" dirty="0">
                <a:solidFill>
                  <a:srgbClr val="231F20"/>
                </a:solidFill>
                <a:latin typeface="Arial Narrow"/>
                <a:cs typeface="Arial Narrow"/>
              </a:rPr>
              <a:t>smishing</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forme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d’hameçonnage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40"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les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téléphones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portables.</a:t>
            </a:r>
            <a:r>
              <a:rPr sz="2300" i="1" spc="-135" dirty="0">
                <a:solidFill>
                  <a:srgbClr val="231F20"/>
                </a:solidFill>
                <a:latin typeface="Arial Narrow"/>
                <a:cs typeface="Arial Narrow"/>
              </a:rPr>
              <a:t> </a:t>
            </a:r>
            <a:r>
              <a:rPr sz="2300" i="1" spc="-280" dirty="0">
                <a:solidFill>
                  <a:srgbClr val="231F20"/>
                </a:solidFill>
                <a:latin typeface="Arial Narrow"/>
                <a:cs typeface="Arial Narrow"/>
              </a:rPr>
              <a:t>Ces </a:t>
            </a:r>
            <a:r>
              <a:rPr sz="2300" i="1" spc="-180" dirty="0">
                <a:solidFill>
                  <a:srgbClr val="231F20"/>
                </a:solidFill>
                <a:latin typeface="Arial Narrow"/>
                <a:cs typeface="Arial Narrow"/>
              </a:rPr>
              <a:t>messages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aussi</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très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persuasifs</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suivre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0" dirty="0">
                <a:solidFill>
                  <a:srgbClr val="231F20"/>
                </a:solidFill>
                <a:latin typeface="Arial Narrow"/>
                <a:cs typeface="Arial Narrow"/>
              </a:rPr>
              <a:t>lien.</a:t>
            </a:r>
            <a:endParaRPr sz="2300" dirty="0">
              <a:latin typeface="Arial Narrow"/>
              <a:cs typeface="Arial Narrow"/>
            </a:endParaRPr>
          </a:p>
        </p:txBody>
      </p:sp>
      <p:sp>
        <p:nvSpPr>
          <p:cNvPr id="109" name="object 109"/>
          <p:cNvSpPr txBox="1"/>
          <p:nvPr/>
        </p:nvSpPr>
        <p:spPr>
          <a:xfrm>
            <a:off x="2969835" y="6865011"/>
            <a:ext cx="2071335" cy="278281"/>
          </a:xfrm>
          <a:prstGeom prst="rect">
            <a:avLst/>
          </a:prstGeom>
        </p:spPr>
        <p:txBody>
          <a:bodyPr vert="horz" wrap="square" lIns="0" tIns="16510" rIns="0" bIns="0" rtlCol="0">
            <a:spAutoFit/>
          </a:bodyPr>
          <a:lstStyle/>
          <a:p>
            <a:pPr marL="12700">
              <a:lnSpc>
                <a:spcPct val="100000"/>
              </a:lnSpc>
              <a:spcBef>
                <a:spcPts val="130"/>
              </a:spcBef>
            </a:pPr>
            <a:r>
              <a:rPr lang="fr-FR" sz="1700" b="1" spc="125" dirty="0">
                <a:solidFill>
                  <a:srgbClr val="231F20"/>
                </a:solidFill>
                <a:latin typeface="Calibri"/>
                <a:cs typeface="Calibri"/>
              </a:rPr>
              <a:t>SLIDES</a:t>
            </a:r>
            <a:r>
              <a:rPr lang="fr-FR" sz="1700" b="1" spc="-35"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110" name="object 110"/>
          <p:cNvSpPr txBox="1"/>
          <p:nvPr/>
        </p:nvSpPr>
        <p:spPr>
          <a:xfrm>
            <a:off x="7112503" y="3754249"/>
            <a:ext cx="10079508" cy="721351"/>
          </a:xfrm>
          <a:prstGeom prst="rect">
            <a:avLst/>
          </a:prstGeom>
        </p:spPr>
        <p:txBody>
          <a:bodyPr vert="horz" wrap="square" lIns="0" tIns="13335" rIns="0" bIns="0" rtlCol="0">
            <a:spAutoFit/>
          </a:bodyPr>
          <a:lstStyle/>
          <a:p>
            <a:pPr marL="12700" marR="5080">
              <a:lnSpc>
                <a:spcPct val="100000"/>
              </a:lnSpc>
              <a:spcBef>
                <a:spcPts val="105"/>
              </a:spcBef>
            </a:pPr>
            <a:r>
              <a:rPr sz="2300" b="1" spc="-10" dirty="0">
                <a:solidFill>
                  <a:srgbClr val="231F20"/>
                </a:solidFill>
                <a:latin typeface="Calibri"/>
                <a:cs typeface="Calibri"/>
              </a:rPr>
              <a:t>Comment</a:t>
            </a:r>
            <a:r>
              <a:rPr sz="2300" b="1" spc="-70" dirty="0">
                <a:solidFill>
                  <a:srgbClr val="231F20"/>
                </a:solidFill>
                <a:latin typeface="Calibri"/>
                <a:cs typeface="Calibri"/>
              </a:rPr>
              <a:t> </a:t>
            </a:r>
            <a:r>
              <a:rPr sz="2300" b="1" dirty="0">
                <a:solidFill>
                  <a:srgbClr val="231F20"/>
                </a:solidFill>
                <a:latin typeface="Calibri"/>
                <a:cs typeface="Calibri"/>
              </a:rPr>
              <a:t>les</a:t>
            </a:r>
            <a:r>
              <a:rPr sz="2300" b="1" spc="-70" dirty="0">
                <a:solidFill>
                  <a:srgbClr val="231F20"/>
                </a:solidFill>
                <a:latin typeface="Calibri"/>
                <a:cs typeface="Calibri"/>
              </a:rPr>
              <a:t> </a:t>
            </a:r>
            <a:r>
              <a:rPr sz="2300" b="1" dirty="0">
                <a:solidFill>
                  <a:srgbClr val="231F20"/>
                </a:solidFill>
                <a:latin typeface="Calibri"/>
                <a:cs typeface="Calibri"/>
              </a:rPr>
              <a:t>fraudeurs</a:t>
            </a:r>
            <a:r>
              <a:rPr sz="2300" b="1" spc="-80" dirty="0">
                <a:solidFill>
                  <a:srgbClr val="231F20"/>
                </a:solidFill>
                <a:latin typeface="Calibri"/>
                <a:cs typeface="Calibri"/>
              </a:rPr>
              <a:t> </a:t>
            </a:r>
            <a:r>
              <a:rPr sz="2300" b="1" spc="-10" dirty="0">
                <a:solidFill>
                  <a:srgbClr val="231F20"/>
                </a:solidFill>
                <a:latin typeface="Calibri"/>
                <a:cs typeface="Calibri"/>
              </a:rPr>
              <a:t>peuvent-</a:t>
            </a:r>
            <a:r>
              <a:rPr sz="2300" b="1" dirty="0">
                <a:solidFill>
                  <a:srgbClr val="231F20"/>
                </a:solidFill>
                <a:latin typeface="Calibri"/>
                <a:cs typeface="Calibri"/>
              </a:rPr>
              <a:t>ils</a:t>
            </a:r>
            <a:r>
              <a:rPr sz="2300" b="1" spc="-70" dirty="0">
                <a:solidFill>
                  <a:srgbClr val="231F20"/>
                </a:solidFill>
                <a:latin typeface="Calibri"/>
                <a:cs typeface="Calibri"/>
              </a:rPr>
              <a:t> </a:t>
            </a:r>
            <a:r>
              <a:rPr sz="2300" b="1" dirty="0">
                <a:solidFill>
                  <a:srgbClr val="231F20"/>
                </a:solidFill>
                <a:latin typeface="Calibri"/>
                <a:cs typeface="Calibri"/>
              </a:rPr>
              <a:t>s’y</a:t>
            </a:r>
            <a:r>
              <a:rPr sz="2300" b="1" spc="-70" dirty="0">
                <a:solidFill>
                  <a:srgbClr val="231F20"/>
                </a:solidFill>
                <a:latin typeface="Calibri"/>
                <a:cs typeface="Calibri"/>
              </a:rPr>
              <a:t> </a:t>
            </a:r>
            <a:r>
              <a:rPr sz="2300" b="1" spc="-40" dirty="0">
                <a:solidFill>
                  <a:srgbClr val="231F20"/>
                </a:solidFill>
                <a:latin typeface="Calibri"/>
                <a:cs typeface="Calibri"/>
              </a:rPr>
              <a:t>prendre</a:t>
            </a:r>
            <a:r>
              <a:rPr sz="2300" b="1" spc="-70" dirty="0">
                <a:solidFill>
                  <a:srgbClr val="231F20"/>
                </a:solidFill>
                <a:latin typeface="Calibri"/>
                <a:cs typeface="Calibri"/>
              </a:rPr>
              <a:t> </a:t>
            </a:r>
            <a:r>
              <a:rPr sz="2300" b="1" spc="-20" dirty="0">
                <a:solidFill>
                  <a:srgbClr val="231F20"/>
                </a:solidFill>
                <a:latin typeface="Calibri"/>
                <a:cs typeface="Calibri"/>
              </a:rPr>
              <a:t>pour</a:t>
            </a:r>
            <a:r>
              <a:rPr sz="2300" b="1" spc="-70" dirty="0">
                <a:solidFill>
                  <a:srgbClr val="231F20"/>
                </a:solidFill>
                <a:latin typeface="Calibri"/>
                <a:cs typeface="Calibri"/>
              </a:rPr>
              <a:t> </a:t>
            </a:r>
            <a:r>
              <a:rPr sz="2300" b="1" spc="-35" dirty="0">
                <a:solidFill>
                  <a:srgbClr val="231F20"/>
                </a:solidFill>
                <a:latin typeface="Calibri"/>
                <a:cs typeface="Calibri"/>
              </a:rPr>
              <a:t>rendre</a:t>
            </a:r>
            <a:r>
              <a:rPr sz="2300" b="1" spc="-70" dirty="0">
                <a:solidFill>
                  <a:srgbClr val="231F20"/>
                </a:solidFill>
                <a:latin typeface="Calibri"/>
                <a:cs typeface="Calibri"/>
              </a:rPr>
              <a:t> </a:t>
            </a:r>
            <a:r>
              <a:rPr sz="2300" b="1" dirty="0">
                <a:solidFill>
                  <a:srgbClr val="231F20"/>
                </a:solidFill>
                <a:latin typeface="Calibri"/>
                <a:cs typeface="Calibri"/>
              </a:rPr>
              <a:t>leur</a:t>
            </a:r>
            <a:r>
              <a:rPr sz="2300" b="1" spc="-70" dirty="0">
                <a:solidFill>
                  <a:srgbClr val="231F20"/>
                </a:solidFill>
                <a:latin typeface="Calibri"/>
                <a:cs typeface="Calibri"/>
              </a:rPr>
              <a:t> </a:t>
            </a:r>
            <a:r>
              <a:rPr sz="2300" b="1" spc="-10" dirty="0">
                <a:solidFill>
                  <a:srgbClr val="231F20"/>
                </a:solidFill>
                <a:latin typeface="Calibri"/>
                <a:cs typeface="Calibri"/>
              </a:rPr>
              <a:t>arnaque</a:t>
            </a:r>
            <a:r>
              <a:rPr sz="2300" b="1" spc="-70" dirty="0">
                <a:solidFill>
                  <a:srgbClr val="231F20"/>
                </a:solidFill>
                <a:latin typeface="Calibri"/>
                <a:cs typeface="Calibri"/>
              </a:rPr>
              <a:t> </a:t>
            </a:r>
            <a:r>
              <a:rPr sz="2300" b="1" dirty="0">
                <a:solidFill>
                  <a:srgbClr val="231F20"/>
                </a:solidFill>
                <a:latin typeface="Calibri"/>
                <a:cs typeface="Calibri"/>
              </a:rPr>
              <a:t>crédible</a:t>
            </a:r>
            <a:r>
              <a:rPr sz="2300" b="1" spc="-70" dirty="0">
                <a:solidFill>
                  <a:srgbClr val="231F20"/>
                </a:solidFill>
                <a:latin typeface="Calibri"/>
                <a:cs typeface="Calibri"/>
              </a:rPr>
              <a:t> </a:t>
            </a:r>
            <a:r>
              <a:rPr sz="2300" b="1" spc="-50" dirty="0">
                <a:solidFill>
                  <a:srgbClr val="231F20"/>
                </a:solidFill>
                <a:latin typeface="Calibri"/>
                <a:cs typeface="Calibri"/>
              </a:rPr>
              <a:t>? </a:t>
            </a:r>
            <a:r>
              <a:rPr sz="2300" b="1" spc="-10" dirty="0">
                <a:solidFill>
                  <a:srgbClr val="231F20"/>
                </a:solidFill>
                <a:latin typeface="Calibri"/>
                <a:cs typeface="Calibri"/>
              </a:rPr>
              <a:t>Pour</a:t>
            </a:r>
            <a:r>
              <a:rPr sz="2300" b="1" spc="-45" dirty="0">
                <a:solidFill>
                  <a:srgbClr val="231F20"/>
                </a:solidFill>
                <a:latin typeface="Calibri"/>
                <a:cs typeface="Calibri"/>
              </a:rPr>
              <a:t> </a:t>
            </a:r>
            <a:r>
              <a:rPr sz="2300" b="1" spc="-20" dirty="0">
                <a:solidFill>
                  <a:srgbClr val="231F20"/>
                </a:solidFill>
                <a:latin typeface="Calibri"/>
                <a:cs typeface="Calibri"/>
              </a:rPr>
              <a:t>tester</a:t>
            </a:r>
            <a:r>
              <a:rPr sz="2300" b="1" spc="-45" dirty="0">
                <a:solidFill>
                  <a:srgbClr val="231F20"/>
                </a:solidFill>
                <a:latin typeface="Calibri"/>
                <a:cs typeface="Calibri"/>
              </a:rPr>
              <a:t> </a:t>
            </a:r>
            <a:r>
              <a:rPr sz="2300" b="1" dirty="0">
                <a:solidFill>
                  <a:srgbClr val="231F20"/>
                </a:solidFill>
                <a:latin typeface="Calibri"/>
                <a:cs typeface="Calibri"/>
              </a:rPr>
              <a:t>les</a:t>
            </a:r>
            <a:r>
              <a:rPr sz="2300" b="1" spc="-45" dirty="0">
                <a:solidFill>
                  <a:srgbClr val="231F20"/>
                </a:solidFill>
                <a:latin typeface="Calibri"/>
                <a:cs typeface="Calibri"/>
              </a:rPr>
              <a:t> </a:t>
            </a:r>
            <a:r>
              <a:rPr sz="2300" b="1" dirty="0">
                <a:solidFill>
                  <a:srgbClr val="231F20"/>
                </a:solidFill>
                <a:latin typeface="Calibri"/>
                <a:cs typeface="Calibri"/>
              </a:rPr>
              <a:t>participants,</a:t>
            </a:r>
            <a:r>
              <a:rPr sz="2300" b="1" spc="-50" dirty="0">
                <a:solidFill>
                  <a:srgbClr val="231F20"/>
                </a:solidFill>
                <a:latin typeface="Calibri"/>
                <a:cs typeface="Calibri"/>
              </a:rPr>
              <a:t> </a:t>
            </a:r>
            <a:r>
              <a:rPr sz="2300" b="1" spc="-25" dirty="0">
                <a:solidFill>
                  <a:srgbClr val="231F20"/>
                </a:solidFill>
                <a:latin typeface="Calibri"/>
                <a:cs typeface="Calibri"/>
              </a:rPr>
              <a:t>proposez</a:t>
            </a:r>
            <a:r>
              <a:rPr sz="2300" b="1" spc="-40" dirty="0">
                <a:solidFill>
                  <a:srgbClr val="231F20"/>
                </a:solidFill>
                <a:latin typeface="Calibri"/>
                <a:cs typeface="Calibri"/>
              </a:rPr>
              <a:t> </a:t>
            </a:r>
            <a:r>
              <a:rPr sz="2300" b="1" dirty="0">
                <a:solidFill>
                  <a:srgbClr val="231F20"/>
                </a:solidFill>
                <a:latin typeface="Calibri"/>
                <a:cs typeface="Calibri"/>
              </a:rPr>
              <a:t>le</a:t>
            </a:r>
            <a:r>
              <a:rPr sz="2300" b="1" spc="-45" dirty="0">
                <a:solidFill>
                  <a:srgbClr val="231F20"/>
                </a:solidFill>
                <a:latin typeface="Calibri"/>
                <a:cs typeface="Calibri"/>
              </a:rPr>
              <a:t> </a:t>
            </a:r>
            <a:r>
              <a:rPr sz="2300" b="1" dirty="0">
                <a:solidFill>
                  <a:srgbClr val="231F20"/>
                </a:solidFill>
                <a:latin typeface="Calibri"/>
                <a:cs typeface="Calibri"/>
              </a:rPr>
              <a:t>quiz</a:t>
            </a:r>
            <a:r>
              <a:rPr sz="2300" b="1" spc="-50" dirty="0">
                <a:solidFill>
                  <a:srgbClr val="231F20"/>
                </a:solidFill>
                <a:latin typeface="Calibri"/>
                <a:cs typeface="Calibri"/>
              </a:rPr>
              <a:t> </a:t>
            </a:r>
            <a:r>
              <a:rPr sz="2300" b="1" spc="-105" dirty="0">
                <a:solidFill>
                  <a:srgbClr val="231F20"/>
                </a:solidFill>
                <a:latin typeface="Calibri"/>
                <a:cs typeface="Calibri"/>
              </a:rPr>
              <a:t>“</a:t>
            </a:r>
            <a:r>
              <a:rPr sz="2300" b="1" u="sng" spc="-105" dirty="0">
                <a:solidFill>
                  <a:srgbClr val="231F20"/>
                </a:solidFill>
                <a:uFill>
                  <a:solidFill>
                    <a:srgbClr val="231F20"/>
                  </a:solidFill>
                </a:uFill>
                <a:latin typeface="Calibri"/>
                <a:cs typeface="Calibri"/>
              </a:rPr>
              <a:t>To</a:t>
            </a:r>
            <a:r>
              <a:rPr sz="2300" b="1" u="sng" spc="-45" dirty="0">
                <a:solidFill>
                  <a:srgbClr val="231F20"/>
                </a:solidFill>
                <a:uFill>
                  <a:solidFill>
                    <a:srgbClr val="231F20"/>
                  </a:solidFill>
                </a:uFill>
                <a:latin typeface="Calibri"/>
                <a:cs typeface="Calibri"/>
              </a:rPr>
              <a:t> </a:t>
            </a:r>
            <a:r>
              <a:rPr sz="2300" b="1" u="sng" spc="65" dirty="0">
                <a:solidFill>
                  <a:srgbClr val="231F20"/>
                </a:solidFill>
                <a:uFill>
                  <a:solidFill>
                    <a:srgbClr val="231F20"/>
                  </a:solidFill>
                </a:uFill>
                <a:latin typeface="Calibri"/>
                <a:cs typeface="Calibri"/>
              </a:rPr>
              <a:t>click</a:t>
            </a:r>
            <a:r>
              <a:rPr sz="2300" b="1" u="sng" spc="-50" dirty="0">
                <a:solidFill>
                  <a:srgbClr val="231F20"/>
                </a:solidFill>
                <a:uFill>
                  <a:solidFill>
                    <a:srgbClr val="231F20"/>
                  </a:solidFill>
                </a:uFill>
                <a:latin typeface="Calibri"/>
                <a:cs typeface="Calibri"/>
              </a:rPr>
              <a:t> </a:t>
            </a:r>
            <a:r>
              <a:rPr sz="2300" b="1" u="sng" spc="-10" dirty="0">
                <a:solidFill>
                  <a:srgbClr val="231F20"/>
                </a:solidFill>
                <a:uFill>
                  <a:solidFill>
                    <a:srgbClr val="231F20"/>
                  </a:solidFill>
                </a:uFill>
                <a:latin typeface="Calibri"/>
                <a:cs typeface="Calibri"/>
              </a:rPr>
              <a:t>or</a:t>
            </a:r>
            <a:r>
              <a:rPr sz="2300" b="1" u="sng" spc="-40" dirty="0">
                <a:solidFill>
                  <a:srgbClr val="231F20"/>
                </a:solidFill>
                <a:uFill>
                  <a:solidFill>
                    <a:srgbClr val="231F20"/>
                  </a:solidFill>
                </a:uFill>
                <a:latin typeface="Calibri"/>
                <a:cs typeface="Calibri"/>
              </a:rPr>
              <a:t> </a:t>
            </a:r>
            <a:r>
              <a:rPr sz="2300" b="1" u="sng" spc="-20" dirty="0">
                <a:solidFill>
                  <a:srgbClr val="231F20"/>
                </a:solidFill>
                <a:uFill>
                  <a:solidFill>
                    <a:srgbClr val="231F20"/>
                  </a:solidFill>
                </a:uFill>
                <a:latin typeface="Calibri"/>
                <a:cs typeface="Calibri"/>
              </a:rPr>
              <a:t>not</a:t>
            </a:r>
            <a:r>
              <a:rPr sz="2300" b="1" u="sng" spc="-45" dirty="0">
                <a:solidFill>
                  <a:srgbClr val="231F20"/>
                </a:solidFill>
                <a:uFill>
                  <a:solidFill>
                    <a:srgbClr val="231F20"/>
                  </a:solidFill>
                </a:uFill>
                <a:latin typeface="Calibri"/>
                <a:cs typeface="Calibri"/>
              </a:rPr>
              <a:t> </a:t>
            </a:r>
            <a:r>
              <a:rPr sz="2300" b="1" u="sng" spc="-35" dirty="0">
                <a:solidFill>
                  <a:srgbClr val="231F20"/>
                </a:solidFill>
                <a:uFill>
                  <a:solidFill>
                    <a:srgbClr val="231F20"/>
                  </a:solidFill>
                </a:uFill>
                <a:latin typeface="Calibri"/>
                <a:cs typeface="Calibri"/>
              </a:rPr>
              <a:t>to</a:t>
            </a:r>
            <a:r>
              <a:rPr sz="2300" b="1" u="sng" spc="-45" dirty="0">
                <a:solidFill>
                  <a:srgbClr val="231F20"/>
                </a:solidFill>
                <a:uFill>
                  <a:solidFill>
                    <a:srgbClr val="231F20"/>
                  </a:solidFill>
                </a:uFill>
                <a:latin typeface="Calibri"/>
                <a:cs typeface="Calibri"/>
              </a:rPr>
              <a:t> </a:t>
            </a:r>
            <a:r>
              <a:rPr sz="2300" b="1" u="sng" dirty="0">
                <a:solidFill>
                  <a:srgbClr val="231F20"/>
                </a:solidFill>
                <a:uFill>
                  <a:solidFill>
                    <a:srgbClr val="231F20"/>
                  </a:solidFill>
                </a:uFill>
                <a:latin typeface="Calibri"/>
                <a:cs typeface="Calibri"/>
              </a:rPr>
              <a:t>click</a:t>
            </a:r>
            <a:r>
              <a:rPr sz="2300" b="1" dirty="0">
                <a:solidFill>
                  <a:srgbClr val="231F20"/>
                </a:solidFill>
                <a:latin typeface="Calibri"/>
                <a:cs typeface="Calibri"/>
              </a:rPr>
              <a:t>”.</a:t>
            </a:r>
            <a:r>
              <a:rPr sz="2300" b="1" spc="-50" dirty="0">
                <a:solidFill>
                  <a:srgbClr val="231F20"/>
                </a:solidFill>
                <a:latin typeface="Calibri"/>
                <a:cs typeface="Calibri"/>
              </a:rPr>
              <a:t> </a:t>
            </a:r>
            <a:r>
              <a:rPr sz="2300" b="1" spc="-10" dirty="0">
                <a:solidFill>
                  <a:srgbClr val="231F20"/>
                </a:solidFill>
                <a:latin typeface="Calibri"/>
                <a:cs typeface="Calibri"/>
              </a:rPr>
              <a:t>Pour</a:t>
            </a:r>
            <a:r>
              <a:rPr sz="2300" b="1" spc="-40" dirty="0">
                <a:solidFill>
                  <a:srgbClr val="231F20"/>
                </a:solidFill>
                <a:latin typeface="Calibri"/>
                <a:cs typeface="Calibri"/>
              </a:rPr>
              <a:t> </a:t>
            </a:r>
            <a:r>
              <a:rPr sz="2300" b="1" spc="-10" dirty="0">
                <a:solidFill>
                  <a:srgbClr val="231F20"/>
                </a:solidFill>
                <a:latin typeface="Calibri"/>
                <a:cs typeface="Calibri"/>
              </a:rPr>
              <a:t>chaque</a:t>
            </a:r>
            <a:endParaRPr sz="2300" b="1" dirty="0">
              <a:latin typeface="Calibri"/>
              <a:cs typeface="Calibri"/>
            </a:endParaRPr>
          </a:p>
        </p:txBody>
      </p:sp>
      <p:sp>
        <p:nvSpPr>
          <p:cNvPr id="111" name="object 111"/>
          <p:cNvSpPr txBox="1"/>
          <p:nvPr/>
        </p:nvSpPr>
        <p:spPr>
          <a:xfrm>
            <a:off x="7112503" y="4455192"/>
            <a:ext cx="10583146" cy="367408"/>
          </a:xfrm>
          <a:prstGeom prst="rect">
            <a:avLst/>
          </a:prstGeom>
        </p:spPr>
        <p:txBody>
          <a:bodyPr vert="horz" wrap="square" lIns="0" tIns="13335" rIns="0" bIns="0" rtlCol="0">
            <a:spAutoFit/>
          </a:bodyPr>
          <a:lstStyle/>
          <a:p>
            <a:pPr marL="12700">
              <a:lnSpc>
                <a:spcPct val="100000"/>
              </a:lnSpc>
              <a:spcBef>
                <a:spcPts val="105"/>
              </a:spcBef>
            </a:pPr>
            <a:r>
              <a:rPr sz="2300" b="1" spc="-10" dirty="0">
                <a:solidFill>
                  <a:srgbClr val="231F20"/>
                </a:solidFill>
                <a:latin typeface="Calibri"/>
                <a:cs typeface="Calibri"/>
              </a:rPr>
              <a:t>affirmation,</a:t>
            </a:r>
            <a:r>
              <a:rPr sz="2300" b="1" spc="-60" dirty="0">
                <a:solidFill>
                  <a:srgbClr val="231F20"/>
                </a:solidFill>
                <a:latin typeface="Calibri"/>
                <a:cs typeface="Calibri"/>
              </a:rPr>
              <a:t> </a:t>
            </a:r>
            <a:r>
              <a:rPr sz="2300" b="1" dirty="0">
                <a:solidFill>
                  <a:srgbClr val="231F20"/>
                </a:solidFill>
                <a:latin typeface="Calibri"/>
                <a:cs typeface="Calibri"/>
              </a:rPr>
              <a:t>les</a:t>
            </a:r>
            <a:r>
              <a:rPr sz="2300" b="1" spc="-45" dirty="0">
                <a:solidFill>
                  <a:srgbClr val="231F20"/>
                </a:solidFill>
                <a:latin typeface="Calibri"/>
                <a:cs typeface="Calibri"/>
              </a:rPr>
              <a:t> </a:t>
            </a:r>
            <a:r>
              <a:rPr sz="2300" b="1" dirty="0">
                <a:solidFill>
                  <a:srgbClr val="231F20"/>
                </a:solidFill>
                <a:latin typeface="Calibri"/>
                <a:cs typeface="Calibri"/>
              </a:rPr>
              <a:t>participants</a:t>
            </a:r>
            <a:r>
              <a:rPr sz="2300" b="1" spc="-60" dirty="0">
                <a:solidFill>
                  <a:srgbClr val="231F20"/>
                </a:solidFill>
                <a:latin typeface="Calibri"/>
                <a:cs typeface="Calibri"/>
              </a:rPr>
              <a:t> </a:t>
            </a:r>
            <a:r>
              <a:rPr sz="2300" b="1" spc="-40" dirty="0">
                <a:solidFill>
                  <a:srgbClr val="231F20"/>
                </a:solidFill>
                <a:latin typeface="Calibri"/>
                <a:cs typeface="Calibri"/>
              </a:rPr>
              <a:t>répondent</a:t>
            </a:r>
            <a:r>
              <a:rPr sz="2300" b="1" spc="-45" dirty="0">
                <a:solidFill>
                  <a:srgbClr val="231F20"/>
                </a:solidFill>
                <a:latin typeface="Calibri"/>
                <a:cs typeface="Calibri"/>
              </a:rPr>
              <a:t> </a:t>
            </a:r>
            <a:r>
              <a:rPr sz="2300" b="1" spc="65" dirty="0">
                <a:solidFill>
                  <a:srgbClr val="231F20"/>
                </a:solidFill>
                <a:latin typeface="Calibri"/>
                <a:cs typeface="Calibri"/>
              </a:rPr>
              <a:t>à</a:t>
            </a:r>
            <a:r>
              <a:rPr sz="2300" b="1" spc="-60" dirty="0">
                <a:solidFill>
                  <a:srgbClr val="231F20"/>
                </a:solidFill>
                <a:latin typeface="Calibri"/>
                <a:cs typeface="Calibri"/>
              </a:rPr>
              <a:t> </a:t>
            </a:r>
            <a:r>
              <a:rPr sz="2300" b="1" spc="80" dirty="0">
                <a:solidFill>
                  <a:srgbClr val="231F20"/>
                </a:solidFill>
                <a:latin typeface="Calibri"/>
                <a:cs typeface="Calibri"/>
              </a:rPr>
              <a:t>la</a:t>
            </a:r>
            <a:r>
              <a:rPr sz="2300" b="1" spc="-55" dirty="0">
                <a:solidFill>
                  <a:srgbClr val="231F20"/>
                </a:solidFill>
                <a:latin typeface="Calibri"/>
                <a:cs typeface="Calibri"/>
              </a:rPr>
              <a:t> </a:t>
            </a:r>
            <a:r>
              <a:rPr sz="2300" b="1" spc="-10" dirty="0">
                <a:solidFill>
                  <a:srgbClr val="231F20"/>
                </a:solidFill>
                <a:latin typeface="Calibri"/>
                <a:cs typeface="Calibri"/>
              </a:rPr>
              <a:t>question</a:t>
            </a:r>
            <a:r>
              <a:rPr sz="2300" b="1" spc="-55" dirty="0">
                <a:solidFill>
                  <a:srgbClr val="231F20"/>
                </a:solidFill>
                <a:latin typeface="Calibri"/>
                <a:cs typeface="Calibri"/>
              </a:rPr>
              <a:t> </a:t>
            </a:r>
            <a:r>
              <a:rPr sz="2300" spc="-165" dirty="0">
                <a:solidFill>
                  <a:srgbClr val="231F20"/>
                </a:solidFill>
                <a:latin typeface="Calibri"/>
                <a:cs typeface="Calibri"/>
              </a:rPr>
              <a:t>“</a:t>
            </a:r>
            <a:r>
              <a:rPr sz="2300" i="1" spc="-165" dirty="0">
                <a:solidFill>
                  <a:srgbClr val="231F20"/>
                </a:solidFill>
                <a:latin typeface="Arial Narrow"/>
                <a:cs typeface="Arial Narrow"/>
              </a:rPr>
              <a:t>Face</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20"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125" dirty="0">
                <a:solidFill>
                  <a:srgbClr val="231F20"/>
                </a:solidFill>
                <a:latin typeface="Arial Narrow"/>
                <a:cs typeface="Arial Narrow"/>
              </a:rPr>
              <a:t> </a:t>
            </a:r>
            <a:r>
              <a:rPr sz="2300" i="1" spc="-50"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20"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2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55" dirty="0">
                <a:solidFill>
                  <a:srgbClr val="231F20"/>
                </a:solidFill>
                <a:latin typeface="Arial Narrow"/>
                <a:cs typeface="Arial Narrow"/>
              </a:rPr>
              <a:t>non</a:t>
            </a:r>
            <a:r>
              <a:rPr sz="2300" i="1" spc="-125" dirty="0">
                <a:solidFill>
                  <a:srgbClr val="231F20"/>
                </a:solidFill>
                <a:latin typeface="Arial Narrow"/>
                <a:cs typeface="Arial Narrow"/>
              </a:rPr>
              <a:t> </a:t>
            </a:r>
            <a:r>
              <a:rPr sz="2300" i="1" spc="-25" dirty="0">
                <a:solidFill>
                  <a:srgbClr val="231F20"/>
                </a:solidFill>
                <a:latin typeface="Arial Narrow"/>
                <a:cs typeface="Arial Narrow"/>
              </a:rPr>
              <a:t>?</a:t>
            </a:r>
            <a:r>
              <a:rPr sz="2300" spc="-25" dirty="0">
                <a:solidFill>
                  <a:srgbClr val="231F20"/>
                </a:solidFill>
                <a:latin typeface="Calibri"/>
                <a:cs typeface="Calibri"/>
              </a:rPr>
              <a:t>”</a:t>
            </a:r>
            <a:endParaRPr sz="2300" dirty="0">
              <a:latin typeface="Calibri"/>
              <a:cs typeface="Calibri"/>
            </a:endParaRPr>
          </a:p>
        </p:txBody>
      </p:sp>
      <p:sp>
        <p:nvSpPr>
          <p:cNvPr id="112" name="object 112"/>
          <p:cNvSpPr txBox="1"/>
          <p:nvPr/>
        </p:nvSpPr>
        <p:spPr>
          <a:xfrm>
            <a:off x="7112503" y="4802368"/>
            <a:ext cx="4587875" cy="377825"/>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afin</a:t>
            </a:r>
            <a:r>
              <a:rPr sz="2300" b="1" spc="-90" dirty="0">
                <a:solidFill>
                  <a:srgbClr val="231F20"/>
                </a:solidFill>
                <a:latin typeface="Calibri"/>
                <a:cs typeface="Calibri"/>
              </a:rPr>
              <a:t> </a:t>
            </a:r>
            <a:r>
              <a:rPr sz="2300" b="1" spc="-10" dirty="0">
                <a:solidFill>
                  <a:srgbClr val="231F20"/>
                </a:solidFill>
                <a:latin typeface="Calibri"/>
                <a:cs typeface="Calibri"/>
              </a:rPr>
              <a:t>de</a:t>
            </a:r>
            <a:r>
              <a:rPr sz="2300" b="1" spc="-85" dirty="0">
                <a:solidFill>
                  <a:srgbClr val="231F20"/>
                </a:solidFill>
                <a:latin typeface="Calibri"/>
                <a:cs typeface="Calibri"/>
              </a:rPr>
              <a:t> </a:t>
            </a:r>
            <a:r>
              <a:rPr sz="2300" b="1" dirty="0">
                <a:solidFill>
                  <a:srgbClr val="231F20"/>
                </a:solidFill>
                <a:latin typeface="Calibri"/>
                <a:cs typeface="Calibri"/>
              </a:rPr>
              <a:t>découvrir</a:t>
            </a:r>
            <a:r>
              <a:rPr sz="2300" b="1" spc="-90" dirty="0">
                <a:solidFill>
                  <a:srgbClr val="231F20"/>
                </a:solidFill>
                <a:latin typeface="Calibri"/>
                <a:cs typeface="Calibri"/>
              </a:rPr>
              <a:t> </a:t>
            </a:r>
            <a:r>
              <a:rPr sz="2300" b="1" spc="80" dirty="0">
                <a:solidFill>
                  <a:srgbClr val="231F20"/>
                </a:solidFill>
                <a:latin typeface="Calibri"/>
                <a:cs typeface="Calibri"/>
              </a:rPr>
              <a:t>la</a:t>
            </a:r>
            <a:r>
              <a:rPr sz="2300" b="1" spc="-90" dirty="0">
                <a:solidFill>
                  <a:srgbClr val="231F20"/>
                </a:solidFill>
                <a:latin typeface="Calibri"/>
                <a:cs typeface="Calibri"/>
              </a:rPr>
              <a:t> </a:t>
            </a:r>
            <a:r>
              <a:rPr sz="2300" b="1" spc="-30" dirty="0">
                <a:solidFill>
                  <a:srgbClr val="231F20"/>
                </a:solidFill>
                <a:latin typeface="Calibri"/>
                <a:cs typeface="Calibri"/>
              </a:rPr>
              <a:t>bonne</a:t>
            </a:r>
            <a:r>
              <a:rPr sz="2300" b="1" spc="-85" dirty="0">
                <a:solidFill>
                  <a:srgbClr val="231F20"/>
                </a:solidFill>
                <a:latin typeface="Calibri"/>
                <a:cs typeface="Calibri"/>
              </a:rPr>
              <a:t> </a:t>
            </a:r>
            <a:r>
              <a:rPr sz="2300" b="1" spc="-10" dirty="0">
                <a:solidFill>
                  <a:srgbClr val="231F20"/>
                </a:solidFill>
                <a:latin typeface="Calibri"/>
                <a:cs typeface="Calibri"/>
              </a:rPr>
              <a:t>réponse.</a:t>
            </a:r>
            <a:endParaRPr sz="2300" b="1" dirty="0">
              <a:latin typeface="Calibri"/>
              <a:cs typeface="Calibri"/>
            </a:endParaRPr>
          </a:p>
        </p:txBody>
      </p:sp>
      <p:grpSp>
        <p:nvGrpSpPr>
          <p:cNvPr id="113" name="object 113"/>
          <p:cNvGrpSpPr/>
          <p:nvPr/>
        </p:nvGrpSpPr>
        <p:grpSpPr>
          <a:xfrm>
            <a:off x="17514041" y="9279320"/>
            <a:ext cx="1145540" cy="498475"/>
            <a:chOff x="17514041" y="9279320"/>
            <a:chExt cx="1145540" cy="498475"/>
          </a:xfrm>
        </p:grpSpPr>
        <p:sp>
          <p:nvSpPr>
            <p:cNvPr id="114" name="object 114"/>
            <p:cNvSpPr/>
            <p:nvPr/>
          </p:nvSpPr>
          <p:spPr>
            <a:xfrm>
              <a:off x="17623072" y="9375242"/>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115" name="object 115"/>
            <p:cNvSpPr/>
            <p:nvPr/>
          </p:nvSpPr>
          <p:spPr>
            <a:xfrm>
              <a:off x="17514036" y="9279324"/>
              <a:ext cx="1145540" cy="311150"/>
            </a:xfrm>
            <a:custGeom>
              <a:avLst/>
              <a:gdLst/>
              <a:ahLst/>
              <a:cxnLst/>
              <a:rect l="l" t="t" r="r" b="b"/>
              <a:pathLst>
                <a:path w="1145540" h="311150">
                  <a:moveTo>
                    <a:pt x="1145336" y="114566"/>
                  </a:moveTo>
                  <a:lnTo>
                    <a:pt x="1128052" y="76479"/>
                  </a:lnTo>
                  <a:lnTo>
                    <a:pt x="1086243" y="62166"/>
                  </a:lnTo>
                  <a:lnTo>
                    <a:pt x="895985" y="39255"/>
                  </a:lnTo>
                  <a:lnTo>
                    <a:pt x="885964" y="40817"/>
                  </a:lnTo>
                  <a:lnTo>
                    <a:pt x="877620" y="46863"/>
                  </a:lnTo>
                  <a:lnTo>
                    <a:pt x="871918" y="55651"/>
                  </a:lnTo>
                  <a:lnTo>
                    <a:pt x="869810" y="65430"/>
                  </a:lnTo>
                  <a:lnTo>
                    <a:pt x="871905" y="75857"/>
                  </a:lnTo>
                  <a:lnTo>
                    <a:pt x="877608" y="83718"/>
                  </a:lnTo>
                  <a:lnTo>
                    <a:pt x="885939" y="88988"/>
                  </a:lnTo>
                  <a:lnTo>
                    <a:pt x="895985" y="91617"/>
                  </a:lnTo>
                  <a:lnTo>
                    <a:pt x="1032649" y="108038"/>
                  </a:lnTo>
                  <a:lnTo>
                    <a:pt x="989685" y="125996"/>
                  </a:lnTo>
                  <a:lnTo>
                    <a:pt x="942644" y="145351"/>
                  </a:lnTo>
                  <a:lnTo>
                    <a:pt x="895388" y="164185"/>
                  </a:lnTo>
                  <a:lnTo>
                    <a:pt x="847839" y="182206"/>
                  </a:lnTo>
                  <a:lnTo>
                    <a:pt x="799922" y="199136"/>
                  </a:lnTo>
                  <a:lnTo>
                    <a:pt x="751586" y="214668"/>
                  </a:lnTo>
                  <a:lnTo>
                    <a:pt x="702767" y="228549"/>
                  </a:lnTo>
                  <a:lnTo>
                    <a:pt x="653389" y="240461"/>
                  </a:lnTo>
                  <a:lnTo>
                    <a:pt x="603199" y="249821"/>
                  </a:lnTo>
                  <a:lnTo>
                    <a:pt x="552716" y="255866"/>
                  </a:lnTo>
                  <a:lnTo>
                    <a:pt x="502208" y="258203"/>
                  </a:lnTo>
                  <a:lnTo>
                    <a:pt x="451929" y="256451"/>
                  </a:lnTo>
                  <a:lnTo>
                    <a:pt x="402145" y="250228"/>
                  </a:lnTo>
                  <a:lnTo>
                    <a:pt x="353136" y="239166"/>
                  </a:lnTo>
                  <a:lnTo>
                    <a:pt x="305155" y="222872"/>
                  </a:lnTo>
                  <a:lnTo>
                    <a:pt x="258483" y="200977"/>
                  </a:lnTo>
                  <a:lnTo>
                    <a:pt x="217919" y="176580"/>
                  </a:lnTo>
                  <a:lnTo>
                    <a:pt x="179692" y="148844"/>
                  </a:lnTo>
                  <a:lnTo>
                    <a:pt x="143738" y="118160"/>
                  </a:lnTo>
                  <a:lnTo>
                    <a:pt x="110007" y="84975"/>
                  </a:lnTo>
                  <a:lnTo>
                    <a:pt x="78422" y="49707"/>
                  </a:lnTo>
                  <a:lnTo>
                    <a:pt x="48920" y="12776"/>
                  </a:lnTo>
                  <a:lnTo>
                    <a:pt x="41592" y="5473"/>
                  </a:lnTo>
                  <a:lnTo>
                    <a:pt x="32778" y="952"/>
                  </a:lnTo>
                  <a:lnTo>
                    <a:pt x="23088" y="0"/>
                  </a:lnTo>
                  <a:lnTo>
                    <a:pt x="13106" y="3390"/>
                  </a:lnTo>
                  <a:lnTo>
                    <a:pt x="5753" y="10121"/>
                  </a:lnTo>
                  <a:lnTo>
                    <a:pt x="1028" y="19469"/>
                  </a:lnTo>
                  <a:lnTo>
                    <a:pt x="0" y="29730"/>
                  </a:lnTo>
                  <a:lnTo>
                    <a:pt x="3708" y="39192"/>
                  </a:lnTo>
                  <a:lnTo>
                    <a:pt x="37947" y="82118"/>
                  </a:lnTo>
                  <a:lnTo>
                    <a:pt x="74510" y="122974"/>
                  </a:lnTo>
                  <a:lnTo>
                    <a:pt x="113665" y="161213"/>
                  </a:lnTo>
                  <a:lnTo>
                    <a:pt x="155651" y="196342"/>
                  </a:lnTo>
                  <a:lnTo>
                    <a:pt x="200698" y="227825"/>
                  </a:lnTo>
                  <a:lnTo>
                    <a:pt x="249047" y="254990"/>
                  </a:lnTo>
                  <a:lnTo>
                    <a:pt x="299935" y="277037"/>
                  </a:lnTo>
                  <a:lnTo>
                    <a:pt x="352831" y="293662"/>
                  </a:lnTo>
                  <a:lnTo>
                    <a:pt x="407200" y="304571"/>
                  </a:lnTo>
                  <a:lnTo>
                    <a:pt x="457009" y="309626"/>
                  </a:lnTo>
                  <a:lnTo>
                    <a:pt x="506755" y="310667"/>
                  </a:lnTo>
                  <a:lnTo>
                    <a:pt x="556348" y="308076"/>
                  </a:lnTo>
                  <a:lnTo>
                    <a:pt x="605713" y="302234"/>
                  </a:lnTo>
                  <a:lnTo>
                    <a:pt x="654748" y="293535"/>
                  </a:lnTo>
                  <a:lnTo>
                    <a:pt x="703402" y="282371"/>
                  </a:lnTo>
                  <a:lnTo>
                    <a:pt x="751586" y="269113"/>
                  </a:lnTo>
                  <a:lnTo>
                    <a:pt x="799223" y="254177"/>
                  </a:lnTo>
                  <a:lnTo>
                    <a:pt x="846226" y="237921"/>
                  </a:lnTo>
                  <a:lnTo>
                    <a:pt x="896924" y="219062"/>
                  </a:lnTo>
                  <a:lnTo>
                    <a:pt x="947267" y="199301"/>
                  </a:lnTo>
                  <a:lnTo>
                    <a:pt x="997369" y="178892"/>
                  </a:lnTo>
                  <a:lnTo>
                    <a:pt x="1057186" y="154000"/>
                  </a:lnTo>
                  <a:lnTo>
                    <a:pt x="1053731" y="156857"/>
                  </a:lnTo>
                  <a:lnTo>
                    <a:pt x="969937" y="228206"/>
                  </a:lnTo>
                  <a:lnTo>
                    <a:pt x="964069" y="236524"/>
                  </a:lnTo>
                  <a:lnTo>
                    <a:pt x="962367" y="246608"/>
                  </a:lnTo>
                  <a:lnTo>
                    <a:pt x="964450" y="256743"/>
                  </a:lnTo>
                  <a:lnTo>
                    <a:pt x="969937" y="265214"/>
                  </a:lnTo>
                  <a:lnTo>
                    <a:pt x="978712" y="271018"/>
                  </a:lnTo>
                  <a:lnTo>
                    <a:pt x="988402" y="272669"/>
                  </a:lnTo>
                  <a:lnTo>
                    <a:pt x="998131" y="270598"/>
                  </a:lnTo>
                  <a:lnTo>
                    <a:pt x="1103655" y="182892"/>
                  </a:lnTo>
                  <a:lnTo>
                    <a:pt x="1138605" y="140398"/>
                  </a:lnTo>
                  <a:lnTo>
                    <a:pt x="1145171" y="115366"/>
                  </a:lnTo>
                  <a:lnTo>
                    <a:pt x="1145235" y="115138"/>
                  </a:lnTo>
                  <a:lnTo>
                    <a:pt x="1145336" y="114566"/>
                  </a:lnTo>
                  <a:close/>
                </a:path>
              </a:pathLst>
            </a:custGeom>
            <a:solidFill>
              <a:srgbClr val="BA87D8"/>
            </a:solidFill>
          </p:spPr>
          <p:txBody>
            <a:bodyPr wrap="square" lIns="0" tIns="0" rIns="0" bIns="0" rtlCol="0"/>
            <a:lstStyle/>
            <a:p>
              <a:endParaRPr dirty="0"/>
            </a:p>
          </p:txBody>
        </p:sp>
      </p:grpSp>
      <p:grpSp>
        <p:nvGrpSpPr>
          <p:cNvPr id="118" name="object 2">
            <a:extLst>
              <a:ext uri="{FF2B5EF4-FFF2-40B4-BE49-F238E27FC236}">
                <a16:creationId xmlns:a16="http://schemas.microsoft.com/office/drawing/2014/main" id="{1F1A4D5F-9E13-DBFA-FBEF-C67AAE2E75DB}"/>
              </a:ext>
            </a:extLst>
          </p:cNvPr>
          <p:cNvGrpSpPr/>
          <p:nvPr/>
        </p:nvGrpSpPr>
        <p:grpSpPr>
          <a:xfrm>
            <a:off x="0" y="0"/>
            <a:ext cx="20104100" cy="1543685"/>
            <a:chOff x="0" y="0"/>
            <a:chExt cx="20104100" cy="1543685"/>
          </a:xfrm>
        </p:grpSpPr>
        <p:sp>
          <p:nvSpPr>
            <p:cNvPr id="119" name="object 3">
              <a:extLst>
                <a:ext uri="{FF2B5EF4-FFF2-40B4-BE49-F238E27FC236}">
                  <a16:creationId xmlns:a16="http://schemas.microsoft.com/office/drawing/2014/main" id="{DC34E37C-EF6F-4B77-2EE1-D880BC0EC38F}"/>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0" name="object 4">
              <a:extLst>
                <a:ext uri="{FF2B5EF4-FFF2-40B4-BE49-F238E27FC236}">
                  <a16:creationId xmlns:a16="http://schemas.microsoft.com/office/drawing/2014/main" id="{FA163C71-D747-AD8D-FB37-F6D95EB2426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1" name="object 5">
              <a:extLst>
                <a:ext uri="{FF2B5EF4-FFF2-40B4-BE49-F238E27FC236}">
                  <a16:creationId xmlns:a16="http://schemas.microsoft.com/office/drawing/2014/main" id="{09CFE2D7-90C6-7EA4-9273-80D7304D5B67}"/>
                </a:ext>
              </a:extLst>
            </p:cNvPr>
            <p:cNvPicPr/>
            <p:nvPr/>
          </p:nvPicPr>
          <p:blipFill>
            <a:blip r:embed="rId14" cstate="print"/>
            <a:stretch>
              <a:fillRect/>
            </a:stretch>
          </p:blipFill>
          <p:spPr>
            <a:xfrm>
              <a:off x="2941343" y="583595"/>
              <a:ext cx="165526" cy="74731"/>
            </a:xfrm>
            <a:prstGeom prst="rect">
              <a:avLst/>
            </a:prstGeom>
          </p:spPr>
        </p:pic>
        <p:sp>
          <p:nvSpPr>
            <p:cNvPr id="122" name="object 6">
              <a:extLst>
                <a:ext uri="{FF2B5EF4-FFF2-40B4-BE49-F238E27FC236}">
                  <a16:creationId xmlns:a16="http://schemas.microsoft.com/office/drawing/2014/main" id="{B41C3DC7-3002-0140-8D62-474D73E3659C}"/>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23" name="object 7">
              <a:extLst>
                <a:ext uri="{FF2B5EF4-FFF2-40B4-BE49-F238E27FC236}">
                  <a16:creationId xmlns:a16="http://schemas.microsoft.com/office/drawing/2014/main" id="{6D3763DD-01AA-3196-B0B0-82F93B1E5F4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24" name="object 8">
              <a:extLst>
                <a:ext uri="{FF2B5EF4-FFF2-40B4-BE49-F238E27FC236}">
                  <a16:creationId xmlns:a16="http://schemas.microsoft.com/office/drawing/2014/main" id="{024FDC3D-4E1F-1A08-1759-6483C54DA4CF}"/>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25" name="object 9">
              <a:extLst>
                <a:ext uri="{FF2B5EF4-FFF2-40B4-BE49-F238E27FC236}">
                  <a16:creationId xmlns:a16="http://schemas.microsoft.com/office/drawing/2014/main" id="{51085DB3-060F-7B94-A047-E8AF4D95372C}"/>
                </a:ext>
              </a:extLst>
            </p:cNvPr>
            <p:cNvPicPr/>
            <p:nvPr/>
          </p:nvPicPr>
          <p:blipFill>
            <a:blip r:embed="rId15" cstate="print"/>
            <a:stretch>
              <a:fillRect/>
            </a:stretch>
          </p:blipFill>
          <p:spPr>
            <a:xfrm>
              <a:off x="786811" y="414296"/>
              <a:ext cx="194568" cy="193648"/>
            </a:xfrm>
            <a:prstGeom prst="rect">
              <a:avLst/>
            </a:prstGeom>
          </p:spPr>
        </p:pic>
        <p:sp>
          <p:nvSpPr>
            <p:cNvPr id="126" name="object 10">
              <a:extLst>
                <a:ext uri="{FF2B5EF4-FFF2-40B4-BE49-F238E27FC236}">
                  <a16:creationId xmlns:a16="http://schemas.microsoft.com/office/drawing/2014/main" id="{24DB654F-B842-77DB-A7CD-61B81110B4BF}"/>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27" name="object 11">
              <a:extLst>
                <a:ext uri="{FF2B5EF4-FFF2-40B4-BE49-F238E27FC236}">
                  <a16:creationId xmlns:a16="http://schemas.microsoft.com/office/drawing/2014/main" id="{6EF60FB6-B0EB-9A37-7813-68679363518A}"/>
                </a:ext>
              </a:extLst>
            </p:cNvPr>
            <p:cNvPicPr/>
            <p:nvPr/>
          </p:nvPicPr>
          <p:blipFill>
            <a:blip r:embed="rId16" cstate="print"/>
            <a:stretch>
              <a:fillRect/>
            </a:stretch>
          </p:blipFill>
          <p:spPr>
            <a:xfrm>
              <a:off x="942241" y="229292"/>
              <a:ext cx="253426" cy="110426"/>
            </a:xfrm>
            <a:prstGeom prst="rect">
              <a:avLst/>
            </a:prstGeom>
          </p:spPr>
        </p:pic>
        <p:pic>
          <p:nvPicPr>
            <p:cNvPr id="128" name="object 12">
              <a:extLst>
                <a:ext uri="{FF2B5EF4-FFF2-40B4-BE49-F238E27FC236}">
                  <a16:creationId xmlns:a16="http://schemas.microsoft.com/office/drawing/2014/main" id="{2242D94E-8F65-55E3-5D21-A6AD624D4CB6}"/>
                </a:ext>
              </a:extLst>
            </p:cNvPr>
            <p:cNvPicPr/>
            <p:nvPr/>
          </p:nvPicPr>
          <p:blipFill>
            <a:blip r:embed="rId17" cstate="print"/>
            <a:stretch>
              <a:fillRect/>
            </a:stretch>
          </p:blipFill>
          <p:spPr>
            <a:xfrm>
              <a:off x="778128" y="950596"/>
              <a:ext cx="107549" cy="217145"/>
            </a:xfrm>
            <a:prstGeom prst="rect">
              <a:avLst/>
            </a:prstGeom>
          </p:spPr>
        </p:pic>
        <p:sp>
          <p:nvSpPr>
            <p:cNvPr id="129" name="object 13">
              <a:extLst>
                <a:ext uri="{FF2B5EF4-FFF2-40B4-BE49-F238E27FC236}">
                  <a16:creationId xmlns:a16="http://schemas.microsoft.com/office/drawing/2014/main" id="{38CEBB48-FF48-D3AB-3192-E0E42F70B757}"/>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0" name="object 14">
              <a:extLst>
                <a:ext uri="{FF2B5EF4-FFF2-40B4-BE49-F238E27FC236}">
                  <a16:creationId xmlns:a16="http://schemas.microsoft.com/office/drawing/2014/main" id="{6FCD6615-41DB-AB37-28A9-4B80D396445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1" name="object 15">
            <a:extLst>
              <a:ext uri="{FF2B5EF4-FFF2-40B4-BE49-F238E27FC236}">
                <a16:creationId xmlns:a16="http://schemas.microsoft.com/office/drawing/2014/main" id="{1FD36F44-11F5-C65A-3384-C79878EAB7A8}"/>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32" name="object 21">
            <a:extLst>
              <a:ext uri="{FF2B5EF4-FFF2-40B4-BE49-F238E27FC236}">
                <a16:creationId xmlns:a16="http://schemas.microsoft.com/office/drawing/2014/main" id="{6A8AD49D-4DE2-C5B4-0197-9B0BB03373EE}"/>
              </a:ext>
            </a:extLst>
          </p:cNvPr>
          <p:cNvGrpSpPr/>
          <p:nvPr/>
        </p:nvGrpSpPr>
        <p:grpSpPr>
          <a:xfrm>
            <a:off x="1322959" y="1556894"/>
            <a:ext cx="1341120" cy="1238250"/>
            <a:chOff x="1322959" y="1556894"/>
            <a:chExt cx="1341120" cy="1238250"/>
          </a:xfrm>
        </p:grpSpPr>
        <p:sp>
          <p:nvSpPr>
            <p:cNvPr id="133" name="object 22">
              <a:extLst>
                <a:ext uri="{FF2B5EF4-FFF2-40B4-BE49-F238E27FC236}">
                  <a16:creationId xmlns:a16="http://schemas.microsoft.com/office/drawing/2014/main" id="{4C35D17C-2559-9FF2-4B1D-40064B716B75}"/>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34" name="object 23">
              <a:extLst>
                <a:ext uri="{FF2B5EF4-FFF2-40B4-BE49-F238E27FC236}">
                  <a16:creationId xmlns:a16="http://schemas.microsoft.com/office/drawing/2014/main" id="{C596132D-D441-B527-9FF0-49DFFD0E9C87}"/>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35" name="object 24">
              <a:extLst>
                <a:ext uri="{FF2B5EF4-FFF2-40B4-BE49-F238E27FC236}">
                  <a16:creationId xmlns:a16="http://schemas.microsoft.com/office/drawing/2014/main" id="{7CEB285A-FABB-36A6-A3FE-ABBACEBD5AE6}"/>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36" name="object 26">
            <a:extLst>
              <a:ext uri="{FF2B5EF4-FFF2-40B4-BE49-F238E27FC236}">
                <a16:creationId xmlns:a16="http://schemas.microsoft.com/office/drawing/2014/main" id="{7656E708-9527-C9AA-96B0-3A8C6BBF2171}"/>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1555073" y="3556624"/>
            <a:ext cx="5582920" cy="3279775"/>
            <a:chOff x="1555073" y="3556624"/>
            <a:chExt cx="5582920" cy="3279775"/>
          </a:xfrm>
        </p:grpSpPr>
        <p:sp>
          <p:nvSpPr>
            <p:cNvPr id="15" name="object 15"/>
            <p:cNvSpPr/>
            <p:nvPr/>
          </p:nvSpPr>
          <p:spPr>
            <a:xfrm>
              <a:off x="1555073" y="355662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81564" y="3683103"/>
              <a:ext cx="5266991" cy="2962684"/>
            </a:xfrm>
            <a:prstGeom prst="rect">
              <a:avLst/>
            </a:prstGeom>
          </p:spPr>
        </p:pic>
      </p:grpSp>
      <p:sp>
        <p:nvSpPr>
          <p:cNvPr id="17" name="object 17"/>
          <p:cNvSpPr txBox="1"/>
          <p:nvPr/>
        </p:nvSpPr>
        <p:spPr>
          <a:xfrm>
            <a:off x="3320443"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5178918"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1977412" y="3893870"/>
            <a:ext cx="3869054" cy="2397125"/>
            <a:chOff x="1977412" y="3893870"/>
            <a:chExt cx="3869054" cy="2397125"/>
          </a:xfrm>
        </p:grpSpPr>
        <p:pic>
          <p:nvPicPr>
            <p:cNvPr id="20" name="object 20"/>
            <p:cNvPicPr/>
            <p:nvPr/>
          </p:nvPicPr>
          <p:blipFill>
            <a:blip r:embed="rId3" cstate="print"/>
            <a:stretch>
              <a:fillRect/>
            </a:stretch>
          </p:blipFill>
          <p:spPr>
            <a:xfrm>
              <a:off x="3157265" y="5263004"/>
              <a:ext cx="2688927" cy="1027384"/>
            </a:xfrm>
            <a:prstGeom prst="rect">
              <a:avLst/>
            </a:prstGeom>
          </p:spPr>
        </p:pic>
        <p:sp>
          <p:nvSpPr>
            <p:cNvPr id="21" name="object 21"/>
            <p:cNvSpPr/>
            <p:nvPr/>
          </p:nvSpPr>
          <p:spPr>
            <a:xfrm>
              <a:off x="1977412" y="389387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5353780" y="3765848"/>
            <a:ext cx="492411"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sz="750" b="1" spc="-50" dirty="0">
                <a:solidFill>
                  <a:srgbClr val="212121"/>
                </a:solidFill>
                <a:latin typeface="Calibri"/>
                <a:cs typeface="Calibri"/>
              </a:rPr>
              <a:t>2</a:t>
            </a:r>
            <a:endParaRPr sz="750" b="1" dirty="0">
              <a:latin typeface="Calibri"/>
              <a:cs typeface="Calibri"/>
            </a:endParaRPr>
          </a:p>
        </p:txBody>
      </p:sp>
      <p:grpSp>
        <p:nvGrpSpPr>
          <p:cNvPr id="23" name="object 23"/>
          <p:cNvGrpSpPr/>
          <p:nvPr/>
        </p:nvGrpSpPr>
        <p:grpSpPr>
          <a:xfrm>
            <a:off x="1639680" y="3180150"/>
            <a:ext cx="16623665" cy="7406005"/>
            <a:chOff x="1639680" y="3180150"/>
            <a:chExt cx="16623665" cy="7406005"/>
          </a:xfrm>
        </p:grpSpPr>
        <p:sp>
          <p:nvSpPr>
            <p:cNvPr id="24" name="object 24"/>
            <p:cNvSpPr/>
            <p:nvPr/>
          </p:nvSpPr>
          <p:spPr>
            <a:xfrm>
              <a:off x="4373473" y="389387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25" name="object 25"/>
            <p:cNvSpPr/>
            <p:nvPr/>
          </p:nvSpPr>
          <p:spPr>
            <a:xfrm>
              <a:off x="4362883" y="389386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6" name="object 26"/>
            <p:cNvSpPr/>
            <p:nvPr/>
          </p:nvSpPr>
          <p:spPr>
            <a:xfrm>
              <a:off x="4338537" y="387126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7" name="object 27"/>
            <p:cNvSpPr/>
            <p:nvPr/>
          </p:nvSpPr>
          <p:spPr>
            <a:xfrm>
              <a:off x="4331576" y="386441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8" name="object 28"/>
            <p:cNvPicPr/>
            <p:nvPr/>
          </p:nvPicPr>
          <p:blipFill>
            <a:blip r:embed="rId4" cstate="print"/>
            <a:stretch>
              <a:fillRect/>
            </a:stretch>
          </p:blipFill>
          <p:spPr>
            <a:xfrm>
              <a:off x="1833064" y="3843379"/>
              <a:ext cx="170734" cy="114291"/>
            </a:xfrm>
            <a:prstGeom prst="rect">
              <a:avLst/>
            </a:prstGeom>
          </p:spPr>
        </p:pic>
        <p:sp>
          <p:nvSpPr>
            <p:cNvPr id="29" name="object 29"/>
            <p:cNvSpPr/>
            <p:nvPr/>
          </p:nvSpPr>
          <p:spPr>
            <a:xfrm>
              <a:off x="4291050" y="3843381"/>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38" y="69608"/>
                  </a:lnTo>
                  <a:close/>
                </a:path>
              </a:pathLst>
            </a:custGeom>
            <a:solidFill>
              <a:srgbClr val="FFFFFF"/>
            </a:solidFill>
          </p:spPr>
          <p:txBody>
            <a:bodyPr wrap="square" lIns="0" tIns="0" rIns="0" bIns="0" rtlCol="0"/>
            <a:lstStyle/>
            <a:p>
              <a:endParaRPr dirty="0"/>
            </a:p>
          </p:txBody>
        </p:sp>
        <p:sp>
          <p:nvSpPr>
            <p:cNvPr id="30" name="object 30"/>
            <p:cNvSpPr/>
            <p:nvPr/>
          </p:nvSpPr>
          <p:spPr>
            <a:xfrm>
              <a:off x="4299408" y="388695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1" name="object 31"/>
            <p:cNvSpPr/>
            <p:nvPr/>
          </p:nvSpPr>
          <p:spPr>
            <a:xfrm>
              <a:off x="4299486" y="388695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32" name="object 32"/>
            <p:cNvSpPr/>
            <p:nvPr/>
          </p:nvSpPr>
          <p:spPr>
            <a:xfrm>
              <a:off x="4322518" y="387712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3" name="object 33"/>
            <p:cNvSpPr/>
            <p:nvPr/>
          </p:nvSpPr>
          <p:spPr>
            <a:xfrm>
              <a:off x="4322517" y="385160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4" name="object 34"/>
            <p:cNvSpPr/>
            <p:nvPr/>
          </p:nvSpPr>
          <p:spPr>
            <a:xfrm>
              <a:off x="4341749" y="3857440"/>
              <a:ext cx="24130" cy="42545"/>
            </a:xfrm>
            <a:custGeom>
              <a:avLst/>
              <a:gdLst/>
              <a:ahLst/>
              <a:cxnLst/>
              <a:rect l="l" t="t" r="r" b="b"/>
              <a:pathLst>
                <a:path w="24129" h="42545">
                  <a:moveTo>
                    <a:pt x="16510" y="37465"/>
                  </a:moveTo>
                  <a:lnTo>
                    <a:pt x="14008" y="3149"/>
                  </a:lnTo>
                  <a:lnTo>
                    <a:pt x="13830" y="1231"/>
                  </a:lnTo>
                  <a:lnTo>
                    <a:pt x="11823" y="127"/>
                  </a:lnTo>
                  <a:lnTo>
                    <a:pt x="11163" y="76"/>
                  </a:lnTo>
                  <a:lnTo>
                    <a:pt x="10515" y="76"/>
                  </a:lnTo>
                  <a:lnTo>
                    <a:pt x="6781" y="127"/>
                  </a:lnTo>
                  <a:lnTo>
                    <a:pt x="3289" y="1193"/>
                  </a:lnTo>
                  <a:lnTo>
                    <a:pt x="342" y="3060"/>
                  </a:lnTo>
                  <a:lnTo>
                    <a:pt x="0" y="2806"/>
                  </a:lnTo>
                  <a:lnTo>
                    <a:pt x="596" y="10121"/>
                  </a:lnTo>
                  <a:lnTo>
                    <a:pt x="914" y="17462"/>
                  </a:lnTo>
                  <a:lnTo>
                    <a:pt x="952" y="24803"/>
                  </a:lnTo>
                  <a:lnTo>
                    <a:pt x="571" y="34785"/>
                  </a:lnTo>
                  <a:lnTo>
                    <a:pt x="1930" y="36855"/>
                  </a:lnTo>
                  <a:lnTo>
                    <a:pt x="7454" y="39128"/>
                  </a:lnTo>
                  <a:lnTo>
                    <a:pt x="10769" y="40246"/>
                  </a:lnTo>
                  <a:lnTo>
                    <a:pt x="14147" y="41148"/>
                  </a:lnTo>
                  <a:lnTo>
                    <a:pt x="14808" y="41249"/>
                  </a:lnTo>
                  <a:lnTo>
                    <a:pt x="15087" y="41224"/>
                  </a:lnTo>
                  <a:lnTo>
                    <a:pt x="15671" y="41059"/>
                  </a:lnTo>
                  <a:lnTo>
                    <a:pt x="15913" y="40398"/>
                  </a:lnTo>
                  <a:lnTo>
                    <a:pt x="16510" y="37465"/>
                  </a:lnTo>
                  <a:close/>
                </a:path>
                <a:path w="24129" h="42545">
                  <a:moveTo>
                    <a:pt x="24130" y="40246"/>
                  </a:moveTo>
                  <a:lnTo>
                    <a:pt x="20789" y="736"/>
                  </a:lnTo>
                  <a:lnTo>
                    <a:pt x="20447" y="0"/>
                  </a:lnTo>
                  <a:lnTo>
                    <a:pt x="19926" y="0"/>
                  </a:lnTo>
                  <a:lnTo>
                    <a:pt x="19723" y="25"/>
                  </a:lnTo>
                  <a:lnTo>
                    <a:pt x="19265" y="457"/>
                  </a:lnTo>
                  <a:lnTo>
                    <a:pt x="18592" y="1511"/>
                  </a:lnTo>
                  <a:lnTo>
                    <a:pt x="21183" y="41440"/>
                  </a:lnTo>
                  <a:lnTo>
                    <a:pt x="20624" y="41440"/>
                  </a:lnTo>
                  <a:lnTo>
                    <a:pt x="20891" y="41833"/>
                  </a:lnTo>
                  <a:lnTo>
                    <a:pt x="21323" y="42011"/>
                  </a:lnTo>
                  <a:lnTo>
                    <a:pt x="22428" y="42011"/>
                  </a:lnTo>
                  <a:lnTo>
                    <a:pt x="23114" y="41694"/>
                  </a:lnTo>
                  <a:lnTo>
                    <a:pt x="24130" y="40246"/>
                  </a:lnTo>
                  <a:close/>
                </a:path>
              </a:pathLst>
            </a:custGeom>
            <a:solidFill>
              <a:srgbClr val="EFE0F9"/>
            </a:solidFill>
          </p:spPr>
          <p:txBody>
            <a:bodyPr wrap="square" lIns="0" tIns="0" rIns="0" bIns="0" rtlCol="0"/>
            <a:lstStyle/>
            <a:p>
              <a:endParaRPr dirty="0"/>
            </a:p>
          </p:txBody>
        </p:sp>
        <p:sp>
          <p:nvSpPr>
            <p:cNvPr id="35" name="object 35"/>
            <p:cNvSpPr/>
            <p:nvPr/>
          </p:nvSpPr>
          <p:spPr>
            <a:xfrm>
              <a:off x="1681564" y="368310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6" name="object 36"/>
            <p:cNvSpPr/>
            <p:nvPr/>
          </p:nvSpPr>
          <p:spPr>
            <a:xfrm>
              <a:off x="5996749" y="3211562"/>
              <a:ext cx="12235180" cy="7343140"/>
            </a:xfrm>
            <a:custGeom>
              <a:avLst/>
              <a:gdLst/>
              <a:ahLst/>
              <a:cxnLst/>
              <a:rect l="l" t="t" r="r" b="b"/>
              <a:pathLst>
                <a:path w="12235180" h="73431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6932322"/>
                  </a:lnTo>
                  <a:lnTo>
                    <a:pt x="141608" y="6980198"/>
                  </a:lnTo>
                  <a:lnTo>
                    <a:pt x="149697" y="7026451"/>
                  </a:lnTo>
                  <a:lnTo>
                    <a:pt x="162802" y="7070774"/>
                  </a:lnTo>
                  <a:lnTo>
                    <a:pt x="180614" y="7112858"/>
                  </a:lnTo>
                  <a:lnTo>
                    <a:pt x="202824" y="7152396"/>
                  </a:lnTo>
                  <a:lnTo>
                    <a:pt x="229126" y="7189079"/>
                  </a:lnTo>
                  <a:lnTo>
                    <a:pt x="259209" y="7222600"/>
                  </a:lnTo>
                  <a:lnTo>
                    <a:pt x="292766" y="7252651"/>
                  </a:lnTo>
                  <a:lnTo>
                    <a:pt x="329488" y="7278924"/>
                  </a:lnTo>
                  <a:lnTo>
                    <a:pt x="369067" y="7301110"/>
                  </a:lnTo>
                  <a:lnTo>
                    <a:pt x="411195" y="7318902"/>
                  </a:lnTo>
                  <a:lnTo>
                    <a:pt x="455562" y="7331992"/>
                  </a:lnTo>
                  <a:lnTo>
                    <a:pt x="501861" y="7340072"/>
                  </a:lnTo>
                  <a:lnTo>
                    <a:pt x="549784" y="7342834"/>
                  </a:lnTo>
                  <a:lnTo>
                    <a:pt x="11824247" y="7342834"/>
                  </a:lnTo>
                  <a:lnTo>
                    <a:pt x="11872169" y="7340072"/>
                  </a:lnTo>
                  <a:lnTo>
                    <a:pt x="11918467" y="7331992"/>
                  </a:lnTo>
                  <a:lnTo>
                    <a:pt x="11962834" y="7318902"/>
                  </a:lnTo>
                  <a:lnTo>
                    <a:pt x="12004959" y="7301110"/>
                  </a:lnTo>
                  <a:lnTo>
                    <a:pt x="12044536" y="7278924"/>
                  </a:lnTo>
                  <a:lnTo>
                    <a:pt x="12081257" y="7252651"/>
                  </a:lnTo>
                  <a:lnTo>
                    <a:pt x="12114811" y="7222600"/>
                  </a:lnTo>
                  <a:lnTo>
                    <a:pt x="12144892" y="7189079"/>
                  </a:lnTo>
                  <a:lnTo>
                    <a:pt x="12171191" y="7152396"/>
                  </a:lnTo>
                  <a:lnTo>
                    <a:pt x="12193400" y="7112858"/>
                  </a:lnTo>
                  <a:lnTo>
                    <a:pt x="12211210" y="7070774"/>
                  </a:lnTo>
                  <a:lnTo>
                    <a:pt x="12224314" y="7026451"/>
                  </a:lnTo>
                  <a:lnTo>
                    <a:pt x="12232402" y="6980198"/>
                  </a:lnTo>
                  <a:lnTo>
                    <a:pt x="12235166" y="6932322"/>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7" name="object 37"/>
            <p:cNvSpPr/>
            <p:nvPr/>
          </p:nvSpPr>
          <p:spPr>
            <a:xfrm>
              <a:off x="5996728" y="3211562"/>
              <a:ext cx="12235815" cy="7343140"/>
            </a:xfrm>
            <a:custGeom>
              <a:avLst/>
              <a:gdLst/>
              <a:ahLst/>
              <a:cxnLst/>
              <a:rect l="l" t="t" r="r" b="b"/>
              <a:pathLst>
                <a:path w="12235815" h="73431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6932322"/>
                  </a:lnTo>
                  <a:lnTo>
                    <a:pt x="141629" y="6980198"/>
                  </a:lnTo>
                  <a:lnTo>
                    <a:pt x="149718" y="7026451"/>
                  </a:lnTo>
                  <a:lnTo>
                    <a:pt x="162823" y="7070774"/>
                  </a:lnTo>
                  <a:lnTo>
                    <a:pt x="180635" y="7112858"/>
                  </a:lnTo>
                  <a:lnTo>
                    <a:pt x="202845" y="7152396"/>
                  </a:lnTo>
                  <a:lnTo>
                    <a:pt x="229147" y="7189079"/>
                  </a:lnTo>
                  <a:lnTo>
                    <a:pt x="259230" y="7222600"/>
                  </a:lnTo>
                  <a:lnTo>
                    <a:pt x="292787" y="7252651"/>
                  </a:lnTo>
                  <a:lnTo>
                    <a:pt x="329509" y="7278924"/>
                  </a:lnTo>
                  <a:lnTo>
                    <a:pt x="369088" y="7301110"/>
                  </a:lnTo>
                  <a:lnTo>
                    <a:pt x="411216" y="7318902"/>
                  </a:lnTo>
                  <a:lnTo>
                    <a:pt x="455583" y="7331992"/>
                  </a:lnTo>
                  <a:lnTo>
                    <a:pt x="501882" y="7340072"/>
                  </a:lnTo>
                  <a:lnTo>
                    <a:pt x="549805" y="7342834"/>
                  </a:lnTo>
                  <a:lnTo>
                    <a:pt x="762395" y="7342834"/>
                  </a:lnTo>
                  <a:lnTo>
                    <a:pt x="11587919" y="7342834"/>
                  </a:lnTo>
                  <a:lnTo>
                    <a:pt x="11824268" y="7342834"/>
                  </a:lnTo>
                  <a:lnTo>
                    <a:pt x="11872190" y="7340072"/>
                  </a:lnTo>
                  <a:lnTo>
                    <a:pt x="11918488" y="7331992"/>
                  </a:lnTo>
                  <a:lnTo>
                    <a:pt x="11962854" y="7318902"/>
                  </a:lnTo>
                  <a:lnTo>
                    <a:pt x="12004980" y="7301110"/>
                  </a:lnTo>
                  <a:lnTo>
                    <a:pt x="12044557" y="7278924"/>
                  </a:lnTo>
                  <a:lnTo>
                    <a:pt x="12081277" y="7252651"/>
                  </a:lnTo>
                  <a:lnTo>
                    <a:pt x="12114832" y="7222600"/>
                  </a:lnTo>
                  <a:lnTo>
                    <a:pt x="12144913" y="7189079"/>
                  </a:lnTo>
                  <a:lnTo>
                    <a:pt x="12171212" y="7152396"/>
                  </a:lnTo>
                  <a:lnTo>
                    <a:pt x="12193421" y="7112858"/>
                  </a:lnTo>
                  <a:lnTo>
                    <a:pt x="12211231" y="7070774"/>
                  </a:lnTo>
                  <a:lnTo>
                    <a:pt x="12224335" y="7026451"/>
                  </a:lnTo>
                  <a:lnTo>
                    <a:pt x="12232423" y="6980198"/>
                  </a:lnTo>
                  <a:lnTo>
                    <a:pt x="12235187" y="6932322"/>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1626978" y="6865011"/>
            <a:ext cx="1871872"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47" name="object 47"/>
          <p:cNvSpPr txBox="1"/>
          <p:nvPr/>
        </p:nvSpPr>
        <p:spPr>
          <a:xfrm>
            <a:off x="6647184" y="3741020"/>
            <a:ext cx="10862945" cy="6038576"/>
          </a:xfrm>
          <a:prstGeom prst="rect">
            <a:avLst/>
          </a:prstGeom>
        </p:spPr>
        <p:txBody>
          <a:bodyPr vert="horz" wrap="square" lIns="0" tIns="12065" rIns="0" bIns="0" rtlCol="0">
            <a:spAutoFit/>
          </a:bodyPr>
          <a:lstStyle/>
          <a:p>
            <a:pPr marL="12700" marR="5080">
              <a:lnSpc>
                <a:spcPct val="106000"/>
              </a:lnSpc>
              <a:spcBef>
                <a:spcPts val="95"/>
              </a:spcBef>
              <a:tabLst>
                <a:tab pos="167005" algn="l"/>
              </a:tabLst>
            </a:pPr>
            <a:r>
              <a:rPr lang="fr-FR" sz="2300" i="1" spc="-175" dirty="0">
                <a:solidFill>
                  <a:srgbClr val="231F20"/>
                </a:solidFill>
                <a:latin typeface="Arial Narrow"/>
                <a:cs typeface="Arial Narrow"/>
              </a:rPr>
              <a:t>Tout comme les codes-barres, les QR codes sont des images contenant des données encodées, telles qu’un lien qui peut rediriger vers un site web ou permettre le téléchargement d’une application. Leur utilisation s’est répandue ces dernières années en raison de leur praticité, évitant la saisie laborieuse de liens sur les appareils mobiles. Cependant, comme pour toute innovation technologique, les QR codes ont attiré l’attention des cybercriminels. Des incidents tels que de faux avis de contravention laissés sur des pare-brise des voitures ou de faux QR codes collés sur des parcmètres ont été signalés. Ces QR codes frauduleux, également appelés </a:t>
            </a:r>
            <a:r>
              <a:rPr lang="fr-FR" sz="2300" i="1" spc="-175" dirty="0" err="1">
                <a:solidFill>
                  <a:srgbClr val="231F20"/>
                </a:solidFill>
                <a:latin typeface="Arial Narrow"/>
                <a:cs typeface="Arial Narrow"/>
              </a:rPr>
              <a:t>quishing</a:t>
            </a:r>
            <a:r>
              <a:rPr lang="fr-FR" sz="2300" i="1" spc="-175" dirty="0">
                <a:solidFill>
                  <a:srgbClr val="231F20"/>
                </a:solidFill>
                <a:latin typeface="Arial Narrow"/>
                <a:cs typeface="Arial Narrow"/>
              </a:rPr>
              <a:t>, ont commencé à faire régulièrement les gros titres en matière de cybercriminalité dès 2023. L’envoi de QR codes malveillants par e-mail peut sembler suspect car il nécessite un second appareil pour être scanné, ce qui réduit le taux de réussite pour les cybercriminels. De plus, la distribution physique de QR codes ne peut cibler qu’un nombre limité de victimes potentielles, présentant ainsi un faible retour sur investissement et un risque élevé de détection pour les criminels. </a:t>
            </a:r>
          </a:p>
          <a:p>
            <a:pPr marL="12700" marR="5080">
              <a:lnSpc>
                <a:spcPct val="106000"/>
              </a:lnSpc>
              <a:spcBef>
                <a:spcPts val="95"/>
              </a:spcBef>
              <a:tabLst>
                <a:tab pos="167005" algn="l"/>
              </a:tabLst>
            </a:pPr>
            <a:endParaRPr lang="fr-FR" sz="2300" i="1" spc="-175" dirty="0">
              <a:solidFill>
                <a:srgbClr val="231F20"/>
              </a:solidFill>
              <a:latin typeface="Arial Narrow"/>
              <a:cs typeface="Arial Narrow"/>
            </a:endParaRPr>
          </a:p>
          <a:p>
            <a:pPr marL="12700" marR="5080">
              <a:lnSpc>
                <a:spcPct val="106000"/>
              </a:lnSpc>
              <a:spcBef>
                <a:spcPts val="95"/>
              </a:spcBef>
              <a:tabLst>
                <a:tab pos="167005" algn="l"/>
              </a:tabLst>
            </a:pPr>
            <a:r>
              <a:rPr lang="fr-FR" sz="2300" i="1" spc="-175" dirty="0">
                <a:solidFill>
                  <a:srgbClr val="231F20"/>
                </a:solidFill>
                <a:latin typeface="Arial Narrow"/>
                <a:cs typeface="Arial Narrow"/>
              </a:rPr>
              <a:t>Bien que la menace des QR codes malveillants soit encore limitée, elle demeure réelle, exploitant la difficulté des victimes à reconnaître les liens frauduleux, surtout lorsqu’ils sont masqués sous forme de QR code. Ces QR codes malveillants peuvent rediriger les utilisateurs vers des sites frauduleux ou les inciter à télécharger des virus..</a:t>
            </a:r>
          </a:p>
          <a:p>
            <a:pPr marL="12700" marR="5080">
              <a:lnSpc>
                <a:spcPct val="106000"/>
              </a:lnSpc>
              <a:spcBef>
                <a:spcPts val="95"/>
              </a:spcBef>
              <a:tabLst>
                <a:tab pos="167005" algn="l"/>
              </a:tabLst>
            </a:pPr>
            <a:endParaRPr lang="fr-FR" sz="2300" i="1" spc="-175" dirty="0">
              <a:solidFill>
                <a:srgbClr val="231F20"/>
              </a:solidFill>
              <a:latin typeface="Arial Narrow"/>
              <a:cs typeface="Arial Narrow"/>
            </a:endParaRPr>
          </a:p>
          <a:p>
            <a:pPr marL="12700" marR="5080">
              <a:lnSpc>
                <a:spcPct val="106000"/>
              </a:lnSpc>
              <a:spcBef>
                <a:spcPts val="95"/>
              </a:spcBef>
              <a:tabLst>
                <a:tab pos="167005" algn="l"/>
              </a:tabLst>
            </a:pPr>
            <a:r>
              <a:rPr lang="fr-FR" sz="2300" i="1" spc="-175" dirty="0">
                <a:solidFill>
                  <a:srgbClr val="231F20"/>
                </a:solidFill>
                <a:latin typeface="Arial Narrow"/>
                <a:cs typeface="Arial Narrow"/>
              </a:rPr>
              <a:t>Par conséquent, il est crucial de toujours vérifier la légitimité des QR codes avant de les scanner, tout comme on le ferait pour un lien contenu dans un message, afin d’éviter toute tentative d’escroquerie ou d’infection par des logiciels malveillants.</a:t>
            </a:r>
            <a:endParaRPr sz="2300" dirty="0">
              <a:latin typeface="Arial Narrow"/>
              <a:cs typeface="Arial Narrow"/>
            </a:endParaRPr>
          </a:p>
        </p:txBody>
      </p:sp>
      <p:grpSp>
        <p:nvGrpSpPr>
          <p:cNvPr id="52" name="object 2">
            <a:extLst>
              <a:ext uri="{FF2B5EF4-FFF2-40B4-BE49-F238E27FC236}">
                <a16:creationId xmlns:a16="http://schemas.microsoft.com/office/drawing/2014/main" id="{A60A6EE9-5044-8E16-F2D4-BD328F87662B}"/>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8EB43A7B-0C00-1A20-A021-3B22083CB06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B2FF97CD-6015-3C8F-EA18-EE80EB3B280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F9FCB479-300C-D016-D0CB-02AAC651A73D}"/>
                </a:ext>
              </a:extLst>
            </p:cNvPr>
            <p:cNvPicPr/>
            <p:nvPr/>
          </p:nvPicPr>
          <p:blipFill>
            <a:blip r:embed="rId5" cstate="print"/>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001128CB-D476-39D1-0AB2-B95D25B6BE14}"/>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12FE098-5B2F-1293-E7F7-0E5C9831121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DCEEB6A5-D4D8-46E8-BBA6-9F2E37EDA73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1903CD45-C58F-429C-0998-F56FAA62AB0A}"/>
                </a:ext>
              </a:extLst>
            </p:cNvPr>
            <p:cNvPicPr/>
            <p:nvPr/>
          </p:nvPicPr>
          <p:blipFill>
            <a:blip r:embed="rId6" cstate="print"/>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E43F1EA2-C51D-79A5-A4FE-E12F1B4391C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2D58EF29-5CF2-F423-9D5D-3D77D6813F87}"/>
                </a:ext>
              </a:extLst>
            </p:cNvPr>
            <p:cNvPicPr/>
            <p:nvPr/>
          </p:nvPicPr>
          <p:blipFill>
            <a:blip r:embed="rId7" cstate="print"/>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E0A638C0-3686-2E90-C9AD-41E966002264}"/>
                </a:ext>
              </a:extLst>
            </p:cNvPr>
            <p:cNvPicPr/>
            <p:nvPr/>
          </p:nvPicPr>
          <p:blipFill>
            <a:blip r:embed="rId8" cstate="print"/>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CB20F78-8F80-6E04-7600-9F0B19FE30D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B2199D3E-EBD2-3E60-806B-BCD15A42269A}"/>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006E036C-2A67-FE72-232A-5793A3A80E1E}"/>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66" name="object 21">
            <a:extLst>
              <a:ext uri="{FF2B5EF4-FFF2-40B4-BE49-F238E27FC236}">
                <a16:creationId xmlns:a16="http://schemas.microsoft.com/office/drawing/2014/main" id="{2CBE278C-12C2-D6D0-0E36-2C4D053062E7}"/>
              </a:ext>
            </a:extLst>
          </p:cNvPr>
          <p:cNvGrpSpPr/>
          <p:nvPr/>
        </p:nvGrpSpPr>
        <p:grpSpPr>
          <a:xfrm>
            <a:off x="1322959" y="1556894"/>
            <a:ext cx="1341120" cy="1238250"/>
            <a:chOff x="1322959" y="1556894"/>
            <a:chExt cx="1341120" cy="1238250"/>
          </a:xfrm>
        </p:grpSpPr>
        <p:sp>
          <p:nvSpPr>
            <p:cNvPr id="67" name="object 22">
              <a:extLst>
                <a:ext uri="{FF2B5EF4-FFF2-40B4-BE49-F238E27FC236}">
                  <a16:creationId xmlns:a16="http://schemas.microsoft.com/office/drawing/2014/main" id="{814753AA-3965-5611-EAAB-8B5F84548F5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8" name="object 23">
              <a:extLst>
                <a:ext uri="{FF2B5EF4-FFF2-40B4-BE49-F238E27FC236}">
                  <a16:creationId xmlns:a16="http://schemas.microsoft.com/office/drawing/2014/main" id="{04551A82-17C7-FA71-5D12-C0BF0F6158A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69" name="object 24">
              <a:extLst>
                <a:ext uri="{FF2B5EF4-FFF2-40B4-BE49-F238E27FC236}">
                  <a16:creationId xmlns:a16="http://schemas.microsoft.com/office/drawing/2014/main" id="{50EAA0D8-9406-9847-D1FA-28AFCE6C7E8B}"/>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70" name="object 26">
            <a:extLst>
              <a:ext uri="{FF2B5EF4-FFF2-40B4-BE49-F238E27FC236}">
                <a16:creationId xmlns:a16="http://schemas.microsoft.com/office/drawing/2014/main" id="{8AE8BDBB-1E02-27C5-6ADA-5BA67FF5E479}"/>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object 14"/>
          <p:cNvGrpSpPr/>
          <p:nvPr/>
        </p:nvGrpSpPr>
        <p:grpSpPr>
          <a:xfrm>
            <a:off x="1555073" y="3556624"/>
            <a:ext cx="5582920" cy="3279775"/>
            <a:chOff x="1555073" y="3556624"/>
            <a:chExt cx="5582920" cy="3279775"/>
          </a:xfrm>
        </p:grpSpPr>
        <p:sp>
          <p:nvSpPr>
            <p:cNvPr id="15" name="object 15"/>
            <p:cNvSpPr/>
            <p:nvPr/>
          </p:nvSpPr>
          <p:spPr>
            <a:xfrm>
              <a:off x="1555073" y="355662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1681564" y="3683103"/>
              <a:ext cx="5266991" cy="2962684"/>
            </a:xfrm>
            <a:prstGeom prst="rect">
              <a:avLst/>
            </a:prstGeom>
          </p:spPr>
        </p:pic>
      </p:grpSp>
      <p:sp>
        <p:nvSpPr>
          <p:cNvPr id="17" name="object 17"/>
          <p:cNvSpPr txBox="1"/>
          <p:nvPr/>
        </p:nvSpPr>
        <p:spPr>
          <a:xfrm>
            <a:off x="3320443"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40" dirty="0">
                <a:solidFill>
                  <a:srgbClr val="231F20"/>
                </a:solidFill>
                <a:latin typeface="Calibri"/>
                <a:cs typeface="Calibri"/>
              </a:rPr>
              <a:t>PHISHING</a:t>
            </a:r>
            <a:endParaRPr lang="fr-FR" sz="1500" b="1" dirty="0">
              <a:latin typeface="Calibri"/>
              <a:cs typeface="Calibri"/>
            </a:endParaRPr>
          </a:p>
        </p:txBody>
      </p:sp>
      <p:sp>
        <p:nvSpPr>
          <p:cNvPr id="18" name="object 18"/>
          <p:cNvSpPr txBox="1"/>
          <p:nvPr/>
        </p:nvSpPr>
        <p:spPr>
          <a:xfrm>
            <a:off x="5178918" y="4454018"/>
            <a:ext cx="910732" cy="244939"/>
          </a:xfrm>
          <a:prstGeom prst="rect">
            <a:avLst/>
          </a:prstGeom>
        </p:spPr>
        <p:txBody>
          <a:bodyPr vert="horz" wrap="square" lIns="0" tIns="13970" rIns="0" bIns="0" rtlCol="0">
            <a:spAutoFit/>
          </a:bodyPr>
          <a:lstStyle/>
          <a:p>
            <a:pPr marL="12700">
              <a:lnSpc>
                <a:spcPct val="100000"/>
              </a:lnSpc>
              <a:spcBef>
                <a:spcPts val="110"/>
              </a:spcBef>
            </a:pPr>
            <a:r>
              <a:rPr lang="fr-FR" sz="1500" b="1" spc="-10" dirty="0">
                <a:solidFill>
                  <a:srgbClr val="231F20"/>
                </a:solidFill>
                <a:latin typeface="Calibri"/>
                <a:cs typeface="Calibri"/>
              </a:rPr>
              <a:t>SMISHING</a:t>
            </a:r>
            <a:endParaRPr lang="fr-FR" sz="1500" b="1" dirty="0">
              <a:latin typeface="Calibri"/>
              <a:cs typeface="Calibri"/>
            </a:endParaRPr>
          </a:p>
        </p:txBody>
      </p:sp>
      <p:grpSp>
        <p:nvGrpSpPr>
          <p:cNvPr id="19" name="object 19"/>
          <p:cNvGrpSpPr/>
          <p:nvPr/>
        </p:nvGrpSpPr>
        <p:grpSpPr>
          <a:xfrm>
            <a:off x="1977412" y="3893870"/>
            <a:ext cx="3869054" cy="2397125"/>
            <a:chOff x="1977412" y="3893870"/>
            <a:chExt cx="3869054" cy="2397125"/>
          </a:xfrm>
        </p:grpSpPr>
        <p:pic>
          <p:nvPicPr>
            <p:cNvPr id="20" name="object 20"/>
            <p:cNvPicPr/>
            <p:nvPr/>
          </p:nvPicPr>
          <p:blipFill>
            <a:blip r:embed="rId3" cstate="print"/>
            <a:stretch>
              <a:fillRect/>
            </a:stretch>
          </p:blipFill>
          <p:spPr>
            <a:xfrm>
              <a:off x="3157265" y="5263004"/>
              <a:ext cx="2688927" cy="1027384"/>
            </a:xfrm>
            <a:prstGeom prst="rect">
              <a:avLst/>
            </a:prstGeom>
          </p:spPr>
        </p:pic>
        <p:sp>
          <p:nvSpPr>
            <p:cNvPr id="21" name="object 21"/>
            <p:cNvSpPr/>
            <p:nvPr/>
          </p:nvSpPr>
          <p:spPr>
            <a:xfrm>
              <a:off x="1977412" y="389387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22" name="object 22"/>
          <p:cNvSpPr txBox="1"/>
          <p:nvPr/>
        </p:nvSpPr>
        <p:spPr>
          <a:xfrm>
            <a:off x="5353780" y="3765848"/>
            <a:ext cx="492411"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sz="750" b="1" spc="-50" dirty="0">
                <a:solidFill>
                  <a:srgbClr val="212121"/>
                </a:solidFill>
                <a:latin typeface="Calibri"/>
                <a:cs typeface="Calibri"/>
              </a:rPr>
              <a:t>2</a:t>
            </a:r>
            <a:endParaRPr sz="750" b="1" dirty="0">
              <a:latin typeface="Calibri"/>
              <a:cs typeface="Calibri"/>
            </a:endParaRPr>
          </a:p>
        </p:txBody>
      </p:sp>
      <p:grpSp>
        <p:nvGrpSpPr>
          <p:cNvPr id="23" name="object 23"/>
          <p:cNvGrpSpPr/>
          <p:nvPr/>
        </p:nvGrpSpPr>
        <p:grpSpPr>
          <a:xfrm>
            <a:off x="1639680" y="3180150"/>
            <a:ext cx="16623665" cy="7406005"/>
            <a:chOff x="1639680" y="3180150"/>
            <a:chExt cx="16623665" cy="7406005"/>
          </a:xfrm>
        </p:grpSpPr>
        <p:sp>
          <p:nvSpPr>
            <p:cNvPr id="24" name="object 24"/>
            <p:cNvSpPr/>
            <p:nvPr/>
          </p:nvSpPr>
          <p:spPr>
            <a:xfrm>
              <a:off x="4373473" y="389387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25" name="object 25"/>
            <p:cNvSpPr/>
            <p:nvPr/>
          </p:nvSpPr>
          <p:spPr>
            <a:xfrm>
              <a:off x="4362883" y="389386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6" name="object 26"/>
            <p:cNvSpPr/>
            <p:nvPr/>
          </p:nvSpPr>
          <p:spPr>
            <a:xfrm>
              <a:off x="4338537" y="387126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7" name="object 27"/>
            <p:cNvSpPr/>
            <p:nvPr/>
          </p:nvSpPr>
          <p:spPr>
            <a:xfrm>
              <a:off x="4331576" y="386441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8" name="object 28"/>
            <p:cNvPicPr/>
            <p:nvPr/>
          </p:nvPicPr>
          <p:blipFill>
            <a:blip r:embed="rId4" cstate="print"/>
            <a:stretch>
              <a:fillRect/>
            </a:stretch>
          </p:blipFill>
          <p:spPr>
            <a:xfrm>
              <a:off x="1833064" y="3843379"/>
              <a:ext cx="170734" cy="114291"/>
            </a:xfrm>
            <a:prstGeom prst="rect">
              <a:avLst/>
            </a:prstGeom>
          </p:spPr>
        </p:pic>
        <p:sp>
          <p:nvSpPr>
            <p:cNvPr id="29" name="object 29"/>
            <p:cNvSpPr/>
            <p:nvPr/>
          </p:nvSpPr>
          <p:spPr>
            <a:xfrm>
              <a:off x="4291050" y="3843381"/>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38" y="69608"/>
                  </a:lnTo>
                  <a:close/>
                </a:path>
              </a:pathLst>
            </a:custGeom>
            <a:solidFill>
              <a:srgbClr val="FFFFFF"/>
            </a:solidFill>
          </p:spPr>
          <p:txBody>
            <a:bodyPr wrap="square" lIns="0" tIns="0" rIns="0" bIns="0" rtlCol="0"/>
            <a:lstStyle/>
            <a:p>
              <a:endParaRPr dirty="0"/>
            </a:p>
          </p:txBody>
        </p:sp>
        <p:sp>
          <p:nvSpPr>
            <p:cNvPr id="30" name="object 30"/>
            <p:cNvSpPr/>
            <p:nvPr/>
          </p:nvSpPr>
          <p:spPr>
            <a:xfrm>
              <a:off x="4299408" y="388695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1" name="object 31"/>
            <p:cNvSpPr/>
            <p:nvPr/>
          </p:nvSpPr>
          <p:spPr>
            <a:xfrm>
              <a:off x="4299486" y="388695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32" name="object 32"/>
            <p:cNvSpPr/>
            <p:nvPr/>
          </p:nvSpPr>
          <p:spPr>
            <a:xfrm>
              <a:off x="4322518" y="387712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3" name="object 33"/>
            <p:cNvSpPr/>
            <p:nvPr/>
          </p:nvSpPr>
          <p:spPr>
            <a:xfrm>
              <a:off x="4322517" y="385160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4" name="object 34"/>
            <p:cNvSpPr/>
            <p:nvPr/>
          </p:nvSpPr>
          <p:spPr>
            <a:xfrm>
              <a:off x="4341749" y="3857440"/>
              <a:ext cx="24130" cy="42545"/>
            </a:xfrm>
            <a:custGeom>
              <a:avLst/>
              <a:gdLst/>
              <a:ahLst/>
              <a:cxnLst/>
              <a:rect l="l" t="t" r="r" b="b"/>
              <a:pathLst>
                <a:path w="24129" h="42545">
                  <a:moveTo>
                    <a:pt x="16510" y="37465"/>
                  </a:moveTo>
                  <a:lnTo>
                    <a:pt x="14008" y="3149"/>
                  </a:lnTo>
                  <a:lnTo>
                    <a:pt x="13830" y="1231"/>
                  </a:lnTo>
                  <a:lnTo>
                    <a:pt x="11823" y="127"/>
                  </a:lnTo>
                  <a:lnTo>
                    <a:pt x="11163" y="76"/>
                  </a:lnTo>
                  <a:lnTo>
                    <a:pt x="10515" y="76"/>
                  </a:lnTo>
                  <a:lnTo>
                    <a:pt x="6781" y="127"/>
                  </a:lnTo>
                  <a:lnTo>
                    <a:pt x="3289" y="1193"/>
                  </a:lnTo>
                  <a:lnTo>
                    <a:pt x="342" y="3060"/>
                  </a:lnTo>
                  <a:lnTo>
                    <a:pt x="0" y="2806"/>
                  </a:lnTo>
                  <a:lnTo>
                    <a:pt x="596" y="10121"/>
                  </a:lnTo>
                  <a:lnTo>
                    <a:pt x="914" y="17462"/>
                  </a:lnTo>
                  <a:lnTo>
                    <a:pt x="952" y="24803"/>
                  </a:lnTo>
                  <a:lnTo>
                    <a:pt x="571" y="34785"/>
                  </a:lnTo>
                  <a:lnTo>
                    <a:pt x="1930" y="36855"/>
                  </a:lnTo>
                  <a:lnTo>
                    <a:pt x="7454" y="39128"/>
                  </a:lnTo>
                  <a:lnTo>
                    <a:pt x="10769" y="40246"/>
                  </a:lnTo>
                  <a:lnTo>
                    <a:pt x="14147" y="41148"/>
                  </a:lnTo>
                  <a:lnTo>
                    <a:pt x="14808" y="41249"/>
                  </a:lnTo>
                  <a:lnTo>
                    <a:pt x="15087" y="41224"/>
                  </a:lnTo>
                  <a:lnTo>
                    <a:pt x="15671" y="41059"/>
                  </a:lnTo>
                  <a:lnTo>
                    <a:pt x="15913" y="40398"/>
                  </a:lnTo>
                  <a:lnTo>
                    <a:pt x="16510" y="37465"/>
                  </a:lnTo>
                  <a:close/>
                </a:path>
                <a:path w="24129" h="42545">
                  <a:moveTo>
                    <a:pt x="24130" y="40246"/>
                  </a:moveTo>
                  <a:lnTo>
                    <a:pt x="20789" y="736"/>
                  </a:lnTo>
                  <a:lnTo>
                    <a:pt x="20447" y="0"/>
                  </a:lnTo>
                  <a:lnTo>
                    <a:pt x="19926" y="0"/>
                  </a:lnTo>
                  <a:lnTo>
                    <a:pt x="19723" y="25"/>
                  </a:lnTo>
                  <a:lnTo>
                    <a:pt x="19265" y="457"/>
                  </a:lnTo>
                  <a:lnTo>
                    <a:pt x="18592" y="1511"/>
                  </a:lnTo>
                  <a:lnTo>
                    <a:pt x="21183" y="41440"/>
                  </a:lnTo>
                  <a:lnTo>
                    <a:pt x="20624" y="41440"/>
                  </a:lnTo>
                  <a:lnTo>
                    <a:pt x="20891" y="41833"/>
                  </a:lnTo>
                  <a:lnTo>
                    <a:pt x="21323" y="42011"/>
                  </a:lnTo>
                  <a:lnTo>
                    <a:pt x="22428" y="42011"/>
                  </a:lnTo>
                  <a:lnTo>
                    <a:pt x="23114" y="41694"/>
                  </a:lnTo>
                  <a:lnTo>
                    <a:pt x="24130" y="40246"/>
                  </a:lnTo>
                  <a:close/>
                </a:path>
              </a:pathLst>
            </a:custGeom>
            <a:solidFill>
              <a:srgbClr val="EFE0F9"/>
            </a:solidFill>
          </p:spPr>
          <p:txBody>
            <a:bodyPr wrap="square" lIns="0" tIns="0" rIns="0" bIns="0" rtlCol="0"/>
            <a:lstStyle/>
            <a:p>
              <a:endParaRPr dirty="0"/>
            </a:p>
          </p:txBody>
        </p:sp>
        <p:sp>
          <p:nvSpPr>
            <p:cNvPr id="35" name="object 35"/>
            <p:cNvSpPr/>
            <p:nvPr/>
          </p:nvSpPr>
          <p:spPr>
            <a:xfrm>
              <a:off x="1681564" y="368310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6" name="object 36"/>
            <p:cNvSpPr/>
            <p:nvPr/>
          </p:nvSpPr>
          <p:spPr>
            <a:xfrm>
              <a:off x="5996749" y="3211562"/>
              <a:ext cx="12235180" cy="7343140"/>
            </a:xfrm>
            <a:custGeom>
              <a:avLst/>
              <a:gdLst/>
              <a:ahLst/>
              <a:cxnLst/>
              <a:rect l="l" t="t" r="r" b="b"/>
              <a:pathLst>
                <a:path w="12235180" h="734314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6932322"/>
                  </a:lnTo>
                  <a:lnTo>
                    <a:pt x="141608" y="6980198"/>
                  </a:lnTo>
                  <a:lnTo>
                    <a:pt x="149697" y="7026451"/>
                  </a:lnTo>
                  <a:lnTo>
                    <a:pt x="162802" y="7070774"/>
                  </a:lnTo>
                  <a:lnTo>
                    <a:pt x="180614" y="7112858"/>
                  </a:lnTo>
                  <a:lnTo>
                    <a:pt x="202824" y="7152396"/>
                  </a:lnTo>
                  <a:lnTo>
                    <a:pt x="229126" y="7189079"/>
                  </a:lnTo>
                  <a:lnTo>
                    <a:pt x="259209" y="7222600"/>
                  </a:lnTo>
                  <a:lnTo>
                    <a:pt x="292766" y="7252651"/>
                  </a:lnTo>
                  <a:lnTo>
                    <a:pt x="329488" y="7278924"/>
                  </a:lnTo>
                  <a:lnTo>
                    <a:pt x="369067" y="7301110"/>
                  </a:lnTo>
                  <a:lnTo>
                    <a:pt x="411195" y="7318902"/>
                  </a:lnTo>
                  <a:lnTo>
                    <a:pt x="455562" y="7331992"/>
                  </a:lnTo>
                  <a:lnTo>
                    <a:pt x="501861" y="7340072"/>
                  </a:lnTo>
                  <a:lnTo>
                    <a:pt x="549784" y="7342834"/>
                  </a:lnTo>
                  <a:lnTo>
                    <a:pt x="11824247" y="7342834"/>
                  </a:lnTo>
                  <a:lnTo>
                    <a:pt x="11872169" y="7340072"/>
                  </a:lnTo>
                  <a:lnTo>
                    <a:pt x="11918467" y="7331992"/>
                  </a:lnTo>
                  <a:lnTo>
                    <a:pt x="11962834" y="7318902"/>
                  </a:lnTo>
                  <a:lnTo>
                    <a:pt x="12004959" y="7301110"/>
                  </a:lnTo>
                  <a:lnTo>
                    <a:pt x="12044536" y="7278924"/>
                  </a:lnTo>
                  <a:lnTo>
                    <a:pt x="12081257" y="7252651"/>
                  </a:lnTo>
                  <a:lnTo>
                    <a:pt x="12114811" y="7222600"/>
                  </a:lnTo>
                  <a:lnTo>
                    <a:pt x="12144892" y="7189079"/>
                  </a:lnTo>
                  <a:lnTo>
                    <a:pt x="12171191" y="7152396"/>
                  </a:lnTo>
                  <a:lnTo>
                    <a:pt x="12193400" y="7112858"/>
                  </a:lnTo>
                  <a:lnTo>
                    <a:pt x="12211210" y="7070774"/>
                  </a:lnTo>
                  <a:lnTo>
                    <a:pt x="12224314" y="7026451"/>
                  </a:lnTo>
                  <a:lnTo>
                    <a:pt x="12232402" y="6980198"/>
                  </a:lnTo>
                  <a:lnTo>
                    <a:pt x="12235166" y="6932322"/>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37" name="object 37"/>
            <p:cNvSpPr/>
            <p:nvPr/>
          </p:nvSpPr>
          <p:spPr>
            <a:xfrm>
              <a:off x="5996728" y="3211562"/>
              <a:ext cx="12235815" cy="7343140"/>
            </a:xfrm>
            <a:custGeom>
              <a:avLst/>
              <a:gdLst/>
              <a:ahLst/>
              <a:cxnLst/>
              <a:rect l="l" t="t" r="r" b="b"/>
              <a:pathLst>
                <a:path w="12235815" h="734314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6932322"/>
                  </a:lnTo>
                  <a:lnTo>
                    <a:pt x="141629" y="6980198"/>
                  </a:lnTo>
                  <a:lnTo>
                    <a:pt x="149718" y="7026451"/>
                  </a:lnTo>
                  <a:lnTo>
                    <a:pt x="162823" y="7070774"/>
                  </a:lnTo>
                  <a:lnTo>
                    <a:pt x="180635" y="7112858"/>
                  </a:lnTo>
                  <a:lnTo>
                    <a:pt x="202845" y="7152396"/>
                  </a:lnTo>
                  <a:lnTo>
                    <a:pt x="229147" y="7189079"/>
                  </a:lnTo>
                  <a:lnTo>
                    <a:pt x="259230" y="7222600"/>
                  </a:lnTo>
                  <a:lnTo>
                    <a:pt x="292787" y="7252651"/>
                  </a:lnTo>
                  <a:lnTo>
                    <a:pt x="329509" y="7278924"/>
                  </a:lnTo>
                  <a:lnTo>
                    <a:pt x="369088" y="7301110"/>
                  </a:lnTo>
                  <a:lnTo>
                    <a:pt x="411216" y="7318902"/>
                  </a:lnTo>
                  <a:lnTo>
                    <a:pt x="455583" y="7331992"/>
                  </a:lnTo>
                  <a:lnTo>
                    <a:pt x="501882" y="7340072"/>
                  </a:lnTo>
                  <a:lnTo>
                    <a:pt x="549805" y="7342834"/>
                  </a:lnTo>
                  <a:lnTo>
                    <a:pt x="762395" y="7342834"/>
                  </a:lnTo>
                  <a:lnTo>
                    <a:pt x="11587919" y="7342834"/>
                  </a:lnTo>
                  <a:lnTo>
                    <a:pt x="11824268" y="7342834"/>
                  </a:lnTo>
                  <a:lnTo>
                    <a:pt x="11872190" y="7340072"/>
                  </a:lnTo>
                  <a:lnTo>
                    <a:pt x="11918488" y="7331992"/>
                  </a:lnTo>
                  <a:lnTo>
                    <a:pt x="11962854" y="7318902"/>
                  </a:lnTo>
                  <a:lnTo>
                    <a:pt x="12004980" y="7301110"/>
                  </a:lnTo>
                  <a:lnTo>
                    <a:pt x="12044557" y="7278924"/>
                  </a:lnTo>
                  <a:lnTo>
                    <a:pt x="12081277" y="7252651"/>
                  </a:lnTo>
                  <a:lnTo>
                    <a:pt x="12114832" y="7222600"/>
                  </a:lnTo>
                  <a:lnTo>
                    <a:pt x="12144913" y="7189079"/>
                  </a:lnTo>
                  <a:lnTo>
                    <a:pt x="12171212" y="7152396"/>
                  </a:lnTo>
                  <a:lnTo>
                    <a:pt x="12193421" y="7112858"/>
                  </a:lnTo>
                  <a:lnTo>
                    <a:pt x="12211231" y="7070774"/>
                  </a:lnTo>
                  <a:lnTo>
                    <a:pt x="12224335" y="7026451"/>
                  </a:lnTo>
                  <a:lnTo>
                    <a:pt x="12232423" y="6980198"/>
                  </a:lnTo>
                  <a:lnTo>
                    <a:pt x="12235187" y="6932322"/>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1626978" y="6865011"/>
            <a:ext cx="1871872"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44" name="object 44"/>
          <p:cNvSpPr txBox="1"/>
          <p:nvPr/>
        </p:nvSpPr>
        <p:spPr>
          <a:xfrm>
            <a:off x="6576208" y="3613838"/>
            <a:ext cx="4876949" cy="367408"/>
          </a:xfrm>
          <a:prstGeom prst="rect">
            <a:avLst/>
          </a:prstGeom>
        </p:spPr>
        <p:txBody>
          <a:bodyPr vert="horz" wrap="square" lIns="0" tIns="13335" rIns="0" bIns="0" rtlCol="0">
            <a:spAutoFit/>
          </a:bodyPr>
          <a:lstStyle/>
          <a:p>
            <a:pPr marL="12700">
              <a:lnSpc>
                <a:spcPct val="100000"/>
              </a:lnSpc>
              <a:spcBef>
                <a:spcPts val="105"/>
              </a:spcBef>
            </a:pPr>
            <a:r>
              <a:rPr sz="2300" b="1" spc="-35" dirty="0">
                <a:solidFill>
                  <a:srgbClr val="231F20"/>
                </a:solidFill>
                <a:latin typeface="Calibri"/>
                <a:cs typeface="Calibri"/>
              </a:rPr>
              <a:t>Continuez</a:t>
            </a:r>
            <a:r>
              <a:rPr sz="2300" b="1" spc="-145" dirty="0">
                <a:solidFill>
                  <a:srgbClr val="231F20"/>
                </a:solidFill>
                <a:latin typeface="Calibri"/>
                <a:cs typeface="Calibri"/>
              </a:rPr>
              <a:t> </a:t>
            </a:r>
            <a:r>
              <a:rPr sz="2300" b="1" spc="-30" dirty="0">
                <a:solidFill>
                  <a:srgbClr val="231F20"/>
                </a:solidFill>
                <a:latin typeface="Calibri"/>
                <a:cs typeface="Calibri"/>
              </a:rPr>
              <a:t>en</a:t>
            </a:r>
            <a:r>
              <a:rPr sz="2300" b="1" spc="-145" dirty="0">
                <a:solidFill>
                  <a:srgbClr val="231F20"/>
                </a:solidFill>
                <a:latin typeface="Calibri"/>
                <a:cs typeface="Calibri"/>
              </a:rPr>
              <a:t> </a:t>
            </a:r>
            <a:r>
              <a:rPr sz="2300" b="1" spc="-55" dirty="0">
                <a:solidFill>
                  <a:srgbClr val="231F20"/>
                </a:solidFill>
                <a:latin typeface="Calibri"/>
                <a:cs typeface="Calibri"/>
              </a:rPr>
              <a:t>donnant</a:t>
            </a:r>
            <a:r>
              <a:rPr sz="2300" b="1" spc="-145" dirty="0">
                <a:solidFill>
                  <a:srgbClr val="231F20"/>
                </a:solidFill>
                <a:latin typeface="Calibri"/>
                <a:cs typeface="Calibri"/>
              </a:rPr>
              <a:t> </a:t>
            </a:r>
            <a:r>
              <a:rPr sz="2300" b="1" spc="-50" dirty="0">
                <a:solidFill>
                  <a:srgbClr val="231F20"/>
                </a:solidFill>
                <a:latin typeface="Calibri"/>
                <a:cs typeface="Calibri"/>
              </a:rPr>
              <a:t>quelques</a:t>
            </a:r>
            <a:r>
              <a:rPr sz="2300" b="1" spc="-145" dirty="0">
                <a:solidFill>
                  <a:srgbClr val="231F20"/>
                </a:solidFill>
                <a:latin typeface="Calibri"/>
                <a:cs typeface="Calibri"/>
              </a:rPr>
              <a:t> </a:t>
            </a:r>
            <a:r>
              <a:rPr sz="2300" b="1" spc="-25" dirty="0">
                <a:solidFill>
                  <a:srgbClr val="231F20"/>
                </a:solidFill>
                <a:latin typeface="Calibri"/>
                <a:cs typeface="Calibri"/>
              </a:rPr>
              <a:t>conseils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45" name="object 45"/>
          <p:cNvSpPr txBox="1"/>
          <p:nvPr/>
        </p:nvSpPr>
        <p:spPr>
          <a:xfrm>
            <a:off x="6576208" y="4128654"/>
            <a:ext cx="10969625"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sz="2300" i="1" spc="-140" dirty="0">
                <a:solidFill>
                  <a:srgbClr val="231F20"/>
                </a:solidFill>
                <a:latin typeface="Arial Narrow"/>
                <a:cs typeface="Arial Narrow"/>
              </a:rPr>
              <a:t>Faites</a:t>
            </a:r>
            <a:r>
              <a:rPr sz="2300" i="1" spc="-135" dirty="0">
                <a:solidFill>
                  <a:srgbClr val="231F20"/>
                </a:solidFill>
                <a:latin typeface="Arial Narrow"/>
                <a:cs typeface="Arial Narrow"/>
              </a:rPr>
              <a:t> </a:t>
            </a:r>
            <a:r>
              <a:rPr sz="2300" i="1" spc="-90" dirty="0">
                <a:solidFill>
                  <a:srgbClr val="231F20"/>
                </a:solidFill>
                <a:latin typeface="Arial Narrow"/>
                <a:cs typeface="Arial Narrow"/>
              </a:rPr>
              <a:t>attention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30"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un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lien,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85" dirty="0">
                <a:solidFill>
                  <a:srgbClr val="231F20"/>
                </a:solidFill>
                <a:latin typeface="Arial Narrow"/>
                <a:cs typeface="Arial Narrow"/>
              </a:rPr>
              <a:t>confirmer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95" dirty="0">
                <a:solidFill>
                  <a:srgbClr val="231F20"/>
                </a:solidFill>
                <a:latin typeface="Arial Narrow"/>
                <a:cs typeface="Arial Narrow"/>
              </a:rPr>
              <a:t>informations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personnelles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46" name="object 46"/>
          <p:cNvSpPr txBox="1"/>
          <p:nvPr/>
        </p:nvSpPr>
        <p:spPr>
          <a:xfrm>
            <a:off x="6576208" y="4500289"/>
            <a:ext cx="10614660" cy="377825"/>
          </a:xfrm>
          <a:prstGeom prst="rect">
            <a:avLst/>
          </a:prstGeom>
        </p:spPr>
        <p:txBody>
          <a:bodyPr vert="horz" wrap="square" lIns="0" tIns="13335" rIns="0" bIns="0" rtlCol="0">
            <a:spAutoFit/>
          </a:bodyPr>
          <a:lstStyle/>
          <a:p>
            <a:pPr marL="12700">
              <a:lnSpc>
                <a:spcPct val="100000"/>
              </a:lnSpc>
              <a:spcBef>
                <a:spcPts val="105"/>
              </a:spcBef>
            </a:pPr>
            <a:r>
              <a:rPr sz="2300" i="1" spc="-80" dirty="0">
                <a:solidFill>
                  <a:srgbClr val="231F20"/>
                </a:solidFill>
                <a:latin typeface="Arial Narrow"/>
                <a:cs typeface="Arial Narrow"/>
              </a:rPr>
              <a:t>réinitialiser</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254" dirty="0">
                <a:solidFill>
                  <a:srgbClr val="231F20"/>
                </a:solidFill>
                <a:latin typeface="Arial Narrow"/>
                <a:cs typeface="Arial Narrow"/>
              </a:rPr>
              <a:t>Ces</a:t>
            </a:r>
            <a:r>
              <a:rPr sz="2300" i="1" spc="-135" dirty="0">
                <a:solidFill>
                  <a:srgbClr val="231F20"/>
                </a:solidFill>
                <a:latin typeface="Arial Narrow"/>
                <a:cs typeface="Arial Narrow"/>
              </a:rPr>
              <a:t> </a:t>
            </a:r>
            <a:r>
              <a:rPr sz="2300" i="1" spc="-180" dirty="0">
                <a:solidFill>
                  <a:srgbClr val="231F20"/>
                </a:solidFill>
                <a:latin typeface="Arial Narrow"/>
                <a:cs typeface="Arial Narrow"/>
              </a:rPr>
              <a:t>messages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fausses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alertes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préférable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0" dirty="0">
                <a:solidFill>
                  <a:srgbClr val="231F20"/>
                </a:solidFill>
                <a:latin typeface="Arial Narrow"/>
                <a:cs typeface="Arial Narrow"/>
              </a:rPr>
              <a:t>suivre.</a:t>
            </a:r>
            <a:endParaRPr sz="2300" dirty="0">
              <a:latin typeface="Arial Narrow"/>
              <a:cs typeface="Arial Narrow"/>
            </a:endParaRPr>
          </a:p>
        </p:txBody>
      </p:sp>
      <p:sp>
        <p:nvSpPr>
          <p:cNvPr id="47" name="object 47"/>
          <p:cNvSpPr txBox="1"/>
          <p:nvPr/>
        </p:nvSpPr>
        <p:spPr>
          <a:xfrm>
            <a:off x="6576208" y="5223746"/>
            <a:ext cx="10862945" cy="1511935"/>
          </a:xfrm>
          <a:prstGeom prst="rect">
            <a:avLst/>
          </a:prstGeom>
        </p:spPr>
        <p:txBody>
          <a:bodyPr vert="horz" wrap="square" lIns="0" tIns="12065" rIns="0" bIns="0" rtlCol="0">
            <a:spAutoFit/>
          </a:bodyPr>
          <a:lstStyle/>
          <a:p>
            <a:pPr marL="12700" marR="5080">
              <a:lnSpc>
                <a:spcPct val="106000"/>
              </a:lnSpc>
              <a:spcBef>
                <a:spcPts val="95"/>
              </a:spcBef>
              <a:buFont typeface="Arial"/>
              <a:buChar char="•"/>
              <a:tabLst>
                <a:tab pos="167005" algn="l"/>
              </a:tabLst>
            </a:pP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survolez un</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souris</a:t>
            </a:r>
            <a:r>
              <a:rPr sz="2300" i="1" spc="-140" dirty="0">
                <a:solidFill>
                  <a:srgbClr val="231F20"/>
                </a:solidFill>
                <a:latin typeface="Arial Narrow"/>
                <a:cs typeface="Arial Narrow"/>
              </a:rPr>
              <a:t> </a:t>
            </a:r>
            <a:r>
              <a:rPr sz="2300" i="1" spc="-125" dirty="0">
                <a:solidFill>
                  <a:srgbClr val="231F20"/>
                </a:solidFill>
                <a:latin typeface="Arial Narrow"/>
                <a:cs typeface="Arial Narrow"/>
              </a:rPr>
              <a:t>(sur</a:t>
            </a:r>
            <a:r>
              <a:rPr sz="2300" i="1" spc="-135" dirty="0">
                <a:solidFill>
                  <a:srgbClr val="231F20"/>
                </a:solidFill>
                <a:latin typeface="Arial Narrow"/>
                <a:cs typeface="Arial Narrow"/>
              </a:rPr>
              <a:t> un</a:t>
            </a:r>
            <a:r>
              <a:rPr sz="2300" i="1" spc="-140" dirty="0">
                <a:solidFill>
                  <a:srgbClr val="231F20"/>
                </a:solidFill>
                <a:latin typeface="Arial Narrow"/>
                <a:cs typeface="Arial Narrow"/>
              </a:rPr>
              <a:t> </a:t>
            </a:r>
            <a:r>
              <a:rPr sz="2300" i="1" spc="-120" dirty="0">
                <a:solidFill>
                  <a:srgbClr val="231F20"/>
                </a:solidFill>
                <a:latin typeface="Arial Narrow"/>
                <a:cs typeface="Arial Narrow"/>
              </a:rPr>
              <a:t>ordinateur),</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verrez</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où</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10" dirty="0">
                <a:solidFill>
                  <a:srgbClr val="231F20"/>
                </a:solidFill>
                <a:latin typeface="Arial Narrow"/>
                <a:cs typeface="Arial Narrow"/>
              </a:rPr>
              <a:t>redirige.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5" dirty="0">
                <a:solidFill>
                  <a:srgbClr val="231F20"/>
                </a:solidFill>
                <a:latin typeface="Arial Narrow"/>
                <a:cs typeface="Arial Narrow"/>
              </a:rPr>
              <a:t>l’adresse</a:t>
            </a:r>
            <a:r>
              <a:rPr sz="2300" i="1" spc="-140" dirty="0">
                <a:solidFill>
                  <a:srgbClr val="231F20"/>
                </a:solidFill>
                <a:latin typeface="Arial Narrow"/>
                <a:cs typeface="Arial Narrow"/>
              </a:rPr>
              <a:t> </a:t>
            </a:r>
            <a:r>
              <a:rPr sz="2300" i="1" spc="-25" dirty="0">
                <a:solidFill>
                  <a:srgbClr val="231F20"/>
                </a:solidFill>
                <a:latin typeface="Arial Narrow"/>
                <a:cs typeface="Arial Narrow"/>
              </a:rPr>
              <a:t>ne </a:t>
            </a:r>
            <a:r>
              <a:rPr sz="2300" i="1" spc="-140" dirty="0">
                <a:solidFill>
                  <a:srgbClr val="231F20"/>
                </a:solidFill>
                <a:latin typeface="Arial Narrow"/>
                <a:cs typeface="Arial Narrow"/>
              </a:rPr>
              <a:t>correspond</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65" dirty="0">
                <a:solidFill>
                  <a:srgbClr val="231F20"/>
                </a:solidFill>
                <a:latin typeface="Arial Narrow"/>
                <a:cs typeface="Arial Narrow"/>
              </a:rPr>
              <a:t>l’adresse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du </a:t>
            </a:r>
            <a:r>
              <a:rPr sz="2300" i="1" spc="-80" dirty="0">
                <a:solidFill>
                  <a:srgbClr val="231F20"/>
                </a:solidFill>
                <a:latin typeface="Arial Narrow"/>
                <a:cs typeface="Arial Narrow"/>
              </a:rPr>
              <a:t>site</a:t>
            </a:r>
            <a:r>
              <a:rPr sz="2300" i="1" spc="-135" dirty="0">
                <a:solidFill>
                  <a:srgbClr val="231F20"/>
                </a:solidFill>
                <a:latin typeface="Arial Narrow"/>
                <a:cs typeface="Arial Narrow"/>
              </a:rPr>
              <a:t> </a:t>
            </a:r>
            <a:r>
              <a:rPr sz="2300" i="1" spc="-70" dirty="0">
                <a:solidFill>
                  <a:srgbClr val="231F20"/>
                </a:solidFill>
                <a:latin typeface="Arial Narrow"/>
                <a:cs typeface="Arial Narrow"/>
              </a:rPr>
              <a:t>officiel,</a:t>
            </a:r>
            <a:r>
              <a:rPr sz="2300" i="1" spc="-13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30" dirty="0">
                <a:solidFill>
                  <a:srgbClr val="231F20"/>
                </a:solidFill>
                <a:latin typeface="Arial Narrow"/>
                <a:cs typeface="Arial Narrow"/>
              </a:rPr>
              <a:t>y</a:t>
            </a:r>
            <a:r>
              <a:rPr sz="2300" i="1" spc="-135" dirty="0">
                <a:solidFill>
                  <a:srgbClr val="231F20"/>
                </a:solidFill>
                <a:latin typeface="Arial Narrow"/>
                <a:cs typeface="Arial Narrow"/>
              </a:rPr>
              <a:t> </a:t>
            </a:r>
            <a:r>
              <a:rPr sz="2300" i="1" spc="-110" dirty="0">
                <a:solidFill>
                  <a:srgbClr val="231F20"/>
                </a:solidFill>
                <a:latin typeface="Arial Narrow"/>
                <a:cs typeface="Arial Narrow"/>
              </a:rPr>
              <a:t>a</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80" dirty="0">
                <a:solidFill>
                  <a:srgbClr val="231F20"/>
                </a:solidFill>
                <a:latin typeface="Arial Narrow"/>
                <a:cs typeface="Arial Narrow"/>
              </a:rPr>
              <a:t>fortes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chances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qu’il</a:t>
            </a:r>
            <a:r>
              <a:rPr sz="2300" i="1" spc="-135" dirty="0">
                <a:solidFill>
                  <a:srgbClr val="231F20"/>
                </a:solidFill>
                <a:latin typeface="Arial Narrow"/>
                <a:cs typeface="Arial Narrow"/>
              </a:rPr>
              <a:t> </a:t>
            </a:r>
            <a:r>
              <a:rPr sz="2300" i="1" spc="-170" dirty="0">
                <a:solidFill>
                  <a:srgbClr val="231F20"/>
                </a:solidFill>
                <a:latin typeface="Arial Narrow"/>
                <a:cs typeface="Arial Narrow"/>
              </a:rPr>
              <a:t>s’agisse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faux.</a:t>
            </a:r>
            <a:r>
              <a:rPr sz="2300" i="1" spc="-135" dirty="0">
                <a:solidFill>
                  <a:srgbClr val="231F20"/>
                </a:solidFill>
                <a:latin typeface="Arial Narrow"/>
                <a:cs typeface="Arial Narrow"/>
              </a:rPr>
              <a:t> </a:t>
            </a:r>
            <a:r>
              <a:rPr sz="2300" i="1" spc="-175" dirty="0">
                <a:solidFill>
                  <a:srgbClr val="231F20"/>
                </a:solidFill>
                <a:latin typeface="Arial Narrow"/>
                <a:cs typeface="Arial Narrow"/>
              </a:rPr>
              <a:t>Souvent,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0" dirty="0">
                <a:solidFill>
                  <a:srgbClr val="231F20"/>
                </a:solidFill>
                <a:latin typeface="Arial Narrow"/>
                <a:cs typeface="Arial Narrow"/>
              </a:rPr>
              <a:t>fraudeurs </a:t>
            </a:r>
            <a:r>
              <a:rPr sz="2300" i="1" spc="-80" dirty="0">
                <a:solidFill>
                  <a:srgbClr val="231F20"/>
                </a:solidFill>
                <a:latin typeface="Arial Narrow"/>
                <a:cs typeface="Arial Narrow"/>
              </a:rPr>
              <a:t>utilisent</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10" dirty="0">
                <a:solidFill>
                  <a:srgbClr val="231F20"/>
                </a:solidFill>
                <a:latin typeface="Arial Narrow"/>
                <a:cs typeface="Arial Narrow"/>
              </a:rPr>
              <a:t>liens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raccourcis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0"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30" dirty="0">
                <a:solidFill>
                  <a:srgbClr val="231F20"/>
                </a:solidFill>
                <a:latin typeface="Arial Narrow"/>
                <a:cs typeface="Arial Narrow"/>
              </a:rPr>
              <a:t> </a:t>
            </a:r>
            <a:r>
              <a:rPr sz="2300" i="1" spc="-90" dirty="0">
                <a:solidFill>
                  <a:srgbClr val="231F20"/>
                </a:solidFill>
                <a:latin typeface="Arial Narrow"/>
                <a:cs typeface="Arial Narrow"/>
              </a:rPr>
              <a:t>croire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qu’un</a:t>
            </a:r>
            <a:r>
              <a:rPr sz="2300" i="1" spc="-13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semble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pouvoir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cliqué</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0" dirty="0">
                <a:solidFill>
                  <a:srgbClr val="231F20"/>
                </a:solidFill>
                <a:latin typeface="Arial Narrow"/>
                <a:cs typeface="Arial Narrow"/>
              </a:rPr>
              <a:t> </a:t>
            </a:r>
            <a:r>
              <a:rPr sz="2300" i="1" spc="-140" dirty="0">
                <a:solidFill>
                  <a:srgbClr val="231F20"/>
                </a:solidFill>
                <a:latin typeface="Arial Narrow"/>
                <a:cs typeface="Arial Narrow"/>
              </a:rPr>
              <a:t>danger.</a:t>
            </a:r>
            <a:r>
              <a:rPr sz="2300" i="1" spc="-130" dirty="0">
                <a:solidFill>
                  <a:srgbClr val="231F20"/>
                </a:solidFill>
                <a:latin typeface="Arial Narrow"/>
                <a:cs typeface="Arial Narrow"/>
              </a:rPr>
              <a:t> </a:t>
            </a:r>
            <a:r>
              <a:rPr sz="2300" i="1" spc="-17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55" dirty="0">
                <a:solidFill>
                  <a:srgbClr val="231F20"/>
                </a:solidFill>
                <a:latin typeface="Arial Narrow"/>
                <a:cs typeface="Arial Narrow"/>
              </a:rPr>
              <a:t>recevez</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20" dirty="0">
                <a:solidFill>
                  <a:srgbClr val="231F20"/>
                </a:solidFill>
                <a:latin typeface="Arial Narrow"/>
                <a:cs typeface="Arial Narrow"/>
              </a:rPr>
              <a:t>lien </a:t>
            </a:r>
            <a:r>
              <a:rPr sz="2300" i="1" spc="-105" dirty="0">
                <a:solidFill>
                  <a:srgbClr val="231F20"/>
                </a:solidFill>
                <a:latin typeface="Arial Narrow"/>
                <a:cs typeface="Arial Narrow"/>
              </a:rPr>
              <a:t>court,</a:t>
            </a:r>
            <a:r>
              <a:rPr sz="2300" i="1" spc="-14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existe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95" dirty="0">
                <a:solidFill>
                  <a:srgbClr val="231F20"/>
                </a:solidFill>
                <a:latin typeface="Arial Narrow"/>
                <a:cs typeface="Arial Narrow"/>
              </a:rPr>
              <a:t>outils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40"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a:t>
            </a:r>
            <a:r>
              <a:rPr sz="2300" i="1" spc="-80" dirty="0">
                <a:solidFill>
                  <a:srgbClr val="231F20"/>
                </a:solidFill>
                <a:latin typeface="Arial Narrow"/>
                <a:cs typeface="Arial Narrow"/>
              </a:rPr>
              <a:t>gratuits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type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expander</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permettent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0" dirty="0">
                <a:solidFill>
                  <a:srgbClr val="231F20"/>
                </a:solidFill>
                <a:latin typeface="Arial Narrow"/>
                <a:cs typeface="Arial Narrow"/>
              </a:rPr>
              <a:t>copier</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0" dirty="0">
                <a:solidFill>
                  <a:srgbClr val="231F20"/>
                </a:solidFill>
                <a:latin typeface="Arial Narrow"/>
                <a:cs typeface="Arial Narrow"/>
              </a:rPr>
              <a:t>coller</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lien,</a:t>
            </a:r>
            <a:r>
              <a:rPr sz="2300" i="1" spc="-135" dirty="0">
                <a:solidFill>
                  <a:srgbClr val="231F20"/>
                </a:solidFill>
                <a:latin typeface="Arial Narrow"/>
                <a:cs typeface="Arial Narrow"/>
              </a:rPr>
              <a:t> </a:t>
            </a:r>
            <a:r>
              <a:rPr sz="2300" i="1" spc="-50" dirty="0">
                <a:solidFill>
                  <a:srgbClr val="231F20"/>
                </a:solidFill>
                <a:latin typeface="Arial Narrow"/>
                <a:cs typeface="Arial Narrow"/>
              </a:rPr>
              <a:t>afin</a:t>
            </a:r>
            <a:r>
              <a:rPr sz="2300" i="1" spc="-13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48" name="object 48"/>
          <p:cNvSpPr txBox="1"/>
          <p:nvPr/>
        </p:nvSpPr>
        <p:spPr>
          <a:xfrm>
            <a:off x="6576208" y="6730093"/>
            <a:ext cx="10919460" cy="377825"/>
          </a:xfrm>
          <a:prstGeom prst="rect">
            <a:avLst/>
          </a:prstGeom>
        </p:spPr>
        <p:txBody>
          <a:bodyPr vert="horz" wrap="square" lIns="0" tIns="13335" rIns="0" bIns="0" rtlCol="0">
            <a:spAutoFit/>
          </a:bodyPr>
          <a:lstStyle/>
          <a:p>
            <a:pPr marL="12700">
              <a:lnSpc>
                <a:spcPct val="100000"/>
              </a:lnSpc>
              <a:spcBef>
                <a:spcPts val="105"/>
              </a:spcBef>
            </a:pPr>
            <a:r>
              <a:rPr sz="2300" i="1" spc="-125" dirty="0">
                <a:solidFill>
                  <a:srgbClr val="231F20"/>
                </a:solidFill>
                <a:latin typeface="Arial Narrow"/>
                <a:cs typeface="Arial Narrow"/>
              </a:rPr>
              <a:t>révéler</a:t>
            </a:r>
            <a:r>
              <a:rPr sz="2300" i="1" spc="-130" dirty="0">
                <a:solidFill>
                  <a:srgbClr val="231F20"/>
                </a:solidFill>
                <a:latin typeface="Arial Narrow"/>
                <a:cs typeface="Arial Narrow"/>
              </a:rPr>
              <a:t> </a:t>
            </a:r>
            <a:r>
              <a:rPr sz="2300" i="1" spc="-140" dirty="0">
                <a:solidFill>
                  <a:srgbClr val="231F20"/>
                </a:solidFill>
                <a:latin typeface="Arial Narrow"/>
                <a:cs typeface="Arial Narrow"/>
              </a:rPr>
              <a:t>sa</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véritable</a:t>
            </a:r>
            <a:r>
              <a:rPr sz="2300" i="1" spc="-125" dirty="0">
                <a:solidFill>
                  <a:srgbClr val="231F20"/>
                </a:solidFill>
                <a:latin typeface="Arial Narrow"/>
                <a:cs typeface="Arial Narrow"/>
              </a:rPr>
              <a:t> </a:t>
            </a:r>
            <a:r>
              <a:rPr sz="2300" i="1" spc="-114" dirty="0">
                <a:solidFill>
                  <a:srgbClr val="231F20"/>
                </a:solidFill>
                <a:latin typeface="Arial Narrow"/>
                <a:cs typeface="Arial Narrow"/>
              </a:rPr>
              <a:t>destination.</a:t>
            </a:r>
            <a:r>
              <a:rPr sz="2300" i="1" spc="-130" dirty="0">
                <a:solidFill>
                  <a:srgbClr val="231F20"/>
                </a:solidFill>
                <a:latin typeface="Arial Narrow"/>
                <a:cs typeface="Arial Narrow"/>
              </a:rPr>
              <a:t> </a:t>
            </a:r>
            <a:r>
              <a:rPr sz="2300" i="1" spc="-229" dirty="0">
                <a:solidFill>
                  <a:srgbClr val="231F20"/>
                </a:solidFill>
                <a:latin typeface="Arial Narrow"/>
                <a:cs typeface="Arial Narrow"/>
              </a:rPr>
              <a:t>Soyez</a:t>
            </a:r>
            <a:r>
              <a:rPr sz="2300" i="1" spc="-125" dirty="0">
                <a:solidFill>
                  <a:srgbClr val="231F20"/>
                </a:solidFill>
                <a:latin typeface="Arial Narrow"/>
                <a:cs typeface="Arial Narrow"/>
              </a:rPr>
              <a:t> </a:t>
            </a:r>
            <a:r>
              <a:rPr sz="2300" i="1" spc="-90" dirty="0">
                <a:solidFill>
                  <a:srgbClr val="231F20"/>
                </a:solidFill>
                <a:latin typeface="Arial Narrow"/>
                <a:cs typeface="Arial Narrow"/>
              </a:rPr>
              <a:t>toutefois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prudent,</a:t>
            </a:r>
            <a:r>
              <a:rPr sz="2300" i="1" spc="-12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voulez</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25" dirty="0">
                <a:solidFill>
                  <a:srgbClr val="231F20"/>
                </a:solidFill>
                <a:latin typeface="Arial Narrow"/>
                <a:cs typeface="Arial Narrow"/>
              </a:rPr>
              <a:t> accidentellement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25"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25" dirty="0">
                <a:solidFill>
                  <a:srgbClr val="231F20"/>
                </a:solidFill>
                <a:latin typeface="Arial Narrow"/>
                <a:cs typeface="Arial Narrow"/>
              </a:rPr>
              <a:t> </a:t>
            </a:r>
            <a:r>
              <a:rPr sz="2300" i="1" spc="-10" dirty="0">
                <a:solidFill>
                  <a:srgbClr val="231F20"/>
                </a:solidFill>
                <a:latin typeface="Arial Narrow"/>
                <a:cs typeface="Arial Narrow"/>
              </a:rPr>
              <a:t>court.</a:t>
            </a:r>
            <a:endParaRPr sz="2300" dirty="0">
              <a:latin typeface="Arial Narrow"/>
              <a:cs typeface="Arial Narrow"/>
            </a:endParaRPr>
          </a:p>
        </p:txBody>
      </p:sp>
      <p:sp>
        <p:nvSpPr>
          <p:cNvPr id="49" name="object 49"/>
          <p:cNvSpPr txBox="1"/>
          <p:nvPr/>
        </p:nvSpPr>
        <p:spPr>
          <a:xfrm>
            <a:off x="6576208" y="7081915"/>
            <a:ext cx="11047095" cy="2998470"/>
          </a:xfrm>
          <a:prstGeom prst="rect">
            <a:avLst/>
          </a:prstGeom>
        </p:spPr>
        <p:txBody>
          <a:bodyPr vert="horz" wrap="square" lIns="0" tIns="12065" rIns="0" bIns="0" rtlCol="0">
            <a:spAutoFit/>
          </a:bodyPr>
          <a:lstStyle/>
          <a:p>
            <a:pPr marL="12700" marR="326390">
              <a:lnSpc>
                <a:spcPct val="106000"/>
              </a:lnSpc>
              <a:spcBef>
                <a:spcPts val="95"/>
              </a:spcBef>
            </a:pP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craignez</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pas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réussir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14" dirty="0">
                <a:solidFill>
                  <a:srgbClr val="231F20"/>
                </a:solidFill>
                <a:latin typeface="Arial Narrow"/>
                <a:cs typeface="Arial Narrow"/>
              </a:rPr>
              <a:t>correctement</a:t>
            </a:r>
            <a:r>
              <a:rPr sz="2300" i="1" spc="-140" dirty="0">
                <a:solidFill>
                  <a:srgbClr val="231F20"/>
                </a:solidFill>
                <a:latin typeface="Arial Narrow"/>
                <a:cs typeface="Arial Narrow"/>
              </a:rPr>
              <a:t> </a:t>
            </a:r>
            <a:r>
              <a:rPr sz="2300" i="1" spc="-110" dirty="0">
                <a:solidFill>
                  <a:srgbClr val="231F20"/>
                </a:solidFill>
                <a:latin typeface="Arial Narrow"/>
                <a:cs typeface="Arial Narrow"/>
              </a:rPr>
              <a:t>copier</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00" dirty="0">
                <a:solidFill>
                  <a:srgbClr val="231F20"/>
                </a:solidFill>
                <a:latin typeface="Arial Narrow"/>
                <a:cs typeface="Arial Narrow"/>
              </a:rPr>
              <a:t>coller</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lien,</a:t>
            </a:r>
            <a:r>
              <a:rPr sz="2300" i="1" spc="-135" dirty="0">
                <a:solidFill>
                  <a:srgbClr val="231F20"/>
                </a:solidFill>
                <a:latin typeface="Arial Narrow"/>
                <a:cs typeface="Arial Narrow"/>
              </a:rPr>
              <a:t> </a:t>
            </a:r>
            <a:r>
              <a:rPr sz="2300" i="1" spc="-140" dirty="0">
                <a:solidFill>
                  <a:srgbClr val="231F20"/>
                </a:solidFill>
                <a:latin typeface="Arial Narrow"/>
                <a:cs typeface="Arial Narrow"/>
              </a:rPr>
              <a:t>supprimez </a:t>
            </a:r>
            <a:r>
              <a:rPr sz="2300" i="1" spc="-80" dirty="0">
                <a:solidFill>
                  <a:srgbClr val="231F20"/>
                </a:solidFill>
                <a:latin typeface="Arial Narrow"/>
                <a:cs typeface="Arial Narrow"/>
              </a:rPr>
              <a:t>plutôt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40" dirty="0">
                <a:solidFill>
                  <a:srgbClr val="231F20"/>
                </a:solidFill>
                <a:latin typeface="Arial Narrow"/>
                <a:cs typeface="Arial Narrow"/>
              </a:rPr>
              <a:t>contenant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0" dirty="0">
                <a:solidFill>
                  <a:srgbClr val="231F20"/>
                </a:solidFill>
                <a:latin typeface="Arial Narrow"/>
                <a:cs typeface="Arial Narrow"/>
              </a:rPr>
              <a:t> </a:t>
            </a:r>
            <a:r>
              <a:rPr sz="2300" i="1" spc="-95" dirty="0">
                <a:solidFill>
                  <a:srgbClr val="231F20"/>
                </a:solidFill>
                <a:latin typeface="Arial Narrow"/>
                <a:cs typeface="Arial Narrow"/>
              </a:rPr>
              <a:t>raccourci</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rendez-</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90" dirty="0">
                <a:solidFill>
                  <a:srgbClr val="231F20"/>
                </a:solidFill>
                <a:latin typeface="Arial Narrow"/>
                <a:cs typeface="Arial Narrow"/>
              </a:rPr>
              <a:t>principal</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l’entreprise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25" dirty="0">
                <a:solidFill>
                  <a:srgbClr val="231F20"/>
                </a:solidFill>
                <a:latin typeface="Arial Narrow"/>
                <a:cs typeface="Arial Narrow"/>
              </a:rPr>
              <a:t>accéder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00" dirty="0">
                <a:solidFill>
                  <a:srgbClr val="231F20"/>
                </a:solidFill>
                <a:latin typeface="Arial Narrow"/>
                <a:cs typeface="Arial Narrow"/>
              </a:rPr>
              <a:t>l’offre</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20" dirty="0">
                <a:solidFill>
                  <a:srgbClr val="231F20"/>
                </a:solidFill>
                <a:latin typeface="Arial Narrow"/>
                <a:cs typeface="Arial Narrow"/>
              </a:rPr>
              <a:t>vous </a:t>
            </a:r>
            <a:r>
              <a:rPr sz="2300" i="1" spc="-35" dirty="0">
                <a:solidFill>
                  <a:srgbClr val="231F20"/>
                </a:solidFill>
                <a:latin typeface="Arial Narrow"/>
                <a:cs typeface="Arial Narrow"/>
              </a:rPr>
              <a:t>intéresse.</a:t>
            </a:r>
            <a:endParaRPr sz="2300" dirty="0">
              <a:latin typeface="Arial Narrow"/>
              <a:cs typeface="Arial Narrow"/>
            </a:endParaRPr>
          </a:p>
          <a:p>
            <a:pPr>
              <a:lnSpc>
                <a:spcPct val="100000"/>
              </a:lnSpc>
            </a:pPr>
            <a:endParaRPr sz="2550" dirty="0">
              <a:latin typeface="Arial Narrow"/>
              <a:cs typeface="Arial Narrow"/>
            </a:endParaRPr>
          </a:p>
          <a:p>
            <a:pPr marL="12700" marR="5080">
              <a:lnSpc>
                <a:spcPct val="106000"/>
              </a:lnSpc>
              <a:spcBef>
                <a:spcPts val="5"/>
              </a:spcBef>
              <a:buFont typeface="Arial"/>
              <a:buChar char="•"/>
              <a:tabLst>
                <a:tab pos="167005" algn="l"/>
              </a:tabLst>
            </a:pPr>
            <a:r>
              <a:rPr sz="2300" i="1" spc="-235" dirty="0">
                <a:solidFill>
                  <a:srgbClr val="231F20"/>
                </a:solidFill>
                <a:latin typeface="Arial Narrow"/>
                <a:cs typeface="Arial Narrow"/>
              </a:rPr>
              <a:t>Un</a:t>
            </a:r>
            <a:r>
              <a:rPr sz="2300" i="1" spc="-120" dirty="0">
                <a:solidFill>
                  <a:srgbClr val="231F20"/>
                </a:solidFill>
                <a:latin typeface="Arial Narrow"/>
                <a:cs typeface="Arial Narrow"/>
              </a:rPr>
              <a:t> </a:t>
            </a:r>
            <a:r>
              <a:rPr sz="2300" i="1" spc="-125" dirty="0">
                <a:solidFill>
                  <a:srgbClr val="231F20"/>
                </a:solidFill>
                <a:latin typeface="Arial Narrow"/>
                <a:cs typeface="Arial Narrow"/>
              </a:rPr>
              <a:t>expéditeur</a:t>
            </a:r>
            <a:r>
              <a:rPr sz="2300" i="1" spc="-114" dirty="0">
                <a:solidFill>
                  <a:srgbClr val="231F20"/>
                </a:solidFill>
                <a:latin typeface="Arial Narrow"/>
                <a:cs typeface="Arial Narrow"/>
              </a:rPr>
              <a:t> </a:t>
            </a:r>
            <a:r>
              <a:rPr sz="2300" i="1" spc="-125" dirty="0">
                <a:solidFill>
                  <a:srgbClr val="231F20"/>
                </a:solidFill>
                <a:latin typeface="Arial Narrow"/>
                <a:cs typeface="Arial Narrow"/>
              </a:rPr>
              <a:t>inconnu</a:t>
            </a:r>
            <a:r>
              <a:rPr sz="2300" i="1" spc="-114"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50" dirty="0">
                <a:solidFill>
                  <a:srgbClr val="231F20"/>
                </a:solidFill>
                <a:latin typeface="Arial Narrow"/>
                <a:cs typeface="Arial Narrow"/>
              </a:rPr>
              <a:t>propose</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20" dirty="0">
                <a:solidFill>
                  <a:srgbClr val="231F20"/>
                </a:solidFill>
                <a:latin typeface="Arial Narrow"/>
                <a:cs typeface="Arial Narrow"/>
              </a:rPr>
              <a:t>télécharger </a:t>
            </a:r>
            <a:r>
              <a:rPr sz="2300" i="1" dirty="0">
                <a:solidFill>
                  <a:srgbClr val="231F20"/>
                </a:solidFill>
                <a:latin typeface="Arial Narrow"/>
                <a:cs typeface="Arial Narrow"/>
              </a:rPr>
              <a:t>«</a:t>
            </a:r>
            <a:r>
              <a:rPr sz="2300" i="1" spc="-114" dirty="0">
                <a:solidFill>
                  <a:srgbClr val="231F20"/>
                </a:solidFill>
                <a:latin typeface="Arial Narrow"/>
                <a:cs typeface="Arial Narrow"/>
              </a:rPr>
              <a:t> </a:t>
            </a:r>
            <a:r>
              <a:rPr sz="2300" i="1" spc="-100" dirty="0">
                <a:solidFill>
                  <a:srgbClr val="231F20"/>
                </a:solidFill>
                <a:latin typeface="Arial Narrow"/>
                <a:cs typeface="Arial Narrow"/>
              </a:rPr>
              <a:t>gratuitement</a:t>
            </a:r>
            <a:r>
              <a:rPr sz="2300" i="1" spc="-114" dirty="0">
                <a:solidFill>
                  <a:srgbClr val="231F20"/>
                </a:solidFill>
                <a:latin typeface="Arial Narrow"/>
                <a:cs typeface="Arial Narrow"/>
              </a:rPr>
              <a:t> </a:t>
            </a:r>
            <a:r>
              <a:rPr sz="2300" i="1" dirty="0">
                <a:solidFill>
                  <a:srgbClr val="231F20"/>
                </a:solidFill>
                <a:latin typeface="Arial Narrow"/>
                <a:cs typeface="Arial Narrow"/>
              </a:rPr>
              <a:t>»</a:t>
            </a:r>
            <a:r>
              <a:rPr sz="2300" i="1" spc="-114"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110" dirty="0">
                <a:solidFill>
                  <a:srgbClr val="231F20"/>
                </a:solidFill>
                <a:latin typeface="Arial Narrow"/>
                <a:cs typeface="Arial Narrow"/>
              </a:rPr>
              <a:t>applications</a:t>
            </a:r>
            <a:r>
              <a:rPr sz="2300" i="1" spc="-114" dirty="0">
                <a:solidFill>
                  <a:srgbClr val="231F20"/>
                </a:solidFill>
                <a:latin typeface="Arial Narrow"/>
                <a:cs typeface="Arial Narrow"/>
              </a:rPr>
              <a:t> </a:t>
            </a:r>
            <a:r>
              <a:rPr sz="2300" i="1" spc="-125" dirty="0">
                <a:solidFill>
                  <a:srgbClr val="231F20"/>
                </a:solidFill>
                <a:latin typeface="Arial Narrow"/>
                <a:cs typeface="Arial Narrow"/>
              </a:rPr>
              <a:t>habituellement</a:t>
            </a:r>
            <a:r>
              <a:rPr sz="2300" i="1" spc="-114" dirty="0">
                <a:solidFill>
                  <a:srgbClr val="231F20"/>
                </a:solidFill>
                <a:latin typeface="Arial Narrow"/>
                <a:cs typeface="Arial Narrow"/>
              </a:rPr>
              <a:t> </a:t>
            </a:r>
            <a:r>
              <a:rPr sz="2300" i="1" spc="-150" dirty="0">
                <a:solidFill>
                  <a:srgbClr val="231F20"/>
                </a:solidFill>
                <a:latin typeface="Arial Narrow"/>
                <a:cs typeface="Arial Narrow"/>
              </a:rPr>
              <a:t>payantes.</a:t>
            </a:r>
            <a:r>
              <a:rPr sz="2300" i="1" spc="-120" dirty="0">
                <a:solidFill>
                  <a:srgbClr val="231F20"/>
                </a:solidFill>
                <a:latin typeface="Arial Narrow"/>
                <a:cs typeface="Arial Narrow"/>
              </a:rPr>
              <a:t> </a:t>
            </a:r>
            <a:r>
              <a:rPr sz="2300" i="1" spc="-10" dirty="0">
                <a:solidFill>
                  <a:srgbClr val="231F20"/>
                </a:solidFill>
                <a:latin typeface="Arial Narrow"/>
                <a:cs typeface="Arial Narrow"/>
              </a:rPr>
              <a:t>Cette </a:t>
            </a:r>
            <a:r>
              <a:rPr sz="2300" i="1" spc="-65" dirty="0">
                <a:solidFill>
                  <a:srgbClr val="231F20"/>
                </a:solidFill>
                <a:latin typeface="Arial Narrow"/>
                <a:cs typeface="Arial Narrow"/>
              </a:rPr>
              <a:t>offre</a:t>
            </a:r>
            <a:r>
              <a:rPr sz="2300" i="1" spc="-12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2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20" dirty="0">
                <a:solidFill>
                  <a:srgbClr val="231F20"/>
                </a:solidFill>
                <a:latin typeface="Arial Narrow"/>
                <a:cs typeface="Arial Narrow"/>
              </a:rPr>
              <a:t> </a:t>
            </a:r>
            <a:r>
              <a:rPr sz="2300" i="1" spc="-90" dirty="0">
                <a:solidFill>
                  <a:srgbClr val="231F20"/>
                </a:solidFill>
                <a:latin typeface="Arial Narrow"/>
                <a:cs typeface="Arial Narrow"/>
              </a:rPr>
              <a:t>tentative</a:t>
            </a:r>
            <a:r>
              <a:rPr sz="2300" i="1" spc="-120" dirty="0">
                <a:solidFill>
                  <a:srgbClr val="231F20"/>
                </a:solidFill>
                <a:latin typeface="Arial Narrow"/>
                <a:cs typeface="Arial Narrow"/>
              </a:rPr>
              <a:t> pour </a:t>
            </a:r>
            <a:r>
              <a:rPr sz="2300" i="1" spc="-160" dirty="0">
                <a:solidFill>
                  <a:srgbClr val="231F20"/>
                </a:solidFill>
                <a:latin typeface="Arial Narrow"/>
                <a:cs typeface="Arial Narrow"/>
              </a:rPr>
              <a:t>vous</a:t>
            </a:r>
            <a:r>
              <a:rPr sz="2300" i="1" spc="-120" dirty="0">
                <a:solidFill>
                  <a:srgbClr val="231F20"/>
                </a:solidFill>
                <a:latin typeface="Arial Narrow"/>
                <a:cs typeface="Arial Narrow"/>
              </a:rPr>
              <a:t> </a:t>
            </a:r>
            <a:r>
              <a:rPr sz="2300" i="1" spc="-130" dirty="0">
                <a:solidFill>
                  <a:srgbClr val="231F20"/>
                </a:solidFill>
                <a:latin typeface="Arial Narrow"/>
                <a:cs typeface="Arial Narrow"/>
              </a:rPr>
              <a:t>dérober</a:t>
            </a:r>
            <a:r>
              <a:rPr sz="2300" i="1" spc="-12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95" dirty="0">
                <a:solidFill>
                  <a:srgbClr val="231F20"/>
                </a:solidFill>
                <a:latin typeface="Arial Narrow"/>
                <a:cs typeface="Arial Narrow"/>
              </a:rPr>
              <a:t>informations</a:t>
            </a:r>
            <a:r>
              <a:rPr sz="2300" i="1" spc="-120" dirty="0">
                <a:solidFill>
                  <a:srgbClr val="231F20"/>
                </a:solidFill>
                <a:latin typeface="Arial Narrow"/>
                <a:cs typeface="Arial Narrow"/>
              </a:rPr>
              <a:t> </a:t>
            </a:r>
            <a:r>
              <a:rPr sz="2300" i="1" spc="-145" dirty="0">
                <a:solidFill>
                  <a:srgbClr val="231F20"/>
                </a:solidFill>
                <a:latin typeface="Arial Narrow"/>
                <a:cs typeface="Arial Narrow"/>
              </a:rPr>
              <a:t>personnelles</a:t>
            </a:r>
            <a:r>
              <a:rPr sz="2300" i="1" spc="-12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35" dirty="0">
                <a:solidFill>
                  <a:srgbClr val="231F20"/>
                </a:solidFill>
                <a:latin typeface="Arial Narrow"/>
                <a:cs typeface="Arial Narrow"/>
              </a:rPr>
              <a:t>bancaires.</a:t>
            </a:r>
            <a:r>
              <a:rPr sz="2300" i="1" spc="-120" dirty="0">
                <a:solidFill>
                  <a:srgbClr val="231F20"/>
                </a:solidFill>
                <a:latin typeface="Arial Narrow"/>
                <a:cs typeface="Arial Narrow"/>
              </a:rPr>
              <a:t> </a:t>
            </a:r>
            <a:r>
              <a:rPr sz="2300" i="1" spc="-175" dirty="0">
                <a:solidFill>
                  <a:srgbClr val="231F20"/>
                </a:solidFill>
                <a:latin typeface="Arial Narrow"/>
                <a:cs typeface="Arial Narrow"/>
              </a:rPr>
              <a:t>Téléchargez</a:t>
            </a:r>
            <a:r>
              <a:rPr sz="2300" i="1" spc="-12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20" dirty="0">
                <a:solidFill>
                  <a:srgbClr val="231F20"/>
                </a:solidFill>
                <a:latin typeface="Arial Narrow"/>
                <a:cs typeface="Arial Narrow"/>
              </a:rPr>
              <a:t> </a:t>
            </a:r>
            <a:r>
              <a:rPr sz="2300" i="1" spc="-10" dirty="0">
                <a:solidFill>
                  <a:srgbClr val="231F20"/>
                </a:solidFill>
                <a:latin typeface="Arial Narrow"/>
                <a:cs typeface="Arial Narrow"/>
              </a:rPr>
              <a:t>applications </a:t>
            </a:r>
            <a:r>
              <a:rPr sz="2300" i="1" spc="-130" dirty="0">
                <a:solidFill>
                  <a:srgbClr val="231F20"/>
                </a:solidFill>
                <a:latin typeface="Arial Narrow"/>
                <a:cs typeface="Arial Narrow"/>
              </a:rPr>
              <a:t>uniquement </a:t>
            </a:r>
            <a:r>
              <a:rPr sz="2300" i="1" spc="-135" dirty="0">
                <a:solidFill>
                  <a:srgbClr val="231F20"/>
                </a:solidFill>
                <a:latin typeface="Arial Narrow"/>
                <a:cs typeface="Arial Narrow"/>
              </a:rPr>
              <a:t>depuis</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stores</a:t>
            </a:r>
            <a:r>
              <a:rPr sz="2300" i="1" spc="-125" dirty="0">
                <a:solidFill>
                  <a:srgbClr val="231F20"/>
                </a:solidFill>
                <a:latin typeface="Arial Narrow"/>
                <a:cs typeface="Arial Narrow"/>
              </a:rPr>
              <a:t> </a:t>
            </a:r>
            <a:r>
              <a:rPr sz="2300" i="1" spc="-65" dirty="0">
                <a:solidFill>
                  <a:srgbClr val="231F20"/>
                </a:solidFill>
                <a:latin typeface="Arial Narrow"/>
                <a:cs typeface="Arial Narrow"/>
              </a:rPr>
              <a:t>officiels</a:t>
            </a:r>
            <a:r>
              <a:rPr sz="2300" i="1" spc="-125" dirty="0">
                <a:solidFill>
                  <a:srgbClr val="231F20"/>
                </a:solidFill>
                <a:latin typeface="Arial Narrow"/>
                <a:cs typeface="Arial Narrow"/>
              </a:rPr>
              <a:t> </a:t>
            </a:r>
            <a:r>
              <a:rPr sz="2300" i="1" spc="-75" dirty="0">
                <a:solidFill>
                  <a:srgbClr val="231F20"/>
                </a:solidFill>
                <a:latin typeface="Arial Narrow"/>
                <a:cs typeface="Arial Narrow"/>
              </a:rPr>
              <a:t>et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sites</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éditeurs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sinon</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risqueriez</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télécharger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00" dirty="0">
                <a:solidFill>
                  <a:srgbClr val="231F20"/>
                </a:solidFill>
                <a:latin typeface="Arial Narrow"/>
                <a:cs typeface="Arial Narrow"/>
              </a:rPr>
              <a:t>logiciel</a:t>
            </a:r>
            <a:r>
              <a:rPr sz="2300" i="1" spc="-125" dirty="0">
                <a:solidFill>
                  <a:srgbClr val="231F20"/>
                </a:solidFill>
                <a:latin typeface="Arial Narrow"/>
                <a:cs typeface="Arial Narrow"/>
              </a:rPr>
              <a:t> </a:t>
            </a:r>
            <a:r>
              <a:rPr sz="2300" i="1" spc="-35" dirty="0">
                <a:solidFill>
                  <a:srgbClr val="231F20"/>
                </a:solidFill>
                <a:latin typeface="Arial Narrow"/>
                <a:cs typeface="Arial Narrow"/>
              </a:rPr>
              <a:t>malfaisant </a:t>
            </a:r>
            <a:r>
              <a:rPr sz="2300" i="1" spc="-120" dirty="0">
                <a:solidFill>
                  <a:srgbClr val="231F20"/>
                </a:solidFill>
                <a:latin typeface="Arial Narrow"/>
                <a:cs typeface="Arial Narrow"/>
              </a:rPr>
              <a:t>susceptible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20" dirty="0">
                <a:solidFill>
                  <a:srgbClr val="231F20"/>
                </a:solidFill>
                <a:latin typeface="Arial Narrow"/>
                <a:cs typeface="Arial Narrow"/>
              </a:rPr>
              <a:t>compromettre</a:t>
            </a:r>
            <a:r>
              <a:rPr sz="2300" i="1" spc="-114"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14" dirty="0">
                <a:solidFill>
                  <a:srgbClr val="231F20"/>
                </a:solidFill>
                <a:latin typeface="Arial Narrow"/>
                <a:cs typeface="Arial Narrow"/>
              </a:rPr>
              <a:t> </a:t>
            </a:r>
            <a:r>
              <a:rPr sz="2300" i="1" spc="-35" dirty="0">
                <a:solidFill>
                  <a:srgbClr val="231F20"/>
                </a:solidFill>
                <a:latin typeface="Arial Narrow"/>
                <a:cs typeface="Arial Narrow"/>
              </a:rPr>
              <a:t>données.</a:t>
            </a:r>
            <a:endParaRPr sz="2300" dirty="0">
              <a:latin typeface="Arial Narrow"/>
              <a:cs typeface="Arial Narrow"/>
            </a:endParaRPr>
          </a:p>
        </p:txBody>
      </p:sp>
      <p:grpSp>
        <p:nvGrpSpPr>
          <p:cNvPr id="52" name="object 2">
            <a:extLst>
              <a:ext uri="{FF2B5EF4-FFF2-40B4-BE49-F238E27FC236}">
                <a16:creationId xmlns:a16="http://schemas.microsoft.com/office/drawing/2014/main" id="{A60A6EE9-5044-8E16-F2D4-BD328F87662B}"/>
              </a:ext>
            </a:extLst>
          </p:cNvPr>
          <p:cNvGrpSpPr/>
          <p:nvPr/>
        </p:nvGrpSpPr>
        <p:grpSpPr>
          <a:xfrm>
            <a:off x="0" y="0"/>
            <a:ext cx="20104100" cy="1543685"/>
            <a:chOff x="0" y="0"/>
            <a:chExt cx="20104100" cy="1543685"/>
          </a:xfrm>
        </p:grpSpPr>
        <p:sp>
          <p:nvSpPr>
            <p:cNvPr id="53" name="object 3">
              <a:extLst>
                <a:ext uri="{FF2B5EF4-FFF2-40B4-BE49-F238E27FC236}">
                  <a16:creationId xmlns:a16="http://schemas.microsoft.com/office/drawing/2014/main" id="{8EB43A7B-0C00-1A20-A021-3B22083CB06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54" name="object 4">
              <a:extLst>
                <a:ext uri="{FF2B5EF4-FFF2-40B4-BE49-F238E27FC236}">
                  <a16:creationId xmlns:a16="http://schemas.microsoft.com/office/drawing/2014/main" id="{B2FF97CD-6015-3C8F-EA18-EE80EB3B280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F9FCB479-300C-D016-D0CB-02AAC651A73D}"/>
                </a:ext>
              </a:extLst>
            </p:cNvPr>
            <p:cNvPicPr/>
            <p:nvPr/>
          </p:nvPicPr>
          <p:blipFill>
            <a:blip r:embed="rId5" cstate="print"/>
            <a:stretch>
              <a:fillRect/>
            </a:stretch>
          </p:blipFill>
          <p:spPr>
            <a:xfrm>
              <a:off x="2941343" y="583595"/>
              <a:ext cx="165526" cy="74731"/>
            </a:xfrm>
            <a:prstGeom prst="rect">
              <a:avLst/>
            </a:prstGeom>
          </p:spPr>
        </p:pic>
        <p:sp>
          <p:nvSpPr>
            <p:cNvPr id="56" name="object 6">
              <a:extLst>
                <a:ext uri="{FF2B5EF4-FFF2-40B4-BE49-F238E27FC236}">
                  <a16:creationId xmlns:a16="http://schemas.microsoft.com/office/drawing/2014/main" id="{001128CB-D476-39D1-0AB2-B95D25B6BE14}"/>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57" name="object 7">
              <a:extLst>
                <a:ext uri="{FF2B5EF4-FFF2-40B4-BE49-F238E27FC236}">
                  <a16:creationId xmlns:a16="http://schemas.microsoft.com/office/drawing/2014/main" id="{712FE098-5B2F-1293-E7F7-0E5C9831121B}"/>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58" name="object 8">
              <a:extLst>
                <a:ext uri="{FF2B5EF4-FFF2-40B4-BE49-F238E27FC236}">
                  <a16:creationId xmlns:a16="http://schemas.microsoft.com/office/drawing/2014/main" id="{DCEEB6A5-D4D8-46E8-BBA6-9F2E37EDA73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59" name="object 9">
              <a:extLst>
                <a:ext uri="{FF2B5EF4-FFF2-40B4-BE49-F238E27FC236}">
                  <a16:creationId xmlns:a16="http://schemas.microsoft.com/office/drawing/2014/main" id="{1903CD45-C58F-429C-0998-F56FAA62AB0A}"/>
                </a:ext>
              </a:extLst>
            </p:cNvPr>
            <p:cNvPicPr/>
            <p:nvPr/>
          </p:nvPicPr>
          <p:blipFill>
            <a:blip r:embed="rId6" cstate="print"/>
            <a:stretch>
              <a:fillRect/>
            </a:stretch>
          </p:blipFill>
          <p:spPr>
            <a:xfrm>
              <a:off x="786811" y="414296"/>
              <a:ext cx="194568" cy="193648"/>
            </a:xfrm>
            <a:prstGeom prst="rect">
              <a:avLst/>
            </a:prstGeom>
          </p:spPr>
        </p:pic>
        <p:sp>
          <p:nvSpPr>
            <p:cNvPr id="60" name="object 10">
              <a:extLst>
                <a:ext uri="{FF2B5EF4-FFF2-40B4-BE49-F238E27FC236}">
                  <a16:creationId xmlns:a16="http://schemas.microsoft.com/office/drawing/2014/main" id="{E43F1EA2-C51D-79A5-A4FE-E12F1B4391CC}"/>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61" name="object 11">
              <a:extLst>
                <a:ext uri="{FF2B5EF4-FFF2-40B4-BE49-F238E27FC236}">
                  <a16:creationId xmlns:a16="http://schemas.microsoft.com/office/drawing/2014/main" id="{2D58EF29-5CF2-F423-9D5D-3D77D6813F87}"/>
                </a:ext>
              </a:extLst>
            </p:cNvPr>
            <p:cNvPicPr/>
            <p:nvPr/>
          </p:nvPicPr>
          <p:blipFill>
            <a:blip r:embed="rId7" cstate="print"/>
            <a:stretch>
              <a:fillRect/>
            </a:stretch>
          </p:blipFill>
          <p:spPr>
            <a:xfrm>
              <a:off x="942241" y="229292"/>
              <a:ext cx="253426" cy="110426"/>
            </a:xfrm>
            <a:prstGeom prst="rect">
              <a:avLst/>
            </a:prstGeom>
          </p:spPr>
        </p:pic>
        <p:pic>
          <p:nvPicPr>
            <p:cNvPr id="62" name="object 12">
              <a:extLst>
                <a:ext uri="{FF2B5EF4-FFF2-40B4-BE49-F238E27FC236}">
                  <a16:creationId xmlns:a16="http://schemas.microsoft.com/office/drawing/2014/main" id="{E0A638C0-3686-2E90-C9AD-41E966002264}"/>
                </a:ext>
              </a:extLst>
            </p:cNvPr>
            <p:cNvPicPr/>
            <p:nvPr/>
          </p:nvPicPr>
          <p:blipFill>
            <a:blip r:embed="rId8" cstate="print"/>
            <a:stretch>
              <a:fillRect/>
            </a:stretch>
          </p:blipFill>
          <p:spPr>
            <a:xfrm>
              <a:off x="778128" y="950596"/>
              <a:ext cx="107549" cy="217145"/>
            </a:xfrm>
            <a:prstGeom prst="rect">
              <a:avLst/>
            </a:prstGeom>
          </p:spPr>
        </p:pic>
        <p:sp>
          <p:nvSpPr>
            <p:cNvPr id="63" name="object 13">
              <a:extLst>
                <a:ext uri="{FF2B5EF4-FFF2-40B4-BE49-F238E27FC236}">
                  <a16:creationId xmlns:a16="http://schemas.microsoft.com/office/drawing/2014/main" id="{4CB20F78-8F80-6E04-7600-9F0B19FE30D1}"/>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64" name="object 14">
              <a:extLst>
                <a:ext uri="{FF2B5EF4-FFF2-40B4-BE49-F238E27FC236}">
                  <a16:creationId xmlns:a16="http://schemas.microsoft.com/office/drawing/2014/main" id="{B2199D3E-EBD2-3E60-806B-BCD15A42269A}"/>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65" name="object 15">
            <a:extLst>
              <a:ext uri="{FF2B5EF4-FFF2-40B4-BE49-F238E27FC236}">
                <a16:creationId xmlns:a16="http://schemas.microsoft.com/office/drawing/2014/main" id="{006E036C-2A67-FE72-232A-5793A3A80E1E}"/>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66" name="object 21">
            <a:extLst>
              <a:ext uri="{FF2B5EF4-FFF2-40B4-BE49-F238E27FC236}">
                <a16:creationId xmlns:a16="http://schemas.microsoft.com/office/drawing/2014/main" id="{2CBE278C-12C2-D6D0-0E36-2C4D053062E7}"/>
              </a:ext>
            </a:extLst>
          </p:cNvPr>
          <p:cNvGrpSpPr/>
          <p:nvPr/>
        </p:nvGrpSpPr>
        <p:grpSpPr>
          <a:xfrm>
            <a:off x="1322959" y="1556894"/>
            <a:ext cx="1341120" cy="1238250"/>
            <a:chOff x="1322959" y="1556894"/>
            <a:chExt cx="1341120" cy="1238250"/>
          </a:xfrm>
        </p:grpSpPr>
        <p:sp>
          <p:nvSpPr>
            <p:cNvPr id="67" name="object 22">
              <a:extLst>
                <a:ext uri="{FF2B5EF4-FFF2-40B4-BE49-F238E27FC236}">
                  <a16:creationId xmlns:a16="http://schemas.microsoft.com/office/drawing/2014/main" id="{814753AA-3965-5611-EAAB-8B5F84548F5D}"/>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68" name="object 23">
              <a:extLst>
                <a:ext uri="{FF2B5EF4-FFF2-40B4-BE49-F238E27FC236}">
                  <a16:creationId xmlns:a16="http://schemas.microsoft.com/office/drawing/2014/main" id="{04551A82-17C7-FA71-5D12-C0BF0F6158A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69" name="object 24">
              <a:extLst>
                <a:ext uri="{FF2B5EF4-FFF2-40B4-BE49-F238E27FC236}">
                  <a16:creationId xmlns:a16="http://schemas.microsoft.com/office/drawing/2014/main" id="{50EAA0D8-9406-9847-D1FA-28AFCE6C7E8B}"/>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70" name="object 26">
            <a:extLst>
              <a:ext uri="{FF2B5EF4-FFF2-40B4-BE49-F238E27FC236}">
                <a16:creationId xmlns:a16="http://schemas.microsoft.com/office/drawing/2014/main" id="{8AE8BDBB-1E02-27C5-6ADA-5BA67FF5E479}"/>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extLst>
      <p:ext uri="{BB962C8B-B14F-4D97-AF65-F5344CB8AC3E}">
        <p14:creationId xmlns:p14="http://schemas.microsoft.com/office/powerpoint/2010/main" val="1002255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284716" y="7280794"/>
            <a:ext cx="5582920" cy="3279775"/>
            <a:chOff x="3284716" y="7280794"/>
            <a:chExt cx="5582920" cy="3279775"/>
          </a:xfrm>
        </p:grpSpPr>
        <p:sp>
          <p:nvSpPr>
            <p:cNvPr id="15" name="object 15"/>
            <p:cNvSpPr/>
            <p:nvPr/>
          </p:nvSpPr>
          <p:spPr>
            <a:xfrm>
              <a:off x="3284716" y="728079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11209" y="7407272"/>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7" name="object 17"/>
            <p:cNvSpPr/>
            <p:nvPr/>
          </p:nvSpPr>
          <p:spPr>
            <a:xfrm>
              <a:off x="3822738" y="8064569"/>
              <a:ext cx="4283710" cy="1795145"/>
            </a:xfrm>
            <a:custGeom>
              <a:avLst/>
              <a:gdLst/>
              <a:ahLst/>
              <a:cxnLst/>
              <a:rect l="l" t="t" r="r" b="b"/>
              <a:pathLst>
                <a:path w="4283709" h="1795145">
                  <a:moveTo>
                    <a:pt x="611847" y="445198"/>
                  </a:moveTo>
                  <a:lnTo>
                    <a:pt x="598843" y="407136"/>
                  </a:lnTo>
                  <a:lnTo>
                    <a:pt x="332816" y="178892"/>
                  </a:lnTo>
                  <a:lnTo>
                    <a:pt x="332816" y="481355"/>
                  </a:lnTo>
                  <a:lnTo>
                    <a:pt x="331749" y="488911"/>
                  </a:lnTo>
                  <a:lnTo>
                    <a:pt x="293090" y="513181"/>
                  </a:lnTo>
                  <a:lnTo>
                    <a:pt x="284048" y="512622"/>
                  </a:lnTo>
                  <a:lnTo>
                    <a:pt x="275450" y="511187"/>
                  </a:lnTo>
                  <a:lnTo>
                    <a:pt x="268617" y="506361"/>
                  </a:lnTo>
                  <a:lnTo>
                    <a:pt x="262648" y="500507"/>
                  </a:lnTo>
                  <a:lnTo>
                    <a:pt x="261848" y="500202"/>
                  </a:lnTo>
                  <a:lnTo>
                    <a:pt x="253949" y="482790"/>
                  </a:lnTo>
                  <a:lnTo>
                    <a:pt x="251040" y="474916"/>
                  </a:lnTo>
                  <a:lnTo>
                    <a:pt x="248945" y="467360"/>
                  </a:lnTo>
                  <a:lnTo>
                    <a:pt x="248246" y="458520"/>
                  </a:lnTo>
                  <a:lnTo>
                    <a:pt x="248729" y="453745"/>
                  </a:lnTo>
                  <a:lnTo>
                    <a:pt x="249453" y="449503"/>
                  </a:lnTo>
                  <a:lnTo>
                    <a:pt x="255473" y="442290"/>
                  </a:lnTo>
                  <a:lnTo>
                    <a:pt x="257797" y="438658"/>
                  </a:lnTo>
                  <a:lnTo>
                    <a:pt x="261137" y="435889"/>
                  </a:lnTo>
                  <a:lnTo>
                    <a:pt x="270560" y="429412"/>
                  </a:lnTo>
                  <a:lnTo>
                    <a:pt x="280250" y="426072"/>
                  </a:lnTo>
                  <a:lnTo>
                    <a:pt x="290360" y="425856"/>
                  </a:lnTo>
                  <a:lnTo>
                    <a:pt x="301015" y="428764"/>
                  </a:lnTo>
                  <a:lnTo>
                    <a:pt x="325958" y="458927"/>
                  </a:lnTo>
                  <a:lnTo>
                    <a:pt x="332613" y="473621"/>
                  </a:lnTo>
                  <a:lnTo>
                    <a:pt x="332816" y="481355"/>
                  </a:lnTo>
                  <a:lnTo>
                    <a:pt x="332816" y="178892"/>
                  </a:lnTo>
                  <a:lnTo>
                    <a:pt x="295351" y="147205"/>
                  </a:lnTo>
                  <a:lnTo>
                    <a:pt x="287045" y="140195"/>
                  </a:lnTo>
                  <a:lnTo>
                    <a:pt x="287045" y="371652"/>
                  </a:lnTo>
                  <a:lnTo>
                    <a:pt x="286880" y="375653"/>
                  </a:lnTo>
                  <a:lnTo>
                    <a:pt x="261670" y="400456"/>
                  </a:lnTo>
                  <a:lnTo>
                    <a:pt x="254431" y="404952"/>
                  </a:lnTo>
                  <a:lnTo>
                    <a:pt x="249466" y="407136"/>
                  </a:lnTo>
                  <a:lnTo>
                    <a:pt x="246519" y="406476"/>
                  </a:lnTo>
                  <a:lnTo>
                    <a:pt x="239661" y="405384"/>
                  </a:lnTo>
                  <a:lnTo>
                    <a:pt x="219583" y="390906"/>
                  </a:lnTo>
                  <a:lnTo>
                    <a:pt x="190601" y="335762"/>
                  </a:lnTo>
                  <a:lnTo>
                    <a:pt x="184467" y="323291"/>
                  </a:lnTo>
                  <a:lnTo>
                    <a:pt x="178435" y="310756"/>
                  </a:lnTo>
                  <a:lnTo>
                    <a:pt x="172605" y="298145"/>
                  </a:lnTo>
                  <a:lnTo>
                    <a:pt x="167093" y="285394"/>
                  </a:lnTo>
                  <a:lnTo>
                    <a:pt x="161696" y="273456"/>
                  </a:lnTo>
                  <a:lnTo>
                    <a:pt x="146240" y="236461"/>
                  </a:lnTo>
                  <a:lnTo>
                    <a:pt x="133261" y="199085"/>
                  </a:lnTo>
                  <a:lnTo>
                    <a:pt x="131254" y="186423"/>
                  </a:lnTo>
                  <a:lnTo>
                    <a:pt x="131673" y="179768"/>
                  </a:lnTo>
                  <a:lnTo>
                    <a:pt x="147993" y="159956"/>
                  </a:lnTo>
                  <a:lnTo>
                    <a:pt x="154368" y="156502"/>
                  </a:lnTo>
                  <a:lnTo>
                    <a:pt x="160197" y="153276"/>
                  </a:lnTo>
                  <a:lnTo>
                    <a:pt x="162407" y="152311"/>
                  </a:lnTo>
                  <a:lnTo>
                    <a:pt x="168059" y="147205"/>
                  </a:lnTo>
                  <a:lnTo>
                    <a:pt x="201523" y="174269"/>
                  </a:lnTo>
                  <a:lnTo>
                    <a:pt x="220510" y="212636"/>
                  </a:lnTo>
                  <a:lnTo>
                    <a:pt x="226618" y="225234"/>
                  </a:lnTo>
                  <a:lnTo>
                    <a:pt x="229489" y="231317"/>
                  </a:lnTo>
                  <a:lnTo>
                    <a:pt x="235419" y="243395"/>
                  </a:lnTo>
                  <a:lnTo>
                    <a:pt x="238290" y="249491"/>
                  </a:lnTo>
                  <a:lnTo>
                    <a:pt x="268884" y="316979"/>
                  </a:lnTo>
                  <a:lnTo>
                    <a:pt x="271233" y="325081"/>
                  </a:lnTo>
                  <a:lnTo>
                    <a:pt x="274142" y="332943"/>
                  </a:lnTo>
                  <a:lnTo>
                    <a:pt x="280060" y="345998"/>
                  </a:lnTo>
                  <a:lnTo>
                    <a:pt x="281978" y="351688"/>
                  </a:lnTo>
                  <a:lnTo>
                    <a:pt x="284137" y="357924"/>
                  </a:lnTo>
                  <a:lnTo>
                    <a:pt x="285496" y="363855"/>
                  </a:lnTo>
                  <a:lnTo>
                    <a:pt x="286423" y="367360"/>
                  </a:lnTo>
                  <a:lnTo>
                    <a:pt x="287045" y="371652"/>
                  </a:lnTo>
                  <a:lnTo>
                    <a:pt x="287045" y="140195"/>
                  </a:lnTo>
                  <a:lnTo>
                    <a:pt x="133959" y="10756"/>
                  </a:lnTo>
                  <a:lnTo>
                    <a:pt x="111607" y="0"/>
                  </a:lnTo>
                  <a:lnTo>
                    <a:pt x="89496" y="2197"/>
                  </a:lnTo>
                  <a:lnTo>
                    <a:pt x="71907" y="15646"/>
                  </a:lnTo>
                  <a:lnTo>
                    <a:pt x="63131" y="38646"/>
                  </a:lnTo>
                  <a:lnTo>
                    <a:pt x="0" y="624039"/>
                  </a:lnTo>
                  <a:lnTo>
                    <a:pt x="3670" y="650049"/>
                  </a:lnTo>
                  <a:lnTo>
                    <a:pt x="17995" y="670369"/>
                  </a:lnTo>
                  <a:lnTo>
                    <a:pt x="39065" y="681507"/>
                  </a:lnTo>
                  <a:lnTo>
                    <a:pt x="62928" y="679958"/>
                  </a:lnTo>
                  <a:lnTo>
                    <a:pt x="503847" y="513181"/>
                  </a:lnTo>
                  <a:lnTo>
                    <a:pt x="584911" y="482523"/>
                  </a:lnTo>
                  <a:lnTo>
                    <a:pt x="603872" y="467702"/>
                  </a:lnTo>
                  <a:lnTo>
                    <a:pt x="611847" y="445198"/>
                  </a:lnTo>
                  <a:close/>
                </a:path>
                <a:path w="4283709" h="1795145">
                  <a:moveTo>
                    <a:pt x="4283557" y="1148168"/>
                  </a:moveTo>
                  <a:lnTo>
                    <a:pt x="4283468" y="929462"/>
                  </a:lnTo>
                  <a:lnTo>
                    <a:pt x="4283202" y="708533"/>
                  </a:lnTo>
                  <a:lnTo>
                    <a:pt x="4282757" y="498767"/>
                  </a:lnTo>
                  <a:lnTo>
                    <a:pt x="4282364" y="371754"/>
                  </a:lnTo>
                  <a:lnTo>
                    <a:pt x="4281894" y="259651"/>
                  </a:lnTo>
                  <a:lnTo>
                    <a:pt x="4281348" y="166433"/>
                  </a:lnTo>
                  <a:lnTo>
                    <a:pt x="4281043" y="128143"/>
                  </a:lnTo>
                  <a:lnTo>
                    <a:pt x="4280370" y="70688"/>
                  </a:lnTo>
                  <a:lnTo>
                    <a:pt x="4270718" y="30962"/>
                  </a:lnTo>
                  <a:lnTo>
                    <a:pt x="4204119" y="30060"/>
                  </a:lnTo>
                  <a:lnTo>
                    <a:pt x="4146943" y="29413"/>
                  </a:lnTo>
                  <a:lnTo>
                    <a:pt x="4088765" y="28867"/>
                  </a:lnTo>
                  <a:lnTo>
                    <a:pt x="4029735" y="28422"/>
                  </a:lnTo>
                  <a:lnTo>
                    <a:pt x="3969956" y="28054"/>
                  </a:lnTo>
                  <a:lnTo>
                    <a:pt x="3909568" y="27787"/>
                  </a:lnTo>
                  <a:lnTo>
                    <a:pt x="3848709" y="27597"/>
                  </a:lnTo>
                  <a:lnTo>
                    <a:pt x="3787495" y="27482"/>
                  </a:lnTo>
                  <a:lnTo>
                    <a:pt x="3726078" y="27432"/>
                  </a:lnTo>
                  <a:lnTo>
                    <a:pt x="3664572" y="27470"/>
                  </a:lnTo>
                  <a:lnTo>
                    <a:pt x="3603117" y="27559"/>
                  </a:lnTo>
                  <a:lnTo>
                    <a:pt x="3541852" y="27711"/>
                  </a:lnTo>
                  <a:lnTo>
                    <a:pt x="3420351" y="28194"/>
                  </a:lnTo>
                  <a:lnTo>
                    <a:pt x="3301149" y="28867"/>
                  </a:lnTo>
                  <a:lnTo>
                    <a:pt x="3185287" y="29705"/>
                  </a:lnTo>
                  <a:lnTo>
                    <a:pt x="3073806" y="30670"/>
                  </a:lnTo>
                  <a:lnTo>
                    <a:pt x="2967761" y="31737"/>
                  </a:lnTo>
                  <a:lnTo>
                    <a:pt x="2868180" y="32854"/>
                  </a:lnTo>
                  <a:lnTo>
                    <a:pt x="2733268" y="34582"/>
                  </a:lnTo>
                  <a:lnTo>
                    <a:pt x="2618829" y="36271"/>
                  </a:lnTo>
                  <a:lnTo>
                    <a:pt x="2528405" y="37782"/>
                  </a:lnTo>
                  <a:lnTo>
                    <a:pt x="2483193" y="38658"/>
                  </a:lnTo>
                  <a:lnTo>
                    <a:pt x="2452090" y="60667"/>
                  </a:lnTo>
                  <a:lnTo>
                    <a:pt x="2453551" y="70205"/>
                  </a:lnTo>
                  <a:lnTo>
                    <a:pt x="2454935" y="87160"/>
                  </a:lnTo>
                  <a:lnTo>
                    <a:pt x="2457526" y="141452"/>
                  </a:lnTo>
                  <a:lnTo>
                    <a:pt x="2459837" y="219824"/>
                  </a:lnTo>
                  <a:lnTo>
                    <a:pt x="2460904" y="266890"/>
                  </a:lnTo>
                  <a:lnTo>
                    <a:pt x="2461895" y="318579"/>
                  </a:lnTo>
                  <a:lnTo>
                    <a:pt x="2462822" y="374434"/>
                  </a:lnTo>
                  <a:lnTo>
                    <a:pt x="2463685" y="434009"/>
                  </a:lnTo>
                  <a:lnTo>
                    <a:pt x="2464485" y="496811"/>
                  </a:lnTo>
                  <a:lnTo>
                    <a:pt x="2465209" y="562406"/>
                  </a:lnTo>
                  <a:lnTo>
                    <a:pt x="2465870" y="630301"/>
                  </a:lnTo>
                  <a:lnTo>
                    <a:pt x="2466467" y="700062"/>
                  </a:lnTo>
                  <a:lnTo>
                    <a:pt x="2467000" y="771207"/>
                  </a:lnTo>
                  <a:lnTo>
                    <a:pt x="2467470" y="843292"/>
                  </a:lnTo>
                  <a:lnTo>
                    <a:pt x="2467864" y="915822"/>
                  </a:lnTo>
                  <a:lnTo>
                    <a:pt x="2468194" y="988364"/>
                  </a:lnTo>
                  <a:lnTo>
                    <a:pt x="2468461" y="1060450"/>
                  </a:lnTo>
                  <a:lnTo>
                    <a:pt x="2468651" y="1131608"/>
                  </a:lnTo>
                  <a:lnTo>
                    <a:pt x="2468791" y="1201369"/>
                  </a:lnTo>
                  <a:lnTo>
                    <a:pt x="2468854" y="1269288"/>
                  </a:lnTo>
                  <a:lnTo>
                    <a:pt x="2468854" y="1334897"/>
                  </a:lnTo>
                  <a:lnTo>
                    <a:pt x="2468778" y="1397723"/>
                  </a:lnTo>
                  <a:lnTo>
                    <a:pt x="2468651" y="1457312"/>
                  </a:lnTo>
                  <a:lnTo>
                    <a:pt x="2468448" y="1513192"/>
                  </a:lnTo>
                  <a:lnTo>
                    <a:pt x="2468181" y="1564906"/>
                  </a:lnTo>
                  <a:lnTo>
                    <a:pt x="2467851" y="1611998"/>
                  </a:lnTo>
                  <a:lnTo>
                    <a:pt x="2467445" y="1653997"/>
                  </a:lnTo>
                  <a:lnTo>
                    <a:pt x="2466441" y="1720862"/>
                  </a:lnTo>
                  <a:lnTo>
                    <a:pt x="2465184" y="1761807"/>
                  </a:lnTo>
                  <a:lnTo>
                    <a:pt x="2464447" y="1771408"/>
                  </a:lnTo>
                  <a:lnTo>
                    <a:pt x="2465717" y="1776907"/>
                  </a:lnTo>
                  <a:lnTo>
                    <a:pt x="2470531" y="1781454"/>
                  </a:lnTo>
                  <a:lnTo>
                    <a:pt x="2478024" y="1784540"/>
                  </a:lnTo>
                  <a:lnTo>
                    <a:pt x="2487371" y="1785658"/>
                  </a:lnTo>
                  <a:lnTo>
                    <a:pt x="2552966" y="1785467"/>
                  </a:lnTo>
                  <a:lnTo>
                    <a:pt x="2615958" y="1785416"/>
                  </a:lnTo>
                  <a:lnTo>
                    <a:pt x="2676512" y="1785493"/>
                  </a:lnTo>
                  <a:lnTo>
                    <a:pt x="2734818" y="1785696"/>
                  </a:lnTo>
                  <a:lnTo>
                    <a:pt x="2791015" y="1786001"/>
                  </a:lnTo>
                  <a:lnTo>
                    <a:pt x="2845270" y="1786394"/>
                  </a:lnTo>
                  <a:lnTo>
                    <a:pt x="2897759" y="1786864"/>
                  </a:lnTo>
                  <a:lnTo>
                    <a:pt x="2948635" y="1787410"/>
                  </a:lnTo>
                  <a:lnTo>
                    <a:pt x="2998063" y="1787994"/>
                  </a:lnTo>
                  <a:lnTo>
                    <a:pt x="3093262" y="1789303"/>
                  </a:lnTo>
                  <a:lnTo>
                    <a:pt x="3317506" y="1792643"/>
                  </a:lnTo>
                  <a:lnTo>
                    <a:pt x="3361309" y="1793227"/>
                  </a:lnTo>
                  <a:lnTo>
                    <a:pt x="3405162" y="1793760"/>
                  </a:lnTo>
                  <a:lnTo>
                    <a:pt x="3449205" y="1794217"/>
                  </a:lnTo>
                  <a:lnTo>
                    <a:pt x="3493617" y="1794586"/>
                  </a:lnTo>
                  <a:lnTo>
                    <a:pt x="3538550" y="1794865"/>
                  </a:lnTo>
                  <a:lnTo>
                    <a:pt x="3584194" y="1795030"/>
                  </a:lnTo>
                  <a:lnTo>
                    <a:pt x="3630688" y="1795081"/>
                  </a:lnTo>
                  <a:lnTo>
                    <a:pt x="3678199" y="1795005"/>
                  </a:lnTo>
                  <a:lnTo>
                    <a:pt x="3726904" y="1794776"/>
                  </a:lnTo>
                  <a:lnTo>
                    <a:pt x="3776967" y="1794395"/>
                  </a:lnTo>
                  <a:lnTo>
                    <a:pt x="3828542" y="1793836"/>
                  </a:lnTo>
                  <a:lnTo>
                    <a:pt x="3881805" y="1793100"/>
                  </a:lnTo>
                  <a:lnTo>
                    <a:pt x="3936898" y="1792173"/>
                  </a:lnTo>
                  <a:lnTo>
                    <a:pt x="3994023" y="1791030"/>
                  </a:lnTo>
                  <a:lnTo>
                    <a:pt x="4053306" y="1789684"/>
                  </a:lnTo>
                  <a:lnTo>
                    <a:pt x="4208195" y="1785912"/>
                  </a:lnTo>
                  <a:lnTo>
                    <a:pt x="4254258" y="1780768"/>
                  </a:lnTo>
                  <a:lnTo>
                    <a:pt x="4281233" y="1751647"/>
                  </a:lnTo>
                  <a:lnTo>
                    <a:pt x="4282579" y="1688833"/>
                  </a:lnTo>
                  <a:lnTo>
                    <a:pt x="4282935" y="1618449"/>
                  </a:lnTo>
                  <a:lnTo>
                    <a:pt x="4283202" y="1525231"/>
                  </a:lnTo>
                  <a:lnTo>
                    <a:pt x="4283468" y="1351229"/>
                  </a:lnTo>
                  <a:lnTo>
                    <a:pt x="4283557" y="1148168"/>
                  </a:lnTo>
                  <a:close/>
                </a:path>
              </a:pathLst>
            </a:custGeom>
            <a:solidFill>
              <a:srgbClr val="EFE0F9"/>
            </a:solidFill>
          </p:spPr>
          <p:txBody>
            <a:bodyPr wrap="square" lIns="0" tIns="0" rIns="0" bIns="0" rtlCol="0"/>
            <a:lstStyle/>
            <a:p>
              <a:endParaRPr dirty="0"/>
            </a:p>
          </p:txBody>
        </p:sp>
      </p:grpSp>
      <p:sp>
        <p:nvSpPr>
          <p:cNvPr id="18" name="object 18"/>
          <p:cNvSpPr txBox="1"/>
          <p:nvPr/>
        </p:nvSpPr>
        <p:spPr>
          <a:xfrm>
            <a:off x="4063358" y="8745448"/>
            <a:ext cx="141605" cy="926465"/>
          </a:xfrm>
          <a:prstGeom prst="rect">
            <a:avLst/>
          </a:prstGeom>
        </p:spPr>
        <p:txBody>
          <a:bodyPr vert="horz" wrap="square" lIns="0" tIns="12065" rIns="0" bIns="0" rtlCol="0">
            <a:spAutoFit/>
          </a:bodyPr>
          <a:lstStyle/>
          <a:p>
            <a:pPr marL="27305">
              <a:lnSpc>
                <a:spcPts val="2195"/>
              </a:lnSpc>
              <a:spcBef>
                <a:spcPts val="95"/>
              </a:spcBef>
            </a:pPr>
            <a:r>
              <a:rPr sz="1950" spc="-320" dirty="0">
                <a:solidFill>
                  <a:srgbClr val="231F20"/>
                </a:solidFill>
                <a:latin typeface="Calibri"/>
                <a:cs typeface="Calibri"/>
              </a:rPr>
              <a:t>1</a:t>
            </a:r>
            <a:endParaRPr sz="1950" dirty="0">
              <a:latin typeface="Calibri"/>
              <a:cs typeface="Calibri"/>
            </a:endParaRPr>
          </a:p>
          <a:p>
            <a:pPr marL="16510">
              <a:lnSpc>
                <a:spcPts val="2195"/>
              </a:lnSpc>
            </a:pPr>
            <a:r>
              <a:rPr sz="1950" spc="-145" dirty="0">
                <a:solidFill>
                  <a:srgbClr val="231F20"/>
                </a:solidFill>
                <a:latin typeface="Calibri"/>
                <a:cs typeface="Calibri"/>
              </a:rPr>
              <a:t>2</a:t>
            </a:r>
            <a:endParaRPr sz="1950" dirty="0">
              <a:latin typeface="Calibri"/>
              <a:cs typeface="Calibri"/>
            </a:endParaRPr>
          </a:p>
          <a:p>
            <a:pPr marL="12700">
              <a:lnSpc>
                <a:spcPct val="100000"/>
              </a:lnSpc>
              <a:spcBef>
                <a:spcPts val="365"/>
              </a:spcBef>
            </a:pPr>
            <a:r>
              <a:rPr sz="1950" spc="-80" dirty="0">
                <a:solidFill>
                  <a:srgbClr val="231F20"/>
                </a:solidFill>
                <a:latin typeface="Calibri"/>
                <a:cs typeface="Calibri"/>
              </a:rPr>
              <a:t>3</a:t>
            </a:r>
            <a:endParaRPr sz="1950" dirty="0">
              <a:latin typeface="Calibri"/>
              <a:cs typeface="Calibri"/>
            </a:endParaRPr>
          </a:p>
        </p:txBody>
      </p:sp>
      <p:sp>
        <p:nvSpPr>
          <p:cNvPr id="19" name="object 19"/>
          <p:cNvSpPr txBox="1"/>
          <p:nvPr/>
        </p:nvSpPr>
        <p:spPr>
          <a:xfrm>
            <a:off x="6440549" y="8749398"/>
            <a:ext cx="141605" cy="842644"/>
          </a:xfrm>
          <a:prstGeom prst="rect">
            <a:avLst/>
          </a:prstGeom>
        </p:spPr>
        <p:txBody>
          <a:bodyPr vert="horz" wrap="square" lIns="0" tIns="12065" rIns="0" bIns="0" rtlCol="0">
            <a:spAutoFit/>
          </a:bodyPr>
          <a:lstStyle/>
          <a:p>
            <a:pPr marL="27305">
              <a:lnSpc>
                <a:spcPts val="2195"/>
              </a:lnSpc>
              <a:spcBef>
                <a:spcPts val="95"/>
              </a:spcBef>
            </a:pPr>
            <a:r>
              <a:rPr sz="1950" spc="-320" dirty="0">
                <a:solidFill>
                  <a:srgbClr val="7F4293"/>
                </a:solidFill>
                <a:latin typeface="Calibri"/>
                <a:cs typeface="Calibri"/>
              </a:rPr>
              <a:t>1</a:t>
            </a:r>
            <a:endParaRPr sz="1950" dirty="0">
              <a:latin typeface="Calibri"/>
              <a:cs typeface="Calibri"/>
            </a:endParaRPr>
          </a:p>
          <a:p>
            <a:pPr marL="16510">
              <a:lnSpc>
                <a:spcPts val="2050"/>
              </a:lnSpc>
            </a:pPr>
            <a:r>
              <a:rPr sz="1950" spc="-145" dirty="0">
                <a:solidFill>
                  <a:srgbClr val="7F4293"/>
                </a:solidFill>
                <a:latin typeface="Calibri"/>
                <a:cs typeface="Calibri"/>
              </a:rPr>
              <a:t>2</a:t>
            </a:r>
            <a:endParaRPr sz="1950" dirty="0">
              <a:latin typeface="Calibri"/>
              <a:cs typeface="Calibri"/>
            </a:endParaRPr>
          </a:p>
          <a:p>
            <a:pPr marL="12700">
              <a:lnSpc>
                <a:spcPts val="2195"/>
              </a:lnSpc>
            </a:pPr>
            <a:r>
              <a:rPr sz="1950" spc="-80" dirty="0">
                <a:solidFill>
                  <a:srgbClr val="7F4293"/>
                </a:solidFill>
                <a:latin typeface="Calibri"/>
                <a:cs typeface="Calibri"/>
              </a:rPr>
              <a:t>3</a:t>
            </a:r>
            <a:endParaRPr sz="1950" dirty="0">
              <a:latin typeface="Calibri"/>
              <a:cs typeface="Calibri"/>
            </a:endParaRPr>
          </a:p>
        </p:txBody>
      </p:sp>
      <p:sp>
        <p:nvSpPr>
          <p:cNvPr id="20" name="object 20"/>
          <p:cNvSpPr txBox="1"/>
          <p:nvPr/>
        </p:nvSpPr>
        <p:spPr>
          <a:xfrm>
            <a:off x="4230923" y="8150806"/>
            <a:ext cx="1910918" cy="1667123"/>
          </a:xfrm>
          <a:prstGeom prst="rect">
            <a:avLst/>
          </a:prstGeom>
        </p:spPr>
        <p:txBody>
          <a:bodyPr vert="horz" wrap="square" lIns="0" tIns="38100" rIns="0" bIns="0" rtlCol="0">
            <a:spAutoFit/>
          </a:bodyPr>
          <a:lstStyle/>
          <a:p>
            <a:pPr marL="12700" marR="198755">
              <a:lnSpc>
                <a:spcPts val="1100"/>
              </a:lnSpc>
              <a:spcBef>
                <a:spcPts val="300"/>
              </a:spcBef>
            </a:pPr>
            <a:r>
              <a:rPr lang="fr-FR" sz="1050" b="1" spc="70" dirty="0">
                <a:solidFill>
                  <a:srgbClr val="231F20"/>
                </a:solidFill>
                <a:latin typeface="Calibri"/>
                <a:cs typeface="Calibri"/>
              </a:rPr>
              <a:t>ET</a:t>
            </a:r>
            <a:r>
              <a:rPr lang="fr-FR" sz="1050" b="1" spc="-20" dirty="0">
                <a:solidFill>
                  <a:srgbClr val="231F20"/>
                </a:solidFill>
                <a:latin typeface="Calibri"/>
                <a:cs typeface="Calibri"/>
              </a:rPr>
              <a:t> </a:t>
            </a:r>
            <a:r>
              <a:rPr lang="fr-FR" sz="1050" b="1" spc="60" dirty="0">
                <a:solidFill>
                  <a:srgbClr val="231F20"/>
                </a:solidFill>
                <a:latin typeface="Calibri"/>
                <a:cs typeface="Calibri"/>
              </a:rPr>
              <a:t>SI</a:t>
            </a:r>
            <a:r>
              <a:rPr lang="fr-FR" sz="1050" b="1" spc="-20" dirty="0">
                <a:solidFill>
                  <a:srgbClr val="231F20"/>
                </a:solidFill>
                <a:latin typeface="Calibri"/>
                <a:cs typeface="Calibri"/>
              </a:rPr>
              <a:t> </a:t>
            </a:r>
            <a:r>
              <a:rPr lang="fr-FR" sz="1050" b="1" u="sng" spc="60" dirty="0">
                <a:solidFill>
                  <a:srgbClr val="231F20"/>
                </a:solidFill>
                <a:uFill>
                  <a:solidFill>
                    <a:srgbClr val="231F20"/>
                  </a:solidFill>
                </a:uFill>
                <a:latin typeface="Calibri"/>
                <a:cs typeface="Calibri"/>
              </a:rPr>
              <a:t>VOUS</a:t>
            </a:r>
            <a:r>
              <a:rPr lang="fr-FR" sz="1050" b="1" u="sng" spc="-20" dirty="0">
                <a:solidFill>
                  <a:srgbClr val="231F20"/>
                </a:solidFill>
                <a:uFill>
                  <a:solidFill>
                    <a:srgbClr val="231F20"/>
                  </a:solidFill>
                </a:uFill>
                <a:latin typeface="Calibri"/>
                <a:cs typeface="Calibri"/>
              </a:rPr>
              <a:t> </a:t>
            </a:r>
            <a:r>
              <a:rPr lang="fr-FR" sz="1050" b="1" u="sng" spc="65" dirty="0">
                <a:solidFill>
                  <a:srgbClr val="231F20"/>
                </a:solidFill>
                <a:uFill>
                  <a:solidFill>
                    <a:srgbClr val="231F20"/>
                  </a:solidFill>
                </a:uFill>
                <a:latin typeface="Calibri"/>
                <a:cs typeface="Calibri"/>
              </a:rPr>
              <a:t>AVEZ</a:t>
            </a:r>
            <a:r>
              <a:rPr lang="fr-FR" sz="1050" b="1" u="sng" spc="-15" dirty="0">
                <a:solidFill>
                  <a:srgbClr val="231F20"/>
                </a:solidFill>
                <a:uFill>
                  <a:solidFill>
                    <a:srgbClr val="231F20"/>
                  </a:solidFill>
                </a:uFill>
                <a:latin typeface="Calibri"/>
                <a:cs typeface="Calibri"/>
              </a:rPr>
              <a:t> </a:t>
            </a:r>
            <a:r>
              <a:rPr lang="fr-FR" sz="1050" b="1" u="sng" spc="55" dirty="0">
                <a:solidFill>
                  <a:srgbClr val="231F20"/>
                </a:solidFill>
                <a:uFill>
                  <a:solidFill>
                    <a:srgbClr val="231F20"/>
                  </a:solidFill>
                </a:uFill>
                <a:latin typeface="Calibri"/>
                <a:cs typeface="Calibri"/>
              </a:rPr>
              <a:t>DIVULGUÉ</a:t>
            </a:r>
            <a:r>
              <a:rPr lang="fr-FR" sz="1050" b="1" u="sng" spc="-20" dirty="0">
                <a:solidFill>
                  <a:srgbClr val="231F20"/>
                </a:solidFill>
                <a:uFill>
                  <a:solidFill>
                    <a:srgbClr val="231F20"/>
                  </a:solidFill>
                </a:uFill>
                <a:latin typeface="Calibri"/>
                <a:cs typeface="Calibri"/>
              </a:rPr>
              <a:t> </a:t>
            </a:r>
            <a:r>
              <a:rPr lang="fr-FR" sz="1050" b="1" spc="-20" dirty="0">
                <a:solidFill>
                  <a:srgbClr val="231F20"/>
                </a:solidFill>
                <a:latin typeface="Calibri"/>
                <a:cs typeface="Calibri"/>
              </a:rPr>
              <a:t> </a:t>
            </a:r>
            <a:r>
              <a:rPr lang="fr-FR" sz="1050" b="1" spc="90" dirty="0">
                <a:solidFill>
                  <a:srgbClr val="231F20"/>
                </a:solidFill>
                <a:latin typeface="Calibri"/>
                <a:cs typeface="Calibri"/>
              </a:rPr>
              <a:t>VOTRE</a:t>
            </a:r>
            <a:r>
              <a:rPr lang="fr-FR" sz="1050" b="1" spc="5" dirty="0">
                <a:solidFill>
                  <a:srgbClr val="231F20"/>
                </a:solidFill>
                <a:latin typeface="Calibri"/>
                <a:cs typeface="Calibri"/>
              </a:rPr>
              <a:t> </a:t>
            </a:r>
            <a:r>
              <a:rPr lang="fr-FR" sz="1050" b="1" dirty="0">
                <a:solidFill>
                  <a:srgbClr val="231F20"/>
                </a:solidFill>
                <a:latin typeface="Calibri"/>
                <a:cs typeface="Calibri"/>
              </a:rPr>
              <a:t>MOT</a:t>
            </a:r>
            <a:r>
              <a:rPr lang="fr-FR" sz="1050" b="1" spc="5" dirty="0">
                <a:solidFill>
                  <a:srgbClr val="231F20"/>
                </a:solidFill>
                <a:latin typeface="Calibri"/>
                <a:cs typeface="Calibri"/>
              </a:rPr>
              <a:t> </a:t>
            </a:r>
            <a:r>
              <a:rPr lang="fr-FR" sz="1050" b="1" dirty="0">
                <a:solidFill>
                  <a:srgbClr val="231F20"/>
                </a:solidFill>
                <a:latin typeface="Calibri"/>
                <a:cs typeface="Calibri"/>
              </a:rPr>
              <a:t>DE</a:t>
            </a:r>
            <a:r>
              <a:rPr lang="fr-FR" sz="1050" b="1" spc="5" dirty="0">
                <a:solidFill>
                  <a:srgbClr val="231F20"/>
                </a:solidFill>
                <a:latin typeface="Calibri"/>
                <a:cs typeface="Calibri"/>
              </a:rPr>
              <a:t> </a:t>
            </a:r>
            <a:r>
              <a:rPr lang="fr-FR" sz="1050" b="1" spc="35" dirty="0">
                <a:solidFill>
                  <a:srgbClr val="231F20"/>
                </a:solidFill>
                <a:latin typeface="Calibri"/>
                <a:cs typeface="Calibri"/>
              </a:rPr>
              <a:t>PASSE</a:t>
            </a:r>
            <a:endParaRPr lang="fr-FR" sz="1050" b="1" dirty="0">
              <a:latin typeface="Calibri"/>
              <a:cs typeface="Calibri"/>
            </a:endParaRPr>
          </a:p>
          <a:p>
            <a:pPr marL="12700">
              <a:lnSpc>
                <a:spcPts val="1005"/>
              </a:lnSpc>
            </a:pPr>
            <a:r>
              <a:rPr lang="fr-FR" sz="1050" b="1" dirty="0">
                <a:solidFill>
                  <a:srgbClr val="231F20"/>
                </a:solidFill>
                <a:latin typeface="Calibri"/>
                <a:cs typeface="Calibri"/>
              </a:rPr>
              <a:t>OU</a:t>
            </a:r>
            <a:r>
              <a:rPr lang="fr-FR" sz="1050" b="1" spc="20" dirty="0">
                <a:solidFill>
                  <a:srgbClr val="231F20"/>
                </a:solidFill>
                <a:latin typeface="Calibri"/>
                <a:cs typeface="Calibri"/>
              </a:rPr>
              <a:t> </a:t>
            </a:r>
            <a:r>
              <a:rPr lang="fr-FR" sz="1050" b="1" spc="60" dirty="0">
                <a:solidFill>
                  <a:srgbClr val="231F20"/>
                </a:solidFill>
                <a:latin typeface="Calibri"/>
                <a:cs typeface="Calibri"/>
              </a:rPr>
              <a:t>DES</a:t>
            </a:r>
            <a:r>
              <a:rPr lang="fr-FR" sz="1050" b="1" spc="25" dirty="0">
                <a:solidFill>
                  <a:srgbClr val="231F20"/>
                </a:solidFill>
                <a:latin typeface="Calibri"/>
                <a:cs typeface="Calibri"/>
              </a:rPr>
              <a:t> </a:t>
            </a:r>
            <a:r>
              <a:rPr lang="fr-FR" sz="1050" b="1" spc="45" dirty="0">
                <a:solidFill>
                  <a:srgbClr val="231F20"/>
                </a:solidFill>
                <a:latin typeface="Calibri"/>
                <a:cs typeface="Calibri"/>
              </a:rPr>
              <a:t>INFORMATIONS</a:t>
            </a:r>
            <a:endParaRPr lang="fr-FR" sz="1050" b="1" dirty="0">
              <a:latin typeface="Calibri"/>
              <a:cs typeface="Calibri"/>
            </a:endParaRPr>
          </a:p>
          <a:p>
            <a:pPr marL="12700">
              <a:lnSpc>
                <a:spcPts val="1180"/>
              </a:lnSpc>
            </a:pPr>
            <a:r>
              <a:rPr lang="fr-FR" sz="1050" b="1" spc="90" dirty="0">
                <a:solidFill>
                  <a:srgbClr val="231F20"/>
                </a:solidFill>
                <a:latin typeface="Calibri"/>
                <a:cs typeface="Calibri"/>
              </a:rPr>
              <a:t>PERSONNELLES</a:t>
            </a:r>
            <a:r>
              <a:rPr lang="fr-FR" sz="1050" b="1" spc="15" dirty="0">
                <a:solidFill>
                  <a:srgbClr val="231F20"/>
                </a:solidFill>
                <a:latin typeface="Calibri"/>
                <a:cs typeface="Calibri"/>
              </a:rPr>
              <a:t> </a:t>
            </a:r>
            <a:r>
              <a:rPr lang="fr-FR" sz="1050" b="1" spc="-50" dirty="0">
                <a:solidFill>
                  <a:srgbClr val="231F20"/>
                </a:solidFill>
                <a:latin typeface="Calibri"/>
                <a:cs typeface="Calibri"/>
              </a:rPr>
              <a:t>?</a:t>
            </a:r>
            <a:endParaRPr lang="fr-FR" sz="1050" b="1" dirty="0">
              <a:latin typeface="Calibri"/>
              <a:cs typeface="Calibri"/>
            </a:endParaRPr>
          </a:p>
          <a:p>
            <a:pPr marL="16510" marR="5080">
              <a:lnSpc>
                <a:spcPts val="670"/>
              </a:lnSpc>
              <a:spcBef>
                <a:spcPts val="635"/>
              </a:spcBef>
            </a:pPr>
            <a:r>
              <a:rPr lang="fr-FR" sz="650" dirty="0">
                <a:solidFill>
                  <a:srgbClr val="231F20"/>
                </a:solidFill>
                <a:latin typeface="Calibri"/>
                <a:cs typeface="Calibri"/>
              </a:rPr>
              <a:t>Renouvelez</a:t>
            </a:r>
            <a:r>
              <a:rPr sz="650" spc="90" dirty="0">
                <a:solidFill>
                  <a:srgbClr val="231F20"/>
                </a:solidFill>
                <a:latin typeface="Calibri"/>
                <a:cs typeface="Calibri"/>
              </a:rPr>
              <a:t> </a:t>
            </a:r>
            <a:r>
              <a:rPr sz="650" dirty="0">
                <a:solidFill>
                  <a:srgbClr val="231F20"/>
                </a:solidFill>
                <a:latin typeface="Calibri"/>
                <a:cs typeface="Calibri"/>
              </a:rPr>
              <a:t>immédiatement</a:t>
            </a:r>
            <a:r>
              <a:rPr sz="650" spc="95" dirty="0">
                <a:solidFill>
                  <a:srgbClr val="231F20"/>
                </a:solidFill>
                <a:latin typeface="Calibri"/>
                <a:cs typeface="Calibri"/>
              </a:rPr>
              <a:t> </a:t>
            </a:r>
            <a:r>
              <a:rPr sz="650" dirty="0">
                <a:solidFill>
                  <a:srgbClr val="231F20"/>
                </a:solidFill>
                <a:latin typeface="Calibri"/>
                <a:cs typeface="Calibri"/>
              </a:rPr>
              <a:t>les</a:t>
            </a:r>
            <a:r>
              <a:rPr sz="650" spc="90" dirty="0">
                <a:solidFill>
                  <a:srgbClr val="231F20"/>
                </a:solidFill>
                <a:latin typeface="Calibri"/>
                <a:cs typeface="Calibri"/>
              </a:rPr>
              <a:t> </a:t>
            </a:r>
            <a:r>
              <a:rPr sz="650" dirty="0">
                <a:solidFill>
                  <a:srgbClr val="231F20"/>
                </a:solidFill>
                <a:latin typeface="Calibri"/>
                <a:cs typeface="Calibri"/>
              </a:rPr>
              <a:t>mots</a:t>
            </a:r>
            <a:r>
              <a:rPr sz="650" spc="95" dirty="0">
                <a:solidFill>
                  <a:srgbClr val="231F20"/>
                </a:solidFill>
                <a:latin typeface="Calibri"/>
                <a:cs typeface="Calibri"/>
              </a:rPr>
              <a:t> </a:t>
            </a:r>
            <a:r>
              <a:rPr sz="650" dirty="0">
                <a:solidFill>
                  <a:srgbClr val="231F20"/>
                </a:solidFill>
                <a:latin typeface="Calibri"/>
                <a:cs typeface="Calibri"/>
              </a:rPr>
              <a:t>de</a:t>
            </a:r>
            <a:r>
              <a:rPr sz="650" spc="90" dirty="0">
                <a:solidFill>
                  <a:srgbClr val="231F20"/>
                </a:solidFill>
                <a:latin typeface="Calibri"/>
                <a:cs typeface="Calibri"/>
              </a:rPr>
              <a:t> </a:t>
            </a:r>
            <a:r>
              <a:rPr sz="650" spc="-20" dirty="0">
                <a:solidFill>
                  <a:srgbClr val="231F20"/>
                </a:solidFill>
                <a:latin typeface="Calibri"/>
                <a:cs typeface="Calibri"/>
              </a:rPr>
              <a:t>passe</a:t>
            </a:r>
            <a:r>
              <a:rPr sz="650" spc="500" dirty="0">
                <a:solidFill>
                  <a:srgbClr val="231F20"/>
                </a:solidFill>
                <a:latin typeface="Calibri"/>
                <a:cs typeface="Calibri"/>
              </a:rPr>
              <a:t> </a:t>
            </a:r>
            <a:r>
              <a:rPr sz="650" dirty="0">
                <a:solidFill>
                  <a:srgbClr val="231F20"/>
                </a:solidFill>
                <a:latin typeface="Calibri"/>
                <a:cs typeface="Calibri"/>
              </a:rPr>
              <a:t>des</a:t>
            </a:r>
            <a:r>
              <a:rPr sz="650" spc="50" dirty="0">
                <a:solidFill>
                  <a:srgbClr val="231F20"/>
                </a:solidFill>
                <a:latin typeface="Calibri"/>
                <a:cs typeface="Calibri"/>
              </a:rPr>
              <a:t> </a:t>
            </a:r>
            <a:r>
              <a:rPr sz="650" dirty="0">
                <a:solidFill>
                  <a:srgbClr val="231F20"/>
                </a:solidFill>
                <a:latin typeface="Calibri"/>
                <a:cs typeface="Calibri"/>
              </a:rPr>
              <a:t>comptes</a:t>
            </a:r>
            <a:r>
              <a:rPr sz="650" spc="55" dirty="0">
                <a:solidFill>
                  <a:srgbClr val="231F20"/>
                </a:solidFill>
                <a:latin typeface="Calibri"/>
                <a:cs typeface="Calibri"/>
              </a:rPr>
              <a:t> </a:t>
            </a:r>
            <a:r>
              <a:rPr sz="650" spc="-10" dirty="0">
                <a:solidFill>
                  <a:srgbClr val="231F20"/>
                </a:solidFill>
                <a:latin typeface="Calibri"/>
                <a:cs typeface="Calibri"/>
              </a:rPr>
              <a:t>compromis</a:t>
            </a:r>
            <a:endParaRPr sz="650" dirty="0">
              <a:latin typeface="Calibri"/>
              <a:cs typeface="Calibri"/>
            </a:endParaRPr>
          </a:p>
          <a:p>
            <a:pPr marL="16510" marR="29209">
              <a:lnSpc>
                <a:spcPts val="670"/>
              </a:lnSpc>
              <a:spcBef>
                <a:spcPts val="685"/>
              </a:spcBef>
            </a:pPr>
            <a:r>
              <a:rPr sz="650" dirty="0">
                <a:solidFill>
                  <a:srgbClr val="231F20"/>
                </a:solidFill>
                <a:latin typeface="Calibri"/>
                <a:cs typeface="Calibri"/>
              </a:rPr>
              <a:t>Signalez</a:t>
            </a:r>
            <a:r>
              <a:rPr sz="650" spc="140" dirty="0">
                <a:solidFill>
                  <a:srgbClr val="231F20"/>
                </a:solidFill>
                <a:latin typeface="Calibri"/>
                <a:cs typeface="Calibri"/>
              </a:rPr>
              <a:t> </a:t>
            </a:r>
            <a:r>
              <a:rPr sz="650" dirty="0">
                <a:solidFill>
                  <a:srgbClr val="231F20"/>
                </a:solidFill>
                <a:latin typeface="Calibri"/>
                <a:cs typeface="Calibri"/>
              </a:rPr>
              <a:t>les</a:t>
            </a:r>
            <a:r>
              <a:rPr sz="650" spc="140" dirty="0">
                <a:solidFill>
                  <a:srgbClr val="231F20"/>
                </a:solidFill>
                <a:latin typeface="Calibri"/>
                <a:cs typeface="Calibri"/>
              </a:rPr>
              <a:t> </a:t>
            </a:r>
            <a:r>
              <a:rPr sz="650" dirty="0">
                <a:solidFill>
                  <a:srgbClr val="231F20"/>
                </a:solidFill>
                <a:latin typeface="Calibri"/>
                <a:cs typeface="Calibri"/>
              </a:rPr>
              <a:t>escroqueries,</a:t>
            </a:r>
            <a:r>
              <a:rPr sz="650" spc="140" dirty="0">
                <a:solidFill>
                  <a:srgbClr val="231F20"/>
                </a:solidFill>
                <a:latin typeface="Calibri"/>
                <a:cs typeface="Calibri"/>
              </a:rPr>
              <a:t> </a:t>
            </a:r>
            <a:r>
              <a:rPr sz="650" dirty="0">
                <a:solidFill>
                  <a:srgbClr val="231F20"/>
                </a:solidFill>
                <a:latin typeface="Calibri"/>
                <a:cs typeface="Calibri"/>
              </a:rPr>
              <a:t>grâce</a:t>
            </a:r>
            <a:r>
              <a:rPr sz="650" spc="140" dirty="0">
                <a:solidFill>
                  <a:srgbClr val="231F20"/>
                </a:solidFill>
                <a:latin typeface="Calibri"/>
                <a:cs typeface="Calibri"/>
              </a:rPr>
              <a:t> </a:t>
            </a:r>
            <a:r>
              <a:rPr sz="650" dirty="0">
                <a:solidFill>
                  <a:srgbClr val="231F20"/>
                </a:solidFill>
                <a:latin typeface="Calibri"/>
                <a:cs typeface="Calibri"/>
              </a:rPr>
              <a:t>au</a:t>
            </a:r>
            <a:r>
              <a:rPr sz="650" spc="140" dirty="0">
                <a:solidFill>
                  <a:srgbClr val="231F20"/>
                </a:solidFill>
                <a:latin typeface="Calibri"/>
                <a:cs typeface="Calibri"/>
              </a:rPr>
              <a:t> </a:t>
            </a:r>
            <a:r>
              <a:rPr sz="650" spc="-10" dirty="0">
                <a:solidFill>
                  <a:srgbClr val="231F20"/>
                </a:solidFill>
                <a:latin typeface="Calibri"/>
                <a:cs typeface="Calibri"/>
              </a:rPr>
              <a:t>dispositif</a:t>
            </a:r>
            <a:r>
              <a:rPr sz="650" spc="500" dirty="0">
                <a:solidFill>
                  <a:srgbClr val="231F20"/>
                </a:solidFill>
                <a:latin typeface="Calibri"/>
                <a:cs typeface="Calibri"/>
              </a:rPr>
              <a:t> </a:t>
            </a:r>
            <a:r>
              <a:rPr sz="650" dirty="0">
                <a:solidFill>
                  <a:srgbClr val="231F20"/>
                </a:solidFill>
                <a:latin typeface="Calibri"/>
                <a:cs typeface="Calibri"/>
              </a:rPr>
              <a:t>THESEE</a:t>
            </a:r>
            <a:r>
              <a:rPr sz="650" spc="110" dirty="0">
                <a:solidFill>
                  <a:srgbClr val="231F20"/>
                </a:solidFill>
                <a:latin typeface="Calibri"/>
                <a:cs typeface="Calibri"/>
              </a:rPr>
              <a:t> </a:t>
            </a:r>
            <a:r>
              <a:rPr sz="650" dirty="0">
                <a:solidFill>
                  <a:srgbClr val="231F20"/>
                </a:solidFill>
                <a:latin typeface="Calibri"/>
                <a:cs typeface="Calibri"/>
              </a:rPr>
              <a:t>et</a:t>
            </a:r>
            <a:r>
              <a:rPr sz="650" spc="110" dirty="0">
                <a:solidFill>
                  <a:srgbClr val="231F20"/>
                </a:solidFill>
                <a:latin typeface="Calibri"/>
                <a:cs typeface="Calibri"/>
              </a:rPr>
              <a:t> </a:t>
            </a:r>
            <a:r>
              <a:rPr sz="650" dirty="0">
                <a:solidFill>
                  <a:srgbClr val="231F20"/>
                </a:solidFill>
                <a:latin typeface="Calibri"/>
                <a:cs typeface="Calibri"/>
              </a:rPr>
              <a:t>le</a:t>
            </a:r>
            <a:r>
              <a:rPr sz="650" spc="110" dirty="0">
                <a:solidFill>
                  <a:srgbClr val="231F20"/>
                </a:solidFill>
                <a:latin typeface="Calibri"/>
                <a:cs typeface="Calibri"/>
              </a:rPr>
              <a:t> </a:t>
            </a:r>
            <a:r>
              <a:rPr sz="650" u="sng" dirty="0">
                <a:solidFill>
                  <a:srgbClr val="205E9E"/>
                </a:solidFill>
                <a:uFill>
                  <a:solidFill>
                    <a:srgbClr val="205E9E"/>
                  </a:solidFill>
                </a:uFill>
                <a:latin typeface="Calibri"/>
                <a:cs typeface="Calibri"/>
              </a:rPr>
              <a:t>formulaire</a:t>
            </a:r>
            <a:r>
              <a:rPr sz="650" spc="110" dirty="0">
                <a:solidFill>
                  <a:srgbClr val="205E9E"/>
                </a:solidFill>
                <a:latin typeface="Calibri"/>
                <a:cs typeface="Calibri"/>
              </a:rPr>
              <a:t> </a:t>
            </a:r>
            <a:r>
              <a:rPr sz="650" dirty="0">
                <a:solidFill>
                  <a:srgbClr val="231F20"/>
                </a:solidFill>
                <a:latin typeface="Calibri"/>
                <a:cs typeface="Calibri"/>
              </a:rPr>
              <a:t>de</a:t>
            </a:r>
            <a:r>
              <a:rPr sz="650" spc="110" dirty="0">
                <a:solidFill>
                  <a:srgbClr val="231F20"/>
                </a:solidFill>
                <a:latin typeface="Calibri"/>
                <a:cs typeface="Calibri"/>
              </a:rPr>
              <a:t> </a:t>
            </a:r>
            <a:r>
              <a:rPr sz="650" dirty="0">
                <a:solidFill>
                  <a:srgbClr val="231F20"/>
                </a:solidFill>
                <a:latin typeface="Calibri"/>
                <a:cs typeface="Calibri"/>
              </a:rPr>
              <a:t>choix</a:t>
            </a:r>
            <a:r>
              <a:rPr sz="650" spc="110" dirty="0">
                <a:solidFill>
                  <a:srgbClr val="231F20"/>
                </a:solidFill>
                <a:latin typeface="Calibri"/>
                <a:cs typeface="Calibri"/>
              </a:rPr>
              <a:t> </a:t>
            </a:r>
            <a:r>
              <a:rPr sz="650" spc="-20" dirty="0">
                <a:solidFill>
                  <a:srgbClr val="231F20"/>
                </a:solidFill>
                <a:latin typeface="Calibri"/>
                <a:cs typeface="Calibri"/>
              </a:rPr>
              <a:t>guidé</a:t>
            </a:r>
            <a:r>
              <a:rPr sz="650" spc="500" dirty="0">
                <a:solidFill>
                  <a:srgbClr val="231F20"/>
                </a:solidFill>
                <a:latin typeface="Calibri"/>
                <a:cs typeface="Calibri"/>
              </a:rPr>
              <a:t> </a:t>
            </a:r>
            <a:r>
              <a:rPr sz="650" dirty="0">
                <a:solidFill>
                  <a:srgbClr val="231F20"/>
                </a:solidFill>
                <a:latin typeface="Calibri"/>
                <a:cs typeface="Calibri"/>
              </a:rPr>
              <a:t>disponible</a:t>
            </a:r>
            <a:r>
              <a:rPr sz="650" spc="210" dirty="0">
                <a:solidFill>
                  <a:srgbClr val="231F20"/>
                </a:solidFill>
                <a:latin typeface="Calibri"/>
                <a:cs typeface="Calibri"/>
              </a:rPr>
              <a:t> </a:t>
            </a:r>
            <a:r>
              <a:rPr sz="650" dirty="0">
                <a:solidFill>
                  <a:srgbClr val="231F20"/>
                </a:solidFill>
                <a:latin typeface="Calibri"/>
                <a:cs typeface="Calibri"/>
              </a:rPr>
              <a:t>sur</a:t>
            </a:r>
            <a:r>
              <a:rPr sz="650" spc="215" dirty="0">
                <a:solidFill>
                  <a:srgbClr val="231F20"/>
                </a:solidFill>
                <a:latin typeface="Calibri"/>
                <a:cs typeface="Calibri"/>
              </a:rPr>
              <a:t> </a:t>
            </a:r>
            <a:r>
              <a:rPr sz="650" dirty="0">
                <a:solidFill>
                  <a:srgbClr val="231F20"/>
                </a:solidFill>
                <a:latin typeface="Calibri"/>
                <a:cs typeface="Calibri"/>
              </a:rPr>
              <a:t>service-</a:t>
            </a:r>
            <a:r>
              <a:rPr sz="650" spc="-10" dirty="0">
                <a:solidFill>
                  <a:srgbClr val="231F20"/>
                </a:solidFill>
                <a:latin typeface="Calibri"/>
                <a:cs typeface="Calibri"/>
              </a:rPr>
              <a:t>public.fr</a:t>
            </a:r>
            <a:endParaRPr sz="650" dirty="0">
              <a:latin typeface="Calibri"/>
              <a:cs typeface="Calibri"/>
            </a:endParaRPr>
          </a:p>
          <a:p>
            <a:pPr marL="16510" marR="79375">
              <a:lnSpc>
                <a:spcPts val="670"/>
              </a:lnSpc>
              <a:spcBef>
                <a:spcPts val="685"/>
              </a:spcBef>
            </a:pPr>
            <a:r>
              <a:rPr sz="650" dirty="0">
                <a:solidFill>
                  <a:srgbClr val="231F20"/>
                </a:solidFill>
                <a:latin typeface="Calibri"/>
                <a:cs typeface="Calibri"/>
              </a:rPr>
              <a:t>Rendez-vous</a:t>
            </a:r>
            <a:r>
              <a:rPr sz="650" spc="114" dirty="0">
                <a:solidFill>
                  <a:srgbClr val="231F20"/>
                </a:solidFill>
                <a:latin typeface="Calibri"/>
                <a:cs typeface="Calibri"/>
              </a:rPr>
              <a:t> </a:t>
            </a:r>
            <a:r>
              <a:rPr sz="650" dirty="0">
                <a:solidFill>
                  <a:srgbClr val="231F20"/>
                </a:solidFill>
                <a:latin typeface="Calibri"/>
                <a:cs typeface="Calibri"/>
              </a:rPr>
              <a:t>sur</a:t>
            </a:r>
            <a:r>
              <a:rPr sz="650" spc="125" dirty="0">
                <a:solidFill>
                  <a:srgbClr val="231F20"/>
                </a:solidFill>
                <a:latin typeface="Calibri"/>
                <a:cs typeface="Calibri"/>
              </a:rPr>
              <a:t> </a:t>
            </a:r>
            <a:r>
              <a:rPr sz="650" u="sng" spc="-10" dirty="0">
                <a:solidFill>
                  <a:srgbClr val="205E9E"/>
                </a:solidFill>
                <a:uFill>
                  <a:solidFill>
                    <a:srgbClr val="205E9E"/>
                  </a:solidFill>
                </a:uFill>
                <a:latin typeface="Calibri"/>
                <a:cs typeface="Calibri"/>
              </a:rPr>
              <a:t>cybermalveillance.gouv.fr</a:t>
            </a:r>
            <a:r>
              <a:rPr sz="650" spc="-10" dirty="0">
                <a:solidFill>
                  <a:srgbClr val="231F20"/>
                </a:solidFill>
                <a:latin typeface="Calibri"/>
                <a:cs typeface="Calibri"/>
              </a:rPr>
              <a:t>,</a:t>
            </a:r>
            <a:r>
              <a:rPr sz="650" spc="500" dirty="0">
                <a:solidFill>
                  <a:srgbClr val="231F20"/>
                </a:solidFill>
                <a:latin typeface="Calibri"/>
                <a:cs typeface="Calibri"/>
              </a:rPr>
              <a:t>  </a:t>
            </a:r>
            <a:r>
              <a:rPr sz="650" dirty="0">
                <a:solidFill>
                  <a:srgbClr val="231F20"/>
                </a:solidFill>
                <a:latin typeface="Calibri"/>
                <a:cs typeface="Calibri"/>
              </a:rPr>
              <a:t>la</a:t>
            </a:r>
            <a:r>
              <a:rPr sz="650" spc="155" dirty="0">
                <a:solidFill>
                  <a:srgbClr val="231F20"/>
                </a:solidFill>
                <a:latin typeface="Calibri"/>
                <a:cs typeface="Calibri"/>
              </a:rPr>
              <a:t> </a:t>
            </a:r>
            <a:r>
              <a:rPr sz="650" dirty="0">
                <a:solidFill>
                  <a:srgbClr val="231F20"/>
                </a:solidFill>
                <a:latin typeface="Calibri"/>
                <a:cs typeface="Calibri"/>
              </a:rPr>
              <a:t>plateforme</a:t>
            </a:r>
            <a:r>
              <a:rPr sz="650" spc="160" dirty="0">
                <a:solidFill>
                  <a:srgbClr val="231F20"/>
                </a:solidFill>
                <a:latin typeface="Calibri"/>
                <a:cs typeface="Calibri"/>
              </a:rPr>
              <a:t> </a:t>
            </a:r>
            <a:r>
              <a:rPr sz="650" dirty="0">
                <a:solidFill>
                  <a:srgbClr val="231F20"/>
                </a:solidFill>
                <a:latin typeface="Calibri"/>
                <a:cs typeface="Calibri"/>
              </a:rPr>
              <a:t>nationale</a:t>
            </a:r>
            <a:r>
              <a:rPr sz="650" spc="160" dirty="0">
                <a:solidFill>
                  <a:srgbClr val="231F20"/>
                </a:solidFill>
                <a:latin typeface="Calibri"/>
                <a:cs typeface="Calibri"/>
              </a:rPr>
              <a:t> </a:t>
            </a:r>
            <a:r>
              <a:rPr sz="650" dirty="0">
                <a:solidFill>
                  <a:srgbClr val="231F20"/>
                </a:solidFill>
                <a:latin typeface="Calibri"/>
                <a:cs typeface="Calibri"/>
              </a:rPr>
              <a:t>d’assistance</a:t>
            </a:r>
            <a:r>
              <a:rPr sz="650" spc="160" dirty="0">
                <a:solidFill>
                  <a:srgbClr val="231F20"/>
                </a:solidFill>
                <a:latin typeface="Calibri"/>
                <a:cs typeface="Calibri"/>
              </a:rPr>
              <a:t> </a:t>
            </a:r>
            <a:r>
              <a:rPr sz="650" spc="-25" dirty="0">
                <a:solidFill>
                  <a:srgbClr val="231F20"/>
                </a:solidFill>
                <a:latin typeface="Calibri"/>
                <a:cs typeface="Calibri"/>
              </a:rPr>
              <a:t>aux</a:t>
            </a:r>
            <a:r>
              <a:rPr sz="650" spc="500" dirty="0">
                <a:solidFill>
                  <a:srgbClr val="231F20"/>
                </a:solidFill>
                <a:latin typeface="Calibri"/>
                <a:cs typeface="Calibri"/>
              </a:rPr>
              <a:t> </a:t>
            </a:r>
            <a:r>
              <a:rPr sz="650" dirty="0">
                <a:solidFill>
                  <a:srgbClr val="231F20"/>
                </a:solidFill>
                <a:latin typeface="Calibri"/>
                <a:cs typeface="Calibri"/>
              </a:rPr>
              <a:t>victimes</a:t>
            </a:r>
            <a:r>
              <a:rPr sz="650" spc="170" dirty="0">
                <a:solidFill>
                  <a:srgbClr val="231F20"/>
                </a:solidFill>
                <a:latin typeface="Calibri"/>
                <a:cs typeface="Calibri"/>
              </a:rPr>
              <a:t> </a:t>
            </a:r>
            <a:r>
              <a:rPr sz="650" dirty="0">
                <a:solidFill>
                  <a:srgbClr val="231F20"/>
                </a:solidFill>
                <a:latin typeface="Calibri"/>
                <a:cs typeface="Calibri"/>
              </a:rPr>
              <a:t>d’actes</a:t>
            </a:r>
            <a:r>
              <a:rPr sz="650" spc="170" dirty="0">
                <a:solidFill>
                  <a:srgbClr val="231F20"/>
                </a:solidFill>
                <a:latin typeface="Calibri"/>
                <a:cs typeface="Calibri"/>
              </a:rPr>
              <a:t> </a:t>
            </a:r>
            <a:r>
              <a:rPr sz="650" dirty="0">
                <a:solidFill>
                  <a:srgbClr val="231F20"/>
                </a:solidFill>
                <a:latin typeface="Calibri"/>
                <a:cs typeface="Calibri"/>
              </a:rPr>
              <a:t>de</a:t>
            </a:r>
            <a:r>
              <a:rPr sz="650" spc="170" dirty="0">
                <a:solidFill>
                  <a:srgbClr val="231F20"/>
                </a:solidFill>
                <a:latin typeface="Calibri"/>
                <a:cs typeface="Calibri"/>
              </a:rPr>
              <a:t> </a:t>
            </a:r>
            <a:r>
              <a:rPr sz="650" dirty="0">
                <a:solidFill>
                  <a:srgbClr val="231F20"/>
                </a:solidFill>
                <a:latin typeface="Calibri"/>
                <a:cs typeface="Calibri"/>
              </a:rPr>
              <a:t>cybermalveillance</a:t>
            </a:r>
            <a:r>
              <a:rPr sz="650" spc="170" dirty="0">
                <a:solidFill>
                  <a:srgbClr val="231F20"/>
                </a:solidFill>
                <a:latin typeface="Calibri"/>
                <a:cs typeface="Calibri"/>
              </a:rPr>
              <a:t> </a:t>
            </a:r>
            <a:r>
              <a:rPr sz="650" spc="-20" dirty="0">
                <a:solidFill>
                  <a:srgbClr val="231F20"/>
                </a:solidFill>
                <a:latin typeface="Calibri"/>
                <a:cs typeface="Calibri"/>
              </a:rPr>
              <a:t>pour</a:t>
            </a:r>
            <a:r>
              <a:rPr sz="650" spc="500" dirty="0">
                <a:solidFill>
                  <a:srgbClr val="231F20"/>
                </a:solidFill>
                <a:latin typeface="Calibri"/>
                <a:cs typeface="Calibri"/>
              </a:rPr>
              <a:t> </a:t>
            </a:r>
            <a:r>
              <a:rPr sz="650" dirty="0">
                <a:solidFill>
                  <a:srgbClr val="231F20"/>
                </a:solidFill>
                <a:latin typeface="Calibri"/>
                <a:cs typeface="Calibri"/>
              </a:rPr>
              <a:t>obtenir</a:t>
            </a:r>
            <a:r>
              <a:rPr sz="650" spc="65" dirty="0">
                <a:solidFill>
                  <a:srgbClr val="231F20"/>
                </a:solidFill>
                <a:latin typeface="Calibri"/>
                <a:cs typeface="Calibri"/>
              </a:rPr>
              <a:t> </a:t>
            </a:r>
            <a:r>
              <a:rPr sz="650" dirty="0">
                <a:solidFill>
                  <a:srgbClr val="231F20"/>
                </a:solidFill>
                <a:latin typeface="Calibri"/>
                <a:cs typeface="Calibri"/>
              </a:rPr>
              <a:t>plus</a:t>
            </a:r>
            <a:r>
              <a:rPr sz="650" spc="70" dirty="0">
                <a:solidFill>
                  <a:srgbClr val="231F20"/>
                </a:solidFill>
                <a:latin typeface="Calibri"/>
                <a:cs typeface="Calibri"/>
              </a:rPr>
              <a:t> </a:t>
            </a:r>
            <a:r>
              <a:rPr sz="650" dirty="0">
                <a:solidFill>
                  <a:srgbClr val="231F20"/>
                </a:solidFill>
                <a:latin typeface="Calibri"/>
                <a:cs typeface="Calibri"/>
              </a:rPr>
              <a:t>de</a:t>
            </a:r>
            <a:r>
              <a:rPr sz="650" spc="70" dirty="0">
                <a:solidFill>
                  <a:srgbClr val="231F20"/>
                </a:solidFill>
                <a:latin typeface="Calibri"/>
                <a:cs typeface="Calibri"/>
              </a:rPr>
              <a:t> </a:t>
            </a:r>
            <a:r>
              <a:rPr sz="650" spc="-10" dirty="0">
                <a:solidFill>
                  <a:srgbClr val="231F20"/>
                </a:solidFill>
                <a:latin typeface="Calibri"/>
                <a:cs typeface="Calibri"/>
              </a:rPr>
              <a:t>conseils</a:t>
            </a:r>
            <a:endParaRPr sz="650" dirty="0">
              <a:latin typeface="Calibri"/>
              <a:cs typeface="Calibri"/>
            </a:endParaRPr>
          </a:p>
        </p:txBody>
      </p:sp>
      <p:sp>
        <p:nvSpPr>
          <p:cNvPr id="21" name="object 21"/>
          <p:cNvSpPr txBox="1"/>
          <p:nvPr/>
        </p:nvSpPr>
        <p:spPr>
          <a:xfrm>
            <a:off x="6608053" y="8218847"/>
            <a:ext cx="1498395" cy="1500411"/>
          </a:xfrm>
          <a:prstGeom prst="rect">
            <a:avLst/>
          </a:prstGeom>
        </p:spPr>
        <p:txBody>
          <a:bodyPr vert="horz" wrap="square" lIns="0" tIns="38100" rIns="0" bIns="0" rtlCol="0">
            <a:spAutoFit/>
          </a:bodyPr>
          <a:lstStyle/>
          <a:p>
            <a:pPr marL="12700" marR="74295">
              <a:lnSpc>
                <a:spcPts val="1100"/>
              </a:lnSpc>
              <a:spcBef>
                <a:spcPts val="300"/>
              </a:spcBef>
            </a:pPr>
            <a:r>
              <a:rPr lang="fr-FR" sz="1050" b="1" spc="70" dirty="0">
                <a:solidFill>
                  <a:srgbClr val="7C2D9B"/>
                </a:solidFill>
                <a:latin typeface="Calibri"/>
                <a:cs typeface="Calibri"/>
              </a:rPr>
              <a:t>ET</a:t>
            </a:r>
            <a:r>
              <a:rPr lang="fr-FR" sz="1050" b="1" spc="-10" dirty="0">
                <a:solidFill>
                  <a:srgbClr val="7C2D9B"/>
                </a:solidFill>
                <a:latin typeface="Calibri"/>
                <a:cs typeface="Calibri"/>
              </a:rPr>
              <a:t> </a:t>
            </a:r>
            <a:r>
              <a:rPr lang="fr-FR" sz="1050" b="1" spc="60" dirty="0">
                <a:solidFill>
                  <a:srgbClr val="7C2D9B"/>
                </a:solidFill>
                <a:latin typeface="Calibri"/>
                <a:cs typeface="Calibri"/>
              </a:rPr>
              <a:t>SI</a:t>
            </a:r>
            <a:r>
              <a:rPr lang="fr-FR" sz="1050" b="1" spc="-10" dirty="0">
                <a:solidFill>
                  <a:srgbClr val="7C2D9B"/>
                </a:solidFill>
                <a:latin typeface="Calibri"/>
                <a:cs typeface="Calibri"/>
              </a:rPr>
              <a:t> </a:t>
            </a:r>
            <a:r>
              <a:rPr lang="fr-FR" sz="1050" b="1" u="sng" spc="60" dirty="0">
                <a:solidFill>
                  <a:srgbClr val="7C2D9B"/>
                </a:solidFill>
                <a:uFill>
                  <a:solidFill>
                    <a:srgbClr val="7C2D9B"/>
                  </a:solidFill>
                </a:uFill>
                <a:latin typeface="Calibri"/>
                <a:cs typeface="Calibri"/>
              </a:rPr>
              <a:t>VOUS</a:t>
            </a:r>
            <a:r>
              <a:rPr lang="fr-FR" sz="1050" b="1" u="sng" spc="-10" dirty="0">
                <a:solidFill>
                  <a:srgbClr val="7C2D9B"/>
                </a:solidFill>
                <a:uFill>
                  <a:solidFill>
                    <a:srgbClr val="7C2D9B"/>
                  </a:solidFill>
                </a:uFill>
                <a:latin typeface="Calibri"/>
                <a:cs typeface="Calibri"/>
              </a:rPr>
              <a:t> </a:t>
            </a:r>
            <a:r>
              <a:rPr lang="fr-FR" sz="1050" b="1" u="sng" spc="65" dirty="0">
                <a:solidFill>
                  <a:srgbClr val="7C2D9B"/>
                </a:solidFill>
                <a:uFill>
                  <a:solidFill>
                    <a:srgbClr val="7C2D9B"/>
                  </a:solidFill>
                </a:uFill>
                <a:latin typeface="Calibri"/>
                <a:cs typeface="Calibri"/>
              </a:rPr>
              <a:t>AVEZ</a:t>
            </a:r>
            <a:r>
              <a:rPr lang="fr-FR" sz="1050" b="1" u="sng" spc="-5" dirty="0">
                <a:solidFill>
                  <a:srgbClr val="7C2D9B"/>
                </a:solidFill>
                <a:uFill>
                  <a:solidFill>
                    <a:srgbClr val="7C2D9B"/>
                  </a:solidFill>
                </a:uFill>
                <a:latin typeface="Calibri"/>
                <a:cs typeface="Calibri"/>
              </a:rPr>
              <a:t> </a:t>
            </a:r>
            <a:r>
              <a:rPr lang="fr-FR" sz="1050" b="1" u="sng" spc="-20" dirty="0">
                <a:solidFill>
                  <a:srgbClr val="7C2D9B"/>
                </a:solidFill>
                <a:uFill>
                  <a:solidFill>
                    <a:srgbClr val="7C2D9B"/>
                  </a:solidFill>
                </a:uFill>
                <a:latin typeface="Calibri"/>
                <a:cs typeface="Calibri"/>
              </a:rPr>
              <a:t>PAYÉ</a:t>
            </a:r>
            <a:r>
              <a:rPr lang="fr-FR" sz="1050" b="1" spc="-20" dirty="0">
                <a:solidFill>
                  <a:srgbClr val="7C2D9B"/>
                </a:solidFill>
                <a:latin typeface="Calibri"/>
                <a:cs typeface="Calibri"/>
              </a:rPr>
              <a:t> </a:t>
            </a:r>
            <a:r>
              <a:rPr lang="fr-FR" sz="1050" b="1" spc="70" dirty="0">
                <a:solidFill>
                  <a:srgbClr val="7C2D9B"/>
                </a:solidFill>
                <a:latin typeface="Calibri"/>
                <a:cs typeface="Calibri"/>
              </a:rPr>
              <a:t>ET</a:t>
            </a:r>
            <a:r>
              <a:rPr lang="fr-FR" sz="1050" b="1" spc="-15" dirty="0">
                <a:solidFill>
                  <a:srgbClr val="7C2D9B"/>
                </a:solidFill>
                <a:latin typeface="Calibri"/>
                <a:cs typeface="Calibri"/>
              </a:rPr>
              <a:t> </a:t>
            </a:r>
            <a:r>
              <a:rPr lang="fr-FR" sz="1050" b="1" spc="75" dirty="0">
                <a:solidFill>
                  <a:srgbClr val="7C2D9B"/>
                </a:solidFill>
                <a:latin typeface="Calibri"/>
                <a:cs typeface="Calibri"/>
              </a:rPr>
              <a:t>ÊTES</a:t>
            </a:r>
            <a:r>
              <a:rPr lang="fr-FR" sz="1050" b="1" spc="-10" dirty="0">
                <a:solidFill>
                  <a:srgbClr val="7C2D9B"/>
                </a:solidFill>
                <a:latin typeface="Calibri"/>
                <a:cs typeface="Calibri"/>
              </a:rPr>
              <a:t> VICTIME</a:t>
            </a:r>
            <a:r>
              <a:rPr lang="fr-FR" sz="1050" b="1" spc="500" dirty="0">
                <a:solidFill>
                  <a:srgbClr val="7C2D9B"/>
                </a:solidFill>
                <a:latin typeface="Calibri"/>
                <a:cs typeface="Calibri"/>
              </a:rPr>
              <a:t> </a:t>
            </a:r>
            <a:r>
              <a:rPr lang="fr-FR" sz="1050" b="1" dirty="0">
                <a:solidFill>
                  <a:srgbClr val="7C2D9B"/>
                </a:solidFill>
                <a:latin typeface="Calibri"/>
                <a:cs typeface="Calibri"/>
              </a:rPr>
              <a:t>D’UNE</a:t>
            </a:r>
            <a:r>
              <a:rPr lang="fr-FR" sz="1050" b="1" spc="20" dirty="0">
                <a:solidFill>
                  <a:srgbClr val="7C2D9B"/>
                </a:solidFill>
                <a:latin typeface="Calibri"/>
                <a:cs typeface="Calibri"/>
              </a:rPr>
              <a:t> </a:t>
            </a:r>
            <a:r>
              <a:rPr lang="fr-FR" sz="1050" b="1" spc="75" dirty="0">
                <a:solidFill>
                  <a:srgbClr val="7C2D9B"/>
                </a:solidFill>
                <a:latin typeface="Calibri"/>
                <a:cs typeface="Calibri"/>
              </a:rPr>
              <a:t>ESCROQUERIE</a:t>
            </a:r>
            <a:r>
              <a:rPr lang="fr-FR" sz="1050" b="1" spc="20" dirty="0">
                <a:solidFill>
                  <a:srgbClr val="7C2D9B"/>
                </a:solidFill>
                <a:latin typeface="Calibri"/>
                <a:cs typeface="Calibri"/>
              </a:rPr>
              <a:t> </a:t>
            </a:r>
            <a:r>
              <a:rPr lang="fr-FR" sz="1050" b="1" spc="-50" dirty="0">
                <a:solidFill>
                  <a:srgbClr val="7C2D9B"/>
                </a:solidFill>
                <a:latin typeface="Calibri"/>
                <a:cs typeface="Calibri"/>
              </a:rPr>
              <a:t>?</a:t>
            </a:r>
            <a:endParaRPr lang="fr-FR" sz="1050" b="1" dirty="0">
              <a:latin typeface="Calibri"/>
              <a:cs typeface="Calibri"/>
            </a:endParaRPr>
          </a:p>
          <a:p>
            <a:pPr marL="16510" marR="46355">
              <a:lnSpc>
                <a:spcPts val="670"/>
              </a:lnSpc>
              <a:spcBef>
                <a:spcPts val="1210"/>
              </a:spcBef>
            </a:pPr>
            <a:r>
              <a:rPr lang="fr-FR" sz="650" dirty="0">
                <a:solidFill>
                  <a:srgbClr val="231F20"/>
                </a:solidFill>
                <a:latin typeface="Calibri"/>
                <a:cs typeface="Calibri"/>
              </a:rPr>
              <a:t>Changez</a:t>
            </a:r>
            <a:r>
              <a:rPr sz="650" spc="135" dirty="0">
                <a:solidFill>
                  <a:srgbClr val="231F20"/>
                </a:solidFill>
                <a:latin typeface="Calibri"/>
                <a:cs typeface="Calibri"/>
              </a:rPr>
              <a:t> </a:t>
            </a:r>
            <a:r>
              <a:rPr sz="650" dirty="0">
                <a:solidFill>
                  <a:srgbClr val="231F20"/>
                </a:solidFill>
                <a:latin typeface="Calibri"/>
                <a:cs typeface="Calibri"/>
              </a:rPr>
              <a:t>immédiatement</a:t>
            </a:r>
            <a:r>
              <a:rPr sz="650" spc="135" dirty="0">
                <a:solidFill>
                  <a:srgbClr val="231F20"/>
                </a:solidFill>
                <a:latin typeface="Calibri"/>
                <a:cs typeface="Calibri"/>
              </a:rPr>
              <a:t> </a:t>
            </a:r>
            <a:r>
              <a:rPr sz="650" dirty="0">
                <a:solidFill>
                  <a:srgbClr val="231F20"/>
                </a:solidFill>
                <a:latin typeface="Calibri"/>
                <a:cs typeface="Calibri"/>
              </a:rPr>
              <a:t>les</a:t>
            </a:r>
            <a:r>
              <a:rPr sz="650" spc="135" dirty="0">
                <a:solidFill>
                  <a:srgbClr val="231F20"/>
                </a:solidFill>
                <a:latin typeface="Calibri"/>
                <a:cs typeface="Calibri"/>
              </a:rPr>
              <a:t> </a:t>
            </a:r>
            <a:r>
              <a:rPr sz="650" spc="-20" dirty="0">
                <a:solidFill>
                  <a:srgbClr val="231F20"/>
                </a:solidFill>
                <a:latin typeface="Calibri"/>
                <a:cs typeface="Calibri"/>
              </a:rPr>
              <a:t>mots</a:t>
            </a:r>
            <a:r>
              <a:rPr sz="650" spc="500" dirty="0">
                <a:solidFill>
                  <a:srgbClr val="231F20"/>
                </a:solidFill>
                <a:latin typeface="Calibri"/>
                <a:cs typeface="Calibri"/>
              </a:rPr>
              <a:t> </a:t>
            </a:r>
            <a:r>
              <a:rPr sz="650" dirty="0">
                <a:solidFill>
                  <a:srgbClr val="231F20"/>
                </a:solidFill>
                <a:latin typeface="Calibri"/>
                <a:cs typeface="Calibri"/>
              </a:rPr>
              <a:t>de</a:t>
            </a:r>
            <a:r>
              <a:rPr sz="650" spc="50" dirty="0">
                <a:solidFill>
                  <a:srgbClr val="231F20"/>
                </a:solidFill>
                <a:latin typeface="Calibri"/>
                <a:cs typeface="Calibri"/>
              </a:rPr>
              <a:t> </a:t>
            </a:r>
            <a:r>
              <a:rPr sz="650" dirty="0">
                <a:solidFill>
                  <a:srgbClr val="231F20"/>
                </a:solidFill>
                <a:latin typeface="Calibri"/>
                <a:cs typeface="Calibri"/>
              </a:rPr>
              <a:t>passe</a:t>
            </a:r>
            <a:r>
              <a:rPr sz="650" spc="55" dirty="0">
                <a:solidFill>
                  <a:srgbClr val="231F20"/>
                </a:solidFill>
                <a:latin typeface="Calibri"/>
                <a:cs typeface="Calibri"/>
              </a:rPr>
              <a:t> </a:t>
            </a:r>
            <a:r>
              <a:rPr sz="650" dirty="0">
                <a:solidFill>
                  <a:srgbClr val="231F20"/>
                </a:solidFill>
                <a:latin typeface="Calibri"/>
                <a:cs typeface="Calibri"/>
              </a:rPr>
              <a:t>des</a:t>
            </a:r>
            <a:r>
              <a:rPr sz="650" spc="50" dirty="0">
                <a:solidFill>
                  <a:srgbClr val="231F20"/>
                </a:solidFill>
                <a:latin typeface="Calibri"/>
                <a:cs typeface="Calibri"/>
              </a:rPr>
              <a:t> </a:t>
            </a:r>
            <a:r>
              <a:rPr sz="650" dirty="0">
                <a:solidFill>
                  <a:srgbClr val="231F20"/>
                </a:solidFill>
                <a:latin typeface="Calibri"/>
                <a:cs typeface="Calibri"/>
              </a:rPr>
              <a:t>comptes</a:t>
            </a:r>
            <a:r>
              <a:rPr sz="650" spc="55" dirty="0">
                <a:solidFill>
                  <a:srgbClr val="231F20"/>
                </a:solidFill>
                <a:latin typeface="Calibri"/>
                <a:cs typeface="Calibri"/>
              </a:rPr>
              <a:t> </a:t>
            </a:r>
            <a:r>
              <a:rPr sz="650" spc="-10" dirty="0">
                <a:solidFill>
                  <a:srgbClr val="231F20"/>
                </a:solidFill>
                <a:latin typeface="Calibri"/>
                <a:cs typeface="Calibri"/>
              </a:rPr>
              <a:t>compromis</a:t>
            </a:r>
            <a:endParaRPr sz="650" dirty="0">
              <a:latin typeface="Calibri"/>
              <a:cs typeface="Calibri"/>
            </a:endParaRPr>
          </a:p>
          <a:p>
            <a:pPr marL="16510">
              <a:lnSpc>
                <a:spcPts val="725"/>
              </a:lnSpc>
              <a:spcBef>
                <a:spcPts val="570"/>
              </a:spcBef>
            </a:pPr>
            <a:r>
              <a:rPr sz="650" dirty="0">
                <a:solidFill>
                  <a:srgbClr val="231F20"/>
                </a:solidFill>
                <a:latin typeface="Calibri"/>
                <a:cs typeface="Calibri"/>
              </a:rPr>
              <a:t>Adressez-vous</a:t>
            </a:r>
            <a:r>
              <a:rPr sz="650" spc="90" dirty="0">
                <a:solidFill>
                  <a:srgbClr val="231F20"/>
                </a:solidFill>
                <a:latin typeface="Calibri"/>
                <a:cs typeface="Calibri"/>
              </a:rPr>
              <a:t> </a:t>
            </a:r>
            <a:r>
              <a:rPr sz="650" dirty="0">
                <a:solidFill>
                  <a:srgbClr val="231F20"/>
                </a:solidFill>
                <a:latin typeface="Calibri"/>
                <a:cs typeface="Calibri"/>
              </a:rPr>
              <a:t>à</a:t>
            </a:r>
            <a:r>
              <a:rPr sz="650" spc="95" dirty="0">
                <a:solidFill>
                  <a:srgbClr val="231F20"/>
                </a:solidFill>
                <a:latin typeface="Calibri"/>
                <a:cs typeface="Calibri"/>
              </a:rPr>
              <a:t> </a:t>
            </a:r>
            <a:r>
              <a:rPr sz="650" dirty="0">
                <a:solidFill>
                  <a:srgbClr val="231F20"/>
                </a:solidFill>
                <a:latin typeface="Calibri"/>
                <a:cs typeface="Calibri"/>
              </a:rPr>
              <a:t>votre</a:t>
            </a:r>
            <a:r>
              <a:rPr sz="650" spc="90" dirty="0">
                <a:solidFill>
                  <a:srgbClr val="231F20"/>
                </a:solidFill>
                <a:latin typeface="Calibri"/>
                <a:cs typeface="Calibri"/>
              </a:rPr>
              <a:t> </a:t>
            </a:r>
            <a:r>
              <a:rPr sz="650" dirty="0">
                <a:solidFill>
                  <a:srgbClr val="231F20"/>
                </a:solidFill>
                <a:latin typeface="Calibri"/>
                <a:cs typeface="Calibri"/>
              </a:rPr>
              <a:t>banque</a:t>
            </a:r>
            <a:r>
              <a:rPr sz="650" spc="95" dirty="0">
                <a:solidFill>
                  <a:srgbClr val="231F20"/>
                </a:solidFill>
                <a:latin typeface="Calibri"/>
                <a:cs typeface="Calibri"/>
              </a:rPr>
              <a:t> </a:t>
            </a:r>
            <a:r>
              <a:rPr sz="650" spc="-20" dirty="0">
                <a:solidFill>
                  <a:srgbClr val="231F20"/>
                </a:solidFill>
                <a:latin typeface="Calibri"/>
                <a:cs typeface="Calibri"/>
              </a:rPr>
              <a:t>pour</a:t>
            </a:r>
            <a:endParaRPr sz="650" dirty="0">
              <a:latin typeface="Calibri"/>
              <a:cs typeface="Calibri"/>
            </a:endParaRPr>
          </a:p>
          <a:p>
            <a:pPr marL="16510">
              <a:lnSpc>
                <a:spcPts val="725"/>
              </a:lnSpc>
            </a:pPr>
            <a:r>
              <a:rPr sz="650" dirty="0">
                <a:solidFill>
                  <a:srgbClr val="231F20"/>
                </a:solidFill>
                <a:latin typeface="Calibri"/>
                <a:cs typeface="Calibri"/>
              </a:rPr>
              <a:t>tenter</a:t>
            </a:r>
            <a:r>
              <a:rPr sz="650" spc="70" dirty="0">
                <a:solidFill>
                  <a:srgbClr val="231F20"/>
                </a:solidFill>
                <a:latin typeface="Calibri"/>
                <a:cs typeface="Calibri"/>
              </a:rPr>
              <a:t> </a:t>
            </a:r>
            <a:r>
              <a:rPr sz="650" dirty="0">
                <a:solidFill>
                  <a:srgbClr val="231F20"/>
                </a:solidFill>
                <a:latin typeface="Calibri"/>
                <a:cs typeface="Calibri"/>
              </a:rPr>
              <a:t>de</a:t>
            </a:r>
            <a:r>
              <a:rPr sz="650" spc="75" dirty="0">
                <a:solidFill>
                  <a:srgbClr val="231F20"/>
                </a:solidFill>
                <a:latin typeface="Calibri"/>
                <a:cs typeface="Calibri"/>
              </a:rPr>
              <a:t> </a:t>
            </a:r>
            <a:r>
              <a:rPr sz="650" dirty="0">
                <a:solidFill>
                  <a:srgbClr val="231F20"/>
                </a:solidFill>
                <a:latin typeface="Calibri"/>
                <a:cs typeface="Calibri"/>
              </a:rPr>
              <a:t>faire</a:t>
            </a:r>
            <a:r>
              <a:rPr sz="650" spc="75" dirty="0">
                <a:solidFill>
                  <a:srgbClr val="231F20"/>
                </a:solidFill>
                <a:latin typeface="Calibri"/>
                <a:cs typeface="Calibri"/>
              </a:rPr>
              <a:t> </a:t>
            </a:r>
            <a:r>
              <a:rPr sz="650" dirty="0">
                <a:solidFill>
                  <a:srgbClr val="231F20"/>
                </a:solidFill>
                <a:latin typeface="Calibri"/>
                <a:cs typeface="Calibri"/>
              </a:rPr>
              <a:t>annuler</a:t>
            </a:r>
            <a:r>
              <a:rPr sz="650" spc="75" dirty="0">
                <a:solidFill>
                  <a:srgbClr val="231F20"/>
                </a:solidFill>
                <a:latin typeface="Calibri"/>
                <a:cs typeface="Calibri"/>
              </a:rPr>
              <a:t> </a:t>
            </a:r>
            <a:r>
              <a:rPr sz="650" dirty="0">
                <a:solidFill>
                  <a:srgbClr val="231F20"/>
                </a:solidFill>
                <a:latin typeface="Calibri"/>
                <a:cs typeface="Calibri"/>
              </a:rPr>
              <a:t>le</a:t>
            </a:r>
            <a:r>
              <a:rPr sz="650" spc="75" dirty="0">
                <a:solidFill>
                  <a:srgbClr val="231F20"/>
                </a:solidFill>
                <a:latin typeface="Calibri"/>
                <a:cs typeface="Calibri"/>
              </a:rPr>
              <a:t> </a:t>
            </a:r>
            <a:r>
              <a:rPr sz="650" spc="-10" dirty="0">
                <a:solidFill>
                  <a:srgbClr val="231F20"/>
                </a:solidFill>
                <a:latin typeface="Calibri"/>
                <a:cs typeface="Calibri"/>
              </a:rPr>
              <a:t>paiement</a:t>
            </a:r>
            <a:endParaRPr sz="650" dirty="0">
              <a:latin typeface="Calibri"/>
              <a:cs typeface="Calibri"/>
            </a:endParaRPr>
          </a:p>
          <a:p>
            <a:pPr marL="16510" marR="32384">
              <a:lnSpc>
                <a:spcPts val="670"/>
              </a:lnSpc>
              <a:spcBef>
                <a:spcPts val="685"/>
              </a:spcBef>
            </a:pPr>
            <a:r>
              <a:rPr sz="650" dirty="0">
                <a:solidFill>
                  <a:srgbClr val="231F20"/>
                </a:solidFill>
                <a:latin typeface="Calibri"/>
                <a:cs typeface="Calibri"/>
              </a:rPr>
              <a:t>Portez</a:t>
            </a:r>
            <a:r>
              <a:rPr sz="650" spc="110" dirty="0">
                <a:solidFill>
                  <a:srgbClr val="231F20"/>
                </a:solidFill>
                <a:latin typeface="Calibri"/>
                <a:cs typeface="Calibri"/>
              </a:rPr>
              <a:t> </a:t>
            </a:r>
            <a:r>
              <a:rPr sz="650" dirty="0">
                <a:solidFill>
                  <a:srgbClr val="231F20"/>
                </a:solidFill>
                <a:latin typeface="Calibri"/>
                <a:cs typeface="Calibri"/>
              </a:rPr>
              <a:t>plainte</a:t>
            </a:r>
            <a:r>
              <a:rPr sz="650" spc="110" dirty="0">
                <a:solidFill>
                  <a:srgbClr val="231F20"/>
                </a:solidFill>
                <a:latin typeface="Calibri"/>
                <a:cs typeface="Calibri"/>
              </a:rPr>
              <a:t> </a:t>
            </a:r>
            <a:r>
              <a:rPr sz="650" dirty="0">
                <a:solidFill>
                  <a:srgbClr val="231F20"/>
                </a:solidFill>
                <a:latin typeface="Calibri"/>
                <a:cs typeface="Calibri"/>
              </a:rPr>
              <a:t>en</a:t>
            </a:r>
            <a:r>
              <a:rPr sz="650" spc="114" dirty="0">
                <a:solidFill>
                  <a:srgbClr val="231F20"/>
                </a:solidFill>
                <a:latin typeface="Calibri"/>
                <a:cs typeface="Calibri"/>
              </a:rPr>
              <a:t> </a:t>
            </a:r>
            <a:r>
              <a:rPr sz="650" dirty="0">
                <a:solidFill>
                  <a:srgbClr val="231F20"/>
                </a:solidFill>
                <a:latin typeface="Calibri"/>
                <a:cs typeface="Calibri"/>
              </a:rPr>
              <a:t>ligne,</a:t>
            </a:r>
            <a:r>
              <a:rPr sz="650" spc="110" dirty="0">
                <a:solidFill>
                  <a:srgbClr val="231F20"/>
                </a:solidFill>
                <a:latin typeface="Calibri"/>
                <a:cs typeface="Calibri"/>
              </a:rPr>
              <a:t> </a:t>
            </a:r>
            <a:r>
              <a:rPr sz="650" dirty="0">
                <a:solidFill>
                  <a:srgbClr val="231F20"/>
                </a:solidFill>
                <a:latin typeface="Calibri"/>
                <a:cs typeface="Calibri"/>
              </a:rPr>
              <a:t>grâce</a:t>
            </a:r>
            <a:r>
              <a:rPr sz="650" spc="114" dirty="0">
                <a:solidFill>
                  <a:srgbClr val="231F20"/>
                </a:solidFill>
                <a:latin typeface="Calibri"/>
                <a:cs typeface="Calibri"/>
              </a:rPr>
              <a:t> </a:t>
            </a:r>
            <a:r>
              <a:rPr sz="650" spc="-25" dirty="0">
                <a:solidFill>
                  <a:srgbClr val="231F20"/>
                </a:solidFill>
                <a:latin typeface="Calibri"/>
                <a:cs typeface="Calibri"/>
              </a:rPr>
              <a:t>au</a:t>
            </a:r>
            <a:r>
              <a:rPr sz="650" spc="500" dirty="0">
                <a:solidFill>
                  <a:srgbClr val="231F20"/>
                </a:solidFill>
                <a:latin typeface="Calibri"/>
                <a:cs typeface="Calibri"/>
              </a:rPr>
              <a:t> </a:t>
            </a:r>
            <a:r>
              <a:rPr sz="650" dirty="0">
                <a:solidFill>
                  <a:srgbClr val="231F20"/>
                </a:solidFill>
                <a:latin typeface="Calibri"/>
                <a:cs typeface="Calibri"/>
              </a:rPr>
              <a:t>dispositif</a:t>
            </a:r>
            <a:r>
              <a:rPr sz="650" spc="145" dirty="0">
                <a:solidFill>
                  <a:srgbClr val="231F20"/>
                </a:solidFill>
                <a:latin typeface="Calibri"/>
                <a:cs typeface="Calibri"/>
              </a:rPr>
              <a:t> </a:t>
            </a:r>
            <a:r>
              <a:rPr sz="650" dirty="0">
                <a:solidFill>
                  <a:srgbClr val="231F20"/>
                </a:solidFill>
                <a:latin typeface="Calibri"/>
                <a:cs typeface="Calibri"/>
              </a:rPr>
              <a:t>THESEE</a:t>
            </a:r>
            <a:r>
              <a:rPr sz="650" spc="150" dirty="0">
                <a:solidFill>
                  <a:srgbClr val="231F20"/>
                </a:solidFill>
                <a:latin typeface="Calibri"/>
                <a:cs typeface="Calibri"/>
              </a:rPr>
              <a:t> </a:t>
            </a:r>
            <a:r>
              <a:rPr sz="650" dirty="0">
                <a:solidFill>
                  <a:srgbClr val="231F20"/>
                </a:solidFill>
                <a:latin typeface="Calibri"/>
                <a:cs typeface="Calibri"/>
              </a:rPr>
              <a:t>et</a:t>
            </a:r>
            <a:r>
              <a:rPr sz="650" spc="150" dirty="0">
                <a:solidFill>
                  <a:srgbClr val="231F20"/>
                </a:solidFill>
                <a:latin typeface="Calibri"/>
                <a:cs typeface="Calibri"/>
              </a:rPr>
              <a:t> </a:t>
            </a:r>
            <a:r>
              <a:rPr sz="650" dirty="0">
                <a:solidFill>
                  <a:srgbClr val="231F20"/>
                </a:solidFill>
                <a:latin typeface="Calibri"/>
                <a:cs typeface="Calibri"/>
              </a:rPr>
              <a:t>le</a:t>
            </a:r>
            <a:r>
              <a:rPr sz="650" spc="145" dirty="0">
                <a:solidFill>
                  <a:srgbClr val="231F20"/>
                </a:solidFill>
                <a:latin typeface="Calibri"/>
                <a:cs typeface="Calibri"/>
              </a:rPr>
              <a:t> </a:t>
            </a:r>
            <a:r>
              <a:rPr sz="650" u="sng" spc="-10" dirty="0">
                <a:solidFill>
                  <a:srgbClr val="205E9E"/>
                </a:solidFill>
                <a:uFill>
                  <a:solidFill>
                    <a:srgbClr val="205E9E"/>
                  </a:solidFill>
                </a:uFill>
                <a:latin typeface="Calibri"/>
                <a:cs typeface="Calibri"/>
              </a:rPr>
              <a:t>formulaire</a:t>
            </a:r>
            <a:r>
              <a:rPr sz="650" spc="500" dirty="0">
                <a:solidFill>
                  <a:srgbClr val="205E9E"/>
                </a:solidFill>
                <a:latin typeface="Calibri"/>
                <a:cs typeface="Calibri"/>
              </a:rPr>
              <a:t> </a:t>
            </a:r>
            <a:r>
              <a:rPr sz="650" dirty="0">
                <a:solidFill>
                  <a:srgbClr val="231F20"/>
                </a:solidFill>
                <a:latin typeface="Calibri"/>
                <a:cs typeface="Calibri"/>
              </a:rPr>
              <a:t>de</a:t>
            </a:r>
            <a:r>
              <a:rPr sz="650" spc="90" dirty="0">
                <a:solidFill>
                  <a:srgbClr val="231F20"/>
                </a:solidFill>
                <a:latin typeface="Calibri"/>
                <a:cs typeface="Calibri"/>
              </a:rPr>
              <a:t> </a:t>
            </a:r>
            <a:r>
              <a:rPr sz="650" dirty="0">
                <a:solidFill>
                  <a:srgbClr val="231F20"/>
                </a:solidFill>
                <a:latin typeface="Calibri"/>
                <a:cs typeface="Calibri"/>
              </a:rPr>
              <a:t>choix</a:t>
            </a:r>
            <a:r>
              <a:rPr sz="650" spc="95" dirty="0">
                <a:solidFill>
                  <a:srgbClr val="231F20"/>
                </a:solidFill>
                <a:latin typeface="Calibri"/>
                <a:cs typeface="Calibri"/>
              </a:rPr>
              <a:t> </a:t>
            </a:r>
            <a:r>
              <a:rPr sz="650" dirty="0">
                <a:solidFill>
                  <a:srgbClr val="231F20"/>
                </a:solidFill>
                <a:latin typeface="Calibri"/>
                <a:cs typeface="Calibri"/>
              </a:rPr>
              <a:t>guidé</a:t>
            </a:r>
            <a:r>
              <a:rPr sz="650" spc="95" dirty="0">
                <a:solidFill>
                  <a:srgbClr val="231F20"/>
                </a:solidFill>
                <a:latin typeface="Calibri"/>
                <a:cs typeface="Calibri"/>
              </a:rPr>
              <a:t> </a:t>
            </a:r>
            <a:r>
              <a:rPr sz="650" dirty="0">
                <a:solidFill>
                  <a:srgbClr val="231F20"/>
                </a:solidFill>
                <a:latin typeface="Calibri"/>
                <a:cs typeface="Calibri"/>
              </a:rPr>
              <a:t>disponible</a:t>
            </a:r>
            <a:r>
              <a:rPr sz="650" spc="95" dirty="0">
                <a:solidFill>
                  <a:srgbClr val="231F20"/>
                </a:solidFill>
                <a:latin typeface="Calibri"/>
                <a:cs typeface="Calibri"/>
              </a:rPr>
              <a:t> </a:t>
            </a:r>
            <a:r>
              <a:rPr sz="650" spc="-25" dirty="0">
                <a:solidFill>
                  <a:srgbClr val="231F20"/>
                </a:solidFill>
                <a:latin typeface="Calibri"/>
                <a:cs typeface="Calibri"/>
              </a:rPr>
              <a:t>sur</a:t>
            </a:r>
            <a:r>
              <a:rPr sz="650" spc="500" dirty="0">
                <a:solidFill>
                  <a:srgbClr val="231F20"/>
                </a:solidFill>
                <a:latin typeface="Calibri"/>
                <a:cs typeface="Calibri"/>
              </a:rPr>
              <a:t> </a:t>
            </a:r>
            <a:r>
              <a:rPr sz="650" dirty="0">
                <a:solidFill>
                  <a:srgbClr val="231F20"/>
                </a:solidFill>
                <a:latin typeface="Calibri"/>
                <a:cs typeface="Calibri"/>
              </a:rPr>
              <a:t>service-</a:t>
            </a:r>
            <a:r>
              <a:rPr sz="650" spc="-10" dirty="0">
                <a:solidFill>
                  <a:srgbClr val="231F20"/>
                </a:solidFill>
                <a:latin typeface="Calibri"/>
                <a:cs typeface="Calibri"/>
              </a:rPr>
              <a:t>public.fr</a:t>
            </a:r>
            <a:endParaRPr sz="650" dirty="0">
              <a:latin typeface="Calibri"/>
              <a:cs typeface="Calibri"/>
            </a:endParaRPr>
          </a:p>
        </p:txBody>
      </p:sp>
      <p:sp>
        <p:nvSpPr>
          <p:cNvPr id="22" name="object 22"/>
          <p:cNvSpPr/>
          <p:nvPr/>
        </p:nvSpPr>
        <p:spPr>
          <a:xfrm>
            <a:off x="3707056" y="7618039"/>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23" name="object 23"/>
          <p:cNvSpPr txBox="1"/>
          <p:nvPr/>
        </p:nvSpPr>
        <p:spPr>
          <a:xfrm>
            <a:off x="7083425" y="7490015"/>
            <a:ext cx="494834"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50" dirty="0">
                <a:solidFill>
                  <a:srgbClr val="212121"/>
                </a:solidFill>
                <a:latin typeface="Calibri"/>
                <a:cs typeface="Calibri"/>
              </a:rPr>
              <a:t>2</a:t>
            </a:r>
            <a:endParaRPr lang="fr-FR" sz="750" b="1" dirty="0">
              <a:latin typeface="Calibri"/>
              <a:cs typeface="Calibri"/>
            </a:endParaRPr>
          </a:p>
        </p:txBody>
      </p:sp>
      <p:grpSp>
        <p:nvGrpSpPr>
          <p:cNvPr id="24" name="object 24"/>
          <p:cNvGrpSpPr/>
          <p:nvPr/>
        </p:nvGrpSpPr>
        <p:grpSpPr>
          <a:xfrm>
            <a:off x="3369299" y="5680146"/>
            <a:ext cx="15042515" cy="4732020"/>
            <a:chOff x="3369299" y="5680146"/>
            <a:chExt cx="15042515" cy="4732020"/>
          </a:xfrm>
        </p:grpSpPr>
        <p:sp>
          <p:nvSpPr>
            <p:cNvPr id="25" name="object 25"/>
            <p:cNvSpPr/>
            <p:nvPr/>
          </p:nvSpPr>
          <p:spPr>
            <a:xfrm>
              <a:off x="6103125" y="7618037"/>
              <a:ext cx="2400300" cy="27940"/>
            </a:xfrm>
            <a:custGeom>
              <a:avLst/>
              <a:gdLst/>
              <a:ahLst/>
              <a:cxnLst/>
              <a:rect l="l" t="t" r="r" b="b"/>
              <a:pathLst>
                <a:path w="2400300" h="27940">
                  <a:moveTo>
                    <a:pt x="2399893" y="6311"/>
                  </a:moveTo>
                  <a:lnTo>
                    <a:pt x="2396858" y="6311"/>
                  </a:lnTo>
                  <a:lnTo>
                    <a:pt x="2396858" y="0"/>
                  </a:lnTo>
                  <a:lnTo>
                    <a:pt x="0" y="0"/>
                  </a:lnTo>
                  <a:lnTo>
                    <a:pt x="0" y="6311"/>
                  </a:lnTo>
                  <a:lnTo>
                    <a:pt x="0" y="21437"/>
                  </a:lnTo>
                  <a:lnTo>
                    <a:pt x="0" y="27736"/>
                  </a:lnTo>
                  <a:lnTo>
                    <a:pt x="2396553" y="27736"/>
                  </a:lnTo>
                  <a:lnTo>
                    <a:pt x="2396553" y="21437"/>
                  </a:lnTo>
                  <a:lnTo>
                    <a:pt x="2399893" y="21437"/>
                  </a:lnTo>
                  <a:lnTo>
                    <a:pt x="2399893" y="6311"/>
                  </a:lnTo>
                  <a:close/>
                </a:path>
              </a:pathLst>
            </a:custGeom>
            <a:solidFill>
              <a:srgbClr val="CC96EA"/>
            </a:solidFill>
          </p:spPr>
          <p:txBody>
            <a:bodyPr wrap="square" lIns="0" tIns="0" rIns="0" bIns="0" rtlCol="0"/>
            <a:lstStyle/>
            <a:p>
              <a:endParaRPr dirty="0"/>
            </a:p>
          </p:txBody>
        </p:sp>
        <p:sp>
          <p:nvSpPr>
            <p:cNvPr id="26" name="object 26"/>
            <p:cNvSpPr/>
            <p:nvPr/>
          </p:nvSpPr>
          <p:spPr>
            <a:xfrm>
              <a:off x="6092527" y="7618036"/>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27" name="object 27"/>
            <p:cNvSpPr/>
            <p:nvPr/>
          </p:nvSpPr>
          <p:spPr>
            <a:xfrm>
              <a:off x="6068181" y="7595437"/>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28" name="object 28"/>
            <p:cNvSpPr/>
            <p:nvPr/>
          </p:nvSpPr>
          <p:spPr>
            <a:xfrm>
              <a:off x="6061220" y="7588581"/>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29" name="object 29"/>
            <p:cNvPicPr/>
            <p:nvPr/>
          </p:nvPicPr>
          <p:blipFill>
            <a:blip r:embed="rId2" cstate="print"/>
            <a:stretch>
              <a:fillRect/>
            </a:stretch>
          </p:blipFill>
          <p:spPr>
            <a:xfrm>
              <a:off x="3562708" y="7567548"/>
              <a:ext cx="170734" cy="114291"/>
            </a:xfrm>
            <a:prstGeom prst="rect">
              <a:avLst/>
            </a:prstGeom>
          </p:spPr>
        </p:pic>
        <p:sp>
          <p:nvSpPr>
            <p:cNvPr id="30" name="object 30"/>
            <p:cNvSpPr/>
            <p:nvPr/>
          </p:nvSpPr>
          <p:spPr>
            <a:xfrm>
              <a:off x="6020689" y="7567554"/>
              <a:ext cx="170815" cy="114300"/>
            </a:xfrm>
            <a:custGeom>
              <a:avLst/>
              <a:gdLst/>
              <a:ahLst/>
              <a:cxnLst/>
              <a:rect l="l" t="t" r="r" b="b"/>
              <a:pathLst>
                <a:path w="170814" h="114300">
                  <a:moveTo>
                    <a:pt x="170738" y="69608"/>
                  </a:moveTo>
                  <a:lnTo>
                    <a:pt x="169240" y="60845"/>
                  </a:lnTo>
                  <a:lnTo>
                    <a:pt x="164795" y="52641"/>
                  </a:lnTo>
                  <a:lnTo>
                    <a:pt x="157556" y="45161"/>
                  </a:lnTo>
                  <a:lnTo>
                    <a:pt x="147637" y="38557"/>
                  </a:lnTo>
                  <a:lnTo>
                    <a:pt x="147637" y="33743"/>
                  </a:lnTo>
                  <a:lnTo>
                    <a:pt x="142900" y="20358"/>
                  </a:lnTo>
                  <a:lnTo>
                    <a:pt x="129819" y="9652"/>
                  </a:lnTo>
                  <a:lnTo>
                    <a:pt x="125844" y="8229"/>
                  </a:lnTo>
                  <a:lnTo>
                    <a:pt x="110083" y="2565"/>
                  </a:lnTo>
                  <a:lnTo>
                    <a:pt x="85369" y="0"/>
                  </a:lnTo>
                  <a:lnTo>
                    <a:pt x="60667" y="2565"/>
                  </a:lnTo>
                  <a:lnTo>
                    <a:pt x="40932" y="9652"/>
                  </a:lnTo>
                  <a:lnTo>
                    <a:pt x="27851" y="20358"/>
                  </a:lnTo>
                  <a:lnTo>
                    <a:pt x="23114" y="33743"/>
                  </a:lnTo>
                  <a:lnTo>
                    <a:pt x="23114" y="38557"/>
                  </a:lnTo>
                  <a:lnTo>
                    <a:pt x="13195" y="45161"/>
                  </a:lnTo>
                  <a:lnTo>
                    <a:pt x="5956" y="52641"/>
                  </a:lnTo>
                  <a:lnTo>
                    <a:pt x="1511" y="60845"/>
                  </a:lnTo>
                  <a:lnTo>
                    <a:pt x="0" y="69608"/>
                  </a:lnTo>
                  <a:lnTo>
                    <a:pt x="6502" y="87337"/>
                  </a:lnTo>
                  <a:lnTo>
                    <a:pt x="24434" y="101498"/>
                  </a:lnTo>
                  <a:lnTo>
                    <a:pt x="51498" y="110896"/>
                  </a:lnTo>
                  <a:lnTo>
                    <a:pt x="85369" y="114287"/>
                  </a:lnTo>
                  <a:lnTo>
                    <a:pt x="119240" y="110896"/>
                  </a:lnTo>
                  <a:lnTo>
                    <a:pt x="133159" y="106057"/>
                  </a:lnTo>
                  <a:lnTo>
                    <a:pt x="146304" y="101498"/>
                  </a:lnTo>
                  <a:lnTo>
                    <a:pt x="164249" y="87337"/>
                  </a:lnTo>
                  <a:lnTo>
                    <a:pt x="170738" y="69608"/>
                  </a:lnTo>
                  <a:close/>
                </a:path>
              </a:pathLst>
            </a:custGeom>
            <a:solidFill>
              <a:srgbClr val="FFFFFF"/>
            </a:solidFill>
          </p:spPr>
          <p:txBody>
            <a:bodyPr wrap="square" lIns="0" tIns="0" rIns="0" bIns="0" rtlCol="0"/>
            <a:lstStyle/>
            <a:p>
              <a:endParaRPr dirty="0"/>
            </a:p>
          </p:txBody>
        </p:sp>
        <p:sp>
          <p:nvSpPr>
            <p:cNvPr id="31" name="object 31"/>
            <p:cNvSpPr/>
            <p:nvPr/>
          </p:nvSpPr>
          <p:spPr>
            <a:xfrm>
              <a:off x="6029053" y="7611124"/>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2" name="object 32"/>
            <p:cNvSpPr/>
            <p:nvPr/>
          </p:nvSpPr>
          <p:spPr>
            <a:xfrm>
              <a:off x="6029131" y="7611124"/>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33" name="object 33"/>
            <p:cNvSpPr/>
            <p:nvPr/>
          </p:nvSpPr>
          <p:spPr>
            <a:xfrm>
              <a:off x="6052162" y="7601293"/>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4" name="object 34"/>
            <p:cNvSpPr/>
            <p:nvPr/>
          </p:nvSpPr>
          <p:spPr>
            <a:xfrm>
              <a:off x="6052162" y="7575773"/>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5" name="object 35"/>
            <p:cNvSpPr/>
            <p:nvPr/>
          </p:nvSpPr>
          <p:spPr>
            <a:xfrm>
              <a:off x="6071400" y="7581601"/>
              <a:ext cx="24130" cy="42545"/>
            </a:xfrm>
            <a:custGeom>
              <a:avLst/>
              <a:gdLst/>
              <a:ahLst/>
              <a:cxnLst/>
              <a:rect l="l" t="t" r="r" b="b"/>
              <a:pathLst>
                <a:path w="24129" h="42545">
                  <a:moveTo>
                    <a:pt x="16497" y="37465"/>
                  </a:moveTo>
                  <a:lnTo>
                    <a:pt x="13995" y="3149"/>
                  </a:lnTo>
                  <a:lnTo>
                    <a:pt x="13817" y="1231"/>
                  </a:lnTo>
                  <a:lnTo>
                    <a:pt x="11823" y="139"/>
                  </a:lnTo>
                  <a:lnTo>
                    <a:pt x="11163" y="76"/>
                  </a:lnTo>
                  <a:lnTo>
                    <a:pt x="10515" y="76"/>
                  </a:lnTo>
                  <a:lnTo>
                    <a:pt x="6769" y="139"/>
                  </a:lnTo>
                  <a:lnTo>
                    <a:pt x="3289" y="1193"/>
                  </a:lnTo>
                  <a:lnTo>
                    <a:pt x="330" y="3073"/>
                  </a:lnTo>
                  <a:lnTo>
                    <a:pt x="0" y="2819"/>
                  </a:lnTo>
                  <a:lnTo>
                    <a:pt x="596" y="10134"/>
                  </a:lnTo>
                  <a:lnTo>
                    <a:pt x="901" y="17462"/>
                  </a:lnTo>
                  <a:lnTo>
                    <a:pt x="939" y="24803"/>
                  </a:lnTo>
                  <a:lnTo>
                    <a:pt x="571" y="34785"/>
                  </a:lnTo>
                  <a:lnTo>
                    <a:pt x="1930" y="36868"/>
                  </a:lnTo>
                  <a:lnTo>
                    <a:pt x="7442" y="39128"/>
                  </a:lnTo>
                  <a:lnTo>
                    <a:pt x="10756" y="40246"/>
                  </a:lnTo>
                  <a:lnTo>
                    <a:pt x="14147" y="41148"/>
                  </a:lnTo>
                  <a:lnTo>
                    <a:pt x="14795" y="41262"/>
                  </a:lnTo>
                  <a:lnTo>
                    <a:pt x="15074" y="41224"/>
                  </a:lnTo>
                  <a:lnTo>
                    <a:pt x="15659" y="41071"/>
                  </a:lnTo>
                  <a:lnTo>
                    <a:pt x="15913" y="40398"/>
                  </a:lnTo>
                  <a:lnTo>
                    <a:pt x="16497" y="37465"/>
                  </a:lnTo>
                  <a:close/>
                </a:path>
                <a:path w="24129" h="42545">
                  <a:moveTo>
                    <a:pt x="24117" y="40259"/>
                  </a:moveTo>
                  <a:lnTo>
                    <a:pt x="20789" y="749"/>
                  </a:lnTo>
                  <a:lnTo>
                    <a:pt x="20434" y="0"/>
                  </a:lnTo>
                  <a:lnTo>
                    <a:pt x="19913" y="0"/>
                  </a:lnTo>
                  <a:lnTo>
                    <a:pt x="19723" y="38"/>
                  </a:lnTo>
                  <a:lnTo>
                    <a:pt x="19253" y="457"/>
                  </a:lnTo>
                  <a:lnTo>
                    <a:pt x="18580" y="1524"/>
                  </a:lnTo>
                  <a:lnTo>
                    <a:pt x="21170" y="41452"/>
                  </a:lnTo>
                  <a:lnTo>
                    <a:pt x="20624" y="41440"/>
                  </a:lnTo>
                  <a:lnTo>
                    <a:pt x="20878" y="41846"/>
                  </a:lnTo>
                  <a:lnTo>
                    <a:pt x="21323" y="42024"/>
                  </a:lnTo>
                  <a:lnTo>
                    <a:pt x="22415" y="42024"/>
                  </a:lnTo>
                  <a:lnTo>
                    <a:pt x="23101" y="41706"/>
                  </a:lnTo>
                  <a:lnTo>
                    <a:pt x="24117" y="40259"/>
                  </a:lnTo>
                  <a:close/>
                </a:path>
              </a:pathLst>
            </a:custGeom>
            <a:solidFill>
              <a:srgbClr val="EFE0F9"/>
            </a:solidFill>
          </p:spPr>
          <p:txBody>
            <a:bodyPr wrap="square" lIns="0" tIns="0" rIns="0" bIns="0" rtlCol="0"/>
            <a:lstStyle/>
            <a:p>
              <a:endParaRPr dirty="0"/>
            </a:p>
          </p:txBody>
        </p:sp>
        <p:sp>
          <p:nvSpPr>
            <p:cNvPr id="36" name="object 36"/>
            <p:cNvSpPr/>
            <p:nvPr/>
          </p:nvSpPr>
          <p:spPr>
            <a:xfrm>
              <a:off x="3411209" y="740727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7" name="object 37"/>
            <p:cNvSpPr/>
            <p:nvPr/>
          </p:nvSpPr>
          <p:spPr>
            <a:xfrm>
              <a:off x="7982596" y="5711578"/>
              <a:ext cx="10398125" cy="4105910"/>
            </a:xfrm>
            <a:custGeom>
              <a:avLst/>
              <a:gdLst/>
              <a:ahLst/>
              <a:cxnLst/>
              <a:rect l="l" t="t" r="r" b="b"/>
              <a:pathLst>
                <a:path w="10398125" h="4105909">
                  <a:moveTo>
                    <a:pt x="10040576" y="0"/>
                  </a:moveTo>
                  <a:lnTo>
                    <a:pt x="9835159" y="0"/>
                  </a:lnTo>
                  <a:lnTo>
                    <a:pt x="477046" y="0"/>
                  </a:lnTo>
                  <a:lnTo>
                    <a:pt x="428582" y="3260"/>
                  </a:lnTo>
                  <a:lnTo>
                    <a:pt x="382099" y="12758"/>
                  </a:lnTo>
                  <a:lnTo>
                    <a:pt x="338024" y="28068"/>
                  </a:lnTo>
                  <a:lnTo>
                    <a:pt x="296781" y="48764"/>
                  </a:lnTo>
                  <a:lnTo>
                    <a:pt x="258797" y="74421"/>
                  </a:lnTo>
                  <a:lnTo>
                    <a:pt x="224496" y="104613"/>
                  </a:lnTo>
                  <a:lnTo>
                    <a:pt x="194304" y="138914"/>
                  </a:lnTo>
                  <a:lnTo>
                    <a:pt x="168648" y="176900"/>
                  </a:lnTo>
                  <a:lnTo>
                    <a:pt x="147952" y="218144"/>
                  </a:lnTo>
                  <a:lnTo>
                    <a:pt x="132642" y="262221"/>
                  </a:lnTo>
                  <a:lnTo>
                    <a:pt x="123144" y="308706"/>
                  </a:lnTo>
                  <a:lnTo>
                    <a:pt x="119884" y="357172"/>
                  </a:lnTo>
                  <a:lnTo>
                    <a:pt x="119884" y="3837914"/>
                  </a:lnTo>
                  <a:lnTo>
                    <a:pt x="114972" y="3882586"/>
                  </a:lnTo>
                  <a:lnTo>
                    <a:pt x="100848" y="3926043"/>
                  </a:lnTo>
                  <a:lnTo>
                    <a:pt x="78429" y="3967377"/>
                  </a:lnTo>
                  <a:lnTo>
                    <a:pt x="48634" y="4005680"/>
                  </a:lnTo>
                  <a:lnTo>
                    <a:pt x="12379" y="4040044"/>
                  </a:lnTo>
                  <a:lnTo>
                    <a:pt x="0" y="4059613"/>
                  </a:lnTo>
                  <a:lnTo>
                    <a:pt x="1564" y="4081214"/>
                  </a:lnTo>
                  <a:lnTo>
                    <a:pt x="14675" y="4098691"/>
                  </a:lnTo>
                  <a:lnTo>
                    <a:pt x="36933" y="4105885"/>
                  </a:lnTo>
                  <a:lnTo>
                    <a:pt x="10074858" y="4105906"/>
                  </a:lnTo>
                  <a:lnTo>
                    <a:pt x="10122575" y="4102405"/>
                  </a:lnTo>
                  <a:lnTo>
                    <a:pt x="10168118" y="4092235"/>
                  </a:lnTo>
                  <a:lnTo>
                    <a:pt x="10210986" y="4075896"/>
                  </a:lnTo>
                  <a:lnTo>
                    <a:pt x="10250681" y="4053887"/>
                  </a:lnTo>
                  <a:lnTo>
                    <a:pt x="10286703" y="4026707"/>
                  </a:lnTo>
                  <a:lnTo>
                    <a:pt x="10318553" y="3994856"/>
                  </a:lnTo>
                  <a:lnTo>
                    <a:pt x="10345732" y="3958833"/>
                  </a:lnTo>
                  <a:lnTo>
                    <a:pt x="10367741" y="3919139"/>
                  </a:lnTo>
                  <a:lnTo>
                    <a:pt x="10384079" y="3876271"/>
                  </a:lnTo>
                  <a:lnTo>
                    <a:pt x="10394248" y="3830730"/>
                  </a:lnTo>
                  <a:lnTo>
                    <a:pt x="10397749" y="3783015"/>
                  </a:lnTo>
                  <a:lnTo>
                    <a:pt x="10397749" y="357172"/>
                  </a:lnTo>
                  <a:lnTo>
                    <a:pt x="10394488" y="308706"/>
                  </a:lnTo>
                  <a:lnTo>
                    <a:pt x="10384990" y="262221"/>
                  </a:lnTo>
                  <a:lnTo>
                    <a:pt x="10369680" y="218144"/>
                  </a:lnTo>
                  <a:lnTo>
                    <a:pt x="10348984" y="176900"/>
                  </a:lnTo>
                  <a:lnTo>
                    <a:pt x="10323328" y="138914"/>
                  </a:lnTo>
                  <a:lnTo>
                    <a:pt x="10293136" y="104613"/>
                  </a:lnTo>
                  <a:lnTo>
                    <a:pt x="10258834" y="74421"/>
                  </a:lnTo>
                  <a:lnTo>
                    <a:pt x="10220848" y="48764"/>
                  </a:lnTo>
                  <a:lnTo>
                    <a:pt x="10179604" y="28068"/>
                  </a:lnTo>
                  <a:lnTo>
                    <a:pt x="10135527" y="12758"/>
                  </a:lnTo>
                  <a:lnTo>
                    <a:pt x="10089043" y="3260"/>
                  </a:lnTo>
                  <a:lnTo>
                    <a:pt x="10040576" y="0"/>
                  </a:lnTo>
                  <a:close/>
                </a:path>
              </a:pathLst>
            </a:custGeom>
            <a:solidFill>
              <a:srgbClr val="FFFFFF"/>
            </a:solidFill>
          </p:spPr>
          <p:txBody>
            <a:bodyPr wrap="square" lIns="0" tIns="0" rIns="0" bIns="0" rtlCol="0"/>
            <a:lstStyle/>
            <a:p>
              <a:endParaRPr dirty="0"/>
            </a:p>
          </p:txBody>
        </p:sp>
        <p:sp>
          <p:nvSpPr>
            <p:cNvPr id="38" name="object 38"/>
            <p:cNvSpPr/>
            <p:nvPr/>
          </p:nvSpPr>
          <p:spPr>
            <a:xfrm>
              <a:off x="7982596" y="5711578"/>
              <a:ext cx="10398125" cy="4105910"/>
            </a:xfrm>
            <a:custGeom>
              <a:avLst/>
              <a:gdLst/>
              <a:ahLst/>
              <a:cxnLst/>
              <a:rect l="l" t="t" r="r" b="b"/>
              <a:pathLst>
                <a:path w="10398125" h="4105909">
                  <a:moveTo>
                    <a:pt x="9835159" y="0"/>
                  </a:moveTo>
                  <a:lnTo>
                    <a:pt x="10040576" y="0"/>
                  </a:lnTo>
                  <a:lnTo>
                    <a:pt x="10089043" y="3260"/>
                  </a:lnTo>
                  <a:lnTo>
                    <a:pt x="10135527" y="12758"/>
                  </a:lnTo>
                  <a:lnTo>
                    <a:pt x="10179604" y="28068"/>
                  </a:lnTo>
                  <a:lnTo>
                    <a:pt x="10220848" y="48764"/>
                  </a:lnTo>
                  <a:lnTo>
                    <a:pt x="10258834" y="74421"/>
                  </a:lnTo>
                  <a:lnTo>
                    <a:pt x="10293136" y="104613"/>
                  </a:lnTo>
                  <a:lnTo>
                    <a:pt x="10323328" y="138914"/>
                  </a:lnTo>
                  <a:lnTo>
                    <a:pt x="10348984" y="176900"/>
                  </a:lnTo>
                  <a:lnTo>
                    <a:pt x="10369680" y="218144"/>
                  </a:lnTo>
                  <a:lnTo>
                    <a:pt x="10384990" y="262221"/>
                  </a:lnTo>
                  <a:lnTo>
                    <a:pt x="10394488" y="308706"/>
                  </a:lnTo>
                  <a:lnTo>
                    <a:pt x="10397749" y="357172"/>
                  </a:lnTo>
                  <a:lnTo>
                    <a:pt x="10397749" y="3783015"/>
                  </a:lnTo>
                  <a:lnTo>
                    <a:pt x="10394248" y="3830730"/>
                  </a:lnTo>
                  <a:lnTo>
                    <a:pt x="10384079" y="3876271"/>
                  </a:lnTo>
                  <a:lnTo>
                    <a:pt x="10367741" y="3919139"/>
                  </a:lnTo>
                  <a:lnTo>
                    <a:pt x="10345732" y="3958833"/>
                  </a:lnTo>
                  <a:lnTo>
                    <a:pt x="10318553" y="3994856"/>
                  </a:lnTo>
                  <a:lnTo>
                    <a:pt x="10286703" y="4026707"/>
                  </a:lnTo>
                  <a:lnTo>
                    <a:pt x="10250681" y="4053887"/>
                  </a:lnTo>
                  <a:lnTo>
                    <a:pt x="10210986" y="4075896"/>
                  </a:lnTo>
                  <a:lnTo>
                    <a:pt x="10168118" y="4092235"/>
                  </a:lnTo>
                  <a:lnTo>
                    <a:pt x="10122575" y="4102405"/>
                  </a:lnTo>
                  <a:lnTo>
                    <a:pt x="10074858" y="4105906"/>
                  </a:lnTo>
                  <a:lnTo>
                    <a:pt x="36933" y="4105885"/>
                  </a:lnTo>
                  <a:lnTo>
                    <a:pt x="14675" y="4098691"/>
                  </a:lnTo>
                  <a:lnTo>
                    <a:pt x="1564" y="4081214"/>
                  </a:lnTo>
                  <a:lnTo>
                    <a:pt x="0" y="4059613"/>
                  </a:lnTo>
                  <a:lnTo>
                    <a:pt x="12379" y="4040044"/>
                  </a:lnTo>
                  <a:lnTo>
                    <a:pt x="48634" y="4005680"/>
                  </a:lnTo>
                  <a:lnTo>
                    <a:pt x="78429" y="3967377"/>
                  </a:lnTo>
                  <a:lnTo>
                    <a:pt x="100848" y="3926043"/>
                  </a:lnTo>
                  <a:lnTo>
                    <a:pt x="114972" y="3882586"/>
                  </a:lnTo>
                  <a:lnTo>
                    <a:pt x="119884" y="3837914"/>
                  </a:lnTo>
                  <a:lnTo>
                    <a:pt x="119884" y="357172"/>
                  </a:lnTo>
                  <a:lnTo>
                    <a:pt x="123144" y="308706"/>
                  </a:lnTo>
                  <a:lnTo>
                    <a:pt x="132642" y="262221"/>
                  </a:lnTo>
                  <a:lnTo>
                    <a:pt x="147952" y="218144"/>
                  </a:lnTo>
                  <a:lnTo>
                    <a:pt x="168648" y="176900"/>
                  </a:lnTo>
                  <a:lnTo>
                    <a:pt x="194304" y="138914"/>
                  </a:lnTo>
                  <a:lnTo>
                    <a:pt x="224496" y="104613"/>
                  </a:lnTo>
                  <a:lnTo>
                    <a:pt x="258797" y="74421"/>
                  </a:lnTo>
                  <a:lnTo>
                    <a:pt x="296781" y="48764"/>
                  </a:lnTo>
                  <a:lnTo>
                    <a:pt x="338024" y="28068"/>
                  </a:lnTo>
                  <a:lnTo>
                    <a:pt x="382099" y="12758"/>
                  </a:lnTo>
                  <a:lnTo>
                    <a:pt x="428582" y="3260"/>
                  </a:lnTo>
                  <a:lnTo>
                    <a:pt x="477046" y="0"/>
                  </a:lnTo>
                  <a:lnTo>
                    <a:pt x="661825" y="0"/>
                  </a:lnTo>
                  <a:lnTo>
                    <a:pt x="9835159" y="0"/>
                  </a:lnTo>
                  <a:close/>
                </a:path>
              </a:pathLst>
            </a:custGeom>
            <a:ln w="62825">
              <a:solidFill>
                <a:srgbClr val="CC96EA"/>
              </a:solidFill>
            </a:ln>
          </p:spPr>
          <p:txBody>
            <a:bodyPr wrap="square" lIns="0" tIns="0" rIns="0" bIns="0" rtlCol="0"/>
            <a:lstStyle/>
            <a:p>
              <a:endParaRPr dirty="0"/>
            </a:p>
          </p:txBody>
        </p:sp>
      </p:grpSp>
      <p:sp>
        <p:nvSpPr>
          <p:cNvPr id="39" name="object 39"/>
          <p:cNvSpPr txBox="1"/>
          <p:nvPr/>
        </p:nvSpPr>
        <p:spPr>
          <a:xfrm>
            <a:off x="8572660" y="6026270"/>
            <a:ext cx="9556590" cy="1239520"/>
          </a:xfrm>
          <a:prstGeom prst="rect">
            <a:avLst/>
          </a:prstGeom>
        </p:spPr>
        <p:txBody>
          <a:bodyPr vert="horz" wrap="square" lIns="0" tIns="32384" rIns="0" bIns="0" rtlCol="0">
            <a:spAutoFit/>
          </a:bodyPr>
          <a:lstStyle/>
          <a:p>
            <a:pPr marL="12700" marR="5080">
              <a:lnSpc>
                <a:spcPts val="2690"/>
              </a:lnSpc>
              <a:spcBef>
                <a:spcPts val="254"/>
              </a:spcBef>
            </a:pPr>
            <a:r>
              <a:rPr sz="2300" b="1" spc="-40" dirty="0">
                <a:solidFill>
                  <a:srgbClr val="231F20"/>
                </a:solidFill>
                <a:latin typeface="Calibri"/>
                <a:cs typeface="Calibri"/>
              </a:rPr>
              <a:t>Vous</a:t>
            </a:r>
            <a:r>
              <a:rPr sz="2300" b="1" spc="-70" dirty="0">
                <a:solidFill>
                  <a:srgbClr val="231F20"/>
                </a:solidFill>
                <a:latin typeface="Calibri"/>
                <a:cs typeface="Calibri"/>
              </a:rPr>
              <a:t> </a:t>
            </a:r>
            <a:r>
              <a:rPr sz="2300" b="1" spc="-20" dirty="0">
                <a:solidFill>
                  <a:srgbClr val="231F20"/>
                </a:solidFill>
                <a:latin typeface="Calibri"/>
                <a:cs typeface="Calibri"/>
              </a:rPr>
              <a:t>pouvez</a:t>
            </a:r>
            <a:r>
              <a:rPr sz="2300" b="1" spc="-70" dirty="0">
                <a:solidFill>
                  <a:srgbClr val="231F20"/>
                </a:solidFill>
                <a:latin typeface="Calibri"/>
                <a:cs typeface="Calibri"/>
              </a:rPr>
              <a:t> </a:t>
            </a:r>
            <a:r>
              <a:rPr sz="2300" b="1" spc="-10" dirty="0">
                <a:solidFill>
                  <a:srgbClr val="231F20"/>
                </a:solidFill>
                <a:latin typeface="Calibri"/>
                <a:cs typeface="Calibri"/>
              </a:rPr>
              <a:t>vous</a:t>
            </a:r>
            <a:r>
              <a:rPr sz="2300" b="1" spc="-70" dirty="0">
                <a:solidFill>
                  <a:srgbClr val="231F20"/>
                </a:solidFill>
                <a:latin typeface="Calibri"/>
                <a:cs typeface="Calibri"/>
              </a:rPr>
              <a:t> </a:t>
            </a:r>
            <a:r>
              <a:rPr sz="2300" b="1" spc="-35" dirty="0">
                <a:solidFill>
                  <a:srgbClr val="231F20"/>
                </a:solidFill>
                <a:latin typeface="Calibri"/>
                <a:cs typeface="Calibri"/>
              </a:rPr>
              <a:t>rendre</a:t>
            </a:r>
            <a:r>
              <a:rPr sz="2300" b="1" spc="-65" dirty="0">
                <a:solidFill>
                  <a:srgbClr val="231F20"/>
                </a:solidFill>
                <a:latin typeface="Calibri"/>
                <a:cs typeface="Calibri"/>
              </a:rPr>
              <a:t> </a:t>
            </a:r>
            <a:r>
              <a:rPr sz="2300" b="1" dirty="0">
                <a:solidFill>
                  <a:srgbClr val="231F20"/>
                </a:solidFill>
                <a:latin typeface="Calibri"/>
                <a:cs typeface="Calibri"/>
              </a:rPr>
              <a:t>en</a:t>
            </a:r>
            <a:r>
              <a:rPr sz="2300" b="1" spc="-70" dirty="0">
                <a:solidFill>
                  <a:srgbClr val="231F20"/>
                </a:solidFill>
                <a:latin typeface="Calibri"/>
                <a:cs typeface="Calibri"/>
              </a:rPr>
              <a:t> </a:t>
            </a:r>
            <a:r>
              <a:rPr sz="2300" b="1" dirty="0">
                <a:solidFill>
                  <a:srgbClr val="231F20"/>
                </a:solidFill>
                <a:latin typeface="Calibri"/>
                <a:cs typeface="Calibri"/>
              </a:rPr>
              <a:t>direct</a:t>
            </a:r>
            <a:r>
              <a:rPr sz="2300" b="1" spc="-70" dirty="0">
                <a:solidFill>
                  <a:srgbClr val="231F20"/>
                </a:solidFill>
                <a:latin typeface="Calibri"/>
                <a:cs typeface="Calibri"/>
              </a:rPr>
              <a:t> </a:t>
            </a:r>
            <a:r>
              <a:rPr sz="2300" b="1" dirty="0">
                <a:solidFill>
                  <a:srgbClr val="231F20"/>
                </a:solidFill>
                <a:latin typeface="Calibri"/>
                <a:cs typeface="Calibri"/>
              </a:rPr>
              <a:t>sur</a:t>
            </a:r>
            <a:r>
              <a:rPr sz="2300" b="1" spc="-70" dirty="0">
                <a:solidFill>
                  <a:srgbClr val="231F20"/>
                </a:solidFill>
                <a:latin typeface="Calibri"/>
                <a:cs typeface="Calibri"/>
              </a:rPr>
              <a:t> </a:t>
            </a:r>
            <a:r>
              <a:rPr sz="2300" b="1" u="sng" spc="-10" dirty="0">
                <a:solidFill>
                  <a:srgbClr val="205E9E"/>
                </a:solidFill>
                <a:uFill>
                  <a:solidFill>
                    <a:srgbClr val="205E9E"/>
                  </a:solidFill>
                </a:uFill>
                <a:latin typeface="Calibri"/>
                <a:cs typeface="Calibri"/>
                <a:hlinkClick r:id="rId3"/>
              </a:rPr>
              <a:t>cybermalveillance.gouv.fr</a:t>
            </a:r>
            <a:r>
              <a:rPr sz="2300" b="1" spc="-65" dirty="0">
                <a:solidFill>
                  <a:srgbClr val="205E9E"/>
                </a:solidFill>
                <a:latin typeface="Calibri"/>
                <a:cs typeface="Calibri"/>
                <a:hlinkClick r:id="rId3"/>
              </a:rPr>
              <a:t> </a:t>
            </a:r>
            <a:r>
              <a:rPr sz="2300" b="1" spc="-20" dirty="0">
                <a:solidFill>
                  <a:srgbClr val="231F20"/>
                </a:solidFill>
                <a:latin typeface="Calibri"/>
                <a:cs typeface="Calibri"/>
              </a:rPr>
              <a:t>pour</a:t>
            </a:r>
            <a:r>
              <a:rPr sz="2300" b="1" spc="-75" dirty="0">
                <a:solidFill>
                  <a:srgbClr val="231F20"/>
                </a:solidFill>
                <a:latin typeface="Calibri"/>
                <a:cs typeface="Calibri"/>
              </a:rPr>
              <a:t> </a:t>
            </a:r>
            <a:r>
              <a:rPr sz="2300" b="1" spc="-10" dirty="0">
                <a:solidFill>
                  <a:srgbClr val="231F20"/>
                </a:solidFill>
                <a:latin typeface="Calibri"/>
                <a:cs typeface="Calibri"/>
              </a:rPr>
              <a:t>montrer </a:t>
            </a:r>
            <a:r>
              <a:rPr sz="2300" b="1" spc="80" dirty="0">
                <a:solidFill>
                  <a:srgbClr val="231F20"/>
                </a:solidFill>
                <a:latin typeface="Calibri"/>
                <a:cs typeface="Calibri"/>
              </a:rPr>
              <a:t>la</a:t>
            </a:r>
            <a:r>
              <a:rPr sz="2300" b="1" spc="-60" dirty="0">
                <a:solidFill>
                  <a:srgbClr val="231F20"/>
                </a:solidFill>
                <a:latin typeface="Calibri"/>
                <a:cs typeface="Calibri"/>
              </a:rPr>
              <a:t> </a:t>
            </a:r>
            <a:r>
              <a:rPr sz="2300" b="1" spc="-25" dirty="0">
                <a:solidFill>
                  <a:srgbClr val="231F20"/>
                </a:solidFill>
                <a:latin typeface="Calibri"/>
                <a:cs typeface="Calibri"/>
              </a:rPr>
              <a:t>plateforme</a:t>
            </a:r>
            <a:r>
              <a:rPr sz="2300" b="1" spc="-60" dirty="0">
                <a:solidFill>
                  <a:srgbClr val="231F20"/>
                </a:solidFill>
                <a:latin typeface="Calibri"/>
                <a:cs typeface="Calibri"/>
              </a:rPr>
              <a:t> </a:t>
            </a:r>
            <a:r>
              <a:rPr sz="2300" b="1" dirty="0">
                <a:solidFill>
                  <a:srgbClr val="231F20"/>
                </a:solidFill>
                <a:latin typeface="Calibri"/>
                <a:cs typeface="Calibri"/>
              </a:rPr>
              <a:t>aux</a:t>
            </a:r>
            <a:r>
              <a:rPr sz="2300" b="1" spc="-65" dirty="0">
                <a:solidFill>
                  <a:srgbClr val="231F20"/>
                </a:solidFill>
                <a:latin typeface="Calibri"/>
                <a:cs typeface="Calibri"/>
              </a:rPr>
              <a:t> </a:t>
            </a:r>
            <a:r>
              <a:rPr sz="2300" b="1" spc="-10" dirty="0">
                <a:solidFill>
                  <a:srgbClr val="231F20"/>
                </a:solidFill>
                <a:latin typeface="Calibri"/>
                <a:cs typeface="Calibri"/>
              </a:rPr>
              <a:t>participants.</a:t>
            </a:r>
            <a:endParaRPr sz="2300" b="1" dirty="0">
              <a:latin typeface="Calibri"/>
              <a:cs typeface="Calibri"/>
            </a:endParaRPr>
          </a:p>
          <a:p>
            <a:pPr marL="12700">
              <a:lnSpc>
                <a:spcPct val="100000"/>
              </a:lnSpc>
              <a:spcBef>
                <a:spcPts val="1260"/>
              </a:spcBef>
            </a:pPr>
            <a:r>
              <a:rPr sz="2300" b="1" dirty="0">
                <a:solidFill>
                  <a:srgbClr val="231F20"/>
                </a:solidFill>
                <a:latin typeface="Calibri"/>
                <a:cs typeface="Calibri"/>
              </a:rPr>
              <a:t>Rappelez</a:t>
            </a:r>
            <a:r>
              <a:rPr sz="2300" b="1" spc="-65" dirty="0">
                <a:solidFill>
                  <a:srgbClr val="231F20"/>
                </a:solidFill>
                <a:latin typeface="Calibri"/>
                <a:cs typeface="Calibri"/>
              </a:rPr>
              <a:t> </a:t>
            </a:r>
            <a:r>
              <a:rPr sz="2300" b="1" dirty="0">
                <a:solidFill>
                  <a:srgbClr val="231F20"/>
                </a:solidFill>
                <a:latin typeface="Calibri"/>
                <a:cs typeface="Calibri"/>
              </a:rPr>
              <a:t>les</a:t>
            </a:r>
            <a:r>
              <a:rPr sz="2300" b="1" spc="-65" dirty="0">
                <a:solidFill>
                  <a:srgbClr val="231F20"/>
                </a:solidFill>
                <a:latin typeface="Calibri"/>
                <a:cs typeface="Calibri"/>
              </a:rPr>
              <a:t> </a:t>
            </a:r>
            <a:r>
              <a:rPr sz="2300" b="1" spc="-20" dirty="0">
                <a:solidFill>
                  <a:srgbClr val="231F20"/>
                </a:solidFill>
                <a:latin typeface="Calibri"/>
                <a:cs typeface="Calibri"/>
              </a:rPr>
              <a:t>premiers</a:t>
            </a:r>
            <a:r>
              <a:rPr sz="2300" b="1" spc="-65" dirty="0">
                <a:solidFill>
                  <a:srgbClr val="231F20"/>
                </a:solidFill>
                <a:latin typeface="Calibri"/>
                <a:cs typeface="Calibri"/>
              </a:rPr>
              <a:t> </a:t>
            </a:r>
            <a:r>
              <a:rPr sz="2300" b="1" dirty="0">
                <a:solidFill>
                  <a:srgbClr val="231F20"/>
                </a:solidFill>
                <a:latin typeface="Calibri"/>
                <a:cs typeface="Calibri"/>
              </a:rPr>
              <a:t>réflexes</a:t>
            </a:r>
            <a:r>
              <a:rPr sz="2300" b="1" spc="-65"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spc="-20" dirty="0">
                <a:solidFill>
                  <a:srgbClr val="231F20"/>
                </a:solidFill>
                <a:latin typeface="Calibri"/>
                <a:cs typeface="Calibri"/>
              </a:rPr>
              <a:t>avoir</a:t>
            </a:r>
            <a:r>
              <a:rPr sz="2300" b="1" spc="-6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40" name="object 40"/>
          <p:cNvSpPr txBox="1"/>
          <p:nvPr/>
        </p:nvSpPr>
        <p:spPr>
          <a:xfrm>
            <a:off x="8572660" y="7321457"/>
            <a:ext cx="9076690" cy="377825"/>
          </a:xfrm>
          <a:prstGeom prst="rect">
            <a:avLst/>
          </a:prstGeom>
        </p:spPr>
        <p:txBody>
          <a:bodyPr vert="horz" wrap="square" lIns="0" tIns="13335" rIns="0" bIns="0" rtlCol="0">
            <a:spAutoFit/>
          </a:bodyPr>
          <a:lstStyle/>
          <a:p>
            <a:pPr marL="12700">
              <a:lnSpc>
                <a:spcPct val="100000"/>
              </a:lnSpc>
              <a:spcBef>
                <a:spcPts val="105"/>
              </a:spcBef>
            </a:pPr>
            <a:r>
              <a:rPr sz="2300" i="1" spc="-175" dirty="0">
                <a:solidFill>
                  <a:srgbClr val="231F20"/>
                </a:solidFill>
                <a:latin typeface="Arial Narrow"/>
                <a:cs typeface="Arial Narrow"/>
              </a:rPr>
              <a:t>Si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55" dirty="0">
                <a:solidFill>
                  <a:srgbClr val="231F20"/>
                </a:solidFill>
                <a:latin typeface="Arial Narrow"/>
                <a:cs typeface="Arial Narrow"/>
              </a:rPr>
              <a:t>recevez</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95" dirty="0">
                <a:solidFill>
                  <a:srgbClr val="231F20"/>
                </a:solidFill>
                <a:latin typeface="Arial Narrow"/>
                <a:cs typeface="Arial Narrow"/>
              </a:rPr>
              <a:t>mail</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40" dirty="0">
                <a:solidFill>
                  <a:srgbClr val="231F20"/>
                </a:solidFill>
                <a:latin typeface="Arial Narrow"/>
                <a:cs typeface="Arial Narrow"/>
              </a:rPr>
              <a:t> </a:t>
            </a:r>
            <a:r>
              <a:rPr sz="2300" i="1" spc="-39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0" dirty="0">
                <a:solidFill>
                  <a:srgbClr val="231F20"/>
                </a:solidFill>
                <a:latin typeface="Arial Narrow"/>
                <a:cs typeface="Arial Narrow"/>
              </a:rPr>
              <a:t> </a:t>
            </a:r>
            <a:r>
              <a:rPr sz="2300" i="1" spc="-160" dirty="0">
                <a:solidFill>
                  <a:srgbClr val="231F20"/>
                </a:solidFill>
                <a:latin typeface="Arial Narrow"/>
                <a:cs typeface="Arial Narrow"/>
              </a:rPr>
              <a:t>semble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provenir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connu</a:t>
            </a:r>
            <a:r>
              <a:rPr sz="2300" i="1" spc="-140"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banque,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20" dirty="0">
                <a:solidFill>
                  <a:srgbClr val="231F20"/>
                </a:solidFill>
                <a:latin typeface="Arial Narrow"/>
                <a:cs typeface="Arial Narrow"/>
              </a:rPr>
              <a:t>service</a:t>
            </a:r>
            <a:endParaRPr sz="2300" dirty="0">
              <a:latin typeface="Arial Narrow"/>
              <a:cs typeface="Arial Narrow"/>
            </a:endParaRPr>
          </a:p>
        </p:txBody>
      </p:sp>
      <p:sp>
        <p:nvSpPr>
          <p:cNvPr id="41" name="object 41"/>
          <p:cNvSpPr txBox="1"/>
          <p:nvPr/>
        </p:nvSpPr>
        <p:spPr>
          <a:xfrm>
            <a:off x="8572660" y="7693091"/>
            <a:ext cx="9042400"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impôts,</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fournisseur</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d’énergie,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etc.,</a:t>
            </a:r>
            <a:r>
              <a:rPr sz="2300" i="1" spc="-125" dirty="0">
                <a:solidFill>
                  <a:srgbClr val="231F20"/>
                </a:solidFill>
                <a:latin typeface="Arial Narrow"/>
                <a:cs typeface="Arial Narrow"/>
              </a:rPr>
              <a:t> </a:t>
            </a:r>
            <a:r>
              <a:rPr sz="2300" i="1" spc="-80" dirty="0">
                <a:solidFill>
                  <a:srgbClr val="231F20"/>
                </a:solidFill>
                <a:latin typeface="Arial Narrow"/>
                <a:cs typeface="Arial Narrow"/>
              </a:rPr>
              <a:t>faites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preuve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vigilance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avant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0" dirty="0">
                <a:solidFill>
                  <a:srgbClr val="231F20"/>
                </a:solidFill>
                <a:latin typeface="Arial Narrow"/>
                <a:cs typeface="Arial Narrow"/>
              </a:rPr>
              <a:t>cliquer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lien.</a:t>
            </a:r>
            <a:r>
              <a:rPr sz="2300" i="1" spc="-125" dirty="0">
                <a:solidFill>
                  <a:srgbClr val="231F20"/>
                </a:solidFill>
                <a:latin typeface="Arial Narrow"/>
                <a:cs typeface="Arial Narrow"/>
              </a:rPr>
              <a:t> </a:t>
            </a:r>
            <a:r>
              <a:rPr sz="2300" i="1" spc="-25" dirty="0">
                <a:solidFill>
                  <a:srgbClr val="231F20"/>
                </a:solidFill>
                <a:latin typeface="Arial Narrow"/>
                <a:cs typeface="Arial Narrow"/>
              </a:rPr>
              <a:t>Il</a:t>
            </a:r>
            <a:endParaRPr sz="2300" dirty="0">
              <a:latin typeface="Arial Narrow"/>
              <a:cs typeface="Arial Narrow"/>
            </a:endParaRPr>
          </a:p>
        </p:txBody>
      </p:sp>
      <p:sp>
        <p:nvSpPr>
          <p:cNvPr id="42" name="object 42"/>
          <p:cNvSpPr txBox="1"/>
          <p:nvPr/>
        </p:nvSpPr>
        <p:spPr>
          <a:xfrm>
            <a:off x="8572660" y="8064725"/>
            <a:ext cx="8989695" cy="377825"/>
          </a:xfrm>
          <a:prstGeom prst="rect">
            <a:avLst/>
          </a:prstGeom>
        </p:spPr>
        <p:txBody>
          <a:bodyPr vert="horz" wrap="square" lIns="0" tIns="13335" rIns="0" bIns="0" rtlCol="0">
            <a:spAutoFit/>
          </a:bodyPr>
          <a:lstStyle/>
          <a:p>
            <a:pPr marL="12700">
              <a:lnSpc>
                <a:spcPct val="100000"/>
              </a:lnSpc>
              <a:spcBef>
                <a:spcPts val="105"/>
              </a:spcBef>
            </a:pP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préférable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directement</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soi-</a:t>
            </a:r>
            <a:r>
              <a:rPr sz="2300" i="1" spc="-150" dirty="0">
                <a:solidFill>
                  <a:srgbClr val="231F20"/>
                </a:solidFill>
                <a:latin typeface="Arial Narrow"/>
                <a:cs typeface="Arial Narrow"/>
              </a:rPr>
              <a:t>même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lequel</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on</a:t>
            </a:r>
            <a:r>
              <a:rPr sz="2300" i="1" spc="-130" dirty="0">
                <a:solidFill>
                  <a:srgbClr val="231F20"/>
                </a:solidFill>
                <a:latin typeface="Arial Narrow"/>
                <a:cs typeface="Arial Narrow"/>
              </a:rPr>
              <a:t> </a:t>
            </a:r>
            <a:r>
              <a:rPr sz="2300" i="1" spc="-175" dirty="0">
                <a:solidFill>
                  <a:srgbClr val="231F20"/>
                </a:solidFill>
                <a:latin typeface="Arial Narrow"/>
                <a:cs typeface="Arial Narrow"/>
              </a:rPr>
              <a:t>possède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40" dirty="0">
                <a:solidFill>
                  <a:srgbClr val="231F20"/>
                </a:solidFill>
                <a:latin typeface="Arial Narrow"/>
                <a:cs typeface="Arial Narrow"/>
              </a:rPr>
              <a:t>compte.</a:t>
            </a:r>
            <a:endParaRPr sz="2300" dirty="0">
              <a:latin typeface="Arial Narrow"/>
              <a:cs typeface="Arial Narrow"/>
            </a:endParaRPr>
          </a:p>
        </p:txBody>
      </p:sp>
      <p:sp>
        <p:nvSpPr>
          <p:cNvPr id="43" name="object 43"/>
          <p:cNvSpPr txBox="1"/>
          <p:nvPr/>
        </p:nvSpPr>
        <p:spPr>
          <a:xfrm>
            <a:off x="8572660" y="8667007"/>
            <a:ext cx="8535670" cy="377825"/>
          </a:xfrm>
          <a:prstGeom prst="rect">
            <a:avLst/>
          </a:prstGeom>
        </p:spPr>
        <p:txBody>
          <a:bodyPr vert="horz" wrap="square" lIns="0" tIns="13335" rIns="0" bIns="0" rtlCol="0">
            <a:spAutoFit/>
          </a:bodyPr>
          <a:lstStyle/>
          <a:p>
            <a:pPr marL="12700">
              <a:lnSpc>
                <a:spcPct val="100000"/>
              </a:lnSpc>
              <a:spcBef>
                <a:spcPts val="105"/>
              </a:spcBef>
            </a:pPr>
            <a:r>
              <a:rPr sz="2300" i="1" spc="-260" dirty="0">
                <a:solidFill>
                  <a:srgbClr val="231F20"/>
                </a:solidFill>
                <a:latin typeface="Arial Narrow"/>
                <a:cs typeface="Arial Narrow"/>
              </a:rPr>
              <a:t>Au</a:t>
            </a:r>
            <a:r>
              <a:rPr sz="2300" i="1" spc="-130" dirty="0">
                <a:solidFill>
                  <a:srgbClr val="231F20"/>
                </a:solidFill>
                <a:latin typeface="Arial Narrow"/>
                <a:cs typeface="Arial Narrow"/>
              </a:rPr>
              <a:t> moindre</a:t>
            </a:r>
            <a:r>
              <a:rPr sz="2300" i="1" spc="-125" dirty="0">
                <a:solidFill>
                  <a:srgbClr val="231F20"/>
                </a:solidFill>
                <a:latin typeface="Arial Narrow"/>
                <a:cs typeface="Arial Narrow"/>
              </a:rPr>
              <a:t> </a:t>
            </a:r>
            <a:r>
              <a:rPr sz="2300" i="1" spc="-145" dirty="0">
                <a:solidFill>
                  <a:srgbClr val="231F20"/>
                </a:solidFill>
                <a:latin typeface="Arial Narrow"/>
                <a:cs typeface="Arial Narrow"/>
              </a:rPr>
              <a:t>doute,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stoppez</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20" dirty="0">
                <a:solidFill>
                  <a:srgbClr val="231F20"/>
                </a:solidFill>
                <a:latin typeface="Arial Narrow"/>
                <a:cs typeface="Arial Narrow"/>
              </a:rPr>
              <a:t>navigation,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téléchargez</a:t>
            </a:r>
            <a:r>
              <a:rPr sz="2300" i="1" spc="-125" dirty="0">
                <a:solidFill>
                  <a:srgbClr val="231F20"/>
                </a:solidFill>
                <a:latin typeface="Arial Narrow"/>
                <a:cs typeface="Arial Narrow"/>
              </a:rPr>
              <a:t> </a:t>
            </a:r>
            <a:r>
              <a:rPr sz="2300" i="1" spc="-110" dirty="0">
                <a:solidFill>
                  <a:srgbClr val="231F20"/>
                </a:solidFill>
                <a:latin typeface="Arial Narrow"/>
                <a:cs typeface="Arial Narrow"/>
              </a:rPr>
              <a:t>rien,</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25" dirty="0">
                <a:solidFill>
                  <a:srgbClr val="231F20"/>
                </a:solidFill>
                <a:latin typeface="Arial Narrow"/>
                <a:cs typeface="Arial Narrow"/>
              </a:rPr>
              <a:t> </a:t>
            </a:r>
            <a:r>
              <a:rPr sz="2300" i="1" spc="-155" dirty="0">
                <a:solidFill>
                  <a:srgbClr val="231F20"/>
                </a:solidFill>
                <a:latin typeface="Arial Narrow"/>
                <a:cs typeface="Arial Narrow"/>
              </a:rPr>
              <a:t>appelez</a:t>
            </a:r>
            <a:r>
              <a:rPr sz="2300" i="1" spc="-125" dirty="0">
                <a:solidFill>
                  <a:srgbClr val="231F20"/>
                </a:solidFill>
                <a:latin typeface="Arial Narrow"/>
                <a:cs typeface="Arial Narrow"/>
              </a:rPr>
              <a:t> </a:t>
            </a:r>
            <a:r>
              <a:rPr sz="2300" i="1" spc="-114" dirty="0">
                <a:solidFill>
                  <a:srgbClr val="231F20"/>
                </a:solidFill>
                <a:latin typeface="Arial Narrow"/>
                <a:cs typeface="Arial Narrow"/>
              </a:rPr>
              <a:t>directement</a:t>
            </a:r>
            <a:r>
              <a:rPr sz="2300" i="1" spc="-130" dirty="0">
                <a:solidFill>
                  <a:srgbClr val="231F20"/>
                </a:solidFill>
                <a:latin typeface="Arial Narrow"/>
                <a:cs typeface="Arial Narrow"/>
              </a:rPr>
              <a:t> </a:t>
            </a:r>
            <a:r>
              <a:rPr sz="2300" i="1" spc="-10" dirty="0">
                <a:solidFill>
                  <a:srgbClr val="231F20"/>
                </a:solidFill>
                <a:latin typeface="Arial Narrow"/>
                <a:cs typeface="Arial Narrow"/>
              </a:rPr>
              <a:t>votre</a:t>
            </a:r>
            <a:endParaRPr sz="2300" dirty="0">
              <a:latin typeface="Arial Narrow"/>
              <a:cs typeface="Arial Narrow"/>
            </a:endParaRPr>
          </a:p>
        </p:txBody>
      </p:sp>
      <p:sp>
        <p:nvSpPr>
          <p:cNvPr id="44" name="object 44"/>
          <p:cNvSpPr txBox="1"/>
          <p:nvPr/>
        </p:nvSpPr>
        <p:spPr>
          <a:xfrm>
            <a:off x="8572660" y="9038641"/>
            <a:ext cx="4562475" cy="377825"/>
          </a:xfrm>
          <a:prstGeom prst="rect">
            <a:avLst/>
          </a:prstGeom>
        </p:spPr>
        <p:txBody>
          <a:bodyPr vert="horz" wrap="square" lIns="0" tIns="13335" rIns="0" bIns="0" rtlCol="0">
            <a:spAutoFit/>
          </a:bodyPr>
          <a:lstStyle/>
          <a:p>
            <a:pPr marL="12700">
              <a:lnSpc>
                <a:spcPct val="100000"/>
              </a:lnSpc>
              <a:spcBef>
                <a:spcPts val="105"/>
              </a:spcBef>
            </a:pPr>
            <a:r>
              <a:rPr sz="2300" i="1" spc="-130" dirty="0">
                <a:solidFill>
                  <a:srgbClr val="231F20"/>
                </a:solidFill>
                <a:latin typeface="Arial Narrow"/>
                <a:cs typeface="Arial Narrow"/>
              </a:rPr>
              <a:t>correspondant</a:t>
            </a:r>
            <a:r>
              <a:rPr sz="2300" i="1" spc="-114"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14" dirty="0">
                <a:solidFill>
                  <a:srgbClr val="231F20"/>
                </a:solidFill>
                <a:latin typeface="Arial Narrow"/>
                <a:cs typeface="Arial Narrow"/>
              </a:rPr>
              <a:t> </a:t>
            </a:r>
            <a:r>
              <a:rPr sz="2300" i="1" spc="-65" dirty="0">
                <a:solidFill>
                  <a:srgbClr val="231F20"/>
                </a:solidFill>
                <a:latin typeface="Arial Narrow"/>
                <a:cs typeface="Arial Narrow"/>
              </a:rPr>
              <a:t>vérifier</a:t>
            </a:r>
            <a:r>
              <a:rPr sz="2300" i="1" spc="-114" dirty="0">
                <a:solidFill>
                  <a:srgbClr val="231F20"/>
                </a:solidFill>
                <a:latin typeface="Arial Narrow"/>
                <a:cs typeface="Arial Narrow"/>
              </a:rPr>
              <a:t> </a:t>
            </a:r>
            <a:r>
              <a:rPr sz="2300" i="1" spc="-125" dirty="0">
                <a:solidFill>
                  <a:srgbClr val="231F20"/>
                </a:solidFill>
                <a:latin typeface="Arial Narrow"/>
                <a:cs typeface="Arial Narrow"/>
              </a:rPr>
              <a:t>l’origine</a:t>
            </a:r>
            <a:r>
              <a:rPr sz="2300" i="1" spc="-114" dirty="0">
                <a:solidFill>
                  <a:srgbClr val="231F20"/>
                </a:solidFill>
                <a:latin typeface="Arial Narrow"/>
                <a:cs typeface="Arial Narrow"/>
              </a:rPr>
              <a:t> </a:t>
            </a:r>
            <a:r>
              <a:rPr sz="2300" i="1" spc="-135" dirty="0">
                <a:solidFill>
                  <a:srgbClr val="231F20"/>
                </a:solidFill>
                <a:latin typeface="Arial Narrow"/>
                <a:cs typeface="Arial Narrow"/>
              </a:rPr>
              <a:t>du</a:t>
            </a:r>
            <a:r>
              <a:rPr sz="2300" i="1" spc="-110"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114"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45" name="object 45"/>
          <p:cNvGrpSpPr/>
          <p:nvPr/>
        </p:nvGrpSpPr>
        <p:grpSpPr>
          <a:xfrm>
            <a:off x="1535167" y="3566593"/>
            <a:ext cx="5582920" cy="3279775"/>
            <a:chOff x="1535167" y="3566593"/>
            <a:chExt cx="5582920" cy="3279775"/>
          </a:xfrm>
        </p:grpSpPr>
        <p:sp>
          <p:nvSpPr>
            <p:cNvPr id="46" name="object 46"/>
            <p:cNvSpPr/>
            <p:nvPr/>
          </p:nvSpPr>
          <p:spPr>
            <a:xfrm>
              <a:off x="1535167" y="356659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7" name="object 47"/>
            <p:cNvSpPr/>
            <p:nvPr/>
          </p:nvSpPr>
          <p:spPr>
            <a:xfrm>
              <a:off x="1661657" y="3693073"/>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48" name="object 48"/>
          <p:cNvSpPr txBox="1"/>
          <p:nvPr/>
        </p:nvSpPr>
        <p:spPr>
          <a:xfrm>
            <a:off x="2042103" y="4132615"/>
            <a:ext cx="1630107" cy="1497205"/>
          </a:xfrm>
          <a:prstGeom prst="rect">
            <a:avLst/>
          </a:prstGeom>
        </p:spPr>
        <p:txBody>
          <a:bodyPr vert="horz" wrap="square" lIns="0" tIns="34925" rIns="0" bIns="0" rtlCol="0">
            <a:spAutoFit/>
          </a:bodyPr>
          <a:lstStyle/>
          <a:p>
            <a:pPr marL="607060" marR="5080" indent="-102235" algn="r">
              <a:lnSpc>
                <a:spcPts val="1939"/>
              </a:lnSpc>
              <a:spcBef>
                <a:spcPts val="275"/>
              </a:spcBef>
            </a:pPr>
            <a:r>
              <a:rPr lang="fr-FR" sz="1700" b="1" spc="50" dirty="0">
                <a:solidFill>
                  <a:srgbClr val="231F20"/>
                </a:solidFill>
                <a:latin typeface="Calibri"/>
                <a:cs typeface="Calibri"/>
              </a:rPr>
              <a:t>VOUS</a:t>
            </a:r>
            <a:r>
              <a:rPr lang="fr-FR" sz="1700" b="1" spc="-25" dirty="0">
                <a:solidFill>
                  <a:srgbClr val="231F20"/>
                </a:solidFill>
                <a:latin typeface="Calibri"/>
                <a:cs typeface="Calibri"/>
              </a:rPr>
              <a:t> </a:t>
            </a:r>
            <a:r>
              <a:rPr lang="fr-FR" sz="1700" b="1" spc="75" dirty="0">
                <a:solidFill>
                  <a:srgbClr val="231F20"/>
                </a:solidFill>
                <a:latin typeface="Calibri"/>
                <a:cs typeface="Calibri"/>
              </a:rPr>
              <a:t>AVEZ </a:t>
            </a:r>
            <a:r>
              <a:rPr lang="fr-FR" sz="1700" b="1" dirty="0">
                <a:solidFill>
                  <a:srgbClr val="231F20"/>
                </a:solidFill>
                <a:latin typeface="Calibri"/>
                <a:cs typeface="Calibri"/>
              </a:rPr>
              <a:t>UN</a:t>
            </a:r>
            <a:r>
              <a:rPr lang="fr-FR" sz="1700" b="1" spc="50" dirty="0">
                <a:solidFill>
                  <a:srgbClr val="231F20"/>
                </a:solidFill>
                <a:latin typeface="Calibri"/>
                <a:cs typeface="Calibri"/>
              </a:rPr>
              <a:t> </a:t>
            </a:r>
            <a:r>
              <a:rPr lang="fr-FR" sz="1700" b="1" u="sng" spc="60" dirty="0">
                <a:solidFill>
                  <a:srgbClr val="231F20"/>
                </a:solidFill>
                <a:uFill>
                  <a:solidFill>
                    <a:srgbClr val="231F20"/>
                  </a:solidFill>
                </a:uFill>
                <a:latin typeface="Calibri"/>
                <a:cs typeface="Calibri"/>
              </a:rPr>
              <a:t>DOUTE</a:t>
            </a:r>
            <a:endParaRPr lang="fr-FR" sz="1700" b="1" dirty="0">
              <a:latin typeface="Calibri"/>
              <a:cs typeface="Calibri"/>
            </a:endParaRPr>
          </a:p>
          <a:p>
            <a:pPr marL="113030" marR="5080" indent="-100965" algn="r">
              <a:lnSpc>
                <a:spcPts val="1939"/>
              </a:lnSpc>
              <a:spcBef>
                <a:spcPts val="10"/>
              </a:spcBef>
            </a:pPr>
            <a:r>
              <a:rPr lang="fr-FR" sz="1700" b="1" spc="180" dirty="0">
                <a:solidFill>
                  <a:srgbClr val="231F20"/>
                </a:solidFill>
                <a:latin typeface="Calibri"/>
                <a:cs typeface="Calibri"/>
              </a:rPr>
              <a:t>SUR</a:t>
            </a:r>
            <a:r>
              <a:rPr lang="fr-FR" sz="1700" b="1" spc="-30" dirty="0">
                <a:solidFill>
                  <a:srgbClr val="231F20"/>
                </a:solidFill>
                <a:latin typeface="Calibri"/>
                <a:cs typeface="Calibri"/>
              </a:rPr>
              <a:t> </a:t>
            </a:r>
            <a:r>
              <a:rPr lang="fr-FR" sz="1700" b="1" spc="175" dirty="0">
                <a:solidFill>
                  <a:srgbClr val="231F20"/>
                </a:solidFill>
                <a:latin typeface="Calibri"/>
                <a:cs typeface="Calibri"/>
              </a:rPr>
              <a:t>LE</a:t>
            </a:r>
            <a:r>
              <a:rPr lang="fr-FR" sz="1700" b="1" spc="-25" dirty="0">
                <a:solidFill>
                  <a:srgbClr val="231F20"/>
                </a:solidFill>
                <a:latin typeface="Calibri"/>
                <a:cs typeface="Calibri"/>
              </a:rPr>
              <a:t> </a:t>
            </a:r>
            <a:r>
              <a:rPr lang="fr-FR" sz="1700" b="1" spc="40" dirty="0">
                <a:solidFill>
                  <a:srgbClr val="231F20"/>
                </a:solidFill>
                <a:latin typeface="Calibri"/>
                <a:cs typeface="Calibri"/>
              </a:rPr>
              <a:t>MESSAGE </a:t>
            </a:r>
            <a:r>
              <a:rPr lang="fr-FR" sz="1700" b="1" dirty="0">
                <a:solidFill>
                  <a:srgbClr val="231F20"/>
                </a:solidFill>
                <a:latin typeface="Calibri"/>
                <a:cs typeface="Calibri"/>
              </a:rPr>
              <a:t>QUE</a:t>
            </a:r>
            <a:r>
              <a:rPr lang="fr-FR" sz="1700" b="1" spc="35" dirty="0">
                <a:solidFill>
                  <a:srgbClr val="231F20"/>
                </a:solidFill>
                <a:latin typeface="Calibri"/>
                <a:cs typeface="Calibri"/>
              </a:rPr>
              <a:t> </a:t>
            </a:r>
            <a:r>
              <a:rPr lang="fr-FR" sz="1700" b="1" spc="90" dirty="0">
                <a:solidFill>
                  <a:srgbClr val="231F20"/>
                </a:solidFill>
                <a:latin typeface="Calibri"/>
                <a:cs typeface="Calibri"/>
              </a:rPr>
              <a:t>VOUS</a:t>
            </a:r>
            <a:r>
              <a:rPr lang="fr-FR" sz="1700" b="1" spc="35" dirty="0">
                <a:solidFill>
                  <a:srgbClr val="231F20"/>
                </a:solidFill>
                <a:latin typeface="Calibri"/>
                <a:cs typeface="Calibri"/>
              </a:rPr>
              <a:t> </a:t>
            </a:r>
            <a:r>
              <a:rPr lang="fr-FR" sz="1700" b="1" spc="75" dirty="0">
                <a:solidFill>
                  <a:srgbClr val="231F20"/>
                </a:solidFill>
                <a:latin typeface="Calibri"/>
                <a:cs typeface="Calibri"/>
              </a:rPr>
              <a:t>AVEZ</a:t>
            </a:r>
            <a:endParaRPr lang="fr-FR" sz="1700" b="1" dirty="0">
              <a:latin typeface="Calibri"/>
              <a:cs typeface="Calibri"/>
            </a:endParaRPr>
          </a:p>
          <a:p>
            <a:pPr marR="5080" algn="r">
              <a:lnSpc>
                <a:spcPts val="1900"/>
              </a:lnSpc>
            </a:pPr>
            <a:r>
              <a:rPr lang="fr-FR" sz="1700" b="1" spc="160" dirty="0">
                <a:solidFill>
                  <a:srgbClr val="231F20"/>
                </a:solidFill>
                <a:latin typeface="Calibri"/>
                <a:cs typeface="Calibri"/>
              </a:rPr>
              <a:t>REÇU</a:t>
            </a:r>
            <a:r>
              <a:rPr lang="fr-FR" sz="1700" b="1" spc="-35" dirty="0">
                <a:solidFill>
                  <a:srgbClr val="231F20"/>
                </a:solidFill>
                <a:latin typeface="Calibri"/>
                <a:cs typeface="Calibri"/>
              </a:rPr>
              <a:t> </a:t>
            </a:r>
            <a:r>
              <a:rPr lang="fr-FR" sz="1700" b="1" spc="-50" dirty="0">
                <a:solidFill>
                  <a:srgbClr val="231F20"/>
                </a:solidFill>
                <a:latin typeface="Calibri"/>
                <a:cs typeface="Calibri"/>
              </a:rPr>
              <a:t>?</a:t>
            </a:r>
            <a:endParaRPr lang="fr-FR" sz="1700" b="1" dirty="0">
              <a:latin typeface="Calibri"/>
              <a:cs typeface="Calibri"/>
            </a:endParaRPr>
          </a:p>
        </p:txBody>
      </p:sp>
      <p:sp>
        <p:nvSpPr>
          <p:cNvPr id="49" name="object 49"/>
          <p:cNvSpPr txBox="1"/>
          <p:nvPr/>
        </p:nvSpPr>
        <p:spPr>
          <a:xfrm>
            <a:off x="4031925" y="4186247"/>
            <a:ext cx="2339340" cy="2181225"/>
          </a:xfrm>
          <a:prstGeom prst="rect">
            <a:avLst/>
          </a:prstGeom>
        </p:spPr>
        <p:txBody>
          <a:bodyPr vert="horz" wrap="square" lIns="0" tIns="12065" rIns="0" bIns="0" rtlCol="0">
            <a:spAutoFit/>
          </a:bodyPr>
          <a:lstStyle/>
          <a:p>
            <a:pPr marL="12700">
              <a:lnSpc>
                <a:spcPts val="725"/>
              </a:lnSpc>
              <a:spcBef>
                <a:spcPts val="95"/>
              </a:spcBef>
            </a:pPr>
            <a:r>
              <a:rPr sz="650" dirty="0">
                <a:solidFill>
                  <a:srgbClr val="231F20"/>
                </a:solidFill>
                <a:latin typeface="Calibri"/>
                <a:cs typeface="Calibri"/>
              </a:rPr>
              <a:t>N’ayez</a:t>
            </a:r>
            <a:r>
              <a:rPr sz="650" spc="40" dirty="0">
                <a:solidFill>
                  <a:srgbClr val="231F20"/>
                </a:solidFill>
                <a:latin typeface="Calibri"/>
                <a:cs typeface="Calibri"/>
              </a:rPr>
              <a:t> </a:t>
            </a:r>
            <a:r>
              <a:rPr sz="650" dirty="0">
                <a:solidFill>
                  <a:srgbClr val="231F20"/>
                </a:solidFill>
                <a:latin typeface="Calibri"/>
                <a:cs typeface="Calibri"/>
              </a:rPr>
              <a:t>pas</a:t>
            </a:r>
            <a:r>
              <a:rPr sz="650" spc="45" dirty="0">
                <a:solidFill>
                  <a:srgbClr val="231F20"/>
                </a:solidFill>
                <a:latin typeface="Calibri"/>
                <a:cs typeface="Calibri"/>
              </a:rPr>
              <a:t> </a:t>
            </a:r>
            <a:r>
              <a:rPr sz="650" dirty="0">
                <a:solidFill>
                  <a:srgbClr val="231F20"/>
                </a:solidFill>
                <a:latin typeface="Calibri"/>
                <a:cs typeface="Calibri"/>
              </a:rPr>
              <a:t>peur</a:t>
            </a:r>
            <a:r>
              <a:rPr sz="650" spc="45" dirty="0">
                <a:solidFill>
                  <a:srgbClr val="231F20"/>
                </a:solidFill>
                <a:latin typeface="Calibri"/>
                <a:cs typeface="Calibri"/>
              </a:rPr>
              <a:t> </a:t>
            </a:r>
            <a:r>
              <a:rPr sz="650" dirty="0">
                <a:solidFill>
                  <a:srgbClr val="231F20"/>
                </a:solidFill>
                <a:latin typeface="Calibri"/>
                <a:cs typeface="Calibri"/>
              </a:rPr>
              <a:t>!</a:t>
            </a:r>
            <a:r>
              <a:rPr sz="650" spc="45" dirty="0">
                <a:solidFill>
                  <a:srgbClr val="231F20"/>
                </a:solidFill>
                <a:latin typeface="Calibri"/>
                <a:cs typeface="Calibri"/>
              </a:rPr>
              <a:t> </a:t>
            </a:r>
            <a:r>
              <a:rPr sz="650" dirty="0">
                <a:solidFill>
                  <a:srgbClr val="231F20"/>
                </a:solidFill>
                <a:latin typeface="Calibri"/>
                <a:cs typeface="Calibri"/>
              </a:rPr>
              <a:t>Vous</a:t>
            </a:r>
            <a:r>
              <a:rPr sz="650" spc="45" dirty="0">
                <a:solidFill>
                  <a:srgbClr val="231F20"/>
                </a:solidFill>
                <a:latin typeface="Calibri"/>
                <a:cs typeface="Calibri"/>
              </a:rPr>
              <a:t> </a:t>
            </a:r>
            <a:r>
              <a:rPr sz="650" dirty="0">
                <a:solidFill>
                  <a:srgbClr val="231F20"/>
                </a:solidFill>
                <a:latin typeface="Calibri"/>
                <a:cs typeface="Calibri"/>
              </a:rPr>
              <a:t>n’avez</a:t>
            </a:r>
            <a:r>
              <a:rPr sz="650" spc="45" dirty="0">
                <a:solidFill>
                  <a:srgbClr val="231F20"/>
                </a:solidFill>
                <a:latin typeface="Calibri"/>
                <a:cs typeface="Calibri"/>
              </a:rPr>
              <a:t> </a:t>
            </a:r>
            <a:r>
              <a:rPr sz="650" dirty="0">
                <a:solidFill>
                  <a:srgbClr val="231F20"/>
                </a:solidFill>
                <a:latin typeface="Calibri"/>
                <a:cs typeface="Calibri"/>
              </a:rPr>
              <a:t>sans</a:t>
            </a:r>
            <a:r>
              <a:rPr sz="650" spc="40" dirty="0">
                <a:solidFill>
                  <a:srgbClr val="231F20"/>
                </a:solidFill>
                <a:latin typeface="Calibri"/>
                <a:cs typeface="Calibri"/>
              </a:rPr>
              <a:t> </a:t>
            </a:r>
            <a:r>
              <a:rPr sz="650" dirty="0">
                <a:solidFill>
                  <a:srgbClr val="231F20"/>
                </a:solidFill>
                <a:latin typeface="Calibri"/>
                <a:cs typeface="Calibri"/>
              </a:rPr>
              <a:t>doute</a:t>
            </a:r>
            <a:r>
              <a:rPr sz="650" spc="45" dirty="0">
                <a:solidFill>
                  <a:srgbClr val="231F20"/>
                </a:solidFill>
                <a:latin typeface="Calibri"/>
                <a:cs typeface="Calibri"/>
              </a:rPr>
              <a:t> </a:t>
            </a:r>
            <a:r>
              <a:rPr sz="650" dirty="0">
                <a:solidFill>
                  <a:srgbClr val="231F20"/>
                </a:solidFill>
                <a:latin typeface="Calibri"/>
                <a:cs typeface="Calibri"/>
              </a:rPr>
              <a:t>rien</a:t>
            </a:r>
            <a:r>
              <a:rPr sz="650" spc="45" dirty="0">
                <a:solidFill>
                  <a:srgbClr val="231F20"/>
                </a:solidFill>
                <a:latin typeface="Calibri"/>
                <a:cs typeface="Calibri"/>
              </a:rPr>
              <a:t> </a:t>
            </a:r>
            <a:r>
              <a:rPr sz="650" dirty="0">
                <a:solidFill>
                  <a:srgbClr val="231F20"/>
                </a:solidFill>
                <a:latin typeface="Calibri"/>
                <a:cs typeface="Calibri"/>
              </a:rPr>
              <a:t>de</a:t>
            </a:r>
            <a:r>
              <a:rPr sz="650" spc="45" dirty="0">
                <a:solidFill>
                  <a:srgbClr val="231F20"/>
                </a:solidFill>
                <a:latin typeface="Calibri"/>
                <a:cs typeface="Calibri"/>
              </a:rPr>
              <a:t> </a:t>
            </a:r>
            <a:r>
              <a:rPr sz="650" spc="-10" dirty="0">
                <a:solidFill>
                  <a:srgbClr val="231F20"/>
                </a:solidFill>
                <a:latin typeface="Calibri"/>
                <a:cs typeface="Calibri"/>
              </a:rPr>
              <a:t>compromettant</a:t>
            </a:r>
            <a:endParaRPr sz="650" dirty="0">
              <a:latin typeface="Calibri"/>
              <a:cs typeface="Calibri"/>
            </a:endParaRPr>
          </a:p>
          <a:p>
            <a:pPr marL="12700">
              <a:lnSpc>
                <a:spcPts val="725"/>
              </a:lnSpc>
            </a:pPr>
            <a:r>
              <a:rPr sz="650" dirty="0">
                <a:solidFill>
                  <a:srgbClr val="231F20"/>
                </a:solidFill>
                <a:latin typeface="Calibri"/>
                <a:cs typeface="Calibri"/>
              </a:rPr>
              <a:t>à</a:t>
            </a:r>
            <a:r>
              <a:rPr sz="650" spc="20" dirty="0">
                <a:solidFill>
                  <a:srgbClr val="231F20"/>
                </a:solidFill>
                <a:latin typeface="Calibri"/>
                <a:cs typeface="Calibri"/>
              </a:rPr>
              <a:t> </a:t>
            </a:r>
            <a:r>
              <a:rPr sz="650" dirty="0">
                <a:solidFill>
                  <a:srgbClr val="231F20"/>
                </a:solidFill>
                <a:latin typeface="Calibri"/>
                <a:cs typeface="Calibri"/>
              </a:rPr>
              <a:t>vous</a:t>
            </a:r>
            <a:r>
              <a:rPr sz="650" spc="20" dirty="0">
                <a:solidFill>
                  <a:srgbClr val="231F20"/>
                </a:solidFill>
                <a:latin typeface="Calibri"/>
                <a:cs typeface="Calibri"/>
              </a:rPr>
              <a:t> </a:t>
            </a:r>
            <a:r>
              <a:rPr sz="650" spc="-10" dirty="0">
                <a:solidFill>
                  <a:srgbClr val="231F20"/>
                </a:solidFill>
                <a:latin typeface="Calibri"/>
                <a:cs typeface="Calibri"/>
              </a:rPr>
              <a:t>reprocher</a:t>
            </a:r>
            <a:endParaRPr sz="650" dirty="0">
              <a:latin typeface="Calibri"/>
              <a:cs typeface="Calibri"/>
            </a:endParaRPr>
          </a:p>
          <a:p>
            <a:pPr marL="12700">
              <a:lnSpc>
                <a:spcPts val="725"/>
              </a:lnSpc>
              <a:spcBef>
                <a:spcPts val="570"/>
              </a:spcBef>
            </a:pPr>
            <a:r>
              <a:rPr sz="650" dirty="0">
                <a:solidFill>
                  <a:srgbClr val="231F20"/>
                </a:solidFill>
                <a:latin typeface="Calibri"/>
                <a:cs typeface="Calibri"/>
              </a:rPr>
              <a:t>N’ouvrez</a:t>
            </a:r>
            <a:r>
              <a:rPr sz="650" spc="55" dirty="0">
                <a:solidFill>
                  <a:srgbClr val="231F20"/>
                </a:solidFill>
                <a:latin typeface="Calibri"/>
                <a:cs typeface="Calibri"/>
              </a:rPr>
              <a:t> </a:t>
            </a:r>
            <a:r>
              <a:rPr sz="650" dirty="0">
                <a:solidFill>
                  <a:srgbClr val="231F20"/>
                </a:solidFill>
                <a:latin typeface="Calibri"/>
                <a:cs typeface="Calibri"/>
              </a:rPr>
              <a:t>pas</a:t>
            </a:r>
            <a:r>
              <a:rPr sz="650" spc="55"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dirty="0">
                <a:solidFill>
                  <a:srgbClr val="231F20"/>
                </a:solidFill>
                <a:latin typeface="Calibri"/>
                <a:cs typeface="Calibri"/>
              </a:rPr>
              <a:t>liens</a:t>
            </a:r>
            <a:r>
              <a:rPr sz="650" spc="55" dirty="0">
                <a:solidFill>
                  <a:srgbClr val="231F20"/>
                </a:solidFill>
                <a:latin typeface="Calibri"/>
                <a:cs typeface="Calibri"/>
              </a:rPr>
              <a:t> </a:t>
            </a:r>
            <a:r>
              <a:rPr sz="650" dirty="0">
                <a:solidFill>
                  <a:srgbClr val="231F20"/>
                </a:solidFill>
                <a:latin typeface="Calibri"/>
                <a:cs typeface="Calibri"/>
              </a:rPr>
              <a:t>ou</a:t>
            </a:r>
            <a:r>
              <a:rPr sz="650" spc="55"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dirty="0">
                <a:solidFill>
                  <a:srgbClr val="231F20"/>
                </a:solidFill>
                <a:latin typeface="Calibri"/>
                <a:cs typeface="Calibri"/>
              </a:rPr>
              <a:t>pièces</a:t>
            </a:r>
            <a:r>
              <a:rPr sz="650" spc="55" dirty="0">
                <a:solidFill>
                  <a:srgbClr val="231F20"/>
                </a:solidFill>
                <a:latin typeface="Calibri"/>
                <a:cs typeface="Calibri"/>
              </a:rPr>
              <a:t> </a:t>
            </a:r>
            <a:r>
              <a:rPr sz="650" dirty="0">
                <a:solidFill>
                  <a:srgbClr val="231F20"/>
                </a:solidFill>
                <a:latin typeface="Calibri"/>
                <a:cs typeface="Calibri"/>
              </a:rPr>
              <a:t>jointes</a:t>
            </a:r>
            <a:r>
              <a:rPr sz="650" spc="70" dirty="0">
                <a:solidFill>
                  <a:srgbClr val="231F20"/>
                </a:solidFill>
                <a:latin typeface="Calibri"/>
                <a:cs typeface="Calibri"/>
              </a:rPr>
              <a:t> </a:t>
            </a:r>
            <a:r>
              <a:rPr sz="650" dirty="0">
                <a:solidFill>
                  <a:srgbClr val="231F20"/>
                </a:solidFill>
                <a:latin typeface="Calibri"/>
                <a:cs typeface="Calibri"/>
              </a:rPr>
              <a:t>sans</a:t>
            </a:r>
            <a:r>
              <a:rPr sz="650" spc="55" dirty="0">
                <a:solidFill>
                  <a:srgbClr val="231F20"/>
                </a:solidFill>
                <a:latin typeface="Calibri"/>
                <a:cs typeface="Calibri"/>
              </a:rPr>
              <a:t> </a:t>
            </a:r>
            <a:r>
              <a:rPr sz="650" dirty="0">
                <a:solidFill>
                  <a:srgbClr val="231F20"/>
                </a:solidFill>
                <a:latin typeface="Calibri"/>
                <a:cs typeface="Calibri"/>
              </a:rPr>
              <a:t>être</a:t>
            </a:r>
            <a:r>
              <a:rPr sz="650" spc="55" dirty="0">
                <a:solidFill>
                  <a:srgbClr val="231F20"/>
                </a:solidFill>
                <a:latin typeface="Calibri"/>
                <a:cs typeface="Calibri"/>
              </a:rPr>
              <a:t> </a:t>
            </a:r>
            <a:r>
              <a:rPr sz="650" dirty="0">
                <a:solidFill>
                  <a:srgbClr val="231F20"/>
                </a:solidFill>
                <a:latin typeface="Calibri"/>
                <a:cs typeface="Calibri"/>
              </a:rPr>
              <a:t>sûr</a:t>
            </a:r>
            <a:r>
              <a:rPr sz="650" spc="55"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spc="-25" dirty="0">
                <a:solidFill>
                  <a:srgbClr val="231F20"/>
                </a:solidFill>
                <a:latin typeface="Calibri"/>
                <a:cs typeface="Calibri"/>
              </a:rPr>
              <a:t>la</a:t>
            </a:r>
            <a:endParaRPr sz="650" dirty="0">
              <a:latin typeface="Calibri"/>
              <a:cs typeface="Calibri"/>
            </a:endParaRPr>
          </a:p>
          <a:p>
            <a:pPr marL="12700">
              <a:lnSpc>
                <a:spcPts val="725"/>
              </a:lnSpc>
            </a:pPr>
            <a:r>
              <a:rPr sz="650" dirty="0">
                <a:solidFill>
                  <a:srgbClr val="231F20"/>
                </a:solidFill>
                <a:latin typeface="Calibri"/>
                <a:cs typeface="Calibri"/>
              </a:rPr>
              <a:t>fiabilité</a:t>
            </a:r>
            <a:r>
              <a:rPr sz="650" spc="60" dirty="0">
                <a:solidFill>
                  <a:srgbClr val="231F20"/>
                </a:solidFill>
                <a:latin typeface="Calibri"/>
                <a:cs typeface="Calibri"/>
              </a:rPr>
              <a:t> </a:t>
            </a:r>
            <a:r>
              <a:rPr sz="650" dirty="0">
                <a:solidFill>
                  <a:srgbClr val="231F20"/>
                </a:solidFill>
                <a:latin typeface="Calibri"/>
                <a:cs typeface="Calibri"/>
              </a:rPr>
              <a:t>de</a:t>
            </a:r>
            <a:r>
              <a:rPr sz="650" spc="60" dirty="0">
                <a:solidFill>
                  <a:srgbClr val="231F20"/>
                </a:solidFill>
                <a:latin typeface="Calibri"/>
                <a:cs typeface="Calibri"/>
              </a:rPr>
              <a:t> </a:t>
            </a:r>
            <a:r>
              <a:rPr sz="650" dirty="0">
                <a:solidFill>
                  <a:srgbClr val="231F20"/>
                </a:solidFill>
                <a:latin typeface="Calibri"/>
                <a:cs typeface="Calibri"/>
              </a:rPr>
              <a:t>son</a:t>
            </a:r>
            <a:r>
              <a:rPr sz="650" spc="65" dirty="0">
                <a:solidFill>
                  <a:srgbClr val="231F20"/>
                </a:solidFill>
                <a:latin typeface="Calibri"/>
                <a:cs typeface="Calibri"/>
              </a:rPr>
              <a:t> </a:t>
            </a:r>
            <a:r>
              <a:rPr sz="650" spc="-10" dirty="0">
                <a:solidFill>
                  <a:srgbClr val="231F20"/>
                </a:solidFill>
                <a:latin typeface="Calibri"/>
                <a:cs typeface="Calibri"/>
              </a:rPr>
              <a:t>expéditeur</a:t>
            </a:r>
            <a:endParaRPr sz="650" dirty="0">
              <a:latin typeface="Calibri"/>
              <a:cs typeface="Calibri"/>
            </a:endParaRPr>
          </a:p>
          <a:p>
            <a:pPr marL="12700" marR="13970">
              <a:lnSpc>
                <a:spcPts val="670"/>
              </a:lnSpc>
              <a:spcBef>
                <a:spcPts val="685"/>
              </a:spcBef>
            </a:pPr>
            <a:r>
              <a:rPr sz="650" dirty="0">
                <a:solidFill>
                  <a:srgbClr val="231F20"/>
                </a:solidFill>
                <a:latin typeface="Calibri"/>
                <a:cs typeface="Calibri"/>
              </a:rPr>
              <a:t>Vérifiez</a:t>
            </a:r>
            <a:r>
              <a:rPr sz="650" spc="85" dirty="0">
                <a:solidFill>
                  <a:srgbClr val="231F20"/>
                </a:solidFill>
                <a:latin typeface="Calibri"/>
                <a:cs typeface="Calibri"/>
              </a:rPr>
              <a:t> </a:t>
            </a:r>
            <a:r>
              <a:rPr sz="650" dirty="0">
                <a:solidFill>
                  <a:srgbClr val="231F20"/>
                </a:solidFill>
                <a:latin typeface="Calibri"/>
                <a:cs typeface="Calibri"/>
              </a:rPr>
              <a:t>l’adresse</a:t>
            </a:r>
            <a:r>
              <a:rPr sz="650" spc="85" dirty="0">
                <a:solidFill>
                  <a:srgbClr val="231F20"/>
                </a:solidFill>
                <a:latin typeface="Calibri"/>
                <a:cs typeface="Calibri"/>
              </a:rPr>
              <a:t> </a:t>
            </a:r>
            <a:r>
              <a:rPr sz="650" dirty="0">
                <a:solidFill>
                  <a:srgbClr val="231F20"/>
                </a:solidFill>
                <a:latin typeface="Calibri"/>
                <a:cs typeface="Calibri"/>
              </a:rPr>
              <a:t>de</a:t>
            </a:r>
            <a:r>
              <a:rPr sz="650" spc="90" dirty="0">
                <a:solidFill>
                  <a:srgbClr val="231F20"/>
                </a:solidFill>
                <a:latin typeface="Calibri"/>
                <a:cs typeface="Calibri"/>
              </a:rPr>
              <a:t> </a:t>
            </a:r>
            <a:r>
              <a:rPr sz="650" dirty="0">
                <a:solidFill>
                  <a:srgbClr val="231F20"/>
                </a:solidFill>
                <a:latin typeface="Calibri"/>
                <a:cs typeface="Calibri"/>
              </a:rPr>
              <a:t>l’expéditeur</a:t>
            </a:r>
            <a:r>
              <a:rPr sz="650" spc="95" dirty="0">
                <a:solidFill>
                  <a:srgbClr val="231F20"/>
                </a:solidFill>
                <a:latin typeface="Calibri"/>
                <a:cs typeface="Calibri"/>
              </a:rPr>
              <a:t> </a:t>
            </a:r>
            <a:r>
              <a:rPr sz="650" dirty="0">
                <a:solidFill>
                  <a:srgbClr val="231F20"/>
                </a:solidFill>
                <a:latin typeface="Calibri"/>
                <a:cs typeface="Calibri"/>
              </a:rPr>
              <a:t>:</a:t>
            </a:r>
            <a:r>
              <a:rPr sz="650" spc="85" dirty="0">
                <a:solidFill>
                  <a:srgbClr val="231F20"/>
                </a:solidFill>
                <a:latin typeface="Calibri"/>
                <a:cs typeface="Calibri"/>
              </a:rPr>
              <a:t> </a:t>
            </a:r>
            <a:r>
              <a:rPr sz="650" dirty="0">
                <a:solidFill>
                  <a:srgbClr val="231F20"/>
                </a:solidFill>
                <a:latin typeface="Calibri"/>
                <a:cs typeface="Calibri"/>
              </a:rPr>
              <a:t>contactez-le</a:t>
            </a:r>
            <a:r>
              <a:rPr sz="650" spc="90" dirty="0">
                <a:solidFill>
                  <a:srgbClr val="231F20"/>
                </a:solidFill>
                <a:latin typeface="Calibri"/>
                <a:cs typeface="Calibri"/>
              </a:rPr>
              <a:t> </a:t>
            </a:r>
            <a:r>
              <a:rPr sz="650" dirty="0">
                <a:solidFill>
                  <a:srgbClr val="231F20"/>
                </a:solidFill>
                <a:latin typeface="Calibri"/>
                <a:cs typeface="Calibri"/>
              </a:rPr>
              <a:t>par</a:t>
            </a:r>
            <a:r>
              <a:rPr sz="650" spc="85" dirty="0">
                <a:solidFill>
                  <a:srgbClr val="231F20"/>
                </a:solidFill>
                <a:latin typeface="Calibri"/>
                <a:cs typeface="Calibri"/>
              </a:rPr>
              <a:t> </a:t>
            </a:r>
            <a:r>
              <a:rPr sz="650" dirty="0">
                <a:solidFill>
                  <a:srgbClr val="231F20"/>
                </a:solidFill>
                <a:latin typeface="Calibri"/>
                <a:cs typeface="Calibri"/>
              </a:rPr>
              <a:t>un</a:t>
            </a:r>
            <a:r>
              <a:rPr sz="650" spc="85" dirty="0">
                <a:solidFill>
                  <a:srgbClr val="231F20"/>
                </a:solidFill>
                <a:latin typeface="Calibri"/>
                <a:cs typeface="Calibri"/>
              </a:rPr>
              <a:t> </a:t>
            </a:r>
            <a:r>
              <a:rPr sz="650" spc="-10" dirty="0">
                <a:solidFill>
                  <a:srgbClr val="231F20"/>
                </a:solidFill>
                <a:latin typeface="Calibri"/>
                <a:cs typeface="Calibri"/>
              </a:rPr>
              <a:t>autre</a:t>
            </a:r>
            <a:r>
              <a:rPr sz="650" spc="500" dirty="0">
                <a:solidFill>
                  <a:srgbClr val="231F20"/>
                </a:solidFill>
                <a:latin typeface="Calibri"/>
                <a:cs typeface="Calibri"/>
              </a:rPr>
              <a:t> </a:t>
            </a:r>
            <a:r>
              <a:rPr sz="650" dirty="0">
                <a:solidFill>
                  <a:srgbClr val="231F20"/>
                </a:solidFill>
                <a:latin typeface="Calibri"/>
                <a:cs typeface="Calibri"/>
              </a:rPr>
              <a:t>canal.</a:t>
            </a:r>
            <a:r>
              <a:rPr sz="650" spc="95" dirty="0">
                <a:solidFill>
                  <a:srgbClr val="231F20"/>
                </a:solidFill>
                <a:latin typeface="Calibri"/>
                <a:cs typeface="Calibri"/>
              </a:rPr>
              <a:t> </a:t>
            </a:r>
            <a:r>
              <a:rPr sz="650" dirty="0">
                <a:solidFill>
                  <a:srgbClr val="231F20"/>
                </a:solidFill>
                <a:latin typeface="Calibri"/>
                <a:cs typeface="Calibri"/>
              </a:rPr>
              <a:t>Un</a:t>
            </a:r>
            <a:r>
              <a:rPr sz="650" spc="100" dirty="0">
                <a:solidFill>
                  <a:srgbClr val="231F20"/>
                </a:solidFill>
                <a:latin typeface="Calibri"/>
                <a:cs typeface="Calibri"/>
              </a:rPr>
              <a:t> </a:t>
            </a:r>
            <a:r>
              <a:rPr sz="650" dirty="0">
                <a:solidFill>
                  <a:srgbClr val="231F20"/>
                </a:solidFill>
                <a:latin typeface="Calibri"/>
                <a:cs typeface="Calibri"/>
              </a:rPr>
              <a:t>organisme</a:t>
            </a:r>
            <a:r>
              <a:rPr sz="650" spc="100" dirty="0">
                <a:solidFill>
                  <a:srgbClr val="231F20"/>
                </a:solidFill>
                <a:latin typeface="Calibri"/>
                <a:cs typeface="Calibri"/>
              </a:rPr>
              <a:t> </a:t>
            </a:r>
            <a:r>
              <a:rPr sz="650" dirty="0">
                <a:solidFill>
                  <a:srgbClr val="231F20"/>
                </a:solidFill>
                <a:latin typeface="Calibri"/>
                <a:cs typeface="Calibri"/>
              </a:rPr>
              <a:t>officiel</a:t>
            </a:r>
            <a:r>
              <a:rPr sz="650" spc="95" dirty="0">
                <a:solidFill>
                  <a:srgbClr val="231F20"/>
                </a:solidFill>
                <a:latin typeface="Calibri"/>
                <a:cs typeface="Calibri"/>
              </a:rPr>
              <a:t> </a:t>
            </a:r>
            <a:r>
              <a:rPr sz="650" dirty="0">
                <a:solidFill>
                  <a:srgbClr val="231F20"/>
                </a:solidFill>
                <a:latin typeface="Calibri"/>
                <a:cs typeface="Calibri"/>
              </a:rPr>
              <a:t>aura</a:t>
            </a:r>
            <a:r>
              <a:rPr sz="650" spc="100" dirty="0">
                <a:solidFill>
                  <a:srgbClr val="231F20"/>
                </a:solidFill>
                <a:latin typeface="Calibri"/>
                <a:cs typeface="Calibri"/>
              </a:rPr>
              <a:t> </a:t>
            </a:r>
            <a:r>
              <a:rPr sz="650" dirty="0">
                <a:solidFill>
                  <a:srgbClr val="231F20"/>
                </a:solidFill>
                <a:latin typeface="Calibri"/>
                <a:cs typeface="Calibri"/>
              </a:rPr>
              <a:t>presque</a:t>
            </a:r>
            <a:r>
              <a:rPr sz="650" spc="100" dirty="0">
                <a:solidFill>
                  <a:srgbClr val="231F20"/>
                </a:solidFill>
                <a:latin typeface="Calibri"/>
                <a:cs typeface="Calibri"/>
              </a:rPr>
              <a:t> </a:t>
            </a:r>
            <a:r>
              <a:rPr sz="650" dirty="0">
                <a:solidFill>
                  <a:srgbClr val="231F20"/>
                </a:solidFill>
                <a:latin typeface="Calibri"/>
                <a:cs typeface="Calibri"/>
              </a:rPr>
              <a:t>systématiquement</a:t>
            </a:r>
            <a:r>
              <a:rPr sz="650" spc="95" dirty="0">
                <a:solidFill>
                  <a:srgbClr val="231F20"/>
                </a:solidFill>
                <a:latin typeface="Calibri"/>
                <a:cs typeface="Calibri"/>
              </a:rPr>
              <a:t> </a:t>
            </a:r>
            <a:r>
              <a:rPr sz="650" spc="-25" dirty="0">
                <a:solidFill>
                  <a:srgbClr val="231F20"/>
                </a:solidFill>
                <a:latin typeface="Calibri"/>
                <a:cs typeface="Calibri"/>
              </a:rPr>
              <a:t>une</a:t>
            </a:r>
            <a:r>
              <a:rPr sz="650" spc="500" dirty="0">
                <a:solidFill>
                  <a:srgbClr val="231F20"/>
                </a:solidFill>
                <a:latin typeface="Calibri"/>
                <a:cs typeface="Calibri"/>
              </a:rPr>
              <a:t> </a:t>
            </a:r>
            <a:r>
              <a:rPr sz="650" dirty="0">
                <a:solidFill>
                  <a:srgbClr val="231F20"/>
                </a:solidFill>
                <a:latin typeface="Calibri"/>
                <a:cs typeface="Calibri"/>
              </a:rPr>
              <a:t>adresse</a:t>
            </a:r>
            <a:r>
              <a:rPr sz="650" spc="85" dirty="0">
                <a:solidFill>
                  <a:srgbClr val="231F20"/>
                </a:solidFill>
                <a:latin typeface="Calibri"/>
                <a:cs typeface="Calibri"/>
              </a:rPr>
              <a:t> </a:t>
            </a:r>
            <a:r>
              <a:rPr sz="650" dirty="0">
                <a:solidFill>
                  <a:srgbClr val="231F20"/>
                </a:solidFill>
                <a:latin typeface="Calibri"/>
                <a:cs typeface="Calibri"/>
              </a:rPr>
              <a:t>mail</a:t>
            </a:r>
            <a:r>
              <a:rPr sz="650" spc="90" dirty="0">
                <a:solidFill>
                  <a:srgbClr val="231F20"/>
                </a:solidFill>
                <a:latin typeface="Calibri"/>
                <a:cs typeface="Calibri"/>
              </a:rPr>
              <a:t> </a:t>
            </a:r>
            <a:r>
              <a:rPr sz="650" dirty="0">
                <a:solidFill>
                  <a:srgbClr val="231F20"/>
                </a:solidFill>
                <a:latin typeface="Calibri"/>
                <a:cs typeface="Calibri"/>
              </a:rPr>
              <a:t>de</a:t>
            </a:r>
            <a:r>
              <a:rPr sz="650" spc="85" dirty="0">
                <a:solidFill>
                  <a:srgbClr val="231F20"/>
                </a:solidFill>
                <a:latin typeface="Calibri"/>
                <a:cs typeface="Calibri"/>
              </a:rPr>
              <a:t> </a:t>
            </a:r>
            <a:r>
              <a:rPr sz="650" dirty="0">
                <a:solidFill>
                  <a:srgbClr val="231F20"/>
                </a:solidFill>
                <a:latin typeface="Calibri"/>
                <a:cs typeface="Calibri"/>
              </a:rPr>
              <a:t>type</a:t>
            </a:r>
            <a:r>
              <a:rPr sz="650" spc="90" dirty="0">
                <a:solidFill>
                  <a:srgbClr val="231F20"/>
                </a:solidFill>
                <a:latin typeface="Calibri"/>
                <a:cs typeface="Calibri"/>
              </a:rPr>
              <a:t> </a:t>
            </a:r>
            <a:r>
              <a:rPr sz="650" dirty="0">
                <a:solidFill>
                  <a:srgbClr val="231F20"/>
                </a:solidFill>
                <a:latin typeface="Calibri"/>
                <a:cs typeface="Calibri"/>
              </a:rPr>
              <a:t>“</a:t>
            </a:r>
            <a:r>
              <a:rPr sz="650" dirty="0">
                <a:solidFill>
                  <a:srgbClr val="231F20"/>
                </a:solidFill>
                <a:latin typeface="Calibri"/>
                <a:cs typeface="Calibri"/>
                <a:hlinkClick r:id="rId4"/>
              </a:rPr>
              <a:t>ne-pas-</a:t>
            </a:r>
            <a:r>
              <a:rPr sz="650" spc="-10" dirty="0">
                <a:solidFill>
                  <a:srgbClr val="231F20"/>
                </a:solidFill>
                <a:latin typeface="Calibri"/>
                <a:cs typeface="Calibri"/>
                <a:hlinkClick r:id="rId4"/>
              </a:rPr>
              <a:t>repondre@ministere.gouv.fr”</a:t>
            </a:r>
            <a:endParaRPr sz="650" dirty="0">
              <a:latin typeface="Calibri"/>
              <a:cs typeface="Calibri"/>
            </a:endParaRPr>
          </a:p>
          <a:p>
            <a:pPr marL="12700">
              <a:lnSpc>
                <a:spcPts val="725"/>
              </a:lnSpc>
              <a:spcBef>
                <a:spcPts val="575"/>
              </a:spcBef>
            </a:pPr>
            <a:r>
              <a:rPr sz="650" dirty="0">
                <a:solidFill>
                  <a:srgbClr val="231F20"/>
                </a:solidFill>
                <a:latin typeface="Calibri"/>
                <a:cs typeface="Calibri"/>
              </a:rPr>
              <a:t>Ne</a:t>
            </a:r>
            <a:r>
              <a:rPr sz="650" spc="55" dirty="0">
                <a:solidFill>
                  <a:srgbClr val="231F20"/>
                </a:solidFill>
                <a:latin typeface="Calibri"/>
                <a:cs typeface="Calibri"/>
              </a:rPr>
              <a:t> </a:t>
            </a:r>
            <a:r>
              <a:rPr sz="650" dirty="0">
                <a:solidFill>
                  <a:srgbClr val="231F20"/>
                </a:solidFill>
                <a:latin typeface="Calibri"/>
                <a:cs typeface="Calibri"/>
              </a:rPr>
              <a:t>répondez</a:t>
            </a:r>
            <a:r>
              <a:rPr sz="650" spc="60" dirty="0">
                <a:solidFill>
                  <a:srgbClr val="231F20"/>
                </a:solidFill>
                <a:latin typeface="Calibri"/>
                <a:cs typeface="Calibri"/>
              </a:rPr>
              <a:t> </a:t>
            </a:r>
            <a:r>
              <a:rPr sz="650" dirty="0">
                <a:solidFill>
                  <a:srgbClr val="231F20"/>
                </a:solidFill>
                <a:latin typeface="Calibri"/>
                <a:cs typeface="Calibri"/>
              </a:rPr>
              <a:t>à</a:t>
            </a:r>
            <a:r>
              <a:rPr sz="650" spc="60" dirty="0">
                <a:solidFill>
                  <a:srgbClr val="231F20"/>
                </a:solidFill>
                <a:latin typeface="Calibri"/>
                <a:cs typeface="Calibri"/>
              </a:rPr>
              <a:t> </a:t>
            </a:r>
            <a:r>
              <a:rPr sz="650" dirty="0">
                <a:solidFill>
                  <a:srgbClr val="231F20"/>
                </a:solidFill>
                <a:latin typeface="Calibri"/>
                <a:cs typeface="Calibri"/>
              </a:rPr>
              <a:t>aucun</a:t>
            </a:r>
            <a:r>
              <a:rPr sz="650" spc="60" dirty="0">
                <a:solidFill>
                  <a:srgbClr val="231F20"/>
                </a:solidFill>
                <a:latin typeface="Calibri"/>
                <a:cs typeface="Calibri"/>
              </a:rPr>
              <a:t> </a:t>
            </a:r>
            <a:r>
              <a:rPr sz="650" dirty="0">
                <a:solidFill>
                  <a:srgbClr val="231F20"/>
                </a:solidFill>
                <a:latin typeface="Calibri"/>
                <a:cs typeface="Calibri"/>
              </a:rPr>
              <a:t>mail</a:t>
            </a:r>
            <a:r>
              <a:rPr sz="650" spc="60" dirty="0">
                <a:solidFill>
                  <a:srgbClr val="231F20"/>
                </a:solidFill>
                <a:latin typeface="Calibri"/>
                <a:cs typeface="Calibri"/>
              </a:rPr>
              <a:t> </a:t>
            </a:r>
            <a:r>
              <a:rPr sz="650" dirty="0">
                <a:solidFill>
                  <a:srgbClr val="231F20"/>
                </a:solidFill>
                <a:latin typeface="Calibri"/>
                <a:cs typeface="Calibri"/>
              </a:rPr>
              <a:t>suspect</a:t>
            </a:r>
            <a:r>
              <a:rPr sz="650" spc="70" dirty="0">
                <a:solidFill>
                  <a:srgbClr val="231F20"/>
                </a:solidFill>
                <a:latin typeface="Calibri"/>
                <a:cs typeface="Calibri"/>
              </a:rPr>
              <a:t> </a:t>
            </a:r>
            <a:r>
              <a:rPr sz="650" dirty="0">
                <a:solidFill>
                  <a:srgbClr val="231F20"/>
                </a:solidFill>
                <a:latin typeface="Calibri"/>
                <a:cs typeface="Calibri"/>
              </a:rPr>
              <a:t>ou</a:t>
            </a:r>
            <a:r>
              <a:rPr sz="650" spc="55" dirty="0">
                <a:solidFill>
                  <a:srgbClr val="231F20"/>
                </a:solidFill>
                <a:latin typeface="Calibri"/>
                <a:cs typeface="Calibri"/>
              </a:rPr>
              <a:t> </a:t>
            </a:r>
            <a:r>
              <a:rPr sz="650" dirty="0">
                <a:solidFill>
                  <a:srgbClr val="231F20"/>
                </a:solidFill>
                <a:latin typeface="Calibri"/>
                <a:cs typeface="Calibri"/>
              </a:rPr>
              <a:t>à</a:t>
            </a:r>
            <a:r>
              <a:rPr sz="650" spc="60" dirty="0">
                <a:solidFill>
                  <a:srgbClr val="231F20"/>
                </a:solidFill>
                <a:latin typeface="Calibri"/>
                <a:cs typeface="Calibri"/>
              </a:rPr>
              <a:t> </a:t>
            </a:r>
            <a:r>
              <a:rPr sz="650" dirty="0">
                <a:solidFill>
                  <a:srgbClr val="231F20"/>
                </a:solidFill>
                <a:latin typeface="Calibri"/>
                <a:cs typeface="Calibri"/>
              </a:rPr>
              <a:t>du</a:t>
            </a:r>
            <a:r>
              <a:rPr sz="650" spc="60" dirty="0">
                <a:solidFill>
                  <a:srgbClr val="231F20"/>
                </a:solidFill>
                <a:latin typeface="Calibri"/>
                <a:cs typeface="Calibri"/>
              </a:rPr>
              <a:t> </a:t>
            </a:r>
            <a:r>
              <a:rPr sz="650" dirty="0">
                <a:solidFill>
                  <a:srgbClr val="231F20"/>
                </a:solidFill>
                <a:latin typeface="Calibri"/>
                <a:cs typeface="Calibri"/>
              </a:rPr>
              <a:t>chantage</a:t>
            </a:r>
            <a:r>
              <a:rPr sz="650" spc="60" dirty="0">
                <a:solidFill>
                  <a:srgbClr val="231F20"/>
                </a:solidFill>
                <a:latin typeface="Calibri"/>
                <a:cs typeface="Calibri"/>
              </a:rPr>
              <a:t> </a:t>
            </a:r>
            <a:r>
              <a:rPr sz="650" dirty="0">
                <a:solidFill>
                  <a:srgbClr val="231F20"/>
                </a:solidFill>
                <a:latin typeface="Calibri"/>
                <a:cs typeface="Calibri"/>
              </a:rPr>
              <a:t>pour</a:t>
            </a:r>
            <a:r>
              <a:rPr sz="650" spc="60" dirty="0">
                <a:solidFill>
                  <a:srgbClr val="231F20"/>
                </a:solidFill>
                <a:latin typeface="Calibri"/>
                <a:cs typeface="Calibri"/>
              </a:rPr>
              <a:t> </a:t>
            </a:r>
            <a:r>
              <a:rPr sz="650" dirty="0">
                <a:solidFill>
                  <a:srgbClr val="231F20"/>
                </a:solidFill>
                <a:latin typeface="Calibri"/>
                <a:cs typeface="Calibri"/>
              </a:rPr>
              <a:t>ne</a:t>
            </a:r>
            <a:r>
              <a:rPr sz="650" spc="60" dirty="0">
                <a:solidFill>
                  <a:srgbClr val="231F20"/>
                </a:solidFill>
                <a:latin typeface="Calibri"/>
                <a:cs typeface="Calibri"/>
              </a:rPr>
              <a:t> </a:t>
            </a:r>
            <a:r>
              <a:rPr sz="650" spc="-25" dirty="0">
                <a:solidFill>
                  <a:srgbClr val="231F20"/>
                </a:solidFill>
                <a:latin typeface="Calibri"/>
                <a:cs typeface="Calibri"/>
              </a:rPr>
              <a:t>pas</a:t>
            </a:r>
            <a:endParaRPr sz="650" dirty="0">
              <a:latin typeface="Calibri"/>
              <a:cs typeface="Calibri"/>
            </a:endParaRPr>
          </a:p>
          <a:p>
            <a:pPr marL="12700">
              <a:lnSpc>
                <a:spcPts val="725"/>
              </a:lnSpc>
            </a:pPr>
            <a:r>
              <a:rPr sz="650" dirty="0">
                <a:solidFill>
                  <a:srgbClr val="231F20"/>
                </a:solidFill>
                <a:latin typeface="Calibri"/>
                <a:cs typeface="Calibri"/>
              </a:rPr>
              <a:t>montrer</a:t>
            </a:r>
            <a:r>
              <a:rPr sz="650" spc="45" dirty="0">
                <a:solidFill>
                  <a:srgbClr val="231F20"/>
                </a:solidFill>
                <a:latin typeface="Calibri"/>
                <a:cs typeface="Calibri"/>
              </a:rPr>
              <a:t> </a:t>
            </a:r>
            <a:r>
              <a:rPr sz="650" dirty="0">
                <a:solidFill>
                  <a:srgbClr val="231F20"/>
                </a:solidFill>
                <a:latin typeface="Calibri"/>
                <a:cs typeface="Calibri"/>
              </a:rPr>
              <a:t>à</a:t>
            </a:r>
            <a:r>
              <a:rPr sz="650" spc="50" dirty="0">
                <a:solidFill>
                  <a:srgbClr val="231F20"/>
                </a:solidFill>
                <a:latin typeface="Calibri"/>
                <a:cs typeface="Calibri"/>
              </a:rPr>
              <a:t> </a:t>
            </a:r>
            <a:r>
              <a:rPr sz="650" dirty="0">
                <a:solidFill>
                  <a:srgbClr val="231F20"/>
                </a:solidFill>
                <a:latin typeface="Calibri"/>
                <a:cs typeface="Calibri"/>
              </a:rPr>
              <a:t>l’expéditeur</a:t>
            </a:r>
            <a:r>
              <a:rPr sz="650" spc="45" dirty="0">
                <a:solidFill>
                  <a:srgbClr val="231F20"/>
                </a:solidFill>
                <a:latin typeface="Calibri"/>
                <a:cs typeface="Calibri"/>
              </a:rPr>
              <a:t> </a:t>
            </a:r>
            <a:r>
              <a:rPr sz="650" dirty="0">
                <a:solidFill>
                  <a:srgbClr val="231F20"/>
                </a:solidFill>
                <a:latin typeface="Calibri"/>
                <a:cs typeface="Calibri"/>
              </a:rPr>
              <a:t>que</a:t>
            </a:r>
            <a:r>
              <a:rPr sz="650" spc="50" dirty="0">
                <a:solidFill>
                  <a:srgbClr val="231F20"/>
                </a:solidFill>
                <a:latin typeface="Calibri"/>
                <a:cs typeface="Calibri"/>
              </a:rPr>
              <a:t> </a:t>
            </a:r>
            <a:r>
              <a:rPr sz="650" dirty="0">
                <a:solidFill>
                  <a:srgbClr val="231F20"/>
                </a:solidFill>
                <a:latin typeface="Calibri"/>
                <a:cs typeface="Calibri"/>
              </a:rPr>
              <a:t>vous</a:t>
            </a:r>
            <a:r>
              <a:rPr sz="650" spc="45" dirty="0">
                <a:solidFill>
                  <a:srgbClr val="231F20"/>
                </a:solidFill>
                <a:latin typeface="Calibri"/>
                <a:cs typeface="Calibri"/>
              </a:rPr>
              <a:t> </a:t>
            </a:r>
            <a:r>
              <a:rPr sz="650" dirty="0">
                <a:solidFill>
                  <a:srgbClr val="231F20"/>
                </a:solidFill>
                <a:latin typeface="Calibri"/>
                <a:cs typeface="Calibri"/>
              </a:rPr>
              <a:t>êtes</a:t>
            </a:r>
            <a:r>
              <a:rPr sz="650" spc="50" dirty="0">
                <a:solidFill>
                  <a:srgbClr val="231F20"/>
                </a:solidFill>
                <a:latin typeface="Calibri"/>
                <a:cs typeface="Calibri"/>
              </a:rPr>
              <a:t> </a:t>
            </a:r>
            <a:r>
              <a:rPr sz="650" dirty="0">
                <a:solidFill>
                  <a:srgbClr val="231F20"/>
                </a:solidFill>
                <a:latin typeface="Calibri"/>
                <a:cs typeface="Calibri"/>
              </a:rPr>
              <a:t>réceptif</a:t>
            </a:r>
            <a:r>
              <a:rPr sz="650" spc="50" dirty="0">
                <a:solidFill>
                  <a:srgbClr val="231F20"/>
                </a:solidFill>
                <a:latin typeface="Calibri"/>
                <a:cs typeface="Calibri"/>
              </a:rPr>
              <a:t> </a:t>
            </a:r>
            <a:r>
              <a:rPr sz="650" dirty="0">
                <a:solidFill>
                  <a:srgbClr val="231F20"/>
                </a:solidFill>
                <a:latin typeface="Calibri"/>
                <a:cs typeface="Calibri"/>
              </a:rPr>
              <a:t>au</a:t>
            </a:r>
            <a:r>
              <a:rPr sz="650" spc="45" dirty="0">
                <a:solidFill>
                  <a:srgbClr val="231F20"/>
                </a:solidFill>
                <a:latin typeface="Calibri"/>
                <a:cs typeface="Calibri"/>
              </a:rPr>
              <a:t> </a:t>
            </a:r>
            <a:r>
              <a:rPr sz="650" spc="-10" dirty="0">
                <a:solidFill>
                  <a:srgbClr val="231F20"/>
                </a:solidFill>
                <a:latin typeface="Calibri"/>
                <a:cs typeface="Calibri"/>
              </a:rPr>
              <a:t>message</a:t>
            </a:r>
            <a:endParaRPr sz="650" dirty="0">
              <a:latin typeface="Calibri"/>
              <a:cs typeface="Calibri"/>
            </a:endParaRPr>
          </a:p>
          <a:p>
            <a:pPr marL="12700" marR="5080">
              <a:lnSpc>
                <a:spcPts val="670"/>
              </a:lnSpc>
              <a:spcBef>
                <a:spcPts val="685"/>
              </a:spcBef>
            </a:pPr>
            <a:r>
              <a:rPr sz="650" dirty="0">
                <a:solidFill>
                  <a:srgbClr val="231F20"/>
                </a:solidFill>
                <a:latin typeface="Calibri"/>
                <a:cs typeface="Calibri"/>
              </a:rPr>
              <a:t>Changez</a:t>
            </a:r>
            <a:r>
              <a:rPr sz="650" spc="45" dirty="0">
                <a:solidFill>
                  <a:srgbClr val="231F20"/>
                </a:solidFill>
                <a:latin typeface="Calibri"/>
                <a:cs typeface="Calibri"/>
              </a:rPr>
              <a:t> </a:t>
            </a:r>
            <a:r>
              <a:rPr sz="650" dirty="0">
                <a:solidFill>
                  <a:srgbClr val="231F20"/>
                </a:solidFill>
                <a:latin typeface="Calibri"/>
                <a:cs typeface="Calibri"/>
              </a:rPr>
              <a:t>vos</a:t>
            </a:r>
            <a:r>
              <a:rPr sz="650" spc="50" dirty="0">
                <a:solidFill>
                  <a:srgbClr val="231F20"/>
                </a:solidFill>
                <a:latin typeface="Calibri"/>
                <a:cs typeface="Calibri"/>
              </a:rPr>
              <a:t> </a:t>
            </a:r>
            <a:r>
              <a:rPr sz="650" dirty="0">
                <a:solidFill>
                  <a:srgbClr val="231F20"/>
                </a:solidFill>
                <a:latin typeface="Calibri"/>
                <a:cs typeface="Calibri"/>
              </a:rPr>
              <a:t>mots</a:t>
            </a:r>
            <a:r>
              <a:rPr sz="650" spc="50" dirty="0">
                <a:solidFill>
                  <a:srgbClr val="231F20"/>
                </a:solidFill>
                <a:latin typeface="Calibri"/>
                <a:cs typeface="Calibri"/>
              </a:rPr>
              <a:t> </a:t>
            </a:r>
            <a:r>
              <a:rPr sz="650" dirty="0">
                <a:solidFill>
                  <a:srgbClr val="231F20"/>
                </a:solidFill>
                <a:latin typeface="Calibri"/>
                <a:cs typeface="Calibri"/>
              </a:rPr>
              <a:t>de</a:t>
            </a:r>
            <a:r>
              <a:rPr sz="650" spc="50" dirty="0">
                <a:solidFill>
                  <a:srgbClr val="231F20"/>
                </a:solidFill>
                <a:latin typeface="Calibri"/>
                <a:cs typeface="Calibri"/>
              </a:rPr>
              <a:t> </a:t>
            </a:r>
            <a:r>
              <a:rPr sz="650" dirty="0">
                <a:solidFill>
                  <a:srgbClr val="231F20"/>
                </a:solidFill>
                <a:latin typeface="Calibri"/>
                <a:cs typeface="Calibri"/>
              </a:rPr>
              <a:t>passe,</a:t>
            </a:r>
            <a:r>
              <a:rPr sz="650" spc="45" dirty="0">
                <a:solidFill>
                  <a:srgbClr val="231F20"/>
                </a:solidFill>
                <a:latin typeface="Calibri"/>
                <a:cs typeface="Calibri"/>
              </a:rPr>
              <a:t> </a:t>
            </a:r>
            <a:r>
              <a:rPr sz="650" dirty="0">
                <a:solidFill>
                  <a:srgbClr val="231F20"/>
                </a:solidFill>
                <a:latin typeface="Calibri"/>
                <a:cs typeface="Calibri"/>
              </a:rPr>
              <a:t>évitez</a:t>
            </a:r>
            <a:r>
              <a:rPr sz="650" spc="50" dirty="0">
                <a:solidFill>
                  <a:srgbClr val="231F20"/>
                </a:solidFill>
                <a:latin typeface="Calibri"/>
                <a:cs typeface="Calibri"/>
              </a:rPr>
              <a:t> </a:t>
            </a:r>
            <a:r>
              <a:rPr sz="650" dirty="0">
                <a:solidFill>
                  <a:srgbClr val="231F20"/>
                </a:solidFill>
                <a:latin typeface="Calibri"/>
                <a:cs typeface="Calibri"/>
              </a:rPr>
              <a:t>d’avoir</a:t>
            </a:r>
            <a:r>
              <a:rPr sz="650" spc="50" dirty="0">
                <a:solidFill>
                  <a:srgbClr val="231F20"/>
                </a:solidFill>
                <a:latin typeface="Calibri"/>
                <a:cs typeface="Calibri"/>
              </a:rPr>
              <a:t> </a:t>
            </a:r>
            <a:r>
              <a:rPr sz="650" dirty="0">
                <a:solidFill>
                  <a:srgbClr val="231F20"/>
                </a:solidFill>
                <a:latin typeface="Calibri"/>
                <a:cs typeface="Calibri"/>
              </a:rPr>
              <a:t>le</a:t>
            </a:r>
            <a:r>
              <a:rPr sz="650" spc="55" dirty="0">
                <a:solidFill>
                  <a:srgbClr val="231F20"/>
                </a:solidFill>
                <a:latin typeface="Calibri"/>
                <a:cs typeface="Calibri"/>
              </a:rPr>
              <a:t> </a:t>
            </a:r>
            <a:r>
              <a:rPr sz="650" dirty="0">
                <a:solidFill>
                  <a:srgbClr val="231F20"/>
                </a:solidFill>
                <a:latin typeface="Calibri"/>
                <a:cs typeface="Calibri"/>
              </a:rPr>
              <a:t>même</a:t>
            </a:r>
            <a:r>
              <a:rPr sz="650" spc="50" dirty="0">
                <a:solidFill>
                  <a:srgbClr val="231F20"/>
                </a:solidFill>
                <a:latin typeface="Calibri"/>
                <a:cs typeface="Calibri"/>
              </a:rPr>
              <a:t> </a:t>
            </a:r>
            <a:r>
              <a:rPr sz="650" dirty="0">
                <a:solidFill>
                  <a:srgbClr val="231F20"/>
                </a:solidFill>
                <a:latin typeface="Calibri"/>
                <a:cs typeface="Calibri"/>
              </a:rPr>
              <a:t>mot</a:t>
            </a:r>
            <a:r>
              <a:rPr sz="650" spc="50" dirty="0">
                <a:solidFill>
                  <a:srgbClr val="231F20"/>
                </a:solidFill>
                <a:latin typeface="Calibri"/>
                <a:cs typeface="Calibri"/>
              </a:rPr>
              <a:t> </a:t>
            </a:r>
            <a:r>
              <a:rPr sz="650" dirty="0">
                <a:solidFill>
                  <a:srgbClr val="231F20"/>
                </a:solidFill>
                <a:latin typeface="Calibri"/>
                <a:cs typeface="Calibri"/>
              </a:rPr>
              <a:t>de</a:t>
            </a:r>
            <a:r>
              <a:rPr sz="650" spc="45" dirty="0">
                <a:solidFill>
                  <a:srgbClr val="231F20"/>
                </a:solidFill>
                <a:latin typeface="Calibri"/>
                <a:cs typeface="Calibri"/>
              </a:rPr>
              <a:t> </a:t>
            </a:r>
            <a:r>
              <a:rPr sz="650" spc="-10" dirty="0">
                <a:solidFill>
                  <a:srgbClr val="231F20"/>
                </a:solidFill>
                <a:latin typeface="Calibri"/>
                <a:cs typeface="Calibri"/>
              </a:rPr>
              <a:t>passe</a:t>
            </a:r>
            <a:r>
              <a:rPr sz="650" spc="500" dirty="0">
                <a:solidFill>
                  <a:srgbClr val="231F20"/>
                </a:solidFill>
                <a:latin typeface="Calibri"/>
                <a:cs typeface="Calibri"/>
              </a:rPr>
              <a:t> </a:t>
            </a:r>
            <a:r>
              <a:rPr sz="650" dirty="0">
                <a:solidFill>
                  <a:srgbClr val="231F20"/>
                </a:solidFill>
                <a:latin typeface="Calibri"/>
                <a:cs typeface="Calibri"/>
              </a:rPr>
              <a:t>pour</a:t>
            </a:r>
            <a:r>
              <a:rPr sz="650" spc="50" dirty="0">
                <a:solidFill>
                  <a:srgbClr val="231F20"/>
                </a:solidFill>
                <a:latin typeface="Calibri"/>
                <a:cs typeface="Calibri"/>
              </a:rPr>
              <a:t> </a:t>
            </a:r>
            <a:r>
              <a:rPr sz="650" dirty="0">
                <a:solidFill>
                  <a:srgbClr val="231F20"/>
                </a:solidFill>
                <a:latin typeface="Calibri"/>
                <a:cs typeface="Calibri"/>
              </a:rPr>
              <a:t>chaque</a:t>
            </a:r>
            <a:r>
              <a:rPr sz="650" spc="55" dirty="0">
                <a:solidFill>
                  <a:srgbClr val="231F20"/>
                </a:solidFill>
                <a:latin typeface="Calibri"/>
                <a:cs typeface="Calibri"/>
              </a:rPr>
              <a:t> </a:t>
            </a:r>
            <a:r>
              <a:rPr sz="650" dirty="0">
                <a:solidFill>
                  <a:srgbClr val="231F20"/>
                </a:solidFill>
                <a:latin typeface="Calibri"/>
                <a:cs typeface="Calibri"/>
              </a:rPr>
              <a:t>compte</a:t>
            </a:r>
            <a:r>
              <a:rPr sz="650" spc="55" dirty="0">
                <a:solidFill>
                  <a:srgbClr val="231F20"/>
                </a:solidFill>
                <a:latin typeface="Calibri"/>
                <a:cs typeface="Calibri"/>
              </a:rPr>
              <a:t> </a:t>
            </a:r>
            <a:r>
              <a:rPr sz="650" dirty="0">
                <a:solidFill>
                  <a:srgbClr val="231F20"/>
                </a:solidFill>
                <a:latin typeface="Calibri"/>
                <a:cs typeface="Calibri"/>
              </a:rPr>
              <a:t>pour</a:t>
            </a:r>
            <a:r>
              <a:rPr sz="650" spc="55" dirty="0">
                <a:solidFill>
                  <a:srgbClr val="231F20"/>
                </a:solidFill>
                <a:latin typeface="Calibri"/>
                <a:cs typeface="Calibri"/>
              </a:rPr>
              <a:t> </a:t>
            </a:r>
            <a:r>
              <a:rPr sz="650" dirty="0">
                <a:solidFill>
                  <a:srgbClr val="231F20"/>
                </a:solidFill>
                <a:latin typeface="Calibri"/>
                <a:cs typeface="Calibri"/>
              </a:rPr>
              <a:t>vous</a:t>
            </a:r>
            <a:r>
              <a:rPr sz="650" spc="55" dirty="0">
                <a:solidFill>
                  <a:srgbClr val="231F20"/>
                </a:solidFill>
                <a:latin typeface="Calibri"/>
                <a:cs typeface="Calibri"/>
              </a:rPr>
              <a:t> </a:t>
            </a:r>
            <a:r>
              <a:rPr sz="650" dirty="0">
                <a:solidFill>
                  <a:srgbClr val="231F20"/>
                </a:solidFill>
                <a:latin typeface="Calibri"/>
                <a:cs typeface="Calibri"/>
              </a:rPr>
              <a:t>prémunir</a:t>
            </a:r>
            <a:r>
              <a:rPr sz="650" spc="55" dirty="0">
                <a:solidFill>
                  <a:srgbClr val="231F20"/>
                </a:solidFill>
                <a:latin typeface="Calibri"/>
                <a:cs typeface="Calibri"/>
              </a:rPr>
              <a:t> </a:t>
            </a:r>
            <a:r>
              <a:rPr sz="650" dirty="0">
                <a:solidFill>
                  <a:srgbClr val="231F20"/>
                </a:solidFill>
                <a:latin typeface="Calibri"/>
                <a:cs typeface="Calibri"/>
              </a:rPr>
              <a:t>d’attaques</a:t>
            </a:r>
            <a:r>
              <a:rPr sz="650" spc="55" dirty="0">
                <a:solidFill>
                  <a:srgbClr val="231F20"/>
                </a:solidFill>
                <a:latin typeface="Calibri"/>
                <a:cs typeface="Calibri"/>
              </a:rPr>
              <a:t> </a:t>
            </a:r>
            <a:r>
              <a:rPr sz="650" dirty="0">
                <a:solidFill>
                  <a:srgbClr val="231F20"/>
                </a:solidFill>
                <a:latin typeface="Calibri"/>
                <a:cs typeface="Calibri"/>
              </a:rPr>
              <a:t>en</a:t>
            </a:r>
            <a:r>
              <a:rPr sz="650" spc="55" dirty="0">
                <a:solidFill>
                  <a:srgbClr val="231F20"/>
                </a:solidFill>
                <a:latin typeface="Calibri"/>
                <a:cs typeface="Calibri"/>
              </a:rPr>
              <a:t> </a:t>
            </a:r>
            <a:r>
              <a:rPr sz="650" spc="-10" dirty="0">
                <a:solidFill>
                  <a:srgbClr val="231F20"/>
                </a:solidFill>
                <a:latin typeface="Calibri"/>
                <a:cs typeface="Calibri"/>
              </a:rPr>
              <a:t>cascade</a:t>
            </a:r>
            <a:r>
              <a:rPr sz="650" spc="500" dirty="0">
                <a:solidFill>
                  <a:srgbClr val="231F20"/>
                </a:solidFill>
                <a:latin typeface="Calibri"/>
                <a:cs typeface="Calibri"/>
              </a:rPr>
              <a:t> </a:t>
            </a:r>
            <a:r>
              <a:rPr sz="650" dirty="0">
                <a:solidFill>
                  <a:srgbClr val="231F20"/>
                </a:solidFill>
                <a:latin typeface="Calibri"/>
                <a:cs typeface="Calibri"/>
              </a:rPr>
              <a:t>et,</a:t>
            </a:r>
            <a:r>
              <a:rPr sz="650" spc="90" dirty="0">
                <a:solidFill>
                  <a:srgbClr val="231F20"/>
                </a:solidFill>
                <a:latin typeface="Calibri"/>
                <a:cs typeface="Calibri"/>
              </a:rPr>
              <a:t> </a:t>
            </a:r>
            <a:r>
              <a:rPr sz="650" dirty="0">
                <a:solidFill>
                  <a:srgbClr val="231F20"/>
                </a:solidFill>
                <a:latin typeface="Calibri"/>
                <a:cs typeface="Calibri"/>
              </a:rPr>
              <a:t>si</a:t>
            </a:r>
            <a:r>
              <a:rPr sz="650" spc="90" dirty="0">
                <a:solidFill>
                  <a:srgbClr val="231F20"/>
                </a:solidFill>
                <a:latin typeface="Calibri"/>
                <a:cs typeface="Calibri"/>
              </a:rPr>
              <a:t> </a:t>
            </a:r>
            <a:r>
              <a:rPr sz="650" dirty="0">
                <a:solidFill>
                  <a:srgbClr val="231F20"/>
                </a:solidFill>
                <a:latin typeface="Calibri"/>
                <a:cs typeface="Calibri"/>
              </a:rPr>
              <a:t>possible,</a:t>
            </a:r>
            <a:r>
              <a:rPr sz="650" spc="90" dirty="0">
                <a:solidFill>
                  <a:srgbClr val="231F20"/>
                </a:solidFill>
                <a:latin typeface="Calibri"/>
                <a:cs typeface="Calibri"/>
              </a:rPr>
              <a:t> </a:t>
            </a:r>
            <a:r>
              <a:rPr sz="650" dirty="0">
                <a:solidFill>
                  <a:srgbClr val="231F20"/>
                </a:solidFill>
                <a:latin typeface="Calibri"/>
                <a:cs typeface="Calibri"/>
              </a:rPr>
              <a:t>activez</a:t>
            </a:r>
            <a:r>
              <a:rPr sz="650" spc="90" dirty="0">
                <a:solidFill>
                  <a:srgbClr val="231F20"/>
                </a:solidFill>
                <a:latin typeface="Calibri"/>
                <a:cs typeface="Calibri"/>
              </a:rPr>
              <a:t> </a:t>
            </a:r>
            <a:r>
              <a:rPr sz="650" dirty="0">
                <a:solidFill>
                  <a:srgbClr val="231F20"/>
                </a:solidFill>
                <a:latin typeface="Calibri"/>
                <a:cs typeface="Calibri"/>
              </a:rPr>
              <a:t>la</a:t>
            </a:r>
            <a:r>
              <a:rPr sz="650" spc="90" dirty="0">
                <a:solidFill>
                  <a:srgbClr val="231F20"/>
                </a:solidFill>
                <a:latin typeface="Calibri"/>
                <a:cs typeface="Calibri"/>
              </a:rPr>
              <a:t> </a:t>
            </a:r>
            <a:r>
              <a:rPr sz="650" dirty="0">
                <a:solidFill>
                  <a:srgbClr val="231F20"/>
                </a:solidFill>
                <a:latin typeface="Calibri"/>
                <a:cs typeface="Calibri"/>
              </a:rPr>
              <a:t>double</a:t>
            </a:r>
            <a:r>
              <a:rPr sz="650" spc="90" dirty="0">
                <a:solidFill>
                  <a:srgbClr val="231F20"/>
                </a:solidFill>
                <a:latin typeface="Calibri"/>
                <a:cs typeface="Calibri"/>
              </a:rPr>
              <a:t> </a:t>
            </a:r>
            <a:r>
              <a:rPr sz="650" dirty="0">
                <a:solidFill>
                  <a:srgbClr val="231F20"/>
                </a:solidFill>
                <a:latin typeface="Calibri"/>
                <a:cs typeface="Calibri"/>
              </a:rPr>
              <a:t>authentification</a:t>
            </a:r>
            <a:r>
              <a:rPr sz="650" spc="90" dirty="0">
                <a:solidFill>
                  <a:srgbClr val="231F20"/>
                </a:solidFill>
                <a:latin typeface="Calibri"/>
                <a:cs typeface="Calibri"/>
              </a:rPr>
              <a:t> </a:t>
            </a:r>
            <a:r>
              <a:rPr sz="650" dirty="0">
                <a:solidFill>
                  <a:srgbClr val="231F20"/>
                </a:solidFill>
                <a:latin typeface="Calibri"/>
                <a:cs typeface="Calibri"/>
              </a:rPr>
              <a:t>sur</a:t>
            </a:r>
            <a:r>
              <a:rPr sz="650" spc="95" dirty="0">
                <a:solidFill>
                  <a:srgbClr val="231F20"/>
                </a:solidFill>
                <a:latin typeface="Calibri"/>
                <a:cs typeface="Calibri"/>
              </a:rPr>
              <a:t> </a:t>
            </a:r>
            <a:r>
              <a:rPr sz="650" dirty="0">
                <a:solidFill>
                  <a:srgbClr val="231F20"/>
                </a:solidFill>
                <a:latin typeface="Calibri"/>
                <a:cs typeface="Calibri"/>
              </a:rPr>
              <a:t>vos</a:t>
            </a:r>
            <a:r>
              <a:rPr sz="650" spc="90" dirty="0">
                <a:solidFill>
                  <a:srgbClr val="231F20"/>
                </a:solidFill>
                <a:latin typeface="Calibri"/>
                <a:cs typeface="Calibri"/>
              </a:rPr>
              <a:t> </a:t>
            </a:r>
            <a:r>
              <a:rPr sz="650" spc="-10" dirty="0">
                <a:solidFill>
                  <a:srgbClr val="231F20"/>
                </a:solidFill>
                <a:latin typeface="Calibri"/>
                <a:cs typeface="Calibri"/>
              </a:rPr>
              <a:t>comptes</a:t>
            </a:r>
            <a:r>
              <a:rPr sz="650" spc="500" dirty="0">
                <a:solidFill>
                  <a:srgbClr val="231F20"/>
                </a:solidFill>
                <a:latin typeface="Calibri"/>
                <a:cs typeface="Calibri"/>
              </a:rPr>
              <a:t> </a:t>
            </a:r>
            <a:r>
              <a:rPr sz="650" dirty="0">
                <a:solidFill>
                  <a:srgbClr val="231F20"/>
                </a:solidFill>
                <a:latin typeface="Calibri"/>
                <a:cs typeface="Calibri"/>
              </a:rPr>
              <a:t>les</a:t>
            </a:r>
            <a:r>
              <a:rPr sz="650" spc="60" dirty="0">
                <a:solidFill>
                  <a:srgbClr val="231F20"/>
                </a:solidFill>
                <a:latin typeface="Calibri"/>
                <a:cs typeface="Calibri"/>
              </a:rPr>
              <a:t> </a:t>
            </a:r>
            <a:r>
              <a:rPr sz="650" dirty="0">
                <a:solidFill>
                  <a:srgbClr val="231F20"/>
                </a:solidFill>
                <a:latin typeface="Calibri"/>
                <a:cs typeface="Calibri"/>
              </a:rPr>
              <a:t>plus</a:t>
            </a:r>
            <a:r>
              <a:rPr sz="650" spc="60" dirty="0">
                <a:solidFill>
                  <a:srgbClr val="231F20"/>
                </a:solidFill>
                <a:latin typeface="Calibri"/>
                <a:cs typeface="Calibri"/>
              </a:rPr>
              <a:t> </a:t>
            </a:r>
            <a:r>
              <a:rPr sz="650" dirty="0">
                <a:solidFill>
                  <a:srgbClr val="231F20"/>
                </a:solidFill>
                <a:latin typeface="Calibri"/>
                <a:cs typeface="Calibri"/>
              </a:rPr>
              <a:t>sensibles,</a:t>
            </a:r>
            <a:r>
              <a:rPr sz="650" spc="65" dirty="0">
                <a:solidFill>
                  <a:srgbClr val="231F20"/>
                </a:solidFill>
                <a:latin typeface="Calibri"/>
                <a:cs typeface="Calibri"/>
              </a:rPr>
              <a:t> </a:t>
            </a:r>
            <a:r>
              <a:rPr sz="650" dirty="0">
                <a:solidFill>
                  <a:srgbClr val="231F20"/>
                </a:solidFill>
                <a:latin typeface="Calibri"/>
                <a:cs typeface="Calibri"/>
              </a:rPr>
              <a:t>dont</a:t>
            </a:r>
            <a:r>
              <a:rPr sz="650" spc="60" dirty="0">
                <a:solidFill>
                  <a:srgbClr val="231F20"/>
                </a:solidFill>
                <a:latin typeface="Calibri"/>
                <a:cs typeface="Calibri"/>
              </a:rPr>
              <a:t> </a:t>
            </a:r>
            <a:r>
              <a:rPr sz="650" dirty="0">
                <a:solidFill>
                  <a:srgbClr val="231F20"/>
                </a:solidFill>
                <a:latin typeface="Calibri"/>
                <a:cs typeface="Calibri"/>
              </a:rPr>
              <a:t>vos</a:t>
            </a:r>
            <a:r>
              <a:rPr sz="650" spc="65" dirty="0">
                <a:solidFill>
                  <a:srgbClr val="231F20"/>
                </a:solidFill>
                <a:latin typeface="Calibri"/>
                <a:cs typeface="Calibri"/>
              </a:rPr>
              <a:t> </a:t>
            </a:r>
            <a:r>
              <a:rPr sz="650" dirty="0">
                <a:solidFill>
                  <a:srgbClr val="231F20"/>
                </a:solidFill>
                <a:latin typeface="Calibri"/>
                <a:cs typeface="Calibri"/>
              </a:rPr>
              <a:t>comptes</a:t>
            </a:r>
            <a:r>
              <a:rPr sz="650" spc="60" dirty="0">
                <a:solidFill>
                  <a:srgbClr val="231F20"/>
                </a:solidFill>
                <a:latin typeface="Calibri"/>
                <a:cs typeface="Calibri"/>
              </a:rPr>
              <a:t> </a:t>
            </a:r>
            <a:r>
              <a:rPr sz="650" dirty="0">
                <a:solidFill>
                  <a:srgbClr val="231F20"/>
                </a:solidFill>
                <a:latin typeface="Calibri"/>
                <a:cs typeface="Calibri"/>
              </a:rPr>
              <a:t>de</a:t>
            </a:r>
            <a:r>
              <a:rPr sz="650" spc="60" dirty="0">
                <a:solidFill>
                  <a:srgbClr val="231F20"/>
                </a:solidFill>
                <a:latin typeface="Calibri"/>
                <a:cs typeface="Calibri"/>
              </a:rPr>
              <a:t> </a:t>
            </a:r>
            <a:r>
              <a:rPr sz="650" spc="-10" dirty="0">
                <a:solidFill>
                  <a:srgbClr val="231F20"/>
                </a:solidFill>
                <a:latin typeface="Calibri"/>
                <a:cs typeface="Calibri"/>
              </a:rPr>
              <a:t>messagerie</a:t>
            </a:r>
            <a:endParaRPr sz="650" dirty="0">
              <a:latin typeface="Calibri"/>
              <a:cs typeface="Calibri"/>
            </a:endParaRPr>
          </a:p>
          <a:p>
            <a:pPr marL="12700" marR="271780">
              <a:lnSpc>
                <a:spcPts val="670"/>
              </a:lnSpc>
              <a:spcBef>
                <a:spcPts val="690"/>
              </a:spcBef>
            </a:pPr>
            <a:r>
              <a:rPr sz="650" dirty="0">
                <a:solidFill>
                  <a:srgbClr val="231F20"/>
                </a:solidFill>
                <a:latin typeface="Calibri"/>
                <a:cs typeface="Calibri"/>
              </a:rPr>
              <a:t>Faites</a:t>
            </a:r>
            <a:r>
              <a:rPr sz="650" spc="80" dirty="0">
                <a:solidFill>
                  <a:srgbClr val="231F20"/>
                </a:solidFill>
                <a:latin typeface="Calibri"/>
                <a:cs typeface="Calibri"/>
              </a:rPr>
              <a:t> </a:t>
            </a:r>
            <a:r>
              <a:rPr sz="650" dirty="0">
                <a:solidFill>
                  <a:srgbClr val="231F20"/>
                </a:solidFill>
                <a:latin typeface="Calibri"/>
                <a:cs typeface="Calibri"/>
              </a:rPr>
              <a:t>des</a:t>
            </a:r>
            <a:r>
              <a:rPr sz="650" spc="85" dirty="0">
                <a:solidFill>
                  <a:srgbClr val="231F20"/>
                </a:solidFill>
                <a:latin typeface="Calibri"/>
                <a:cs typeface="Calibri"/>
              </a:rPr>
              <a:t> </a:t>
            </a:r>
            <a:r>
              <a:rPr sz="650" dirty="0">
                <a:solidFill>
                  <a:srgbClr val="231F20"/>
                </a:solidFill>
                <a:latin typeface="Calibri"/>
                <a:cs typeface="Calibri"/>
              </a:rPr>
              <a:t>captures</a:t>
            </a:r>
            <a:r>
              <a:rPr sz="650" spc="85" dirty="0">
                <a:solidFill>
                  <a:srgbClr val="231F20"/>
                </a:solidFill>
                <a:latin typeface="Calibri"/>
                <a:cs typeface="Calibri"/>
              </a:rPr>
              <a:t> </a:t>
            </a:r>
            <a:r>
              <a:rPr sz="650" dirty="0">
                <a:solidFill>
                  <a:srgbClr val="231F20"/>
                </a:solidFill>
                <a:latin typeface="Calibri"/>
                <a:cs typeface="Calibri"/>
              </a:rPr>
              <a:t>d’écran</a:t>
            </a:r>
            <a:r>
              <a:rPr sz="650" spc="80" dirty="0">
                <a:solidFill>
                  <a:srgbClr val="231F20"/>
                </a:solidFill>
                <a:latin typeface="Calibri"/>
                <a:cs typeface="Calibri"/>
              </a:rPr>
              <a:t> </a:t>
            </a:r>
            <a:r>
              <a:rPr sz="650" dirty="0">
                <a:solidFill>
                  <a:srgbClr val="231F20"/>
                </a:solidFill>
                <a:latin typeface="Calibri"/>
                <a:cs typeface="Calibri"/>
              </a:rPr>
              <a:t>et</a:t>
            </a:r>
            <a:r>
              <a:rPr sz="650" spc="85" dirty="0">
                <a:solidFill>
                  <a:srgbClr val="231F20"/>
                </a:solidFill>
                <a:latin typeface="Calibri"/>
                <a:cs typeface="Calibri"/>
              </a:rPr>
              <a:t> </a:t>
            </a:r>
            <a:r>
              <a:rPr sz="650" dirty="0">
                <a:solidFill>
                  <a:srgbClr val="231F20"/>
                </a:solidFill>
                <a:latin typeface="Calibri"/>
                <a:cs typeface="Calibri"/>
              </a:rPr>
              <a:t>signalez</a:t>
            </a:r>
            <a:r>
              <a:rPr sz="650" spc="85" dirty="0">
                <a:solidFill>
                  <a:srgbClr val="231F20"/>
                </a:solidFill>
                <a:latin typeface="Calibri"/>
                <a:cs typeface="Calibri"/>
              </a:rPr>
              <a:t> </a:t>
            </a:r>
            <a:r>
              <a:rPr sz="650" dirty="0">
                <a:solidFill>
                  <a:srgbClr val="231F20"/>
                </a:solidFill>
                <a:latin typeface="Calibri"/>
                <a:cs typeface="Calibri"/>
              </a:rPr>
              <a:t>le</a:t>
            </a:r>
            <a:r>
              <a:rPr sz="650" spc="80" dirty="0">
                <a:solidFill>
                  <a:srgbClr val="231F20"/>
                </a:solidFill>
                <a:latin typeface="Calibri"/>
                <a:cs typeface="Calibri"/>
              </a:rPr>
              <a:t> </a:t>
            </a:r>
            <a:r>
              <a:rPr sz="650" dirty="0">
                <a:solidFill>
                  <a:srgbClr val="231F20"/>
                </a:solidFill>
                <a:latin typeface="Calibri"/>
                <a:cs typeface="Calibri"/>
              </a:rPr>
              <a:t>mail</a:t>
            </a:r>
            <a:r>
              <a:rPr sz="650" spc="85" dirty="0">
                <a:solidFill>
                  <a:srgbClr val="231F20"/>
                </a:solidFill>
                <a:latin typeface="Calibri"/>
                <a:cs typeface="Calibri"/>
              </a:rPr>
              <a:t> </a:t>
            </a:r>
            <a:r>
              <a:rPr sz="650" dirty="0">
                <a:solidFill>
                  <a:srgbClr val="231F20"/>
                </a:solidFill>
                <a:latin typeface="Calibri"/>
                <a:cs typeface="Calibri"/>
              </a:rPr>
              <a:t>sur</a:t>
            </a:r>
            <a:r>
              <a:rPr sz="650" spc="85" dirty="0">
                <a:solidFill>
                  <a:srgbClr val="231F20"/>
                </a:solidFill>
                <a:latin typeface="Calibri"/>
                <a:cs typeface="Calibri"/>
              </a:rPr>
              <a:t> </a:t>
            </a:r>
            <a:r>
              <a:rPr sz="650" dirty="0">
                <a:solidFill>
                  <a:srgbClr val="231F20"/>
                </a:solidFill>
                <a:latin typeface="Calibri"/>
                <a:cs typeface="Calibri"/>
              </a:rPr>
              <a:t>le</a:t>
            </a:r>
            <a:r>
              <a:rPr sz="650" spc="80" dirty="0">
                <a:solidFill>
                  <a:srgbClr val="231F20"/>
                </a:solidFill>
                <a:latin typeface="Calibri"/>
                <a:cs typeface="Calibri"/>
              </a:rPr>
              <a:t> </a:t>
            </a:r>
            <a:r>
              <a:rPr sz="650" dirty="0">
                <a:solidFill>
                  <a:srgbClr val="231F20"/>
                </a:solidFill>
                <a:latin typeface="Calibri"/>
                <a:cs typeface="Calibri"/>
              </a:rPr>
              <a:t>site</a:t>
            </a:r>
            <a:r>
              <a:rPr sz="650" spc="85" dirty="0">
                <a:solidFill>
                  <a:srgbClr val="231F20"/>
                </a:solidFill>
                <a:latin typeface="Calibri"/>
                <a:cs typeface="Calibri"/>
              </a:rPr>
              <a:t> </a:t>
            </a:r>
            <a:r>
              <a:rPr sz="650" spc="-50" dirty="0">
                <a:solidFill>
                  <a:srgbClr val="231F20"/>
                </a:solidFill>
                <a:latin typeface="Calibri"/>
                <a:cs typeface="Calibri"/>
              </a:rPr>
              <a:t>:</a:t>
            </a:r>
            <a:r>
              <a:rPr sz="650" spc="500" dirty="0">
                <a:solidFill>
                  <a:srgbClr val="231F20"/>
                </a:solidFill>
                <a:latin typeface="Calibri"/>
                <a:cs typeface="Calibri"/>
              </a:rPr>
              <a:t> </a:t>
            </a:r>
            <a:r>
              <a:rPr sz="650" u="sng" dirty="0">
                <a:solidFill>
                  <a:srgbClr val="205E9E"/>
                </a:solidFill>
                <a:uFill>
                  <a:solidFill>
                    <a:srgbClr val="205E9E"/>
                  </a:solidFill>
                </a:uFill>
                <a:latin typeface="Calibri"/>
                <a:cs typeface="Calibri"/>
                <a:hlinkClick r:id="rId5"/>
              </a:rPr>
              <a:t>www.signal-</a:t>
            </a:r>
            <a:r>
              <a:rPr sz="650" u="sng" spc="-10" dirty="0">
                <a:solidFill>
                  <a:srgbClr val="205E9E"/>
                </a:solidFill>
                <a:uFill>
                  <a:solidFill>
                    <a:srgbClr val="205E9E"/>
                  </a:solidFill>
                </a:uFill>
                <a:latin typeface="Calibri"/>
                <a:cs typeface="Calibri"/>
                <a:hlinkClick r:id="rId5"/>
              </a:rPr>
              <a:t>spam.fr</a:t>
            </a:r>
            <a:endParaRPr sz="650" dirty="0">
              <a:latin typeface="Calibri"/>
              <a:cs typeface="Calibri"/>
            </a:endParaRPr>
          </a:p>
          <a:p>
            <a:pPr marL="12700" marR="111125">
              <a:lnSpc>
                <a:spcPts val="670"/>
              </a:lnSpc>
              <a:spcBef>
                <a:spcPts val="685"/>
              </a:spcBef>
            </a:pPr>
            <a:r>
              <a:rPr sz="650" dirty="0">
                <a:solidFill>
                  <a:srgbClr val="231F20"/>
                </a:solidFill>
                <a:latin typeface="Calibri"/>
                <a:cs typeface="Calibri"/>
              </a:rPr>
              <a:t>Si</a:t>
            </a:r>
            <a:r>
              <a:rPr sz="650" spc="80" dirty="0">
                <a:solidFill>
                  <a:srgbClr val="231F20"/>
                </a:solidFill>
                <a:latin typeface="Calibri"/>
                <a:cs typeface="Calibri"/>
              </a:rPr>
              <a:t> </a:t>
            </a:r>
            <a:r>
              <a:rPr sz="650" dirty="0">
                <a:solidFill>
                  <a:srgbClr val="231F20"/>
                </a:solidFill>
                <a:latin typeface="Calibri"/>
                <a:cs typeface="Calibri"/>
              </a:rPr>
              <a:t>l’escroquerie</a:t>
            </a:r>
            <a:r>
              <a:rPr sz="650" spc="80" dirty="0">
                <a:solidFill>
                  <a:srgbClr val="231F20"/>
                </a:solidFill>
                <a:latin typeface="Calibri"/>
                <a:cs typeface="Calibri"/>
              </a:rPr>
              <a:t> </a:t>
            </a:r>
            <a:r>
              <a:rPr sz="650" dirty="0">
                <a:solidFill>
                  <a:srgbClr val="231F20"/>
                </a:solidFill>
                <a:latin typeface="Calibri"/>
                <a:cs typeface="Calibri"/>
              </a:rPr>
              <a:t>que</a:t>
            </a:r>
            <a:r>
              <a:rPr sz="650" spc="80" dirty="0">
                <a:solidFill>
                  <a:srgbClr val="231F20"/>
                </a:solidFill>
                <a:latin typeface="Calibri"/>
                <a:cs typeface="Calibri"/>
              </a:rPr>
              <a:t> </a:t>
            </a:r>
            <a:r>
              <a:rPr sz="650" dirty="0">
                <a:solidFill>
                  <a:srgbClr val="231F20"/>
                </a:solidFill>
                <a:latin typeface="Calibri"/>
                <a:cs typeface="Calibri"/>
              </a:rPr>
              <a:t>vous</a:t>
            </a:r>
            <a:r>
              <a:rPr sz="650" spc="85" dirty="0">
                <a:solidFill>
                  <a:srgbClr val="231F20"/>
                </a:solidFill>
                <a:latin typeface="Calibri"/>
                <a:cs typeface="Calibri"/>
              </a:rPr>
              <a:t> </a:t>
            </a:r>
            <a:r>
              <a:rPr sz="650" dirty="0">
                <a:solidFill>
                  <a:srgbClr val="231F20"/>
                </a:solidFill>
                <a:latin typeface="Calibri"/>
                <a:cs typeface="Calibri"/>
              </a:rPr>
              <a:t>souhaitez</a:t>
            </a:r>
            <a:r>
              <a:rPr sz="650" spc="80" dirty="0">
                <a:solidFill>
                  <a:srgbClr val="231F20"/>
                </a:solidFill>
                <a:latin typeface="Calibri"/>
                <a:cs typeface="Calibri"/>
              </a:rPr>
              <a:t> </a:t>
            </a:r>
            <a:r>
              <a:rPr sz="650" dirty="0">
                <a:solidFill>
                  <a:srgbClr val="231F20"/>
                </a:solidFill>
                <a:latin typeface="Calibri"/>
                <a:cs typeface="Calibri"/>
              </a:rPr>
              <a:t>signaler</a:t>
            </a:r>
            <a:r>
              <a:rPr sz="650" spc="80" dirty="0">
                <a:solidFill>
                  <a:srgbClr val="231F20"/>
                </a:solidFill>
                <a:latin typeface="Calibri"/>
                <a:cs typeface="Calibri"/>
              </a:rPr>
              <a:t> </a:t>
            </a:r>
            <a:r>
              <a:rPr sz="650" dirty="0">
                <a:solidFill>
                  <a:srgbClr val="231F20"/>
                </a:solidFill>
                <a:latin typeface="Calibri"/>
                <a:cs typeface="Calibri"/>
              </a:rPr>
              <a:t>vous</a:t>
            </a:r>
            <a:r>
              <a:rPr sz="650" spc="85" dirty="0">
                <a:solidFill>
                  <a:srgbClr val="231F20"/>
                </a:solidFill>
                <a:latin typeface="Calibri"/>
                <a:cs typeface="Calibri"/>
              </a:rPr>
              <a:t> </a:t>
            </a:r>
            <a:r>
              <a:rPr sz="650" dirty="0">
                <a:solidFill>
                  <a:srgbClr val="231F20"/>
                </a:solidFill>
                <a:latin typeface="Calibri"/>
                <a:cs typeface="Calibri"/>
              </a:rPr>
              <a:t>est</a:t>
            </a:r>
            <a:r>
              <a:rPr sz="650" spc="80" dirty="0">
                <a:solidFill>
                  <a:srgbClr val="231F20"/>
                </a:solidFill>
                <a:latin typeface="Calibri"/>
                <a:cs typeface="Calibri"/>
              </a:rPr>
              <a:t> </a:t>
            </a:r>
            <a:r>
              <a:rPr sz="650" spc="-10" dirty="0">
                <a:solidFill>
                  <a:srgbClr val="231F20"/>
                </a:solidFill>
                <a:latin typeface="Calibri"/>
                <a:cs typeface="Calibri"/>
              </a:rPr>
              <a:t>parvenue</a:t>
            </a:r>
            <a:r>
              <a:rPr sz="650" spc="500" dirty="0">
                <a:solidFill>
                  <a:srgbClr val="231F20"/>
                </a:solidFill>
                <a:latin typeface="Calibri"/>
                <a:cs typeface="Calibri"/>
              </a:rPr>
              <a:t> </a:t>
            </a:r>
            <a:r>
              <a:rPr sz="650" dirty="0">
                <a:solidFill>
                  <a:srgbClr val="231F20"/>
                </a:solidFill>
                <a:latin typeface="Calibri"/>
                <a:cs typeface="Calibri"/>
              </a:rPr>
              <a:t>par</a:t>
            </a:r>
            <a:r>
              <a:rPr sz="650" spc="90" dirty="0">
                <a:solidFill>
                  <a:srgbClr val="231F20"/>
                </a:solidFill>
                <a:latin typeface="Calibri"/>
                <a:cs typeface="Calibri"/>
              </a:rPr>
              <a:t> </a:t>
            </a:r>
            <a:r>
              <a:rPr sz="650" dirty="0">
                <a:solidFill>
                  <a:srgbClr val="231F20"/>
                </a:solidFill>
                <a:latin typeface="Calibri"/>
                <a:cs typeface="Calibri"/>
              </a:rPr>
              <a:t>SMS,</a:t>
            </a:r>
            <a:r>
              <a:rPr sz="650" spc="100" dirty="0">
                <a:solidFill>
                  <a:srgbClr val="231F20"/>
                </a:solidFill>
                <a:latin typeface="Calibri"/>
                <a:cs typeface="Calibri"/>
              </a:rPr>
              <a:t> </a:t>
            </a:r>
            <a:r>
              <a:rPr sz="650" dirty="0">
                <a:solidFill>
                  <a:srgbClr val="231F20"/>
                </a:solidFill>
                <a:latin typeface="Calibri"/>
                <a:cs typeface="Calibri"/>
              </a:rPr>
              <a:t>transférez-le</a:t>
            </a:r>
            <a:r>
              <a:rPr sz="650" spc="95" dirty="0">
                <a:solidFill>
                  <a:srgbClr val="231F20"/>
                </a:solidFill>
                <a:latin typeface="Calibri"/>
                <a:cs typeface="Calibri"/>
              </a:rPr>
              <a:t> </a:t>
            </a:r>
            <a:r>
              <a:rPr sz="650" dirty="0">
                <a:solidFill>
                  <a:srgbClr val="231F20"/>
                </a:solidFill>
                <a:latin typeface="Calibri"/>
                <a:cs typeface="Calibri"/>
              </a:rPr>
              <a:t>au</a:t>
            </a:r>
            <a:r>
              <a:rPr sz="650" spc="90" dirty="0">
                <a:solidFill>
                  <a:srgbClr val="231F20"/>
                </a:solidFill>
                <a:latin typeface="Calibri"/>
                <a:cs typeface="Calibri"/>
              </a:rPr>
              <a:t> </a:t>
            </a:r>
            <a:r>
              <a:rPr sz="650" dirty="0">
                <a:solidFill>
                  <a:srgbClr val="231F20"/>
                </a:solidFill>
                <a:latin typeface="Calibri"/>
                <a:cs typeface="Calibri"/>
              </a:rPr>
              <a:t>numéro</a:t>
            </a:r>
            <a:r>
              <a:rPr sz="650" spc="95" dirty="0">
                <a:solidFill>
                  <a:srgbClr val="231F20"/>
                </a:solidFill>
                <a:latin typeface="Calibri"/>
                <a:cs typeface="Calibri"/>
              </a:rPr>
              <a:t> </a:t>
            </a:r>
            <a:r>
              <a:rPr sz="650" spc="-10" dirty="0">
                <a:solidFill>
                  <a:srgbClr val="231F20"/>
                </a:solidFill>
                <a:latin typeface="Calibri"/>
                <a:cs typeface="Calibri"/>
              </a:rPr>
              <a:t>33700</a:t>
            </a:r>
            <a:endParaRPr sz="650" dirty="0">
              <a:latin typeface="Calibri"/>
              <a:cs typeface="Calibri"/>
            </a:endParaRPr>
          </a:p>
          <a:p>
            <a:pPr marL="12700">
              <a:lnSpc>
                <a:spcPct val="100000"/>
              </a:lnSpc>
              <a:spcBef>
                <a:spcPts val="570"/>
              </a:spcBef>
            </a:pPr>
            <a:r>
              <a:rPr sz="650" dirty="0">
                <a:solidFill>
                  <a:srgbClr val="231F20"/>
                </a:solidFill>
                <a:latin typeface="Calibri"/>
                <a:cs typeface="Calibri"/>
              </a:rPr>
              <a:t>Supprimez</a:t>
            </a:r>
            <a:r>
              <a:rPr sz="650" spc="114" dirty="0">
                <a:solidFill>
                  <a:srgbClr val="231F20"/>
                </a:solidFill>
                <a:latin typeface="Calibri"/>
                <a:cs typeface="Calibri"/>
              </a:rPr>
              <a:t> </a:t>
            </a:r>
            <a:r>
              <a:rPr sz="650" dirty="0">
                <a:solidFill>
                  <a:srgbClr val="231F20"/>
                </a:solidFill>
                <a:latin typeface="Calibri"/>
                <a:cs typeface="Calibri"/>
              </a:rPr>
              <a:t>le</a:t>
            </a:r>
            <a:r>
              <a:rPr sz="650" spc="120" dirty="0">
                <a:solidFill>
                  <a:srgbClr val="231F20"/>
                </a:solidFill>
                <a:latin typeface="Calibri"/>
                <a:cs typeface="Calibri"/>
              </a:rPr>
              <a:t> </a:t>
            </a:r>
            <a:r>
              <a:rPr sz="650" spc="-10" dirty="0">
                <a:solidFill>
                  <a:srgbClr val="231F20"/>
                </a:solidFill>
                <a:latin typeface="Calibri"/>
                <a:cs typeface="Calibri"/>
              </a:rPr>
              <a:t>message</a:t>
            </a:r>
            <a:endParaRPr sz="650" dirty="0">
              <a:latin typeface="Calibri"/>
              <a:cs typeface="Calibri"/>
            </a:endParaRPr>
          </a:p>
        </p:txBody>
      </p:sp>
      <p:grpSp>
        <p:nvGrpSpPr>
          <p:cNvPr id="50" name="object 50"/>
          <p:cNvGrpSpPr/>
          <p:nvPr/>
        </p:nvGrpSpPr>
        <p:grpSpPr>
          <a:xfrm>
            <a:off x="1957504" y="3903840"/>
            <a:ext cx="2382520" cy="2470785"/>
            <a:chOff x="1957504" y="3903840"/>
            <a:chExt cx="2382520" cy="2470785"/>
          </a:xfrm>
        </p:grpSpPr>
        <p:pic>
          <p:nvPicPr>
            <p:cNvPr id="51" name="object 51"/>
            <p:cNvPicPr/>
            <p:nvPr/>
          </p:nvPicPr>
          <p:blipFill>
            <a:blip r:embed="rId6" cstate="print"/>
            <a:stretch>
              <a:fillRect/>
            </a:stretch>
          </p:blipFill>
          <p:spPr>
            <a:xfrm>
              <a:off x="3821840" y="4200246"/>
              <a:ext cx="141068" cy="114509"/>
            </a:xfrm>
            <a:prstGeom prst="rect">
              <a:avLst/>
            </a:prstGeom>
          </p:spPr>
        </p:pic>
        <p:pic>
          <p:nvPicPr>
            <p:cNvPr id="52" name="object 52"/>
            <p:cNvPicPr/>
            <p:nvPr/>
          </p:nvPicPr>
          <p:blipFill>
            <a:blip r:embed="rId7" cstate="print"/>
            <a:stretch>
              <a:fillRect/>
            </a:stretch>
          </p:blipFill>
          <p:spPr>
            <a:xfrm>
              <a:off x="3821840" y="4457934"/>
              <a:ext cx="141068" cy="114509"/>
            </a:xfrm>
            <a:prstGeom prst="rect">
              <a:avLst/>
            </a:prstGeom>
          </p:spPr>
        </p:pic>
        <p:pic>
          <p:nvPicPr>
            <p:cNvPr id="53" name="object 53"/>
            <p:cNvPicPr/>
            <p:nvPr/>
          </p:nvPicPr>
          <p:blipFill>
            <a:blip r:embed="rId7" cstate="print"/>
            <a:stretch>
              <a:fillRect/>
            </a:stretch>
          </p:blipFill>
          <p:spPr>
            <a:xfrm>
              <a:off x="3821840" y="4715622"/>
              <a:ext cx="141068" cy="114509"/>
            </a:xfrm>
            <a:prstGeom prst="rect">
              <a:avLst/>
            </a:prstGeom>
          </p:spPr>
        </p:pic>
        <p:pic>
          <p:nvPicPr>
            <p:cNvPr id="54" name="object 54"/>
            <p:cNvPicPr/>
            <p:nvPr/>
          </p:nvPicPr>
          <p:blipFill>
            <a:blip r:embed="rId7" cstate="print"/>
            <a:stretch>
              <a:fillRect/>
            </a:stretch>
          </p:blipFill>
          <p:spPr>
            <a:xfrm>
              <a:off x="3821840" y="5062324"/>
              <a:ext cx="141068" cy="114509"/>
            </a:xfrm>
            <a:prstGeom prst="rect">
              <a:avLst/>
            </a:prstGeom>
          </p:spPr>
        </p:pic>
        <p:pic>
          <p:nvPicPr>
            <p:cNvPr id="55" name="object 55"/>
            <p:cNvPicPr/>
            <p:nvPr/>
          </p:nvPicPr>
          <p:blipFill>
            <a:blip r:embed="rId7" cstate="print"/>
            <a:stretch>
              <a:fillRect/>
            </a:stretch>
          </p:blipFill>
          <p:spPr>
            <a:xfrm>
              <a:off x="3821840" y="5316283"/>
              <a:ext cx="141068" cy="114509"/>
            </a:xfrm>
            <a:prstGeom prst="rect">
              <a:avLst/>
            </a:prstGeom>
          </p:spPr>
        </p:pic>
        <p:pic>
          <p:nvPicPr>
            <p:cNvPr id="56" name="object 56"/>
            <p:cNvPicPr/>
            <p:nvPr/>
          </p:nvPicPr>
          <p:blipFill>
            <a:blip r:embed="rId7" cstate="print"/>
            <a:stretch>
              <a:fillRect/>
            </a:stretch>
          </p:blipFill>
          <p:spPr>
            <a:xfrm>
              <a:off x="3821840" y="5740338"/>
              <a:ext cx="141068" cy="114509"/>
            </a:xfrm>
            <a:prstGeom prst="rect">
              <a:avLst/>
            </a:prstGeom>
          </p:spPr>
        </p:pic>
        <p:pic>
          <p:nvPicPr>
            <p:cNvPr id="57" name="object 57"/>
            <p:cNvPicPr/>
            <p:nvPr/>
          </p:nvPicPr>
          <p:blipFill>
            <a:blip r:embed="rId7" cstate="print"/>
            <a:stretch>
              <a:fillRect/>
            </a:stretch>
          </p:blipFill>
          <p:spPr>
            <a:xfrm>
              <a:off x="3821840" y="6007506"/>
              <a:ext cx="141068" cy="114509"/>
            </a:xfrm>
            <a:prstGeom prst="rect">
              <a:avLst/>
            </a:prstGeom>
          </p:spPr>
        </p:pic>
        <p:pic>
          <p:nvPicPr>
            <p:cNvPr id="58" name="object 58"/>
            <p:cNvPicPr/>
            <p:nvPr/>
          </p:nvPicPr>
          <p:blipFill>
            <a:blip r:embed="rId7" cstate="print"/>
            <a:stretch>
              <a:fillRect/>
            </a:stretch>
          </p:blipFill>
          <p:spPr>
            <a:xfrm>
              <a:off x="3821840" y="6259953"/>
              <a:ext cx="141068" cy="114509"/>
            </a:xfrm>
            <a:prstGeom prst="rect">
              <a:avLst/>
            </a:prstGeom>
          </p:spPr>
        </p:pic>
        <p:sp>
          <p:nvSpPr>
            <p:cNvPr id="59" name="object 59"/>
            <p:cNvSpPr/>
            <p:nvPr/>
          </p:nvSpPr>
          <p:spPr>
            <a:xfrm>
              <a:off x="1957504" y="3903840"/>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grpSp>
      <p:sp>
        <p:nvSpPr>
          <p:cNvPr id="60" name="object 60"/>
          <p:cNvSpPr txBox="1"/>
          <p:nvPr/>
        </p:nvSpPr>
        <p:spPr>
          <a:xfrm>
            <a:off x="5333873" y="3775817"/>
            <a:ext cx="494834"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50" dirty="0">
                <a:solidFill>
                  <a:srgbClr val="212121"/>
                </a:solidFill>
                <a:latin typeface="Calibri"/>
                <a:cs typeface="Calibri"/>
              </a:rPr>
              <a:t>2</a:t>
            </a:r>
            <a:endParaRPr lang="fr-FR" sz="750" b="1" dirty="0">
              <a:latin typeface="Calibri"/>
              <a:cs typeface="Calibri"/>
            </a:endParaRPr>
          </a:p>
        </p:txBody>
      </p:sp>
      <p:grpSp>
        <p:nvGrpSpPr>
          <p:cNvPr id="61" name="object 61"/>
          <p:cNvGrpSpPr/>
          <p:nvPr/>
        </p:nvGrpSpPr>
        <p:grpSpPr>
          <a:xfrm>
            <a:off x="1619773" y="3227417"/>
            <a:ext cx="14745969" cy="3470275"/>
            <a:chOff x="1619773" y="3227417"/>
            <a:chExt cx="14745969" cy="3470275"/>
          </a:xfrm>
        </p:grpSpPr>
        <p:sp>
          <p:nvSpPr>
            <p:cNvPr id="62" name="object 62"/>
            <p:cNvSpPr/>
            <p:nvPr/>
          </p:nvSpPr>
          <p:spPr>
            <a:xfrm>
              <a:off x="4353572" y="3903846"/>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63" name="object 63"/>
            <p:cNvSpPr/>
            <p:nvPr/>
          </p:nvSpPr>
          <p:spPr>
            <a:xfrm>
              <a:off x="4342975" y="3903838"/>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64" name="object 64"/>
            <p:cNvSpPr/>
            <p:nvPr/>
          </p:nvSpPr>
          <p:spPr>
            <a:xfrm>
              <a:off x="4318629" y="388123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65" name="object 65"/>
            <p:cNvSpPr/>
            <p:nvPr/>
          </p:nvSpPr>
          <p:spPr>
            <a:xfrm>
              <a:off x="4311668" y="3874383"/>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66" name="object 66"/>
            <p:cNvPicPr/>
            <p:nvPr/>
          </p:nvPicPr>
          <p:blipFill>
            <a:blip r:embed="rId8" cstate="print"/>
            <a:stretch>
              <a:fillRect/>
            </a:stretch>
          </p:blipFill>
          <p:spPr>
            <a:xfrm>
              <a:off x="1813156" y="3853349"/>
              <a:ext cx="170734" cy="114291"/>
            </a:xfrm>
            <a:prstGeom prst="rect">
              <a:avLst/>
            </a:prstGeom>
          </p:spPr>
        </p:pic>
        <p:sp>
          <p:nvSpPr>
            <p:cNvPr id="67" name="object 67"/>
            <p:cNvSpPr/>
            <p:nvPr/>
          </p:nvSpPr>
          <p:spPr>
            <a:xfrm>
              <a:off x="4271137" y="3853351"/>
              <a:ext cx="170815" cy="114300"/>
            </a:xfrm>
            <a:custGeom>
              <a:avLst/>
              <a:gdLst/>
              <a:ahLst/>
              <a:cxnLst/>
              <a:rect l="l" t="t" r="r" b="b"/>
              <a:pathLst>
                <a:path w="170814" h="114300">
                  <a:moveTo>
                    <a:pt x="170738" y="69608"/>
                  </a:moveTo>
                  <a:lnTo>
                    <a:pt x="169240" y="60845"/>
                  </a:lnTo>
                  <a:lnTo>
                    <a:pt x="164795" y="52641"/>
                  </a:lnTo>
                  <a:lnTo>
                    <a:pt x="157556" y="45161"/>
                  </a:lnTo>
                  <a:lnTo>
                    <a:pt x="147637" y="38557"/>
                  </a:lnTo>
                  <a:lnTo>
                    <a:pt x="147637" y="33743"/>
                  </a:lnTo>
                  <a:lnTo>
                    <a:pt x="110083" y="2565"/>
                  </a:lnTo>
                  <a:lnTo>
                    <a:pt x="85369" y="0"/>
                  </a:lnTo>
                  <a:lnTo>
                    <a:pt x="60667" y="2565"/>
                  </a:lnTo>
                  <a:lnTo>
                    <a:pt x="40932" y="9664"/>
                  </a:lnTo>
                  <a:lnTo>
                    <a:pt x="27851" y="20358"/>
                  </a:lnTo>
                  <a:lnTo>
                    <a:pt x="23114" y="33743"/>
                  </a:lnTo>
                  <a:lnTo>
                    <a:pt x="23114" y="38557"/>
                  </a:lnTo>
                  <a:lnTo>
                    <a:pt x="13195" y="45161"/>
                  </a:lnTo>
                  <a:lnTo>
                    <a:pt x="5956" y="52641"/>
                  </a:lnTo>
                  <a:lnTo>
                    <a:pt x="1511" y="60845"/>
                  </a:lnTo>
                  <a:lnTo>
                    <a:pt x="0" y="69608"/>
                  </a:lnTo>
                  <a:lnTo>
                    <a:pt x="6502" y="87337"/>
                  </a:lnTo>
                  <a:lnTo>
                    <a:pt x="24434" y="101511"/>
                  </a:lnTo>
                  <a:lnTo>
                    <a:pt x="51498" y="110896"/>
                  </a:lnTo>
                  <a:lnTo>
                    <a:pt x="85369" y="114300"/>
                  </a:lnTo>
                  <a:lnTo>
                    <a:pt x="119240" y="110896"/>
                  </a:lnTo>
                  <a:lnTo>
                    <a:pt x="133159" y="106070"/>
                  </a:lnTo>
                  <a:lnTo>
                    <a:pt x="146304" y="101511"/>
                  </a:lnTo>
                  <a:lnTo>
                    <a:pt x="164249" y="87337"/>
                  </a:lnTo>
                  <a:lnTo>
                    <a:pt x="170738" y="69608"/>
                  </a:lnTo>
                  <a:close/>
                </a:path>
              </a:pathLst>
            </a:custGeom>
            <a:solidFill>
              <a:srgbClr val="FFFFFF"/>
            </a:solidFill>
          </p:spPr>
          <p:txBody>
            <a:bodyPr wrap="square" lIns="0" tIns="0" rIns="0" bIns="0" rtlCol="0"/>
            <a:lstStyle/>
            <a:p>
              <a:endParaRPr dirty="0"/>
            </a:p>
          </p:txBody>
        </p:sp>
        <p:sp>
          <p:nvSpPr>
            <p:cNvPr id="68" name="object 68"/>
            <p:cNvSpPr/>
            <p:nvPr/>
          </p:nvSpPr>
          <p:spPr>
            <a:xfrm>
              <a:off x="4279501" y="3896926"/>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69" name="object 69"/>
            <p:cNvSpPr/>
            <p:nvPr/>
          </p:nvSpPr>
          <p:spPr>
            <a:xfrm>
              <a:off x="4279579" y="3896926"/>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70" name="object 70"/>
            <p:cNvSpPr/>
            <p:nvPr/>
          </p:nvSpPr>
          <p:spPr>
            <a:xfrm>
              <a:off x="4302611" y="388709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71" name="object 71"/>
            <p:cNvSpPr/>
            <p:nvPr/>
          </p:nvSpPr>
          <p:spPr>
            <a:xfrm>
              <a:off x="4302610" y="3861574"/>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72" name="object 72"/>
            <p:cNvSpPr/>
            <p:nvPr/>
          </p:nvSpPr>
          <p:spPr>
            <a:xfrm>
              <a:off x="4321848" y="3867409"/>
              <a:ext cx="24130" cy="42545"/>
            </a:xfrm>
            <a:custGeom>
              <a:avLst/>
              <a:gdLst/>
              <a:ahLst/>
              <a:cxnLst/>
              <a:rect l="l" t="t" r="r" b="b"/>
              <a:pathLst>
                <a:path w="24129" h="42545">
                  <a:moveTo>
                    <a:pt x="16497" y="37465"/>
                  </a:moveTo>
                  <a:lnTo>
                    <a:pt x="13995" y="3149"/>
                  </a:lnTo>
                  <a:lnTo>
                    <a:pt x="13817" y="1231"/>
                  </a:lnTo>
                  <a:lnTo>
                    <a:pt x="11823" y="127"/>
                  </a:lnTo>
                  <a:lnTo>
                    <a:pt x="11163" y="76"/>
                  </a:lnTo>
                  <a:lnTo>
                    <a:pt x="10515" y="76"/>
                  </a:lnTo>
                  <a:lnTo>
                    <a:pt x="6769" y="127"/>
                  </a:lnTo>
                  <a:lnTo>
                    <a:pt x="3289" y="1193"/>
                  </a:lnTo>
                  <a:lnTo>
                    <a:pt x="330" y="3060"/>
                  </a:lnTo>
                  <a:lnTo>
                    <a:pt x="0" y="2806"/>
                  </a:lnTo>
                  <a:lnTo>
                    <a:pt x="596" y="10121"/>
                  </a:lnTo>
                  <a:lnTo>
                    <a:pt x="901" y="17462"/>
                  </a:lnTo>
                  <a:lnTo>
                    <a:pt x="939" y="24803"/>
                  </a:lnTo>
                  <a:lnTo>
                    <a:pt x="571" y="34785"/>
                  </a:lnTo>
                  <a:lnTo>
                    <a:pt x="1930" y="36855"/>
                  </a:lnTo>
                  <a:lnTo>
                    <a:pt x="7442" y="39128"/>
                  </a:lnTo>
                  <a:lnTo>
                    <a:pt x="10756" y="40246"/>
                  </a:lnTo>
                  <a:lnTo>
                    <a:pt x="14147" y="41148"/>
                  </a:lnTo>
                  <a:lnTo>
                    <a:pt x="14795" y="41249"/>
                  </a:lnTo>
                  <a:lnTo>
                    <a:pt x="15074" y="41224"/>
                  </a:lnTo>
                  <a:lnTo>
                    <a:pt x="15659" y="41059"/>
                  </a:lnTo>
                  <a:lnTo>
                    <a:pt x="15913" y="40398"/>
                  </a:lnTo>
                  <a:lnTo>
                    <a:pt x="16497" y="37465"/>
                  </a:lnTo>
                  <a:close/>
                </a:path>
                <a:path w="24129" h="42545">
                  <a:moveTo>
                    <a:pt x="24117" y="40246"/>
                  </a:moveTo>
                  <a:lnTo>
                    <a:pt x="20789" y="736"/>
                  </a:lnTo>
                  <a:lnTo>
                    <a:pt x="20434" y="0"/>
                  </a:lnTo>
                  <a:lnTo>
                    <a:pt x="19913" y="0"/>
                  </a:lnTo>
                  <a:lnTo>
                    <a:pt x="19723" y="25"/>
                  </a:lnTo>
                  <a:lnTo>
                    <a:pt x="19253" y="457"/>
                  </a:lnTo>
                  <a:lnTo>
                    <a:pt x="18580" y="1511"/>
                  </a:lnTo>
                  <a:lnTo>
                    <a:pt x="21170" y="41440"/>
                  </a:lnTo>
                  <a:lnTo>
                    <a:pt x="20624" y="41440"/>
                  </a:lnTo>
                  <a:lnTo>
                    <a:pt x="20878" y="41846"/>
                  </a:lnTo>
                  <a:lnTo>
                    <a:pt x="21323" y="42011"/>
                  </a:lnTo>
                  <a:lnTo>
                    <a:pt x="22415" y="42011"/>
                  </a:lnTo>
                  <a:lnTo>
                    <a:pt x="23101" y="41694"/>
                  </a:lnTo>
                  <a:lnTo>
                    <a:pt x="24117" y="40246"/>
                  </a:lnTo>
                  <a:close/>
                </a:path>
              </a:pathLst>
            </a:custGeom>
            <a:solidFill>
              <a:srgbClr val="EFE0F9"/>
            </a:solidFill>
          </p:spPr>
          <p:txBody>
            <a:bodyPr wrap="square" lIns="0" tIns="0" rIns="0" bIns="0" rtlCol="0"/>
            <a:lstStyle/>
            <a:p>
              <a:endParaRPr dirty="0"/>
            </a:p>
          </p:txBody>
        </p:sp>
        <p:sp>
          <p:nvSpPr>
            <p:cNvPr id="73" name="object 73"/>
            <p:cNvSpPr/>
            <p:nvPr/>
          </p:nvSpPr>
          <p:spPr>
            <a:xfrm>
              <a:off x="1661657" y="3693072"/>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74" name="object 74"/>
            <p:cNvSpPr/>
            <p:nvPr/>
          </p:nvSpPr>
          <p:spPr>
            <a:xfrm>
              <a:off x="6529849" y="3258830"/>
              <a:ext cx="9804400" cy="1731645"/>
            </a:xfrm>
            <a:custGeom>
              <a:avLst/>
              <a:gdLst/>
              <a:ahLst/>
              <a:cxnLst/>
              <a:rect l="l" t="t" r="r" b="b"/>
              <a:pathLst>
                <a:path w="9804400" h="1731645">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463410"/>
                  </a:lnTo>
                  <a:lnTo>
                    <a:pt x="114972" y="1508083"/>
                  </a:lnTo>
                  <a:lnTo>
                    <a:pt x="100847" y="1551543"/>
                  </a:lnTo>
                  <a:lnTo>
                    <a:pt x="78429" y="1592878"/>
                  </a:lnTo>
                  <a:lnTo>
                    <a:pt x="48633" y="1631181"/>
                  </a:lnTo>
                  <a:lnTo>
                    <a:pt x="12379" y="1665540"/>
                  </a:lnTo>
                  <a:lnTo>
                    <a:pt x="0" y="1685111"/>
                  </a:lnTo>
                  <a:lnTo>
                    <a:pt x="1565" y="1706716"/>
                  </a:lnTo>
                  <a:lnTo>
                    <a:pt x="14679" y="1724196"/>
                  </a:lnTo>
                  <a:lnTo>
                    <a:pt x="36944" y="1731392"/>
                  </a:lnTo>
                  <a:lnTo>
                    <a:pt x="9481232" y="1731413"/>
                  </a:lnTo>
                  <a:lnTo>
                    <a:pt x="9528949" y="1727912"/>
                  </a:lnTo>
                  <a:lnTo>
                    <a:pt x="9574492" y="1717742"/>
                  </a:lnTo>
                  <a:lnTo>
                    <a:pt x="9617360" y="1701403"/>
                  </a:lnTo>
                  <a:lnTo>
                    <a:pt x="9657055" y="1679394"/>
                  </a:lnTo>
                  <a:lnTo>
                    <a:pt x="9693077" y="1652214"/>
                  </a:lnTo>
                  <a:lnTo>
                    <a:pt x="9724927" y="1620363"/>
                  </a:lnTo>
                  <a:lnTo>
                    <a:pt x="9752106" y="1584340"/>
                  </a:lnTo>
                  <a:lnTo>
                    <a:pt x="9774115" y="1544646"/>
                  </a:lnTo>
                  <a:lnTo>
                    <a:pt x="9790453" y="1501778"/>
                  </a:lnTo>
                  <a:lnTo>
                    <a:pt x="9800622" y="1456237"/>
                  </a:lnTo>
                  <a:lnTo>
                    <a:pt x="9804123" y="1408522"/>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75" name="object 75"/>
            <p:cNvSpPr/>
            <p:nvPr/>
          </p:nvSpPr>
          <p:spPr>
            <a:xfrm>
              <a:off x="6529849" y="3258830"/>
              <a:ext cx="9804400" cy="1731645"/>
            </a:xfrm>
            <a:custGeom>
              <a:avLst/>
              <a:gdLst/>
              <a:ahLst/>
              <a:cxnLst/>
              <a:rect l="l" t="t" r="r" b="b"/>
              <a:pathLst>
                <a:path w="9804400" h="1731645">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1408522"/>
                  </a:lnTo>
                  <a:lnTo>
                    <a:pt x="9800622" y="1456237"/>
                  </a:lnTo>
                  <a:lnTo>
                    <a:pt x="9790453" y="1501778"/>
                  </a:lnTo>
                  <a:lnTo>
                    <a:pt x="9774115" y="1544646"/>
                  </a:lnTo>
                  <a:lnTo>
                    <a:pt x="9752106" y="1584340"/>
                  </a:lnTo>
                  <a:lnTo>
                    <a:pt x="9724927" y="1620363"/>
                  </a:lnTo>
                  <a:lnTo>
                    <a:pt x="9693077" y="1652214"/>
                  </a:lnTo>
                  <a:lnTo>
                    <a:pt x="9657055" y="1679394"/>
                  </a:lnTo>
                  <a:lnTo>
                    <a:pt x="9617360" y="1701403"/>
                  </a:lnTo>
                  <a:lnTo>
                    <a:pt x="9574492" y="1717742"/>
                  </a:lnTo>
                  <a:lnTo>
                    <a:pt x="9528949" y="1727912"/>
                  </a:lnTo>
                  <a:lnTo>
                    <a:pt x="9481232" y="1731413"/>
                  </a:lnTo>
                  <a:lnTo>
                    <a:pt x="36944" y="1731392"/>
                  </a:lnTo>
                  <a:lnTo>
                    <a:pt x="14679" y="1724196"/>
                  </a:lnTo>
                  <a:lnTo>
                    <a:pt x="1565" y="1706716"/>
                  </a:lnTo>
                  <a:lnTo>
                    <a:pt x="0" y="1685111"/>
                  </a:lnTo>
                  <a:lnTo>
                    <a:pt x="12379" y="1665540"/>
                  </a:lnTo>
                  <a:lnTo>
                    <a:pt x="48633" y="1631181"/>
                  </a:lnTo>
                  <a:lnTo>
                    <a:pt x="78429" y="1592878"/>
                  </a:lnTo>
                  <a:lnTo>
                    <a:pt x="100847" y="1551543"/>
                  </a:lnTo>
                  <a:lnTo>
                    <a:pt x="114972" y="1508083"/>
                  </a:lnTo>
                  <a:lnTo>
                    <a:pt x="119884" y="1463410"/>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76" name="object 76"/>
          <p:cNvSpPr txBox="1"/>
          <p:nvPr/>
        </p:nvSpPr>
        <p:spPr>
          <a:xfrm>
            <a:off x="1607071" y="6820489"/>
            <a:ext cx="1804138" cy="278281"/>
          </a:xfrm>
          <a:prstGeom prst="rect">
            <a:avLst/>
          </a:prstGeom>
        </p:spPr>
        <p:txBody>
          <a:bodyPr vert="horz" wrap="square" lIns="0" tIns="16510" rIns="0" bIns="0" rtlCol="0">
            <a:spAutoFit/>
          </a:bodyPr>
          <a:lstStyle/>
          <a:p>
            <a:pPr marL="12700">
              <a:lnSpc>
                <a:spcPct val="100000"/>
              </a:lnSpc>
              <a:spcBef>
                <a:spcPts val="130"/>
              </a:spcBef>
            </a:pPr>
            <a:r>
              <a:rPr lang="fr-FR" sz="1700" b="1" dirty="0">
                <a:solidFill>
                  <a:srgbClr val="231F20"/>
                </a:solidFill>
                <a:latin typeface="Calibri"/>
                <a:cs typeface="Calibri"/>
              </a:rPr>
              <a:t>SLIDES À PROJETER</a:t>
            </a:r>
            <a:endParaRPr lang="fr-FR" sz="1700" b="1" dirty="0">
              <a:latin typeface="Calibri"/>
              <a:cs typeface="Calibri"/>
            </a:endParaRPr>
          </a:p>
        </p:txBody>
      </p:sp>
      <p:sp>
        <p:nvSpPr>
          <p:cNvPr id="77" name="object 77"/>
          <p:cNvSpPr txBox="1"/>
          <p:nvPr/>
        </p:nvSpPr>
        <p:spPr>
          <a:xfrm>
            <a:off x="7119923" y="3561320"/>
            <a:ext cx="8513184" cy="1061720"/>
          </a:xfrm>
          <a:prstGeom prst="rect">
            <a:avLst/>
          </a:prstGeom>
        </p:spPr>
        <p:txBody>
          <a:bodyPr vert="horz" wrap="square" lIns="0" tIns="32384" rIns="0" bIns="0" rtlCol="0">
            <a:spAutoFit/>
          </a:bodyPr>
          <a:lstStyle/>
          <a:p>
            <a:pPr marL="12700" marR="5080">
              <a:lnSpc>
                <a:spcPts val="2690"/>
              </a:lnSpc>
              <a:spcBef>
                <a:spcPts val="254"/>
              </a:spcBef>
            </a:pPr>
            <a:r>
              <a:rPr sz="2300" b="1" dirty="0">
                <a:solidFill>
                  <a:srgbClr val="231F20"/>
                </a:solidFill>
                <a:latin typeface="Calibri"/>
                <a:cs typeface="Calibri"/>
              </a:rPr>
              <a:t>Passez</a:t>
            </a:r>
            <a:r>
              <a:rPr sz="2300" b="1" spc="-70" dirty="0">
                <a:solidFill>
                  <a:srgbClr val="231F20"/>
                </a:solidFill>
                <a:latin typeface="Calibri"/>
                <a:cs typeface="Calibri"/>
              </a:rPr>
              <a:t> </a:t>
            </a:r>
            <a:r>
              <a:rPr sz="2300" b="1" dirty="0">
                <a:solidFill>
                  <a:srgbClr val="231F20"/>
                </a:solidFill>
                <a:latin typeface="Calibri"/>
                <a:cs typeface="Calibri"/>
              </a:rPr>
              <a:t>en</a:t>
            </a:r>
            <a:r>
              <a:rPr sz="2300" b="1" spc="-60" dirty="0">
                <a:solidFill>
                  <a:srgbClr val="231F20"/>
                </a:solidFill>
                <a:latin typeface="Calibri"/>
                <a:cs typeface="Calibri"/>
              </a:rPr>
              <a:t> </a:t>
            </a:r>
            <a:r>
              <a:rPr sz="2300" b="1" spc="-35" dirty="0">
                <a:solidFill>
                  <a:srgbClr val="231F20"/>
                </a:solidFill>
                <a:latin typeface="Calibri"/>
                <a:cs typeface="Calibri"/>
              </a:rPr>
              <a:t>revue</a:t>
            </a:r>
            <a:r>
              <a:rPr sz="2300" b="1" spc="-65" dirty="0">
                <a:solidFill>
                  <a:srgbClr val="231F20"/>
                </a:solidFill>
                <a:latin typeface="Calibri"/>
                <a:cs typeface="Calibri"/>
              </a:rPr>
              <a:t> </a:t>
            </a:r>
            <a:r>
              <a:rPr sz="2300" b="1" dirty="0">
                <a:solidFill>
                  <a:srgbClr val="231F20"/>
                </a:solidFill>
                <a:latin typeface="Calibri"/>
                <a:cs typeface="Calibri"/>
              </a:rPr>
              <a:t>les</a:t>
            </a:r>
            <a:r>
              <a:rPr sz="2300" b="1" spc="-60" dirty="0">
                <a:solidFill>
                  <a:srgbClr val="231F20"/>
                </a:solidFill>
                <a:latin typeface="Calibri"/>
                <a:cs typeface="Calibri"/>
              </a:rPr>
              <a:t> </a:t>
            </a:r>
            <a:r>
              <a:rPr sz="2300" b="1" spc="-10" dirty="0">
                <a:solidFill>
                  <a:srgbClr val="231F20"/>
                </a:solidFill>
                <a:latin typeface="Calibri"/>
                <a:cs typeface="Calibri"/>
              </a:rPr>
              <a:t>bonnes</a:t>
            </a:r>
            <a:r>
              <a:rPr sz="2300" b="1" spc="-60" dirty="0">
                <a:solidFill>
                  <a:srgbClr val="231F20"/>
                </a:solidFill>
                <a:latin typeface="Calibri"/>
                <a:cs typeface="Calibri"/>
              </a:rPr>
              <a:t> </a:t>
            </a:r>
            <a:r>
              <a:rPr sz="2300" b="1" spc="-10" dirty="0">
                <a:solidFill>
                  <a:srgbClr val="231F20"/>
                </a:solidFill>
                <a:latin typeface="Calibri"/>
                <a:cs typeface="Calibri"/>
              </a:rPr>
              <a:t>pratiques</a:t>
            </a:r>
            <a:r>
              <a:rPr sz="2300" b="1" spc="-65" dirty="0">
                <a:solidFill>
                  <a:srgbClr val="231F20"/>
                </a:solidFill>
                <a:latin typeface="Calibri"/>
                <a:cs typeface="Calibri"/>
              </a:rPr>
              <a:t> </a:t>
            </a:r>
            <a:r>
              <a:rPr sz="2300" b="1" spc="65" dirty="0">
                <a:solidFill>
                  <a:srgbClr val="231F20"/>
                </a:solidFill>
                <a:latin typeface="Calibri"/>
                <a:cs typeface="Calibri"/>
              </a:rPr>
              <a:t>à</a:t>
            </a:r>
            <a:r>
              <a:rPr sz="2300" b="1" spc="-65" dirty="0">
                <a:solidFill>
                  <a:srgbClr val="231F20"/>
                </a:solidFill>
                <a:latin typeface="Calibri"/>
                <a:cs typeface="Calibri"/>
              </a:rPr>
              <a:t> </a:t>
            </a:r>
            <a:r>
              <a:rPr sz="2300" b="1" spc="-20" dirty="0">
                <a:solidFill>
                  <a:srgbClr val="231F20"/>
                </a:solidFill>
                <a:latin typeface="Calibri"/>
                <a:cs typeface="Calibri"/>
              </a:rPr>
              <a:t>avoir</a:t>
            </a:r>
            <a:r>
              <a:rPr sz="2300" b="1" spc="-65" dirty="0">
                <a:solidFill>
                  <a:srgbClr val="231F20"/>
                </a:solidFill>
                <a:latin typeface="Calibri"/>
                <a:cs typeface="Calibri"/>
              </a:rPr>
              <a:t> </a:t>
            </a:r>
            <a:r>
              <a:rPr sz="2300" b="1" dirty="0">
                <a:solidFill>
                  <a:srgbClr val="231F20"/>
                </a:solidFill>
                <a:latin typeface="Calibri"/>
                <a:cs typeface="Calibri"/>
              </a:rPr>
              <a:t>face</a:t>
            </a:r>
            <a:r>
              <a:rPr sz="2300" b="1" spc="-60" dirty="0">
                <a:solidFill>
                  <a:srgbClr val="231F20"/>
                </a:solidFill>
                <a:latin typeface="Calibri"/>
                <a:cs typeface="Calibri"/>
              </a:rPr>
              <a:t> </a:t>
            </a:r>
            <a:r>
              <a:rPr sz="2300" b="1" spc="65" dirty="0">
                <a:solidFill>
                  <a:srgbClr val="231F20"/>
                </a:solidFill>
                <a:latin typeface="Calibri"/>
                <a:cs typeface="Calibri"/>
              </a:rPr>
              <a:t>à</a:t>
            </a:r>
            <a:r>
              <a:rPr sz="2300" b="1" spc="-70" dirty="0">
                <a:solidFill>
                  <a:srgbClr val="231F20"/>
                </a:solidFill>
                <a:latin typeface="Calibri"/>
                <a:cs typeface="Calibri"/>
              </a:rPr>
              <a:t> </a:t>
            </a:r>
            <a:r>
              <a:rPr sz="2300" b="1" spc="-10" dirty="0">
                <a:solidFill>
                  <a:srgbClr val="231F20"/>
                </a:solidFill>
                <a:latin typeface="Calibri"/>
                <a:cs typeface="Calibri"/>
              </a:rPr>
              <a:t>cette</a:t>
            </a:r>
            <a:r>
              <a:rPr sz="2300" b="1" spc="-60" dirty="0">
                <a:solidFill>
                  <a:srgbClr val="231F20"/>
                </a:solidFill>
                <a:latin typeface="Calibri"/>
                <a:cs typeface="Calibri"/>
              </a:rPr>
              <a:t> </a:t>
            </a:r>
            <a:r>
              <a:rPr sz="2300" b="1" spc="-10" dirty="0">
                <a:solidFill>
                  <a:srgbClr val="231F20"/>
                </a:solidFill>
                <a:latin typeface="Calibri"/>
                <a:cs typeface="Calibri"/>
              </a:rPr>
              <a:t>situation. </a:t>
            </a:r>
            <a:r>
              <a:rPr sz="2300" b="1" spc="-40" dirty="0">
                <a:solidFill>
                  <a:srgbClr val="231F20"/>
                </a:solidFill>
                <a:latin typeface="Calibri"/>
                <a:cs typeface="Calibri"/>
              </a:rPr>
              <a:t>Vous</a:t>
            </a:r>
            <a:r>
              <a:rPr sz="2300" b="1" spc="-60" dirty="0">
                <a:solidFill>
                  <a:srgbClr val="231F20"/>
                </a:solidFill>
                <a:latin typeface="Calibri"/>
                <a:cs typeface="Calibri"/>
              </a:rPr>
              <a:t> </a:t>
            </a:r>
            <a:r>
              <a:rPr sz="2300" b="1" spc="-20" dirty="0">
                <a:solidFill>
                  <a:srgbClr val="231F20"/>
                </a:solidFill>
                <a:latin typeface="Calibri"/>
                <a:cs typeface="Calibri"/>
              </a:rPr>
              <a:t>pouvez</a:t>
            </a:r>
            <a:r>
              <a:rPr sz="2300" b="1" spc="-60" dirty="0">
                <a:solidFill>
                  <a:srgbClr val="231F20"/>
                </a:solidFill>
                <a:latin typeface="Calibri"/>
                <a:cs typeface="Calibri"/>
              </a:rPr>
              <a:t> </a:t>
            </a:r>
            <a:r>
              <a:rPr sz="2300" b="1" spc="-10" dirty="0">
                <a:solidFill>
                  <a:srgbClr val="231F20"/>
                </a:solidFill>
                <a:latin typeface="Calibri"/>
                <a:cs typeface="Calibri"/>
              </a:rPr>
              <a:t>vous</a:t>
            </a:r>
            <a:r>
              <a:rPr sz="2300" b="1" spc="-55" dirty="0">
                <a:solidFill>
                  <a:srgbClr val="231F20"/>
                </a:solidFill>
                <a:latin typeface="Calibri"/>
                <a:cs typeface="Calibri"/>
              </a:rPr>
              <a:t> </a:t>
            </a:r>
            <a:r>
              <a:rPr sz="2300" b="1" spc="-35" dirty="0">
                <a:solidFill>
                  <a:srgbClr val="231F20"/>
                </a:solidFill>
                <a:latin typeface="Calibri"/>
                <a:cs typeface="Calibri"/>
              </a:rPr>
              <a:t>rendre</a:t>
            </a:r>
            <a:r>
              <a:rPr sz="2300" b="1" spc="-60" dirty="0">
                <a:solidFill>
                  <a:srgbClr val="231F20"/>
                </a:solidFill>
                <a:latin typeface="Calibri"/>
                <a:cs typeface="Calibri"/>
              </a:rPr>
              <a:t> </a:t>
            </a:r>
            <a:r>
              <a:rPr sz="2300" b="1" dirty="0">
                <a:solidFill>
                  <a:srgbClr val="231F20"/>
                </a:solidFill>
                <a:latin typeface="Calibri"/>
                <a:cs typeface="Calibri"/>
              </a:rPr>
              <a:t>en</a:t>
            </a:r>
            <a:r>
              <a:rPr sz="2300" b="1" spc="-55" dirty="0">
                <a:solidFill>
                  <a:srgbClr val="231F20"/>
                </a:solidFill>
                <a:latin typeface="Calibri"/>
                <a:cs typeface="Calibri"/>
              </a:rPr>
              <a:t> </a:t>
            </a:r>
            <a:r>
              <a:rPr sz="2300" b="1" dirty="0">
                <a:solidFill>
                  <a:srgbClr val="231F20"/>
                </a:solidFill>
                <a:latin typeface="Calibri"/>
                <a:cs typeface="Calibri"/>
              </a:rPr>
              <a:t>direct</a:t>
            </a:r>
            <a:r>
              <a:rPr sz="2300" b="1" spc="-60" dirty="0">
                <a:solidFill>
                  <a:srgbClr val="231F20"/>
                </a:solidFill>
                <a:latin typeface="Calibri"/>
                <a:cs typeface="Calibri"/>
              </a:rPr>
              <a:t> </a:t>
            </a:r>
            <a:r>
              <a:rPr sz="2300" b="1" dirty="0">
                <a:solidFill>
                  <a:srgbClr val="231F20"/>
                </a:solidFill>
                <a:latin typeface="Calibri"/>
                <a:cs typeface="Calibri"/>
              </a:rPr>
              <a:t>sur</a:t>
            </a:r>
            <a:r>
              <a:rPr sz="2300" b="1" spc="-60" dirty="0">
                <a:solidFill>
                  <a:srgbClr val="231F20"/>
                </a:solidFill>
                <a:latin typeface="Calibri"/>
                <a:cs typeface="Calibri"/>
              </a:rPr>
              <a:t> </a:t>
            </a:r>
            <a:r>
              <a:rPr sz="2300" b="1" dirty="0">
                <a:solidFill>
                  <a:srgbClr val="231F20"/>
                </a:solidFill>
                <a:latin typeface="Calibri"/>
                <a:cs typeface="Calibri"/>
              </a:rPr>
              <a:t>le</a:t>
            </a:r>
            <a:r>
              <a:rPr sz="2300" b="1" spc="-55" dirty="0">
                <a:solidFill>
                  <a:srgbClr val="231F20"/>
                </a:solidFill>
                <a:latin typeface="Calibri"/>
                <a:cs typeface="Calibri"/>
              </a:rPr>
              <a:t> </a:t>
            </a:r>
            <a:r>
              <a:rPr sz="2300" b="1" dirty="0">
                <a:solidFill>
                  <a:srgbClr val="231F20"/>
                </a:solidFill>
                <a:latin typeface="Calibri"/>
                <a:cs typeface="Calibri"/>
              </a:rPr>
              <a:t>site</a:t>
            </a:r>
            <a:r>
              <a:rPr sz="2300" b="1" spc="-60" dirty="0">
                <a:solidFill>
                  <a:srgbClr val="231F20"/>
                </a:solidFill>
                <a:latin typeface="Calibri"/>
                <a:cs typeface="Calibri"/>
              </a:rPr>
              <a:t> </a:t>
            </a:r>
            <a:r>
              <a:rPr sz="2300" b="1" u="sng" spc="-10" dirty="0">
                <a:solidFill>
                  <a:srgbClr val="205E9E"/>
                </a:solidFill>
                <a:uFill>
                  <a:solidFill>
                    <a:srgbClr val="205E9E"/>
                  </a:solidFill>
                </a:uFill>
                <a:latin typeface="Calibri"/>
                <a:cs typeface="Calibri"/>
                <a:hlinkClick r:id="rId5"/>
              </a:rPr>
              <a:t>www.signal-</a:t>
            </a:r>
            <a:r>
              <a:rPr sz="2300" b="1" u="sng" dirty="0">
                <a:solidFill>
                  <a:srgbClr val="205E9E"/>
                </a:solidFill>
                <a:uFill>
                  <a:solidFill>
                    <a:srgbClr val="205E9E"/>
                  </a:solidFill>
                </a:uFill>
                <a:latin typeface="Calibri"/>
                <a:cs typeface="Calibri"/>
                <a:hlinkClick r:id="rId5"/>
              </a:rPr>
              <a:t>spam.fr</a:t>
            </a:r>
            <a:r>
              <a:rPr sz="2300" b="1" spc="-50" dirty="0">
                <a:solidFill>
                  <a:srgbClr val="205E9E"/>
                </a:solidFill>
                <a:latin typeface="Calibri"/>
                <a:cs typeface="Calibri"/>
                <a:hlinkClick r:id="rId5"/>
              </a:rPr>
              <a:t> </a:t>
            </a:r>
            <a:r>
              <a:rPr sz="2300" b="1" spc="-20" dirty="0">
                <a:solidFill>
                  <a:srgbClr val="231F20"/>
                </a:solidFill>
                <a:latin typeface="Calibri"/>
                <a:cs typeface="Calibri"/>
              </a:rPr>
              <a:t>pour </a:t>
            </a:r>
            <a:r>
              <a:rPr sz="2300" b="1" spc="-40" dirty="0">
                <a:solidFill>
                  <a:srgbClr val="231F20"/>
                </a:solidFill>
                <a:latin typeface="Calibri"/>
                <a:cs typeface="Calibri"/>
              </a:rPr>
              <a:t>montrer</a:t>
            </a:r>
            <a:r>
              <a:rPr sz="2300" b="1" spc="-65" dirty="0">
                <a:solidFill>
                  <a:srgbClr val="231F20"/>
                </a:solidFill>
                <a:latin typeface="Calibri"/>
                <a:cs typeface="Calibri"/>
              </a:rPr>
              <a:t> </a:t>
            </a:r>
            <a:r>
              <a:rPr sz="2300" b="1" spc="80" dirty="0">
                <a:solidFill>
                  <a:srgbClr val="231F20"/>
                </a:solidFill>
                <a:latin typeface="Calibri"/>
                <a:cs typeface="Calibri"/>
              </a:rPr>
              <a:t>la</a:t>
            </a:r>
            <a:r>
              <a:rPr sz="2300" b="1" spc="-65" dirty="0">
                <a:solidFill>
                  <a:srgbClr val="231F20"/>
                </a:solidFill>
                <a:latin typeface="Calibri"/>
                <a:cs typeface="Calibri"/>
              </a:rPr>
              <a:t> </a:t>
            </a:r>
            <a:r>
              <a:rPr sz="2300" b="1" spc="-25" dirty="0">
                <a:solidFill>
                  <a:srgbClr val="231F20"/>
                </a:solidFill>
                <a:latin typeface="Calibri"/>
                <a:cs typeface="Calibri"/>
              </a:rPr>
              <a:t>plateforme</a:t>
            </a:r>
            <a:r>
              <a:rPr sz="2300" b="1" spc="-60" dirty="0">
                <a:solidFill>
                  <a:srgbClr val="231F20"/>
                </a:solidFill>
                <a:latin typeface="Calibri"/>
                <a:cs typeface="Calibri"/>
              </a:rPr>
              <a:t> </a:t>
            </a:r>
            <a:r>
              <a:rPr sz="2300" b="1" dirty="0">
                <a:solidFill>
                  <a:srgbClr val="231F20"/>
                </a:solidFill>
                <a:latin typeface="Calibri"/>
                <a:cs typeface="Calibri"/>
              </a:rPr>
              <a:t>aux</a:t>
            </a:r>
            <a:r>
              <a:rPr sz="2300" b="1" spc="-70" dirty="0">
                <a:solidFill>
                  <a:srgbClr val="231F20"/>
                </a:solidFill>
                <a:latin typeface="Calibri"/>
                <a:cs typeface="Calibri"/>
              </a:rPr>
              <a:t> </a:t>
            </a:r>
            <a:r>
              <a:rPr sz="2300" b="1" spc="-10" dirty="0">
                <a:solidFill>
                  <a:srgbClr val="231F20"/>
                </a:solidFill>
                <a:latin typeface="Calibri"/>
                <a:cs typeface="Calibri"/>
              </a:rPr>
              <a:t>participants.</a:t>
            </a:r>
            <a:endParaRPr sz="2300" b="1" dirty="0">
              <a:latin typeface="Calibri"/>
              <a:cs typeface="Calibri"/>
            </a:endParaRPr>
          </a:p>
        </p:txBody>
      </p:sp>
      <p:grpSp>
        <p:nvGrpSpPr>
          <p:cNvPr id="85" name="object 2">
            <a:extLst>
              <a:ext uri="{FF2B5EF4-FFF2-40B4-BE49-F238E27FC236}">
                <a16:creationId xmlns:a16="http://schemas.microsoft.com/office/drawing/2014/main" id="{717605C9-0596-8A97-CE96-FACD49DC1CDF}"/>
              </a:ext>
            </a:extLst>
          </p:cNvPr>
          <p:cNvGrpSpPr/>
          <p:nvPr/>
        </p:nvGrpSpPr>
        <p:grpSpPr>
          <a:xfrm>
            <a:off x="0" y="0"/>
            <a:ext cx="20104100" cy="1543685"/>
            <a:chOff x="0" y="0"/>
            <a:chExt cx="20104100" cy="1543685"/>
          </a:xfrm>
        </p:grpSpPr>
        <p:sp>
          <p:nvSpPr>
            <p:cNvPr id="86" name="object 3">
              <a:extLst>
                <a:ext uri="{FF2B5EF4-FFF2-40B4-BE49-F238E27FC236}">
                  <a16:creationId xmlns:a16="http://schemas.microsoft.com/office/drawing/2014/main" id="{113E409F-0726-B12A-5F54-C5F9BCB1E13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7" name="object 4">
              <a:extLst>
                <a:ext uri="{FF2B5EF4-FFF2-40B4-BE49-F238E27FC236}">
                  <a16:creationId xmlns:a16="http://schemas.microsoft.com/office/drawing/2014/main" id="{9FF3DE2E-9251-9693-B512-ED433AEAFDBE}"/>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8" name="object 5">
              <a:extLst>
                <a:ext uri="{FF2B5EF4-FFF2-40B4-BE49-F238E27FC236}">
                  <a16:creationId xmlns:a16="http://schemas.microsoft.com/office/drawing/2014/main" id="{51D5888A-2A3C-7267-69AA-7B6E4420E518}"/>
                </a:ext>
              </a:extLst>
            </p:cNvPr>
            <p:cNvPicPr/>
            <p:nvPr/>
          </p:nvPicPr>
          <p:blipFill>
            <a:blip r:embed="rId9" cstate="print"/>
            <a:stretch>
              <a:fillRect/>
            </a:stretch>
          </p:blipFill>
          <p:spPr>
            <a:xfrm>
              <a:off x="2941343" y="583595"/>
              <a:ext cx="165526" cy="74731"/>
            </a:xfrm>
            <a:prstGeom prst="rect">
              <a:avLst/>
            </a:prstGeom>
          </p:spPr>
        </p:pic>
        <p:sp>
          <p:nvSpPr>
            <p:cNvPr id="89" name="object 6">
              <a:extLst>
                <a:ext uri="{FF2B5EF4-FFF2-40B4-BE49-F238E27FC236}">
                  <a16:creationId xmlns:a16="http://schemas.microsoft.com/office/drawing/2014/main" id="{59C33709-D774-C215-D72B-B42343C0C51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0" name="object 7">
              <a:extLst>
                <a:ext uri="{FF2B5EF4-FFF2-40B4-BE49-F238E27FC236}">
                  <a16:creationId xmlns:a16="http://schemas.microsoft.com/office/drawing/2014/main" id="{260D5467-AFA5-EB36-AD70-C418F264BED4}"/>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1" name="object 8">
              <a:extLst>
                <a:ext uri="{FF2B5EF4-FFF2-40B4-BE49-F238E27FC236}">
                  <a16:creationId xmlns:a16="http://schemas.microsoft.com/office/drawing/2014/main" id="{6C94F256-44F4-A980-3BC4-BBCDCAFF9FA7}"/>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2" name="object 9">
              <a:extLst>
                <a:ext uri="{FF2B5EF4-FFF2-40B4-BE49-F238E27FC236}">
                  <a16:creationId xmlns:a16="http://schemas.microsoft.com/office/drawing/2014/main" id="{26DCFF78-8EB8-02A9-9525-ED1AFC64AB8F}"/>
                </a:ext>
              </a:extLst>
            </p:cNvPr>
            <p:cNvPicPr/>
            <p:nvPr/>
          </p:nvPicPr>
          <p:blipFill>
            <a:blip r:embed="rId10" cstate="print"/>
            <a:stretch>
              <a:fillRect/>
            </a:stretch>
          </p:blipFill>
          <p:spPr>
            <a:xfrm>
              <a:off x="786811" y="414296"/>
              <a:ext cx="194568" cy="193648"/>
            </a:xfrm>
            <a:prstGeom prst="rect">
              <a:avLst/>
            </a:prstGeom>
          </p:spPr>
        </p:pic>
        <p:sp>
          <p:nvSpPr>
            <p:cNvPr id="93" name="object 10">
              <a:extLst>
                <a:ext uri="{FF2B5EF4-FFF2-40B4-BE49-F238E27FC236}">
                  <a16:creationId xmlns:a16="http://schemas.microsoft.com/office/drawing/2014/main" id="{0A683735-9EB8-ED5B-CE1C-0D996CABE12A}"/>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4" name="object 11">
              <a:extLst>
                <a:ext uri="{FF2B5EF4-FFF2-40B4-BE49-F238E27FC236}">
                  <a16:creationId xmlns:a16="http://schemas.microsoft.com/office/drawing/2014/main" id="{92BD1DC0-21BE-980B-E95B-72D7B8D20F61}"/>
                </a:ext>
              </a:extLst>
            </p:cNvPr>
            <p:cNvPicPr/>
            <p:nvPr/>
          </p:nvPicPr>
          <p:blipFill>
            <a:blip r:embed="rId11" cstate="print"/>
            <a:stretch>
              <a:fillRect/>
            </a:stretch>
          </p:blipFill>
          <p:spPr>
            <a:xfrm>
              <a:off x="942241" y="229292"/>
              <a:ext cx="253426" cy="110426"/>
            </a:xfrm>
            <a:prstGeom prst="rect">
              <a:avLst/>
            </a:prstGeom>
          </p:spPr>
        </p:pic>
        <p:pic>
          <p:nvPicPr>
            <p:cNvPr id="95" name="object 12">
              <a:extLst>
                <a:ext uri="{FF2B5EF4-FFF2-40B4-BE49-F238E27FC236}">
                  <a16:creationId xmlns:a16="http://schemas.microsoft.com/office/drawing/2014/main" id="{73FD2106-B391-632B-ED8A-0C435C221178}"/>
                </a:ext>
              </a:extLst>
            </p:cNvPr>
            <p:cNvPicPr/>
            <p:nvPr/>
          </p:nvPicPr>
          <p:blipFill>
            <a:blip r:embed="rId12" cstate="print"/>
            <a:stretch>
              <a:fillRect/>
            </a:stretch>
          </p:blipFill>
          <p:spPr>
            <a:xfrm>
              <a:off x="778128" y="950596"/>
              <a:ext cx="107549" cy="217145"/>
            </a:xfrm>
            <a:prstGeom prst="rect">
              <a:avLst/>
            </a:prstGeom>
          </p:spPr>
        </p:pic>
        <p:sp>
          <p:nvSpPr>
            <p:cNvPr id="96" name="object 13">
              <a:extLst>
                <a:ext uri="{FF2B5EF4-FFF2-40B4-BE49-F238E27FC236}">
                  <a16:creationId xmlns:a16="http://schemas.microsoft.com/office/drawing/2014/main" id="{C588AAEA-369D-27C5-2A01-BCBA450F660C}"/>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7" name="object 14">
              <a:extLst>
                <a:ext uri="{FF2B5EF4-FFF2-40B4-BE49-F238E27FC236}">
                  <a16:creationId xmlns:a16="http://schemas.microsoft.com/office/drawing/2014/main" id="{6ED6BA79-A8C1-0445-1675-D79E343C0483}"/>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8" name="object 15">
            <a:extLst>
              <a:ext uri="{FF2B5EF4-FFF2-40B4-BE49-F238E27FC236}">
                <a16:creationId xmlns:a16="http://schemas.microsoft.com/office/drawing/2014/main" id="{BA498EFE-B19F-5689-379C-424E486C8080}"/>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99" name="object 21">
            <a:extLst>
              <a:ext uri="{FF2B5EF4-FFF2-40B4-BE49-F238E27FC236}">
                <a16:creationId xmlns:a16="http://schemas.microsoft.com/office/drawing/2014/main" id="{ACF6536B-013E-067A-F195-C10668DE066D}"/>
              </a:ext>
            </a:extLst>
          </p:cNvPr>
          <p:cNvGrpSpPr/>
          <p:nvPr/>
        </p:nvGrpSpPr>
        <p:grpSpPr>
          <a:xfrm>
            <a:off x="1322959" y="1556894"/>
            <a:ext cx="1341120" cy="1238250"/>
            <a:chOff x="1322959" y="1556894"/>
            <a:chExt cx="1341120" cy="1238250"/>
          </a:xfrm>
        </p:grpSpPr>
        <p:sp>
          <p:nvSpPr>
            <p:cNvPr id="100" name="object 22">
              <a:extLst>
                <a:ext uri="{FF2B5EF4-FFF2-40B4-BE49-F238E27FC236}">
                  <a16:creationId xmlns:a16="http://schemas.microsoft.com/office/drawing/2014/main" id="{65035181-662D-880D-9E76-A5A160312820}"/>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1" name="object 23">
              <a:extLst>
                <a:ext uri="{FF2B5EF4-FFF2-40B4-BE49-F238E27FC236}">
                  <a16:creationId xmlns:a16="http://schemas.microsoft.com/office/drawing/2014/main" id="{F8DE6DC0-1E32-BEB4-4CB5-D08B0E2063CA}"/>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2" name="object 24">
              <a:extLst>
                <a:ext uri="{FF2B5EF4-FFF2-40B4-BE49-F238E27FC236}">
                  <a16:creationId xmlns:a16="http://schemas.microsoft.com/office/drawing/2014/main" id="{D4C096C1-612F-EF50-D857-6F07DD2C1D4F}"/>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3" name="object 26">
            <a:extLst>
              <a:ext uri="{FF2B5EF4-FFF2-40B4-BE49-F238E27FC236}">
                <a16:creationId xmlns:a16="http://schemas.microsoft.com/office/drawing/2014/main" id="{155E0203-90EC-5833-9EFA-F23BA7528327}"/>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object 20"/>
          <p:cNvGrpSpPr/>
          <p:nvPr/>
        </p:nvGrpSpPr>
        <p:grpSpPr>
          <a:xfrm>
            <a:off x="4386002" y="6590375"/>
            <a:ext cx="4504690" cy="2642870"/>
            <a:chOff x="4386002" y="6590375"/>
            <a:chExt cx="4504690" cy="2642870"/>
          </a:xfrm>
        </p:grpSpPr>
        <p:sp>
          <p:nvSpPr>
            <p:cNvPr id="21" name="object 21"/>
            <p:cNvSpPr/>
            <p:nvPr/>
          </p:nvSpPr>
          <p:spPr>
            <a:xfrm>
              <a:off x="4386002" y="6590375"/>
              <a:ext cx="4504690" cy="2642870"/>
            </a:xfrm>
            <a:custGeom>
              <a:avLst/>
              <a:gdLst/>
              <a:ahLst/>
              <a:cxnLst/>
              <a:rect l="l" t="t" r="r" b="b"/>
              <a:pathLst>
                <a:path w="4504690" h="2642870">
                  <a:moveTo>
                    <a:pt x="4504574" y="0"/>
                  </a:moveTo>
                  <a:lnTo>
                    <a:pt x="0" y="0"/>
                  </a:lnTo>
                  <a:lnTo>
                    <a:pt x="0" y="2642432"/>
                  </a:lnTo>
                  <a:lnTo>
                    <a:pt x="4504574" y="2642432"/>
                  </a:lnTo>
                  <a:lnTo>
                    <a:pt x="4504574" y="0"/>
                  </a:lnTo>
                  <a:close/>
                </a:path>
              </a:pathLst>
            </a:custGeom>
            <a:solidFill>
              <a:srgbClr val="231F20">
                <a:alpha val="54998"/>
              </a:srgbClr>
            </a:solidFill>
          </p:spPr>
          <p:txBody>
            <a:bodyPr wrap="square" lIns="0" tIns="0" rIns="0" bIns="0" rtlCol="0"/>
            <a:lstStyle/>
            <a:p>
              <a:endParaRPr dirty="0"/>
            </a:p>
          </p:txBody>
        </p:sp>
        <p:pic>
          <p:nvPicPr>
            <p:cNvPr id="22" name="object 22"/>
            <p:cNvPicPr/>
            <p:nvPr/>
          </p:nvPicPr>
          <p:blipFill>
            <a:blip r:embed="rId2" cstate="print"/>
            <a:stretch>
              <a:fillRect/>
            </a:stretch>
          </p:blipFill>
          <p:spPr>
            <a:xfrm>
              <a:off x="4485124" y="6689494"/>
              <a:ext cx="4254791" cy="2393330"/>
            </a:xfrm>
            <a:prstGeom prst="rect">
              <a:avLst/>
            </a:prstGeom>
          </p:spPr>
        </p:pic>
      </p:grpSp>
      <p:sp>
        <p:nvSpPr>
          <p:cNvPr id="23" name="object 23"/>
          <p:cNvSpPr txBox="1"/>
          <p:nvPr/>
        </p:nvSpPr>
        <p:spPr>
          <a:xfrm>
            <a:off x="8288353" y="7056032"/>
            <a:ext cx="208915" cy="212090"/>
          </a:xfrm>
          <a:prstGeom prst="rect">
            <a:avLst/>
          </a:prstGeom>
        </p:spPr>
        <p:txBody>
          <a:bodyPr vert="horz" wrap="square" lIns="0" tIns="15240" rIns="0" bIns="0" rtlCol="0">
            <a:spAutoFit/>
          </a:bodyPr>
          <a:lstStyle/>
          <a:p>
            <a:pPr marL="12700">
              <a:lnSpc>
                <a:spcPct val="100000"/>
              </a:lnSpc>
              <a:spcBef>
                <a:spcPts val="120"/>
              </a:spcBef>
            </a:pPr>
            <a:r>
              <a:rPr sz="1200" spc="160" dirty="0">
                <a:solidFill>
                  <a:srgbClr val="231F20"/>
                </a:solidFill>
                <a:latin typeface="Calibri"/>
                <a:cs typeface="Calibri"/>
              </a:rPr>
              <a:t>s</a:t>
            </a:r>
            <a:r>
              <a:rPr sz="1200" spc="-25" dirty="0">
                <a:solidFill>
                  <a:srgbClr val="231F20"/>
                </a:solidFill>
                <a:latin typeface="Calibri"/>
                <a:cs typeface="Calibri"/>
              </a:rPr>
              <a:t> </a:t>
            </a:r>
            <a:r>
              <a:rPr sz="1200" spc="-50" dirty="0">
                <a:solidFill>
                  <a:srgbClr val="231F20"/>
                </a:solidFill>
                <a:latin typeface="Calibri"/>
                <a:cs typeface="Calibri"/>
              </a:rPr>
              <a:t>?</a:t>
            </a:r>
            <a:endParaRPr sz="1200" dirty="0">
              <a:latin typeface="Calibri"/>
              <a:cs typeface="Calibri"/>
            </a:endParaRPr>
          </a:p>
        </p:txBody>
      </p:sp>
      <p:sp>
        <p:nvSpPr>
          <p:cNvPr id="24" name="object 24"/>
          <p:cNvSpPr txBox="1"/>
          <p:nvPr/>
        </p:nvSpPr>
        <p:spPr>
          <a:xfrm>
            <a:off x="8290993" y="8127507"/>
            <a:ext cx="71755" cy="132080"/>
          </a:xfrm>
          <a:prstGeom prst="rect">
            <a:avLst/>
          </a:prstGeom>
        </p:spPr>
        <p:txBody>
          <a:bodyPr vert="horz" wrap="square" lIns="0" tIns="12065" rIns="0" bIns="0" rtlCol="0">
            <a:spAutoFit/>
          </a:bodyPr>
          <a:lstStyle/>
          <a:p>
            <a:pPr marL="12700">
              <a:lnSpc>
                <a:spcPct val="100000"/>
              </a:lnSpc>
              <a:spcBef>
                <a:spcPts val="95"/>
              </a:spcBef>
            </a:pPr>
            <a:r>
              <a:rPr sz="700" spc="90" dirty="0">
                <a:solidFill>
                  <a:srgbClr val="231F20"/>
                </a:solidFill>
                <a:latin typeface="Calibri"/>
                <a:cs typeface="Calibri"/>
              </a:rPr>
              <a:t>s</a:t>
            </a:r>
            <a:endParaRPr sz="700" dirty="0">
              <a:latin typeface="Calibri"/>
              <a:cs typeface="Calibri"/>
            </a:endParaRPr>
          </a:p>
        </p:txBody>
      </p:sp>
      <p:sp>
        <p:nvSpPr>
          <p:cNvPr id="25" name="object 25"/>
          <p:cNvSpPr txBox="1"/>
          <p:nvPr/>
        </p:nvSpPr>
        <p:spPr>
          <a:xfrm>
            <a:off x="8282996" y="8230331"/>
            <a:ext cx="115570" cy="132080"/>
          </a:xfrm>
          <a:prstGeom prst="rect">
            <a:avLst/>
          </a:prstGeom>
        </p:spPr>
        <p:txBody>
          <a:bodyPr vert="horz" wrap="square" lIns="0" tIns="12065" rIns="0" bIns="0" rtlCol="0">
            <a:spAutoFit/>
          </a:bodyPr>
          <a:lstStyle/>
          <a:p>
            <a:pPr marL="12700">
              <a:lnSpc>
                <a:spcPct val="100000"/>
              </a:lnSpc>
              <a:spcBef>
                <a:spcPts val="95"/>
              </a:spcBef>
            </a:pPr>
            <a:r>
              <a:rPr sz="700" spc="-25" dirty="0">
                <a:solidFill>
                  <a:srgbClr val="231F20"/>
                </a:solidFill>
                <a:latin typeface="Calibri"/>
                <a:cs typeface="Calibri"/>
              </a:rPr>
              <a:t>es</a:t>
            </a:r>
            <a:endParaRPr sz="700" dirty="0">
              <a:latin typeface="Calibri"/>
              <a:cs typeface="Calibri"/>
            </a:endParaRPr>
          </a:p>
        </p:txBody>
      </p:sp>
      <p:sp>
        <p:nvSpPr>
          <p:cNvPr id="26" name="object 26"/>
          <p:cNvSpPr txBox="1"/>
          <p:nvPr/>
        </p:nvSpPr>
        <p:spPr>
          <a:xfrm>
            <a:off x="8273370" y="8333155"/>
            <a:ext cx="50800"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231F20"/>
                </a:solidFill>
                <a:latin typeface="Calibri"/>
                <a:cs typeface="Calibri"/>
              </a:rPr>
              <a:t>,</a:t>
            </a:r>
            <a:endParaRPr sz="700" dirty="0">
              <a:latin typeface="Calibri"/>
              <a:cs typeface="Calibri"/>
            </a:endParaRPr>
          </a:p>
        </p:txBody>
      </p:sp>
      <p:sp>
        <p:nvSpPr>
          <p:cNvPr id="27" name="object 27"/>
          <p:cNvSpPr txBox="1"/>
          <p:nvPr/>
        </p:nvSpPr>
        <p:spPr>
          <a:xfrm>
            <a:off x="8288025" y="8538803"/>
            <a:ext cx="115570" cy="132080"/>
          </a:xfrm>
          <a:prstGeom prst="rect">
            <a:avLst/>
          </a:prstGeom>
        </p:spPr>
        <p:txBody>
          <a:bodyPr vert="horz" wrap="square" lIns="0" tIns="12065" rIns="0" bIns="0" rtlCol="0">
            <a:spAutoFit/>
          </a:bodyPr>
          <a:lstStyle/>
          <a:p>
            <a:pPr marL="12700">
              <a:lnSpc>
                <a:spcPct val="100000"/>
              </a:lnSpc>
              <a:spcBef>
                <a:spcPts val="95"/>
              </a:spcBef>
            </a:pPr>
            <a:r>
              <a:rPr sz="700" spc="-25" dirty="0">
                <a:solidFill>
                  <a:srgbClr val="231F20"/>
                </a:solidFill>
                <a:latin typeface="Calibri"/>
                <a:cs typeface="Calibri"/>
              </a:rPr>
              <a:t>es</a:t>
            </a:r>
            <a:endParaRPr sz="700" dirty="0">
              <a:latin typeface="Calibri"/>
              <a:cs typeface="Calibri"/>
            </a:endParaRPr>
          </a:p>
        </p:txBody>
      </p:sp>
      <p:sp>
        <p:nvSpPr>
          <p:cNvPr id="28" name="object 28"/>
          <p:cNvSpPr txBox="1"/>
          <p:nvPr/>
        </p:nvSpPr>
        <p:spPr>
          <a:xfrm>
            <a:off x="8269672" y="8641627"/>
            <a:ext cx="185420" cy="132080"/>
          </a:xfrm>
          <a:prstGeom prst="rect">
            <a:avLst/>
          </a:prstGeom>
        </p:spPr>
        <p:txBody>
          <a:bodyPr vert="horz" wrap="square" lIns="0" tIns="12065" rIns="0" bIns="0" rtlCol="0">
            <a:spAutoFit/>
          </a:bodyPr>
          <a:lstStyle/>
          <a:p>
            <a:pPr marL="12700">
              <a:lnSpc>
                <a:spcPct val="100000"/>
              </a:lnSpc>
              <a:spcBef>
                <a:spcPts val="95"/>
              </a:spcBef>
            </a:pPr>
            <a:r>
              <a:rPr sz="700" spc="-20" dirty="0">
                <a:solidFill>
                  <a:srgbClr val="231F20"/>
                </a:solidFill>
                <a:latin typeface="Calibri"/>
                <a:cs typeface="Calibri"/>
              </a:rPr>
              <a:t>aies</a:t>
            </a:r>
            <a:endParaRPr sz="700" dirty="0">
              <a:latin typeface="Calibri"/>
              <a:cs typeface="Calibri"/>
            </a:endParaRPr>
          </a:p>
        </p:txBody>
      </p:sp>
      <p:sp>
        <p:nvSpPr>
          <p:cNvPr id="29" name="object 29"/>
          <p:cNvSpPr txBox="1"/>
          <p:nvPr/>
        </p:nvSpPr>
        <p:spPr>
          <a:xfrm>
            <a:off x="4741086" y="6769333"/>
            <a:ext cx="3563620" cy="2001520"/>
          </a:xfrm>
          <a:prstGeom prst="rect">
            <a:avLst/>
          </a:prstGeom>
        </p:spPr>
        <p:txBody>
          <a:bodyPr vert="horz" wrap="square" lIns="0" tIns="0" rIns="0" bIns="0" rtlCol="0">
            <a:spAutoFit/>
          </a:bodyPr>
          <a:lstStyle/>
          <a:p>
            <a:pPr marR="522605" algn="r">
              <a:lnSpc>
                <a:spcPts val="695"/>
              </a:lnSpc>
            </a:pPr>
            <a:r>
              <a:rPr sz="600" dirty="0">
                <a:solidFill>
                  <a:srgbClr val="212121"/>
                </a:solidFill>
                <a:latin typeface="Calibri"/>
                <a:cs typeface="Calibri"/>
              </a:rPr>
              <a:t>ACtivité</a:t>
            </a:r>
            <a:r>
              <a:rPr sz="600" spc="13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700" dirty="0">
              <a:latin typeface="Calibri"/>
              <a:cs typeface="Calibri"/>
            </a:endParaRPr>
          </a:p>
          <a:p>
            <a:pPr>
              <a:lnSpc>
                <a:spcPct val="100000"/>
              </a:lnSpc>
              <a:spcBef>
                <a:spcPts val="30"/>
              </a:spcBef>
            </a:pPr>
            <a:endParaRPr sz="650" dirty="0">
              <a:latin typeface="Calibri"/>
              <a:cs typeface="Calibri"/>
            </a:endParaRPr>
          </a:p>
          <a:p>
            <a:pPr>
              <a:lnSpc>
                <a:spcPct val="100000"/>
              </a:lnSpc>
            </a:pPr>
            <a:r>
              <a:rPr sz="1200" spc="-10" dirty="0">
                <a:solidFill>
                  <a:srgbClr val="231F20"/>
                </a:solidFill>
                <a:latin typeface="Calibri"/>
                <a:cs typeface="Calibri"/>
              </a:rPr>
              <a:t>Comment</a:t>
            </a:r>
            <a:r>
              <a:rPr sz="1200" spc="15" dirty="0">
                <a:solidFill>
                  <a:srgbClr val="231F20"/>
                </a:solidFill>
                <a:latin typeface="Calibri"/>
                <a:cs typeface="Calibri"/>
              </a:rPr>
              <a:t> </a:t>
            </a:r>
            <a:r>
              <a:rPr sz="1200" spc="120" dirty="0">
                <a:solidFill>
                  <a:srgbClr val="231F20"/>
                </a:solidFill>
                <a:latin typeface="Calibri"/>
                <a:cs typeface="Calibri"/>
              </a:rPr>
              <a:t>repérer</a:t>
            </a:r>
            <a:r>
              <a:rPr sz="1200" spc="20" dirty="0">
                <a:solidFill>
                  <a:srgbClr val="231F20"/>
                </a:solidFill>
                <a:latin typeface="Calibri"/>
                <a:cs typeface="Calibri"/>
              </a:rPr>
              <a:t> </a:t>
            </a:r>
            <a:r>
              <a:rPr sz="1200" dirty="0">
                <a:solidFill>
                  <a:srgbClr val="231F20"/>
                </a:solidFill>
                <a:latin typeface="Calibri"/>
                <a:cs typeface="Calibri"/>
              </a:rPr>
              <a:t>une</a:t>
            </a:r>
            <a:r>
              <a:rPr sz="1200" spc="20" dirty="0">
                <a:solidFill>
                  <a:srgbClr val="231F20"/>
                </a:solidFill>
                <a:latin typeface="Calibri"/>
                <a:cs typeface="Calibri"/>
              </a:rPr>
              <a:t> </a:t>
            </a:r>
            <a:r>
              <a:rPr sz="1200" spc="80" dirty="0">
                <a:solidFill>
                  <a:srgbClr val="231F20"/>
                </a:solidFill>
                <a:latin typeface="Calibri"/>
                <a:cs typeface="Calibri"/>
              </a:rPr>
              <a:t>arnaque</a:t>
            </a:r>
            <a:r>
              <a:rPr sz="1200" spc="20" dirty="0">
                <a:solidFill>
                  <a:srgbClr val="231F20"/>
                </a:solidFill>
                <a:latin typeface="Calibri"/>
                <a:cs typeface="Calibri"/>
              </a:rPr>
              <a:t> </a:t>
            </a:r>
            <a:r>
              <a:rPr sz="1200" spc="95" dirty="0">
                <a:solidFill>
                  <a:srgbClr val="231F20"/>
                </a:solidFill>
                <a:latin typeface="Calibri"/>
                <a:cs typeface="Calibri"/>
              </a:rPr>
              <a:t>reçue</a:t>
            </a:r>
            <a:r>
              <a:rPr sz="1200" spc="20" dirty="0">
                <a:solidFill>
                  <a:srgbClr val="231F20"/>
                </a:solidFill>
                <a:latin typeface="Calibri"/>
                <a:cs typeface="Calibri"/>
              </a:rPr>
              <a:t> </a:t>
            </a:r>
            <a:r>
              <a:rPr sz="1200" spc="85" dirty="0">
                <a:solidFill>
                  <a:srgbClr val="231F20"/>
                </a:solidFill>
                <a:latin typeface="Calibri"/>
                <a:cs typeface="Calibri"/>
              </a:rPr>
              <a:t>par</a:t>
            </a:r>
            <a:r>
              <a:rPr sz="1200" spc="20" dirty="0">
                <a:solidFill>
                  <a:srgbClr val="231F20"/>
                </a:solidFill>
                <a:latin typeface="Calibri"/>
                <a:cs typeface="Calibri"/>
              </a:rPr>
              <a:t> </a:t>
            </a:r>
            <a:r>
              <a:rPr sz="1200" dirty="0">
                <a:solidFill>
                  <a:srgbClr val="231F20"/>
                </a:solidFill>
                <a:latin typeface="Calibri"/>
                <a:cs typeface="Calibri"/>
              </a:rPr>
              <a:t>mail</a:t>
            </a:r>
            <a:r>
              <a:rPr sz="1200" spc="20" dirty="0">
                <a:solidFill>
                  <a:srgbClr val="231F20"/>
                </a:solidFill>
                <a:latin typeface="Calibri"/>
                <a:cs typeface="Calibri"/>
              </a:rPr>
              <a:t> </a:t>
            </a:r>
            <a:r>
              <a:rPr sz="1200" dirty="0">
                <a:solidFill>
                  <a:srgbClr val="231F20"/>
                </a:solidFill>
                <a:latin typeface="Calibri"/>
                <a:cs typeface="Calibri"/>
              </a:rPr>
              <a:t>ou</a:t>
            </a:r>
            <a:r>
              <a:rPr sz="1200" spc="20" dirty="0">
                <a:solidFill>
                  <a:srgbClr val="231F20"/>
                </a:solidFill>
                <a:latin typeface="Calibri"/>
                <a:cs typeface="Calibri"/>
              </a:rPr>
              <a:t> </a:t>
            </a:r>
            <a:r>
              <a:rPr sz="1200" spc="-25" dirty="0">
                <a:solidFill>
                  <a:srgbClr val="231F20"/>
                </a:solidFill>
                <a:latin typeface="Calibri"/>
                <a:cs typeface="Calibri"/>
              </a:rPr>
              <a:t>sm</a:t>
            </a:r>
            <a:endParaRPr sz="12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spcBef>
                <a:spcPts val="10"/>
              </a:spcBef>
            </a:pPr>
            <a:endParaRPr sz="1250" dirty="0">
              <a:latin typeface="Calibri"/>
              <a:cs typeface="Calibri"/>
            </a:endParaRPr>
          </a:p>
          <a:p>
            <a:pPr marL="8255" indent="132715" algn="r">
              <a:lnSpc>
                <a:spcPts val="810"/>
              </a:lnSpc>
              <a:tabLst>
                <a:tab pos="831850" algn="l"/>
                <a:tab pos="877569" algn="l"/>
                <a:tab pos="1453515" algn="l"/>
                <a:tab pos="1584325" algn="l"/>
                <a:tab pos="1673225" algn="l"/>
                <a:tab pos="2452370" algn="l"/>
                <a:tab pos="3030220" algn="l"/>
                <a:tab pos="3098165" algn="l"/>
                <a:tab pos="3134360" algn="l"/>
              </a:tabLst>
            </a:pPr>
            <a:r>
              <a:rPr sz="700" spc="-10" dirty="0">
                <a:solidFill>
                  <a:srgbClr val="231F20"/>
                </a:solidFill>
                <a:latin typeface="Calibri"/>
                <a:cs typeface="Calibri"/>
              </a:rPr>
              <a:t>Attention</a:t>
            </a:r>
            <a:r>
              <a:rPr sz="700" dirty="0">
                <a:solidFill>
                  <a:srgbClr val="231F20"/>
                </a:solidFill>
                <a:latin typeface="Calibri"/>
                <a:cs typeface="Calibri"/>
              </a:rPr>
              <a:t>	soyez</a:t>
            </a:r>
            <a:r>
              <a:rPr sz="700" spc="145" dirty="0">
                <a:solidFill>
                  <a:srgbClr val="231F20"/>
                </a:solidFill>
                <a:latin typeface="Calibri"/>
                <a:cs typeface="Calibri"/>
              </a:rPr>
              <a:t> </a:t>
            </a:r>
            <a:r>
              <a:rPr sz="700" spc="-10" dirty="0">
                <a:solidFill>
                  <a:srgbClr val="231F20"/>
                </a:solidFill>
                <a:latin typeface="Calibri"/>
                <a:cs typeface="Calibri"/>
              </a:rPr>
              <a:t>attentif</a:t>
            </a:r>
            <a:r>
              <a:rPr sz="700" dirty="0">
                <a:solidFill>
                  <a:srgbClr val="231F20"/>
                </a:solidFill>
                <a:latin typeface="Calibri"/>
                <a:cs typeface="Calibri"/>
              </a:rPr>
              <a:t>			</a:t>
            </a:r>
            <a:r>
              <a:rPr sz="700" spc="35" dirty="0">
                <a:solidFill>
                  <a:srgbClr val="231F20"/>
                </a:solidFill>
                <a:latin typeface="Calibri"/>
                <a:cs typeface="Calibri"/>
              </a:rPr>
              <a:t>l’adresse</a:t>
            </a:r>
            <a:r>
              <a:rPr sz="700" dirty="0">
                <a:solidFill>
                  <a:srgbClr val="231F20"/>
                </a:solidFill>
                <a:latin typeface="Calibri"/>
                <a:cs typeface="Calibri"/>
              </a:rPr>
              <a:t>	</a:t>
            </a:r>
            <a:r>
              <a:rPr sz="700" spc="-50" dirty="0">
                <a:solidFill>
                  <a:srgbClr val="231F20"/>
                </a:solidFill>
                <a:latin typeface="Calibri"/>
                <a:cs typeface="Calibri"/>
              </a:rPr>
              <a:t> </a:t>
            </a:r>
            <a:r>
              <a:rPr sz="700" dirty="0">
                <a:solidFill>
                  <a:srgbClr val="231F20"/>
                </a:solidFill>
                <a:latin typeface="Calibri"/>
                <a:cs typeface="Calibri"/>
              </a:rPr>
              <a:t>vérifiez			Méfiez-</a:t>
            </a:r>
            <a:r>
              <a:rPr sz="700" spc="-25" dirty="0">
                <a:solidFill>
                  <a:srgbClr val="231F20"/>
                </a:solidFill>
                <a:latin typeface="Calibri"/>
                <a:cs typeface="Calibri"/>
              </a:rPr>
              <a:t>vou</a:t>
            </a:r>
            <a:r>
              <a:rPr sz="700" spc="50" dirty="0">
                <a:solidFill>
                  <a:srgbClr val="231F20"/>
                </a:solidFill>
                <a:latin typeface="Calibri"/>
                <a:cs typeface="Calibri"/>
              </a:rPr>
              <a:t> aux</a:t>
            </a:r>
            <a:r>
              <a:rPr sz="700" spc="-15" dirty="0">
                <a:solidFill>
                  <a:srgbClr val="231F20"/>
                </a:solidFill>
                <a:latin typeface="Calibri"/>
                <a:cs typeface="Calibri"/>
              </a:rPr>
              <a:t> </a:t>
            </a:r>
            <a:r>
              <a:rPr sz="700" spc="-10" dirty="0">
                <a:solidFill>
                  <a:srgbClr val="231F20"/>
                </a:solidFill>
                <a:latin typeface="Calibri"/>
                <a:cs typeface="Calibri"/>
              </a:rPr>
              <a:t>expéditeurs</a:t>
            </a:r>
            <a:r>
              <a:rPr sz="700" dirty="0">
                <a:solidFill>
                  <a:srgbClr val="231F20"/>
                </a:solidFill>
                <a:latin typeface="Calibri"/>
                <a:cs typeface="Calibri"/>
              </a:rPr>
              <a:t>		</a:t>
            </a:r>
            <a:r>
              <a:rPr sz="700" spc="80" dirty="0">
                <a:solidFill>
                  <a:srgbClr val="231F20"/>
                </a:solidFill>
                <a:latin typeface="Calibri"/>
                <a:cs typeface="Calibri"/>
              </a:rPr>
              <a:t>à</a:t>
            </a:r>
            <a:r>
              <a:rPr sz="700" spc="-20" dirty="0">
                <a:solidFill>
                  <a:srgbClr val="231F20"/>
                </a:solidFill>
                <a:latin typeface="Calibri"/>
                <a:cs typeface="Calibri"/>
              </a:rPr>
              <a:t> </a:t>
            </a:r>
            <a:r>
              <a:rPr sz="700" spc="40" dirty="0">
                <a:solidFill>
                  <a:srgbClr val="231F20"/>
                </a:solidFill>
                <a:latin typeface="Calibri"/>
                <a:cs typeface="Calibri"/>
              </a:rPr>
              <a:t>l’écriture</a:t>
            </a:r>
            <a:r>
              <a:rPr sz="700" dirty="0">
                <a:solidFill>
                  <a:srgbClr val="231F20"/>
                </a:solidFill>
                <a:latin typeface="Calibri"/>
                <a:cs typeface="Calibri"/>
              </a:rPr>
              <a:t>		de </a:t>
            </a:r>
            <a:r>
              <a:rPr sz="700" spc="-10" dirty="0">
                <a:solidFill>
                  <a:srgbClr val="231F20"/>
                </a:solidFill>
                <a:latin typeface="Calibri"/>
                <a:cs typeface="Calibri"/>
              </a:rPr>
              <a:t>messagerie</a:t>
            </a:r>
            <a:r>
              <a:rPr sz="700" dirty="0">
                <a:solidFill>
                  <a:srgbClr val="231F20"/>
                </a:solidFill>
                <a:latin typeface="Calibri"/>
                <a:cs typeface="Calibri"/>
              </a:rPr>
              <a:t>	</a:t>
            </a:r>
            <a:r>
              <a:rPr sz="700" spc="65" dirty="0">
                <a:solidFill>
                  <a:srgbClr val="231F20"/>
                </a:solidFill>
                <a:latin typeface="Calibri"/>
                <a:cs typeface="Calibri"/>
              </a:rPr>
              <a:t>les</a:t>
            </a:r>
            <a:r>
              <a:rPr sz="700" spc="-15" dirty="0">
                <a:solidFill>
                  <a:srgbClr val="231F20"/>
                </a:solidFill>
                <a:latin typeface="Calibri"/>
                <a:cs typeface="Calibri"/>
              </a:rPr>
              <a:t> </a:t>
            </a:r>
            <a:r>
              <a:rPr sz="700" spc="-10" dirty="0">
                <a:solidFill>
                  <a:srgbClr val="231F20"/>
                </a:solidFill>
                <a:latin typeface="Calibri"/>
                <a:cs typeface="Calibri"/>
              </a:rPr>
              <a:t>liens</a:t>
            </a:r>
            <a:r>
              <a:rPr sz="700" dirty="0">
                <a:solidFill>
                  <a:srgbClr val="231F20"/>
                </a:solidFill>
                <a:latin typeface="Calibri"/>
                <a:cs typeface="Calibri"/>
              </a:rPr>
              <a:t>		des</a:t>
            </a:r>
            <a:r>
              <a:rPr sz="700" spc="70" dirty="0">
                <a:solidFill>
                  <a:srgbClr val="231F20"/>
                </a:solidFill>
                <a:latin typeface="Calibri"/>
                <a:cs typeface="Calibri"/>
              </a:rPr>
              <a:t> </a:t>
            </a:r>
            <a:r>
              <a:rPr sz="700" spc="-10" dirty="0">
                <a:solidFill>
                  <a:srgbClr val="231F20"/>
                </a:solidFill>
                <a:latin typeface="Calibri"/>
                <a:cs typeface="Calibri"/>
              </a:rPr>
              <a:t>demand</a:t>
            </a:r>
            <a:r>
              <a:rPr sz="700" spc="500" dirty="0">
                <a:solidFill>
                  <a:srgbClr val="231F20"/>
                </a:solidFill>
                <a:latin typeface="Calibri"/>
                <a:cs typeface="Calibri"/>
              </a:rPr>
              <a:t> </a:t>
            </a:r>
            <a:r>
              <a:rPr sz="700" spc="-10" dirty="0">
                <a:solidFill>
                  <a:srgbClr val="231F20"/>
                </a:solidFill>
                <a:latin typeface="Calibri"/>
                <a:cs typeface="Calibri"/>
              </a:rPr>
              <a:t>inconnus</a:t>
            </a:r>
            <a:r>
              <a:rPr sz="700" dirty="0">
                <a:solidFill>
                  <a:srgbClr val="231F20"/>
                </a:solidFill>
                <a:latin typeface="Calibri"/>
                <a:cs typeface="Calibri"/>
              </a:rPr>
              <a:t>			de </a:t>
            </a:r>
            <a:r>
              <a:rPr sz="700" spc="-10" dirty="0">
                <a:solidFill>
                  <a:srgbClr val="231F20"/>
                </a:solidFill>
                <a:latin typeface="Calibri"/>
                <a:cs typeface="Calibri"/>
              </a:rPr>
              <a:t>l’émetteur</a:t>
            </a:r>
            <a:r>
              <a:rPr sz="700" dirty="0">
                <a:solidFill>
                  <a:srgbClr val="231F20"/>
                </a:solidFill>
                <a:latin typeface="Calibri"/>
                <a:cs typeface="Calibri"/>
              </a:rPr>
              <a:t>		</a:t>
            </a:r>
            <a:r>
              <a:rPr sz="700" spc="40" dirty="0">
                <a:solidFill>
                  <a:srgbClr val="231F20"/>
                </a:solidFill>
                <a:latin typeface="Calibri"/>
                <a:cs typeface="Calibri"/>
              </a:rPr>
              <a:t>étranges</a:t>
            </a:r>
            <a:endParaRPr sz="700" dirty="0">
              <a:latin typeface="Calibri"/>
              <a:cs typeface="Calibri"/>
            </a:endParaRPr>
          </a:p>
          <a:p>
            <a:pPr algn="r">
              <a:lnSpc>
                <a:spcPts val="770"/>
              </a:lnSpc>
              <a:tabLst>
                <a:tab pos="1553210" algn="l"/>
              </a:tabLst>
            </a:pPr>
            <a:r>
              <a:rPr sz="700" dirty="0">
                <a:solidFill>
                  <a:srgbClr val="231F20"/>
                </a:solidFill>
                <a:latin typeface="Calibri"/>
                <a:cs typeface="Calibri"/>
              </a:rPr>
              <a:t>n’est</a:t>
            </a:r>
            <a:r>
              <a:rPr sz="700" spc="60" dirty="0">
                <a:solidFill>
                  <a:srgbClr val="231F20"/>
                </a:solidFill>
                <a:latin typeface="Calibri"/>
                <a:cs typeface="Calibri"/>
              </a:rPr>
              <a:t> </a:t>
            </a:r>
            <a:r>
              <a:rPr sz="700" dirty="0">
                <a:solidFill>
                  <a:srgbClr val="231F20"/>
                </a:solidFill>
                <a:latin typeface="Calibri"/>
                <a:cs typeface="Calibri"/>
              </a:rPr>
              <a:t>pas</a:t>
            </a:r>
            <a:r>
              <a:rPr sz="700" spc="60" dirty="0">
                <a:solidFill>
                  <a:srgbClr val="231F20"/>
                </a:solidFill>
                <a:latin typeface="Calibri"/>
                <a:cs typeface="Calibri"/>
              </a:rPr>
              <a:t> </a:t>
            </a:r>
            <a:r>
              <a:rPr sz="700" spc="-35" dirty="0">
                <a:solidFill>
                  <a:srgbClr val="231F20"/>
                </a:solidFill>
                <a:latin typeface="Calibri"/>
                <a:cs typeface="Calibri"/>
              </a:rPr>
              <a:t>un</a:t>
            </a:r>
            <a:r>
              <a:rPr sz="700" dirty="0">
                <a:solidFill>
                  <a:srgbClr val="231F20"/>
                </a:solidFill>
                <a:latin typeface="Calibri"/>
                <a:cs typeface="Calibri"/>
              </a:rPr>
              <a:t>	</a:t>
            </a:r>
            <a:r>
              <a:rPr sz="700" spc="35" dirty="0">
                <a:solidFill>
                  <a:srgbClr val="231F20"/>
                </a:solidFill>
                <a:latin typeface="Calibri"/>
                <a:cs typeface="Calibri"/>
              </a:rPr>
              <a:t>urgentes</a:t>
            </a:r>
            <a:endParaRPr sz="700" dirty="0">
              <a:latin typeface="Calibri"/>
              <a:cs typeface="Calibri"/>
            </a:endParaRPr>
          </a:p>
          <a:p>
            <a:pPr marL="3042285" indent="-1454785" algn="r">
              <a:lnSpc>
                <a:spcPts val="810"/>
              </a:lnSpc>
              <a:spcBef>
                <a:spcPts val="35"/>
              </a:spcBef>
              <a:tabLst>
                <a:tab pos="3093720" algn="l"/>
              </a:tabLst>
            </a:pPr>
            <a:r>
              <a:rPr sz="700" spc="60" dirty="0">
                <a:solidFill>
                  <a:srgbClr val="231F20"/>
                </a:solidFill>
                <a:latin typeface="Calibri"/>
                <a:cs typeface="Calibri"/>
              </a:rPr>
              <a:t>critère</a:t>
            </a:r>
            <a:r>
              <a:rPr sz="700" spc="-10" dirty="0">
                <a:solidFill>
                  <a:srgbClr val="231F20"/>
                </a:solidFill>
                <a:latin typeface="Calibri"/>
                <a:cs typeface="Calibri"/>
              </a:rPr>
              <a:t> fiable</a:t>
            </a:r>
            <a:r>
              <a:rPr sz="700" dirty="0">
                <a:solidFill>
                  <a:srgbClr val="231F20"/>
                </a:solidFill>
                <a:latin typeface="Calibri"/>
                <a:cs typeface="Calibri"/>
              </a:rPr>
              <a:t>		et</a:t>
            </a:r>
            <a:r>
              <a:rPr sz="700" spc="114" dirty="0">
                <a:solidFill>
                  <a:srgbClr val="231F20"/>
                </a:solidFill>
                <a:latin typeface="Calibri"/>
                <a:cs typeface="Calibri"/>
              </a:rPr>
              <a:t> </a:t>
            </a:r>
            <a:r>
              <a:rPr sz="700" dirty="0">
                <a:solidFill>
                  <a:srgbClr val="231F20"/>
                </a:solidFill>
                <a:latin typeface="Calibri"/>
                <a:cs typeface="Calibri"/>
              </a:rPr>
              <a:t>trop</a:t>
            </a:r>
            <a:r>
              <a:rPr sz="700" spc="114" dirty="0">
                <a:solidFill>
                  <a:srgbClr val="231F20"/>
                </a:solidFill>
                <a:latin typeface="Calibri"/>
                <a:cs typeface="Calibri"/>
              </a:rPr>
              <a:t> </a:t>
            </a:r>
            <a:r>
              <a:rPr sz="700" spc="45" dirty="0">
                <a:solidFill>
                  <a:srgbClr val="231F20"/>
                </a:solidFill>
                <a:latin typeface="Calibri"/>
                <a:cs typeface="Calibri"/>
              </a:rPr>
              <a:t>bell </a:t>
            </a:r>
            <a:r>
              <a:rPr sz="700" dirty="0">
                <a:solidFill>
                  <a:srgbClr val="231F20"/>
                </a:solidFill>
                <a:latin typeface="Calibri"/>
                <a:cs typeface="Calibri"/>
              </a:rPr>
              <a:t>pour</a:t>
            </a:r>
            <a:r>
              <a:rPr sz="700" spc="55" dirty="0">
                <a:solidFill>
                  <a:srgbClr val="231F20"/>
                </a:solidFill>
                <a:latin typeface="Calibri"/>
                <a:cs typeface="Calibri"/>
              </a:rPr>
              <a:t> être </a:t>
            </a:r>
            <a:r>
              <a:rPr sz="700" spc="60" dirty="0">
                <a:solidFill>
                  <a:srgbClr val="231F20"/>
                </a:solidFill>
                <a:latin typeface="Calibri"/>
                <a:cs typeface="Calibri"/>
              </a:rPr>
              <a:t>vr</a:t>
            </a:r>
            <a:endParaRPr sz="700" dirty="0">
              <a:latin typeface="Calibri"/>
              <a:cs typeface="Calibri"/>
            </a:endParaRPr>
          </a:p>
        </p:txBody>
      </p:sp>
      <p:sp>
        <p:nvSpPr>
          <p:cNvPr id="30" name="object 30"/>
          <p:cNvSpPr/>
          <p:nvPr/>
        </p:nvSpPr>
        <p:spPr>
          <a:xfrm>
            <a:off x="4724113" y="6859758"/>
            <a:ext cx="1924685" cy="22225"/>
          </a:xfrm>
          <a:custGeom>
            <a:avLst/>
            <a:gdLst/>
            <a:ahLst/>
            <a:cxnLst/>
            <a:rect l="l" t="t" r="r" b="b"/>
            <a:pathLst>
              <a:path w="1924684" h="22225">
                <a:moveTo>
                  <a:pt x="1924580" y="22160"/>
                </a:moveTo>
                <a:lnTo>
                  <a:pt x="0" y="22160"/>
                </a:lnTo>
                <a:lnTo>
                  <a:pt x="0" y="0"/>
                </a:lnTo>
                <a:lnTo>
                  <a:pt x="1924580" y="0"/>
                </a:lnTo>
                <a:lnTo>
                  <a:pt x="1924580" y="22160"/>
                </a:lnTo>
                <a:close/>
              </a:path>
            </a:pathLst>
          </a:custGeom>
          <a:solidFill>
            <a:srgbClr val="CC96EA"/>
          </a:solidFill>
        </p:spPr>
        <p:txBody>
          <a:bodyPr wrap="square" lIns="0" tIns="0" rIns="0" bIns="0" rtlCol="0"/>
          <a:lstStyle/>
          <a:p>
            <a:endParaRPr dirty="0"/>
          </a:p>
        </p:txBody>
      </p:sp>
      <p:sp>
        <p:nvSpPr>
          <p:cNvPr id="31" name="object 31"/>
          <p:cNvSpPr txBox="1"/>
          <p:nvPr/>
        </p:nvSpPr>
        <p:spPr>
          <a:xfrm>
            <a:off x="4142805" y="6308518"/>
            <a:ext cx="3560445" cy="1898650"/>
          </a:xfrm>
          <a:prstGeom prst="rect">
            <a:avLst/>
          </a:prstGeom>
        </p:spPr>
        <p:txBody>
          <a:bodyPr vert="horz" wrap="square" lIns="0" tIns="0" rIns="0" bIns="0" rtlCol="0">
            <a:spAutoFit/>
          </a:bodyPr>
          <a:lstStyle/>
          <a:p>
            <a:pPr marR="519430" algn="r">
              <a:lnSpc>
                <a:spcPts val="695"/>
              </a:lnSpc>
            </a:pPr>
            <a:r>
              <a:rPr sz="600" dirty="0">
                <a:solidFill>
                  <a:srgbClr val="212121"/>
                </a:solidFill>
                <a:latin typeface="Calibri"/>
                <a:cs typeface="Calibri"/>
              </a:rPr>
              <a:t>ACtivité</a:t>
            </a:r>
            <a:r>
              <a:rPr sz="600" spc="13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a:p>
            <a:pPr>
              <a:lnSpc>
                <a:spcPct val="100000"/>
              </a:lnSpc>
            </a:pPr>
            <a:endParaRPr sz="700" dirty="0">
              <a:latin typeface="Calibri"/>
              <a:cs typeface="Calibri"/>
            </a:endParaRPr>
          </a:p>
          <a:p>
            <a:pPr>
              <a:lnSpc>
                <a:spcPct val="100000"/>
              </a:lnSpc>
              <a:spcBef>
                <a:spcPts val="30"/>
              </a:spcBef>
            </a:pPr>
            <a:endParaRPr sz="650" dirty="0">
              <a:latin typeface="Calibri"/>
              <a:cs typeface="Calibri"/>
            </a:endParaRPr>
          </a:p>
          <a:p>
            <a:pPr>
              <a:lnSpc>
                <a:spcPct val="100000"/>
              </a:lnSpc>
            </a:pPr>
            <a:r>
              <a:rPr sz="1200" spc="-10" dirty="0">
                <a:solidFill>
                  <a:srgbClr val="231F20"/>
                </a:solidFill>
                <a:latin typeface="Calibri"/>
                <a:cs typeface="Calibri"/>
              </a:rPr>
              <a:t>Comment</a:t>
            </a:r>
            <a:r>
              <a:rPr sz="1200" spc="15" dirty="0">
                <a:solidFill>
                  <a:srgbClr val="231F20"/>
                </a:solidFill>
                <a:latin typeface="Calibri"/>
                <a:cs typeface="Calibri"/>
              </a:rPr>
              <a:t> </a:t>
            </a:r>
            <a:r>
              <a:rPr sz="1200" spc="120" dirty="0">
                <a:solidFill>
                  <a:srgbClr val="231F20"/>
                </a:solidFill>
                <a:latin typeface="Calibri"/>
                <a:cs typeface="Calibri"/>
              </a:rPr>
              <a:t>repérer</a:t>
            </a:r>
            <a:r>
              <a:rPr sz="1200" spc="20" dirty="0">
                <a:solidFill>
                  <a:srgbClr val="231F20"/>
                </a:solidFill>
                <a:latin typeface="Calibri"/>
                <a:cs typeface="Calibri"/>
              </a:rPr>
              <a:t> </a:t>
            </a:r>
            <a:r>
              <a:rPr sz="1200" dirty="0">
                <a:solidFill>
                  <a:srgbClr val="231F20"/>
                </a:solidFill>
                <a:latin typeface="Calibri"/>
                <a:cs typeface="Calibri"/>
              </a:rPr>
              <a:t>une</a:t>
            </a:r>
            <a:r>
              <a:rPr sz="1200" spc="20" dirty="0">
                <a:solidFill>
                  <a:srgbClr val="231F20"/>
                </a:solidFill>
                <a:latin typeface="Calibri"/>
                <a:cs typeface="Calibri"/>
              </a:rPr>
              <a:t> </a:t>
            </a:r>
            <a:r>
              <a:rPr sz="1200" spc="80" dirty="0">
                <a:solidFill>
                  <a:srgbClr val="231F20"/>
                </a:solidFill>
                <a:latin typeface="Calibri"/>
                <a:cs typeface="Calibri"/>
              </a:rPr>
              <a:t>arnaque</a:t>
            </a:r>
            <a:r>
              <a:rPr sz="1200" spc="20" dirty="0">
                <a:solidFill>
                  <a:srgbClr val="231F20"/>
                </a:solidFill>
                <a:latin typeface="Calibri"/>
                <a:cs typeface="Calibri"/>
              </a:rPr>
              <a:t> </a:t>
            </a:r>
            <a:r>
              <a:rPr sz="1200" spc="95" dirty="0">
                <a:solidFill>
                  <a:srgbClr val="231F20"/>
                </a:solidFill>
                <a:latin typeface="Calibri"/>
                <a:cs typeface="Calibri"/>
              </a:rPr>
              <a:t>reçue</a:t>
            </a:r>
            <a:r>
              <a:rPr sz="1200" spc="20" dirty="0">
                <a:solidFill>
                  <a:srgbClr val="231F20"/>
                </a:solidFill>
                <a:latin typeface="Calibri"/>
                <a:cs typeface="Calibri"/>
              </a:rPr>
              <a:t> </a:t>
            </a:r>
            <a:r>
              <a:rPr sz="1200" spc="85" dirty="0">
                <a:solidFill>
                  <a:srgbClr val="231F20"/>
                </a:solidFill>
                <a:latin typeface="Calibri"/>
                <a:cs typeface="Calibri"/>
              </a:rPr>
              <a:t>par</a:t>
            </a:r>
            <a:r>
              <a:rPr sz="1200" spc="20" dirty="0">
                <a:solidFill>
                  <a:srgbClr val="231F20"/>
                </a:solidFill>
                <a:latin typeface="Calibri"/>
                <a:cs typeface="Calibri"/>
              </a:rPr>
              <a:t> </a:t>
            </a:r>
            <a:r>
              <a:rPr sz="1200" dirty="0">
                <a:solidFill>
                  <a:srgbClr val="231F20"/>
                </a:solidFill>
                <a:latin typeface="Calibri"/>
                <a:cs typeface="Calibri"/>
              </a:rPr>
              <a:t>mail</a:t>
            </a:r>
            <a:r>
              <a:rPr sz="1200" spc="20" dirty="0">
                <a:solidFill>
                  <a:srgbClr val="231F20"/>
                </a:solidFill>
                <a:latin typeface="Calibri"/>
                <a:cs typeface="Calibri"/>
              </a:rPr>
              <a:t> </a:t>
            </a:r>
            <a:r>
              <a:rPr sz="1200" dirty="0">
                <a:solidFill>
                  <a:srgbClr val="231F20"/>
                </a:solidFill>
                <a:latin typeface="Calibri"/>
                <a:cs typeface="Calibri"/>
              </a:rPr>
              <a:t>ou</a:t>
            </a:r>
            <a:r>
              <a:rPr sz="1200" spc="20" dirty="0">
                <a:solidFill>
                  <a:srgbClr val="231F20"/>
                </a:solidFill>
                <a:latin typeface="Calibri"/>
                <a:cs typeface="Calibri"/>
              </a:rPr>
              <a:t> </a:t>
            </a:r>
            <a:r>
              <a:rPr sz="1200" spc="-25" dirty="0">
                <a:solidFill>
                  <a:srgbClr val="231F20"/>
                </a:solidFill>
                <a:latin typeface="Calibri"/>
                <a:cs typeface="Calibri"/>
              </a:rPr>
              <a:t>sm</a:t>
            </a:r>
            <a:endParaRPr sz="12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pPr>
            <a:endParaRPr sz="1500" dirty="0">
              <a:latin typeface="Calibri"/>
              <a:cs typeface="Calibri"/>
            </a:endParaRPr>
          </a:p>
          <a:p>
            <a:pPr>
              <a:lnSpc>
                <a:spcPct val="100000"/>
              </a:lnSpc>
              <a:spcBef>
                <a:spcPts val="10"/>
              </a:spcBef>
            </a:pPr>
            <a:endParaRPr sz="1250" dirty="0">
              <a:latin typeface="Calibri"/>
              <a:cs typeface="Calibri"/>
            </a:endParaRPr>
          </a:p>
          <a:p>
            <a:pPr marL="8255" marR="1412240" indent="132715">
              <a:lnSpc>
                <a:spcPts val="810"/>
              </a:lnSpc>
              <a:tabLst>
                <a:tab pos="831850" algn="l"/>
                <a:tab pos="877569" algn="l"/>
                <a:tab pos="1584325" algn="l"/>
                <a:tab pos="1673225" algn="l"/>
              </a:tabLst>
            </a:pPr>
            <a:r>
              <a:rPr sz="700" spc="-10" dirty="0">
                <a:solidFill>
                  <a:srgbClr val="231F20"/>
                </a:solidFill>
                <a:latin typeface="Calibri"/>
                <a:cs typeface="Calibri"/>
              </a:rPr>
              <a:t>Attention</a:t>
            </a:r>
            <a:r>
              <a:rPr sz="700" dirty="0">
                <a:solidFill>
                  <a:srgbClr val="231F20"/>
                </a:solidFill>
                <a:latin typeface="Calibri"/>
                <a:cs typeface="Calibri"/>
              </a:rPr>
              <a:t>	soyez</a:t>
            </a:r>
            <a:r>
              <a:rPr sz="700" spc="145" dirty="0">
                <a:solidFill>
                  <a:srgbClr val="231F20"/>
                </a:solidFill>
                <a:latin typeface="Calibri"/>
                <a:cs typeface="Calibri"/>
              </a:rPr>
              <a:t> </a:t>
            </a:r>
            <a:r>
              <a:rPr sz="700" spc="-10" dirty="0">
                <a:solidFill>
                  <a:srgbClr val="231F20"/>
                </a:solidFill>
                <a:latin typeface="Calibri"/>
                <a:cs typeface="Calibri"/>
              </a:rPr>
              <a:t>attentif</a:t>
            </a:r>
            <a:r>
              <a:rPr sz="700" dirty="0">
                <a:solidFill>
                  <a:srgbClr val="231F20"/>
                </a:solidFill>
                <a:latin typeface="Calibri"/>
                <a:cs typeface="Calibri"/>
              </a:rPr>
              <a:t>		</a:t>
            </a:r>
            <a:r>
              <a:rPr sz="700" spc="35" dirty="0">
                <a:solidFill>
                  <a:srgbClr val="231F20"/>
                </a:solidFill>
                <a:latin typeface="Calibri"/>
                <a:cs typeface="Calibri"/>
              </a:rPr>
              <a:t>l’adresse</a:t>
            </a:r>
            <a:r>
              <a:rPr sz="700" spc="50" dirty="0">
                <a:solidFill>
                  <a:srgbClr val="231F20"/>
                </a:solidFill>
                <a:latin typeface="Calibri"/>
                <a:cs typeface="Calibri"/>
              </a:rPr>
              <a:t> aux</a:t>
            </a:r>
            <a:r>
              <a:rPr sz="700" spc="-15" dirty="0">
                <a:solidFill>
                  <a:srgbClr val="231F20"/>
                </a:solidFill>
                <a:latin typeface="Calibri"/>
                <a:cs typeface="Calibri"/>
              </a:rPr>
              <a:t> </a:t>
            </a:r>
            <a:r>
              <a:rPr sz="700" spc="-10" dirty="0">
                <a:solidFill>
                  <a:srgbClr val="231F20"/>
                </a:solidFill>
                <a:latin typeface="Calibri"/>
                <a:cs typeface="Calibri"/>
              </a:rPr>
              <a:t>expéditeurs</a:t>
            </a:r>
            <a:r>
              <a:rPr sz="700" dirty="0">
                <a:solidFill>
                  <a:srgbClr val="231F20"/>
                </a:solidFill>
                <a:latin typeface="Calibri"/>
                <a:cs typeface="Calibri"/>
              </a:rPr>
              <a:t>		</a:t>
            </a:r>
            <a:r>
              <a:rPr sz="700" spc="80" dirty="0">
                <a:solidFill>
                  <a:srgbClr val="231F20"/>
                </a:solidFill>
                <a:latin typeface="Calibri"/>
                <a:cs typeface="Calibri"/>
              </a:rPr>
              <a:t>à</a:t>
            </a:r>
            <a:r>
              <a:rPr sz="700" spc="-20" dirty="0">
                <a:solidFill>
                  <a:srgbClr val="231F20"/>
                </a:solidFill>
                <a:latin typeface="Calibri"/>
                <a:cs typeface="Calibri"/>
              </a:rPr>
              <a:t> </a:t>
            </a:r>
            <a:r>
              <a:rPr sz="700" spc="40" dirty="0">
                <a:solidFill>
                  <a:srgbClr val="231F20"/>
                </a:solidFill>
                <a:latin typeface="Calibri"/>
                <a:cs typeface="Calibri"/>
              </a:rPr>
              <a:t>l’écriture</a:t>
            </a:r>
            <a:r>
              <a:rPr sz="700" dirty="0">
                <a:solidFill>
                  <a:srgbClr val="231F20"/>
                </a:solidFill>
                <a:latin typeface="Calibri"/>
                <a:cs typeface="Calibri"/>
              </a:rPr>
              <a:t>	de </a:t>
            </a:r>
            <a:r>
              <a:rPr sz="700" spc="-10" dirty="0">
                <a:solidFill>
                  <a:srgbClr val="231F20"/>
                </a:solidFill>
                <a:latin typeface="Calibri"/>
                <a:cs typeface="Calibri"/>
              </a:rPr>
              <a:t>messagerie</a:t>
            </a:r>
            <a:endParaRPr sz="700" dirty="0">
              <a:latin typeface="Calibri"/>
              <a:cs typeface="Calibri"/>
            </a:endParaRPr>
          </a:p>
          <a:p>
            <a:pPr marL="151765">
              <a:lnSpc>
                <a:spcPts val="770"/>
              </a:lnSpc>
              <a:tabLst>
                <a:tab pos="1597025" algn="l"/>
              </a:tabLst>
            </a:pPr>
            <a:r>
              <a:rPr sz="700" spc="-10" dirty="0">
                <a:solidFill>
                  <a:srgbClr val="231F20"/>
                </a:solidFill>
                <a:latin typeface="Calibri"/>
                <a:cs typeface="Calibri"/>
              </a:rPr>
              <a:t>inconnus</a:t>
            </a:r>
            <a:r>
              <a:rPr sz="700" dirty="0">
                <a:solidFill>
                  <a:srgbClr val="231F20"/>
                </a:solidFill>
                <a:latin typeface="Calibri"/>
                <a:cs typeface="Calibri"/>
              </a:rPr>
              <a:t>	de </a:t>
            </a:r>
            <a:r>
              <a:rPr sz="700" spc="-10" dirty="0">
                <a:solidFill>
                  <a:srgbClr val="231F20"/>
                </a:solidFill>
                <a:latin typeface="Calibri"/>
                <a:cs typeface="Calibri"/>
              </a:rPr>
              <a:t>l’émetteur</a:t>
            </a:r>
            <a:endParaRPr sz="700" dirty="0">
              <a:latin typeface="Calibri"/>
              <a:cs typeface="Calibri"/>
            </a:endParaRPr>
          </a:p>
          <a:p>
            <a:pPr marL="1587500" marR="1415415" indent="45085">
              <a:lnSpc>
                <a:spcPts val="810"/>
              </a:lnSpc>
              <a:spcBef>
                <a:spcPts val="35"/>
              </a:spcBef>
            </a:pPr>
            <a:r>
              <a:rPr sz="700" dirty="0">
                <a:solidFill>
                  <a:srgbClr val="231F20"/>
                </a:solidFill>
                <a:latin typeface="Calibri"/>
                <a:cs typeface="Calibri"/>
              </a:rPr>
              <a:t>n’est</a:t>
            </a:r>
            <a:r>
              <a:rPr sz="700" spc="60" dirty="0">
                <a:solidFill>
                  <a:srgbClr val="231F20"/>
                </a:solidFill>
                <a:latin typeface="Calibri"/>
                <a:cs typeface="Calibri"/>
              </a:rPr>
              <a:t> </a:t>
            </a:r>
            <a:r>
              <a:rPr sz="700" dirty="0">
                <a:solidFill>
                  <a:srgbClr val="231F20"/>
                </a:solidFill>
                <a:latin typeface="Calibri"/>
                <a:cs typeface="Calibri"/>
              </a:rPr>
              <a:t>pas</a:t>
            </a:r>
            <a:r>
              <a:rPr sz="700" spc="60" dirty="0">
                <a:solidFill>
                  <a:srgbClr val="231F20"/>
                </a:solidFill>
                <a:latin typeface="Calibri"/>
                <a:cs typeface="Calibri"/>
              </a:rPr>
              <a:t> </a:t>
            </a:r>
            <a:r>
              <a:rPr sz="700" spc="-25" dirty="0">
                <a:solidFill>
                  <a:srgbClr val="231F20"/>
                </a:solidFill>
                <a:latin typeface="Calibri"/>
                <a:cs typeface="Calibri"/>
              </a:rPr>
              <a:t>un</a:t>
            </a:r>
            <a:r>
              <a:rPr sz="700" spc="60" dirty="0">
                <a:solidFill>
                  <a:srgbClr val="231F20"/>
                </a:solidFill>
                <a:latin typeface="Calibri"/>
                <a:cs typeface="Calibri"/>
              </a:rPr>
              <a:t> critère</a:t>
            </a:r>
            <a:r>
              <a:rPr sz="700" spc="-10" dirty="0">
                <a:solidFill>
                  <a:srgbClr val="231F20"/>
                </a:solidFill>
                <a:latin typeface="Calibri"/>
                <a:cs typeface="Calibri"/>
              </a:rPr>
              <a:t> fiable</a:t>
            </a:r>
            <a:endParaRPr sz="700" dirty="0">
              <a:latin typeface="Calibri"/>
              <a:cs typeface="Calibri"/>
            </a:endParaRPr>
          </a:p>
        </p:txBody>
      </p:sp>
      <p:grpSp>
        <p:nvGrpSpPr>
          <p:cNvPr id="32" name="object 32"/>
          <p:cNvGrpSpPr/>
          <p:nvPr/>
        </p:nvGrpSpPr>
        <p:grpSpPr>
          <a:xfrm>
            <a:off x="3787717" y="6129562"/>
            <a:ext cx="4986655" cy="2987675"/>
            <a:chOff x="3787717" y="6129562"/>
            <a:chExt cx="4986655" cy="2987675"/>
          </a:xfrm>
        </p:grpSpPr>
        <p:sp>
          <p:nvSpPr>
            <p:cNvPr id="33" name="object 33"/>
            <p:cNvSpPr/>
            <p:nvPr/>
          </p:nvSpPr>
          <p:spPr>
            <a:xfrm>
              <a:off x="6659715" y="6859758"/>
              <a:ext cx="1939289" cy="22860"/>
            </a:xfrm>
            <a:custGeom>
              <a:avLst/>
              <a:gdLst/>
              <a:ahLst/>
              <a:cxnLst/>
              <a:rect l="l" t="t" r="r" b="b"/>
              <a:pathLst>
                <a:path w="1939290" h="22859">
                  <a:moveTo>
                    <a:pt x="1938680" y="5041"/>
                  </a:moveTo>
                  <a:lnTo>
                    <a:pt x="1936203" y="5041"/>
                  </a:lnTo>
                  <a:lnTo>
                    <a:pt x="1936203" y="0"/>
                  </a:lnTo>
                  <a:lnTo>
                    <a:pt x="0" y="0"/>
                  </a:lnTo>
                  <a:lnTo>
                    <a:pt x="0" y="5041"/>
                  </a:lnTo>
                  <a:lnTo>
                    <a:pt x="0" y="17653"/>
                  </a:lnTo>
                  <a:lnTo>
                    <a:pt x="0" y="22694"/>
                  </a:lnTo>
                  <a:lnTo>
                    <a:pt x="1935670" y="22694"/>
                  </a:lnTo>
                  <a:lnTo>
                    <a:pt x="1935670" y="17653"/>
                  </a:lnTo>
                  <a:lnTo>
                    <a:pt x="1938680" y="17653"/>
                  </a:lnTo>
                  <a:lnTo>
                    <a:pt x="1938680" y="5041"/>
                  </a:lnTo>
                  <a:close/>
                </a:path>
              </a:pathLst>
            </a:custGeom>
            <a:solidFill>
              <a:srgbClr val="CC96EA"/>
            </a:solidFill>
          </p:spPr>
          <p:txBody>
            <a:bodyPr wrap="square" lIns="0" tIns="0" rIns="0" bIns="0" rtlCol="0"/>
            <a:lstStyle/>
            <a:p>
              <a:endParaRPr dirty="0"/>
            </a:p>
          </p:txBody>
        </p:sp>
        <p:sp>
          <p:nvSpPr>
            <p:cNvPr id="34" name="object 34"/>
            <p:cNvSpPr/>
            <p:nvPr/>
          </p:nvSpPr>
          <p:spPr>
            <a:xfrm>
              <a:off x="6651153" y="6859755"/>
              <a:ext cx="22225" cy="22225"/>
            </a:xfrm>
            <a:custGeom>
              <a:avLst/>
              <a:gdLst/>
              <a:ahLst/>
              <a:cxnLst/>
              <a:rect l="l" t="t" r="r" b="b"/>
              <a:pathLst>
                <a:path w="22225" h="22225">
                  <a:moveTo>
                    <a:pt x="21876" y="22160"/>
                  </a:moveTo>
                  <a:lnTo>
                    <a:pt x="5033" y="22160"/>
                  </a:lnTo>
                  <a:lnTo>
                    <a:pt x="0" y="17203"/>
                  </a:lnTo>
                  <a:lnTo>
                    <a:pt x="0" y="4961"/>
                  </a:lnTo>
                  <a:lnTo>
                    <a:pt x="5033" y="0"/>
                  </a:lnTo>
                  <a:lnTo>
                    <a:pt x="21876" y="0"/>
                  </a:lnTo>
                  <a:lnTo>
                    <a:pt x="21876" y="22160"/>
                  </a:lnTo>
                  <a:close/>
                </a:path>
              </a:pathLst>
            </a:custGeom>
            <a:solidFill>
              <a:srgbClr val="F7F2C4"/>
            </a:solidFill>
          </p:spPr>
          <p:txBody>
            <a:bodyPr wrap="square" lIns="0" tIns="0" rIns="0" bIns="0" rtlCol="0"/>
            <a:lstStyle/>
            <a:p>
              <a:endParaRPr dirty="0"/>
            </a:p>
          </p:txBody>
        </p:sp>
        <p:sp>
          <p:nvSpPr>
            <p:cNvPr id="35" name="object 35"/>
            <p:cNvSpPr/>
            <p:nvPr/>
          </p:nvSpPr>
          <p:spPr>
            <a:xfrm>
              <a:off x="6631485" y="6841499"/>
              <a:ext cx="59690" cy="59055"/>
            </a:xfrm>
            <a:custGeom>
              <a:avLst/>
              <a:gdLst/>
              <a:ahLst/>
              <a:cxnLst/>
              <a:rect l="l" t="t" r="r" b="b"/>
              <a:pathLst>
                <a:path w="59690" h="59054">
                  <a:moveTo>
                    <a:pt x="29773" y="58674"/>
                  </a:moveTo>
                  <a:lnTo>
                    <a:pt x="18195" y="56364"/>
                  </a:lnTo>
                  <a:lnTo>
                    <a:pt x="8730" y="50071"/>
                  </a:lnTo>
                  <a:lnTo>
                    <a:pt x="2343" y="40745"/>
                  </a:lnTo>
                  <a:lnTo>
                    <a:pt x="0" y="29338"/>
                  </a:lnTo>
                  <a:lnTo>
                    <a:pt x="2343" y="17929"/>
                  </a:lnTo>
                  <a:lnTo>
                    <a:pt x="8730" y="8602"/>
                  </a:lnTo>
                  <a:lnTo>
                    <a:pt x="18195" y="2309"/>
                  </a:lnTo>
                  <a:lnTo>
                    <a:pt x="29773" y="0"/>
                  </a:lnTo>
                  <a:lnTo>
                    <a:pt x="41351" y="2309"/>
                  </a:lnTo>
                  <a:lnTo>
                    <a:pt x="50816" y="8602"/>
                  </a:lnTo>
                  <a:lnTo>
                    <a:pt x="57203" y="17929"/>
                  </a:lnTo>
                  <a:lnTo>
                    <a:pt x="59547" y="29338"/>
                  </a:lnTo>
                  <a:lnTo>
                    <a:pt x="57203" y="40745"/>
                  </a:lnTo>
                  <a:lnTo>
                    <a:pt x="50816" y="50071"/>
                  </a:lnTo>
                  <a:lnTo>
                    <a:pt x="41351" y="56364"/>
                  </a:lnTo>
                  <a:lnTo>
                    <a:pt x="29773" y="58674"/>
                  </a:lnTo>
                  <a:close/>
                </a:path>
              </a:pathLst>
            </a:custGeom>
            <a:solidFill>
              <a:srgbClr val="E0C1F2"/>
            </a:solidFill>
          </p:spPr>
          <p:txBody>
            <a:bodyPr wrap="square" lIns="0" tIns="0" rIns="0" bIns="0" rtlCol="0"/>
            <a:lstStyle/>
            <a:p>
              <a:endParaRPr dirty="0"/>
            </a:p>
          </p:txBody>
        </p:sp>
        <p:sp>
          <p:nvSpPr>
            <p:cNvPr id="36" name="object 36"/>
            <p:cNvSpPr/>
            <p:nvPr/>
          </p:nvSpPr>
          <p:spPr>
            <a:xfrm>
              <a:off x="6625863" y="6835961"/>
              <a:ext cx="71120" cy="69850"/>
            </a:xfrm>
            <a:custGeom>
              <a:avLst/>
              <a:gdLst/>
              <a:ahLst/>
              <a:cxnLst/>
              <a:rect l="l" t="t" r="r" b="b"/>
              <a:pathLst>
                <a:path w="71120" h="69850">
                  <a:moveTo>
                    <a:pt x="35396" y="69754"/>
                  </a:moveTo>
                  <a:lnTo>
                    <a:pt x="21631" y="67009"/>
                  </a:lnTo>
                  <a:lnTo>
                    <a:pt x="10379" y="59527"/>
                  </a:lnTo>
                  <a:lnTo>
                    <a:pt x="2785" y="48438"/>
                  </a:lnTo>
                  <a:lnTo>
                    <a:pt x="0" y="34873"/>
                  </a:lnTo>
                  <a:lnTo>
                    <a:pt x="2785" y="21312"/>
                  </a:lnTo>
                  <a:lnTo>
                    <a:pt x="10379" y="10226"/>
                  </a:lnTo>
                  <a:lnTo>
                    <a:pt x="21631" y="2745"/>
                  </a:lnTo>
                  <a:lnTo>
                    <a:pt x="35396" y="0"/>
                  </a:lnTo>
                  <a:lnTo>
                    <a:pt x="49160" y="2745"/>
                  </a:lnTo>
                  <a:lnTo>
                    <a:pt x="60413" y="10226"/>
                  </a:lnTo>
                  <a:lnTo>
                    <a:pt x="60998" y="11080"/>
                  </a:lnTo>
                  <a:lnTo>
                    <a:pt x="35396" y="11080"/>
                  </a:lnTo>
                  <a:lnTo>
                    <a:pt x="25995" y="12950"/>
                  </a:lnTo>
                  <a:lnTo>
                    <a:pt x="18319" y="18049"/>
                  </a:lnTo>
                  <a:lnTo>
                    <a:pt x="13145" y="25613"/>
                  </a:lnTo>
                  <a:lnTo>
                    <a:pt x="11247" y="34873"/>
                  </a:lnTo>
                  <a:lnTo>
                    <a:pt x="13145" y="44137"/>
                  </a:lnTo>
                  <a:lnTo>
                    <a:pt x="18319" y="51702"/>
                  </a:lnTo>
                  <a:lnTo>
                    <a:pt x="25995" y="56803"/>
                  </a:lnTo>
                  <a:lnTo>
                    <a:pt x="35396" y="58674"/>
                  </a:lnTo>
                  <a:lnTo>
                    <a:pt x="60997" y="58674"/>
                  </a:lnTo>
                  <a:lnTo>
                    <a:pt x="60413" y="59527"/>
                  </a:lnTo>
                  <a:lnTo>
                    <a:pt x="49160" y="67009"/>
                  </a:lnTo>
                  <a:lnTo>
                    <a:pt x="35396" y="69754"/>
                  </a:lnTo>
                  <a:close/>
                </a:path>
                <a:path w="71120" h="69850">
                  <a:moveTo>
                    <a:pt x="60997" y="58674"/>
                  </a:moveTo>
                  <a:lnTo>
                    <a:pt x="35396" y="58674"/>
                  </a:lnTo>
                  <a:lnTo>
                    <a:pt x="44796" y="56803"/>
                  </a:lnTo>
                  <a:lnTo>
                    <a:pt x="52472" y="51702"/>
                  </a:lnTo>
                  <a:lnTo>
                    <a:pt x="57647" y="44137"/>
                  </a:lnTo>
                  <a:lnTo>
                    <a:pt x="59544" y="34873"/>
                  </a:lnTo>
                  <a:lnTo>
                    <a:pt x="57647" y="25613"/>
                  </a:lnTo>
                  <a:lnTo>
                    <a:pt x="52472" y="18049"/>
                  </a:lnTo>
                  <a:lnTo>
                    <a:pt x="44796" y="12950"/>
                  </a:lnTo>
                  <a:lnTo>
                    <a:pt x="35396" y="11080"/>
                  </a:lnTo>
                  <a:lnTo>
                    <a:pt x="60998" y="11080"/>
                  </a:lnTo>
                  <a:lnTo>
                    <a:pt x="68006" y="21312"/>
                  </a:lnTo>
                  <a:lnTo>
                    <a:pt x="70792" y="34873"/>
                  </a:lnTo>
                  <a:lnTo>
                    <a:pt x="68006" y="48438"/>
                  </a:lnTo>
                  <a:lnTo>
                    <a:pt x="60997" y="58674"/>
                  </a:lnTo>
                  <a:close/>
                </a:path>
              </a:pathLst>
            </a:custGeom>
            <a:solidFill>
              <a:srgbClr val="FFFFFF"/>
            </a:solidFill>
          </p:spPr>
          <p:txBody>
            <a:bodyPr wrap="square" lIns="0" tIns="0" rIns="0" bIns="0" rtlCol="0"/>
            <a:lstStyle/>
            <a:p>
              <a:endParaRPr dirty="0"/>
            </a:p>
          </p:txBody>
        </p:sp>
        <p:pic>
          <p:nvPicPr>
            <p:cNvPr id="37" name="object 37"/>
            <p:cNvPicPr/>
            <p:nvPr/>
          </p:nvPicPr>
          <p:blipFill>
            <a:blip r:embed="rId3" cstate="print"/>
            <a:stretch>
              <a:fillRect/>
            </a:stretch>
          </p:blipFill>
          <p:spPr>
            <a:xfrm>
              <a:off x="4607506" y="6818970"/>
              <a:ext cx="137923" cy="92326"/>
            </a:xfrm>
            <a:prstGeom prst="rect">
              <a:avLst/>
            </a:prstGeom>
          </p:spPr>
        </p:pic>
        <p:sp>
          <p:nvSpPr>
            <p:cNvPr id="38" name="object 38"/>
            <p:cNvSpPr/>
            <p:nvPr/>
          </p:nvSpPr>
          <p:spPr>
            <a:xfrm>
              <a:off x="6593129" y="6818979"/>
              <a:ext cx="138430" cy="92710"/>
            </a:xfrm>
            <a:custGeom>
              <a:avLst/>
              <a:gdLst/>
              <a:ahLst/>
              <a:cxnLst/>
              <a:rect l="l" t="t" r="r" b="b"/>
              <a:pathLst>
                <a:path w="138429" h="92709">
                  <a:moveTo>
                    <a:pt x="137922" y="56222"/>
                  </a:moveTo>
                  <a:lnTo>
                    <a:pt x="136702" y="49149"/>
                  </a:lnTo>
                  <a:lnTo>
                    <a:pt x="133121" y="42519"/>
                  </a:lnTo>
                  <a:lnTo>
                    <a:pt x="127266" y="36474"/>
                  </a:lnTo>
                  <a:lnTo>
                    <a:pt x="119253" y="31140"/>
                  </a:lnTo>
                  <a:lnTo>
                    <a:pt x="119253" y="27254"/>
                  </a:lnTo>
                  <a:lnTo>
                    <a:pt x="88912" y="2070"/>
                  </a:lnTo>
                  <a:lnTo>
                    <a:pt x="68961" y="0"/>
                  </a:lnTo>
                  <a:lnTo>
                    <a:pt x="48996" y="2070"/>
                  </a:lnTo>
                  <a:lnTo>
                    <a:pt x="33058" y="7797"/>
                  </a:lnTo>
                  <a:lnTo>
                    <a:pt x="22491" y="16433"/>
                  </a:lnTo>
                  <a:lnTo>
                    <a:pt x="18669" y="27254"/>
                  </a:lnTo>
                  <a:lnTo>
                    <a:pt x="18669" y="31140"/>
                  </a:lnTo>
                  <a:lnTo>
                    <a:pt x="10655" y="36474"/>
                  </a:lnTo>
                  <a:lnTo>
                    <a:pt x="4800" y="42519"/>
                  </a:lnTo>
                  <a:lnTo>
                    <a:pt x="1219" y="49149"/>
                  </a:lnTo>
                  <a:lnTo>
                    <a:pt x="0" y="56222"/>
                  </a:lnTo>
                  <a:lnTo>
                    <a:pt x="5245" y="70548"/>
                  </a:lnTo>
                  <a:lnTo>
                    <a:pt x="19735" y="81991"/>
                  </a:lnTo>
                  <a:lnTo>
                    <a:pt x="41592" y="89573"/>
                  </a:lnTo>
                  <a:lnTo>
                    <a:pt x="68961" y="92329"/>
                  </a:lnTo>
                  <a:lnTo>
                    <a:pt x="96316" y="89573"/>
                  </a:lnTo>
                  <a:lnTo>
                    <a:pt x="107556" y="85674"/>
                  </a:lnTo>
                  <a:lnTo>
                    <a:pt x="118186" y="81991"/>
                  </a:lnTo>
                  <a:lnTo>
                    <a:pt x="132676" y="70548"/>
                  </a:lnTo>
                  <a:lnTo>
                    <a:pt x="137922" y="56222"/>
                  </a:lnTo>
                  <a:close/>
                </a:path>
              </a:pathLst>
            </a:custGeom>
            <a:solidFill>
              <a:srgbClr val="FFFFFF"/>
            </a:solidFill>
          </p:spPr>
          <p:txBody>
            <a:bodyPr wrap="square" lIns="0" tIns="0" rIns="0" bIns="0" rtlCol="0"/>
            <a:lstStyle/>
            <a:p>
              <a:endParaRPr dirty="0"/>
            </a:p>
          </p:txBody>
        </p:sp>
        <p:sp>
          <p:nvSpPr>
            <p:cNvPr id="39" name="object 39"/>
            <p:cNvSpPr/>
            <p:nvPr/>
          </p:nvSpPr>
          <p:spPr>
            <a:xfrm>
              <a:off x="6599876" y="6854172"/>
              <a:ext cx="124460" cy="50800"/>
            </a:xfrm>
            <a:custGeom>
              <a:avLst/>
              <a:gdLst/>
              <a:ahLst/>
              <a:cxnLst/>
              <a:rect l="l" t="t" r="r" b="b"/>
              <a:pathLst>
                <a:path w="124459" h="50800">
                  <a:moveTo>
                    <a:pt x="62214" y="50474"/>
                  </a:moveTo>
                  <a:lnTo>
                    <a:pt x="19156" y="42282"/>
                  </a:lnTo>
                  <a:lnTo>
                    <a:pt x="0" y="21028"/>
                  </a:lnTo>
                  <a:lnTo>
                    <a:pt x="130" y="19111"/>
                  </a:lnTo>
                  <a:lnTo>
                    <a:pt x="1962" y="13668"/>
                  </a:lnTo>
                  <a:lnTo>
                    <a:pt x="5799" y="8606"/>
                  </a:lnTo>
                  <a:lnTo>
                    <a:pt x="11435" y="4021"/>
                  </a:lnTo>
                  <a:lnTo>
                    <a:pt x="18667" y="0"/>
                  </a:lnTo>
                  <a:lnTo>
                    <a:pt x="18667" y="15612"/>
                  </a:lnTo>
                  <a:lnTo>
                    <a:pt x="22089" y="23637"/>
                  </a:lnTo>
                  <a:lnTo>
                    <a:pt x="31421" y="30191"/>
                  </a:lnTo>
                  <a:lnTo>
                    <a:pt x="45263" y="34609"/>
                  </a:lnTo>
                  <a:lnTo>
                    <a:pt x="62214" y="36230"/>
                  </a:lnTo>
                  <a:lnTo>
                    <a:pt x="79167" y="34609"/>
                  </a:lnTo>
                  <a:lnTo>
                    <a:pt x="93010" y="30191"/>
                  </a:lnTo>
                  <a:lnTo>
                    <a:pt x="102343" y="23637"/>
                  </a:lnTo>
                  <a:lnTo>
                    <a:pt x="105766" y="15612"/>
                  </a:lnTo>
                  <a:lnTo>
                    <a:pt x="105766" y="8"/>
                  </a:lnTo>
                  <a:lnTo>
                    <a:pt x="112996" y="4021"/>
                  </a:lnTo>
                  <a:lnTo>
                    <a:pt x="118632" y="8607"/>
                  </a:lnTo>
                  <a:lnTo>
                    <a:pt x="122468" y="13669"/>
                  </a:lnTo>
                  <a:lnTo>
                    <a:pt x="124300" y="19113"/>
                  </a:lnTo>
                  <a:lnTo>
                    <a:pt x="124368" y="22355"/>
                  </a:lnTo>
                  <a:lnTo>
                    <a:pt x="118738" y="33350"/>
                  </a:lnTo>
                  <a:lnTo>
                    <a:pt x="105274" y="42282"/>
                  </a:lnTo>
                  <a:lnTo>
                    <a:pt x="85819" y="48281"/>
                  </a:lnTo>
                  <a:lnTo>
                    <a:pt x="62214" y="50474"/>
                  </a:lnTo>
                  <a:close/>
                </a:path>
              </a:pathLst>
            </a:custGeom>
            <a:solidFill>
              <a:srgbClr val="F9E5FC"/>
            </a:solidFill>
          </p:spPr>
          <p:txBody>
            <a:bodyPr wrap="square" lIns="0" tIns="0" rIns="0" bIns="0" rtlCol="0"/>
            <a:lstStyle/>
            <a:p>
              <a:endParaRPr dirty="0"/>
            </a:p>
          </p:txBody>
        </p:sp>
        <p:sp>
          <p:nvSpPr>
            <p:cNvPr id="40" name="object 40"/>
            <p:cNvSpPr/>
            <p:nvPr/>
          </p:nvSpPr>
          <p:spPr>
            <a:xfrm>
              <a:off x="6599939" y="6854172"/>
              <a:ext cx="124460" cy="50800"/>
            </a:xfrm>
            <a:custGeom>
              <a:avLst/>
              <a:gdLst/>
              <a:ahLst/>
              <a:cxnLst/>
              <a:rect l="l" t="t" r="r" b="b"/>
              <a:pathLst>
                <a:path w="124459" h="50800">
                  <a:moveTo>
                    <a:pt x="67" y="19111"/>
                  </a:moveTo>
                  <a:lnTo>
                    <a:pt x="1899" y="13666"/>
                  </a:lnTo>
                  <a:lnTo>
                    <a:pt x="5735" y="8601"/>
                  </a:lnTo>
                  <a:lnTo>
                    <a:pt x="11371" y="4013"/>
                  </a:lnTo>
                  <a:lnTo>
                    <a:pt x="18604" y="0"/>
                  </a:lnTo>
                  <a:lnTo>
                    <a:pt x="11372" y="4021"/>
                  </a:lnTo>
                  <a:lnTo>
                    <a:pt x="5736" y="8606"/>
                  </a:lnTo>
                  <a:lnTo>
                    <a:pt x="1899" y="13668"/>
                  </a:lnTo>
                  <a:lnTo>
                    <a:pt x="67" y="19111"/>
                  </a:lnTo>
                  <a:close/>
                </a:path>
                <a:path w="124459" h="50800">
                  <a:moveTo>
                    <a:pt x="124237" y="19113"/>
                  </a:moveTo>
                  <a:lnTo>
                    <a:pt x="122405" y="13668"/>
                  </a:lnTo>
                  <a:lnTo>
                    <a:pt x="118566" y="8603"/>
                  </a:lnTo>
                  <a:lnTo>
                    <a:pt x="112924" y="4016"/>
                  </a:lnTo>
                  <a:lnTo>
                    <a:pt x="105703" y="2"/>
                  </a:lnTo>
                  <a:lnTo>
                    <a:pt x="112941" y="4021"/>
                  </a:lnTo>
                  <a:lnTo>
                    <a:pt x="118573" y="8607"/>
                  </a:lnTo>
                  <a:lnTo>
                    <a:pt x="122407" y="13669"/>
                  </a:lnTo>
                  <a:lnTo>
                    <a:pt x="124237" y="19113"/>
                  </a:lnTo>
                  <a:close/>
                </a:path>
                <a:path w="124459" h="50800">
                  <a:moveTo>
                    <a:pt x="62153" y="50474"/>
                  </a:moveTo>
                  <a:lnTo>
                    <a:pt x="38535" y="48281"/>
                  </a:lnTo>
                  <a:lnTo>
                    <a:pt x="19089" y="42282"/>
                  </a:lnTo>
                  <a:lnTo>
                    <a:pt x="5629" y="33350"/>
                  </a:lnTo>
                  <a:lnTo>
                    <a:pt x="0" y="22355"/>
                  </a:lnTo>
                  <a:lnTo>
                    <a:pt x="5632" y="33351"/>
                  </a:lnTo>
                  <a:lnTo>
                    <a:pt x="19103" y="42285"/>
                  </a:lnTo>
                  <a:lnTo>
                    <a:pt x="38592" y="48285"/>
                  </a:lnTo>
                  <a:lnTo>
                    <a:pt x="62153" y="50474"/>
                  </a:lnTo>
                  <a:close/>
                </a:path>
                <a:path w="124459" h="50800">
                  <a:moveTo>
                    <a:pt x="62201" y="50474"/>
                  </a:moveTo>
                  <a:lnTo>
                    <a:pt x="85757" y="48281"/>
                  </a:lnTo>
                  <a:lnTo>
                    <a:pt x="105211" y="42282"/>
                  </a:lnTo>
                  <a:lnTo>
                    <a:pt x="118675" y="33350"/>
                  </a:lnTo>
                  <a:lnTo>
                    <a:pt x="124305" y="22355"/>
                  </a:lnTo>
                  <a:lnTo>
                    <a:pt x="118675" y="33351"/>
                  </a:lnTo>
                  <a:lnTo>
                    <a:pt x="105211" y="42285"/>
                  </a:lnTo>
                  <a:lnTo>
                    <a:pt x="85757" y="48285"/>
                  </a:lnTo>
                  <a:lnTo>
                    <a:pt x="62201" y="50474"/>
                  </a:lnTo>
                  <a:close/>
                </a:path>
                <a:path w="124459" h="50800">
                  <a:moveTo>
                    <a:pt x="62153" y="50479"/>
                  </a:moveTo>
                  <a:close/>
                </a:path>
              </a:pathLst>
            </a:custGeom>
            <a:solidFill>
              <a:srgbClr val="F9F4C6"/>
            </a:solidFill>
          </p:spPr>
          <p:txBody>
            <a:bodyPr wrap="square" lIns="0" tIns="0" rIns="0" bIns="0" rtlCol="0"/>
            <a:lstStyle/>
            <a:p>
              <a:endParaRPr dirty="0"/>
            </a:p>
          </p:txBody>
        </p:sp>
        <p:sp>
          <p:nvSpPr>
            <p:cNvPr id="41" name="object 41"/>
            <p:cNvSpPr/>
            <p:nvPr/>
          </p:nvSpPr>
          <p:spPr>
            <a:xfrm>
              <a:off x="6618545" y="6846230"/>
              <a:ext cx="87630" cy="44450"/>
            </a:xfrm>
            <a:custGeom>
              <a:avLst/>
              <a:gdLst/>
              <a:ahLst/>
              <a:cxnLst/>
              <a:rect l="l" t="t" r="r" b="b"/>
              <a:pathLst>
                <a:path w="87629" h="44450">
                  <a:moveTo>
                    <a:pt x="43544" y="44170"/>
                  </a:moveTo>
                  <a:lnTo>
                    <a:pt x="26594" y="42550"/>
                  </a:lnTo>
                  <a:lnTo>
                    <a:pt x="12753" y="38131"/>
                  </a:lnTo>
                  <a:lnTo>
                    <a:pt x="3421" y="31579"/>
                  </a:lnTo>
                  <a:lnTo>
                    <a:pt x="0" y="23554"/>
                  </a:lnTo>
                  <a:lnTo>
                    <a:pt x="0" y="0"/>
                  </a:lnTo>
                  <a:lnTo>
                    <a:pt x="87096" y="0"/>
                  </a:lnTo>
                  <a:lnTo>
                    <a:pt x="87096" y="23554"/>
                  </a:lnTo>
                  <a:lnTo>
                    <a:pt x="83674" y="31579"/>
                  </a:lnTo>
                  <a:lnTo>
                    <a:pt x="74341" y="38131"/>
                  </a:lnTo>
                  <a:lnTo>
                    <a:pt x="60498" y="42550"/>
                  </a:lnTo>
                  <a:lnTo>
                    <a:pt x="43544" y="44170"/>
                  </a:lnTo>
                  <a:close/>
                </a:path>
              </a:pathLst>
            </a:custGeom>
            <a:solidFill>
              <a:srgbClr val="A563C6"/>
            </a:solidFill>
          </p:spPr>
          <p:txBody>
            <a:bodyPr wrap="square" lIns="0" tIns="0" rIns="0" bIns="0" rtlCol="0"/>
            <a:lstStyle/>
            <a:p>
              <a:endParaRPr dirty="0"/>
            </a:p>
          </p:txBody>
        </p:sp>
        <p:sp>
          <p:nvSpPr>
            <p:cNvPr id="42" name="object 42"/>
            <p:cNvSpPr/>
            <p:nvPr/>
          </p:nvSpPr>
          <p:spPr>
            <a:xfrm>
              <a:off x="6618545" y="6825614"/>
              <a:ext cx="87630" cy="41275"/>
            </a:xfrm>
            <a:custGeom>
              <a:avLst/>
              <a:gdLst/>
              <a:ahLst/>
              <a:cxnLst/>
              <a:rect l="l" t="t" r="r" b="b"/>
              <a:pathLst>
                <a:path w="87629" h="41275">
                  <a:moveTo>
                    <a:pt x="43544" y="41229"/>
                  </a:moveTo>
                  <a:lnTo>
                    <a:pt x="26594" y="39609"/>
                  </a:lnTo>
                  <a:lnTo>
                    <a:pt x="12753" y="35191"/>
                  </a:lnTo>
                  <a:lnTo>
                    <a:pt x="3421" y="28639"/>
                  </a:lnTo>
                  <a:lnTo>
                    <a:pt x="0" y="20615"/>
                  </a:lnTo>
                  <a:lnTo>
                    <a:pt x="3421" y="12590"/>
                  </a:lnTo>
                  <a:lnTo>
                    <a:pt x="12753" y="6037"/>
                  </a:lnTo>
                  <a:lnTo>
                    <a:pt x="26594" y="1619"/>
                  </a:lnTo>
                  <a:lnTo>
                    <a:pt x="43544" y="0"/>
                  </a:lnTo>
                  <a:lnTo>
                    <a:pt x="60498" y="1619"/>
                  </a:lnTo>
                  <a:lnTo>
                    <a:pt x="74341" y="6037"/>
                  </a:lnTo>
                  <a:lnTo>
                    <a:pt x="83674" y="12590"/>
                  </a:lnTo>
                  <a:lnTo>
                    <a:pt x="87096" y="20615"/>
                  </a:lnTo>
                  <a:lnTo>
                    <a:pt x="83674" y="28639"/>
                  </a:lnTo>
                  <a:lnTo>
                    <a:pt x="74341" y="35191"/>
                  </a:lnTo>
                  <a:lnTo>
                    <a:pt x="60498" y="39609"/>
                  </a:lnTo>
                  <a:lnTo>
                    <a:pt x="43544" y="41229"/>
                  </a:lnTo>
                  <a:close/>
                </a:path>
              </a:pathLst>
            </a:custGeom>
            <a:solidFill>
              <a:srgbClr val="E0C1F2"/>
            </a:solidFill>
          </p:spPr>
          <p:txBody>
            <a:bodyPr wrap="square" lIns="0" tIns="0" rIns="0" bIns="0" rtlCol="0"/>
            <a:lstStyle/>
            <a:p>
              <a:endParaRPr dirty="0"/>
            </a:p>
          </p:txBody>
        </p:sp>
        <p:sp>
          <p:nvSpPr>
            <p:cNvPr id="43" name="object 43"/>
            <p:cNvSpPr/>
            <p:nvPr/>
          </p:nvSpPr>
          <p:spPr>
            <a:xfrm>
              <a:off x="6634086" y="6830320"/>
              <a:ext cx="19685" cy="34290"/>
            </a:xfrm>
            <a:custGeom>
              <a:avLst/>
              <a:gdLst/>
              <a:ahLst/>
              <a:cxnLst/>
              <a:rect l="l" t="t" r="r" b="b"/>
              <a:pathLst>
                <a:path w="19684" h="34290">
                  <a:moveTo>
                    <a:pt x="13322" y="30276"/>
                  </a:moveTo>
                  <a:lnTo>
                    <a:pt x="11925" y="18910"/>
                  </a:lnTo>
                  <a:lnTo>
                    <a:pt x="11417" y="11379"/>
                  </a:lnTo>
                  <a:lnTo>
                    <a:pt x="11303" y="2552"/>
                  </a:lnTo>
                  <a:lnTo>
                    <a:pt x="11163" y="1003"/>
                  </a:lnTo>
                  <a:lnTo>
                    <a:pt x="9550" y="114"/>
                  </a:lnTo>
                  <a:lnTo>
                    <a:pt x="9017" y="63"/>
                  </a:lnTo>
                  <a:lnTo>
                    <a:pt x="8496" y="63"/>
                  </a:lnTo>
                  <a:lnTo>
                    <a:pt x="5461" y="114"/>
                  </a:lnTo>
                  <a:lnTo>
                    <a:pt x="2654" y="965"/>
                  </a:lnTo>
                  <a:lnTo>
                    <a:pt x="266" y="2476"/>
                  </a:lnTo>
                  <a:lnTo>
                    <a:pt x="0" y="2273"/>
                  </a:lnTo>
                  <a:lnTo>
                    <a:pt x="787" y="10147"/>
                  </a:lnTo>
                  <a:lnTo>
                    <a:pt x="977" y="18072"/>
                  </a:lnTo>
                  <a:lnTo>
                    <a:pt x="457" y="28105"/>
                  </a:lnTo>
                  <a:lnTo>
                    <a:pt x="1549" y="29781"/>
                  </a:lnTo>
                  <a:lnTo>
                    <a:pt x="6007" y="31623"/>
                  </a:lnTo>
                  <a:lnTo>
                    <a:pt x="8686" y="32512"/>
                  </a:lnTo>
                  <a:lnTo>
                    <a:pt x="11417" y="33248"/>
                  </a:lnTo>
                  <a:lnTo>
                    <a:pt x="11950" y="33337"/>
                  </a:lnTo>
                  <a:lnTo>
                    <a:pt x="12179" y="33312"/>
                  </a:lnTo>
                  <a:lnTo>
                    <a:pt x="12649" y="33172"/>
                  </a:lnTo>
                  <a:lnTo>
                    <a:pt x="12852" y="32639"/>
                  </a:lnTo>
                  <a:lnTo>
                    <a:pt x="13322" y="30276"/>
                  </a:lnTo>
                  <a:close/>
                </a:path>
                <a:path w="19684" h="34290">
                  <a:moveTo>
                    <a:pt x="19481" y="32524"/>
                  </a:moveTo>
                  <a:lnTo>
                    <a:pt x="16510" y="0"/>
                  </a:lnTo>
                  <a:lnTo>
                    <a:pt x="16090" y="0"/>
                  </a:lnTo>
                  <a:lnTo>
                    <a:pt x="15925" y="25"/>
                  </a:lnTo>
                  <a:lnTo>
                    <a:pt x="15557" y="381"/>
                  </a:lnTo>
                  <a:lnTo>
                    <a:pt x="15011" y="1231"/>
                  </a:lnTo>
                  <a:lnTo>
                    <a:pt x="17106" y="33489"/>
                  </a:lnTo>
                  <a:lnTo>
                    <a:pt x="16662" y="33477"/>
                  </a:lnTo>
                  <a:lnTo>
                    <a:pt x="16865" y="33807"/>
                  </a:lnTo>
                  <a:lnTo>
                    <a:pt x="17221" y="33947"/>
                  </a:lnTo>
                  <a:lnTo>
                    <a:pt x="18110" y="33947"/>
                  </a:lnTo>
                  <a:lnTo>
                    <a:pt x="18656" y="33693"/>
                  </a:lnTo>
                  <a:lnTo>
                    <a:pt x="19481" y="32524"/>
                  </a:lnTo>
                  <a:close/>
                </a:path>
              </a:pathLst>
            </a:custGeom>
            <a:solidFill>
              <a:srgbClr val="EFE0F9"/>
            </a:solidFill>
          </p:spPr>
          <p:txBody>
            <a:bodyPr wrap="square" lIns="0" tIns="0" rIns="0" bIns="0" rtlCol="0"/>
            <a:lstStyle/>
            <a:p>
              <a:endParaRPr dirty="0"/>
            </a:p>
          </p:txBody>
        </p:sp>
        <p:sp>
          <p:nvSpPr>
            <p:cNvPr id="44" name="object 44"/>
            <p:cNvSpPr/>
            <p:nvPr/>
          </p:nvSpPr>
          <p:spPr>
            <a:xfrm>
              <a:off x="4485124" y="6689494"/>
              <a:ext cx="4255135" cy="2393950"/>
            </a:xfrm>
            <a:custGeom>
              <a:avLst/>
              <a:gdLst/>
              <a:ahLst/>
              <a:cxnLst/>
              <a:rect l="l" t="t" r="r" b="b"/>
              <a:pathLst>
                <a:path w="4255134" h="2393950">
                  <a:moveTo>
                    <a:pt x="119881" y="0"/>
                  </a:moveTo>
                  <a:lnTo>
                    <a:pt x="73218" y="9421"/>
                  </a:lnTo>
                  <a:lnTo>
                    <a:pt x="35112" y="35114"/>
                  </a:lnTo>
                  <a:lnTo>
                    <a:pt x="9421" y="73222"/>
                  </a:lnTo>
                  <a:lnTo>
                    <a:pt x="0" y="119891"/>
                  </a:lnTo>
                  <a:lnTo>
                    <a:pt x="0" y="2273438"/>
                  </a:lnTo>
                  <a:lnTo>
                    <a:pt x="9421" y="2320102"/>
                  </a:lnTo>
                  <a:lnTo>
                    <a:pt x="35112" y="2358212"/>
                  </a:lnTo>
                  <a:lnTo>
                    <a:pt x="73218" y="2383907"/>
                  </a:lnTo>
                  <a:lnTo>
                    <a:pt x="119881" y="2393330"/>
                  </a:lnTo>
                  <a:lnTo>
                    <a:pt x="4134910" y="2393330"/>
                  </a:lnTo>
                  <a:lnTo>
                    <a:pt x="4181573" y="2383907"/>
                  </a:lnTo>
                  <a:lnTo>
                    <a:pt x="4219679" y="2358212"/>
                  </a:lnTo>
                  <a:lnTo>
                    <a:pt x="4245370" y="2320102"/>
                  </a:lnTo>
                  <a:lnTo>
                    <a:pt x="4254791" y="2273438"/>
                  </a:lnTo>
                  <a:lnTo>
                    <a:pt x="4254791" y="119891"/>
                  </a:lnTo>
                  <a:lnTo>
                    <a:pt x="4245370" y="73222"/>
                  </a:lnTo>
                  <a:lnTo>
                    <a:pt x="4219679" y="35114"/>
                  </a:lnTo>
                  <a:lnTo>
                    <a:pt x="4181573" y="9421"/>
                  </a:lnTo>
                  <a:lnTo>
                    <a:pt x="4134910" y="0"/>
                  </a:lnTo>
                  <a:lnTo>
                    <a:pt x="119881" y="0"/>
                  </a:lnTo>
                  <a:close/>
                </a:path>
              </a:pathLst>
            </a:custGeom>
            <a:ln w="67673">
              <a:solidFill>
                <a:srgbClr val="FFFFFF"/>
              </a:solidFill>
            </a:ln>
          </p:spPr>
          <p:txBody>
            <a:bodyPr wrap="square" lIns="0" tIns="0" rIns="0" bIns="0" rtlCol="0"/>
            <a:lstStyle/>
            <a:p>
              <a:endParaRPr dirty="0"/>
            </a:p>
          </p:txBody>
        </p:sp>
        <p:sp>
          <p:nvSpPr>
            <p:cNvPr id="45" name="object 45"/>
            <p:cNvSpPr/>
            <p:nvPr/>
          </p:nvSpPr>
          <p:spPr>
            <a:xfrm>
              <a:off x="3787717" y="6129562"/>
              <a:ext cx="4504690" cy="2642870"/>
            </a:xfrm>
            <a:custGeom>
              <a:avLst/>
              <a:gdLst/>
              <a:ahLst/>
              <a:cxnLst/>
              <a:rect l="l" t="t" r="r" b="b"/>
              <a:pathLst>
                <a:path w="4504690" h="2642870">
                  <a:moveTo>
                    <a:pt x="4504574" y="0"/>
                  </a:moveTo>
                  <a:lnTo>
                    <a:pt x="0" y="0"/>
                  </a:lnTo>
                  <a:lnTo>
                    <a:pt x="0" y="2642432"/>
                  </a:lnTo>
                  <a:lnTo>
                    <a:pt x="4504574" y="2642432"/>
                  </a:lnTo>
                  <a:lnTo>
                    <a:pt x="4504574" y="0"/>
                  </a:lnTo>
                  <a:close/>
                </a:path>
              </a:pathLst>
            </a:custGeom>
            <a:solidFill>
              <a:srgbClr val="231F20">
                <a:alpha val="54998"/>
              </a:srgbClr>
            </a:solidFill>
          </p:spPr>
          <p:txBody>
            <a:bodyPr wrap="square" lIns="0" tIns="0" rIns="0" bIns="0" rtlCol="0"/>
            <a:lstStyle/>
            <a:p>
              <a:endParaRPr dirty="0"/>
            </a:p>
          </p:txBody>
        </p:sp>
        <p:pic>
          <p:nvPicPr>
            <p:cNvPr id="46" name="object 46"/>
            <p:cNvPicPr/>
            <p:nvPr/>
          </p:nvPicPr>
          <p:blipFill>
            <a:blip r:embed="rId4" cstate="print"/>
            <a:stretch>
              <a:fillRect/>
            </a:stretch>
          </p:blipFill>
          <p:spPr>
            <a:xfrm>
              <a:off x="3886843" y="6228678"/>
              <a:ext cx="4254791" cy="2393330"/>
            </a:xfrm>
            <a:prstGeom prst="rect">
              <a:avLst/>
            </a:prstGeom>
          </p:spPr>
        </p:pic>
        <p:sp>
          <p:nvSpPr>
            <p:cNvPr id="47" name="object 47"/>
            <p:cNvSpPr/>
            <p:nvPr/>
          </p:nvSpPr>
          <p:spPr>
            <a:xfrm>
              <a:off x="4125832" y="6398941"/>
              <a:ext cx="1924685" cy="22225"/>
            </a:xfrm>
            <a:custGeom>
              <a:avLst/>
              <a:gdLst/>
              <a:ahLst/>
              <a:cxnLst/>
              <a:rect l="l" t="t" r="r" b="b"/>
              <a:pathLst>
                <a:path w="1924685" h="22225">
                  <a:moveTo>
                    <a:pt x="1924580" y="22160"/>
                  </a:moveTo>
                  <a:lnTo>
                    <a:pt x="0" y="22160"/>
                  </a:lnTo>
                  <a:lnTo>
                    <a:pt x="0" y="0"/>
                  </a:lnTo>
                  <a:lnTo>
                    <a:pt x="1924580" y="0"/>
                  </a:lnTo>
                  <a:lnTo>
                    <a:pt x="1924580" y="22160"/>
                  </a:lnTo>
                  <a:close/>
                </a:path>
              </a:pathLst>
            </a:custGeom>
            <a:solidFill>
              <a:srgbClr val="CC96EA"/>
            </a:solidFill>
          </p:spPr>
          <p:txBody>
            <a:bodyPr wrap="square" lIns="0" tIns="0" rIns="0" bIns="0" rtlCol="0"/>
            <a:lstStyle/>
            <a:p>
              <a:endParaRPr dirty="0"/>
            </a:p>
          </p:txBody>
        </p:sp>
      </p:grpSp>
      <p:grpSp>
        <p:nvGrpSpPr>
          <p:cNvPr id="48" name="object 48"/>
          <p:cNvGrpSpPr/>
          <p:nvPr/>
        </p:nvGrpSpPr>
        <p:grpSpPr>
          <a:xfrm>
            <a:off x="3180740" y="5653524"/>
            <a:ext cx="4994910" cy="3002915"/>
            <a:chOff x="3180740" y="5653524"/>
            <a:chExt cx="4994910" cy="3002915"/>
          </a:xfrm>
        </p:grpSpPr>
        <p:sp>
          <p:nvSpPr>
            <p:cNvPr id="49" name="object 49"/>
            <p:cNvSpPr/>
            <p:nvPr/>
          </p:nvSpPr>
          <p:spPr>
            <a:xfrm>
              <a:off x="6061430" y="6398951"/>
              <a:ext cx="1939289" cy="22860"/>
            </a:xfrm>
            <a:custGeom>
              <a:avLst/>
              <a:gdLst/>
              <a:ahLst/>
              <a:cxnLst/>
              <a:rect l="l" t="t" r="r" b="b"/>
              <a:pathLst>
                <a:path w="1939290" h="22860">
                  <a:moveTo>
                    <a:pt x="1938693" y="5041"/>
                  </a:moveTo>
                  <a:lnTo>
                    <a:pt x="1936216" y="5041"/>
                  </a:lnTo>
                  <a:lnTo>
                    <a:pt x="1936216" y="0"/>
                  </a:lnTo>
                  <a:lnTo>
                    <a:pt x="0" y="0"/>
                  </a:lnTo>
                  <a:lnTo>
                    <a:pt x="0" y="5041"/>
                  </a:lnTo>
                  <a:lnTo>
                    <a:pt x="0" y="17640"/>
                  </a:lnTo>
                  <a:lnTo>
                    <a:pt x="0" y="22682"/>
                  </a:lnTo>
                  <a:lnTo>
                    <a:pt x="1935670" y="22682"/>
                  </a:lnTo>
                  <a:lnTo>
                    <a:pt x="1935670" y="17640"/>
                  </a:lnTo>
                  <a:lnTo>
                    <a:pt x="1938693" y="17640"/>
                  </a:lnTo>
                  <a:lnTo>
                    <a:pt x="1938693" y="5041"/>
                  </a:lnTo>
                  <a:close/>
                </a:path>
              </a:pathLst>
            </a:custGeom>
            <a:solidFill>
              <a:srgbClr val="CC96EA"/>
            </a:solidFill>
          </p:spPr>
          <p:txBody>
            <a:bodyPr wrap="square" lIns="0" tIns="0" rIns="0" bIns="0" rtlCol="0"/>
            <a:lstStyle/>
            <a:p>
              <a:endParaRPr dirty="0"/>
            </a:p>
          </p:txBody>
        </p:sp>
        <p:sp>
          <p:nvSpPr>
            <p:cNvPr id="50" name="object 50"/>
            <p:cNvSpPr/>
            <p:nvPr/>
          </p:nvSpPr>
          <p:spPr>
            <a:xfrm>
              <a:off x="6052872" y="6398939"/>
              <a:ext cx="22225" cy="22225"/>
            </a:xfrm>
            <a:custGeom>
              <a:avLst/>
              <a:gdLst/>
              <a:ahLst/>
              <a:cxnLst/>
              <a:rect l="l" t="t" r="r" b="b"/>
              <a:pathLst>
                <a:path w="22225" h="22225">
                  <a:moveTo>
                    <a:pt x="21876" y="22160"/>
                  </a:moveTo>
                  <a:lnTo>
                    <a:pt x="5033" y="22160"/>
                  </a:lnTo>
                  <a:lnTo>
                    <a:pt x="0" y="17203"/>
                  </a:lnTo>
                  <a:lnTo>
                    <a:pt x="0" y="4961"/>
                  </a:lnTo>
                  <a:lnTo>
                    <a:pt x="5033" y="0"/>
                  </a:lnTo>
                  <a:lnTo>
                    <a:pt x="21876" y="0"/>
                  </a:lnTo>
                  <a:lnTo>
                    <a:pt x="21876" y="22160"/>
                  </a:lnTo>
                  <a:close/>
                </a:path>
              </a:pathLst>
            </a:custGeom>
            <a:solidFill>
              <a:srgbClr val="F7F2C4"/>
            </a:solidFill>
          </p:spPr>
          <p:txBody>
            <a:bodyPr wrap="square" lIns="0" tIns="0" rIns="0" bIns="0" rtlCol="0"/>
            <a:lstStyle/>
            <a:p>
              <a:endParaRPr dirty="0"/>
            </a:p>
          </p:txBody>
        </p:sp>
        <p:sp>
          <p:nvSpPr>
            <p:cNvPr id="51" name="object 51"/>
            <p:cNvSpPr/>
            <p:nvPr/>
          </p:nvSpPr>
          <p:spPr>
            <a:xfrm>
              <a:off x="6033204" y="6380683"/>
              <a:ext cx="59690" cy="59055"/>
            </a:xfrm>
            <a:custGeom>
              <a:avLst/>
              <a:gdLst/>
              <a:ahLst/>
              <a:cxnLst/>
              <a:rect l="l" t="t" r="r" b="b"/>
              <a:pathLst>
                <a:path w="59689" h="59054">
                  <a:moveTo>
                    <a:pt x="29773" y="58674"/>
                  </a:moveTo>
                  <a:lnTo>
                    <a:pt x="18195" y="56364"/>
                  </a:lnTo>
                  <a:lnTo>
                    <a:pt x="8730" y="50071"/>
                  </a:lnTo>
                  <a:lnTo>
                    <a:pt x="2343" y="40745"/>
                  </a:lnTo>
                  <a:lnTo>
                    <a:pt x="0" y="29338"/>
                  </a:lnTo>
                  <a:lnTo>
                    <a:pt x="2343" y="17929"/>
                  </a:lnTo>
                  <a:lnTo>
                    <a:pt x="8730" y="8602"/>
                  </a:lnTo>
                  <a:lnTo>
                    <a:pt x="18195" y="2309"/>
                  </a:lnTo>
                  <a:lnTo>
                    <a:pt x="29773" y="0"/>
                  </a:lnTo>
                  <a:lnTo>
                    <a:pt x="41351" y="2309"/>
                  </a:lnTo>
                  <a:lnTo>
                    <a:pt x="50816" y="8602"/>
                  </a:lnTo>
                  <a:lnTo>
                    <a:pt x="57203" y="17929"/>
                  </a:lnTo>
                  <a:lnTo>
                    <a:pt x="59547" y="29338"/>
                  </a:lnTo>
                  <a:lnTo>
                    <a:pt x="57203" y="40745"/>
                  </a:lnTo>
                  <a:lnTo>
                    <a:pt x="50816" y="50071"/>
                  </a:lnTo>
                  <a:lnTo>
                    <a:pt x="41351" y="56364"/>
                  </a:lnTo>
                  <a:lnTo>
                    <a:pt x="29773" y="58674"/>
                  </a:lnTo>
                  <a:close/>
                </a:path>
              </a:pathLst>
            </a:custGeom>
            <a:solidFill>
              <a:srgbClr val="E0C1F2"/>
            </a:solidFill>
          </p:spPr>
          <p:txBody>
            <a:bodyPr wrap="square" lIns="0" tIns="0" rIns="0" bIns="0" rtlCol="0"/>
            <a:lstStyle/>
            <a:p>
              <a:endParaRPr dirty="0"/>
            </a:p>
          </p:txBody>
        </p:sp>
        <p:sp>
          <p:nvSpPr>
            <p:cNvPr id="52" name="object 52"/>
            <p:cNvSpPr/>
            <p:nvPr/>
          </p:nvSpPr>
          <p:spPr>
            <a:xfrm>
              <a:off x="6027581" y="6375145"/>
              <a:ext cx="71120" cy="69850"/>
            </a:xfrm>
            <a:custGeom>
              <a:avLst/>
              <a:gdLst/>
              <a:ahLst/>
              <a:cxnLst/>
              <a:rect l="l" t="t" r="r" b="b"/>
              <a:pathLst>
                <a:path w="71120" h="69850">
                  <a:moveTo>
                    <a:pt x="35396" y="69754"/>
                  </a:moveTo>
                  <a:lnTo>
                    <a:pt x="21631" y="67009"/>
                  </a:lnTo>
                  <a:lnTo>
                    <a:pt x="10379" y="59527"/>
                  </a:lnTo>
                  <a:lnTo>
                    <a:pt x="2785" y="48438"/>
                  </a:lnTo>
                  <a:lnTo>
                    <a:pt x="0" y="34873"/>
                  </a:lnTo>
                  <a:lnTo>
                    <a:pt x="2785" y="21312"/>
                  </a:lnTo>
                  <a:lnTo>
                    <a:pt x="10379" y="10226"/>
                  </a:lnTo>
                  <a:lnTo>
                    <a:pt x="21631" y="2745"/>
                  </a:lnTo>
                  <a:lnTo>
                    <a:pt x="35396" y="0"/>
                  </a:lnTo>
                  <a:lnTo>
                    <a:pt x="49160" y="2745"/>
                  </a:lnTo>
                  <a:lnTo>
                    <a:pt x="60413" y="10226"/>
                  </a:lnTo>
                  <a:lnTo>
                    <a:pt x="60998" y="11080"/>
                  </a:lnTo>
                  <a:lnTo>
                    <a:pt x="35396" y="11080"/>
                  </a:lnTo>
                  <a:lnTo>
                    <a:pt x="25995" y="12950"/>
                  </a:lnTo>
                  <a:lnTo>
                    <a:pt x="18319" y="18049"/>
                  </a:lnTo>
                  <a:lnTo>
                    <a:pt x="13145" y="25613"/>
                  </a:lnTo>
                  <a:lnTo>
                    <a:pt x="11247" y="34873"/>
                  </a:lnTo>
                  <a:lnTo>
                    <a:pt x="13145" y="44137"/>
                  </a:lnTo>
                  <a:lnTo>
                    <a:pt x="18319" y="51702"/>
                  </a:lnTo>
                  <a:lnTo>
                    <a:pt x="25995" y="56803"/>
                  </a:lnTo>
                  <a:lnTo>
                    <a:pt x="35396" y="58674"/>
                  </a:lnTo>
                  <a:lnTo>
                    <a:pt x="60997" y="58674"/>
                  </a:lnTo>
                  <a:lnTo>
                    <a:pt x="60413" y="59527"/>
                  </a:lnTo>
                  <a:lnTo>
                    <a:pt x="49160" y="67009"/>
                  </a:lnTo>
                  <a:lnTo>
                    <a:pt x="35396" y="69754"/>
                  </a:lnTo>
                  <a:close/>
                </a:path>
                <a:path w="71120" h="69850">
                  <a:moveTo>
                    <a:pt x="60997" y="58674"/>
                  </a:moveTo>
                  <a:lnTo>
                    <a:pt x="35396" y="58674"/>
                  </a:lnTo>
                  <a:lnTo>
                    <a:pt x="44796" y="56803"/>
                  </a:lnTo>
                  <a:lnTo>
                    <a:pt x="52472" y="51702"/>
                  </a:lnTo>
                  <a:lnTo>
                    <a:pt x="57647" y="44137"/>
                  </a:lnTo>
                  <a:lnTo>
                    <a:pt x="59544" y="34873"/>
                  </a:lnTo>
                  <a:lnTo>
                    <a:pt x="57647" y="25613"/>
                  </a:lnTo>
                  <a:lnTo>
                    <a:pt x="52472" y="18049"/>
                  </a:lnTo>
                  <a:lnTo>
                    <a:pt x="44796" y="12950"/>
                  </a:lnTo>
                  <a:lnTo>
                    <a:pt x="35396" y="11080"/>
                  </a:lnTo>
                  <a:lnTo>
                    <a:pt x="60998" y="11080"/>
                  </a:lnTo>
                  <a:lnTo>
                    <a:pt x="68006" y="21312"/>
                  </a:lnTo>
                  <a:lnTo>
                    <a:pt x="70792" y="34873"/>
                  </a:lnTo>
                  <a:lnTo>
                    <a:pt x="68006" y="48438"/>
                  </a:lnTo>
                  <a:lnTo>
                    <a:pt x="60997" y="58674"/>
                  </a:lnTo>
                  <a:close/>
                </a:path>
              </a:pathLst>
            </a:custGeom>
            <a:solidFill>
              <a:srgbClr val="FFFFFF"/>
            </a:solidFill>
          </p:spPr>
          <p:txBody>
            <a:bodyPr wrap="square" lIns="0" tIns="0" rIns="0" bIns="0" rtlCol="0"/>
            <a:lstStyle/>
            <a:p>
              <a:endParaRPr dirty="0"/>
            </a:p>
          </p:txBody>
        </p:sp>
        <p:pic>
          <p:nvPicPr>
            <p:cNvPr id="53" name="object 53"/>
            <p:cNvPicPr/>
            <p:nvPr/>
          </p:nvPicPr>
          <p:blipFill>
            <a:blip r:embed="rId5" cstate="print"/>
            <a:stretch>
              <a:fillRect/>
            </a:stretch>
          </p:blipFill>
          <p:spPr>
            <a:xfrm>
              <a:off x="4009225" y="6358153"/>
              <a:ext cx="137923" cy="92326"/>
            </a:xfrm>
            <a:prstGeom prst="rect">
              <a:avLst/>
            </a:prstGeom>
          </p:spPr>
        </p:pic>
        <p:sp>
          <p:nvSpPr>
            <p:cNvPr id="54" name="object 54"/>
            <p:cNvSpPr/>
            <p:nvPr/>
          </p:nvSpPr>
          <p:spPr>
            <a:xfrm>
              <a:off x="5994844" y="6358159"/>
              <a:ext cx="138430" cy="92710"/>
            </a:xfrm>
            <a:custGeom>
              <a:avLst/>
              <a:gdLst/>
              <a:ahLst/>
              <a:cxnLst/>
              <a:rect l="l" t="t" r="r" b="b"/>
              <a:pathLst>
                <a:path w="138429" h="92710">
                  <a:moveTo>
                    <a:pt x="137922" y="56235"/>
                  </a:moveTo>
                  <a:lnTo>
                    <a:pt x="136702" y="49149"/>
                  </a:lnTo>
                  <a:lnTo>
                    <a:pt x="133121" y="42519"/>
                  </a:lnTo>
                  <a:lnTo>
                    <a:pt x="127266" y="36474"/>
                  </a:lnTo>
                  <a:lnTo>
                    <a:pt x="119253" y="31140"/>
                  </a:lnTo>
                  <a:lnTo>
                    <a:pt x="119253" y="27254"/>
                  </a:lnTo>
                  <a:lnTo>
                    <a:pt x="115430" y="16446"/>
                  </a:lnTo>
                  <a:lnTo>
                    <a:pt x="104863" y="7797"/>
                  </a:lnTo>
                  <a:lnTo>
                    <a:pt x="101650" y="6654"/>
                  </a:lnTo>
                  <a:lnTo>
                    <a:pt x="88912" y="2070"/>
                  </a:lnTo>
                  <a:lnTo>
                    <a:pt x="68961" y="0"/>
                  </a:lnTo>
                  <a:lnTo>
                    <a:pt x="49009" y="2070"/>
                  </a:lnTo>
                  <a:lnTo>
                    <a:pt x="33058" y="7797"/>
                  </a:lnTo>
                  <a:lnTo>
                    <a:pt x="22491" y="16446"/>
                  </a:lnTo>
                  <a:lnTo>
                    <a:pt x="18669" y="27254"/>
                  </a:lnTo>
                  <a:lnTo>
                    <a:pt x="18669" y="31140"/>
                  </a:lnTo>
                  <a:lnTo>
                    <a:pt x="10655" y="36474"/>
                  </a:lnTo>
                  <a:lnTo>
                    <a:pt x="4800" y="42519"/>
                  </a:lnTo>
                  <a:lnTo>
                    <a:pt x="1219" y="49149"/>
                  </a:lnTo>
                  <a:lnTo>
                    <a:pt x="0" y="56235"/>
                  </a:lnTo>
                  <a:lnTo>
                    <a:pt x="5245" y="70548"/>
                  </a:lnTo>
                  <a:lnTo>
                    <a:pt x="19735" y="82003"/>
                  </a:lnTo>
                  <a:lnTo>
                    <a:pt x="41605" y="89585"/>
                  </a:lnTo>
                  <a:lnTo>
                    <a:pt x="68961" y="92329"/>
                  </a:lnTo>
                  <a:lnTo>
                    <a:pt x="96316" y="89585"/>
                  </a:lnTo>
                  <a:lnTo>
                    <a:pt x="107569" y="85686"/>
                  </a:lnTo>
                  <a:lnTo>
                    <a:pt x="118186" y="82003"/>
                  </a:lnTo>
                  <a:lnTo>
                    <a:pt x="132676" y="70548"/>
                  </a:lnTo>
                  <a:lnTo>
                    <a:pt x="137922" y="56235"/>
                  </a:lnTo>
                  <a:close/>
                </a:path>
              </a:pathLst>
            </a:custGeom>
            <a:solidFill>
              <a:srgbClr val="FFFFFF"/>
            </a:solidFill>
          </p:spPr>
          <p:txBody>
            <a:bodyPr wrap="square" lIns="0" tIns="0" rIns="0" bIns="0" rtlCol="0"/>
            <a:lstStyle/>
            <a:p>
              <a:endParaRPr dirty="0"/>
            </a:p>
          </p:txBody>
        </p:sp>
        <p:sp>
          <p:nvSpPr>
            <p:cNvPr id="55" name="object 55"/>
            <p:cNvSpPr/>
            <p:nvPr/>
          </p:nvSpPr>
          <p:spPr>
            <a:xfrm>
              <a:off x="6001596" y="6393356"/>
              <a:ext cx="124460" cy="50800"/>
            </a:xfrm>
            <a:custGeom>
              <a:avLst/>
              <a:gdLst/>
              <a:ahLst/>
              <a:cxnLst/>
              <a:rect l="l" t="t" r="r" b="b"/>
              <a:pathLst>
                <a:path w="124460" h="50800">
                  <a:moveTo>
                    <a:pt x="62214" y="50474"/>
                  </a:moveTo>
                  <a:lnTo>
                    <a:pt x="19156" y="42282"/>
                  </a:lnTo>
                  <a:lnTo>
                    <a:pt x="0" y="21028"/>
                  </a:lnTo>
                  <a:lnTo>
                    <a:pt x="130" y="19111"/>
                  </a:lnTo>
                  <a:lnTo>
                    <a:pt x="1962" y="13668"/>
                  </a:lnTo>
                  <a:lnTo>
                    <a:pt x="5799" y="8606"/>
                  </a:lnTo>
                  <a:lnTo>
                    <a:pt x="11435" y="4021"/>
                  </a:lnTo>
                  <a:lnTo>
                    <a:pt x="18667" y="0"/>
                  </a:lnTo>
                  <a:lnTo>
                    <a:pt x="18667" y="15612"/>
                  </a:lnTo>
                  <a:lnTo>
                    <a:pt x="22089" y="23637"/>
                  </a:lnTo>
                  <a:lnTo>
                    <a:pt x="31421" y="30191"/>
                  </a:lnTo>
                  <a:lnTo>
                    <a:pt x="45263" y="34609"/>
                  </a:lnTo>
                  <a:lnTo>
                    <a:pt x="62214" y="36230"/>
                  </a:lnTo>
                  <a:lnTo>
                    <a:pt x="79167" y="34609"/>
                  </a:lnTo>
                  <a:lnTo>
                    <a:pt x="93010" y="30191"/>
                  </a:lnTo>
                  <a:lnTo>
                    <a:pt x="102343" y="23637"/>
                  </a:lnTo>
                  <a:lnTo>
                    <a:pt x="105766" y="15612"/>
                  </a:lnTo>
                  <a:lnTo>
                    <a:pt x="105766" y="8"/>
                  </a:lnTo>
                  <a:lnTo>
                    <a:pt x="112996" y="4021"/>
                  </a:lnTo>
                  <a:lnTo>
                    <a:pt x="118632" y="8607"/>
                  </a:lnTo>
                  <a:lnTo>
                    <a:pt x="122468" y="13669"/>
                  </a:lnTo>
                  <a:lnTo>
                    <a:pt x="124300" y="19113"/>
                  </a:lnTo>
                  <a:lnTo>
                    <a:pt x="124368" y="22355"/>
                  </a:lnTo>
                  <a:lnTo>
                    <a:pt x="118738" y="33350"/>
                  </a:lnTo>
                  <a:lnTo>
                    <a:pt x="105274" y="42282"/>
                  </a:lnTo>
                  <a:lnTo>
                    <a:pt x="85819" y="48281"/>
                  </a:lnTo>
                  <a:lnTo>
                    <a:pt x="62214" y="50474"/>
                  </a:lnTo>
                  <a:close/>
                </a:path>
              </a:pathLst>
            </a:custGeom>
            <a:solidFill>
              <a:srgbClr val="F9E5FC"/>
            </a:solidFill>
          </p:spPr>
          <p:txBody>
            <a:bodyPr wrap="square" lIns="0" tIns="0" rIns="0" bIns="0" rtlCol="0"/>
            <a:lstStyle/>
            <a:p>
              <a:endParaRPr dirty="0"/>
            </a:p>
          </p:txBody>
        </p:sp>
        <p:sp>
          <p:nvSpPr>
            <p:cNvPr id="56" name="object 56"/>
            <p:cNvSpPr/>
            <p:nvPr/>
          </p:nvSpPr>
          <p:spPr>
            <a:xfrm>
              <a:off x="6001659" y="6393356"/>
              <a:ext cx="124460" cy="50800"/>
            </a:xfrm>
            <a:custGeom>
              <a:avLst/>
              <a:gdLst/>
              <a:ahLst/>
              <a:cxnLst/>
              <a:rect l="l" t="t" r="r" b="b"/>
              <a:pathLst>
                <a:path w="124460" h="50800">
                  <a:moveTo>
                    <a:pt x="67" y="19111"/>
                  </a:moveTo>
                  <a:lnTo>
                    <a:pt x="1899" y="13666"/>
                  </a:lnTo>
                  <a:lnTo>
                    <a:pt x="5735" y="8601"/>
                  </a:lnTo>
                  <a:lnTo>
                    <a:pt x="11371" y="4013"/>
                  </a:lnTo>
                  <a:lnTo>
                    <a:pt x="18604" y="0"/>
                  </a:lnTo>
                  <a:lnTo>
                    <a:pt x="11372" y="4021"/>
                  </a:lnTo>
                  <a:lnTo>
                    <a:pt x="5736" y="8606"/>
                  </a:lnTo>
                  <a:lnTo>
                    <a:pt x="1899" y="13668"/>
                  </a:lnTo>
                  <a:lnTo>
                    <a:pt x="67" y="19111"/>
                  </a:lnTo>
                  <a:close/>
                </a:path>
                <a:path w="124460" h="50800">
                  <a:moveTo>
                    <a:pt x="124237" y="19113"/>
                  </a:moveTo>
                  <a:lnTo>
                    <a:pt x="122405" y="13668"/>
                  </a:lnTo>
                  <a:lnTo>
                    <a:pt x="118566" y="8603"/>
                  </a:lnTo>
                  <a:lnTo>
                    <a:pt x="112924" y="4016"/>
                  </a:lnTo>
                  <a:lnTo>
                    <a:pt x="105703" y="2"/>
                  </a:lnTo>
                  <a:lnTo>
                    <a:pt x="112941" y="4021"/>
                  </a:lnTo>
                  <a:lnTo>
                    <a:pt x="118573" y="8607"/>
                  </a:lnTo>
                  <a:lnTo>
                    <a:pt x="122407" y="13669"/>
                  </a:lnTo>
                  <a:lnTo>
                    <a:pt x="124237" y="19113"/>
                  </a:lnTo>
                  <a:close/>
                </a:path>
                <a:path w="124460" h="50800">
                  <a:moveTo>
                    <a:pt x="62153" y="50474"/>
                  </a:moveTo>
                  <a:lnTo>
                    <a:pt x="38535" y="48281"/>
                  </a:lnTo>
                  <a:lnTo>
                    <a:pt x="19089" y="42282"/>
                  </a:lnTo>
                  <a:lnTo>
                    <a:pt x="5629" y="33350"/>
                  </a:lnTo>
                  <a:lnTo>
                    <a:pt x="0" y="22355"/>
                  </a:lnTo>
                  <a:lnTo>
                    <a:pt x="5632" y="33351"/>
                  </a:lnTo>
                  <a:lnTo>
                    <a:pt x="19103" y="42285"/>
                  </a:lnTo>
                  <a:lnTo>
                    <a:pt x="38592" y="48285"/>
                  </a:lnTo>
                  <a:lnTo>
                    <a:pt x="62153" y="50474"/>
                  </a:lnTo>
                  <a:close/>
                </a:path>
                <a:path w="124460" h="50800">
                  <a:moveTo>
                    <a:pt x="62201" y="50474"/>
                  </a:moveTo>
                  <a:lnTo>
                    <a:pt x="85757" y="48281"/>
                  </a:lnTo>
                  <a:lnTo>
                    <a:pt x="105211" y="42282"/>
                  </a:lnTo>
                  <a:lnTo>
                    <a:pt x="118675" y="33350"/>
                  </a:lnTo>
                  <a:lnTo>
                    <a:pt x="124305" y="22355"/>
                  </a:lnTo>
                  <a:lnTo>
                    <a:pt x="118675" y="33351"/>
                  </a:lnTo>
                  <a:lnTo>
                    <a:pt x="105211" y="42285"/>
                  </a:lnTo>
                  <a:lnTo>
                    <a:pt x="85757" y="48285"/>
                  </a:lnTo>
                  <a:lnTo>
                    <a:pt x="62201" y="50474"/>
                  </a:lnTo>
                  <a:close/>
                </a:path>
                <a:path w="124460" h="50800">
                  <a:moveTo>
                    <a:pt x="62153" y="50479"/>
                  </a:moveTo>
                  <a:close/>
                </a:path>
              </a:pathLst>
            </a:custGeom>
            <a:solidFill>
              <a:srgbClr val="F9F4C6"/>
            </a:solidFill>
          </p:spPr>
          <p:txBody>
            <a:bodyPr wrap="square" lIns="0" tIns="0" rIns="0" bIns="0" rtlCol="0"/>
            <a:lstStyle/>
            <a:p>
              <a:endParaRPr dirty="0"/>
            </a:p>
          </p:txBody>
        </p:sp>
        <p:sp>
          <p:nvSpPr>
            <p:cNvPr id="57" name="object 57"/>
            <p:cNvSpPr/>
            <p:nvPr/>
          </p:nvSpPr>
          <p:spPr>
            <a:xfrm>
              <a:off x="6020264" y="6385413"/>
              <a:ext cx="87630" cy="44450"/>
            </a:xfrm>
            <a:custGeom>
              <a:avLst/>
              <a:gdLst/>
              <a:ahLst/>
              <a:cxnLst/>
              <a:rect l="l" t="t" r="r" b="b"/>
              <a:pathLst>
                <a:path w="87629" h="44450">
                  <a:moveTo>
                    <a:pt x="43544" y="44170"/>
                  </a:moveTo>
                  <a:lnTo>
                    <a:pt x="26594" y="42550"/>
                  </a:lnTo>
                  <a:lnTo>
                    <a:pt x="12753" y="38131"/>
                  </a:lnTo>
                  <a:lnTo>
                    <a:pt x="3421" y="31579"/>
                  </a:lnTo>
                  <a:lnTo>
                    <a:pt x="0" y="23554"/>
                  </a:lnTo>
                  <a:lnTo>
                    <a:pt x="0" y="0"/>
                  </a:lnTo>
                  <a:lnTo>
                    <a:pt x="87096" y="0"/>
                  </a:lnTo>
                  <a:lnTo>
                    <a:pt x="87096" y="23554"/>
                  </a:lnTo>
                  <a:lnTo>
                    <a:pt x="83674" y="31579"/>
                  </a:lnTo>
                  <a:lnTo>
                    <a:pt x="74341" y="38131"/>
                  </a:lnTo>
                  <a:lnTo>
                    <a:pt x="60498" y="42550"/>
                  </a:lnTo>
                  <a:lnTo>
                    <a:pt x="43544" y="44170"/>
                  </a:lnTo>
                  <a:close/>
                </a:path>
              </a:pathLst>
            </a:custGeom>
            <a:solidFill>
              <a:srgbClr val="A563C6"/>
            </a:solidFill>
          </p:spPr>
          <p:txBody>
            <a:bodyPr wrap="square" lIns="0" tIns="0" rIns="0" bIns="0" rtlCol="0"/>
            <a:lstStyle/>
            <a:p>
              <a:endParaRPr dirty="0"/>
            </a:p>
          </p:txBody>
        </p:sp>
        <p:sp>
          <p:nvSpPr>
            <p:cNvPr id="58" name="object 58"/>
            <p:cNvSpPr/>
            <p:nvPr/>
          </p:nvSpPr>
          <p:spPr>
            <a:xfrm>
              <a:off x="6020263" y="6364798"/>
              <a:ext cx="87630" cy="41275"/>
            </a:xfrm>
            <a:custGeom>
              <a:avLst/>
              <a:gdLst/>
              <a:ahLst/>
              <a:cxnLst/>
              <a:rect l="l" t="t" r="r" b="b"/>
              <a:pathLst>
                <a:path w="87629" h="41275">
                  <a:moveTo>
                    <a:pt x="43544" y="41229"/>
                  </a:moveTo>
                  <a:lnTo>
                    <a:pt x="26594" y="39609"/>
                  </a:lnTo>
                  <a:lnTo>
                    <a:pt x="12753" y="35191"/>
                  </a:lnTo>
                  <a:lnTo>
                    <a:pt x="3421" y="28639"/>
                  </a:lnTo>
                  <a:lnTo>
                    <a:pt x="0" y="20615"/>
                  </a:lnTo>
                  <a:lnTo>
                    <a:pt x="3421" y="12590"/>
                  </a:lnTo>
                  <a:lnTo>
                    <a:pt x="12753" y="6037"/>
                  </a:lnTo>
                  <a:lnTo>
                    <a:pt x="26594" y="1619"/>
                  </a:lnTo>
                  <a:lnTo>
                    <a:pt x="43544" y="0"/>
                  </a:lnTo>
                  <a:lnTo>
                    <a:pt x="60498" y="1619"/>
                  </a:lnTo>
                  <a:lnTo>
                    <a:pt x="74341" y="6037"/>
                  </a:lnTo>
                  <a:lnTo>
                    <a:pt x="83674" y="12590"/>
                  </a:lnTo>
                  <a:lnTo>
                    <a:pt x="87096" y="20615"/>
                  </a:lnTo>
                  <a:lnTo>
                    <a:pt x="83674" y="28639"/>
                  </a:lnTo>
                  <a:lnTo>
                    <a:pt x="74341" y="35191"/>
                  </a:lnTo>
                  <a:lnTo>
                    <a:pt x="60498" y="39609"/>
                  </a:lnTo>
                  <a:lnTo>
                    <a:pt x="43544" y="41229"/>
                  </a:lnTo>
                  <a:close/>
                </a:path>
              </a:pathLst>
            </a:custGeom>
            <a:solidFill>
              <a:srgbClr val="E0C1F2"/>
            </a:solidFill>
          </p:spPr>
          <p:txBody>
            <a:bodyPr wrap="square" lIns="0" tIns="0" rIns="0" bIns="0" rtlCol="0"/>
            <a:lstStyle/>
            <a:p>
              <a:endParaRPr dirty="0"/>
            </a:p>
          </p:txBody>
        </p:sp>
        <p:sp>
          <p:nvSpPr>
            <p:cNvPr id="59" name="object 59"/>
            <p:cNvSpPr/>
            <p:nvPr/>
          </p:nvSpPr>
          <p:spPr>
            <a:xfrm>
              <a:off x="6035802" y="6369513"/>
              <a:ext cx="19685" cy="34290"/>
            </a:xfrm>
            <a:custGeom>
              <a:avLst/>
              <a:gdLst/>
              <a:ahLst/>
              <a:cxnLst/>
              <a:rect l="l" t="t" r="r" b="b"/>
              <a:pathLst>
                <a:path w="19685" h="34289">
                  <a:moveTo>
                    <a:pt x="13335" y="30264"/>
                  </a:moveTo>
                  <a:lnTo>
                    <a:pt x="11925" y="18897"/>
                  </a:lnTo>
                  <a:lnTo>
                    <a:pt x="11417" y="11379"/>
                  </a:lnTo>
                  <a:lnTo>
                    <a:pt x="11303" y="2540"/>
                  </a:lnTo>
                  <a:lnTo>
                    <a:pt x="11163" y="990"/>
                  </a:lnTo>
                  <a:lnTo>
                    <a:pt x="9550" y="101"/>
                  </a:lnTo>
                  <a:lnTo>
                    <a:pt x="9017" y="63"/>
                  </a:lnTo>
                  <a:lnTo>
                    <a:pt x="8496" y="63"/>
                  </a:lnTo>
                  <a:lnTo>
                    <a:pt x="5473" y="101"/>
                  </a:lnTo>
                  <a:lnTo>
                    <a:pt x="2654" y="965"/>
                  </a:lnTo>
                  <a:lnTo>
                    <a:pt x="266" y="2476"/>
                  </a:lnTo>
                  <a:lnTo>
                    <a:pt x="0" y="2273"/>
                  </a:lnTo>
                  <a:lnTo>
                    <a:pt x="787" y="10134"/>
                  </a:lnTo>
                  <a:lnTo>
                    <a:pt x="977" y="18059"/>
                  </a:lnTo>
                  <a:lnTo>
                    <a:pt x="457" y="28092"/>
                  </a:lnTo>
                  <a:lnTo>
                    <a:pt x="1562" y="29768"/>
                  </a:lnTo>
                  <a:lnTo>
                    <a:pt x="6019" y="31610"/>
                  </a:lnTo>
                  <a:lnTo>
                    <a:pt x="8699" y="32512"/>
                  </a:lnTo>
                  <a:lnTo>
                    <a:pt x="11430" y="33235"/>
                  </a:lnTo>
                  <a:lnTo>
                    <a:pt x="11950" y="33324"/>
                  </a:lnTo>
                  <a:lnTo>
                    <a:pt x="12179" y="33299"/>
                  </a:lnTo>
                  <a:lnTo>
                    <a:pt x="12649" y="33172"/>
                  </a:lnTo>
                  <a:lnTo>
                    <a:pt x="12852" y="32639"/>
                  </a:lnTo>
                  <a:lnTo>
                    <a:pt x="13335" y="30264"/>
                  </a:lnTo>
                  <a:close/>
                </a:path>
                <a:path w="19685" h="34289">
                  <a:moveTo>
                    <a:pt x="19481" y="32512"/>
                  </a:moveTo>
                  <a:lnTo>
                    <a:pt x="16510" y="0"/>
                  </a:lnTo>
                  <a:lnTo>
                    <a:pt x="16090" y="0"/>
                  </a:lnTo>
                  <a:lnTo>
                    <a:pt x="15938" y="25"/>
                  </a:lnTo>
                  <a:lnTo>
                    <a:pt x="15557" y="368"/>
                  </a:lnTo>
                  <a:lnTo>
                    <a:pt x="15011" y="1219"/>
                  </a:lnTo>
                  <a:lnTo>
                    <a:pt x="17106" y="33477"/>
                  </a:lnTo>
                  <a:lnTo>
                    <a:pt x="16662" y="33477"/>
                  </a:lnTo>
                  <a:lnTo>
                    <a:pt x="16865" y="33794"/>
                  </a:lnTo>
                  <a:lnTo>
                    <a:pt x="17221" y="33947"/>
                  </a:lnTo>
                  <a:lnTo>
                    <a:pt x="18110" y="33947"/>
                  </a:lnTo>
                  <a:lnTo>
                    <a:pt x="18669" y="33680"/>
                  </a:lnTo>
                  <a:lnTo>
                    <a:pt x="19481" y="32512"/>
                  </a:lnTo>
                  <a:close/>
                </a:path>
              </a:pathLst>
            </a:custGeom>
            <a:solidFill>
              <a:srgbClr val="EFE0F9"/>
            </a:solidFill>
          </p:spPr>
          <p:txBody>
            <a:bodyPr wrap="square" lIns="0" tIns="0" rIns="0" bIns="0" rtlCol="0"/>
            <a:lstStyle/>
            <a:p>
              <a:endParaRPr dirty="0"/>
            </a:p>
          </p:txBody>
        </p:sp>
        <p:sp>
          <p:nvSpPr>
            <p:cNvPr id="60" name="object 60"/>
            <p:cNvSpPr/>
            <p:nvPr/>
          </p:nvSpPr>
          <p:spPr>
            <a:xfrm>
              <a:off x="3886843" y="6228678"/>
              <a:ext cx="4255135" cy="2393950"/>
            </a:xfrm>
            <a:custGeom>
              <a:avLst/>
              <a:gdLst/>
              <a:ahLst/>
              <a:cxnLst/>
              <a:rect l="l" t="t" r="r" b="b"/>
              <a:pathLst>
                <a:path w="4255134" h="2393950">
                  <a:moveTo>
                    <a:pt x="119881" y="0"/>
                  </a:moveTo>
                  <a:lnTo>
                    <a:pt x="73218" y="9421"/>
                  </a:lnTo>
                  <a:lnTo>
                    <a:pt x="35112" y="35114"/>
                  </a:lnTo>
                  <a:lnTo>
                    <a:pt x="9421" y="73222"/>
                  </a:lnTo>
                  <a:lnTo>
                    <a:pt x="0" y="119891"/>
                  </a:lnTo>
                  <a:lnTo>
                    <a:pt x="0" y="2273438"/>
                  </a:lnTo>
                  <a:lnTo>
                    <a:pt x="9421" y="2320102"/>
                  </a:lnTo>
                  <a:lnTo>
                    <a:pt x="35112" y="2358212"/>
                  </a:lnTo>
                  <a:lnTo>
                    <a:pt x="73218" y="2383907"/>
                  </a:lnTo>
                  <a:lnTo>
                    <a:pt x="119881" y="2393330"/>
                  </a:lnTo>
                  <a:lnTo>
                    <a:pt x="4134910" y="2393330"/>
                  </a:lnTo>
                  <a:lnTo>
                    <a:pt x="4181573" y="2383907"/>
                  </a:lnTo>
                  <a:lnTo>
                    <a:pt x="4219679" y="2358212"/>
                  </a:lnTo>
                  <a:lnTo>
                    <a:pt x="4245370" y="2320102"/>
                  </a:lnTo>
                  <a:lnTo>
                    <a:pt x="4254791" y="2273438"/>
                  </a:lnTo>
                  <a:lnTo>
                    <a:pt x="4254791" y="119891"/>
                  </a:lnTo>
                  <a:lnTo>
                    <a:pt x="4245370" y="73222"/>
                  </a:lnTo>
                  <a:lnTo>
                    <a:pt x="4219679" y="35114"/>
                  </a:lnTo>
                  <a:lnTo>
                    <a:pt x="4181573" y="9421"/>
                  </a:lnTo>
                  <a:lnTo>
                    <a:pt x="4134910" y="0"/>
                  </a:lnTo>
                  <a:lnTo>
                    <a:pt x="119881" y="0"/>
                  </a:lnTo>
                  <a:close/>
                </a:path>
              </a:pathLst>
            </a:custGeom>
            <a:ln w="67673">
              <a:solidFill>
                <a:srgbClr val="FFFFFF"/>
              </a:solidFill>
            </a:ln>
          </p:spPr>
          <p:txBody>
            <a:bodyPr wrap="square" lIns="0" tIns="0" rIns="0" bIns="0" rtlCol="0"/>
            <a:lstStyle/>
            <a:p>
              <a:endParaRPr dirty="0"/>
            </a:p>
          </p:txBody>
        </p:sp>
        <p:sp>
          <p:nvSpPr>
            <p:cNvPr id="61" name="object 61"/>
            <p:cNvSpPr/>
            <p:nvPr/>
          </p:nvSpPr>
          <p:spPr>
            <a:xfrm>
              <a:off x="3180740" y="5653524"/>
              <a:ext cx="4523740" cy="2658110"/>
            </a:xfrm>
            <a:custGeom>
              <a:avLst/>
              <a:gdLst/>
              <a:ahLst/>
              <a:cxnLst/>
              <a:rect l="l" t="t" r="r" b="b"/>
              <a:pathLst>
                <a:path w="4523740" h="2658109">
                  <a:moveTo>
                    <a:pt x="4523422" y="0"/>
                  </a:moveTo>
                  <a:lnTo>
                    <a:pt x="0" y="0"/>
                  </a:lnTo>
                  <a:lnTo>
                    <a:pt x="0" y="2657510"/>
                  </a:lnTo>
                  <a:lnTo>
                    <a:pt x="4523422" y="2657510"/>
                  </a:lnTo>
                  <a:lnTo>
                    <a:pt x="4523422" y="0"/>
                  </a:lnTo>
                  <a:close/>
                </a:path>
              </a:pathLst>
            </a:custGeom>
            <a:solidFill>
              <a:srgbClr val="231F20">
                <a:alpha val="54998"/>
              </a:srgbClr>
            </a:solidFill>
          </p:spPr>
          <p:txBody>
            <a:bodyPr wrap="square" lIns="0" tIns="0" rIns="0" bIns="0" rtlCol="0"/>
            <a:lstStyle/>
            <a:p>
              <a:endParaRPr dirty="0"/>
            </a:p>
          </p:txBody>
        </p:sp>
        <p:sp>
          <p:nvSpPr>
            <p:cNvPr id="62" name="object 62"/>
            <p:cNvSpPr/>
            <p:nvPr/>
          </p:nvSpPr>
          <p:spPr>
            <a:xfrm>
              <a:off x="3283948" y="5756727"/>
              <a:ext cx="4266565" cy="2400300"/>
            </a:xfrm>
            <a:custGeom>
              <a:avLst/>
              <a:gdLst/>
              <a:ahLst/>
              <a:cxnLst/>
              <a:rect l="l" t="t" r="r" b="b"/>
              <a:pathLst>
                <a:path w="4266565" h="2400300">
                  <a:moveTo>
                    <a:pt x="4146051" y="0"/>
                  </a:moveTo>
                  <a:lnTo>
                    <a:pt x="120205" y="0"/>
                  </a:lnTo>
                  <a:lnTo>
                    <a:pt x="73417" y="9446"/>
                  </a:lnTo>
                  <a:lnTo>
                    <a:pt x="35208" y="35208"/>
                  </a:lnTo>
                  <a:lnTo>
                    <a:pt x="9446" y="73417"/>
                  </a:lnTo>
                  <a:lnTo>
                    <a:pt x="0" y="120205"/>
                  </a:lnTo>
                  <a:lnTo>
                    <a:pt x="0" y="2279564"/>
                  </a:lnTo>
                  <a:lnTo>
                    <a:pt x="9446" y="2326352"/>
                  </a:lnTo>
                  <a:lnTo>
                    <a:pt x="35208" y="2364561"/>
                  </a:lnTo>
                  <a:lnTo>
                    <a:pt x="73417" y="2390323"/>
                  </a:lnTo>
                  <a:lnTo>
                    <a:pt x="120205" y="2399769"/>
                  </a:lnTo>
                  <a:lnTo>
                    <a:pt x="4146051" y="2399769"/>
                  </a:lnTo>
                  <a:lnTo>
                    <a:pt x="4192840" y="2390323"/>
                  </a:lnTo>
                  <a:lnTo>
                    <a:pt x="4231049" y="2364561"/>
                  </a:lnTo>
                  <a:lnTo>
                    <a:pt x="4256810" y="2326352"/>
                  </a:lnTo>
                  <a:lnTo>
                    <a:pt x="4266257" y="2279564"/>
                  </a:lnTo>
                  <a:lnTo>
                    <a:pt x="4266257" y="120205"/>
                  </a:lnTo>
                  <a:lnTo>
                    <a:pt x="4256810" y="73417"/>
                  </a:lnTo>
                  <a:lnTo>
                    <a:pt x="4231049" y="35208"/>
                  </a:lnTo>
                  <a:lnTo>
                    <a:pt x="4192840" y="9446"/>
                  </a:lnTo>
                  <a:lnTo>
                    <a:pt x="4146051" y="0"/>
                  </a:lnTo>
                  <a:close/>
                </a:path>
              </a:pathLst>
            </a:custGeom>
            <a:solidFill>
              <a:srgbClr val="FFFFFF"/>
            </a:solidFill>
          </p:spPr>
          <p:txBody>
            <a:bodyPr wrap="square" lIns="0" tIns="0" rIns="0" bIns="0" rtlCol="0"/>
            <a:lstStyle/>
            <a:p>
              <a:endParaRPr dirty="0"/>
            </a:p>
          </p:txBody>
        </p:sp>
      </p:grpSp>
      <p:sp>
        <p:nvSpPr>
          <p:cNvPr id="63" name="object 63"/>
          <p:cNvSpPr txBox="1"/>
          <p:nvPr/>
        </p:nvSpPr>
        <p:spPr>
          <a:xfrm>
            <a:off x="3536794" y="7198648"/>
            <a:ext cx="750319" cy="327013"/>
          </a:xfrm>
          <a:prstGeom prst="rect">
            <a:avLst/>
          </a:prstGeom>
        </p:spPr>
        <p:txBody>
          <a:bodyPr vert="horz" wrap="square" lIns="0" tIns="19050" rIns="0" bIns="0" rtlCol="0">
            <a:spAutoFit/>
          </a:bodyPr>
          <a:lstStyle/>
          <a:p>
            <a:pPr marL="12700" marR="5080" indent="132715">
              <a:lnSpc>
                <a:spcPts val="810"/>
              </a:lnSpc>
              <a:spcBef>
                <a:spcPts val="150"/>
              </a:spcBef>
            </a:pPr>
            <a:r>
              <a:rPr lang="fr-FR" sz="700" b="1" spc="-10" dirty="0">
                <a:solidFill>
                  <a:srgbClr val="231F20"/>
                </a:solidFill>
                <a:latin typeface="Calibri"/>
                <a:cs typeface="Calibri"/>
              </a:rPr>
              <a:t>ATTENTION</a:t>
            </a:r>
            <a:r>
              <a:rPr lang="fr-FR" sz="700" b="1" spc="500" dirty="0">
                <a:solidFill>
                  <a:srgbClr val="231F20"/>
                </a:solidFill>
                <a:latin typeface="Calibri"/>
                <a:cs typeface="Calibri"/>
              </a:rPr>
              <a:t> </a:t>
            </a:r>
            <a:r>
              <a:rPr lang="fr-FR" sz="700" b="1" spc="50" dirty="0">
                <a:solidFill>
                  <a:srgbClr val="231F20"/>
                </a:solidFill>
                <a:latin typeface="Calibri"/>
                <a:cs typeface="Calibri"/>
              </a:rPr>
              <a:t>AUX</a:t>
            </a:r>
            <a:r>
              <a:rPr lang="fr-FR" sz="700" b="1" spc="-10" dirty="0">
                <a:solidFill>
                  <a:srgbClr val="231F20"/>
                </a:solidFill>
                <a:latin typeface="Calibri"/>
                <a:cs typeface="Calibri"/>
              </a:rPr>
              <a:t> EXPÉDITEURS</a:t>
            </a:r>
            <a:endParaRPr lang="fr-FR" sz="700" b="1" dirty="0">
              <a:latin typeface="Calibri"/>
              <a:cs typeface="Calibri"/>
            </a:endParaRPr>
          </a:p>
          <a:p>
            <a:pPr marL="155575">
              <a:lnSpc>
                <a:spcPts val="790"/>
              </a:lnSpc>
            </a:pPr>
            <a:r>
              <a:rPr lang="fr-FR" sz="700" b="1" spc="-10" dirty="0">
                <a:solidFill>
                  <a:srgbClr val="231F20"/>
                </a:solidFill>
                <a:latin typeface="Calibri"/>
                <a:cs typeface="Calibri"/>
              </a:rPr>
              <a:t>INCONNUS</a:t>
            </a:r>
            <a:endParaRPr lang="fr-FR" sz="700" b="1" dirty="0">
              <a:latin typeface="Calibri"/>
              <a:cs typeface="Calibri"/>
            </a:endParaRPr>
          </a:p>
        </p:txBody>
      </p:sp>
      <p:grpSp>
        <p:nvGrpSpPr>
          <p:cNvPr id="64" name="object 64"/>
          <p:cNvGrpSpPr/>
          <p:nvPr/>
        </p:nvGrpSpPr>
        <p:grpSpPr>
          <a:xfrm>
            <a:off x="3523583" y="5927448"/>
            <a:ext cx="1929764" cy="1238250"/>
            <a:chOff x="3523583" y="5927448"/>
            <a:chExt cx="1929764" cy="1238250"/>
          </a:xfrm>
        </p:grpSpPr>
        <p:sp>
          <p:nvSpPr>
            <p:cNvPr id="65" name="object 65"/>
            <p:cNvSpPr/>
            <p:nvPr/>
          </p:nvSpPr>
          <p:spPr>
            <a:xfrm>
              <a:off x="3644795" y="6794146"/>
              <a:ext cx="455930" cy="312420"/>
            </a:xfrm>
            <a:custGeom>
              <a:avLst/>
              <a:gdLst/>
              <a:ahLst/>
              <a:cxnLst/>
              <a:rect l="l" t="t" r="r" b="b"/>
              <a:pathLst>
                <a:path w="455929" h="312420">
                  <a:moveTo>
                    <a:pt x="224787" y="311854"/>
                  </a:moveTo>
                  <a:lnTo>
                    <a:pt x="179595" y="281693"/>
                  </a:lnTo>
                  <a:lnTo>
                    <a:pt x="134755" y="249493"/>
                  </a:lnTo>
                  <a:lnTo>
                    <a:pt x="90032" y="216612"/>
                  </a:lnTo>
                  <a:lnTo>
                    <a:pt x="45192" y="184411"/>
                  </a:lnTo>
                  <a:lnTo>
                    <a:pt x="0" y="154249"/>
                  </a:lnTo>
                  <a:lnTo>
                    <a:pt x="13366" y="145752"/>
                  </a:lnTo>
                  <a:lnTo>
                    <a:pt x="220428" y="3697"/>
                  </a:lnTo>
                  <a:lnTo>
                    <a:pt x="225617" y="262"/>
                  </a:lnTo>
                  <a:lnTo>
                    <a:pt x="232184" y="0"/>
                  </a:lnTo>
                  <a:lnTo>
                    <a:pt x="237957" y="0"/>
                  </a:lnTo>
                  <a:lnTo>
                    <a:pt x="291525" y="32539"/>
                  </a:lnTo>
                  <a:lnTo>
                    <a:pt x="333916" y="60383"/>
                  </a:lnTo>
                  <a:lnTo>
                    <a:pt x="375427" y="89486"/>
                  </a:lnTo>
                  <a:lnTo>
                    <a:pt x="416020" y="119820"/>
                  </a:lnTo>
                  <a:lnTo>
                    <a:pt x="455656" y="151359"/>
                  </a:lnTo>
                  <a:lnTo>
                    <a:pt x="416203" y="174823"/>
                  </a:lnTo>
                  <a:lnTo>
                    <a:pt x="377669" y="201467"/>
                  </a:lnTo>
                  <a:lnTo>
                    <a:pt x="339658" y="229891"/>
                  </a:lnTo>
                  <a:lnTo>
                    <a:pt x="301771" y="258696"/>
                  </a:lnTo>
                  <a:lnTo>
                    <a:pt x="263613" y="286483"/>
                  </a:lnTo>
                  <a:lnTo>
                    <a:pt x="224787" y="311854"/>
                  </a:lnTo>
                  <a:close/>
                </a:path>
              </a:pathLst>
            </a:custGeom>
            <a:solidFill>
              <a:srgbClr val="CCA5D8"/>
            </a:solidFill>
          </p:spPr>
          <p:txBody>
            <a:bodyPr wrap="square" lIns="0" tIns="0" rIns="0" bIns="0" rtlCol="0"/>
            <a:lstStyle/>
            <a:p>
              <a:endParaRPr dirty="0"/>
            </a:p>
          </p:txBody>
        </p:sp>
        <p:pic>
          <p:nvPicPr>
            <p:cNvPr id="66" name="object 66"/>
            <p:cNvPicPr/>
            <p:nvPr/>
          </p:nvPicPr>
          <p:blipFill>
            <a:blip r:embed="rId6" cstate="print"/>
            <a:stretch>
              <a:fillRect/>
            </a:stretch>
          </p:blipFill>
          <p:spPr>
            <a:xfrm>
              <a:off x="3643549" y="6943706"/>
              <a:ext cx="457499" cy="221801"/>
            </a:xfrm>
            <a:prstGeom prst="rect">
              <a:avLst/>
            </a:prstGeom>
          </p:spPr>
        </p:pic>
        <p:sp>
          <p:nvSpPr>
            <p:cNvPr id="67" name="object 67"/>
            <p:cNvSpPr/>
            <p:nvPr/>
          </p:nvSpPr>
          <p:spPr>
            <a:xfrm>
              <a:off x="3642159" y="6667090"/>
              <a:ext cx="417195" cy="322580"/>
            </a:xfrm>
            <a:custGeom>
              <a:avLst/>
              <a:gdLst/>
              <a:ahLst/>
              <a:cxnLst/>
              <a:rect l="l" t="t" r="r" b="b"/>
              <a:pathLst>
                <a:path w="417195" h="322579">
                  <a:moveTo>
                    <a:pt x="196800" y="322285"/>
                  </a:moveTo>
                  <a:lnTo>
                    <a:pt x="190337" y="321485"/>
                  </a:lnTo>
                  <a:lnTo>
                    <a:pt x="142173" y="228939"/>
                  </a:lnTo>
                  <a:lnTo>
                    <a:pt x="125490" y="196621"/>
                  </a:lnTo>
                  <a:lnTo>
                    <a:pt x="122971" y="195141"/>
                  </a:lnTo>
                  <a:lnTo>
                    <a:pt x="9446" y="177652"/>
                  </a:lnTo>
                  <a:lnTo>
                    <a:pt x="6864" y="176992"/>
                  </a:lnTo>
                  <a:lnTo>
                    <a:pt x="0" y="171808"/>
                  </a:lnTo>
                  <a:lnTo>
                    <a:pt x="1736" y="164884"/>
                  </a:lnTo>
                  <a:lnTo>
                    <a:pt x="406408" y="111"/>
                  </a:lnTo>
                  <a:lnTo>
                    <a:pt x="413431" y="0"/>
                  </a:lnTo>
                  <a:lnTo>
                    <a:pt x="417093" y="3959"/>
                  </a:lnTo>
                  <a:lnTo>
                    <a:pt x="413803" y="26466"/>
                  </a:lnTo>
                  <a:lnTo>
                    <a:pt x="406241" y="77574"/>
                  </a:lnTo>
                  <a:lnTo>
                    <a:pt x="404123" y="92009"/>
                  </a:lnTo>
                  <a:lnTo>
                    <a:pt x="293078" y="92009"/>
                  </a:lnTo>
                  <a:lnTo>
                    <a:pt x="140376" y="191295"/>
                  </a:lnTo>
                  <a:lnTo>
                    <a:pt x="182798" y="272767"/>
                  </a:lnTo>
                  <a:lnTo>
                    <a:pt x="199654" y="272767"/>
                  </a:lnTo>
                  <a:lnTo>
                    <a:pt x="200846" y="292150"/>
                  </a:lnTo>
                  <a:lnTo>
                    <a:pt x="222094" y="292150"/>
                  </a:lnTo>
                  <a:lnTo>
                    <a:pt x="196800" y="322285"/>
                  </a:lnTo>
                  <a:close/>
                </a:path>
                <a:path w="417195" h="322579">
                  <a:moveTo>
                    <a:pt x="199654" y="272767"/>
                  </a:moveTo>
                  <a:lnTo>
                    <a:pt x="182798" y="272767"/>
                  </a:lnTo>
                  <a:lnTo>
                    <a:pt x="183400" y="269445"/>
                  </a:lnTo>
                  <a:lnTo>
                    <a:pt x="183048" y="263430"/>
                  </a:lnTo>
                  <a:lnTo>
                    <a:pt x="179780" y="211147"/>
                  </a:lnTo>
                  <a:lnTo>
                    <a:pt x="178414" y="189735"/>
                  </a:lnTo>
                  <a:lnTo>
                    <a:pt x="179828" y="186780"/>
                  </a:lnTo>
                  <a:lnTo>
                    <a:pt x="292157" y="94142"/>
                  </a:lnTo>
                  <a:lnTo>
                    <a:pt x="292850" y="93282"/>
                  </a:lnTo>
                  <a:lnTo>
                    <a:pt x="293607" y="92500"/>
                  </a:lnTo>
                  <a:lnTo>
                    <a:pt x="293078" y="92009"/>
                  </a:lnTo>
                  <a:lnTo>
                    <a:pt x="404123" y="92009"/>
                  </a:lnTo>
                  <a:lnTo>
                    <a:pt x="389226" y="193541"/>
                  </a:lnTo>
                  <a:lnTo>
                    <a:pt x="388028" y="201834"/>
                  </a:lnTo>
                  <a:lnTo>
                    <a:pt x="195292" y="201834"/>
                  </a:lnTo>
                  <a:lnTo>
                    <a:pt x="199654" y="272767"/>
                  </a:lnTo>
                  <a:close/>
                </a:path>
                <a:path w="417195" h="322579">
                  <a:moveTo>
                    <a:pt x="222094" y="292150"/>
                  </a:moveTo>
                  <a:lnTo>
                    <a:pt x="200846" y="292150"/>
                  </a:lnTo>
                  <a:lnTo>
                    <a:pt x="263188" y="218530"/>
                  </a:lnTo>
                  <a:lnTo>
                    <a:pt x="195292" y="201834"/>
                  </a:lnTo>
                  <a:lnTo>
                    <a:pt x="388028" y="201834"/>
                  </a:lnTo>
                  <a:lnTo>
                    <a:pt x="384959" y="223076"/>
                  </a:lnTo>
                  <a:lnTo>
                    <a:pt x="281549" y="223076"/>
                  </a:lnTo>
                  <a:lnTo>
                    <a:pt x="279659" y="223498"/>
                  </a:lnTo>
                  <a:lnTo>
                    <a:pt x="222094" y="292150"/>
                  </a:lnTo>
                  <a:close/>
                </a:path>
                <a:path w="417195" h="322579">
                  <a:moveTo>
                    <a:pt x="378025" y="246356"/>
                  </a:moveTo>
                  <a:lnTo>
                    <a:pt x="281549" y="223076"/>
                  </a:lnTo>
                  <a:lnTo>
                    <a:pt x="384959" y="223076"/>
                  </a:lnTo>
                  <a:lnTo>
                    <a:pt x="383097" y="235675"/>
                  </a:lnTo>
                  <a:lnTo>
                    <a:pt x="381798" y="244256"/>
                  </a:lnTo>
                  <a:lnTo>
                    <a:pt x="378025" y="246356"/>
                  </a:lnTo>
                  <a:close/>
                </a:path>
              </a:pathLst>
            </a:custGeom>
            <a:solidFill>
              <a:srgbClr val="602177"/>
            </a:solidFill>
          </p:spPr>
          <p:txBody>
            <a:bodyPr wrap="square" lIns="0" tIns="0" rIns="0" bIns="0" rtlCol="0"/>
            <a:lstStyle/>
            <a:p>
              <a:endParaRPr dirty="0"/>
            </a:p>
          </p:txBody>
        </p:sp>
        <p:pic>
          <p:nvPicPr>
            <p:cNvPr id="68" name="object 68"/>
            <p:cNvPicPr/>
            <p:nvPr/>
          </p:nvPicPr>
          <p:blipFill>
            <a:blip r:embed="rId7" cstate="print"/>
            <a:stretch>
              <a:fillRect/>
            </a:stretch>
          </p:blipFill>
          <p:spPr>
            <a:xfrm>
              <a:off x="3750597" y="6608561"/>
              <a:ext cx="185170" cy="350678"/>
            </a:xfrm>
            <a:prstGeom prst="rect">
              <a:avLst/>
            </a:prstGeom>
          </p:spPr>
        </p:pic>
        <p:sp>
          <p:nvSpPr>
            <p:cNvPr id="69" name="object 69"/>
            <p:cNvSpPr/>
            <p:nvPr/>
          </p:nvSpPr>
          <p:spPr>
            <a:xfrm>
              <a:off x="3523583" y="5927448"/>
              <a:ext cx="1929764" cy="22225"/>
            </a:xfrm>
            <a:custGeom>
              <a:avLst/>
              <a:gdLst/>
              <a:ahLst/>
              <a:cxnLst/>
              <a:rect l="l" t="t" r="r" b="b"/>
              <a:pathLst>
                <a:path w="1929764" h="22225">
                  <a:moveTo>
                    <a:pt x="1929765" y="22220"/>
                  </a:moveTo>
                  <a:lnTo>
                    <a:pt x="0" y="22220"/>
                  </a:lnTo>
                  <a:lnTo>
                    <a:pt x="0" y="0"/>
                  </a:lnTo>
                  <a:lnTo>
                    <a:pt x="1929765" y="0"/>
                  </a:lnTo>
                  <a:lnTo>
                    <a:pt x="1929765" y="22220"/>
                  </a:lnTo>
                  <a:close/>
                </a:path>
              </a:pathLst>
            </a:custGeom>
            <a:solidFill>
              <a:srgbClr val="CC96EA"/>
            </a:solidFill>
          </p:spPr>
          <p:txBody>
            <a:bodyPr wrap="square" lIns="0" tIns="0" rIns="0" bIns="0" rtlCol="0"/>
            <a:lstStyle/>
            <a:p>
              <a:endParaRPr dirty="0"/>
            </a:p>
          </p:txBody>
        </p:sp>
      </p:grpSp>
      <p:sp>
        <p:nvSpPr>
          <p:cNvPr id="70" name="object 70"/>
          <p:cNvSpPr txBox="1"/>
          <p:nvPr/>
        </p:nvSpPr>
        <p:spPr>
          <a:xfrm>
            <a:off x="6268729" y="5836780"/>
            <a:ext cx="84455" cy="97790"/>
          </a:xfrm>
          <a:prstGeom prst="rect">
            <a:avLst/>
          </a:prstGeom>
        </p:spPr>
        <p:txBody>
          <a:bodyPr vert="horz" wrap="square" lIns="0" tIns="0" rIns="0" bIns="0" rtlCol="0">
            <a:spAutoFit/>
          </a:bodyPr>
          <a:lstStyle/>
          <a:p>
            <a:pPr>
              <a:lnSpc>
                <a:spcPts val="700"/>
              </a:lnSpc>
            </a:pPr>
            <a:r>
              <a:rPr sz="600" spc="-35" dirty="0">
                <a:solidFill>
                  <a:srgbClr val="212121"/>
                </a:solidFill>
                <a:latin typeface="Calibri"/>
                <a:cs typeface="Calibri"/>
              </a:rPr>
              <a:t>AC</a:t>
            </a:r>
            <a:endParaRPr sz="600" dirty="0">
              <a:latin typeface="Calibri"/>
              <a:cs typeface="Calibri"/>
            </a:endParaRPr>
          </a:p>
        </p:txBody>
      </p:sp>
      <p:sp>
        <p:nvSpPr>
          <p:cNvPr id="71" name="object 71"/>
          <p:cNvSpPr txBox="1"/>
          <p:nvPr/>
        </p:nvSpPr>
        <p:spPr>
          <a:xfrm>
            <a:off x="6339959" y="5821337"/>
            <a:ext cx="254635" cy="117475"/>
          </a:xfrm>
          <a:prstGeom prst="rect">
            <a:avLst/>
          </a:prstGeom>
        </p:spPr>
        <p:txBody>
          <a:bodyPr vert="horz" wrap="square" lIns="0" tIns="12700" rIns="0" bIns="0" rtlCol="0">
            <a:spAutoFit/>
          </a:bodyPr>
          <a:lstStyle/>
          <a:p>
            <a:pPr marL="12700">
              <a:lnSpc>
                <a:spcPct val="100000"/>
              </a:lnSpc>
              <a:spcBef>
                <a:spcPts val="100"/>
              </a:spcBef>
            </a:pPr>
            <a:r>
              <a:rPr sz="600" dirty="0">
                <a:solidFill>
                  <a:srgbClr val="212121"/>
                </a:solidFill>
                <a:latin typeface="Calibri"/>
                <a:cs typeface="Calibri"/>
              </a:rPr>
              <a:t>tivité</a:t>
            </a:r>
            <a:r>
              <a:rPr sz="600" spc="145" dirty="0">
                <a:solidFill>
                  <a:srgbClr val="212121"/>
                </a:solidFill>
                <a:latin typeface="Calibri"/>
                <a:cs typeface="Calibri"/>
              </a:rPr>
              <a:t> </a:t>
            </a:r>
            <a:r>
              <a:rPr sz="600" spc="-50" dirty="0">
                <a:solidFill>
                  <a:srgbClr val="212121"/>
                </a:solidFill>
                <a:latin typeface="Calibri"/>
                <a:cs typeface="Calibri"/>
              </a:rPr>
              <a:t>2</a:t>
            </a:r>
            <a:endParaRPr sz="600" dirty="0">
              <a:latin typeface="Calibri"/>
              <a:cs typeface="Calibri"/>
            </a:endParaRPr>
          </a:p>
        </p:txBody>
      </p:sp>
      <p:grpSp>
        <p:nvGrpSpPr>
          <p:cNvPr id="72" name="object 72"/>
          <p:cNvGrpSpPr/>
          <p:nvPr/>
        </p:nvGrpSpPr>
        <p:grpSpPr>
          <a:xfrm>
            <a:off x="1335129" y="3230287"/>
            <a:ext cx="6273165" cy="4966335"/>
            <a:chOff x="1311415" y="3224132"/>
            <a:chExt cx="6273165" cy="4966335"/>
          </a:xfrm>
        </p:grpSpPr>
        <p:sp>
          <p:nvSpPr>
            <p:cNvPr id="73" name="object 73"/>
            <p:cNvSpPr/>
            <p:nvPr/>
          </p:nvSpPr>
          <p:spPr>
            <a:xfrm>
              <a:off x="5464391" y="5927451"/>
              <a:ext cx="1944370" cy="22860"/>
            </a:xfrm>
            <a:custGeom>
              <a:avLst/>
              <a:gdLst/>
              <a:ahLst/>
              <a:cxnLst/>
              <a:rect l="l" t="t" r="r" b="b"/>
              <a:pathLst>
                <a:path w="1944370" h="22860">
                  <a:moveTo>
                    <a:pt x="1943912" y="5041"/>
                  </a:moveTo>
                  <a:lnTo>
                    <a:pt x="1941423" y="5041"/>
                  </a:lnTo>
                  <a:lnTo>
                    <a:pt x="1941423" y="0"/>
                  </a:lnTo>
                  <a:lnTo>
                    <a:pt x="0" y="0"/>
                  </a:lnTo>
                  <a:lnTo>
                    <a:pt x="0" y="5041"/>
                  </a:lnTo>
                  <a:lnTo>
                    <a:pt x="0" y="17653"/>
                  </a:lnTo>
                  <a:lnTo>
                    <a:pt x="0" y="22694"/>
                  </a:lnTo>
                  <a:lnTo>
                    <a:pt x="1940953" y="22694"/>
                  </a:lnTo>
                  <a:lnTo>
                    <a:pt x="1940953" y="17653"/>
                  </a:lnTo>
                  <a:lnTo>
                    <a:pt x="1943912" y="17653"/>
                  </a:lnTo>
                  <a:lnTo>
                    <a:pt x="1943912" y="5041"/>
                  </a:lnTo>
                  <a:close/>
                </a:path>
              </a:pathLst>
            </a:custGeom>
            <a:solidFill>
              <a:srgbClr val="CC96EA"/>
            </a:solidFill>
          </p:spPr>
          <p:txBody>
            <a:bodyPr wrap="square" lIns="0" tIns="0" rIns="0" bIns="0" rtlCol="0"/>
            <a:lstStyle/>
            <a:p>
              <a:endParaRPr dirty="0"/>
            </a:p>
          </p:txBody>
        </p:sp>
        <p:sp>
          <p:nvSpPr>
            <p:cNvPr id="74" name="object 74"/>
            <p:cNvSpPr/>
            <p:nvPr/>
          </p:nvSpPr>
          <p:spPr>
            <a:xfrm>
              <a:off x="5455814" y="5927446"/>
              <a:ext cx="22225" cy="22225"/>
            </a:xfrm>
            <a:custGeom>
              <a:avLst/>
              <a:gdLst/>
              <a:ahLst/>
              <a:cxnLst/>
              <a:rect l="l" t="t" r="r" b="b"/>
              <a:pathLst>
                <a:path w="22225" h="22225">
                  <a:moveTo>
                    <a:pt x="21935" y="22220"/>
                  </a:moveTo>
                  <a:lnTo>
                    <a:pt x="5047" y="22220"/>
                  </a:lnTo>
                  <a:lnTo>
                    <a:pt x="0" y="17249"/>
                  </a:lnTo>
                  <a:lnTo>
                    <a:pt x="0" y="4975"/>
                  </a:lnTo>
                  <a:lnTo>
                    <a:pt x="5047" y="0"/>
                  </a:lnTo>
                  <a:lnTo>
                    <a:pt x="21935" y="0"/>
                  </a:lnTo>
                  <a:lnTo>
                    <a:pt x="21935" y="22220"/>
                  </a:lnTo>
                  <a:close/>
                </a:path>
              </a:pathLst>
            </a:custGeom>
            <a:solidFill>
              <a:srgbClr val="F7F2C4"/>
            </a:solidFill>
          </p:spPr>
          <p:txBody>
            <a:bodyPr wrap="square" lIns="0" tIns="0" rIns="0" bIns="0" rtlCol="0"/>
            <a:lstStyle/>
            <a:p>
              <a:endParaRPr dirty="0"/>
            </a:p>
          </p:txBody>
        </p:sp>
        <p:sp>
          <p:nvSpPr>
            <p:cNvPr id="75" name="object 75"/>
            <p:cNvSpPr/>
            <p:nvPr/>
          </p:nvSpPr>
          <p:spPr>
            <a:xfrm>
              <a:off x="5436094" y="5909141"/>
              <a:ext cx="60325" cy="59055"/>
            </a:xfrm>
            <a:custGeom>
              <a:avLst/>
              <a:gdLst/>
              <a:ahLst/>
              <a:cxnLst/>
              <a:rect l="l" t="t" r="r" b="b"/>
              <a:pathLst>
                <a:path w="60325" h="59054">
                  <a:moveTo>
                    <a:pt x="29853" y="58832"/>
                  </a:moveTo>
                  <a:lnTo>
                    <a:pt x="18244" y="56516"/>
                  </a:lnTo>
                  <a:lnTo>
                    <a:pt x="8754" y="50206"/>
                  </a:lnTo>
                  <a:lnTo>
                    <a:pt x="2349" y="40855"/>
                  </a:lnTo>
                  <a:lnTo>
                    <a:pt x="0" y="29417"/>
                  </a:lnTo>
                  <a:lnTo>
                    <a:pt x="2349" y="17977"/>
                  </a:lnTo>
                  <a:lnTo>
                    <a:pt x="8754" y="8625"/>
                  </a:lnTo>
                  <a:lnTo>
                    <a:pt x="18244" y="2315"/>
                  </a:lnTo>
                  <a:lnTo>
                    <a:pt x="29853" y="0"/>
                  </a:lnTo>
                  <a:lnTo>
                    <a:pt x="41462" y="2315"/>
                  </a:lnTo>
                  <a:lnTo>
                    <a:pt x="50953" y="8625"/>
                  </a:lnTo>
                  <a:lnTo>
                    <a:pt x="57357" y="17977"/>
                  </a:lnTo>
                  <a:lnTo>
                    <a:pt x="59707" y="29417"/>
                  </a:lnTo>
                  <a:lnTo>
                    <a:pt x="57357" y="40855"/>
                  </a:lnTo>
                  <a:lnTo>
                    <a:pt x="50953" y="50206"/>
                  </a:lnTo>
                  <a:lnTo>
                    <a:pt x="41462" y="56516"/>
                  </a:lnTo>
                  <a:lnTo>
                    <a:pt x="29853" y="58832"/>
                  </a:lnTo>
                  <a:close/>
                </a:path>
              </a:pathLst>
            </a:custGeom>
            <a:solidFill>
              <a:srgbClr val="E0C1F2"/>
            </a:solidFill>
          </p:spPr>
          <p:txBody>
            <a:bodyPr wrap="square" lIns="0" tIns="0" rIns="0" bIns="0" rtlCol="0"/>
            <a:lstStyle/>
            <a:p>
              <a:endParaRPr dirty="0"/>
            </a:p>
          </p:txBody>
        </p:sp>
        <p:sp>
          <p:nvSpPr>
            <p:cNvPr id="76" name="object 76"/>
            <p:cNvSpPr/>
            <p:nvPr/>
          </p:nvSpPr>
          <p:spPr>
            <a:xfrm>
              <a:off x="5430456" y="5903588"/>
              <a:ext cx="71120" cy="70485"/>
            </a:xfrm>
            <a:custGeom>
              <a:avLst/>
              <a:gdLst/>
              <a:ahLst/>
              <a:cxnLst/>
              <a:rect l="l" t="t" r="r" b="b"/>
              <a:pathLst>
                <a:path w="71120" h="70485">
                  <a:moveTo>
                    <a:pt x="35491" y="69942"/>
                  </a:moveTo>
                  <a:lnTo>
                    <a:pt x="21689" y="67189"/>
                  </a:lnTo>
                  <a:lnTo>
                    <a:pt x="10406" y="59687"/>
                  </a:lnTo>
                  <a:lnTo>
                    <a:pt x="2793" y="48569"/>
                  </a:lnTo>
                  <a:lnTo>
                    <a:pt x="0" y="34967"/>
                  </a:lnTo>
                  <a:lnTo>
                    <a:pt x="2793" y="21370"/>
                  </a:lnTo>
                  <a:lnTo>
                    <a:pt x="10406" y="10253"/>
                  </a:lnTo>
                  <a:lnTo>
                    <a:pt x="21689" y="2752"/>
                  </a:lnTo>
                  <a:lnTo>
                    <a:pt x="35491" y="0"/>
                  </a:lnTo>
                  <a:lnTo>
                    <a:pt x="49293" y="2752"/>
                  </a:lnTo>
                  <a:lnTo>
                    <a:pt x="60576" y="10253"/>
                  </a:lnTo>
                  <a:lnTo>
                    <a:pt x="61162" y="11110"/>
                  </a:lnTo>
                  <a:lnTo>
                    <a:pt x="35491" y="11110"/>
                  </a:lnTo>
                  <a:lnTo>
                    <a:pt x="26065" y="12985"/>
                  </a:lnTo>
                  <a:lnTo>
                    <a:pt x="18369" y="18098"/>
                  </a:lnTo>
                  <a:lnTo>
                    <a:pt x="13180" y="25682"/>
                  </a:lnTo>
                  <a:lnTo>
                    <a:pt x="11278" y="34967"/>
                  </a:lnTo>
                  <a:lnTo>
                    <a:pt x="13180" y="44256"/>
                  </a:lnTo>
                  <a:lnTo>
                    <a:pt x="18369" y="51842"/>
                  </a:lnTo>
                  <a:lnTo>
                    <a:pt x="26065" y="56956"/>
                  </a:lnTo>
                  <a:lnTo>
                    <a:pt x="35491" y="58832"/>
                  </a:lnTo>
                  <a:lnTo>
                    <a:pt x="61162" y="58832"/>
                  </a:lnTo>
                  <a:lnTo>
                    <a:pt x="60576" y="59687"/>
                  </a:lnTo>
                  <a:lnTo>
                    <a:pt x="49293" y="67189"/>
                  </a:lnTo>
                  <a:lnTo>
                    <a:pt x="35491" y="69942"/>
                  </a:lnTo>
                  <a:close/>
                </a:path>
                <a:path w="71120" h="70485">
                  <a:moveTo>
                    <a:pt x="61162" y="58832"/>
                  </a:moveTo>
                  <a:lnTo>
                    <a:pt x="35491" y="58832"/>
                  </a:lnTo>
                  <a:lnTo>
                    <a:pt x="44916" y="56956"/>
                  </a:lnTo>
                  <a:lnTo>
                    <a:pt x="52613" y="51842"/>
                  </a:lnTo>
                  <a:lnTo>
                    <a:pt x="57802" y="44256"/>
                  </a:lnTo>
                  <a:lnTo>
                    <a:pt x="59705" y="34967"/>
                  </a:lnTo>
                  <a:lnTo>
                    <a:pt x="57802" y="25682"/>
                  </a:lnTo>
                  <a:lnTo>
                    <a:pt x="52613" y="18098"/>
                  </a:lnTo>
                  <a:lnTo>
                    <a:pt x="44916" y="12985"/>
                  </a:lnTo>
                  <a:lnTo>
                    <a:pt x="35491" y="11110"/>
                  </a:lnTo>
                  <a:lnTo>
                    <a:pt x="61162" y="11110"/>
                  </a:lnTo>
                  <a:lnTo>
                    <a:pt x="68189" y="21370"/>
                  </a:lnTo>
                  <a:lnTo>
                    <a:pt x="70983" y="34967"/>
                  </a:lnTo>
                  <a:lnTo>
                    <a:pt x="68189" y="48569"/>
                  </a:lnTo>
                  <a:lnTo>
                    <a:pt x="61162" y="58832"/>
                  </a:lnTo>
                  <a:close/>
                </a:path>
              </a:pathLst>
            </a:custGeom>
            <a:solidFill>
              <a:srgbClr val="FFFFFF"/>
            </a:solidFill>
          </p:spPr>
          <p:txBody>
            <a:bodyPr wrap="square" lIns="0" tIns="0" rIns="0" bIns="0" rtlCol="0"/>
            <a:lstStyle/>
            <a:p>
              <a:endParaRPr dirty="0"/>
            </a:p>
          </p:txBody>
        </p:sp>
        <p:pic>
          <p:nvPicPr>
            <p:cNvPr id="77" name="object 77"/>
            <p:cNvPicPr/>
            <p:nvPr/>
          </p:nvPicPr>
          <p:blipFill>
            <a:blip r:embed="rId5" cstate="print"/>
            <a:stretch>
              <a:fillRect/>
            </a:stretch>
          </p:blipFill>
          <p:spPr>
            <a:xfrm>
              <a:off x="3406661" y="5886551"/>
              <a:ext cx="138295" cy="92575"/>
            </a:xfrm>
            <a:prstGeom prst="rect">
              <a:avLst/>
            </a:prstGeom>
          </p:spPr>
        </p:pic>
        <p:sp>
          <p:nvSpPr>
            <p:cNvPr id="78" name="object 78"/>
            <p:cNvSpPr/>
            <p:nvPr/>
          </p:nvSpPr>
          <p:spPr>
            <a:xfrm>
              <a:off x="5397627" y="5886557"/>
              <a:ext cx="138430" cy="92710"/>
            </a:xfrm>
            <a:custGeom>
              <a:avLst/>
              <a:gdLst/>
              <a:ahLst/>
              <a:cxnLst/>
              <a:rect l="l" t="t" r="r" b="b"/>
              <a:pathLst>
                <a:path w="138429" h="92710">
                  <a:moveTo>
                    <a:pt x="138303" y="56388"/>
                  </a:moveTo>
                  <a:lnTo>
                    <a:pt x="137083" y="49276"/>
                  </a:lnTo>
                  <a:lnTo>
                    <a:pt x="133477" y="42633"/>
                  </a:lnTo>
                  <a:lnTo>
                    <a:pt x="127609" y="36576"/>
                  </a:lnTo>
                  <a:lnTo>
                    <a:pt x="119583" y="31229"/>
                  </a:lnTo>
                  <a:lnTo>
                    <a:pt x="119583" y="27330"/>
                  </a:lnTo>
                  <a:lnTo>
                    <a:pt x="89166" y="2082"/>
                  </a:lnTo>
                  <a:lnTo>
                    <a:pt x="69151" y="0"/>
                  </a:lnTo>
                  <a:lnTo>
                    <a:pt x="49136" y="2082"/>
                  </a:lnTo>
                  <a:lnTo>
                    <a:pt x="33159" y="7823"/>
                  </a:lnTo>
                  <a:lnTo>
                    <a:pt x="22555" y="16484"/>
                  </a:lnTo>
                  <a:lnTo>
                    <a:pt x="18719" y="27330"/>
                  </a:lnTo>
                  <a:lnTo>
                    <a:pt x="18719" y="31229"/>
                  </a:lnTo>
                  <a:lnTo>
                    <a:pt x="10680" y="36576"/>
                  </a:lnTo>
                  <a:lnTo>
                    <a:pt x="4826" y="42633"/>
                  </a:lnTo>
                  <a:lnTo>
                    <a:pt x="1219" y="49276"/>
                  </a:lnTo>
                  <a:lnTo>
                    <a:pt x="0" y="56388"/>
                  </a:lnTo>
                  <a:lnTo>
                    <a:pt x="5257" y="70739"/>
                  </a:lnTo>
                  <a:lnTo>
                    <a:pt x="19799" y="82219"/>
                  </a:lnTo>
                  <a:lnTo>
                    <a:pt x="41719" y="89827"/>
                  </a:lnTo>
                  <a:lnTo>
                    <a:pt x="69151" y="92570"/>
                  </a:lnTo>
                  <a:lnTo>
                    <a:pt x="96583" y="89827"/>
                  </a:lnTo>
                  <a:lnTo>
                    <a:pt x="107861" y="85915"/>
                  </a:lnTo>
                  <a:lnTo>
                    <a:pt x="118503" y="82219"/>
                  </a:lnTo>
                  <a:lnTo>
                    <a:pt x="133032" y="70739"/>
                  </a:lnTo>
                  <a:lnTo>
                    <a:pt x="138303" y="56388"/>
                  </a:lnTo>
                  <a:close/>
                </a:path>
              </a:pathLst>
            </a:custGeom>
            <a:solidFill>
              <a:srgbClr val="FFFFFF"/>
            </a:solidFill>
          </p:spPr>
          <p:txBody>
            <a:bodyPr wrap="square" lIns="0" tIns="0" rIns="0" bIns="0" rtlCol="0"/>
            <a:lstStyle/>
            <a:p>
              <a:endParaRPr dirty="0"/>
            </a:p>
          </p:txBody>
        </p:sp>
        <p:sp>
          <p:nvSpPr>
            <p:cNvPr id="79" name="object 79"/>
            <p:cNvSpPr/>
            <p:nvPr/>
          </p:nvSpPr>
          <p:spPr>
            <a:xfrm>
              <a:off x="5404400" y="5921848"/>
              <a:ext cx="125095" cy="50800"/>
            </a:xfrm>
            <a:custGeom>
              <a:avLst/>
              <a:gdLst/>
              <a:ahLst/>
              <a:cxnLst/>
              <a:rect l="l" t="t" r="r" b="b"/>
              <a:pathLst>
                <a:path w="125095" h="50800">
                  <a:moveTo>
                    <a:pt x="62382" y="50610"/>
                  </a:moveTo>
                  <a:lnTo>
                    <a:pt x="19208" y="42396"/>
                  </a:lnTo>
                  <a:lnTo>
                    <a:pt x="0" y="21084"/>
                  </a:lnTo>
                  <a:lnTo>
                    <a:pt x="130" y="19162"/>
                  </a:lnTo>
                  <a:lnTo>
                    <a:pt x="1968" y="13705"/>
                  </a:lnTo>
                  <a:lnTo>
                    <a:pt x="5814" y="8630"/>
                  </a:lnTo>
                  <a:lnTo>
                    <a:pt x="11466" y="4032"/>
                  </a:lnTo>
                  <a:lnTo>
                    <a:pt x="18717" y="0"/>
                  </a:lnTo>
                  <a:lnTo>
                    <a:pt x="18717" y="15654"/>
                  </a:lnTo>
                  <a:lnTo>
                    <a:pt x="22148" y="23701"/>
                  </a:lnTo>
                  <a:lnTo>
                    <a:pt x="31506" y="30272"/>
                  </a:lnTo>
                  <a:lnTo>
                    <a:pt x="45385" y="34703"/>
                  </a:lnTo>
                  <a:lnTo>
                    <a:pt x="62382" y="36327"/>
                  </a:lnTo>
                  <a:lnTo>
                    <a:pt x="79380" y="34703"/>
                  </a:lnTo>
                  <a:lnTo>
                    <a:pt x="93261" y="30272"/>
                  </a:lnTo>
                  <a:lnTo>
                    <a:pt x="102619" y="23701"/>
                  </a:lnTo>
                  <a:lnTo>
                    <a:pt x="106051" y="15654"/>
                  </a:lnTo>
                  <a:lnTo>
                    <a:pt x="106051" y="8"/>
                  </a:lnTo>
                  <a:lnTo>
                    <a:pt x="113301" y="4032"/>
                  </a:lnTo>
                  <a:lnTo>
                    <a:pt x="118951" y="8630"/>
                  </a:lnTo>
                  <a:lnTo>
                    <a:pt x="122798" y="13706"/>
                  </a:lnTo>
                  <a:lnTo>
                    <a:pt x="124635" y="19164"/>
                  </a:lnTo>
                  <a:lnTo>
                    <a:pt x="124703" y="22415"/>
                  </a:lnTo>
                  <a:lnTo>
                    <a:pt x="119058" y="33440"/>
                  </a:lnTo>
                  <a:lnTo>
                    <a:pt x="105558" y="42396"/>
                  </a:lnTo>
                  <a:lnTo>
                    <a:pt x="86050" y="48411"/>
                  </a:lnTo>
                  <a:lnTo>
                    <a:pt x="62382" y="50610"/>
                  </a:lnTo>
                  <a:close/>
                </a:path>
              </a:pathLst>
            </a:custGeom>
            <a:solidFill>
              <a:srgbClr val="F9E5FC"/>
            </a:solidFill>
          </p:spPr>
          <p:txBody>
            <a:bodyPr wrap="square" lIns="0" tIns="0" rIns="0" bIns="0" rtlCol="0"/>
            <a:lstStyle/>
            <a:p>
              <a:endParaRPr dirty="0"/>
            </a:p>
          </p:txBody>
        </p:sp>
        <p:sp>
          <p:nvSpPr>
            <p:cNvPr id="80" name="object 80"/>
            <p:cNvSpPr/>
            <p:nvPr/>
          </p:nvSpPr>
          <p:spPr>
            <a:xfrm>
              <a:off x="5404463" y="5921848"/>
              <a:ext cx="125095" cy="50800"/>
            </a:xfrm>
            <a:custGeom>
              <a:avLst/>
              <a:gdLst/>
              <a:ahLst/>
              <a:cxnLst/>
              <a:rect l="l" t="t" r="r" b="b"/>
              <a:pathLst>
                <a:path w="125095" h="50800">
                  <a:moveTo>
                    <a:pt x="67" y="19162"/>
                  </a:moveTo>
                  <a:lnTo>
                    <a:pt x="1904" y="13703"/>
                  </a:lnTo>
                  <a:lnTo>
                    <a:pt x="5750" y="8624"/>
                  </a:lnTo>
                  <a:lnTo>
                    <a:pt x="11402" y="4024"/>
                  </a:lnTo>
                  <a:lnTo>
                    <a:pt x="18654" y="0"/>
                  </a:lnTo>
                  <a:lnTo>
                    <a:pt x="11403" y="4032"/>
                  </a:lnTo>
                  <a:lnTo>
                    <a:pt x="5751" y="8630"/>
                  </a:lnTo>
                  <a:lnTo>
                    <a:pt x="1905" y="13705"/>
                  </a:lnTo>
                  <a:lnTo>
                    <a:pt x="67" y="19162"/>
                  </a:lnTo>
                  <a:close/>
                </a:path>
                <a:path w="125095" h="50800">
                  <a:moveTo>
                    <a:pt x="124572" y="19164"/>
                  </a:moveTo>
                  <a:lnTo>
                    <a:pt x="122735" y="13705"/>
                  </a:lnTo>
                  <a:lnTo>
                    <a:pt x="118885" y="8626"/>
                  </a:lnTo>
                  <a:lnTo>
                    <a:pt x="113228" y="4026"/>
                  </a:lnTo>
                  <a:lnTo>
                    <a:pt x="105987" y="2"/>
                  </a:lnTo>
                  <a:lnTo>
                    <a:pt x="113246" y="4032"/>
                  </a:lnTo>
                  <a:lnTo>
                    <a:pt x="118893" y="8630"/>
                  </a:lnTo>
                  <a:lnTo>
                    <a:pt x="122736" y="13706"/>
                  </a:lnTo>
                  <a:lnTo>
                    <a:pt x="124572" y="19164"/>
                  </a:lnTo>
                  <a:close/>
                </a:path>
                <a:path w="125095" h="50800">
                  <a:moveTo>
                    <a:pt x="62321" y="50610"/>
                  </a:moveTo>
                  <a:lnTo>
                    <a:pt x="38639" y="48411"/>
                  </a:lnTo>
                  <a:lnTo>
                    <a:pt x="19140" y="42396"/>
                  </a:lnTo>
                  <a:lnTo>
                    <a:pt x="5644" y="33440"/>
                  </a:lnTo>
                  <a:lnTo>
                    <a:pt x="0" y="22415"/>
                  </a:lnTo>
                  <a:lnTo>
                    <a:pt x="5647" y="33441"/>
                  </a:lnTo>
                  <a:lnTo>
                    <a:pt x="19155" y="42399"/>
                  </a:lnTo>
                  <a:lnTo>
                    <a:pt x="38696" y="48415"/>
                  </a:lnTo>
                  <a:lnTo>
                    <a:pt x="62321" y="50610"/>
                  </a:lnTo>
                  <a:close/>
                </a:path>
                <a:path w="125095" h="50800">
                  <a:moveTo>
                    <a:pt x="62369" y="50610"/>
                  </a:moveTo>
                  <a:lnTo>
                    <a:pt x="85988" y="48411"/>
                  </a:lnTo>
                  <a:lnTo>
                    <a:pt x="105495" y="42396"/>
                  </a:lnTo>
                  <a:lnTo>
                    <a:pt x="118994" y="33440"/>
                  </a:lnTo>
                  <a:lnTo>
                    <a:pt x="124640" y="22415"/>
                  </a:lnTo>
                  <a:lnTo>
                    <a:pt x="118994" y="33441"/>
                  </a:lnTo>
                  <a:lnTo>
                    <a:pt x="105495" y="42399"/>
                  </a:lnTo>
                  <a:lnTo>
                    <a:pt x="85988" y="48415"/>
                  </a:lnTo>
                  <a:lnTo>
                    <a:pt x="62369" y="50610"/>
                  </a:lnTo>
                  <a:close/>
                </a:path>
                <a:path w="125095" h="50800">
                  <a:moveTo>
                    <a:pt x="62321" y="50615"/>
                  </a:moveTo>
                  <a:close/>
                </a:path>
              </a:pathLst>
            </a:custGeom>
            <a:solidFill>
              <a:srgbClr val="F9F4C6"/>
            </a:solidFill>
          </p:spPr>
          <p:txBody>
            <a:bodyPr wrap="square" lIns="0" tIns="0" rIns="0" bIns="0" rtlCol="0"/>
            <a:lstStyle/>
            <a:p>
              <a:endParaRPr dirty="0"/>
            </a:p>
          </p:txBody>
        </p:sp>
        <p:sp>
          <p:nvSpPr>
            <p:cNvPr id="81" name="object 81"/>
            <p:cNvSpPr/>
            <p:nvPr/>
          </p:nvSpPr>
          <p:spPr>
            <a:xfrm>
              <a:off x="5423119" y="5913884"/>
              <a:ext cx="87630" cy="44450"/>
            </a:xfrm>
            <a:custGeom>
              <a:avLst/>
              <a:gdLst/>
              <a:ahLst/>
              <a:cxnLst/>
              <a:rect l="l" t="t" r="r" b="b"/>
              <a:pathLst>
                <a:path w="87629" h="44450">
                  <a:moveTo>
                    <a:pt x="43662" y="44289"/>
                  </a:moveTo>
                  <a:lnTo>
                    <a:pt x="26666" y="42664"/>
                  </a:lnTo>
                  <a:lnTo>
                    <a:pt x="12788" y="38234"/>
                  </a:lnTo>
                  <a:lnTo>
                    <a:pt x="3431" y="31664"/>
                  </a:lnTo>
                  <a:lnTo>
                    <a:pt x="0" y="23617"/>
                  </a:lnTo>
                  <a:lnTo>
                    <a:pt x="0" y="0"/>
                  </a:lnTo>
                  <a:lnTo>
                    <a:pt x="87330" y="0"/>
                  </a:lnTo>
                  <a:lnTo>
                    <a:pt x="87330" y="23617"/>
                  </a:lnTo>
                  <a:lnTo>
                    <a:pt x="83899" y="31664"/>
                  </a:lnTo>
                  <a:lnTo>
                    <a:pt x="74541" y="38234"/>
                  </a:lnTo>
                  <a:lnTo>
                    <a:pt x="60661" y="42664"/>
                  </a:lnTo>
                  <a:lnTo>
                    <a:pt x="43662" y="44289"/>
                  </a:lnTo>
                  <a:close/>
                </a:path>
              </a:pathLst>
            </a:custGeom>
            <a:solidFill>
              <a:srgbClr val="A563C6"/>
            </a:solidFill>
          </p:spPr>
          <p:txBody>
            <a:bodyPr wrap="square" lIns="0" tIns="0" rIns="0" bIns="0" rtlCol="0"/>
            <a:lstStyle/>
            <a:p>
              <a:endParaRPr dirty="0"/>
            </a:p>
          </p:txBody>
        </p:sp>
        <p:sp>
          <p:nvSpPr>
            <p:cNvPr id="82" name="object 82"/>
            <p:cNvSpPr/>
            <p:nvPr/>
          </p:nvSpPr>
          <p:spPr>
            <a:xfrm>
              <a:off x="5423118" y="5893213"/>
              <a:ext cx="87630" cy="41910"/>
            </a:xfrm>
            <a:custGeom>
              <a:avLst/>
              <a:gdLst/>
              <a:ahLst/>
              <a:cxnLst/>
              <a:rect l="l" t="t" r="r" b="b"/>
              <a:pathLst>
                <a:path w="87629" h="41910">
                  <a:moveTo>
                    <a:pt x="43662" y="41340"/>
                  </a:moveTo>
                  <a:lnTo>
                    <a:pt x="26666" y="39716"/>
                  </a:lnTo>
                  <a:lnTo>
                    <a:pt x="12788" y="35286"/>
                  </a:lnTo>
                  <a:lnTo>
                    <a:pt x="3431" y="28716"/>
                  </a:lnTo>
                  <a:lnTo>
                    <a:pt x="0" y="20671"/>
                  </a:lnTo>
                  <a:lnTo>
                    <a:pt x="3431" y="12624"/>
                  </a:lnTo>
                  <a:lnTo>
                    <a:pt x="12788" y="6053"/>
                  </a:lnTo>
                  <a:lnTo>
                    <a:pt x="26666" y="1624"/>
                  </a:lnTo>
                  <a:lnTo>
                    <a:pt x="43662" y="0"/>
                  </a:lnTo>
                  <a:lnTo>
                    <a:pt x="60661" y="1624"/>
                  </a:lnTo>
                  <a:lnTo>
                    <a:pt x="74541" y="6053"/>
                  </a:lnTo>
                  <a:lnTo>
                    <a:pt x="83899" y="12624"/>
                  </a:lnTo>
                  <a:lnTo>
                    <a:pt x="87330" y="20671"/>
                  </a:lnTo>
                  <a:lnTo>
                    <a:pt x="83899" y="28716"/>
                  </a:lnTo>
                  <a:lnTo>
                    <a:pt x="74541" y="35286"/>
                  </a:lnTo>
                  <a:lnTo>
                    <a:pt x="60661" y="39716"/>
                  </a:lnTo>
                  <a:lnTo>
                    <a:pt x="43662" y="41340"/>
                  </a:lnTo>
                  <a:close/>
                </a:path>
              </a:pathLst>
            </a:custGeom>
            <a:solidFill>
              <a:srgbClr val="E0C1F2"/>
            </a:solidFill>
          </p:spPr>
          <p:txBody>
            <a:bodyPr wrap="square" lIns="0" tIns="0" rIns="0" bIns="0" rtlCol="0"/>
            <a:lstStyle/>
            <a:p>
              <a:endParaRPr dirty="0"/>
            </a:p>
          </p:txBody>
        </p:sp>
        <p:sp>
          <p:nvSpPr>
            <p:cNvPr id="83" name="object 83"/>
            <p:cNvSpPr/>
            <p:nvPr/>
          </p:nvSpPr>
          <p:spPr>
            <a:xfrm>
              <a:off x="5438698" y="5897936"/>
              <a:ext cx="19685" cy="34290"/>
            </a:xfrm>
            <a:custGeom>
              <a:avLst/>
              <a:gdLst/>
              <a:ahLst/>
              <a:cxnLst/>
              <a:rect l="l" t="t" r="r" b="b"/>
              <a:pathLst>
                <a:path w="19685" h="34289">
                  <a:moveTo>
                    <a:pt x="13360" y="30353"/>
                  </a:moveTo>
                  <a:lnTo>
                    <a:pt x="11963" y="18961"/>
                  </a:lnTo>
                  <a:lnTo>
                    <a:pt x="11455" y="11404"/>
                  </a:lnTo>
                  <a:lnTo>
                    <a:pt x="11341" y="2552"/>
                  </a:lnTo>
                  <a:lnTo>
                    <a:pt x="11188" y="1003"/>
                  </a:lnTo>
                  <a:lnTo>
                    <a:pt x="9575" y="114"/>
                  </a:lnTo>
                  <a:lnTo>
                    <a:pt x="9042" y="63"/>
                  </a:lnTo>
                  <a:lnTo>
                    <a:pt x="8521" y="63"/>
                  </a:lnTo>
                  <a:lnTo>
                    <a:pt x="5486" y="114"/>
                  </a:lnTo>
                  <a:lnTo>
                    <a:pt x="2667" y="965"/>
                  </a:lnTo>
                  <a:lnTo>
                    <a:pt x="266" y="2489"/>
                  </a:lnTo>
                  <a:lnTo>
                    <a:pt x="0" y="2286"/>
                  </a:lnTo>
                  <a:lnTo>
                    <a:pt x="800" y="10172"/>
                  </a:lnTo>
                  <a:lnTo>
                    <a:pt x="977" y="18110"/>
                  </a:lnTo>
                  <a:lnTo>
                    <a:pt x="457" y="28181"/>
                  </a:lnTo>
                  <a:lnTo>
                    <a:pt x="1562" y="29857"/>
                  </a:lnTo>
                  <a:lnTo>
                    <a:pt x="6032" y="31699"/>
                  </a:lnTo>
                  <a:lnTo>
                    <a:pt x="8724" y="32600"/>
                  </a:lnTo>
                  <a:lnTo>
                    <a:pt x="11455" y="33337"/>
                  </a:lnTo>
                  <a:lnTo>
                    <a:pt x="11988" y="33426"/>
                  </a:lnTo>
                  <a:lnTo>
                    <a:pt x="12217" y="33388"/>
                  </a:lnTo>
                  <a:lnTo>
                    <a:pt x="12687" y="33261"/>
                  </a:lnTo>
                  <a:lnTo>
                    <a:pt x="12890" y="32727"/>
                  </a:lnTo>
                  <a:lnTo>
                    <a:pt x="13360" y="30353"/>
                  </a:lnTo>
                  <a:close/>
                </a:path>
                <a:path w="19685" h="34289">
                  <a:moveTo>
                    <a:pt x="19532" y="32613"/>
                  </a:moveTo>
                  <a:lnTo>
                    <a:pt x="16560" y="0"/>
                  </a:lnTo>
                  <a:lnTo>
                    <a:pt x="16141" y="0"/>
                  </a:lnTo>
                  <a:lnTo>
                    <a:pt x="15976" y="25"/>
                  </a:lnTo>
                  <a:lnTo>
                    <a:pt x="15595" y="368"/>
                  </a:lnTo>
                  <a:lnTo>
                    <a:pt x="15049" y="1231"/>
                  </a:lnTo>
                  <a:lnTo>
                    <a:pt x="17145" y="33578"/>
                  </a:lnTo>
                  <a:lnTo>
                    <a:pt x="16700" y="33566"/>
                  </a:lnTo>
                  <a:lnTo>
                    <a:pt x="16916" y="33896"/>
                  </a:lnTo>
                  <a:lnTo>
                    <a:pt x="17272" y="34036"/>
                  </a:lnTo>
                  <a:lnTo>
                    <a:pt x="18161" y="34036"/>
                  </a:lnTo>
                  <a:lnTo>
                    <a:pt x="18719" y="33782"/>
                  </a:lnTo>
                  <a:lnTo>
                    <a:pt x="19532" y="32613"/>
                  </a:lnTo>
                  <a:close/>
                </a:path>
              </a:pathLst>
            </a:custGeom>
            <a:solidFill>
              <a:srgbClr val="EFE0F9"/>
            </a:solidFill>
          </p:spPr>
          <p:txBody>
            <a:bodyPr wrap="square" lIns="0" tIns="0" rIns="0" bIns="0" rtlCol="0"/>
            <a:lstStyle/>
            <a:p>
              <a:endParaRPr dirty="0"/>
            </a:p>
          </p:txBody>
        </p:sp>
        <p:sp>
          <p:nvSpPr>
            <p:cNvPr id="84" name="object 84"/>
            <p:cNvSpPr/>
            <p:nvPr/>
          </p:nvSpPr>
          <p:spPr>
            <a:xfrm>
              <a:off x="3283948" y="5756727"/>
              <a:ext cx="4266565" cy="2400300"/>
            </a:xfrm>
            <a:custGeom>
              <a:avLst/>
              <a:gdLst/>
              <a:ahLst/>
              <a:cxnLst/>
              <a:rect l="l" t="t" r="r" b="b"/>
              <a:pathLst>
                <a:path w="4266565" h="2400300">
                  <a:moveTo>
                    <a:pt x="120205" y="0"/>
                  </a:moveTo>
                  <a:lnTo>
                    <a:pt x="73417" y="9446"/>
                  </a:lnTo>
                  <a:lnTo>
                    <a:pt x="35208" y="35208"/>
                  </a:lnTo>
                  <a:lnTo>
                    <a:pt x="9446" y="73417"/>
                  </a:lnTo>
                  <a:lnTo>
                    <a:pt x="0" y="120205"/>
                  </a:lnTo>
                  <a:lnTo>
                    <a:pt x="0" y="2279564"/>
                  </a:lnTo>
                  <a:lnTo>
                    <a:pt x="9446" y="2326352"/>
                  </a:lnTo>
                  <a:lnTo>
                    <a:pt x="35208" y="2364561"/>
                  </a:lnTo>
                  <a:lnTo>
                    <a:pt x="73417" y="2390323"/>
                  </a:lnTo>
                  <a:lnTo>
                    <a:pt x="120205" y="2399769"/>
                  </a:lnTo>
                  <a:lnTo>
                    <a:pt x="4146051" y="2399769"/>
                  </a:lnTo>
                  <a:lnTo>
                    <a:pt x="4192840" y="2390323"/>
                  </a:lnTo>
                  <a:lnTo>
                    <a:pt x="4231049" y="2364561"/>
                  </a:lnTo>
                  <a:lnTo>
                    <a:pt x="4256810" y="2326352"/>
                  </a:lnTo>
                  <a:lnTo>
                    <a:pt x="4266257" y="2279564"/>
                  </a:lnTo>
                  <a:lnTo>
                    <a:pt x="4266257" y="120205"/>
                  </a:lnTo>
                  <a:lnTo>
                    <a:pt x="4256810" y="73417"/>
                  </a:lnTo>
                  <a:lnTo>
                    <a:pt x="4231049" y="35208"/>
                  </a:lnTo>
                  <a:lnTo>
                    <a:pt x="4192840" y="9446"/>
                  </a:lnTo>
                  <a:lnTo>
                    <a:pt x="4146051" y="0"/>
                  </a:lnTo>
                  <a:lnTo>
                    <a:pt x="120205" y="0"/>
                  </a:lnTo>
                  <a:close/>
                </a:path>
              </a:pathLst>
            </a:custGeom>
            <a:ln w="67851">
              <a:solidFill>
                <a:srgbClr val="FFFFFF"/>
              </a:solidFill>
            </a:ln>
          </p:spPr>
          <p:txBody>
            <a:bodyPr wrap="square" lIns="0" tIns="0" rIns="0" bIns="0" rtlCol="0"/>
            <a:lstStyle/>
            <a:p>
              <a:endParaRPr dirty="0"/>
            </a:p>
          </p:txBody>
        </p:sp>
        <p:sp>
          <p:nvSpPr>
            <p:cNvPr id="85" name="object 85"/>
            <p:cNvSpPr/>
            <p:nvPr/>
          </p:nvSpPr>
          <p:spPr>
            <a:xfrm>
              <a:off x="1311415" y="3224132"/>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86" name="object 86"/>
            <p:cNvSpPr/>
            <p:nvPr/>
          </p:nvSpPr>
          <p:spPr>
            <a:xfrm>
              <a:off x="1427436" y="3340141"/>
              <a:ext cx="4740910" cy="2667000"/>
            </a:xfrm>
            <a:custGeom>
              <a:avLst/>
              <a:gdLst/>
              <a:ahLst/>
              <a:cxnLst/>
              <a:rect l="l" t="t" r="r" b="b"/>
              <a:pathLst>
                <a:path w="4740910"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grpSp>
      <p:sp>
        <p:nvSpPr>
          <p:cNvPr id="87" name="object 87"/>
          <p:cNvSpPr txBox="1"/>
          <p:nvPr/>
        </p:nvSpPr>
        <p:spPr>
          <a:xfrm>
            <a:off x="1699911" y="3749950"/>
            <a:ext cx="4925314" cy="221856"/>
          </a:xfrm>
          <a:prstGeom prst="rect">
            <a:avLst/>
          </a:prstGeom>
        </p:spPr>
        <p:txBody>
          <a:bodyPr vert="horz" wrap="square" lIns="0" tIns="13970" rIns="0" bIns="0" rtlCol="0">
            <a:spAutoFit/>
          </a:bodyPr>
          <a:lstStyle/>
          <a:p>
            <a:pPr marL="12700">
              <a:lnSpc>
                <a:spcPct val="100000"/>
              </a:lnSpc>
              <a:spcBef>
                <a:spcPts val="110"/>
              </a:spcBef>
            </a:pPr>
            <a:r>
              <a:rPr lang="fr-FR" sz="1350" b="1" spc="-25" dirty="0">
                <a:solidFill>
                  <a:srgbClr val="231F20"/>
                </a:solidFill>
                <a:latin typeface="Calibri"/>
                <a:cs typeface="Calibri"/>
              </a:rPr>
              <a:t>COMMENT</a:t>
            </a:r>
            <a:r>
              <a:rPr lang="fr-FR" sz="1350" b="1" spc="15" dirty="0">
                <a:solidFill>
                  <a:srgbClr val="231F20"/>
                </a:solidFill>
                <a:latin typeface="Calibri"/>
                <a:cs typeface="Calibri"/>
              </a:rPr>
              <a:t> </a:t>
            </a:r>
            <a:r>
              <a:rPr lang="fr-FR" sz="1350" b="1" spc="130" dirty="0">
                <a:solidFill>
                  <a:srgbClr val="231F20"/>
                </a:solidFill>
                <a:latin typeface="Calibri"/>
                <a:cs typeface="Calibri"/>
              </a:rPr>
              <a:t>REPÉRER</a:t>
            </a:r>
            <a:r>
              <a:rPr lang="fr-FR" sz="1350" b="1" spc="20" dirty="0">
                <a:solidFill>
                  <a:srgbClr val="231F20"/>
                </a:solidFill>
                <a:latin typeface="Calibri"/>
                <a:cs typeface="Calibri"/>
              </a:rPr>
              <a:t> </a:t>
            </a:r>
            <a:r>
              <a:rPr lang="fr-FR" sz="1350" b="1" dirty="0">
                <a:solidFill>
                  <a:srgbClr val="231F20"/>
                </a:solidFill>
                <a:latin typeface="Calibri"/>
                <a:cs typeface="Calibri"/>
              </a:rPr>
              <a:t>UNE</a:t>
            </a:r>
            <a:r>
              <a:rPr lang="fr-FR" sz="1350" b="1" spc="20" dirty="0">
                <a:solidFill>
                  <a:srgbClr val="231F20"/>
                </a:solidFill>
                <a:latin typeface="Calibri"/>
                <a:cs typeface="Calibri"/>
              </a:rPr>
              <a:t> </a:t>
            </a:r>
            <a:r>
              <a:rPr lang="fr-FR" sz="1350" b="1" spc="85" dirty="0">
                <a:solidFill>
                  <a:srgbClr val="231F20"/>
                </a:solidFill>
                <a:latin typeface="Calibri"/>
                <a:cs typeface="Calibri"/>
              </a:rPr>
              <a:t>ARNAQUE</a:t>
            </a:r>
            <a:r>
              <a:rPr lang="fr-FR" sz="1350" b="1" spc="20" dirty="0">
                <a:solidFill>
                  <a:srgbClr val="231F20"/>
                </a:solidFill>
                <a:latin typeface="Calibri"/>
                <a:cs typeface="Calibri"/>
              </a:rPr>
              <a:t> </a:t>
            </a:r>
            <a:r>
              <a:rPr lang="fr-FR" sz="1350" b="1" spc="105" dirty="0">
                <a:solidFill>
                  <a:srgbClr val="231F20"/>
                </a:solidFill>
                <a:latin typeface="Calibri"/>
                <a:cs typeface="Calibri"/>
              </a:rPr>
              <a:t>REÇUE</a:t>
            </a:r>
            <a:r>
              <a:rPr lang="fr-FR" sz="1350" b="1" spc="20" dirty="0">
                <a:solidFill>
                  <a:srgbClr val="231F20"/>
                </a:solidFill>
                <a:latin typeface="Calibri"/>
                <a:cs typeface="Calibri"/>
              </a:rPr>
              <a:t> </a:t>
            </a:r>
            <a:r>
              <a:rPr lang="fr-FR" sz="1350" b="1" spc="90" dirty="0">
                <a:solidFill>
                  <a:srgbClr val="231F20"/>
                </a:solidFill>
                <a:latin typeface="Calibri"/>
                <a:cs typeface="Calibri"/>
              </a:rPr>
              <a:t>PAR</a:t>
            </a:r>
            <a:r>
              <a:rPr lang="fr-FR" sz="1350" b="1" spc="20" dirty="0">
                <a:solidFill>
                  <a:srgbClr val="231F20"/>
                </a:solidFill>
                <a:latin typeface="Calibri"/>
                <a:cs typeface="Calibri"/>
              </a:rPr>
              <a:t> </a:t>
            </a:r>
            <a:r>
              <a:rPr lang="fr-FR" sz="1350" b="1" dirty="0">
                <a:solidFill>
                  <a:srgbClr val="231F20"/>
                </a:solidFill>
                <a:latin typeface="Calibri"/>
                <a:cs typeface="Calibri"/>
              </a:rPr>
              <a:t>MAIL</a:t>
            </a:r>
            <a:r>
              <a:rPr lang="fr-FR" sz="1350" b="1" spc="20" dirty="0">
                <a:solidFill>
                  <a:srgbClr val="231F20"/>
                </a:solidFill>
                <a:latin typeface="Calibri"/>
                <a:cs typeface="Calibri"/>
              </a:rPr>
              <a:t> </a:t>
            </a:r>
            <a:r>
              <a:rPr lang="fr-FR" sz="1350" b="1" dirty="0">
                <a:solidFill>
                  <a:srgbClr val="231F20"/>
                </a:solidFill>
                <a:latin typeface="Calibri"/>
                <a:cs typeface="Calibri"/>
              </a:rPr>
              <a:t>OU</a:t>
            </a:r>
            <a:r>
              <a:rPr lang="fr-FR" sz="1350" b="1" spc="20" dirty="0">
                <a:solidFill>
                  <a:srgbClr val="231F20"/>
                </a:solidFill>
                <a:latin typeface="Calibri"/>
                <a:cs typeface="Calibri"/>
              </a:rPr>
              <a:t> </a:t>
            </a:r>
            <a:r>
              <a:rPr lang="fr-FR" sz="1350" b="1" dirty="0">
                <a:solidFill>
                  <a:srgbClr val="231F20"/>
                </a:solidFill>
                <a:latin typeface="Calibri"/>
                <a:cs typeface="Calibri"/>
              </a:rPr>
              <a:t>SMS</a:t>
            </a:r>
            <a:r>
              <a:rPr lang="fr-FR" sz="1350" b="1" spc="20" dirty="0">
                <a:solidFill>
                  <a:srgbClr val="231F20"/>
                </a:solidFill>
                <a:latin typeface="Calibri"/>
                <a:cs typeface="Calibri"/>
              </a:rPr>
              <a:t> </a:t>
            </a:r>
            <a:r>
              <a:rPr lang="fr-FR" sz="1350" b="1" spc="-50" dirty="0">
                <a:solidFill>
                  <a:srgbClr val="231F20"/>
                </a:solidFill>
                <a:latin typeface="Calibri"/>
                <a:cs typeface="Calibri"/>
              </a:rPr>
              <a:t>?</a:t>
            </a:r>
            <a:endParaRPr lang="fr-FR" sz="1350" b="1" dirty="0">
              <a:latin typeface="Calibri"/>
              <a:cs typeface="Calibri"/>
            </a:endParaRPr>
          </a:p>
        </p:txBody>
      </p:sp>
      <p:sp>
        <p:nvSpPr>
          <p:cNvPr id="88" name="object 88"/>
          <p:cNvSpPr/>
          <p:nvPr/>
        </p:nvSpPr>
        <p:spPr>
          <a:xfrm>
            <a:off x="1693701" y="3529831"/>
            <a:ext cx="2144395" cy="24765"/>
          </a:xfrm>
          <a:custGeom>
            <a:avLst/>
            <a:gdLst/>
            <a:ahLst/>
            <a:cxnLst/>
            <a:rect l="l" t="t" r="r" b="b"/>
            <a:pathLst>
              <a:path w="2144395" h="24764">
                <a:moveTo>
                  <a:pt x="2144184" y="24689"/>
                </a:moveTo>
                <a:lnTo>
                  <a:pt x="0" y="24689"/>
                </a:lnTo>
                <a:lnTo>
                  <a:pt x="0" y="0"/>
                </a:lnTo>
                <a:lnTo>
                  <a:pt x="2144184" y="0"/>
                </a:lnTo>
                <a:lnTo>
                  <a:pt x="2144184" y="24689"/>
                </a:lnTo>
                <a:close/>
              </a:path>
            </a:pathLst>
          </a:custGeom>
          <a:solidFill>
            <a:srgbClr val="CC96EA"/>
          </a:solidFill>
        </p:spPr>
        <p:txBody>
          <a:bodyPr wrap="square" lIns="0" tIns="0" rIns="0" bIns="0" rtlCol="0"/>
          <a:lstStyle/>
          <a:p>
            <a:endParaRPr dirty="0"/>
          </a:p>
        </p:txBody>
      </p:sp>
      <p:sp>
        <p:nvSpPr>
          <p:cNvPr id="89" name="object 89"/>
          <p:cNvSpPr txBox="1"/>
          <p:nvPr/>
        </p:nvSpPr>
        <p:spPr>
          <a:xfrm>
            <a:off x="4731165" y="3413340"/>
            <a:ext cx="416686" cy="114774"/>
          </a:xfrm>
          <a:prstGeom prst="rect">
            <a:avLst/>
          </a:prstGeom>
        </p:spPr>
        <p:txBody>
          <a:bodyPr vert="horz" wrap="square" lIns="0" tIns="14604" rIns="0" bIns="0" rtlCol="0">
            <a:spAutoFit/>
          </a:bodyPr>
          <a:lstStyle/>
          <a:p>
            <a:pPr marL="12700">
              <a:lnSpc>
                <a:spcPct val="100000"/>
              </a:lnSpc>
              <a:spcBef>
                <a:spcPts val="114"/>
              </a:spcBef>
            </a:pPr>
            <a:r>
              <a:rPr lang="fr-FR" sz="650" b="1" dirty="0">
                <a:solidFill>
                  <a:srgbClr val="212121"/>
                </a:solidFill>
                <a:latin typeface="Calibri"/>
                <a:cs typeface="Calibri"/>
              </a:rPr>
              <a:t>ACTIVITÉ</a:t>
            </a:r>
            <a:r>
              <a:rPr lang="fr-FR" sz="650" b="1" spc="210" dirty="0">
                <a:solidFill>
                  <a:srgbClr val="212121"/>
                </a:solidFill>
                <a:latin typeface="Calibri"/>
                <a:cs typeface="Calibri"/>
              </a:rPr>
              <a:t> </a:t>
            </a:r>
            <a:r>
              <a:rPr lang="fr-FR" sz="650" b="1" spc="-50" dirty="0">
                <a:solidFill>
                  <a:srgbClr val="212121"/>
                </a:solidFill>
                <a:latin typeface="Calibri"/>
                <a:cs typeface="Calibri"/>
              </a:rPr>
              <a:t>2</a:t>
            </a:r>
            <a:endParaRPr lang="fr-FR" sz="650" b="1" dirty="0">
              <a:latin typeface="Calibri"/>
              <a:cs typeface="Calibri"/>
            </a:endParaRPr>
          </a:p>
        </p:txBody>
      </p:sp>
      <p:grpSp>
        <p:nvGrpSpPr>
          <p:cNvPr id="90" name="object 90"/>
          <p:cNvGrpSpPr/>
          <p:nvPr/>
        </p:nvGrpSpPr>
        <p:grpSpPr>
          <a:xfrm>
            <a:off x="1389653" y="2878645"/>
            <a:ext cx="14375130" cy="3166110"/>
            <a:chOff x="1389653" y="2878645"/>
            <a:chExt cx="14375130" cy="3166110"/>
          </a:xfrm>
        </p:grpSpPr>
        <p:sp>
          <p:nvSpPr>
            <p:cNvPr id="91" name="object 91"/>
            <p:cNvSpPr/>
            <p:nvPr/>
          </p:nvSpPr>
          <p:spPr>
            <a:xfrm>
              <a:off x="3850157" y="3529831"/>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22"/>
                  </a:lnTo>
                  <a:lnTo>
                    <a:pt x="2156968" y="25222"/>
                  </a:lnTo>
                  <a:lnTo>
                    <a:pt x="2156968" y="18910"/>
                  </a:lnTo>
                  <a:lnTo>
                    <a:pt x="2159901" y="18910"/>
                  </a:lnTo>
                  <a:lnTo>
                    <a:pt x="2159901" y="5041"/>
                  </a:lnTo>
                  <a:close/>
                </a:path>
              </a:pathLst>
            </a:custGeom>
            <a:solidFill>
              <a:srgbClr val="CC96EA"/>
            </a:solidFill>
          </p:spPr>
          <p:txBody>
            <a:bodyPr wrap="square" lIns="0" tIns="0" rIns="0" bIns="0" rtlCol="0"/>
            <a:lstStyle/>
            <a:p>
              <a:endParaRPr dirty="0"/>
            </a:p>
          </p:txBody>
        </p:sp>
        <p:sp>
          <p:nvSpPr>
            <p:cNvPr id="92" name="object 92"/>
            <p:cNvSpPr/>
            <p:nvPr/>
          </p:nvSpPr>
          <p:spPr>
            <a:xfrm>
              <a:off x="3840625" y="3529829"/>
              <a:ext cx="24765" cy="24765"/>
            </a:xfrm>
            <a:custGeom>
              <a:avLst/>
              <a:gdLst/>
              <a:ahLst/>
              <a:cxnLst/>
              <a:rect l="l" t="t" r="r" b="b"/>
              <a:pathLst>
                <a:path w="24764" h="24764">
                  <a:moveTo>
                    <a:pt x="24373" y="24689"/>
                  </a:moveTo>
                  <a:lnTo>
                    <a:pt x="5607" y="24689"/>
                  </a:lnTo>
                  <a:lnTo>
                    <a:pt x="0" y="19166"/>
                  </a:lnTo>
                  <a:lnTo>
                    <a:pt x="0" y="5527"/>
                  </a:lnTo>
                  <a:lnTo>
                    <a:pt x="5607" y="0"/>
                  </a:lnTo>
                  <a:lnTo>
                    <a:pt x="24373" y="0"/>
                  </a:lnTo>
                  <a:lnTo>
                    <a:pt x="24373" y="24689"/>
                  </a:lnTo>
                  <a:close/>
                </a:path>
              </a:pathLst>
            </a:custGeom>
            <a:solidFill>
              <a:srgbClr val="F7F2C4"/>
            </a:solidFill>
          </p:spPr>
          <p:txBody>
            <a:bodyPr wrap="square" lIns="0" tIns="0" rIns="0" bIns="0" rtlCol="0"/>
            <a:lstStyle/>
            <a:p>
              <a:endParaRPr dirty="0"/>
            </a:p>
          </p:txBody>
        </p:sp>
        <p:sp>
          <p:nvSpPr>
            <p:cNvPr id="93" name="object 93"/>
            <p:cNvSpPr/>
            <p:nvPr/>
          </p:nvSpPr>
          <p:spPr>
            <a:xfrm>
              <a:off x="3818714" y="3509489"/>
              <a:ext cx="66675" cy="65405"/>
            </a:xfrm>
            <a:custGeom>
              <a:avLst/>
              <a:gdLst/>
              <a:ahLst/>
              <a:cxnLst/>
              <a:rect l="l" t="t" r="r" b="b"/>
              <a:pathLst>
                <a:path w="66675" h="65404">
                  <a:moveTo>
                    <a:pt x="33170" y="65369"/>
                  </a:moveTo>
                  <a:lnTo>
                    <a:pt x="20272" y="62796"/>
                  </a:lnTo>
                  <a:lnTo>
                    <a:pt x="9726" y="55785"/>
                  </a:lnTo>
                  <a:lnTo>
                    <a:pt x="2611" y="45394"/>
                  </a:lnTo>
                  <a:lnTo>
                    <a:pt x="0" y="32685"/>
                  </a:lnTo>
                  <a:lnTo>
                    <a:pt x="2611" y="19975"/>
                  </a:lnTo>
                  <a:lnTo>
                    <a:pt x="9726" y="9584"/>
                  </a:lnTo>
                  <a:lnTo>
                    <a:pt x="20272" y="2572"/>
                  </a:lnTo>
                  <a:lnTo>
                    <a:pt x="33170" y="0"/>
                  </a:lnTo>
                  <a:lnTo>
                    <a:pt x="46069" y="2572"/>
                  </a:lnTo>
                  <a:lnTo>
                    <a:pt x="56614" y="9584"/>
                  </a:lnTo>
                  <a:lnTo>
                    <a:pt x="63730" y="19975"/>
                  </a:lnTo>
                  <a:lnTo>
                    <a:pt x="66341" y="32685"/>
                  </a:lnTo>
                  <a:lnTo>
                    <a:pt x="63730" y="45394"/>
                  </a:lnTo>
                  <a:lnTo>
                    <a:pt x="56614" y="55785"/>
                  </a:lnTo>
                  <a:lnTo>
                    <a:pt x="46069" y="62796"/>
                  </a:lnTo>
                  <a:lnTo>
                    <a:pt x="33170" y="65369"/>
                  </a:lnTo>
                  <a:close/>
                </a:path>
              </a:pathLst>
            </a:custGeom>
            <a:solidFill>
              <a:srgbClr val="E0C1F2"/>
            </a:solidFill>
          </p:spPr>
          <p:txBody>
            <a:bodyPr wrap="square" lIns="0" tIns="0" rIns="0" bIns="0" rtlCol="0"/>
            <a:lstStyle/>
            <a:p>
              <a:endParaRPr dirty="0"/>
            </a:p>
          </p:txBody>
        </p:sp>
        <p:sp>
          <p:nvSpPr>
            <p:cNvPr id="94" name="object 94"/>
            <p:cNvSpPr/>
            <p:nvPr/>
          </p:nvSpPr>
          <p:spPr>
            <a:xfrm>
              <a:off x="3812450" y="3503320"/>
              <a:ext cx="79375" cy="78105"/>
            </a:xfrm>
            <a:custGeom>
              <a:avLst/>
              <a:gdLst/>
              <a:ahLst/>
              <a:cxnLst/>
              <a:rect l="l" t="t" r="r" b="b"/>
              <a:pathLst>
                <a:path w="79375" h="78104">
                  <a:moveTo>
                    <a:pt x="39435" y="77713"/>
                  </a:moveTo>
                  <a:lnTo>
                    <a:pt x="24099" y="74655"/>
                  </a:lnTo>
                  <a:lnTo>
                    <a:pt x="11563" y="66319"/>
                  </a:lnTo>
                  <a:lnTo>
                    <a:pt x="3103" y="53965"/>
                  </a:lnTo>
                  <a:lnTo>
                    <a:pt x="0" y="38853"/>
                  </a:lnTo>
                  <a:lnTo>
                    <a:pt x="3103" y="23744"/>
                  </a:lnTo>
                  <a:lnTo>
                    <a:pt x="11563" y="11393"/>
                  </a:lnTo>
                  <a:lnTo>
                    <a:pt x="24099" y="3058"/>
                  </a:lnTo>
                  <a:lnTo>
                    <a:pt x="39435" y="0"/>
                  </a:lnTo>
                  <a:lnTo>
                    <a:pt x="54770" y="3058"/>
                  </a:lnTo>
                  <a:lnTo>
                    <a:pt x="67307" y="11393"/>
                  </a:lnTo>
                  <a:lnTo>
                    <a:pt x="67958" y="12344"/>
                  </a:lnTo>
                  <a:lnTo>
                    <a:pt x="39435" y="12344"/>
                  </a:lnTo>
                  <a:lnTo>
                    <a:pt x="28961" y="14427"/>
                  </a:lnTo>
                  <a:lnTo>
                    <a:pt x="20410" y="20109"/>
                  </a:lnTo>
                  <a:lnTo>
                    <a:pt x="14645" y="28535"/>
                  </a:lnTo>
                  <a:lnTo>
                    <a:pt x="12531" y="38853"/>
                  </a:lnTo>
                  <a:lnTo>
                    <a:pt x="14645" y="49173"/>
                  </a:lnTo>
                  <a:lnTo>
                    <a:pt x="20410" y="57602"/>
                  </a:lnTo>
                  <a:lnTo>
                    <a:pt x="28961" y="63285"/>
                  </a:lnTo>
                  <a:lnTo>
                    <a:pt x="39435" y="65369"/>
                  </a:lnTo>
                  <a:lnTo>
                    <a:pt x="67957" y="65369"/>
                  </a:lnTo>
                  <a:lnTo>
                    <a:pt x="67307" y="66319"/>
                  </a:lnTo>
                  <a:lnTo>
                    <a:pt x="54770" y="74655"/>
                  </a:lnTo>
                  <a:lnTo>
                    <a:pt x="39435" y="77713"/>
                  </a:lnTo>
                  <a:close/>
                </a:path>
                <a:path w="79375" h="78104">
                  <a:moveTo>
                    <a:pt x="67957" y="65369"/>
                  </a:moveTo>
                  <a:lnTo>
                    <a:pt x="39435" y="65369"/>
                  </a:lnTo>
                  <a:lnTo>
                    <a:pt x="49907" y="63285"/>
                  </a:lnTo>
                  <a:lnTo>
                    <a:pt x="58459" y="57602"/>
                  </a:lnTo>
                  <a:lnTo>
                    <a:pt x="64225" y="49173"/>
                  </a:lnTo>
                  <a:lnTo>
                    <a:pt x="66339" y="38853"/>
                  </a:lnTo>
                  <a:lnTo>
                    <a:pt x="64225" y="28535"/>
                  </a:lnTo>
                  <a:lnTo>
                    <a:pt x="58459" y="20109"/>
                  </a:lnTo>
                  <a:lnTo>
                    <a:pt x="49907" y="14427"/>
                  </a:lnTo>
                  <a:lnTo>
                    <a:pt x="39435" y="12344"/>
                  </a:lnTo>
                  <a:lnTo>
                    <a:pt x="67958" y="12344"/>
                  </a:lnTo>
                  <a:lnTo>
                    <a:pt x="75766" y="23744"/>
                  </a:lnTo>
                  <a:lnTo>
                    <a:pt x="78870" y="38853"/>
                  </a:lnTo>
                  <a:lnTo>
                    <a:pt x="75766" y="53965"/>
                  </a:lnTo>
                  <a:lnTo>
                    <a:pt x="67957" y="65369"/>
                  </a:lnTo>
                  <a:close/>
                </a:path>
              </a:pathLst>
            </a:custGeom>
            <a:solidFill>
              <a:srgbClr val="FFFFFF"/>
            </a:solidFill>
          </p:spPr>
          <p:txBody>
            <a:bodyPr wrap="square" lIns="0" tIns="0" rIns="0" bIns="0" rtlCol="0"/>
            <a:lstStyle/>
            <a:p>
              <a:endParaRPr dirty="0"/>
            </a:p>
          </p:txBody>
        </p:sp>
        <p:pic>
          <p:nvPicPr>
            <p:cNvPr id="95" name="object 95"/>
            <p:cNvPicPr/>
            <p:nvPr/>
          </p:nvPicPr>
          <p:blipFill>
            <a:blip r:embed="rId8" cstate="print"/>
            <a:stretch>
              <a:fillRect/>
            </a:stretch>
          </p:blipFill>
          <p:spPr>
            <a:xfrm>
              <a:off x="1563788" y="3484389"/>
              <a:ext cx="153661" cy="102861"/>
            </a:xfrm>
            <a:prstGeom prst="rect">
              <a:avLst/>
            </a:prstGeom>
          </p:spPr>
        </p:pic>
        <p:sp>
          <p:nvSpPr>
            <p:cNvPr id="96" name="object 96"/>
            <p:cNvSpPr/>
            <p:nvPr/>
          </p:nvSpPr>
          <p:spPr>
            <a:xfrm>
              <a:off x="3775976" y="3484390"/>
              <a:ext cx="153670" cy="102870"/>
            </a:xfrm>
            <a:custGeom>
              <a:avLst/>
              <a:gdLst/>
              <a:ahLst/>
              <a:cxnLst/>
              <a:rect l="l" t="t" r="r" b="b"/>
              <a:pathLst>
                <a:path w="153670" h="102870">
                  <a:moveTo>
                    <a:pt x="153657" y="62649"/>
                  </a:moveTo>
                  <a:lnTo>
                    <a:pt x="152311" y="54762"/>
                  </a:lnTo>
                  <a:lnTo>
                    <a:pt x="148310" y="47383"/>
                  </a:lnTo>
                  <a:lnTo>
                    <a:pt x="141795" y="40652"/>
                  </a:lnTo>
                  <a:lnTo>
                    <a:pt x="132867" y="34709"/>
                  </a:lnTo>
                  <a:lnTo>
                    <a:pt x="132867" y="30378"/>
                  </a:lnTo>
                  <a:lnTo>
                    <a:pt x="128600" y="18326"/>
                  </a:lnTo>
                  <a:lnTo>
                    <a:pt x="116827" y="8699"/>
                  </a:lnTo>
                  <a:lnTo>
                    <a:pt x="113245" y="7416"/>
                  </a:lnTo>
                  <a:lnTo>
                    <a:pt x="99060" y="2311"/>
                  </a:lnTo>
                  <a:lnTo>
                    <a:pt x="76835" y="0"/>
                  </a:lnTo>
                  <a:lnTo>
                    <a:pt x="54597" y="2311"/>
                  </a:lnTo>
                  <a:lnTo>
                    <a:pt x="36830" y="8699"/>
                  </a:lnTo>
                  <a:lnTo>
                    <a:pt x="25057" y="18326"/>
                  </a:lnTo>
                  <a:lnTo>
                    <a:pt x="20802" y="30378"/>
                  </a:lnTo>
                  <a:lnTo>
                    <a:pt x="20802" y="34709"/>
                  </a:lnTo>
                  <a:lnTo>
                    <a:pt x="11874" y="40652"/>
                  </a:lnTo>
                  <a:lnTo>
                    <a:pt x="5346" y="47383"/>
                  </a:lnTo>
                  <a:lnTo>
                    <a:pt x="1358" y="54762"/>
                  </a:lnTo>
                  <a:lnTo>
                    <a:pt x="0" y="62649"/>
                  </a:lnTo>
                  <a:lnTo>
                    <a:pt x="5842" y="78613"/>
                  </a:lnTo>
                  <a:lnTo>
                    <a:pt x="21983" y="91363"/>
                  </a:lnTo>
                  <a:lnTo>
                    <a:pt x="46342" y="99809"/>
                  </a:lnTo>
                  <a:lnTo>
                    <a:pt x="76835" y="102870"/>
                  </a:lnTo>
                  <a:lnTo>
                    <a:pt x="107315" y="99809"/>
                  </a:lnTo>
                  <a:lnTo>
                    <a:pt x="119837" y="95465"/>
                  </a:lnTo>
                  <a:lnTo>
                    <a:pt x="131673" y="91363"/>
                  </a:lnTo>
                  <a:lnTo>
                    <a:pt x="147815" y="78613"/>
                  </a:lnTo>
                  <a:lnTo>
                    <a:pt x="153657" y="62649"/>
                  </a:lnTo>
                  <a:close/>
                </a:path>
              </a:pathLst>
            </a:custGeom>
            <a:solidFill>
              <a:srgbClr val="FFFFFF"/>
            </a:solidFill>
          </p:spPr>
          <p:txBody>
            <a:bodyPr wrap="square" lIns="0" tIns="0" rIns="0" bIns="0" rtlCol="0"/>
            <a:lstStyle/>
            <a:p>
              <a:endParaRPr dirty="0"/>
            </a:p>
          </p:txBody>
        </p:sp>
        <p:sp>
          <p:nvSpPr>
            <p:cNvPr id="97" name="object 97"/>
            <p:cNvSpPr/>
            <p:nvPr/>
          </p:nvSpPr>
          <p:spPr>
            <a:xfrm>
              <a:off x="3783499" y="3523608"/>
              <a:ext cx="139065" cy="56515"/>
            </a:xfrm>
            <a:custGeom>
              <a:avLst/>
              <a:gdLst/>
              <a:ahLst/>
              <a:cxnLst/>
              <a:rect l="l" t="t" r="r" b="b"/>
              <a:pathLst>
                <a:path w="139064" h="56514">
                  <a:moveTo>
                    <a:pt x="69313" y="56234"/>
                  </a:moveTo>
                  <a:lnTo>
                    <a:pt x="21342" y="47107"/>
                  </a:lnTo>
                  <a:lnTo>
                    <a:pt x="0" y="23427"/>
                  </a:lnTo>
                  <a:lnTo>
                    <a:pt x="145" y="21291"/>
                  </a:lnTo>
                  <a:lnTo>
                    <a:pt x="2186" y="15228"/>
                  </a:lnTo>
                  <a:lnTo>
                    <a:pt x="6461" y="9588"/>
                  </a:lnTo>
                  <a:lnTo>
                    <a:pt x="12740" y="4480"/>
                  </a:lnTo>
                  <a:lnTo>
                    <a:pt x="20797" y="0"/>
                  </a:lnTo>
                  <a:lnTo>
                    <a:pt x="20797" y="17393"/>
                  </a:lnTo>
                  <a:lnTo>
                    <a:pt x="24609" y="26335"/>
                  </a:lnTo>
                  <a:lnTo>
                    <a:pt x="35006" y="33636"/>
                  </a:lnTo>
                  <a:lnTo>
                    <a:pt x="50428" y="38559"/>
                  </a:lnTo>
                  <a:lnTo>
                    <a:pt x="69313" y="40364"/>
                  </a:lnTo>
                  <a:lnTo>
                    <a:pt x="88200" y="38559"/>
                  </a:lnTo>
                  <a:lnTo>
                    <a:pt x="103623" y="33636"/>
                  </a:lnTo>
                  <a:lnTo>
                    <a:pt x="114021" y="26335"/>
                  </a:lnTo>
                  <a:lnTo>
                    <a:pt x="117834" y="17393"/>
                  </a:lnTo>
                  <a:lnTo>
                    <a:pt x="117834" y="9"/>
                  </a:lnTo>
                  <a:lnTo>
                    <a:pt x="125890" y="4480"/>
                  </a:lnTo>
                  <a:lnTo>
                    <a:pt x="132168" y="9589"/>
                  </a:lnTo>
                  <a:lnTo>
                    <a:pt x="136442" y="15229"/>
                  </a:lnTo>
                  <a:lnTo>
                    <a:pt x="138484" y="21294"/>
                  </a:lnTo>
                  <a:lnTo>
                    <a:pt x="138559" y="24906"/>
                  </a:lnTo>
                  <a:lnTo>
                    <a:pt x="132286" y="37155"/>
                  </a:lnTo>
                  <a:lnTo>
                    <a:pt x="117287" y="47107"/>
                  </a:lnTo>
                  <a:lnTo>
                    <a:pt x="95612" y="53790"/>
                  </a:lnTo>
                  <a:lnTo>
                    <a:pt x="69313" y="56234"/>
                  </a:lnTo>
                  <a:close/>
                </a:path>
              </a:pathLst>
            </a:custGeom>
            <a:solidFill>
              <a:srgbClr val="F9E5FC"/>
            </a:solidFill>
          </p:spPr>
          <p:txBody>
            <a:bodyPr wrap="square" lIns="0" tIns="0" rIns="0" bIns="0" rtlCol="0"/>
            <a:lstStyle/>
            <a:p>
              <a:endParaRPr dirty="0"/>
            </a:p>
          </p:txBody>
        </p:sp>
        <p:sp>
          <p:nvSpPr>
            <p:cNvPr id="98" name="object 98"/>
            <p:cNvSpPr/>
            <p:nvPr/>
          </p:nvSpPr>
          <p:spPr>
            <a:xfrm>
              <a:off x="3783569" y="3523608"/>
              <a:ext cx="139065" cy="56515"/>
            </a:xfrm>
            <a:custGeom>
              <a:avLst/>
              <a:gdLst/>
              <a:ahLst/>
              <a:cxnLst/>
              <a:rect l="l" t="t" r="r" b="b"/>
              <a:pathLst>
                <a:path w="139064" h="56514">
                  <a:moveTo>
                    <a:pt x="75" y="21291"/>
                  </a:moveTo>
                  <a:lnTo>
                    <a:pt x="2116" y="15225"/>
                  </a:lnTo>
                  <a:lnTo>
                    <a:pt x="6389" y="9583"/>
                  </a:lnTo>
                  <a:lnTo>
                    <a:pt x="12669" y="4471"/>
                  </a:lnTo>
                  <a:lnTo>
                    <a:pt x="20727" y="0"/>
                  </a:lnTo>
                  <a:lnTo>
                    <a:pt x="12670" y="4480"/>
                  </a:lnTo>
                  <a:lnTo>
                    <a:pt x="6390" y="9588"/>
                  </a:lnTo>
                  <a:lnTo>
                    <a:pt x="2116" y="15228"/>
                  </a:lnTo>
                  <a:lnTo>
                    <a:pt x="75" y="21291"/>
                  </a:lnTo>
                  <a:close/>
                </a:path>
                <a:path w="139064" h="56514">
                  <a:moveTo>
                    <a:pt x="138414" y="21294"/>
                  </a:moveTo>
                  <a:lnTo>
                    <a:pt x="136372" y="15228"/>
                  </a:lnTo>
                  <a:lnTo>
                    <a:pt x="132095" y="9585"/>
                  </a:lnTo>
                  <a:lnTo>
                    <a:pt x="125809" y="4474"/>
                  </a:lnTo>
                  <a:lnTo>
                    <a:pt x="117764" y="2"/>
                  </a:lnTo>
                  <a:lnTo>
                    <a:pt x="125829" y="4480"/>
                  </a:lnTo>
                  <a:lnTo>
                    <a:pt x="132103" y="9589"/>
                  </a:lnTo>
                  <a:lnTo>
                    <a:pt x="136374" y="15229"/>
                  </a:lnTo>
                  <a:lnTo>
                    <a:pt x="138414" y="21294"/>
                  </a:lnTo>
                  <a:close/>
                </a:path>
                <a:path w="139064" h="56514">
                  <a:moveTo>
                    <a:pt x="69245" y="56234"/>
                  </a:moveTo>
                  <a:lnTo>
                    <a:pt x="42932" y="53790"/>
                  </a:lnTo>
                  <a:lnTo>
                    <a:pt x="21267" y="47107"/>
                  </a:lnTo>
                  <a:lnTo>
                    <a:pt x="6271" y="37155"/>
                  </a:lnTo>
                  <a:lnTo>
                    <a:pt x="0" y="24906"/>
                  </a:lnTo>
                  <a:lnTo>
                    <a:pt x="6275" y="37157"/>
                  </a:lnTo>
                  <a:lnTo>
                    <a:pt x="21283" y="47110"/>
                  </a:lnTo>
                  <a:lnTo>
                    <a:pt x="42995" y="53795"/>
                  </a:lnTo>
                  <a:lnTo>
                    <a:pt x="69245" y="56234"/>
                  </a:lnTo>
                  <a:close/>
                </a:path>
                <a:path w="139064" h="56514">
                  <a:moveTo>
                    <a:pt x="69299" y="56234"/>
                  </a:moveTo>
                  <a:lnTo>
                    <a:pt x="95542" y="53790"/>
                  </a:lnTo>
                  <a:lnTo>
                    <a:pt x="117217" y="47107"/>
                  </a:lnTo>
                  <a:lnTo>
                    <a:pt x="132216" y="37155"/>
                  </a:lnTo>
                  <a:lnTo>
                    <a:pt x="138489" y="24906"/>
                  </a:lnTo>
                  <a:lnTo>
                    <a:pt x="132216" y="37157"/>
                  </a:lnTo>
                  <a:lnTo>
                    <a:pt x="117217" y="47110"/>
                  </a:lnTo>
                  <a:lnTo>
                    <a:pt x="95542" y="53795"/>
                  </a:lnTo>
                  <a:lnTo>
                    <a:pt x="69299" y="56234"/>
                  </a:lnTo>
                  <a:close/>
                </a:path>
                <a:path w="139064" h="56514">
                  <a:moveTo>
                    <a:pt x="69245" y="56239"/>
                  </a:moveTo>
                  <a:close/>
                </a:path>
              </a:pathLst>
            </a:custGeom>
            <a:solidFill>
              <a:srgbClr val="F9F4C6"/>
            </a:solidFill>
          </p:spPr>
          <p:txBody>
            <a:bodyPr wrap="square" lIns="0" tIns="0" rIns="0" bIns="0" rtlCol="0"/>
            <a:lstStyle/>
            <a:p>
              <a:endParaRPr dirty="0"/>
            </a:p>
          </p:txBody>
        </p:sp>
        <p:sp>
          <p:nvSpPr>
            <p:cNvPr id="99" name="object 99"/>
            <p:cNvSpPr/>
            <p:nvPr/>
          </p:nvSpPr>
          <p:spPr>
            <a:xfrm>
              <a:off x="3804297" y="3514760"/>
              <a:ext cx="97155" cy="49530"/>
            </a:xfrm>
            <a:custGeom>
              <a:avLst/>
              <a:gdLst/>
              <a:ahLst/>
              <a:cxnLst/>
              <a:rect l="l" t="t" r="r" b="b"/>
              <a:pathLst>
                <a:path w="97154" h="49529">
                  <a:moveTo>
                    <a:pt x="48513" y="49210"/>
                  </a:moveTo>
                  <a:lnTo>
                    <a:pt x="29629" y="47405"/>
                  </a:lnTo>
                  <a:lnTo>
                    <a:pt x="14209" y="42483"/>
                  </a:lnTo>
                  <a:lnTo>
                    <a:pt x="3812" y="35182"/>
                  </a:lnTo>
                  <a:lnTo>
                    <a:pt x="0" y="26241"/>
                  </a:lnTo>
                  <a:lnTo>
                    <a:pt x="0" y="0"/>
                  </a:lnTo>
                  <a:lnTo>
                    <a:pt x="97034" y="0"/>
                  </a:lnTo>
                  <a:lnTo>
                    <a:pt x="97034" y="26241"/>
                  </a:lnTo>
                  <a:lnTo>
                    <a:pt x="93221" y="35182"/>
                  </a:lnTo>
                  <a:lnTo>
                    <a:pt x="82824" y="42483"/>
                  </a:lnTo>
                  <a:lnTo>
                    <a:pt x="67401" y="47405"/>
                  </a:lnTo>
                  <a:lnTo>
                    <a:pt x="48513" y="49210"/>
                  </a:lnTo>
                  <a:close/>
                </a:path>
              </a:pathLst>
            </a:custGeom>
            <a:solidFill>
              <a:srgbClr val="A563C6"/>
            </a:solidFill>
          </p:spPr>
          <p:txBody>
            <a:bodyPr wrap="square" lIns="0" tIns="0" rIns="0" bIns="0" rtlCol="0"/>
            <a:lstStyle/>
            <a:p>
              <a:endParaRPr dirty="0"/>
            </a:p>
          </p:txBody>
        </p:sp>
        <p:sp>
          <p:nvSpPr>
            <p:cNvPr id="100" name="object 100"/>
            <p:cNvSpPr/>
            <p:nvPr/>
          </p:nvSpPr>
          <p:spPr>
            <a:xfrm>
              <a:off x="3804297" y="3491792"/>
              <a:ext cx="97155" cy="46355"/>
            </a:xfrm>
            <a:custGeom>
              <a:avLst/>
              <a:gdLst/>
              <a:ahLst/>
              <a:cxnLst/>
              <a:rect l="l" t="t" r="r" b="b"/>
              <a:pathLst>
                <a:path w="97154" h="46354">
                  <a:moveTo>
                    <a:pt x="48513" y="45933"/>
                  </a:moveTo>
                  <a:lnTo>
                    <a:pt x="29629" y="44129"/>
                  </a:lnTo>
                  <a:lnTo>
                    <a:pt x="14209" y="39207"/>
                  </a:lnTo>
                  <a:lnTo>
                    <a:pt x="3812" y="31907"/>
                  </a:lnTo>
                  <a:lnTo>
                    <a:pt x="0" y="22968"/>
                  </a:lnTo>
                  <a:lnTo>
                    <a:pt x="3812" y="14026"/>
                  </a:lnTo>
                  <a:lnTo>
                    <a:pt x="14209" y="6726"/>
                  </a:lnTo>
                  <a:lnTo>
                    <a:pt x="29629" y="1804"/>
                  </a:lnTo>
                  <a:lnTo>
                    <a:pt x="48513" y="0"/>
                  </a:lnTo>
                  <a:lnTo>
                    <a:pt x="67401" y="1804"/>
                  </a:lnTo>
                  <a:lnTo>
                    <a:pt x="82824" y="6726"/>
                  </a:lnTo>
                  <a:lnTo>
                    <a:pt x="93221" y="14026"/>
                  </a:lnTo>
                  <a:lnTo>
                    <a:pt x="97034" y="22968"/>
                  </a:lnTo>
                  <a:lnTo>
                    <a:pt x="93221" y="31907"/>
                  </a:lnTo>
                  <a:lnTo>
                    <a:pt x="82824" y="39207"/>
                  </a:lnTo>
                  <a:lnTo>
                    <a:pt x="67401" y="44129"/>
                  </a:lnTo>
                  <a:lnTo>
                    <a:pt x="48513" y="45933"/>
                  </a:lnTo>
                  <a:close/>
                </a:path>
              </a:pathLst>
            </a:custGeom>
            <a:solidFill>
              <a:srgbClr val="E0C1F2"/>
            </a:solidFill>
          </p:spPr>
          <p:txBody>
            <a:bodyPr wrap="square" lIns="0" tIns="0" rIns="0" bIns="0" rtlCol="0"/>
            <a:lstStyle/>
            <a:p>
              <a:endParaRPr dirty="0"/>
            </a:p>
          </p:txBody>
        </p:sp>
        <p:sp>
          <p:nvSpPr>
            <p:cNvPr id="101" name="object 101"/>
            <p:cNvSpPr/>
            <p:nvPr/>
          </p:nvSpPr>
          <p:spPr>
            <a:xfrm>
              <a:off x="3821607" y="3497039"/>
              <a:ext cx="22225" cy="38100"/>
            </a:xfrm>
            <a:custGeom>
              <a:avLst/>
              <a:gdLst/>
              <a:ahLst/>
              <a:cxnLst/>
              <a:rect l="l" t="t" r="r" b="b"/>
              <a:pathLst>
                <a:path w="22225" h="38100">
                  <a:moveTo>
                    <a:pt x="14859" y="33718"/>
                  </a:moveTo>
                  <a:lnTo>
                    <a:pt x="13296" y="21069"/>
                  </a:lnTo>
                  <a:lnTo>
                    <a:pt x="12725" y="12674"/>
                  </a:lnTo>
                  <a:lnTo>
                    <a:pt x="12598" y="2832"/>
                  </a:lnTo>
                  <a:lnTo>
                    <a:pt x="12446" y="1104"/>
                  </a:lnTo>
                  <a:lnTo>
                    <a:pt x="10642" y="127"/>
                  </a:lnTo>
                  <a:lnTo>
                    <a:pt x="10045" y="63"/>
                  </a:lnTo>
                  <a:lnTo>
                    <a:pt x="9461" y="63"/>
                  </a:lnTo>
                  <a:lnTo>
                    <a:pt x="6096" y="127"/>
                  </a:lnTo>
                  <a:lnTo>
                    <a:pt x="2959" y="1079"/>
                  </a:lnTo>
                  <a:lnTo>
                    <a:pt x="304" y="2755"/>
                  </a:lnTo>
                  <a:lnTo>
                    <a:pt x="0" y="2527"/>
                  </a:lnTo>
                  <a:lnTo>
                    <a:pt x="533" y="9118"/>
                  </a:lnTo>
                  <a:lnTo>
                    <a:pt x="812" y="15722"/>
                  </a:lnTo>
                  <a:lnTo>
                    <a:pt x="850" y="22326"/>
                  </a:lnTo>
                  <a:lnTo>
                    <a:pt x="520" y="31305"/>
                  </a:lnTo>
                  <a:lnTo>
                    <a:pt x="1739" y="33172"/>
                  </a:lnTo>
                  <a:lnTo>
                    <a:pt x="6705" y="35217"/>
                  </a:lnTo>
                  <a:lnTo>
                    <a:pt x="9690" y="36220"/>
                  </a:lnTo>
                  <a:lnTo>
                    <a:pt x="12725" y="37033"/>
                  </a:lnTo>
                  <a:lnTo>
                    <a:pt x="13322" y="37134"/>
                  </a:lnTo>
                  <a:lnTo>
                    <a:pt x="13576" y="37096"/>
                  </a:lnTo>
                  <a:lnTo>
                    <a:pt x="14097" y="36957"/>
                  </a:lnTo>
                  <a:lnTo>
                    <a:pt x="14325" y="36360"/>
                  </a:lnTo>
                  <a:lnTo>
                    <a:pt x="14859" y="33718"/>
                  </a:lnTo>
                  <a:close/>
                </a:path>
                <a:path w="22225" h="38100">
                  <a:moveTo>
                    <a:pt x="21717" y="36233"/>
                  </a:moveTo>
                  <a:lnTo>
                    <a:pt x="18402" y="0"/>
                  </a:lnTo>
                  <a:lnTo>
                    <a:pt x="17932" y="0"/>
                  </a:lnTo>
                  <a:lnTo>
                    <a:pt x="17754" y="25"/>
                  </a:lnTo>
                  <a:lnTo>
                    <a:pt x="17335" y="419"/>
                  </a:lnTo>
                  <a:lnTo>
                    <a:pt x="16725" y="1371"/>
                  </a:lnTo>
                  <a:lnTo>
                    <a:pt x="19062" y="37299"/>
                  </a:lnTo>
                  <a:lnTo>
                    <a:pt x="18567" y="37299"/>
                  </a:lnTo>
                  <a:lnTo>
                    <a:pt x="18796" y="37655"/>
                  </a:lnTo>
                  <a:lnTo>
                    <a:pt x="19189" y="37820"/>
                  </a:lnTo>
                  <a:lnTo>
                    <a:pt x="20180" y="37820"/>
                  </a:lnTo>
                  <a:lnTo>
                    <a:pt x="20789" y="37528"/>
                  </a:lnTo>
                  <a:lnTo>
                    <a:pt x="21717" y="36233"/>
                  </a:lnTo>
                  <a:close/>
                </a:path>
              </a:pathLst>
            </a:custGeom>
            <a:solidFill>
              <a:srgbClr val="EFE0F9"/>
            </a:solidFill>
          </p:spPr>
          <p:txBody>
            <a:bodyPr wrap="square" lIns="0" tIns="0" rIns="0" bIns="0" rtlCol="0"/>
            <a:lstStyle/>
            <a:p>
              <a:endParaRPr dirty="0"/>
            </a:p>
          </p:txBody>
        </p:sp>
        <p:sp>
          <p:nvSpPr>
            <p:cNvPr id="102" name="object 102"/>
            <p:cNvSpPr/>
            <p:nvPr/>
          </p:nvSpPr>
          <p:spPr>
            <a:xfrm>
              <a:off x="1427436" y="3340141"/>
              <a:ext cx="4740910" cy="2667000"/>
            </a:xfrm>
            <a:custGeom>
              <a:avLst/>
              <a:gdLst/>
              <a:ahLst/>
              <a:cxnLst/>
              <a:rect l="l" t="t" r="r" b="b"/>
              <a:pathLst>
                <a:path w="4740910"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103" name="object 103"/>
            <p:cNvSpPr/>
            <p:nvPr/>
          </p:nvSpPr>
          <p:spPr>
            <a:xfrm>
              <a:off x="5409382" y="2910077"/>
              <a:ext cx="10323830" cy="1390650"/>
            </a:xfrm>
            <a:custGeom>
              <a:avLst/>
              <a:gdLst/>
              <a:ahLst/>
              <a:cxnLst/>
              <a:rect l="l" t="t" r="r" b="b"/>
              <a:pathLst>
                <a:path w="10323830" h="1390650">
                  <a:moveTo>
                    <a:pt x="9966374" y="0"/>
                  </a:moveTo>
                  <a:lnTo>
                    <a:pt x="9760966" y="0"/>
                  </a:lnTo>
                  <a:lnTo>
                    <a:pt x="477050" y="0"/>
                  </a:lnTo>
                  <a:lnTo>
                    <a:pt x="428586" y="3260"/>
                  </a:lnTo>
                  <a:lnTo>
                    <a:pt x="382104" y="12758"/>
                  </a:lnTo>
                  <a:lnTo>
                    <a:pt x="338028" y="28068"/>
                  </a:lnTo>
                  <a:lnTo>
                    <a:pt x="296786" y="48764"/>
                  </a:lnTo>
                  <a:lnTo>
                    <a:pt x="258801" y="74421"/>
                  </a:lnTo>
                  <a:lnTo>
                    <a:pt x="224500" y="104613"/>
                  </a:lnTo>
                  <a:lnTo>
                    <a:pt x="194309" y="138914"/>
                  </a:lnTo>
                  <a:lnTo>
                    <a:pt x="168652" y="176900"/>
                  </a:lnTo>
                  <a:lnTo>
                    <a:pt x="147956" y="218144"/>
                  </a:lnTo>
                  <a:lnTo>
                    <a:pt x="132647" y="262221"/>
                  </a:lnTo>
                  <a:lnTo>
                    <a:pt x="123149" y="308706"/>
                  </a:lnTo>
                  <a:lnTo>
                    <a:pt x="119888" y="357172"/>
                  </a:lnTo>
                  <a:lnTo>
                    <a:pt x="119888" y="1122081"/>
                  </a:lnTo>
                  <a:lnTo>
                    <a:pt x="114976" y="1166752"/>
                  </a:lnTo>
                  <a:lnTo>
                    <a:pt x="100851" y="1210210"/>
                  </a:lnTo>
                  <a:lnTo>
                    <a:pt x="78431" y="1251544"/>
                  </a:lnTo>
                  <a:lnTo>
                    <a:pt x="48633" y="1289847"/>
                  </a:lnTo>
                  <a:lnTo>
                    <a:pt x="12373" y="1324210"/>
                  </a:lnTo>
                  <a:lnTo>
                    <a:pt x="0" y="1343775"/>
                  </a:lnTo>
                  <a:lnTo>
                    <a:pt x="1567" y="1365377"/>
                  </a:lnTo>
                  <a:lnTo>
                    <a:pt x="14679" y="1382856"/>
                  </a:lnTo>
                  <a:lnTo>
                    <a:pt x="36938" y="1390051"/>
                  </a:lnTo>
                  <a:lnTo>
                    <a:pt x="10000655" y="1390083"/>
                  </a:lnTo>
                  <a:lnTo>
                    <a:pt x="10048373" y="1386582"/>
                  </a:lnTo>
                  <a:lnTo>
                    <a:pt x="10093915" y="1376411"/>
                  </a:lnTo>
                  <a:lnTo>
                    <a:pt x="10136783" y="1360071"/>
                  </a:lnTo>
                  <a:lnTo>
                    <a:pt x="10176478" y="1338061"/>
                  </a:lnTo>
                  <a:lnTo>
                    <a:pt x="10212500" y="1310879"/>
                  </a:lnTo>
                  <a:lnTo>
                    <a:pt x="10244351" y="1279027"/>
                  </a:lnTo>
                  <a:lnTo>
                    <a:pt x="10271530" y="1243003"/>
                  </a:lnTo>
                  <a:lnTo>
                    <a:pt x="10293538" y="1203307"/>
                  </a:lnTo>
                  <a:lnTo>
                    <a:pt x="10309876" y="1160438"/>
                  </a:lnTo>
                  <a:lnTo>
                    <a:pt x="10320045" y="1114897"/>
                  </a:lnTo>
                  <a:lnTo>
                    <a:pt x="10323546" y="1067182"/>
                  </a:lnTo>
                  <a:lnTo>
                    <a:pt x="10323546" y="357172"/>
                  </a:lnTo>
                  <a:lnTo>
                    <a:pt x="10320286" y="308706"/>
                  </a:lnTo>
                  <a:lnTo>
                    <a:pt x="10310788" y="262221"/>
                  </a:lnTo>
                  <a:lnTo>
                    <a:pt x="10295478" y="218144"/>
                  </a:lnTo>
                  <a:lnTo>
                    <a:pt x="10274782" y="176900"/>
                  </a:lnTo>
                  <a:lnTo>
                    <a:pt x="10249125" y="138914"/>
                  </a:lnTo>
                  <a:lnTo>
                    <a:pt x="10218933" y="104613"/>
                  </a:lnTo>
                  <a:lnTo>
                    <a:pt x="10184631" y="74421"/>
                  </a:lnTo>
                  <a:lnTo>
                    <a:pt x="10146646" y="48764"/>
                  </a:lnTo>
                  <a:lnTo>
                    <a:pt x="10105401" y="28068"/>
                  </a:lnTo>
                  <a:lnTo>
                    <a:pt x="10061324" y="12758"/>
                  </a:lnTo>
                  <a:lnTo>
                    <a:pt x="10014840" y="3260"/>
                  </a:lnTo>
                  <a:lnTo>
                    <a:pt x="9966374" y="0"/>
                  </a:lnTo>
                  <a:close/>
                </a:path>
              </a:pathLst>
            </a:custGeom>
            <a:solidFill>
              <a:srgbClr val="FFFFFF"/>
            </a:solidFill>
          </p:spPr>
          <p:txBody>
            <a:bodyPr wrap="square" lIns="0" tIns="0" rIns="0" bIns="0" rtlCol="0"/>
            <a:lstStyle/>
            <a:p>
              <a:endParaRPr dirty="0"/>
            </a:p>
          </p:txBody>
        </p:sp>
        <p:sp>
          <p:nvSpPr>
            <p:cNvPr id="104" name="object 104"/>
            <p:cNvSpPr/>
            <p:nvPr/>
          </p:nvSpPr>
          <p:spPr>
            <a:xfrm>
              <a:off x="5409382" y="2910077"/>
              <a:ext cx="10323830" cy="1390650"/>
            </a:xfrm>
            <a:custGeom>
              <a:avLst/>
              <a:gdLst/>
              <a:ahLst/>
              <a:cxnLst/>
              <a:rect l="l" t="t" r="r" b="b"/>
              <a:pathLst>
                <a:path w="10323830" h="1390650">
                  <a:moveTo>
                    <a:pt x="9760966" y="0"/>
                  </a:moveTo>
                  <a:lnTo>
                    <a:pt x="9966374" y="0"/>
                  </a:lnTo>
                  <a:lnTo>
                    <a:pt x="10014840" y="3260"/>
                  </a:lnTo>
                  <a:lnTo>
                    <a:pt x="10061324" y="12758"/>
                  </a:lnTo>
                  <a:lnTo>
                    <a:pt x="10105401" y="28068"/>
                  </a:lnTo>
                  <a:lnTo>
                    <a:pt x="10146646" y="48764"/>
                  </a:lnTo>
                  <a:lnTo>
                    <a:pt x="10184631" y="74421"/>
                  </a:lnTo>
                  <a:lnTo>
                    <a:pt x="10218933" y="104613"/>
                  </a:lnTo>
                  <a:lnTo>
                    <a:pt x="10249125" y="138914"/>
                  </a:lnTo>
                  <a:lnTo>
                    <a:pt x="10274782" y="176900"/>
                  </a:lnTo>
                  <a:lnTo>
                    <a:pt x="10295478" y="218144"/>
                  </a:lnTo>
                  <a:lnTo>
                    <a:pt x="10310788" y="262221"/>
                  </a:lnTo>
                  <a:lnTo>
                    <a:pt x="10320286" y="308706"/>
                  </a:lnTo>
                  <a:lnTo>
                    <a:pt x="10323546" y="357172"/>
                  </a:lnTo>
                  <a:lnTo>
                    <a:pt x="10323546" y="1067182"/>
                  </a:lnTo>
                  <a:lnTo>
                    <a:pt x="10320045" y="1114897"/>
                  </a:lnTo>
                  <a:lnTo>
                    <a:pt x="10309876" y="1160438"/>
                  </a:lnTo>
                  <a:lnTo>
                    <a:pt x="10293538" y="1203307"/>
                  </a:lnTo>
                  <a:lnTo>
                    <a:pt x="10271530" y="1243003"/>
                  </a:lnTo>
                  <a:lnTo>
                    <a:pt x="10244351" y="1279027"/>
                  </a:lnTo>
                  <a:lnTo>
                    <a:pt x="10212500" y="1310879"/>
                  </a:lnTo>
                  <a:lnTo>
                    <a:pt x="10176478" y="1338061"/>
                  </a:lnTo>
                  <a:lnTo>
                    <a:pt x="10136783" y="1360071"/>
                  </a:lnTo>
                  <a:lnTo>
                    <a:pt x="10093915" y="1376411"/>
                  </a:lnTo>
                  <a:lnTo>
                    <a:pt x="10048373" y="1386582"/>
                  </a:lnTo>
                  <a:lnTo>
                    <a:pt x="10000655" y="1390083"/>
                  </a:lnTo>
                  <a:lnTo>
                    <a:pt x="36938" y="1390051"/>
                  </a:lnTo>
                  <a:lnTo>
                    <a:pt x="14679" y="1382856"/>
                  </a:lnTo>
                  <a:lnTo>
                    <a:pt x="1567" y="1365377"/>
                  </a:lnTo>
                  <a:lnTo>
                    <a:pt x="0" y="1343775"/>
                  </a:lnTo>
                  <a:lnTo>
                    <a:pt x="12373" y="1324210"/>
                  </a:lnTo>
                  <a:lnTo>
                    <a:pt x="48633" y="1289847"/>
                  </a:lnTo>
                  <a:lnTo>
                    <a:pt x="78431" y="1251544"/>
                  </a:lnTo>
                  <a:lnTo>
                    <a:pt x="100851" y="1210210"/>
                  </a:lnTo>
                  <a:lnTo>
                    <a:pt x="114976" y="1166752"/>
                  </a:lnTo>
                  <a:lnTo>
                    <a:pt x="119888" y="1122081"/>
                  </a:lnTo>
                  <a:lnTo>
                    <a:pt x="119888" y="357172"/>
                  </a:lnTo>
                  <a:lnTo>
                    <a:pt x="123149" y="308706"/>
                  </a:lnTo>
                  <a:lnTo>
                    <a:pt x="132647" y="262221"/>
                  </a:lnTo>
                  <a:lnTo>
                    <a:pt x="147956" y="218144"/>
                  </a:lnTo>
                  <a:lnTo>
                    <a:pt x="168652" y="176900"/>
                  </a:lnTo>
                  <a:lnTo>
                    <a:pt x="194309" y="138914"/>
                  </a:lnTo>
                  <a:lnTo>
                    <a:pt x="224500" y="104613"/>
                  </a:lnTo>
                  <a:lnTo>
                    <a:pt x="258801" y="74421"/>
                  </a:lnTo>
                  <a:lnTo>
                    <a:pt x="296786" y="48764"/>
                  </a:lnTo>
                  <a:lnTo>
                    <a:pt x="338028" y="28068"/>
                  </a:lnTo>
                  <a:lnTo>
                    <a:pt x="382104" y="12758"/>
                  </a:lnTo>
                  <a:lnTo>
                    <a:pt x="428586" y="3260"/>
                  </a:lnTo>
                  <a:lnTo>
                    <a:pt x="477050" y="0"/>
                  </a:lnTo>
                  <a:lnTo>
                    <a:pt x="661830" y="0"/>
                  </a:lnTo>
                  <a:lnTo>
                    <a:pt x="9760966" y="0"/>
                  </a:lnTo>
                  <a:close/>
                </a:path>
              </a:pathLst>
            </a:custGeom>
            <a:ln w="62825">
              <a:solidFill>
                <a:srgbClr val="CC96EA"/>
              </a:solidFill>
            </a:ln>
          </p:spPr>
          <p:txBody>
            <a:bodyPr wrap="square" lIns="0" tIns="0" rIns="0" bIns="0" rtlCol="0"/>
            <a:lstStyle/>
            <a:p>
              <a:endParaRPr dirty="0"/>
            </a:p>
          </p:txBody>
        </p:sp>
      </p:grpSp>
      <p:sp>
        <p:nvSpPr>
          <p:cNvPr id="105" name="object 105"/>
          <p:cNvSpPr txBox="1"/>
          <p:nvPr/>
        </p:nvSpPr>
        <p:spPr>
          <a:xfrm>
            <a:off x="1377042" y="6174923"/>
            <a:ext cx="1962775" cy="278281"/>
          </a:xfrm>
          <a:prstGeom prst="rect">
            <a:avLst/>
          </a:prstGeom>
        </p:spPr>
        <p:txBody>
          <a:bodyPr vert="horz" wrap="square" lIns="0" tIns="16510" rIns="0" bIns="0" rtlCol="0">
            <a:spAutoFit/>
          </a:bodyPr>
          <a:lstStyle/>
          <a:p>
            <a:pPr marL="12700">
              <a:lnSpc>
                <a:spcPct val="100000"/>
              </a:lnSpc>
              <a:spcBef>
                <a:spcPts val="130"/>
              </a:spcBef>
            </a:pPr>
            <a:r>
              <a:rPr lang="fr-FR" sz="1700" b="1" dirty="0">
                <a:solidFill>
                  <a:srgbClr val="231F20"/>
                </a:solidFill>
                <a:latin typeface="Calibri"/>
                <a:cs typeface="Calibri"/>
              </a:rPr>
              <a:t>SLIDES À PROJETER</a:t>
            </a:r>
            <a:endParaRPr lang="fr-FR" sz="1700" b="1" dirty="0">
              <a:latin typeface="Calibri"/>
              <a:cs typeface="Calibri"/>
            </a:endParaRPr>
          </a:p>
        </p:txBody>
      </p:sp>
      <p:sp>
        <p:nvSpPr>
          <p:cNvPr id="106" name="object 106"/>
          <p:cNvSpPr txBox="1"/>
          <p:nvPr/>
        </p:nvSpPr>
        <p:spPr>
          <a:xfrm>
            <a:off x="5999455" y="3177661"/>
            <a:ext cx="9238615" cy="377825"/>
          </a:xfrm>
          <a:prstGeom prst="rect">
            <a:avLst/>
          </a:prstGeom>
        </p:spPr>
        <p:txBody>
          <a:bodyPr vert="horz" wrap="square" lIns="0" tIns="13335" rIns="0" bIns="0" rtlCol="0">
            <a:spAutoFit/>
          </a:bodyPr>
          <a:lstStyle/>
          <a:p>
            <a:pPr marL="12700">
              <a:lnSpc>
                <a:spcPct val="100000"/>
              </a:lnSpc>
              <a:spcBef>
                <a:spcPts val="105"/>
              </a:spcBef>
            </a:pP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30" dirty="0">
                <a:solidFill>
                  <a:srgbClr val="231F20"/>
                </a:solidFill>
                <a:latin typeface="Arial Narrow"/>
                <a:cs typeface="Arial Narrow"/>
              </a:rPr>
              <a:t>essentiel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redoubler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vigilance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face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cyber-</a:t>
            </a:r>
            <a:r>
              <a:rPr sz="2300" i="1" spc="-135" dirty="0">
                <a:solidFill>
                  <a:srgbClr val="231F20"/>
                </a:solidFill>
                <a:latin typeface="Arial Narrow"/>
                <a:cs typeface="Arial Narrow"/>
              </a:rPr>
              <a:t>arnaques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tentatives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vol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5" dirty="0">
                <a:solidFill>
                  <a:srgbClr val="231F20"/>
                </a:solidFill>
                <a:latin typeface="Arial Narrow"/>
                <a:cs typeface="Arial Narrow"/>
              </a:rPr>
              <a:t> </a:t>
            </a:r>
            <a:r>
              <a:rPr sz="2300" i="1" spc="-50" dirty="0">
                <a:solidFill>
                  <a:srgbClr val="231F20"/>
                </a:solidFill>
                <a:latin typeface="Arial Narrow"/>
                <a:cs typeface="Arial Narrow"/>
              </a:rPr>
              <a:t>données</a:t>
            </a:r>
            <a:endParaRPr sz="2300" dirty="0">
              <a:latin typeface="Arial Narrow"/>
              <a:cs typeface="Arial Narrow"/>
            </a:endParaRPr>
          </a:p>
        </p:txBody>
      </p:sp>
      <p:sp>
        <p:nvSpPr>
          <p:cNvPr id="107" name="object 107"/>
          <p:cNvSpPr txBox="1"/>
          <p:nvPr/>
        </p:nvSpPr>
        <p:spPr>
          <a:xfrm>
            <a:off x="5999455" y="3549295"/>
            <a:ext cx="8236584" cy="377825"/>
          </a:xfrm>
          <a:prstGeom prst="rect">
            <a:avLst/>
          </a:prstGeom>
        </p:spPr>
        <p:txBody>
          <a:bodyPr vert="horz" wrap="square" lIns="0" tIns="13335" rIns="0" bIns="0" rtlCol="0">
            <a:spAutoFit/>
          </a:bodyPr>
          <a:lstStyle/>
          <a:p>
            <a:pPr marL="12700">
              <a:lnSpc>
                <a:spcPct val="100000"/>
              </a:lnSpc>
              <a:spcBef>
                <a:spcPts val="105"/>
              </a:spcBef>
            </a:pPr>
            <a:r>
              <a:rPr sz="2300" i="1" spc="-145" dirty="0">
                <a:solidFill>
                  <a:srgbClr val="231F20"/>
                </a:solidFill>
                <a:latin typeface="Arial Narrow"/>
                <a:cs typeface="Arial Narrow"/>
              </a:rPr>
              <a:t>personnelles</a:t>
            </a:r>
            <a:r>
              <a:rPr sz="2300" i="1" spc="-12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35" dirty="0">
                <a:solidFill>
                  <a:srgbClr val="231F20"/>
                </a:solidFill>
                <a:latin typeface="Arial Narrow"/>
                <a:cs typeface="Arial Narrow"/>
              </a:rPr>
              <a:t>bancaires.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Voici</a:t>
            </a:r>
            <a:r>
              <a:rPr sz="2300" i="1" spc="-120" dirty="0">
                <a:solidFill>
                  <a:srgbClr val="231F20"/>
                </a:solidFill>
                <a:latin typeface="Arial Narrow"/>
                <a:cs typeface="Arial Narrow"/>
              </a:rPr>
              <a:t> </a:t>
            </a:r>
            <a:r>
              <a:rPr sz="2300" i="1" spc="-150" dirty="0">
                <a:solidFill>
                  <a:srgbClr val="231F20"/>
                </a:solidFill>
                <a:latin typeface="Arial Narrow"/>
                <a:cs typeface="Arial Narrow"/>
              </a:rPr>
              <a:t>quelques</a:t>
            </a:r>
            <a:r>
              <a:rPr sz="2300" i="1" spc="-120" dirty="0">
                <a:solidFill>
                  <a:srgbClr val="231F20"/>
                </a:solidFill>
                <a:latin typeface="Arial Narrow"/>
                <a:cs typeface="Arial Narrow"/>
              </a:rPr>
              <a:t> </a:t>
            </a:r>
            <a:r>
              <a:rPr sz="2300" i="1" spc="-130" dirty="0">
                <a:solidFill>
                  <a:srgbClr val="231F20"/>
                </a:solidFill>
                <a:latin typeface="Arial Narrow"/>
                <a:cs typeface="Arial Narrow"/>
              </a:rPr>
              <a:t>conseils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 </a:t>
            </a:r>
            <a:r>
              <a:rPr sz="2300" i="1" spc="-140" dirty="0">
                <a:solidFill>
                  <a:srgbClr val="231F20"/>
                </a:solidFill>
                <a:latin typeface="Arial Narrow"/>
                <a:cs typeface="Arial Narrow"/>
              </a:rPr>
              <a:t>mieux</a:t>
            </a:r>
            <a:r>
              <a:rPr sz="2300" i="1" spc="-120" dirty="0">
                <a:solidFill>
                  <a:srgbClr val="231F20"/>
                </a:solidFill>
                <a:latin typeface="Arial Narrow"/>
                <a:cs typeface="Arial Narrow"/>
              </a:rPr>
              <a:t> </a:t>
            </a:r>
            <a:r>
              <a:rPr sz="2300" i="1" spc="-114" dirty="0">
                <a:solidFill>
                  <a:srgbClr val="231F20"/>
                </a:solidFill>
                <a:latin typeface="Arial Narrow"/>
                <a:cs typeface="Arial Narrow"/>
              </a:rPr>
              <a:t>repérer</a:t>
            </a:r>
            <a:r>
              <a:rPr sz="2300" i="1" spc="-120" dirty="0">
                <a:solidFill>
                  <a:srgbClr val="231F20"/>
                </a:solidFill>
                <a:latin typeface="Arial Narrow"/>
                <a:cs typeface="Arial Narrow"/>
              </a:rPr>
              <a:t> </a:t>
            </a:r>
            <a:r>
              <a:rPr sz="2300" i="1" spc="-75" dirty="0">
                <a:solidFill>
                  <a:srgbClr val="231F20"/>
                </a:solidFill>
                <a:latin typeface="Arial Narrow"/>
                <a:cs typeface="Arial Narrow"/>
              </a:rPr>
              <a:t>et</a:t>
            </a:r>
            <a:r>
              <a:rPr sz="2300" i="1" spc="-120" dirty="0">
                <a:solidFill>
                  <a:srgbClr val="231F20"/>
                </a:solidFill>
                <a:latin typeface="Arial Narrow"/>
                <a:cs typeface="Arial Narrow"/>
              </a:rPr>
              <a:t> </a:t>
            </a:r>
            <a:r>
              <a:rPr sz="2300" i="1" spc="-90" dirty="0">
                <a:solidFill>
                  <a:srgbClr val="231F20"/>
                </a:solidFill>
                <a:latin typeface="Arial Narrow"/>
                <a:cs typeface="Arial Narrow"/>
              </a:rPr>
              <a:t>éviter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0" dirty="0">
                <a:solidFill>
                  <a:srgbClr val="231F20"/>
                </a:solidFill>
                <a:latin typeface="Arial Narrow"/>
                <a:cs typeface="Arial Narrow"/>
              </a:rPr>
              <a:t> </a:t>
            </a:r>
            <a:r>
              <a:rPr sz="2300" i="1" spc="-60" dirty="0">
                <a:solidFill>
                  <a:srgbClr val="231F20"/>
                </a:solidFill>
                <a:latin typeface="Arial Narrow"/>
                <a:cs typeface="Arial Narrow"/>
              </a:rPr>
              <a:t>pièges.</a:t>
            </a:r>
            <a:endParaRPr sz="2300" dirty="0">
              <a:latin typeface="Arial Narrow"/>
              <a:cs typeface="Arial Narrow"/>
            </a:endParaRPr>
          </a:p>
        </p:txBody>
      </p:sp>
      <p:grpSp>
        <p:nvGrpSpPr>
          <p:cNvPr id="108" name="object 108"/>
          <p:cNvGrpSpPr/>
          <p:nvPr/>
        </p:nvGrpSpPr>
        <p:grpSpPr>
          <a:xfrm>
            <a:off x="6371001" y="4470019"/>
            <a:ext cx="12224385" cy="6218555"/>
            <a:chOff x="6371001" y="4470019"/>
            <a:chExt cx="12224385" cy="6218555"/>
          </a:xfrm>
        </p:grpSpPr>
        <p:sp>
          <p:nvSpPr>
            <p:cNvPr id="109" name="object 109"/>
            <p:cNvSpPr/>
            <p:nvPr/>
          </p:nvSpPr>
          <p:spPr>
            <a:xfrm>
              <a:off x="6402435" y="4501432"/>
              <a:ext cx="12161520" cy="6155690"/>
            </a:xfrm>
            <a:custGeom>
              <a:avLst/>
              <a:gdLst/>
              <a:ahLst/>
              <a:cxnLst/>
              <a:rect l="l" t="t" r="r" b="b"/>
              <a:pathLst>
                <a:path w="12161519" h="6155690">
                  <a:moveTo>
                    <a:pt x="11750050"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5745071"/>
                  </a:lnTo>
                  <a:lnTo>
                    <a:pt x="141608" y="5792946"/>
                  </a:lnTo>
                  <a:lnTo>
                    <a:pt x="149697" y="5839200"/>
                  </a:lnTo>
                  <a:lnTo>
                    <a:pt x="162802" y="5883523"/>
                  </a:lnTo>
                  <a:lnTo>
                    <a:pt x="180614" y="5925608"/>
                  </a:lnTo>
                  <a:lnTo>
                    <a:pt x="202824" y="5965147"/>
                  </a:lnTo>
                  <a:lnTo>
                    <a:pt x="229126" y="6001831"/>
                  </a:lnTo>
                  <a:lnTo>
                    <a:pt x="259209" y="6035354"/>
                  </a:lnTo>
                  <a:lnTo>
                    <a:pt x="292766" y="6065406"/>
                  </a:lnTo>
                  <a:lnTo>
                    <a:pt x="329488" y="6091679"/>
                  </a:lnTo>
                  <a:lnTo>
                    <a:pt x="369067" y="6113867"/>
                  </a:lnTo>
                  <a:lnTo>
                    <a:pt x="411195" y="6131659"/>
                  </a:lnTo>
                  <a:lnTo>
                    <a:pt x="455562" y="6144750"/>
                  </a:lnTo>
                  <a:lnTo>
                    <a:pt x="501861" y="6152830"/>
                  </a:lnTo>
                  <a:lnTo>
                    <a:pt x="549784" y="6155592"/>
                  </a:lnTo>
                  <a:lnTo>
                    <a:pt x="11750050" y="6155592"/>
                  </a:lnTo>
                  <a:lnTo>
                    <a:pt x="11797972" y="6152830"/>
                  </a:lnTo>
                  <a:lnTo>
                    <a:pt x="11844271" y="6144750"/>
                  </a:lnTo>
                  <a:lnTo>
                    <a:pt x="11888637" y="6131659"/>
                  </a:lnTo>
                  <a:lnTo>
                    <a:pt x="11930763" y="6113867"/>
                  </a:lnTo>
                  <a:lnTo>
                    <a:pt x="11970340" y="6091679"/>
                  </a:lnTo>
                  <a:lnTo>
                    <a:pt x="12007060" y="6065406"/>
                  </a:lnTo>
                  <a:lnTo>
                    <a:pt x="12040615" y="6035354"/>
                  </a:lnTo>
                  <a:lnTo>
                    <a:pt x="12070696" y="6001831"/>
                  </a:lnTo>
                  <a:lnTo>
                    <a:pt x="12096995" y="5965147"/>
                  </a:lnTo>
                  <a:lnTo>
                    <a:pt x="12119203" y="5925608"/>
                  </a:lnTo>
                  <a:lnTo>
                    <a:pt x="12137014" y="5883523"/>
                  </a:lnTo>
                  <a:lnTo>
                    <a:pt x="12150117" y="5839200"/>
                  </a:lnTo>
                  <a:lnTo>
                    <a:pt x="12158205" y="5792946"/>
                  </a:lnTo>
                  <a:lnTo>
                    <a:pt x="12160970" y="5745071"/>
                  </a:lnTo>
                  <a:lnTo>
                    <a:pt x="12160970" y="410521"/>
                  </a:lnTo>
                  <a:lnTo>
                    <a:pt x="12158205" y="362645"/>
                  </a:lnTo>
                  <a:lnTo>
                    <a:pt x="12150117" y="316392"/>
                  </a:lnTo>
                  <a:lnTo>
                    <a:pt x="12137014" y="272069"/>
                  </a:lnTo>
                  <a:lnTo>
                    <a:pt x="12119203" y="229983"/>
                  </a:lnTo>
                  <a:lnTo>
                    <a:pt x="12096995" y="190445"/>
                  </a:lnTo>
                  <a:lnTo>
                    <a:pt x="12070696" y="153760"/>
                  </a:lnTo>
                  <a:lnTo>
                    <a:pt x="12040615" y="120238"/>
                  </a:lnTo>
                  <a:lnTo>
                    <a:pt x="12007060" y="90186"/>
                  </a:lnTo>
                  <a:lnTo>
                    <a:pt x="11970340" y="63912"/>
                  </a:lnTo>
                  <a:lnTo>
                    <a:pt x="11930763" y="41725"/>
                  </a:lnTo>
                  <a:lnTo>
                    <a:pt x="11888637" y="23932"/>
                  </a:lnTo>
                  <a:lnTo>
                    <a:pt x="11844271" y="10842"/>
                  </a:lnTo>
                  <a:lnTo>
                    <a:pt x="11797972" y="2761"/>
                  </a:lnTo>
                  <a:lnTo>
                    <a:pt x="11750050" y="0"/>
                  </a:lnTo>
                  <a:close/>
                </a:path>
              </a:pathLst>
            </a:custGeom>
            <a:solidFill>
              <a:srgbClr val="FFFFFF"/>
            </a:solidFill>
          </p:spPr>
          <p:txBody>
            <a:bodyPr wrap="square" lIns="0" tIns="0" rIns="0" bIns="0" rtlCol="0"/>
            <a:lstStyle/>
            <a:p>
              <a:endParaRPr dirty="0"/>
            </a:p>
          </p:txBody>
        </p:sp>
        <p:sp>
          <p:nvSpPr>
            <p:cNvPr id="110" name="object 110"/>
            <p:cNvSpPr/>
            <p:nvPr/>
          </p:nvSpPr>
          <p:spPr>
            <a:xfrm>
              <a:off x="6402414" y="4501432"/>
              <a:ext cx="12161520" cy="6155690"/>
            </a:xfrm>
            <a:custGeom>
              <a:avLst/>
              <a:gdLst/>
              <a:ahLst/>
              <a:cxnLst/>
              <a:rect l="l" t="t" r="r" b="b"/>
              <a:pathLst>
                <a:path w="12161519" h="6155690">
                  <a:moveTo>
                    <a:pt x="11750071" y="0"/>
                  </a:moveTo>
                  <a:lnTo>
                    <a:pt x="11513722"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5745071"/>
                  </a:lnTo>
                  <a:lnTo>
                    <a:pt x="141629" y="5792946"/>
                  </a:lnTo>
                  <a:lnTo>
                    <a:pt x="149718" y="5839200"/>
                  </a:lnTo>
                  <a:lnTo>
                    <a:pt x="162823" y="5883523"/>
                  </a:lnTo>
                  <a:lnTo>
                    <a:pt x="180635" y="5925608"/>
                  </a:lnTo>
                  <a:lnTo>
                    <a:pt x="202845" y="5965147"/>
                  </a:lnTo>
                  <a:lnTo>
                    <a:pt x="229147" y="6001831"/>
                  </a:lnTo>
                  <a:lnTo>
                    <a:pt x="259230" y="6035354"/>
                  </a:lnTo>
                  <a:lnTo>
                    <a:pt x="292787" y="6065406"/>
                  </a:lnTo>
                  <a:lnTo>
                    <a:pt x="329509" y="6091679"/>
                  </a:lnTo>
                  <a:lnTo>
                    <a:pt x="369088" y="6113867"/>
                  </a:lnTo>
                  <a:lnTo>
                    <a:pt x="411216" y="6131659"/>
                  </a:lnTo>
                  <a:lnTo>
                    <a:pt x="455583" y="6144750"/>
                  </a:lnTo>
                  <a:lnTo>
                    <a:pt x="501882" y="6152830"/>
                  </a:lnTo>
                  <a:lnTo>
                    <a:pt x="549805" y="6155592"/>
                  </a:lnTo>
                  <a:lnTo>
                    <a:pt x="762395" y="6155592"/>
                  </a:lnTo>
                  <a:lnTo>
                    <a:pt x="11513722" y="6155592"/>
                  </a:lnTo>
                  <a:lnTo>
                    <a:pt x="11750071" y="6155592"/>
                  </a:lnTo>
                  <a:lnTo>
                    <a:pt x="11797993" y="6152830"/>
                  </a:lnTo>
                  <a:lnTo>
                    <a:pt x="11844292" y="6144750"/>
                  </a:lnTo>
                  <a:lnTo>
                    <a:pt x="11888658" y="6131659"/>
                  </a:lnTo>
                  <a:lnTo>
                    <a:pt x="11930784" y="6113867"/>
                  </a:lnTo>
                  <a:lnTo>
                    <a:pt x="11970361" y="6091679"/>
                  </a:lnTo>
                  <a:lnTo>
                    <a:pt x="12007081" y="6065406"/>
                  </a:lnTo>
                  <a:lnTo>
                    <a:pt x="12040635" y="6035354"/>
                  </a:lnTo>
                  <a:lnTo>
                    <a:pt x="12070717" y="6001831"/>
                  </a:lnTo>
                  <a:lnTo>
                    <a:pt x="12097016" y="5965147"/>
                  </a:lnTo>
                  <a:lnTo>
                    <a:pt x="12119224" y="5925608"/>
                  </a:lnTo>
                  <a:lnTo>
                    <a:pt x="12137035" y="5883523"/>
                  </a:lnTo>
                  <a:lnTo>
                    <a:pt x="12150138" y="5839200"/>
                  </a:lnTo>
                  <a:lnTo>
                    <a:pt x="12158226" y="5792946"/>
                  </a:lnTo>
                  <a:lnTo>
                    <a:pt x="12160990" y="5745071"/>
                  </a:lnTo>
                  <a:lnTo>
                    <a:pt x="12160990" y="2449778"/>
                  </a:lnTo>
                  <a:lnTo>
                    <a:pt x="12160990" y="1804667"/>
                  </a:lnTo>
                  <a:lnTo>
                    <a:pt x="12160990" y="410521"/>
                  </a:lnTo>
                  <a:lnTo>
                    <a:pt x="12158226" y="362645"/>
                  </a:lnTo>
                  <a:lnTo>
                    <a:pt x="12150138" y="316392"/>
                  </a:lnTo>
                  <a:lnTo>
                    <a:pt x="12137035" y="272069"/>
                  </a:lnTo>
                  <a:lnTo>
                    <a:pt x="12119224" y="229983"/>
                  </a:lnTo>
                  <a:lnTo>
                    <a:pt x="12097016" y="190445"/>
                  </a:lnTo>
                  <a:lnTo>
                    <a:pt x="12070717" y="153760"/>
                  </a:lnTo>
                  <a:lnTo>
                    <a:pt x="12040635" y="120238"/>
                  </a:lnTo>
                  <a:lnTo>
                    <a:pt x="12007081" y="90186"/>
                  </a:lnTo>
                  <a:lnTo>
                    <a:pt x="11970361" y="63912"/>
                  </a:lnTo>
                  <a:lnTo>
                    <a:pt x="11930784" y="41725"/>
                  </a:lnTo>
                  <a:lnTo>
                    <a:pt x="11888658" y="23932"/>
                  </a:lnTo>
                  <a:lnTo>
                    <a:pt x="11844292" y="10842"/>
                  </a:lnTo>
                  <a:lnTo>
                    <a:pt x="11797993" y="2761"/>
                  </a:lnTo>
                  <a:lnTo>
                    <a:pt x="11750071" y="0"/>
                  </a:lnTo>
                  <a:close/>
                </a:path>
              </a:pathLst>
            </a:custGeom>
            <a:ln w="62825">
              <a:solidFill>
                <a:srgbClr val="CC96EA"/>
              </a:solidFill>
            </a:ln>
          </p:spPr>
          <p:txBody>
            <a:bodyPr wrap="square" lIns="0" tIns="0" rIns="0" bIns="0" rtlCol="0"/>
            <a:lstStyle/>
            <a:p>
              <a:endParaRPr dirty="0"/>
            </a:p>
          </p:txBody>
        </p:sp>
      </p:grpSp>
      <p:sp>
        <p:nvSpPr>
          <p:cNvPr id="111" name="object 111"/>
          <p:cNvSpPr txBox="1"/>
          <p:nvPr/>
        </p:nvSpPr>
        <p:spPr>
          <a:xfrm>
            <a:off x="6945244" y="4713345"/>
            <a:ext cx="10856595" cy="1061720"/>
          </a:xfrm>
          <a:prstGeom prst="rect">
            <a:avLst/>
          </a:prstGeom>
        </p:spPr>
        <p:txBody>
          <a:bodyPr vert="horz" wrap="square" lIns="0" tIns="32384" rIns="0" bIns="0" rtlCol="0">
            <a:spAutoFit/>
          </a:bodyPr>
          <a:lstStyle/>
          <a:p>
            <a:pPr marL="12700" marR="5080">
              <a:lnSpc>
                <a:spcPts val="2690"/>
              </a:lnSpc>
              <a:spcBef>
                <a:spcPts val="254"/>
              </a:spcBef>
            </a:pPr>
            <a:r>
              <a:rPr sz="2300" b="1" spc="-35" dirty="0">
                <a:solidFill>
                  <a:srgbClr val="231F20"/>
                </a:solidFill>
                <a:latin typeface="Calibri"/>
                <a:cs typeface="Calibri"/>
              </a:rPr>
              <a:t>Continuez</a:t>
            </a:r>
            <a:r>
              <a:rPr sz="2300" b="1" spc="-165" dirty="0">
                <a:solidFill>
                  <a:srgbClr val="231F20"/>
                </a:solidFill>
                <a:latin typeface="Calibri"/>
                <a:cs typeface="Calibri"/>
              </a:rPr>
              <a:t> </a:t>
            </a:r>
            <a:r>
              <a:rPr sz="2300" b="1" spc="-30" dirty="0">
                <a:solidFill>
                  <a:srgbClr val="231F20"/>
                </a:solidFill>
                <a:latin typeface="Calibri"/>
                <a:cs typeface="Calibri"/>
              </a:rPr>
              <a:t>en</a:t>
            </a:r>
            <a:r>
              <a:rPr sz="2300" b="1" spc="-160" dirty="0">
                <a:solidFill>
                  <a:srgbClr val="231F20"/>
                </a:solidFill>
                <a:latin typeface="Calibri"/>
                <a:cs typeface="Calibri"/>
              </a:rPr>
              <a:t> </a:t>
            </a:r>
            <a:r>
              <a:rPr sz="2300" b="1" spc="-45" dirty="0">
                <a:solidFill>
                  <a:srgbClr val="231F20"/>
                </a:solidFill>
                <a:latin typeface="Calibri"/>
                <a:cs typeface="Calibri"/>
              </a:rPr>
              <a:t>expliquant</a:t>
            </a:r>
            <a:r>
              <a:rPr sz="2300" b="1" spc="-160" dirty="0">
                <a:solidFill>
                  <a:srgbClr val="231F20"/>
                </a:solidFill>
                <a:latin typeface="Calibri"/>
                <a:cs typeface="Calibri"/>
              </a:rPr>
              <a:t> </a:t>
            </a:r>
            <a:r>
              <a:rPr sz="2300" b="1" spc="-10" dirty="0">
                <a:solidFill>
                  <a:srgbClr val="231F20"/>
                </a:solidFill>
                <a:latin typeface="Calibri"/>
                <a:cs typeface="Calibri"/>
              </a:rPr>
              <a:t>aux</a:t>
            </a:r>
            <a:r>
              <a:rPr sz="2300" b="1" spc="-160" dirty="0">
                <a:solidFill>
                  <a:srgbClr val="231F20"/>
                </a:solidFill>
                <a:latin typeface="Calibri"/>
                <a:cs typeface="Calibri"/>
              </a:rPr>
              <a:t> </a:t>
            </a:r>
            <a:r>
              <a:rPr sz="2300" b="1" spc="-30" dirty="0">
                <a:solidFill>
                  <a:srgbClr val="231F20"/>
                </a:solidFill>
                <a:latin typeface="Calibri"/>
                <a:cs typeface="Calibri"/>
              </a:rPr>
              <a:t>participants</a:t>
            </a:r>
            <a:r>
              <a:rPr sz="2300" b="1" spc="-160" dirty="0">
                <a:solidFill>
                  <a:srgbClr val="231F20"/>
                </a:solidFill>
                <a:latin typeface="Calibri"/>
                <a:cs typeface="Calibri"/>
              </a:rPr>
              <a:t> </a:t>
            </a:r>
            <a:r>
              <a:rPr sz="2300" b="1" spc="-55" dirty="0">
                <a:solidFill>
                  <a:srgbClr val="231F20"/>
                </a:solidFill>
                <a:latin typeface="Calibri"/>
                <a:cs typeface="Calibri"/>
              </a:rPr>
              <a:t>que</a:t>
            </a:r>
            <a:r>
              <a:rPr sz="2300" b="1" spc="-165" dirty="0">
                <a:solidFill>
                  <a:srgbClr val="231F20"/>
                </a:solidFill>
                <a:latin typeface="Calibri"/>
                <a:cs typeface="Calibri"/>
              </a:rPr>
              <a:t> </a:t>
            </a:r>
            <a:r>
              <a:rPr sz="2300" b="1" dirty="0">
                <a:solidFill>
                  <a:srgbClr val="231F20"/>
                </a:solidFill>
                <a:latin typeface="Calibri"/>
                <a:cs typeface="Calibri"/>
              </a:rPr>
              <a:t>les</a:t>
            </a:r>
            <a:r>
              <a:rPr sz="2300" b="1" spc="-160" dirty="0">
                <a:solidFill>
                  <a:srgbClr val="231F20"/>
                </a:solidFill>
                <a:latin typeface="Calibri"/>
                <a:cs typeface="Calibri"/>
              </a:rPr>
              <a:t> </a:t>
            </a:r>
            <a:r>
              <a:rPr sz="2300" b="1" spc="-45" dirty="0">
                <a:solidFill>
                  <a:srgbClr val="231F20"/>
                </a:solidFill>
                <a:latin typeface="Calibri"/>
                <a:cs typeface="Calibri"/>
              </a:rPr>
              <a:t>arnaques</a:t>
            </a:r>
            <a:r>
              <a:rPr sz="2300" b="1" spc="-160" dirty="0">
                <a:solidFill>
                  <a:srgbClr val="231F20"/>
                </a:solidFill>
                <a:latin typeface="Calibri"/>
                <a:cs typeface="Calibri"/>
              </a:rPr>
              <a:t> </a:t>
            </a:r>
            <a:r>
              <a:rPr sz="2300" b="1" spc="-30" dirty="0">
                <a:solidFill>
                  <a:srgbClr val="231F20"/>
                </a:solidFill>
                <a:latin typeface="Calibri"/>
                <a:cs typeface="Calibri"/>
              </a:rPr>
              <a:t>en</a:t>
            </a:r>
            <a:r>
              <a:rPr sz="2300" b="1" spc="-160" dirty="0">
                <a:solidFill>
                  <a:srgbClr val="231F20"/>
                </a:solidFill>
                <a:latin typeface="Calibri"/>
                <a:cs typeface="Calibri"/>
              </a:rPr>
              <a:t> </a:t>
            </a:r>
            <a:r>
              <a:rPr sz="2300" b="1" dirty="0">
                <a:solidFill>
                  <a:srgbClr val="231F20"/>
                </a:solidFill>
                <a:latin typeface="Calibri"/>
                <a:cs typeface="Calibri"/>
              </a:rPr>
              <a:t>ligne</a:t>
            </a:r>
            <a:r>
              <a:rPr sz="2300" b="1" spc="-160" dirty="0">
                <a:solidFill>
                  <a:srgbClr val="231F20"/>
                </a:solidFill>
                <a:latin typeface="Calibri"/>
                <a:cs typeface="Calibri"/>
              </a:rPr>
              <a:t> </a:t>
            </a:r>
            <a:r>
              <a:rPr sz="2300" b="1" spc="-75" dirty="0">
                <a:solidFill>
                  <a:srgbClr val="231F20"/>
                </a:solidFill>
                <a:latin typeface="Calibri"/>
                <a:cs typeface="Calibri"/>
              </a:rPr>
              <a:t>peuvent</a:t>
            </a:r>
            <a:r>
              <a:rPr sz="2300" b="1" spc="-165" dirty="0">
                <a:solidFill>
                  <a:srgbClr val="231F20"/>
                </a:solidFill>
                <a:latin typeface="Calibri"/>
                <a:cs typeface="Calibri"/>
              </a:rPr>
              <a:t> </a:t>
            </a:r>
            <a:r>
              <a:rPr sz="2300" b="1" spc="-65" dirty="0">
                <a:solidFill>
                  <a:srgbClr val="231F20"/>
                </a:solidFill>
                <a:latin typeface="Calibri"/>
                <a:cs typeface="Calibri"/>
              </a:rPr>
              <a:t>être</a:t>
            </a:r>
            <a:r>
              <a:rPr sz="2300" b="1" spc="-160" dirty="0">
                <a:solidFill>
                  <a:srgbClr val="231F20"/>
                </a:solidFill>
                <a:latin typeface="Calibri"/>
                <a:cs typeface="Calibri"/>
              </a:rPr>
              <a:t> </a:t>
            </a:r>
            <a:r>
              <a:rPr sz="2300" b="1" spc="-10" dirty="0">
                <a:solidFill>
                  <a:srgbClr val="231F20"/>
                </a:solidFill>
                <a:latin typeface="Calibri"/>
                <a:cs typeface="Calibri"/>
              </a:rPr>
              <a:t>difficiles</a:t>
            </a:r>
            <a:r>
              <a:rPr sz="2300" b="1" spc="-160" dirty="0">
                <a:solidFill>
                  <a:srgbClr val="231F20"/>
                </a:solidFill>
                <a:latin typeface="Calibri"/>
                <a:cs typeface="Calibri"/>
              </a:rPr>
              <a:t> </a:t>
            </a:r>
            <a:r>
              <a:rPr sz="2300" b="1" spc="15" dirty="0">
                <a:solidFill>
                  <a:srgbClr val="231F20"/>
                </a:solidFill>
                <a:latin typeface="Calibri"/>
                <a:cs typeface="Calibri"/>
              </a:rPr>
              <a:t>à </a:t>
            </a:r>
            <a:r>
              <a:rPr sz="2300" b="1" spc="-85" dirty="0">
                <a:solidFill>
                  <a:srgbClr val="231F20"/>
                </a:solidFill>
                <a:latin typeface="Calibri"/>
                <a:cs typeface="Calibri"/>
              </a:rPr>
              <a:t>repérer</a:t>
            </a:r>
            <a:r>
              <a:rPr sz="2300" b="1" spc="-165" dirty="0">
                <a:solidFill>
                  <a:srgbClr val="231F20"/>
                </a:solidFill>
                <a:latin typeface="Calibri"/>
                <a:cs typeface="Calibri"/>
              </a:rPr>
              <a:t> </a:t>
            </a:r>
            <a:r>
              <a:rPr sz="2300" b="1" spc="-10" dirty="0">
                <a:solidFill>
                  <a:srgbClr val="231F20"/>
                </a:solidFill>
                <a:latin typeface="Calibri"/>
                <a:cs typeface="Calibri"/>
              </a:rPr>
              <a:t>:</a:t>
            </a:r>
            <a:r>
              <a:rPr sz="2300" b="1" spc="-165" dirty="0">
                <a:solidFill>
                  <a:srgbClr val="231F20"/>
                </a:solidFill>
                <a:latin typeface="Calibri"/>
                <a:cs typeface="Calibri"/>
              </a:rPr>
              <a:t> </a:t>
            </a:r>
            <a:r>
              <a:rPr sz="2300" b="1" spc="-80" dirty="0">
                <a:solidFill>
                  <a:srgbClr val="231F20"/>
                </a:solidFill>
                <a:latin typeface="Calibri"/>
                <a:cs typeface="Calibri"/>
              </a:rPr>
              <a:t>même</a:t>
            </a:r>
            <a:r>
              <a:rPr sz="2300" b="1" spc="-160" dirty="0">
                <a:solidFill>
                  <a:srgbClr val="231F20"/>
                </a:solidFill>
                <a:latin typeface="Calibri"/>
                <a:cs typeface="Calibri"/>
              </a:rPr>
              <a:t> </a:t>
            </a:r>
            <a:r>
              <a:rPr sz="2300" b="1" dirty="0">
                <a:solidFill>
                  <a:srgbClr val="231F20"/>
                </a:solidFill>
                <a:latin typeface="Calibri"/>
                <a:cs typeface="Calibri"/>
              </a:rPr>
              <a:t>les</a:t>
            </a:r>
            <a:r>
              <a:rPr sz="2300" b="1" spc="-165" dirty="0">
                <a:solidFill>
                  <a:srgbClr val="231F20"/>
                </a:solidFill>
                <a:latin typeface="Calibri"/>
                <a:cs typeface="Calibri"/>
              </a:rPr>
              <a:t> </a:t>
            </a:r>
            <a:r>
              <a:rPr sz="2300" b="1" spc="-50" dirty="0">
                <a:solidFill>
                  <a:srgbClr val="231F20"/>
                </a:solidFill>
                <a:latin typeface="Calibri"/>
                <a:cs typeface="Calibri"/>
              </a:rPr>
              <a:t>professionnels</a:t>
            </a:r>
            <a:r>
              <a:rPr sz="2300" b="1" spc="-165" dirty="0">
                <a:solidFill>
                  <a:srgbClr val="231F20"/>
                </a:solidFill>
                <a:latin typeface="Calibri"/>
                <a:cs typeface="Calibri"/>
              </a:rPr>
              <a:t> </a:t>
            </a:r>
            <a:r>
              <a:rPr sz="2300" b="1" spc="-45" dirty="0">
                <a:solidFill>
                  <a:srgbClr val="231F20"/>
                </a:solidFill>
                <a:latin typeface="Calibri"/>
                <a:cs typeface="Calibri"/>
              </a:rPr>
              <a:t>de</a:t>
            </a:r>
            <a:r>
              <a:rPr sz="2300" b="1" spc="-160" dirty="0">
                <a:solidFill>
                  <a:srgbClr val="231F20"/>
                </a:solidFill>
                <a:latin typeface="Calibri"/>
                <a:cs typeface="Calibri"/>
              </a:rPr>
              <a:t> </a:t>
            </a:r>
            <a:r>
              <a:rPr sz="2300" b="1" spc="55" dirty="0">
                <a:solidFill>
                  <a:srgbClr val="231F20"/>
                </a:solidFill>
                <a:latin typeface="Calibri"/>
                <a:cs typeface="Calibri"/>
              </a:rPr>
              <a:t>la</a:t>
            </a:r>
            <a:r>
              <a:rPr sz="2300" b="1" spc="-165" dirty="0">
                <a:solidFill>
                  <a:srgbClr val="231F20"/>
                </a:solidFill>
                <a:latin typeface="Calibri"/>
                <a:cs typeface="Calibri"/>
              </a:rPr>
              <a:t> </a:t>
            </a:r>
            <a:r>
              <a:rPr sz="2300" b="1" spc="-45" dirty="0">
                <a:solidFill>
                  <a:srgbClr val="231F20"/>
                </a:solidFill>
                <a:latin typeface="Calibri"/>
                <a:cs typeface="Calibri"/>
              </a:rPr>
              <a:t>cybersécurité</a:t>
            </a:r>
            <a:r>
              <a:rPr sz="2300" b="1" spc="-165" dirty="0">
                <a:solidFill>
                  <a:srgbClr val="231F20"/>
                </a:solidFill>
                <a:latin typeface="Calibri"/>
                <a:cs typeface="Calibri"/>
              </a:rPr>
              <a:t> </a:t>
            </a:r>
            <a:r>
              <a:rPr sz="2300" b="1" spc="-75" dirty="0">
                <a:solidFill>
                  <a:srgbClr val="231F20"/>
                </a:solidFill>
                <a:latin typeface="Calibri"/>
                <a:cs typeface="Calibri"/>
              </a:rPr>
              <a:t>peuvent</a:t>
            </a:r>
            <a:r>
              <a:rPr sz="2300" b="1" spc="-160" dirty="0">
                <a:solidFill>
                  <a:srgbClr val="231F20"/>
                </a:solidFill>
                <a:latin typeface="Calibri"/>
                <a:cs typeface="Calibri"/>
              </a:rPr>
              <a:t> </a:t>
            </a:r>
            <a:r>
              <a:rPr sz="2300" b="1" dirty="0">
                <a:solidFill>
                  <a:srgbClr val="231F20"/>
                </a:solidFill>
                <a:latin typeface="Calibri"/>
                <a:cs typeface="Calibri"/>
              </a:rPr>
              <a:t>se</a:t>
            </a:r>
            <a:r>
              <a:rPr sz="2300" b="1" spc="-165" dirty="0">
                <a:solidFill>
                  <a:srgbClr val="231F20"/>
                </a:solidFill>
                <a:latin typeface="Calibri"/>
                <a:cs typeface="Calibri"/>
              </a:rPr>
              <a:t> </a:t>
            </a:r>
            <a:r>
              <a:rPr sz="2300" b="1" spc="-35" dirty="0">
                <a:solidFill>
                  <a:srgbClr val="231F20"/>
                </a:solidFill>
                <a:latin typeface="Calibri"/>
                <a:cs typeface="Calibri"/>
              </a:rPr>
              <a:t>faire</a:t>
            </a:r>
            <a:r>
              <a:rPr sz="2300" b="1" spc="-160" dirty="0">
                <a:solidFill>
                  <a:srgbClr val="231F20"/>
                </a:solidFill>
                <a:latin typeface="Calibri"/>
                <a:cs typeface="Calibri"/>
              </a:rPr>
              <a:t> </a:t>
            </a:r>
            <a:r>
              <a:rPr sz="2300" b="1" spc="-65" dirty="0">
                <a:solidFill>
                  <a:srgbClr val="231F20"/>
                </a:solidFill>
                <a:latin typeface="Calibri"/>
                <a:cs typeface="Calibri"/>
              </a:rPr>
              <a:t>avoir</a:t>
            </a:r>
            <a:r>
              <a:rPr sz="2300" b="1" spc="-165" dirty="0">
                <a:solidFill>
                  <a:srgbClr val="231F20"/>
                </a:solidFill>
                <a:latin typeface="Calibri"/>
                <a:cs typeface="Calibri"/>
              </a:rPr>
              <a:t> </a:t>
            </a:r>
            <a:r>
              <a:rPr sz="2300" b="1" spc="-95" dirty="0">
                <a:solidFill>
                  <a:srgbClr val="231F20"/>
                </a:solidFill>
                <a:latin typeface="Calibri"/>
                <a:cs typeface="Calibri"/>
              </a:rPr>
              <a:t>!</a:t>
            </a:r>
            <a:r>
              <a:rPr sz="2300" b="1" spc="-165" dirty="0">
                <a:solidFill>
                  <a:srgbClr val="231F20"/>
                </a:solidFill>
                <a:latin typeface="Calibri"/>
                <a:cs typeface="Calibri"/>
              </a:rPr>
              <a:t> </a:t>
            </a:r>
            <a:r>
              <a:rPr sz="2300" b="1" spc="-50" dirty="0">
                <a:solidFill>
                  <a:srgbClr val="231F20"/>
                </a:solidFill>
                <a:latin typeface="Calibri"/>
                <a:cs typeface="Calibri"/>
              </a:rPr>
              <a:t>Cependant,</a:t>
            </a:r>
            <a:r>
              <a:rPr sz="2300" b="1" spc="-160" dirty="0">
                <a:solidFill>
                  <a:srgbClr val="231F20"/>
                </a:solidFill>
                <a:latin typeface="Calibri"/>
                <a:cs typeface="Calibri"/>
              </a:rPr>
              <a:t> </a:t>
            </a:r>
            <a:r>
              <a:rPr sz="2300" b="1" spc="65" dirty="0">
                <a:solidFill>
                  <a:srgbClr val="231F20"/>
                </a:solidFill>
                <a:latin typeface="Calibri"/>
                <a:cs typeface="Calibri"/>
              </a:rPr>
              <a:t>il</a:t>
            </a:r>
            <a:r>
              <a:rPr sz="2300" b="1" spc="-165" dirty="0">
                <a:solidFill>
                  <a:srgbClr val="231F20"/>
                </a:solidFill>
                <a:latin typeface="Calibri"/>
                <a:cs typeface="Calibri"/>
              </a:rPr>
              <a:t> </a:t>
            </a:r>
            <a:r>
              <a:rPr sz="2300" b="1" spc="-10" dirty="0">
                <a:solidFill>
                  <a:srgbClr val="231F20"/>
                </a:solidFill>
                <a:latin typeface="Calibri"/>
                <a:cs typeface="Calibri"/>
              </a:rPr>
              <a:t>existe </a:t>
            </a:r>
            <a:r>
              <a:rPr sz="2300" b="1" spc="-50" dirty="0">
                <a:solidFill>
                  <a:srgbClr val="231F20"/>
                </a:solidFill>
                <a:latin typeface="Calibri"/>
                <a:cs typeface="Calibri"/>
              </a:rPr>
              <a:t>quelques</a:t>
            </a:r>
            <a:r>
              <a:rPr sz="2300" b="1" spc="-155" dirty="0">
                <a:solidFill>
                  <a:srgbClr val="231F20"/>
                </a:solidFill>
                <a:latin typeface="Calibri"/>
                <a:cs typeface="Calibri"/>
              </a:rPr>
              <a:t> </a:t>
            </a:r>
            <a:r>
              <a:rPr sz="2300" b="1" dirty="0">
                <a:solidFill>
                  <a:srgbClr val="231F20"/>
                </a:solidFill>
                <a:latin typeface="Calibri"/>
                <a:cs typeface="Calibri"/>
              </a:rPr>
              <a:t>signes</a:t>
            </a:r>
            <a:r>
              <a:rPr sz="2300" b="1" spc="-150" dirty="0">
                <a:solidFill>
                  <a:srgbClr val="231F20"/>
                </a:solidFill>
                <a:latin typeface="Calibri"/>
                <a:cs typeface="Calibri"/>
              </a:rPr>
              <a:t> </a:t>
            </a:r>
            <a:r>
              <a:rPr sz="2300" b="1" spc="-30" dirty="0">
                <a:solidFill>
                  <a:srgbClr val="231F20"/>
                </a:solidFill>
                <a:latin typeface="Calibri"/>
                <a:cs typeface="Calibri"/>
              </a:rPr>
              <a:t>qui</a:t>
            </a:r>
            <a:r>
              <a:rPr sz="2300" b="1" spc="-150" dirty="0">
                <a:solidFill>
                  <a:srgbClr val="231F20"/>
                </a:solidFill>
                <a:latin typeface="Calibri"/>
                <a:cs typeface="Calibri"/>
              </a:rPr>
              <a:t> </a:t>
            </a:r>
            <a:r>
              <a:rPr sz="2300" b="1" spc="-80" dirty="0">
                <a:solidFill>
                  <a:srgbClr val="231F20"/>
                </a:solidFill>
                <a:latin typeface="Calibri"/>
                <a:cs typeface="Calibri"/>
              </a:rPr>
              <a:t>permettent</a:t>
            </a:r>
            <a:r>
              <a:rPr sz="2300" b="1" spc="-150" dirty="0">
                <a:solidFill>
                  <a:srgbClr val="231F20"/>
                </a:solidFill>
                <a:latin typeface="Calibri"/>
                <a:cs typeface="Calibri"/>
              </a:rPr>
              <a:t> </a:t>
            </a:r>
            <a:r>
              <a:rPr sz="2300" b="1" spc="-45" dirty="0">
                <a:solidFill>
                  <a:srgbClr val="231F20"/>
                </a:solidFill>
                <a:latin typeface="Calibri"/>
                <a:cs typeface="Calibri"/>
              </a:rPr>
              <a:t>de</a:t>
            </a:r>
            <a:r>
              <a:rPr sz="2300" b="1" spc="-150" dirty="0">
                <a:solidFill>
                  <a:srgbClr val="231F20"/>
                </a:solidFill>
                <a:latin typeface="Calibri"/>
                <a:cs typeface="Calibri"/>
              </a:rPr>
              <a:t> </a:t>
            </a:r>
            <a:r>
              <a:rPr sz="2300" b="1" dirty="0">
                <a:solidFill>
                  <a:srgbClr val="231F20"/>
                </a:solidFill>
                <a:latin typeface="Calibri"/>
                <a:cs typeface="Calibri"/>
              </a:rPr>
              <a:t>les</a:t>
            </a:r>
            <a:r>
              <a:rPr sz="2300" b="1" spc="-150" dirty="0">
                <a:solidFill>
                  <a:srgbClr val="231F20"/>
                </a:solidFill>
                <a:latin typeface="Calibri"/>
                <a:cs typeface="Calibri"/>
              </a:rPr>
              <a:t> </a:t>
            </a:r>
            <a:r>
              <a:rPr sz="2300" b="1" spc="-60" dirty="0">
                <a:solidFill>
                  <a:srgbClr val="231F20"/>
                </a:solidFill>
                <a:latin typeface="Calibri"/>
                <a:cs typeface="Calibri"/>
              </a:rPr>
              <a:t>identifier.</a:t>
            </a:r>
            <a:r>
              <a:rPr sz="2300" b="1" spc="-150" dirty="0">
                <a:solidFill>
                  <a:srgbClr val="231F20"/>
                </a:solidFill>
                <a:latin typeface="Calibri"/>
                <a:cs typeface="Calibri"/>
              </a:rPr>
              <a:t> </a:t>
            </a:r>
            <a:r>
              <a:rPr sz="2300" b="1" spc="-55" dirty="0">
                <a:solidFill>
                  <a:srgbClr val="231F20"/>
                </a:solidFill>
                <a:latin typeface="Calibri"/>
                <a:cs typeface="Calibri"/>
              </a:rPr>
              <a:t>Commentez</a:t>
            </a:r>
            <a:r>
              <a:rPr sz="2300" b="1" spc="-150" dirty="0">
                <a:solidFill>
                  <a:srgbClr val="231F20"/>
                </a:solidFill>
                <a:latin typeface="Calibri"/>
                <a:cs typeface="Calibri"/>
              </a:rPr>
              <a:t> </a:t>
            </a:r>
            <a:r>
              <a:rPr sz="2300" b="1" dirty="0">
                <a:solidFill>
                  <a:srgbClr val="231F20"/>
                </a:solidFill>
                <a:latin typeface="Calibri"/>
                <a:cs typeface="Calibri"/>
              </a:rPr>
              <a:t>les</a:t>
            </a:r>
            <a:r>
              <a:rPr sz="2300" b="1" spc="-155" dirty="0">
                <a:solidFill>
                  <a:srgbClr val="231F20"/>
                </a:solidFill>
                <a:latin typeface="Calibri"/>
                <a:cs typeface="Calibri"/>
              </a:rPr>
              <a:t> </a:t>
            </a:r>
            <a:r>
              <a:rPr sz="2300" b="1" spc="65" dirty="0">
                <a:solidFill>
                  <a:srgbClr val="231F20"/>
                </a:solidFill>
                <a:latin typeface="Calibri"/>
                <a:cs typeface="Calibri"/>
              </a:rPr>
              <a:t>5</a:t>
            </a:r>
            <a:r>
              <a:rPr sz="2300" b="1" spc="-150" dirty="0">
                <a:solidFill>
                  <a:srgbClr val="231F20"/>
                </a:solidFill>
                <a:latin typeface="Calibri"/>
                <a:cs typeface="Calibri"/>
              </a:rPr>
              <a:t> </a:t>
            </a:r>
            <a:r>
              <a:rPr sz="2300" b="1" spc="-25" dirty="0">
                <a:solidFill>
                  <a:srgbClr val="231F20"/>
                </a:solidFill>
                <a:latin typeface="Calibri"/>
                <a:cs typeface="Calibri"/>
              </a:rPr>
              <a:t>conseils</a:t>
            </a:r>
            <a:r>
              <a:rPr sz="2300" b="1" spc="-15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112" name="object 112"/>
          <p:cNvSpPr txBox="1"/>
          <p:nvPr/>
        </p:nvSpPr>
        <p:spPr>
          <a:xfrm>
            <a:off x="6945244" y="5892203"/>
            <a:ext cx="5429885" cy="314960"/>
          </a:xfrm>
          <a:prstGeom prst="rect">
            <a:avLst/>
          </a:prstGeom>
        </p:spPr>
        <p:txBody>
          <a:bodyPr vert="horz" wrap="square" lIns="0" tIns="12065" rIns="0" bIns="0" rtlCol="0">
            <a:spAutoFit/>
          </a:bodyPr>
          <a:lstStyle/>
          <a:p>
            <a:pPr marL="12700">
              <a:lnSpc>
                <a:spcPct val="100000"/>
              </a:lnSpc>
              <a:spcBef>
                <a:spcPts val="95"/>
              </a:spcBef>
            </a:pPr>
            <a:r>
              <a:rPr sz="1900" b="1" i="1" spc="-30" dirty="0">
                <a:solidFill>
                  <a:srgbClr val="231F20"/>
                </a:solidFill>
                <a:latin typeface="Arial Narrow"/>
                <a:cs typeface="Arial Narrow"/>
              </a:rPr>
              <a:t>Attention</a:t>
            </a:r>
            <a:r>
              <a:rPr sz="1900" b="1" i="1" spc="25" dirty="0">
                <a:solidFill>
                  <a:srgbClr val="231F20"/>
                </a:solidFill>
                <a:latin typeface="Arial Narrow"/>
                <a:cs typeface="Arial Narrow"/>
              </a:rPr>
              <a:t> </a:t>
            </a:r>
            <a:r>
              <a:rPr sz="1900" b="1" i="1" spc="-10" dirty="0">
                <a:solidFill>
                  <a:srgbClr val="231F20"/>
                </a:solidFill>
                <a:latin typeface="Arial Narrow"/>
                <a:cs typeface="Arial Narrow"/>
              </a:rPr>
              <a:t>aux</a:t>
            </a:r>
            <a:r>
              <a:rPr sz="1900" b="1" i="1" spc="30" dirty="0">
                <a:solidFill>
                  <a:srgbClr val="231F20"/>
                </a:solidFill>
                <a:latin typeface="Arial Narrow"/>
                <a:cs typeface="Arial Narrow"/>
              </a:rPr>
              <a:t> </a:t>
            </a:r>
            <a:r>
              <a:rPr sz="1900" b="1" i="1" spc="-35" dirty="0">
                <a:solidFill>
                  <a:srgbClr val="231F20"/>
                </a:solidFill>
                <a:latin typeface="Arial Narrow"/>
                <a:cs typeface="Arial Narrow"/>
              </a:rPr>
              <a:t>expéditeurs</a:t>
            </a:r>
            <a:r>
              <a:rPr sz="1900" b="1" i="1" spc="30" dirty="0">
                <a:solidFill>
                  <a:srgbClr val="231F20"/>
                </a:solidFill>
                <a:latin typeface="Arial Narrow"/>
                <a:cs typeface="Arial Narrow"/>
              </a:rPr>
              <a:t> </a:t>
            </a:r>
            <a:r>
              <a:rPr sz="1900" b="1" i="1" spc="-65" dirty="0">
                <a:solidFill>
                  <a:srgbClr val="231F20"/>
                </a:solidFill>
                <a:latin typeface="Arial Narrow"/>
                <a:cs typeface="Arial Narrow"/>
              </a:rPr>
              <a:t>inconnus</a:t>
            </a:r>
            <a:r>
              <a:rPr sz="1900" b="1" i="1" spc="25" dirty="0">
                <a:solidFill>
                  <a:srgbClr val="231F20"/>
                </a:solidFill>
                <a:latin typeface="Arial Narrow"/>
                <a:cs typeface="Arial Narrow"/>
              </a:rPr>
              <a:t> </a:t>
            </a:r>
            <a:r>
              <a:rPr sz="1900" i="1" dirty="0">
                <a:solidFill>
                  <a:srgbClr val="231F20"/>
                </a:solidFill>
                <a:latin typeface="Arial Narrow"/>
                <a:cs typeface="Arial Narrow"/>
              </a:rPr>
              <a:t>:</a:t>
            </a:r>
            <a:r>
              <a:rPr sz="1900" i="1" spc="30" dirty="0">
                <a:solidFill>
                  <a:srgbClr val="231F20"/>
                </a:solidFill>
                <a:latin typeface="Arial Narrow"/>
                <a:cs typeface="Arial Narrow"/>
              </a:rPr>
              <a:t> </a:t>
            </a:r>
            <a:r>
              <a:rPr sz="1900" i="1" spc="-40" dirty="0">
                <a:solidFill>
                  <a:srgbClr val="231F20"/>
                </a:solidFill>
                <a:latin typeface="Arial Narrow"/>
                <a:cs typeface="Arial Narrow"/>
              </a:rPr>
              <a:t>soyez</a:t>
            </a:r>
            <a:r>
              <a:rPr sz="1900" i="1" spc="25" dirty="0">
                <a:solidFill>
                  <a:srgbClr val="231F20"/>
                </a:solidFill>
                <a:latin typeface="Arial Narrow"/>
                <a:cs typeface="Arial Narrow"/>
              </a:rPr>
              <a:t> </a:t>
            </a:r>
            <a:r>
              <a:rPr sz="1900" i="1" spc="-10" dirty="0">
                <a:solidFill>
                  <a:srgbClr val="231F20"/>
                </a:solidFill>
                <a:latin typeface="Arial Narrow"/>
                <a:cs typeface="Arial Narrow"/>
              </a:rPr>
              <a:t>particulièrement</a:t>
            </a:r>
            <a:endParaRPr sz="1900" dirty="0">
              <a:latin typeface="Arial Narrow"/>
              <a:cs typeface="Arial Narrow"/>
            </a:endParaRPr>
          </a:p>
        </p:txBody>
      </p:sp>
      <p:sp>
        <p:nvSpPr>
          <p:cNvPr id="114" name="object 114"/>
          <p:cNvSpPr txBox="1"/>
          <p:nvPr/>
        </p:nvSpPr>
        <p:spPr>
          <a:xfrm>
            <a:off x="6919844" y="6449714"/>
            <a:ext cx="5472430" cy="314960"/>
          </a:xfrm>
          <a:prstGeom prst="rect">
            <a:avLst/>
          </a:prstGeom>
        </p:spPr>
        <p:txBody>
          <a:bodyPr vert="horz" wrap="square" lIns="0" tIns="12065" rIns="0" bIns="0" rtlCol="0">
            <a:spAutoFit/>
          </a:bodyPr>
          <a:lstStyle/>
          <a:p>
            <a:pPr marL="38100">
              <a:lnSpc>
                <a:spcPct val="100000"/>
              </a:lnSpc>
              <a:spcBef>
                <a:spcPts val="95"/>
              </a:spcBef>
            </a:pPr>
            <a:r>
              <a:rPr sz="1900" i="1" spc="-105" dirty="0">
                <a:solidFill>
                  <a:srgbClr val="231F20"/>
                </a:solidFill>
                <a:latin typeface="Arial Narrow"/>
                <a:cs typeface="Arial Narrow"/>
              </a:rPr>
              <a:t>numéro</a:t>
            </a:r>
            <a:r>
              <a:rPr sz="1900" i="1" spc="10" dirty="0">
                <a:solidFill>
                  <a:srgbClr val="231F20"/>
                </a:solidFill>
                <a:latin typeface="Arial Narrow"/>
                <a:cs typeface="Arial Narrow"/>
              </a:rPr>
              <a:t> </a:t>
            </a:r>
            <a:r>
              <a:rPr sz="1900" i="1" spc="-150" dirty="0">
                <a:solidFill>
                  <a:srgbClr val="231F20"/>
                </a:solidFill>
                <a:latin typeface="Arial Narrow"/>
                <a:cs typeface="Arial Narrow"/>
              </a:rPr>
              <a:t>d</a:t>
            </a:r>
            <a:r>
              <a:rPr sz="1800" spc="-780" baseline="-20833" dirty="0">
                <a:solidFill>
                  <a:srgbClr val="231F20"/>
                </a:solidFill>
                <a:latin typeface="Calibri"/>
                <a:cs typeface="Calibri"/>
              </a:rPr>
              <a:t>s</a:t>
            </a:r>
            <a:r>
              <a:rPr sz="1900" i="1" spc="15" dirty="0">
                <a:solidFill>
                  <a:srgbClr val="231F20"/>
                </a:solidFill>
                <a:latin typeface="Arial Narrow"/>
                <a:cs typeface="Arial Narrow"/>
              </a:rPr>
              <a:t>e</a:t>
            </a:r>
            <a:r>
              <a:rPr sz="1800" spc="-427" baseline="-20833" dirty="0">
                <a:solidFill>
                  <a:srgbClr val="231F20"/>
                </a:solidFill>
                <a:latin typeface="Calibri"/>
                <a:cs typeface="Calibri"/>
              </a:rPr>
              <a:t>?</a:t>
            </a:r>
            <a:r>
              <a:rPr sz="1900" i="1" spc="-100" dirty="0">
                <a:solidFill>
                  <a:srgbClr val="231F20"/>
                </a:solidFill>
                <a:latin typeface="Arial Narrow"/>
                <a:cs typeface="Arial Narrow"/>
              </a:rPr>
              <a:t>téléphon</a:t>
            </a:r>
            <a:r>
              <a:rPr sz="1900" i="1" spc="-75" dirty="0">
                <a:solidFill>
                  <a:srgbClr val="231F20"/>
                </a:solidFill>
                <a:latin typeface="Arial Narrow"/>
                <a:cs typeface="Arial Narrow"/>
              </a:rPr>
              <a:t>e</a:t>
            </a:r>
            <a:r>
              <a:rPr sz="1900" i="1" spc="15" dirty="0">
                <a:solidFill>
                  <a:srgbClr val="231F20"/>
                </a:solidFill>
                <a:latin typeface="Arial Narrow"/>
                <a:cs typeface="Arial Narrow"/>
              </a:rPr>
              <a:t> </a:t>
            </a:r>
            <a:r>
              <a:rPr sz="1900" i="1" spc="-105" dirty="0">
                <a:solidFill>
                  <a:srgbClr val="231F20"/>
                </a:solidFill>
                <a:latin typeface="Arial Narrow"/>
                <a:cs typeface="Arial Narrow"/>
              </a:rPr>
              <a:t>que</a:t>
            </a:r>
            <a:r>
              <a:rPr sz="1900" i="1" spc="15" dirty="0">
                <a:solidFill>
                  <a:srgbClr val="231F20"/>
                </a:solidFill>
                <a:latin typeface="Arial Narrow"/>
                <a:cs typeface="Arial Narrow"/>
              </a:rPr>
              <a:t> </a:t>
            </a:r>
            <a:r>
              <a:rPr sz="1900" i="1" spc="-120" dirty="0">
                <a:solidFill>
                  <a:srgbClr val="231F20"/>
                </a:solidFill>
                <a:latin typeface="Arial Narrow"/>
                <a:cs typeface="Arial Narrow"/>
              </a:rPr>
              <a:t>vous</a:t>
            </a:r>
            <a:r>
              <a:rPr sz="1900" i="1" spc="15" dirty="0">
                <a:solidFill>
                  <a:srgbClr val="231F20"/>
                </a:solidFill>
                <a:latin typeface="Arial Narrow"/>
                <a:cs typeface="Arial Narrow"/>
              </a:rPr>
              <a:t> </a:t>
            </a:r>
            <a:r>
              <a:rPr sz="1900" i="1" spc="-105" dirty="0">
                <a:solidFill>
                  <a:srgbClr val="231F20"/>
                </a:solidFill>
                <a:latin typeface="Arial Narrow"/>
                <a:cs typeface="Arial Narrow"/>
              </a:rPr>
              <a:t>ne</a:t>
            </a:r>
            <a:r>
              <a:rPr sz="1900" i="1" spc="15" dirty="0">
                <a:solidFill>
                  <a:srgbClr val="231F20"/>
                </a:solidFill>
                <a:latin typeface="Arial Narrow"/>
                <a:cs typeface="Arial Narrow"/>
              </a:rPr>
              <a:t> </a:t>
            </a:r>
            <a:r>
              <a:rPr sz="1900" i="1" spc="-110" dirty="0">
                <a:solidFill>
                  <a:srgbClr val="231F20"/>
                </a:solidFill>
                <a:latin typeface="Arial Narrow"/>
                <a:cs typeface="Arial Narrow"/>
              </a:rPr>
              <a:t>connaissez</a:t>
            </a:r>
            <a:r>
              <a:rPr sz="1900" i="1" spc="15" dirty="0">
                <a:solidFill>
                  <a:srgbClr val="231F20"/>
                </a:solidFill>
                <a:latin typeface="Arial Narrow"/>
                <a:cs typeface="Arial Narrow"/>
              </a:rPr>
              <a:t> </a:t>
            </a:r>
            <a:r>
              <a:rPr sz="1900" i="1" spc="-100" dirty="0">
                <a:solidFill>
                  <a:srgbClr val="231F20"/>
                </a:solidFill>
                <a:latin typeface="Arial Narrow"/>
                <a:cs typeface="Arial Narrow"/>
              </a:rPr>
              <a:t>pas</a:t>
            </a:r>
            <a:r>
              <a:rPr sz="1900" i="1" spc="15" dirty="0">
                <a:solidFill>
                  <a:srgbClr val="231F20"/>
                </a:solidFill>
                <a:latin typeface="Arial Narrow"/>
                <a:cs typeface="Arial Narrow"/>
              </a:rPr>
              <a:t> </a:t>
            </a:r>
            <a:r>
              <a:rPr sz="1900" i="1" spc="-105" dirty="0">
                <a:solidFill>
                  <a:srgbClr val="231F20"/>
                </a:solidFill>
                <a:latin typeface="Arial Narrow"/>
                <a:cs typeface="Arial Narrow"/>
              </a:rPr>
              <a:t>ou</a:t>
            </a:r>
            <a:r>
              <a:rPr sz="1900" i="1" spc="15" dirty="0">
                <a:solidFill>
                  <a:srgbClr val="231F20"/>
                </a:solidFill>
                <a:latin typeface="Arial Narrow"/>
                <a:cs typeface="Arial Narrow"/>
              </a:rPr>
              <a:t> </a:t>
            </a:r>
            <a:r>
              <a:rPr sz="1900" i="1" spc="-40" dirty="0">
                <a:solidFill>
                  <a:srgbClr val="231F20"/>
                </a:solidFill>
                <a:latin typeface="Arial Narrow"/>
                <a:cs typeface="Arial Narrow"/>
              </a:rPr>
              <a:t>qui</a:t>
            </a:r>
            <a:r>
              <a:rPr sz="1900" i="1" spc="15" dirty="0">
                <a:solidFill>
                  <a:srgbClr val="231F20"/>
                </a:solidFill>
                <a:latin typeface="Arial Narrow"/>
                <a:cs typeface="Arial Narrow"/>
              </a:rPr>
              <a:t> </a:t>
            </a:r>
            <a:r>
              <a:rPr sz="1900" i="1" spc="-105" dirty="0">
                <a:solidFill>
                  <a:srgbClr val="231F20"/>
                </a:solidFill>
                <a:latin typeface="Arial Narrow"/>
                <a:cs typeface="Arial Narrow"/>
              </a:rPr>
              <a:t>ne</a:t>
            </a:r>
            <a:r>
              <a:rPr sz="1900" i="1" spc="15" dirty="0">
                <a:solidFill>
                  <a:srgbClr val="231F20"/>
                </a:solidFill>
                <a:latin typeface="Arial Narrow"/>
                <a:cs typeface="Arial Narrow"/>
              </a:rPr>
              <a:t> </a:t>
            </a:r>
            <a:r>
              <a:rPr sz="1900" i="1" dirty="0">
                <a:solidFill>
                  <a:srgbClr val="231F20"/>
                </a:solidFill>
                <a:latin typeface="Arial Narrow"/>
                <a:cs typeface="Arial Narrow"/>
              </a:rPr>
              <a:t>fait</a:t>
            </a:r>
            <a:r>
              <a:rPr sz="1900" i="1" spc="15" dirty="0">
                <a:solidFill>
                  <a:srgbClr val="231F20"/>
                </a:solidFill>
                <a:latin typeface="Arial Narrow"/>
                <a:cs typeface="Arial Narrow"/>
              </a:rPr>
              <a:t> </a:t>
            </a:r>
            <a:r>
              <a:rPr sz="1900" i="1" spc="-25" dirty="0">
                <a:solidFill>
                  <a:srgbClr val="231F20"/>
                </a:solidFill>
                <a:latin typeface="Arial Narrow"/>
                <a:cs typeface="Arial Narrow"/>
              </a:rPr>
              <a:t>pas</a:t>
            </a:r>
            <a:endParaRPr sz="1900" dirty="0">
              <a:latin typeface="Arial Narrow"/>
              <a:cs typeface="Arial Narrow"/>
            </a:endParaRPr>
          </a:p>
        </p:txBody>
      </p:sp>
      <p:sp>
        <p:nvSpPr>
          <p:cNvPr id="115" name="object 115"/>
          <p:cNvSpPr txBox="1"/>
          <p:nvPr/>
        </p:nvSpPr>
        <p:spPr>
          <a:xfrm>
            <a:off x="6945244" y="6728471"/>
            <a:ext cx="5419725" cy="314960"/>
          </a:xfrm>
          <a:prstGeom prst="rect">
            <a:avLst/>
          </a:prstGeom>
        </p:spPr>
        <p:txBody>
          <a:bodyPr vert="horz" wrap="square" lIns="0" tIns="12065" rIns="0" bIns="0" rtlCol="0">
            <a:spAutoFit/>
          </a:bodyPr>
          <a:lstStyle/>
          <a:p>
            <a:pPr marL="12700">
              <a:lnSpc>
                <a:spcPct val="100000"/>
              </a:lnSpc>
              <a:spcBef>
                <a:spcPts val="95"/>
              </a:spcBef>
            </a:pPr>
            <a:r>
              <a:rPr sz="1900" i="1" spc="-10" dirty="0">
                <a:solidFill>
                  <a:srgbClr val="231F20"/>
                </a:solidFill>
                <a:latin typeface="Arial Narrow"/>
                <a:cs typeface="Arial Narrow"/>
              </a:rPr>
              <a:t>partie</a:t>
            </a:r>
            <a:r>
              <a:rPr sz="1900" i="1" spc="-75" dirty="0">
                <a:solidFill>
                  <a:srgbClr val="231F20"/>
                </a:solidFill>
                <a:latin typeface="Arial Narrow"/>
                <a:cs typeface="Arial Narrow"/>
              </a:rPr>
              <a:t> </a:t>
            </a:r>
            <a:r>
              <a:rPr sz="1900" i="1" spc="-45" dirty="0">
                <a:solidFill>
                  <a:srgbClr val="231F20"/>
                </a:solidFill>
                <a:latin typeface="Arial Narrow"/>
                <a:cs typeface="Arial Narrow"/>
              </a:rPr>
              <a:t>de</a:t>
            </a:r>
            <a:r>
              <a:rPr sz="1900" i="1" spc="-50" dirty="0">
                <a:solidFill>
                  <a:srgbClr val="231F20"/>
                </a:solidFill>
                <a:latin typeface="Arial Narrow"/>
                <a:cs typeface="Arial Narrow"/>
              </a:rPr>
              <a:t> </a:t>
            </a:r>
            <a:r>
              <a:rPr sz="1900" i="1" spc="-25" dirty="0">
                <a:solidFill>
                  <a:srgbClr val="231F20"/>
                </a:solidFill>
                <a:latin typeface="Arial Narrow"/>
                <a:cs typeface="Arial Narrow"/>
              </a:rPr>
              <a:t>votre</a:t>
            </a:r>
            <a:r>
              <a:rPr sz="1900" i="1" spc="-45" dirty="0">
                <a:solidFill>
                  <a:srgbClr val="231F20"/>
                </a:solidFill>
                <a:latin typeface="Arial Narrow"/>
                <a:cs typeface="Arial Narrow"/>
              </a:rPr>
              <a:t> </a:t>
            </a:r>
            <a:r>
              <a:rPr sz="1900" i="1" dirty="0">
                <a:solidFill>
                  <a:srgbClr val="231F20"/>
                </a:solidFill>
                <a:latin typeface="Arial Narrow"/>
                <a:cs typeface="Arial Narrow"/>
              </a:rPr>
              <a:t>liste</a:t>
            </a:r>
            <a:r>
              <a:rPr sz="1900" i="1" spc="-50" dirty="0">
                <a:solidFill>
                  <a:srgbClr val="231F20"/>
                </a:solidFill>
                <a:latin typeface="Arial Narrow"/>
                <a:cs typeface="Arial Narrow"/>
              </a:rPr>
              <a:t> </a:t>
            </a:r>
            <a:r>
              <a:rPr sz="1900" i="1" spc="-45" dirty="0">
                <a:solidFill>
                  <a:srgbClr val="231F20"/>
                </a:solidFill>
                <a:latin typeface="Arial Narrow"/>
                <a:cs typeface="Arial Narrow"/>
              </a:rPr>
              <a:t>de</a:t>
            </a:r>
            <a:r>
              <a:rPr sz="1900" i="1" spc="-50" dirty="0">
                <a:solidFill>
                  <a:srgbClr val="231F20"/>
                </a:solidFill>
                <a:latin typeface="Arial Narrow"/>
                <a:cs typeface="Arial Narrow"/>
              </a:rPr>
              <a:t> </a:t>
            </a:r>
            <a:r>
              <a:rPr sz="1900" i="1" spc="-30" dirty="0">
                <a:solidFill>
                  <a:srgbClr val="231F20"/>
                </a:solidFill>
                <a:latin typeface="Arial Narrow"/>
                <a:cs typeface="Arial Narrow"/>
              </a:rPr>
              <a:t>contact.</a:t>
            </a:r>
            <a:r>
              <a:rPr sz="1900" i="1" spc="-55" dirty="0">
                <a:solidFill>
                  <a:srgbClr val="231F20"/>
                </a:solidFill>
                <a:latin typeface="Arial Narrow"/>
                <a:cs typeface="Arial Narrow"/>
              </a:rPr>
              <a:t> </a:t>
            </a:r>
            <a:r>
              <a:rPr sz="1900" i="1" spc="-114" dirty="0">
                <a:solidFill>
                  <a:srgbClr val="231F20"/>
                </a:solidFill>
                <a:latin typeface="Arial Narrow"/>
                <a:cs typeface="Arial Narrow"/>
              </a:rPr>
              <a:t>Posez-</a:t>
            </a:r>
            <a:r>
              <a:rPr sz="1900" i="1" spc="-80" dirty="0">
                <a:solidFill>
                  <a:srgbClr val="231F20"/>
                </a:solidFill>
                <a:latin typeface="Arial Narrow"/>
                <a:cs typeface="Arial Narrow"/>
              </a:rPr>
              <a:t>vous</a:t>
            </a:r>
            <a:r>
              <a:rPr sz="1900" i="1" spc="-25" dirty="0">
                <a:solidFill>
                  <a:srgbClr val="231F20"/>
                </a:solidFill>
                <a:latin typeface="Arial Narrow"/>
                <a:cs typeface="Arial Narrow"/>
              </a:rPr>
              <a:t> </a:t>
            </a:r>
            <a:r>
              <a:rPr sz="1900" i="1" dirty="0">
                <a:solidFill>
                  <a:srgbClr val="231F20"/>
                </a:solidFill>
                <a:latin typeface="Arial Narrow"/>
                <a:cs typeface="Arial Narrow"/>
              </a:rPr>
              <a:t>la</a:t>
            </a:r>
            <a:r>
              <a:rPr sz="1900" i="1" spc="-50" dirty="0">
                <a:solidFill>
                  <a:srgbClr val="231F20"/>
                </a:solidFill>
                <a:latin typeface="Arial Narrow"/>
                <a:cs typeface="Arial Narrow"/>
              </a:rPr>
              <a:t> </a:t>
            </a:r>
            <a:r>
              <a:rPr sz="1900" i="1" spc="-55" dirty="0">
                <a:solidFill>
                  <a:srgbClr val="231F20"/>
                </a:solidFill>
                <a:latin typeface="Arial Narrow"/>
                <a:cs typeface="Arial Narrow"/>
              </a:rPr>
              <a:t>question </a:t>
            </a:r>
            <a:r>
              <a:rPr sz="1900" i="1" spc="-45" dirty="0">
                <a:solidFill>
                  <a:srgbClr val="231F20"/>
                </a:solidFill>
                <a:latin typeface="Arial Narrow"/>
                <a:cs typeface="Arial Narrow"/>
              </a:rPr>
              <a:t>de</a:t>
            </a:r>
            <a:r>
              <a:rPr sz="1900" i="1" spc="-50" dirty="0">
                <a:solidFill>
                  <a:srgbClr val="231F20"/>
                </a:solidFill>
                <a:latin typeface="Arial Narrow"/>
                <a:cs typeface="Arial Narrow"/>
              </a:rPr>
              <a:t> </a:t>
            </a:r>
            <a:r>
              <a:rPr sz="1900" i="1" dirty="0">
                <a:solidFill>
                  <a:srgbClr val="231F20"/>
                </a:solidFill>
                <a:latin typeface="Arial Narrow"/>
                <a:cs typeface="Arial Narrow"/>
              </a:rPr>
              <a:t>qui</a:t>
            </a:r>
            <a:r>
              <a:rPr sz="1900" i="1" spc="-50" dirty="0">
                <a:solidFill>
                  <a:srgbClr val="231F20"/>
                </a:solidFill>
                <a:latin typeface="Arial Narrow"/>
                <a:cs typeface="Arial Narrow"/>
              </a:rPr>
              <a:t> </a:t>
            </a:r>
            <a:r>
              <a:rPr sz="1900" i="1" spc="-25" dirty="0">
                <a:solidFill>
                  <a:srgbClr val="231F20"/>
                </a:solidFill>
                <a:latin typeface="Arial Narrow"/>
                <a:cs typeface="Arial Narrow"/>
              </a:rPr>
              <a:t>est</a:t>
            </a:r>
            <a:endParaRPr sz="1900" dirty="0">
              <a:latin typeface="Arial Narrow"/>
              <a:cs typeface="Arial Narrow"/>
            </a:endParaRPr>
          </a:p>
        </p:txBody>
      </p:sp>
      <p:sp>
        <p:nvSpPr>
          <p:cNvPr id="116" name="object 116"/>
          <p:cNvSpPr txBox="1"/>
          <p:nvPr/>
        </p:nvSpPr>
        <p:spPr>
          <a:xfrm>
            <a:off x="6945244" y="7007227"/>
            <a:ext cx="947419" cy="314960"/>
          </a:xfrm>
          <a:prstGeom prst="rect">
            <a:avLst/>
          </a:prstGeom>
        </p:spPr>
        <p:txBody>
          <a:bodyPr vert="horz" wrap="square" lIns="0" tIns="12065" rIns="0" bIns="0" rtlCol="0">
            <a:spAutoFit/>
          </a:bodyPr>
          <a:lstStyle/>
          <a:p>
            <a:pPr marL="12700">
              <a:lnSpc>
                <a:spcPct val="100000"/>
              </a:lnSpc>
              <a:spcBef>
                <a:spcPts val="95"/>
              </a:spcBef>
            </a:pPr>
            <a:r>
              <a:rPr sz="1900" i="1" spc="-90" dirty="0">
                <a:solidFill>
                  <a:srgbClr val="231F20"/>
                </a:solidFill>
                <a:latin typeface="Arial Narrow"/>
                <a:cs typeface="Arial Narrow"/>
              </a:rPr>
              <a:t>l’expéditeur.</a:t>
            </a:r>
            <a:endParaRPr sz="1900" dirty="0">
              <a:latin typeface="Arial Narrow"/>
              <a:cs typeface="Arial Narrow"/>
            </a:endParaRPr>
          </a:p>
        </p:txBody>
      </p:sp>
      <p:sp>
        <p:nvSpPr>
          <p:cNvPr id="117" name="object 117"/>
          <p:cNvSpPr txBox="1"/>
          <p:nvPr/>
        </p:nvSpPr>
        <p:spPr>
          <a:xfrm>
            <a:off x="6945244" y="7367606"/>
            <a:ext cx="5416550" cy="314960"/>
          </a:xfrm>
          <a:prstGeom prst="rect">
            <a:avLst/>
          </a:prstGeom>
        </p:spPr>
        <p:txBody>
          <a:bodyPr vert="horz" wrap="square" lIns="0" tIns="12065" rIns="0" bIns="0" rtlCol="0">
            <a:spAutoFit/>
          </a:bodyPr>
          <a:lstStyle/>
          <a:p>
            <a:pPr marL="12700">
              <a:lnSpc>
                <a:spcPct val="100000"/>
              </a:lnSpc>
              <a:spcBef>
                <a:spcPts val="95"/>
              </a:spcBef>
            </a:pPr>
            <a:r>
              <a:rPr sz="1900" b="1" i="1" spc="-204" dirty="0">
                <a:solidFill>
                  <a:srgbClr val="231F20"/>
                </a:solidFill>
                <a:latin typeface="Arial Narrow"/>
                <a:cs typeface="Arial Narrow"/>
              </a:rPr>
              <a:t>Soyez</a:t>
            </a:r>
            <a:r>
              <a:rPr sz="1900" b="1" i="1" spc="-105" dirty="0">
                <a:solidFill>
                  <a:srgbClr val="231F20"/>
                </a:solidFill>
                <a:latin typeface="Arial Narrow"/>
                <a:cs typeface="Arial Narrow"/>
              </a:rPr>
              <a:t> </a:t>
            </a:r>
            <a:r>
              <a:rPr sz="1900" b="1" i="1" spc="-90" dirty="0">
                <a:solidFill>
                  <a:srgbClr val="231F20"/>
                </a:solidFill>
                <a:latin typeface="Arial Narrow"/>
                <a:cs typeface="Arial Narrow"/>
              </a:rPr>
              <a:t>attentif</a:t>
            </a:r>
            <a:r>
              <a:rPr sz="1900" b="1" i="1" spc="-100" dirty="0">
                <a:solidFill>
                  <a:srgbClr val="231F20"/>
                </a:solidFill>
                <a:latin typeface="Arial Narrow"/>
                <a:cs typeface="Arial Narrow"/>
              </a:rPr>
              <a:t> </a:t>
            </a:r>
            <a:r>
              <a:rPr sz="1900" b="1" i="1" spc="-85" dirty="0">
                <a:solidFill>
                  <a:srgbClr val="231F20"/>
                </a:solidFill>
                <a:latin typeface="Arial Narrow"/>
                <a:cs typeface="Arial Narrow"/>
              </a:rPr>
              <a:t>à</a:t>
            </a:r>
            <a:r>
              <a:rPr sz="1900" b="1" i="1" spc="-105" dirty="0">
                <a:solidFill>
                  <a:srgbClr val="231F20"/>
                </a:solidFill>
                <a:latin typeface="Arial Narrow"/>
                <a:cs typeface="Arial Narrow"/>
              </a:rPr>
              <a:t> </a:t>
            </a:r>
            <a:r>
              <a:rPr sz="1900" b="1" i="1" spc="-140" dirty="0">
                <a:solidFill>
                  <a:srgbClr val="231F20"/>
                </a:solidFill>
                <a:latin typeface="Arial Narrow"/>
                <a:cs typeface="Arial Narrow"/>
              </a:rPr>
              <a:t>l’écriture</a:t>
            </a:r>
            <a:r>
              <a:rPr sz="1900" b="1" i="1" spc="-100" dirty="0">
                <a:solidFill>
                  <a:srgbClr val="231F20"/>
                </a:solidFill>
                <a:latin typeface="Arial Narrow"/>
                <a:cs typeface="Arial Narrow"/>
              </a:rPr>
              <a:t> </a:t>
            </a:r>
            <a:r>
              <a:rPr sz="1900" i="1" spc="-55" dirty="0">
                <a:solidFill>
                  <a:srgbClr val="231F20"/>
                </a:solidFill>
                <a:latin typeface="Arial Narrow"/>
                <a:cs typeface="Arial Narrow"/>
              </a:rPr>
              <a:t>:</a:t>
            </a:r>
            <a:r>
              <a:rPr sz="1900" i="1" spc="-105" dirty="0">
                <a:solidFill>
                  <a:srgbClr val="231F20"/>
                </a:solidFill>
                <a:latin typeface="Arial Narrow"/>
                <a:cs typeface="Arial Narrow"/>
              </a:rPr>
              <a:t> </a:t>
            </a:r>
            <a:r>
              <a:rPr sz="1900" i="1" spc="-165" dirty="0">
                <a:solidFill>
                  <a:srgbClr val="231F20"/>
                </a:solidFill>
                <a:latin typeface="Arial Narrow"/>
                <a:cs typeface="Arial Narrow"/>
              </a:rPr>
              <a:t>même</a:t>
            </a:r>
            <a:r>
              <a:rPr sz="1900" i="1" spc="-100" dirty="0">
                <a:solidFill>
                  <a:srgbClr val="231F20"/>
                </a:solidFill>
                <a:latin typeface="Arial Narrow"/>
                <a:cs typeface="Arial Narrow"/>
              </a:rPr>
              <a:t> </a:t>
            </a:r>
            <a:r>
              <a:rPr sz="1900" i="1" spc="-60" dirty="0">
                <a:solidFill>
                  <a:srgbClr val="231F20"/>
                </a:solidFill>
                <a:latin typeface="Arial Narrow"/>
                <a:cs typeface="Arial Narrow"/>
              </a:rPr>
              <a:t>si</a:t>
            </a:r>
            <a:r>
              <a:rPr sz="1900" i="1" spc="-100" dirty="0">
                <a:solidFill>
                  <a:srgbClr val="231F20"/>
                </a:solidFill>
                <a:latin typeface="Arial Narrow"/>
                <a:cs typeface="Arial Narrow"/>
              </a:rPr>
              <a:t> </a:t>
            </a:r>
            <a:r>
              <a:rPr sz="1900" i="1" spc="-114" dirty="0">
                <a:solidFill>
                  <a:srgbClr val="231F20"/>
                </a:solidFill>
                <a:latin typeface="Arial Narrow"/>
                <a:cs typeface="Arial Narrow"/>
              </a:rPr>
              <a:t>cela</a:t>
            </a:r>
            <a:r>
              <a:rPr sz="1900" i="1" spc="-105" dirty="0">
                <a:solidFill>
                  <a:srgbClr val="231F20"/>
                </a:solidFill>
                <a:latin typeface="Arial Narrow"/>
                <a:cs typeface="Arial Narrow"/>
              </a:rPr>
              <a:t> </a:t>
            </a:r>
            <a:r>
              <a:rPr sz="1900" i="1" spc="-155" dirty="0">
                <a:solidFill>
                  <a:srgbClr val="231F20"/>
                </a:solidFill>
                <a:latin typeface="Arial Narrow"/>
                <a:cs typeface="Arial Narrow"/>
              </a:rPr>
              <a:t>s’avère</a:t>
            </a:r>
            <a:r>
              <a:rPr sz="1900" i="1" spc="-100" dirty="0">
                <a:solidFill>
                  <a:srgbClr val="231F20"/>
                </a:solidFill>
                <a:latin typeface="Arial Narrow"/>
                <a:cs typeface="Arial Narrow"/>
              </a:rPr>
              <a:t> </a:t>
            </a:r>
            <a:r>
              <a:rPr sz="1900" i="1" spc="-135" dirty="0">
                <a:solidFill>
                  <a:srgbClr val="231F20"/>
                </a:solidFill>
                <a:latin typeface="Arial Narrow"/>
                <a:cs typeface="Arial Narrow"/>
              </a:rPr>
              <a:t>de</a:t>
            </a:r>
            <a:r>
              <a:rPr sz="1900" i="1" spc="-105" dirty="0">
                <a:solidFill>
                  <a:srgbClr val="231F20"/>
                </a:solidFill>
                <a:latin typeface="Arial Narrow"/>
                <a:cs typeface="Arial Narrow"/>
              </a:rPr>
              <a:t> </a:t>
            </a:r>
            <a:r>
              <a:rPr sz="1900" i="1" spc="-120" dirty="0">
                <a:solidFill>
                  <a:srgbClr val="231F20"/>
                </a:solidFill>
                <a:latin typeface="Arial Narrow"/>
                <a:cs typeface="Arial Narrow"/>
              </a:rPr>
              <a:t>moins</a:t>
            </a:r>
            <a:r>
              <a:rPr sz="1900" i="1" spc="-100" dirty="0">
                <a:solidFill>
                  <a:srgbClr val="231F20"/>
                </a:solidFill>
                <a:latin typeface="Arial Narrow"/>
                <a:cs typeface="Arial Narrow"/>
              </a:rPr>
              <a:t> </a:t>
            </a:r>
            <a:r>
              <a:rPr sz="1900" i="1" spc="-135" dirty="0">
                <a:solidFill>
                  <a:srgbClr val="231F20"/>
                </a:solidFill>
                <a:latin typeface="Arial Narrow"/>
                <a:cs typeface="Arial Narrow"/>
              </a:rPr>
              <a:t>en</a:t>
            </a:r>
            <a:r>
              <a:rPr sz="1900" i="1" spc="-100" dirty="0">
                <a:solidFill>
                  <a:srgbClr val="231F20"/>
                </a:solidFill>
                <a:latin typeface="Arial Narrow"/>
                <a:cs typeface="Arial Narrow"/>
              </a:rPr>
              <a:t> </a:t>
            </a:r>
            <a:r>
              <a:rPr sz="1900" i="1" spc="-120" dirty="0">
                <a:solidFill>
                  <a:srgbClr val="231F20"/>
                </a:solidFill>
                <a:latin typeface="Arial Narrow"/>
                <a:cs typeface="Arial Narrow"/>
              </a:rPr>
              <a:t>moins</a:t>
            </a:r>
            <a:r>
              <a:rPr sz="1900" i="1" spc="-105" dirty="0">
                <a:solidFill>
                  <a:srgbClr val="231F20"/>
                </a:solidFill>
                <a:latin typeface="Arial Narrow"/>
                <a:cs typeface="Arial Narrow"/>
              </a:rPr>
              <a:t> </a:t>
            </a:r>
            <a:r>
              <a:rPr sz="1900" i="1" spc="-25" dirty="0">
                <a:solidFill>
                  <a:srgbClr val="231F20"/>
                </a:solidFill>
                <a:latin typeface="Arial Narrow"/>
                <a:cs typeface="Arial Narrow"/>
              </a:rPr>
              <a:t>vrai,</a:t>
            </a:r>
            <a:endParaRPr sz="1900" dirty="0">
              <a:latin typeface="Arial Narrow"/>
              <a:cs typeface="Arial Narrow"/>
            </a:endParaRPr>
          </a:p>
        </p:txBody>
      </p:sp>
      <p:sp>
        <p:nvSpPr>
          <p:cNvPr id="118" name="object 118"/>
          <p:cNvSpPr txBox="1"/>
          <p:nvPr/>
        </p:nvSpPr>
        <p:spPr>
          <a:xfrm>
            <a:off x="6945244" y="7646362"/>
            <a:ext cx="5424805" cy="314960"/>
          </a:xfrm>
          <a:prstGeom prst="rect">
            <a:avLst/>
          </a:prstGeom>
        </p:spPr>
        <p:txBody>
          <a:bodyPr vert="horz" wrap="square" lIns="0" tIns="12065" rIns="0" bIns="0" rtlCol="0">
            <a:spAutoFit/>
          </a:bodyPr>
          <a:lstStyle/>
          <a:p>
            <a:pPr marL="12700">
              <a:lnSpc>
                <a:spcPct val="100000"/>
              </a:lnSpc>
              <a:spcBef>
                <a:spcPts val="95"/>
              </a:spcBef>
            </a:pPr>
            <a:r>
              <a:rPr sz="1900" i="1" spc="-70" dirty="0">
                <a:solidFill>
                  <a:srgbClr val="231F20"/>
                </a:solidFill>
                <a:latin typeface="Arial Narrow"/>
                <a:cs typeface="Arial Narrow"/>
              </a:rPr>
              <a:t>certains</a:t>
            </a:r>
            <a:r>
              <a:rPr sz="1900" i="1" spc="-5" dirty="0">
                <a:solidFill>
                  <a:srgbClr val="231F20"/>
                </a:solidFill>
                <a:latin typeface="Arial Narrow"/>
                <a:cs typeface="Arial Narrow"/>
              </a:rPr>
              <a:t> </a:t>
            </a:r>
            <a:r>
              <a:rPr sz="1900" i="1" spc="-145" dirty="0">
                <a:solidFill>
                  <a:srgbClr val="231F20"/>
                </a:solidFill>
                <a:latin typeface="Arial Narrow"/>
                <a:cs typeface="Arial Narrow"/>
              </a:rPr>
              <a:t>messages</a:t>
            </a:r>
            <a:r>
              <a:rPr sz="1900" i="1" dirty="0">
                <a:solidFill>
                  <a:srgbClr val="231F20"/>
                </a:solidFill>
                <a:latin typeface="Arial Narrow"/>
                <a:cs typeface="Arial Narrow"/>
              </a:rPr>
              <a:t> </a:t>
            </a:r>
            <a:r>
              <a:rPr sz="1900" i="1" spc="-80" dirty="0">
                <a:solidFill>
                  <a:srgbClr val="231F20"/>
                </a:solidFill>
                <a:latin typeface="Arial Narrow"/>
                <a:cs typeface="Arial Narrow"/>
              </a:rPr>
              <a:t>malveillants</a:t>
            </a:r>
            <a:r>
              <a:rPr sz="1900" i="1" spc="-5" dirty="0">
                <a:solidFill>
                  <a:srgbClr val="231F20"/>
                </a:solidFill>
                <a:latin typeface="Arial Narrow"/>
                <a:cs typeface="Arial Narrow"/>
              </a:rPr>
              <a:t> </a:t>
            </a:r>
            <a:r>
              <a:rPr sz="1900" i="1" spc="-120" dirty="0">
                <a:solidFill>
                  <a:srgbClr val="231F20"/>
                </a:solidFill>
                <a:latin typeface="Arial Narrow"/>
                <a:cs typeface="Arial Narrow"/>
              </a:rPr>
              <a:t>ne</a:t>
            </a:r>
            <a:r>
              <a:rPr sz="1900" i="1" dirty="0">
                <a:solidFill>
                  <a:srgbClr val="231F20"/>
                </a:solidFill>
                <a:latin typeface="Arial Narrow"/>
                <a:cs typeface="Arial Narrow"/>
              </a:rPr>
              <a:t> </a:t>
            </a:r>
            <a:r>
              <a:rPr sz="1900" i="1" spc="-75" dirty="0">
                <a:solidFill>
                  <a:srgbClr val="231F20"/>
                </a:solidFill>
                <a:latin typeface="Arial Narrow"/>
                <a:cs typeface="Arial Narrow"/>
              </a:rPr>
              <a:t>sont</a:t>
            </a:r>
            <a:r>
              <a:rPr sz="1900" i="1" dirty="0">
                <a:solidFill>
                  <a:srgbClr val="231F20"/>
                </a:solidFill>
                <a:latin typeface="Arial Narrow"/>
                <a:cs typeface="Arial Narrow"/>
              </a:rPr>
              <a:t> </a:t>
            </a:r>
            <a:r>
              <a:rPr sz="1900" i="1" spc="-120" dirty="0">
                <a:solidFill>
                  <a:srgbClr val="231F20"/>
                </a:solidFill>
                <a:latin typeface="Arial Narrow"/>
                <a:cs typeface="Arial Narrow"/>
              </a:rPr>
              <a:t>pas</a:t>
            </a:r>
            <a:r>
              <a:rPr sz="1900" i="1" spc="-5" dirty="0">
                <a:solidFill>
                  <a:srgbClr val="231F20"/>
                </a:solidFill>
                <a:latin typeface="Arial Narrow"/>
                <a:cs typeface="Arial Narrow"/>
              </a:rPr>
              <a:t> </a:t>
            </a:r>
            <a:r>
              <a:rPr sz="1900" i="1" spc="-80" dirty="0">
                <a:solidFill>
                  <a:srgbClr val="231F20"/>
                </a:solidFill>
                <a:latin typeface="Arial Narrow"/>
                <a:cs typeface="Arial Narrow"/>
              </a:rPr>
              <a:t>correctement</a:t>
            </a:r>
            <a:r>
              <a:rPr sz="1900" i="1" dirty="0">
                <a:solidFill>
                  <a:srgbClr val="231F20"/>
                </a:solidFill>
                <a:latin typeface="Arial Narrow"/>
                <a:cs typeface="Arial Narrow"/>
              </a:rPr>
              <a:t> </a:t>
            </a:r>
            <a:r>
              <a:rPr sz="1900" i="1" spc="-55" dirty="0">
                <a:solidFill>
                  <a:srgbClr val="231F20"/>
                </a:solidFill>
                <a:latin typeface="Arial Narrow"/>
                <a:cs typeface="Arial Narrow"/>
              </a:rPr>
              <a:t>écrits.</a:t>
            </a:r>
            <a:r>
              <a:rPr sz="1900" i="1" spc="-5" dirty="0">
                <a:solidFill>
                  <a:srgbClr val="231F20"/>
                </a:solidFill>
                <a:latin typeface="Arial Narrow"/>
                <a:cs typeface="Arial Narrow"/>
              </a:rPr>
              <a:t> </a:t>
            </a:r>
            <a:r>
              <a:rPr sz="1900" i="1" spc="-140" dirty="0">
                <a:solidFill>
                  <a:srgbClr val="231F20"/>
                </a:solidFill>
                <a:latin typeface="Arial Narrow"/>
                <a:cs typeface="Arial Narrow"/>
              </a:rPr>
              <a:t>Si</a:t>
            </a:r>
            <a:r>
              <a:rPr sz="1900" i="1" dirty="0">
                <a:solidFill>
                  <a:srgbClr val="231F20"/>
                </a:solidFill>
                <a:latin typeface="Arial Narrow"/>
                <a:cs typeface="Arial Narrow"/>
              </a:rPr>
              <a:t> </a:t>
            </a:r>
            <a:r>
              <a:rPr sz="1900" i="1" spc="-25" dirty="0">
                <a:solidFill>
                  <a:srgbClr val="231F20"/>
                </a:solidFill>
                <a:latin typeface="Arial Narrow"/>
                <a:cs typeface="Arial Narrow"/>
              </a:rPr>
              <a:t>le</a:t>
            </a:r>
            <a:endParaRPr sz="1900" dirty="0">
              <a:latin typeface="Arial Narrow"/>
              <a:cs typeface="Arial Narrow"/>
            </a:endParaRPr>
          </a:p>
        </p:txBody>
      </p:sp>
      <p:sp>
        <p:nvSpPr>
          <p:cNvPr id="119" name="object 119"/>
          <p:cNvSpPr txBox="1"/>
          <p:nvPr/>
        </p:nvSpPr>
        <p:spPr>
          <a:xfrm>
            <a:off x="6945244" y="7925120"/>
            <a:ext cx="5424170" cy="314960"/>
          </a:xfrm>
          <a:prstGeom prst="rect">
            <a:avLst/>
          </a:prstGeom>
        </p:spPr>
        <p:txBody>
          <a:bodyPr vert="horz" wrap="square" lIns="0" tIns="12065" rIns="0" bIns="0" rtlCol="0">
            <a:spAutoFit/>
          </a:bodyPr>
          <a:lstStyle/>
          <a:p>
            <a:pPr marL="12700">
              <a:lnSpc>
                <a:spcPct val="100000"/>
              </a:lnSpc>
              <a:spcBef>
                <a:spcPts val="95"/>
              </a:spcBef>
            </a:pPr>
            <a:r>
              <a:rPr sz="1900" i="1" spc="-165" dirty="0">
                <a:solidFill>
                  <a:srgbClr val="231F20"/>
                </a:solidFill>
                <a:latin typeface="Arial Narrow"/>
                <a:cs typeface="Arial Narrow"/>
              </a:rPr>
              <a:t>message</a:t>
            </a:r>
            <a:r>
              <a:rPr sz="1900" i="1" spc="-95" dirty="0">
                <a:solidFill>
                  <a:srgbClr val="231F20"/>
                </a:solidFill>
                <a:latin typeface="Arial Narrow"/>
                <a:cs typeface="Arial Narrow"/>
              </a:rPr>
              <a:t> </a:t>
            </a:r>
            <a:r>
              <a:rPr sz="1900" i="1" spc="-114" dirty="0">
                <a:solidFill>
                  <a:srgbClr val="231F20"/>
                </a:solidFill>
                <a:latin typeface="Arial Narrow"/>
                <a:cs typeface="Arial Narrow"/>
              </a:rPr>
              <a:t>comporte</a:t>
            </a:r>
            <a:r>
              <a:rPr sz="1900" i="1" spc="-95" dirty="0">
                <a:solidFill>
                  <a:srgbClr val="231F20"/>
                </a:solidFill>
                <a:latin typeface="Arial Narrow"/>
                <a:cs typeface="Arial Narrow"/>
              </a:rPr>
              <a:t> </a:t>
            </a:r>
            <a:r>
              <a:rPr sz="1900" i="1" spc="-145" dirty="0">
                <a:solidFill>
                  <a:srgbClr val="231F20"/>
                </a:solidFill>
                <a:latin typeface="Arial Narrow"/>
                <a:cs typeface="Arial Narrow"/>
              </a:rPr>
              <a:t>des</a:t>
            </a:r>
            <a:r>
              <a:rPr sz="1900" i="1" spc="-95" dirty="0">
                <a:solidFill>
                  <a:srgbClr val="231F20"/>
                </a:solidFill>
                <a:latin typeface="Arial Narrow"/>
                <a:cs typeface="Arial Narrow"/>
              </a:rPr>
              <a:t> </a:t>
            </a:r>
            <a:r>
              <a:rPr sz="1900" i="1" spc="-100" dirty="0">
                <a:solidFill>
                  <a:srgbClr val="231F20"/>
                </a:solidFill>
                <a:latin typeface="Arial Narrow"/>
                <a:cs typeface="Arial Narrow"/>
              </a:rPr>
              <a:t>fautes</a:t>
            </a:r>
            <a:r>
              <a:rPr sz="1900" i="1" spc="-95" dirty="0">
                <a:solidFill>
                  <a:srgbClr val="231F20"/>
                </a:solidFill>
                <a:latin typeface="Arial Narrow"/>
                <a:cs typeface="Arial Narrow"/>
              </a:rPr>
              <a:t> </a:t>
            </a:r>
            <a:r>
              <a:rPr sz="1900" i="1" spc="-135" dirty="0">
                <a:solidFill>
                  <a:srgbClr val="231F20"/>
                </a:solidFill>
                <a:latin typeface="Arial Narrow"/>
                <a:cs typeface="Arial Narrow"/>
              </a:rPr>
              <a:t>de</a:t>
            </a:r>
            <a:r>
              <a:rPr sz="1900" i="1" spc="-95" dirty="0">
                <a:solidFill>
                  <a:srgbClr val="231F20"/>
                </a:solidFill>
                <a:latin typeface="Arial Narrow"/>
                <a:cs typeface="Arial Narrow"/>
              </a:rPr>
              <a:t> </a:t>
            </a:r>
            <a:r>
              <a:rPr sz="1900" i="1" spc="-110" dirty="0">
                <a:solidFill>
                  <a:srgbClr val="231F20"/>
                </a:solidFill>
                <a:latin typeface="Arial Narrow"/>
                <a:cs typeface="Arial Narrow"/>
              </a:rPr>
              <a:t>frappe,</a:t>
            </a:r>
            <a:r>
              <a:rPr sz="1900" i="1" spc="-95" dirty="0">
                <a:solidFill>
                  <a:srgbClr val="231F20"/>
                </a:solidFill>
                <a:latin typeface="Arial Narrow"/>
                <a:cs typeface="Arial Narrow"/>
              </a:rPr>
              <a:t> </a:t>
            </a:r>
            <a:r>
              <a:rPr sz="1900" i="1" spc="-135" dirty="0">
                <a:solidFill>
                  <a:srgbClr val="231F20"/>
                </a:solidFill>
                <a:latin typeface="Arial Narrow"/>
                <a:cs typeface="Arial Narrow"/>
              </a:rPr>
              <a:t>d’orthographe</a:t>
            </a:r>
            <a:r>
              <a:rPr sz="1900" i="1" spc="-95" dirty="0">
                <a:solidFill>
                  <a:srgbClr val="231F20"/>
                </a:solidFill>
                <a:latin typeface="Arial Narrow"/>
                <a:cs typeface="Arial Narrow"/>
              </a:rPr>
              <a:t> </a:t>
            </a:r>
            <a:r>
              <a:rPr sz="1900" i="1" spc="-135" dirty="0">
                <a:solidFill>
                  <a:srgbClr val="231F20"/>
                </a:solidFill>
                <a:latin typeface="Arial Narrow"/>
                <a:cs typeface="Arial Narrow"/>
              </a:rPr>
              <a:t>ou</a:t>
            </a:r>
            <a:r>
              <a:rPr sz="1900" i="1" spc="-95" dirty="0">
                <a:solidFill>
                  <a:srgbClr val="231F20"/>
                </a:solidFill>
                <a:latin typeface="Arial Narrow"/>
                <a:cs typeface="Arial Narrow"/>
              </a:rPr>
              <a:t> </a:t>
            </a:r>
            <a:r>
              <a:rPr sz="1900" i="1" spc="-145" dirty="0">
                <a:solidFill>
                  <a:srgbClr val="231F20"/>
                </a:solidFill>
                <a:latin typeface="Arial Narrow"/>
                <a:cs typeface="Arial Narrow"/>
              </a:rPr>
              <a:t>des</a:t>
            </a:r>
            <a:r>
              <a:rPr sz="1900" i="1" spc="-95" dirty="0">
                <a:solidFill>
                  <a:srgbClr val="231F20"/>
                </a:solidFill>
                <a:latin typeface="Arial Narrow"/>
                <a:cs typeface="Arial Narrow"/>
              </a:rPr>
              <a:t> </a:t>
            </a:r>
            <a:r>
              <a:rPr sz="1900" i="1" spc="-60" dirty="0">
                <a:solidFill>
                  <a:srgbClr val="231F20"/>
                </a:solidFill>
                <a:latin typeface="Arial Narrow"/>
                <a:cs typeface="Arial Narrow"/>
              </a:rPr>
              <a:t>tournures</a:t>
            </a:r>
            <a:endParaRPr sz="1900" dirty="0">
              <a:latin typeface="Arial Narrow"/>
              <a:cs typeface="Arial Narrow"/>
            </a:endParaRPr>
          </a:p>
        </p:txBody>
      </p:sp>
      <p:sp>
        <p:nvSpPr>
          <p:cNvPr id="120" name="object 120"/>
          <p:cNvSpPr txBox="1"/>
          <p:nvPr/>
        </p:nvSpPr>
        <p:spPr>
          <a:xfrm>
            <a:off x="6945244" y="8203876"/>
            <a:ext cx="5417185" cy="314960"/>
          </a:xfrm>
          <a:prstGeom prst="rect">
            <a:avLst/>
          </a:prstGeom>
        </p:spPr>
        <p:txBody>
          <a:bodyPr vert="horz" wrap="square" lIns="0" tIns="12065" rIns="0" bIns="0" rtlCol="0">
            <a:spAutoFit/>
          </a:bodyPr>
          <a:lstStyle/>
          <a:p>
            <a:pPr marL="12700">
              <a:lnSpc>
                <a:spcPct val="100000"/>
              </a:lnSpc>
              <a:spcBef>
                <a:spcPts val="95"/>
              </a:spcBef>
            </a:pPr>
            <a:r>
              <a:rPr sz="1900" i="1" spc="-135" dirty="0">
                <a:solidFill>
                  <a:srgbClr val="231F20"/>
                </a:solidFill>
                <a:latin typeface="Arial Narrow"/>
                <a:cs typeface="Arial Narrow"/>
              </a:rPr>
              <a:t>de</a:t>
            </a:r>
            <a:r>
              <a:rPr sz="1900" i="1" spc="-40" dirty="0">
                <a:solidFill>
                  <a:srgbClr val="231F20"/>
                </a:solidFill>
                <a:latin typeface="Arial Narrow"/>
                <a:cs typeface="Arial Narrow"/>
              </a:rPr>
              <a:t> </a:t>
            </a:r>
            <a:r>
              <a:rPr sz="1900" i="1" spc="-125" dirty="0">
                <a:solidFill>
                  <a:srgbClr val="231F20"/>
                </a:solidFill>
                <a:latin typeface="Arial Narrow"/>
                <a:cs typeface="Arial Narrow"/>
              </a:rPr>
              <a:t>phrases</a:t>
            </a:r>
            <a:r>
              <a:rPr sz="1900" i="1" spc="-40" dirty="0">
                <a:solidFill>
                  <a:srgbClr val="231F20"/>
                </a:solidFill>
                <a:latin typeface="Arial Narrow"/>
                <a:cs typeface="Arial Narrow"/>
              </a:rPr>
              <a:t> </a:t>
            </a:r>
            <a:r>
              <a:rPr sz="1900" i="1" spc="-114" dirty="0">
                <a:solidFill>
                  <a:srgbClr val="231F20"/>
                </a:solidFill>
                <a:latin typeface="Arial Narrow"/>
                <a:cs typeface="Arial Narrow"/>
              </a:rPr>
              <a:t>inappropriées,</a:t>
            </a:r>
            <a:r>
              <a:rPr sz="1900" i="1" spc="-40" dirty="0">
                <a:solidFill>
                  <a:srgbClr val="231F20"/>
                </a:solidFill>
                <a:latin typeface="Arial Narrow"/>
                <a:cs typeface="Arial Narrow"/>
              </a:rPr>
              <a:t> </a:t>
            </a:r>
            <a:r>
              <a:rPr sz="1900" i="1" spc="-130" dirty="0">
                <a:solidFill>
                  <a:srgbClr val="231F20"/>
                </a:solidFill>
                <a:latin typeface="Arial Narrow"/>
                <a:cs typeface="Arial Narrow"/>
              </a:rPr>
              <a:t>c’est</a:t>
            </a:r>
            <a:r>
              <a:rPr sz="1900" i="1" spc="-40" dirty="0">
                <a:solidFill>
                  <a:srgbClr val="231F20"/>
                </a:solidFill>
                <a:latin typeface="Arial Narrow"/>
                <a:cs typeface="Arial Narrow"/>
              </a:rPr>
              <a:t> </a:t>
            </a:r>
            <a:r>
              <a:rPr sz="1900" i="1" spc="-110" dirty="0">
                <a:solidFill>
                  <a:srgbClr val="231F20"/>
                </a:solidFill>
                <a:latin typeface="Arial Narrow"/>
                <a:cs typeface="Arial Narrow"/>
              </a:rPr>
              <a:t>qu’il</a:t>
            </a:r>
            <a:r>
              <a:rPr sz="1900" i="1" spc="-40" dirty="0">
                <a:solidFill>
                  <a:srgbClr val="231F20"/>
                </a:solidFill>
                <a:latin typeface="Arial Narrow"/>
                <a:cs typeface="Arial Narrow"/>
              </a:rPr>
              <a:t> </a:t>
            </a:r>
            <a:r>
              <a:rPr sz="1900" i="1" spc="-140" dirty="0">
                <a:solidFill>
                  <a:srgbClr val="231F20"/>
                </a:solidFill>
                <a:latin typeface="Arial Narrow"/>
                <a:cs typeface="Arial Narrow"/>
              </a:rPr>
              <a:t>n’est</a:t>
            </a:r>
            <a:r>
              <a:rPr sz="1900" i="1" spc="-40" dirty="0">
                <a:solidFill>
                  <a:srgbClr val="231F20"/>
                </a:solidFill>
                <a:latin typeface="Arial Narrow"/>
                <a:cs typeface="Arial Narrow"/>
              </a:rPr>
              <a:t> </a:t>
            </a:r>
            <a:r>
              <a:rPr sz="1900" i="1" spc="-135" dirty="0">
                <a:solidFill>
                  <a:srgbClr val="231F20"/>
                </a:solidFill>
                <a:latin typeface="Arial Narrow"/>
                <a:cs typeface="Arial Narrow"/>
              </a:rPr>
              <a:t>pas</a:t>
            </a:r>
            <a:r>
              <a:rPr sz="1900" i="1" spc="-40" dirty="0">
                <a:solidFill>
                  <a:srgbClr val="231F20"/>
                </a:solidFill>
                <a:latin typeface="Arial Narrow"/>
                <a:cs typeface="Arial Narrow"/>
              </a:rPr>
              <a:t> </a:t>
            </a:r>
            <a:r>
              <a:rPr sz="1900" i="1" spc="-110" dirty="0">
                <a:solidFill>
                  <a:srgbClr val="231F20"/>
                </a:solidFill>
                <a:latin typeface="Arial Narrow"/>
                <a:cs typeface="Arial Narrow"/>
              </a:rPr>
              <a:t>authentique</a:t>
            </a:r>
            <a:r>
              <a:rPr sz="1900" i="1" spc="-40" dirty="0">
                <a:solidFill>
                  <a:srgbClr val="231F20"/>
                </a:solidFill>
                <a:latin typeface="Arial Narrow"/>
                <a:cs typeface="Arial Narrow"/>
              </a:rPr>
              <a:t> </a:t>
            </a:r>
            <a:r>
              <a:rPr sz="1900" i="1" spc="-65" dirty="0">
                <a:solidFill>
                  <a:srgbClr val="231F20"/>
                </a:solidFill>
                <a:latin typeface="Arial Narrow"/>
                <a:cs typeface="Arial Narrow"/>
              </a:rPr>
              <a:t>et</a:t>
            </a:r>
            <a:r>
              <a:rPr sz="1900" i="1" spc="-40" dirty="0">
                <a:solidFill>
                  <a:srgbClr val="231F20"/>
                </a:solidFill>
                <a:latin typeface="Arial Narrow"/>
                <a:cs typeface="Arial Narrow"/>
              </a:rPr>
              <a:t> </a:t>
            </a:r>
            <a:r>
              <a:rPr sz="1900" i="1" spc="-135" dirty="0">
                <a:solidFill>
                  <a:srgbClr val="231F20"/>
                </a:solidFill>
                <a:latin typeface="Arial Narrow"/>
                <a:cs typeface="Arial Narrow"/>
              </a:rPr>
              <a:t>ne</a:t>
            </a:r>
            <a:r>
              <a:rPr sz="1900" i="1" spc="-40" dirty="0">
                <a:solidFill>
                  <a:srgbClr val="231F20"/>
                </a:solidFill>
                <a:latin typeface="Arial Narrow"/>
                <a:cs typeface="Arial Narrow"/>
              </a:rPr>
              <a:t> </a:t>
            </a:r>
            <a:r>
              <a:rPr sz="1900" i="1" spc="-60" dirty="0">
                <a:solidFill>
                  <a:srgbClr val="231F20"/>
                </a:solidFill>
                <a:latin typeface="Arial Narrow"/>
                <a:cs typeface="Arial Narrow"/>
              </a:rPr>
              <a:t>provient</a:t>
            </a:r>
            <a:endParaRPr sz="1900" dirty="0">
              <a:latin typeface="Arial Narrow"/>
              <a:cs typeface="Arial Narrow"/>
            </a:endParaRPr>
          </a:p>
        </p:txBody>
      </p:sp>
      <p:sp>
        <p:nvSpPr>
          <p:cNvPr id="121" name="object 121"/>
          <p:cNvSpPr txBox="1"/>
          <p:nvPr/>
        </p:nvSpPr>
        <p:spPr>
          <a:xfrm>
            <a:off x="6945244" y="8482632"/>
            <a:ext cx="4735195" cy="314960"/>
          </a:xfrm>
          <a:prstGeom prst="rect">
            <a:avLst/>
          </a:prstGeom>
        </p:spPr>
        <p:txBody>
          <a:bodyPr vert="horz" wrap="square" lIns="0" tIns="12065" rIns="0" bIns="0" rtlCol="0">
            <a:spAutoFit/>
          </a:bodyPr>
          <a:lstStyle/>
          <a:p>
            <a:pPr marL="12700">
              <a:lnSpc>
                <a:spcPct val="100000"/>
              </a:lnSpc>
              <a:spcBef>
                <a:spcPts val="95"/>
              </a:spcBef>
            </a:pPr>
            <a:r>
              <a:rPr sz="1900" i="1" spc="-135" dirty="0">
                <a:solidFill>
                  <a:srgbClr val="231F20"/>
                </a:solidFill>
                <a:latin typeface="Arial Narrow"/>
                <a:cs typeface="Arial Narrow"/>
              </a:rPr>
              <a:t>pas</a:t>
            </a:r>
            <a:r>
              <a:rPr sz="1900" i="1" spc="-120" dirty="0">
                <a:solidFill>
                  <a:srgbClr val="231F20"/>
                </a:solidFill>
                <a:latin typeface="Arial Narrow"/>
                <a:cs typeface="Arial Narrow"/>
              </a:rPr>
              <a:t> </a:t>
            </a:r>
            <a:r>
              <a:rPr sz="1900" i="1" spc="-150" dirty="0">
                <a:solidFill>
                  <a:srgbClr val="231F20"/>
                </a:solidFill>
                <a:latin typeface="Arial Narrow"/>
                <a:cs typeface="Arial Narrow"/>
              </a:rPr>
              <a:t>d’un</a:t>
            </a:r>
            <a:r>
              <a:rPr sz="1900" i="1" spc="-114" dirty="0">
                <a:solidFill>
                  <a:srgbClr val="231F20"/>
                </a:solidFill>
                <a:latin typeface="Arial Narrow"/>
                <a:cs typeface="Arial Narrow"/>
              </a:rPr>
              <a:t> </a:t>
            </a:r>
            <a:r>
              <a:rPr sz="1900" i="1" spc="-130" dirty="0">
                <a:solidFill>
                  <a:srgbClr val="231F20"/>
                </a:solidFill>
                <a:latin typeface="Arial Narrow"/>
                <a:cs typeface="Arial Narrow"/>
              </a:rPr>
              <a:t>organisme</a:t>
            </a:r>
            <a:r>
              <a:rPr sz="1900" i="1" spc="-114" dirty="0">
                <a:solidFill>
                  <a:srgbClr val="231F20"/>
                </a:solidFill>
                <a:latin typeface="Arial Narrow"/>
                <a:cs typeface="Arial Narrow"/>
              </a:rPr>
              <a:t> </a:t>
            </a:r>
            <a:r>
              <a:rPr sz="1900" i="1" spc="-105" dirty="0">
                <a:solidFill>
                  <a:srgbClr val="231F20"/>
                </a:solidFill>
                <a:latin typeface="Arial Narrow"/>
                <a:cs typeface="Arial Narrow"/>
              </a:rPr>
              <a:t>crédible</a:t>
            </a:r>
            <a:r>
              <a:rPr sz="1900" i="1" spc="-120" dirty="0">
                <a:solidFill>
                  <a:srgbClr val="231F20"/>
                </a:solidFill>
                <a:latin typeface="Arial Narrow"/>
                <a:cs typeface="Arial Narrow"/>
              </a:rPr>
              <a:t> </a:t>
            </a:r>
            <a:r>
              <a:rPr sz="1900" i="1" spc="-105" dirty="0">
                <a:solidFill>
                  <a:srgbClr val="231F20"/>
                </a:solidFill>
                <a:latin typeface="Arial Narrow"/>
                <a:cs typeface="Arial Narrow"/>
              </a:rPr>
              <a:t>(administration,</a:t>
            </a:r>
            <a:r>
              <a:rPr sz="1900" i="1" spc="-114" dirty="0">
                <a:solidFill>
                  <a:srgbClr val="231F20"/>
                </a:solidFill>
                <a:latin typeface="Arial Narrow"/>
                <a:cs typeface="Arial Narrow"/>
              </a:rPr>
              <a:t> </a:t>
            </a:r>
            <a:r>
              <a:rPr sz="1900" i="1" spc="-135" dirty="0">
                <a:solidFill>
                  <a:srgbClr val="231F20"/>
                </a:solidFill>
                <a:latin typeface="Arial Narrow"/>
                <a:cs typeface="Arial Narrow"/>
              </a:rPr>
              <a:t>grande</a:t>
            </a:r>
            <a:r>
              <a:rPr sz="1900" i="1" spc="-114" dirty="0">
                <a:solidFill>
                  <a:srgbClr val="231F20"/>
                </a:solidFill>
                <a:latin typeface="Arial Narrow"/>
                <a:cs typeface="Arial Narrow"/>
              </a:rPr>
              <a:t> </a:t>
            </a:r>
            <a:r>
              <a:rPr sz="1900" i="1" spc="-130" dirty="0">
                <a:solidFill>
                  <a:srgbClr val="231F20"/>
                </a:solidFill>
                <a:latin typeface="Arial Narrow"/>
                <a:cs typeface="Arial Narrow"/>
              </a:rPr>
              <a:t>marque</a:t>
            </a:r>
            <a:r>
              <a:rPr sz="1900" i="1" spc="-120" dirty="0">
                <a:solidFill>
                  <a:srgbClr val="231F20"/>
                </a:solidFill>
                <a:latin typeface="Arial Narrow"/>
                <a:cs typeface="Arial Narrow"/>
              </a:rPr>
              <a:t> </a:t>
            </a:r>
            <a:r>
              <a:rPr sz="1900" i="1" spc="-285" dirty="0">
                <a:solidFill>
                  <a:srgbClr val="231F20"/>
                </a:solidFill>
                <a:latin typeface="Arial Narrow"/>
                <a:cs typeface="Arial Narrow"/>
              </a:rPr>
              <a:t>…).</a:t>
            </a:r>
            <a:endParaRPr sz="1900" dirty="0">
              <a:latin typeface="Arial Narrow"/>
              <a:cs typeface="Arial Narrow"/>
            </a:endParaRPr>
          </a:p>
        </p:txBody>
      </p:sp>
      <p:sp>
        <p:nvSpPr>
          <p:cNvPr id="122" name="object 122"/>
          <p:cNvSpPr txBox="1"/>
          <p:nvPr/>
        </p:nvSpPr>
        <p:spPr>
          <a:xfrm>
            <a:off x="6945244" y="8872693"/>
            <a:ext cx="5418455" cy="314960"/>
          </a:xfrm>
          <a:prstGeom prst="rect">
            <a:avLst/>
          </a:prstGeom>
        </p:spPr>
        <p:txBody>
          <a:bodyPr vert="horz" wrap="square" lIns="0" tIns="12065" rIns="0" bIns="0" rtlCol="0">
            <a:spAutoFit/>
          </a:bodyPr>
          <a:lstStyle/>
          <a:p>
            <a:pPr marL="12700">
              <a:lnSpc>
                <a:spcPct val="100000"/>
              </a:lnSpc>
              <a:spcBef>
                <a:spcPts val="95"/>
              </a:spcBef>
            </a:pPr>
            <a:r>
              <a:rPr sz="1900" b="1" i="1" spc="-175" dirty="0">
                <a:solidFill>
                  <a:srgbClr val="231F20"/>
                </a:solidFill>
                <a:latin typeface="Arial Narrow"/>
                <a:cs typeface="Arial Narrow"/>
              </a:rPr>
              <a:t>L’adresse</a:t>
            </a:r>
            <a:r>
              <a:rPr sz="1900" b="1" i="1" dirty="0">
                <a:solidFill>
                  <a:srgbClr val="231F20"/>
                </a:solidFill>
                <a:latin typeface="Arial Narrow"/>
                <a:cs typeface="Arial Narrow"/>
              </a:rPr>
              <a:t> </a:t>
            </a:r>
            <a:r>
              <a:rPr sz="1900" b="1" i="1" spc="-150" dirty="0">
                <a:solidFill>
                  <a:srgbClr val="231F20"/>
                </a:solidFill>
                <a:latin typeface="Arial Narrow"/>
                <a:cs typeface="Arial Narrow"/>
              </a:rPr>
              <a:t>de</a:t>
            </a:r>
            <a:r>
              <a:rPr sz="1900" b="1" i="1" dirty="0">
                <a:solidFill>
                  <a:srgbClr val="231F20"/>
                </a:solidFill>
                <a:latin typeface="Arial Narrow"/>
                <a:cs typeface="Arial Narrow"/>
              </a:rPr>
              <a:t> </a:t>
            </a:r>
            <a:r>
              <a:rPr sz="1900" b="1" i="1" spc="-150" dirty="0">
                <a:solidFill>
                  <a:srgbClr val="231F20"/>
                </a:solidFill>
                <a:latin typeface="Arial Narrow"/>
                <a:cs typeface="Arial Narrow"/>
              </a:rPr>
              <a:t>messagerie</a:t>
            </a:r>
            <a:r>
              <a:rPr sz="1900" b="1" i="1" dirty="0">
                <a:solidFill>
                  <a:srgbClr val="231F20"/>
                </a:solidFill>
                <a:latin typeface="Arial Narrow"/>
                <a:cs typeface="Arial Narrow"/>
              </a:rPr>
              <a:t> </a:t>
            </a:r>
            <a:r>
              <a:rPr sz="1900" b="1" i="1" spc="-150" dirty="0">
                <a:solidFill>
                  <a:srgbClr val="231F20"/>
                </a:solidFill>
                <a:latin typeface="Arial Narrow"/>
                <a:cs typeface="Arial Narrow"/>
              </a:rPr>
              <a:t>de</a:t>
            </a:r>
            <a:r>
              <a:rPr sz="1900" b="1" i="1" dirty="0">
                <a:solidFill>
                  <a:srgbClr val="231F20"/>
                </a:solidFill>
                <a:latin typeface="Arial Narrow"/>
                <a:cs typeface="Arial Narrow"/>
              </a:rPr>
              <a:t> </a:t>
            </a:r>
            <a:r>
              <a:rPr sz="1900" b="1" i="1" spc="-135" dirty="0">
                <a:solidFill>
                  <a:srgbClr val="231F20"/>
                </a:solidFill>
                <a:latin typeface="Arial Narrow"/>
                <a:cs typeface="Arial Narrow"/>
              </a:rPr>
              <a:t>l’émetteur</a:t>
            </a:r>
            <a:r>
              <a:rPr sz="1900" b="1" i="1" dirty="0">
                <a:solidFill>
                  <a:srgbClr val="231F20"/>
                </a:solidFill>
                <a:latin typeface="Arial Narrow"/>
                <a:cs typeface="Arial Narrow"/>
              </a:rPr>
              <a:t> </a:t>
            </a:r>
            <a:r>
              <a:rPr sz="1900" b="1" i="1" spc="-170" dirty="0">
                <a:solidFill>
                  <a:srgbClr val="231F20"/>
                </a:solidFill>
                <a:latin typeface="Arial Narrow"/>
                <a:cs typeface="Arial Narrow"/>
              </a:rPr>
              <a:t>n’est</a:t>
            </a:r>
            <a:r>
              <a:rPr sz="1900" b="1" i="1" dirty="0">
                <a:solidFill>
                  <a:srgbClr val="231F20"/>
                </a:solidFill>
                <a:latin typeface="Arial Narrow"/>
                <a:cs typeface="Arial Narrow"/>
              </a:rPr>
              <a:t> </a:t>
            </a:r>
            <a:r>
              <a:rPr sz="1900" b="1" i="1" spc="-155" dirty="0">
                <a:solidFill>
                  <a:srgbClr val="231F20"/>
                </a:solidFill>
                <a:latin typeface="Arial Narrow"/>
                <a:cs typeface="Arial Narrow"/>
              </a:rPr>
              <a:t>pas</a:t>
            </a:r>
            <a:r>
              <a:rPr sz="1900" b="1" i="1" dirty="0">
                <a:solidFill>
                  <a:srgbClr val="231F20"/>
                </a:solidFill>
                <a:latin typeface="Arial Narrow"/>
                <a:cs typeface="Arial Narrow"/>
              </a:rPr>
              <a:t> </a:t>
            </a:r>
            <a:r>
              <a:rPr sz="1900" b="1" i="1" spc="-180" dirty="0">
                <a:solidFill>
                  <a:srgbClr val="231F20"/>
                </a:solidFill>
                <a:latin typeface="Arial Narrow"/>
                <a:cs typeface="Arial Narrow"/>
              </a:rPr>
              <a:t>un</a:t>
            </a:r>
            <a:r>
              <a:rPr sz="1900" b="1" i="1" dirty="0">
                <a:solidFill>
                  <a:srgbClr val="231F20"/>
                </a:solidFill>
                <a:latin typeface="Arial Narrow"/>
                <a:cs typeface="Arial Narrow"/>
              </a:rPr>
              <a:t> </a:t>
            </a:r>
            <a:r>
              <a:rPr sz="1900" b="1" i="1" spc="-100" dirty="0">
                <a:solidFill>
                  <a:srgbClr val="231F20"/>
                </a:solidFill>
                <a:latin typeface="Arial Narrow"/>
                <a:cs typeface="Arial Narrow"/>
              </a:rPr>
              <a:t>critère</a:t>
            </a:r>
            <a:r>
              <a:rPr sz="1900" b="1" i="1" dirty="0">
                <a:solidFill>
                  <a:srgbClr val="231F20"/>
                </a:solidFill>
                <a:latin typeface="Arial Narrow"/>
                <a:cs typeface="Arial Narrow"/>
              </a:rPr>
              <a:t> </a:t>
            </a:r>
            <a:r>
              <a:rPr sz="1900" b="1" i="1" spc="-105" dirty="0">
                <a:solidFill>
                  <a:srgbClr val="231F20"/>
                </a:solidFill>
                <a:latin typeface="Arial Narrow"/>
                <a:cs typeface="Arial Narrow"/>
              </a:rPr>
              <a:t>fiable</a:t>
            </a:r>
            <a:r>
              <a:rPr sz="1900" b="1" i="1" spc="-5" dirty="0">
                <a:solidFill>
                  <a:srgbClr val="231F20"/>
                </a:solidFill>
                <a:latin typeface="Arial Narrow"/>
                <a:cs typeface="Arial Narrow"/>
              </a:rPr>
              <a:t> </a:t>
            </a:r>
            <a:r>
              <a:rPr sz="1900" i="1" dirty="0">
                <a:solidFill>
                  <a:srgbClr val="231F20"/>
                </a:solidFill>
                <a:latin typeface="Arial Narrow"/>
                <a:cs typeface="Arial Narrow"/>
              </a:rPr>
              <a:t>: </a:t>
            </a:r>
            <a:r>
              <a:rPr sz="1900" i="1" spc="-25" dirty="0">
                <a:solidFill>
                  <a:srgbClr val="231F20"/>
                </a:solidFill>
                <a:latin typeface="Arial Narrow"/>
                <a:cs typeface="Arial Narrow"/>
              </a:rPr>
              <a:t>si</a:t>
            </a:r>
            <a:endParaRPr sz="1900" dirty="0">
              <a:latin typeface="Arial Narrow"/>
              <a:cs typeface="Arial Narrow"/>
            </a:endParaRPr>
          </a:p>
        </p:txBody>
      </p:sp>
      <p:sp>
        <p:nvSpPr>
          <p:cNvPr id="123" name="object 123"/>
          <p:cNvSpPr txBox="1"/>
          <p:nvPr/>
        </p:nvSpPr>
        <p:spPr>
          <a:xfrm>
            <a:off x="6945244" y="9151450"/>
            <a:ext cx="5428615" cy="1151255"/>
          </a:xfrm>
          <a:prstGeom prst="rect">
            <a:avLst/>
          </a:prstGeom>
        </p:spPr>
        <p:txBody>
          <a:bodyPr vert="horz" wrap="square" lIns="0" tIns="31114" rIns="0" bIns="0" rtlCol="0">
            <a:spAutoFit/>
          </a:bodyPr>
          <a:lstStyle/>
          <a:p>
            <a:pPr marL="12700" marR="5080" algn="just">
              <a:lnSpc>
                <a:spcPts val="2190"/>
              </a:lnSpc>
              <a:spcBef>
                <a:spcPts val="244"/>
              </a:spcBef>
            </a:pPr>
            <a:r>
              <a:rPr sz="1900" i="1" spc="-75" dirty="0">
                <a:solidFill>
                  <a:srgbClr val="231F20"/>
                </a:solidFill>
                <a:latin typeface="Arial Narrow"/>
                <a:cs typeface="Arial Narrow"/>
              </a:rPr>
              <a:t>le</a:t>
            </a:r>
            <a:r>
              <a:rPr sz="1900" i="1" spc="-35" dirty="0">
                <a:solidFill>
                  <a:srgbClr val="231F20"/>
                </a:solidFill>
                <a:latin typeface="Arial Narrow"/>
                <a:cs typeface="Arial Narrow"/>
              </a:rPr>
              <a:t> </a:t>
            </a:r>
            <a:r>
              <a:rPr sz="1900" i="1" spc="-150" dirty="0">
                <a:solidFill>
                  <a:srgbClr val="231F20"/>
                </a:solidFill>
                <a:latin typeface="Arial Narrow"/>
                <a:cs typeface="Arial Narrow"/>
              </a:rPr>
              <a:t>message</a:t>
            </a:r>
            <a:r>
              <a:rPr sz="1900" i="1" spc="40" dirty="0">
                <a:solidFill>
                  <a:srgbClr val="231F20"/>
                </a:solidFill>
                <a:latin typeface="Arial Narrow"/>
                <a:cs typeface="Arial Narrow"/>
              </a:rPr>
              <a:t> </a:t>
            </a:r>
            <a:r>
              <a:rPr sz="1900" i="1" spc="-130" dirty="0">
                <a:solidFill>
                  <a:srgbClr val="231F20"/>
                </a:solidFill>
                <a:latin typeface="Arial Narrow"/>
                <a:cs typeface="Arial Narrow"/>
              </a:rPr>
              <a:t>semble</a:t>
            </a:r>
            <a:r>
              <a:rPr sz="1900" i="1" spc="25" dirty="0">
                <a:solidFill>
                  <a:srgbClr val="231F20"/>
                </a:solidFill>
                <a:latin typeface="Arial Narrow"/>
                <a:cs typeface="Arial Narrow"/>
              </a:rPr>
              <a:t> </a:t>
            </a:r>
            <a:r>
              <a:rPr sz="1900" i="1" spc="-95" dirty="0">
                <a:solidFill>
                  <a:srgbClr val="231F20"/>
                </a:solidFill>
                <a:latin typeface="Arial Narrow"/>
                <a:cs typeface="Arial Narrow"/>
              </a:rPr>
              <a:t>provenir</a:t>
            </a:r>
            <a:r>
              <a:rPr sz="1900" i="1" dirty="0">
                <a:solidFill>
                  <a:srgbClr val="231F20"/>
                </a:solidFill>
                <a:latin typeface="Arial Narrow"/>
                <a:cs typeface="Arial Narrow"/>
              </a:rPr>
              <a:t> </a:t>
            </a:r>
            <a:r>
              <a:rPr sz="1900" i="1" spc="-150" dirty="0">
                <a:solidFill>
                  <a:srgbClr val="231F20"/>
                </a:solidFill>
                <a:latin typeface="Arial Narrow"/>
                <a:cs typeface="Arial Narrow"/>
              </a:rPr>
              <a:t>d’un</a:t>
            </a:r>
            <a:r>
              <a:rPr sz="1900" i="1" spc="40" dirty="0">
                <a:solidFill>
                  <a:srgbClr val="231F20"/>
                </a:solidFill>
                <a:latin typeface="Arial Narrow"/>
                <a:cs typeface="Arial Narrow"/>
              </a:rPr>
              <a:t> </a:t>
            </a:r>
            <a:r>
              <a:rPr sz="1900" i="1" spc="-100" dirty="0">
                <a:solidFill>
                  <a:srgbClr val="231F20"/>
                </a:solidFill>
                <a:latin typeface="Arial Narrow"/>
                <a:cs typeface="Arial Narrow"/>
              </a:rPr>
              <a:t>ami,</a:t>
            </a:r>
            <a:r>
              <a:rPr sz="1900" i="1" spc="15" dirty="0">
                <a:solidFill>
                  <a:srgbClr val="231F20"/>
                </a:solidFill>
                <a:latin typeface="Arial Narrow"/>
                <a:cs typeface="Arial Narrow"/>
              </a:rPr>
              <a:t> </a:t>
            </a:r>
            <a:r>
              <a:rPr sz="1900" i="1" spc="-95" dirty="0">
                <a:solidFill>
                  <a:srgbClr val="231F20"/>
                </a:solidFill>
                <a:latin typeface="Arial Narrow"/>
                <a:cs typeface="Arial Narrow"/>
              </a:rPr>
              <a:t>contactez-</a:t>
            </a:r>
            <a:r>
              <a:rPr sz="1900" i="1" spc="-20" dirty="0">
                <a:solidFill>
                  <a:srgbClr val="231F20"/>
                </a:solidFill>
                <a:latin typeface="Arial Narrow"/>
                <a:cs typeface="Arial Narrow"/>
              </a:rPr>
              <a:t>le</a:t>
            </a:r>
            <a:r>
              <a:rPr sz="1900" i="1" spc="15" dirty="0">
                <a:solidFill>
                  <a:srgbClr val="231F20"/>
                </a:solidFill>
                <a:latin typeface="Arial Narrow"/>
                <a:cs typeface="Arial Narrow"/>
              </a:rPr>
              <a:t> </a:t>
            </a:r>
            <a:r>
              <a:rPr sz="1900" i="1" spc="-70" dirty="0">
                <a:solidFill>
                  <a:srgbClr val="231F20"/>
                </a:solidFill>
                <a:latin typeface="Arial Narrow"/>
                <a:cs typeface="Arial Narrow"/>
              </a:rPr>
              <a:t>sur</a:t>
            </a:r>
            <a:r>
              <a:rPr sz="1900" i="1" spc="15" dirty="0">
                <a:solidFill>
                  <a:srgbClr val="231F20"/>
                </a:solidFill>
                <a:latin typeface="Arial Narrow"/>
                <a:cs typeface="Arial Narrow"/>
              </a:rPr>
              <a:t> </a:t>
            </a:r>
            <a:r>
              <a:rPr sz="1900" i="1" spc="-125" dirty="0">
                <a:solidFill>
                  <a:srgbClr val="231F20"/>
                </a:solidFill>
                <a:latin typeface="Arial Narrow"/>
                <a:cs typeface="Arial Narrow"/>
              </a:rPr>
              <a:t>un</a:t>
            </a:r>
            <a:r>
              <a:rPr sz="1900" i="1" spc="15" dirty="0">
                <a:solidFill>
                  <a:srgbClr val="231F20"/>
                </a:solidFill>
                <a:latin typeface="Arial Narrow"/>
                <a:cs typeface="Arial Narrow"/>
              </a:rPr>
              <a:t> </a:t>
            </a:r>
            <a:r>
              <a:rPr sz="1900" i="1" spc="-70" dirty="0">
                <a:solidFill>
                  <a:srgbClr val="231F20"/>
                </a:solidFill>
                <a:latin typeface="Arial Narrow"/>
                <a:cs typeface="Arial Narrow"/>
              </a:rPr>
              <a:t>autre</a:t>
            </a:r>
            <a:r>
              <a:rPr sz="1900" i="1" spc="15" dirty="0">
                <a:solidFill>
                  <a:srgbClr val="231F20"/>
                </a:solidFill>
                <a:latin typeface="Arial Narrow"/>
                <a:cs typeface="Arial Narrow"/>
              </a:rPr>
              <a:t> </a:t>
            </a:r>
            <a:r>
              <a:rPr sz="1900" i="1" spc="-25" dirty="0">
                <a:solidFill>
                  <a:srgbClr val="231F20"/>
                </a:solidFill>
                <a:latin typeface="Arial Narrow"/>
                <a:cs typeface="Arial Narrow"/>
              </a:rPr>
              <a:t>canal </a:t>
            </a:r>
            <a:r>
              <a:rPr sz="1900" i="1" spc="-145" dirty="0">
                <a:solidFill>
                  <a:srgbClr val="231F20"/>
                </a:solidFill>
                <a:latin typeface="Arial Narrow"/>
                <a:cs typeface="Arial Narrow"/>
              </a:rPr>
              <a:t>pour</a:t>
            </a:r>
            <a:r>
              <a:rPr sz="1900" i="1" spc="35" dirty="0">
                <a:solidFill>
                  <a:srgbClr val="231F20"/>
                </a:solidFill>
                <a:latin typeface="Arial Narrow"/>
                <a:cs typeface="Arial Narrow"/>
              </a:rPr>
              <a:t> </a:t>
            </a:r>
            <a:r>
              <a:rPr sz="1900" i="1" spc="-185" dirty="0">
                <a:solidFill>
                  <a:srgbClr val="231F20"/>
                </a:solidFill>
                <a:latin typeface="Arial Narrow"/>
                <a:cs typeface="Arial Narrow"/>
              </a:rPr>
              <a:t>vous</a:t>
            </a:r>
            <a:r>
              <a:rPr sz="1900" i="1" spc="75" dirty="0">
                <a:solidFill>
                  <a:srgbClr val="231F20"/>
                </a:solidFill>
                <a:latin typeface="Arial Narrow"/>
                <a:cs typeface="Arial Narrow"/>
              </a:rPr>
              <a:t> </a:t>
            </a:r>
            <a:r>
              <a:rPr sz="1900" i="1" spc="-140" dirty="0">
                <a:solidFill>
                  <a:srgbClr val="231F20"/>
                </a:solidFill>
                <a:latin typeface="Arial Narrow"/>
                <a:cs typeface="Arial Narrow"/>
              </a:rPr>
              <a:t>assurer</a:t>
            </a:r>
            <a:r>
              <a:rPr sz="1900" i="1" spc="35" dirty="0">
                <a:solidFill>
                  <a:srgbClr val="231F20"/>
                </a:solidFill>
                <a:latin typeface="Arial Narrow"/>
                <a:cs typeface="Arial Narrow"/>
              </a:rPr>
              <a:t> </a:t>
            </a:r>
            <a:r>
              <a:rPr sz="1900" i="1" spc="-125" dirty="0">
                <a:solidFill>
                  <a:srgbClr val="231F20"/>
                </a:solidFill>
                <a:latin typeface="Arial Narrow"/>
                <a:cs typeface="Arial Narrow"/>
              </a:rPr>
              <a:t>qu’il</a:t>
            </a:r>
            <a:r>
              <a:rPr sz="1900" i="1" spc="15" dirty="0">
                <a:solidFill>
                  <a:srgbClr val="231F20"/>
                </a:solidFill>
                <a:latin typeface="Arial Narrow"/>
                <a:cs typeface="Arial Narrow"/>
              </a:rPr>
              <a:t> </a:t>
            </a:r>
            <a:r>
              <a:rPr sz="1900" i="1" spc="-135" dirty="0">
                <a:solidFill>
                  <a:srgbClr val="231F20"/>
                </a:solidFill>
                <a:latin typeface="Arial Narrow"/>
                <a:cs typeface="Arial Narrow"/>
              </a:rPr>
              <a:t>s’agit</a:t>
            </a:r>
            <a:r>
              <a:rPr sz="1900" i="1" spc="25" dirty="0">
                <a:solidFill>
                  <a:srgbClr val="231F20"/>
                </a:solidFill>
                <a:latin typeface="Arial Narrow"/>
                <a:cs typeface="Arial Narrow"/>
              </a:rPr>
              <a:t> </a:t>
            </a:r>
            <a:r>
              <a:rPr sz="1900" i="1" spc="-135" dirty="0">
                <a:solidFill>
                  <a:srgbClr val="231F20"/>
                </a:solidFill>
                <a:latin typeface="Arial Narrow"/>
                <a:cs typeface="Arial Narrow"/>
              </a:rPr>
              <a:t>bien</a:t>
            </a:r>
            <a:r>
              <a:rPr sz="1900" i="1" spc="30" dirty="0">
                <a:solidFill>
                  <a:srgbClr val="231F20"/>
                </a:solidFill>
                <a:latin typeface="Arial Narrow"/>
                <a:cs typeface="Arial Narrow"/>
              </a:rPr>
              <a:t> </a:t>
            </a:r>
            <a:r>
              <a:rPr sz="1900" i="1" spc="-245" dirty="0">
                <a:solidFill>
                  <a:srgbClr val="231F20"/>
                </a:solidFill>
                <a:latin typeface="Arial Narrow"/>
                <a:cs typeface="Arial Narrow"/>
              </a:rPr>
              <a:t>de</a:t>
            </a:r>
            <a:r>
              <a:rPr sz="1900" i="1" spc="135" dirty="0">
                <a:solidFill>
                  <a:srgbClr val="231F20"/>
                </a:solidFill>
                <a:latin typeface="Arial Narrow"/>
                <a:cs typeface="Arial Narrow"/>
              </a:rPr>
              <a:t> </a:t>
            </a:r>
            <a:r>
              <a:rPr sz="1900" i="1" spc="-100" dirty="0">
                <a:solidFill>
                  <a:srgbClr val="231F20"/>
                </a:solidFill>
                <a:latin typeface="Arial Narrow"/>
                <a:cs typeface="Arial Narrow"/>
              </a:rPr>
              <a:t>lui.</a:t>
            </a:r>
            <a:r>
              <a:rPr sz="1900" i="1" spc="45" dirty="0">
                <a:solidFill>
                  <a:srgbClr val="231F20"/>
                </a:solidFill>
                <a:latin typeface="Arial Narrow"/>
                <a:cs typeface="Arial Narrow"/>
              </a:rPr>
              <a:t> </a:t>
            </a:r>
            <a:r>
              <a:rPr sz="1900" i="1" spc="-140" dirty="0">
                <a:solidFill>
                  <a:srgbClr val="231F20"/>
                </a:solidFill>
                <a:latin typeface="Arial Narrow"/>
                <a:cs typeface="Arial Narrow"/>
              </a:rPr>
              <a:t>L’appareil</a:t>
            </a:r>
            <a:r>
              <a:rPr sz="1900" i="1" spc="55" dirty="0">
                <a:solidFill>
                  <a:srgbClr val="231F20"/>
                </a:solidFill>
                <a:latin typeface="Arial Narrow"/>
                <a:cs typeface="Arial Narrow"/>
              </a:rPr>
              <a:t> </a:t>
            </a:r>
            <a:r>
              <a:rPr sz="1900" i="1" spc="-110" dirty="0">
                <a:solidFill>
                  <a:srgbClr val="231F20"/>
                </a:solidFill>
                <a:latin typeface="Arial Narrow"/>
                <a:cs typeface="Arial Narrow"/>
              </a:rPr>
              <a:t>et</a:t>
            </a:r>
            <a:r>
              <a:rPr sz="1900" i="1" spc="60" dirty="0">
                <a:solidFill>
                  <a:srgbClr val="231F20"/>
                </a:solidFill>
                <a:latin typeface="Arial Narrow"/>
                <a:cs typeface="Arial Narrow"/>
              </a:rPr>
              <a:t> </a:t>
            </a:r>
            <a:r>
              <a:rPr sz="1900" i="1" spc="-155" dirty="0">
                <a:solidFill>
                  <a:srgbClr val="231F20"/>
                </a:solidFill>
                <a:latin typeface="Arial Narrow"/>
                <a:cs typeface="Arial Narrow"/>
              </a:rPr>
              <a:t>la</a:t>
            </a:r>
            <a:r>
              <a:rPr sz="1900" i="1" spc="60" dirty="0">
                <a:solidFill>
                  <a:srgbClr val="231F20"/>
                </a:solidFill>
                <a:latin typeface="Arial Narrow"/>
                <a:cs typeface="Arial Narrow"/>
              </a:rPr>
              <a:t> </a:t>
            </a:r>
            <a:r>
              <a:rPr sz="1900" i="1" spc="-145" dirty="0">
                <a:solidFill>
                  <a:srgbClr val="231F20"/>
                </a:solidFill>
                <a:latin typeface="Arial Narrow"/>
                <a:cs typeface="Arial Narrow"/>
              </a:rPr>
              <a:t>boîte</a:t>
            </a:r>
            <a:r>
              <a:rPr sz="1900" i="1" spc="60" dirty="0">
                <a:solidFill>
                  <a:srgbClr val="231F20"/>
                </a:solidFill>
                <a:latin typeface="Arial Narrow"/>
                <a:cs typeface="Arial Narrow"/>
              </a:rPr>
              <a:t> </a:t>
            </a:r>
            <a:r>
              <a:rPr sz="1900" i="1" spc="-120" dirty="0">
                <a:solidFill>
                  <a:srgbClr val="231F20"/>
                </a:solidFill>
                <a:latin typeface="Arial Narrow"/>
                <a:cs typeface="Arial Narrow"/>
              </a:rPr>
              <a:t>mail</a:t>
            </a:r>
            <a:r>
              <a:rPr sz="1900" i="1" spc="60" dirty="0">
                <a:solidFill>
                  <a:srgbClr val="231F20"/>
                </a:solidFill>
                <a:latin typeface="Arial Narrow"/>
                <a:cs typeface="Arial Narrow"/>
              </a:rPr>
              <a:t> </a:t>
            </a:r>
            <a:r>
              <a:rPr sz="1900" i="1" spc="-245" dirty="0">
                <a:solidFill>
                  <a:srgbClr val="231F20"/>
                </a:solidFill>
                <a:latin typeface="Arial Narrow"/>
                <a:cs typeface="Arial Narrow"/>
              </a:rPr>
              <a:t>de</a:t>
            </a:r>
            <a:r>
              <a:rPr sz="1900" i="1" spc="135" dirty="0">
                <a:solidFill>
                  <a:srgbClr val="231F20"/>
                </a:solidFill>
                <a:latin typeface="Arial Narrow"/>
                <a:cs typeface="Arial Narrow"/>
              </a:rPr>
              <a:t> </a:t>
            </a:r>
            <a:r>
              <a:rPr sz="1900" i="1" spc="-25" dirty="0">
                <a:solidFill>
                  <a:srgbClr val="231F20"/>
                </a:solidFill>
                <a:latin typeface="Arial Narrow"/>
                <a:cs typeface="Arial Narrow"/>
              </a:rPr>
              <a:t>vos </a:t>
            </a:r>
            <a:r>
              <a:rPr sz="1900" i="1" spc="-114" dirty="0">
                <a:solidFill>
                  <a:srgbClr val="231F20"/>
                </a:solidFill>
                <a:latin typeface="Arial Narrow"/>
                <a:cs typeface="Arial Narrow"/>
              </a:rPr>
              <a:t>contacts</a:t>
            </a:r>
            <a:r>
              <a:rPr sz="1900" i="1" spc="5" dirty="0">
                <a:solidFill>
                  <a:srgbClr val="231F20"/>
                </a:solidFill>
                <a:latin typeface="Arial Narrow"/>
                <a:cs typeface="Arial Narrow"/>
              </a:rPr>
              <a:t> </a:t>
            </a:r>
            <a:r>
              <a:rPr sz="1900" i="1" spc="-155" dirty="0">
                <a:solidFill>
                  <a:srgbClr val="231F20"/>
                </a:solidFill>
                <a:latin typeface="Arial Narrow"/>
                <a:cs typeface="Arial Narrow"/>
              </a:rPr>
              <a:t>peuvent</a:t>
            </a:r>
            <a:r>
              <a:rPr sz="1900" i="1" spc="60" dirty="0">
                <a:solidFill>
                  <a:srgbClr val="231F20"/>
                </a:solidFill>
                <a:latin typeface="Arial Narrow"/>
                <a:cs typeface="Arial Narrow"/>
              </a:rPr>
              <a:t> </a:t>
            </a:r>
            <a:r>
              <a:rPr sz="1900" i="1" spc="-140" dirty="0">
                <a:solidFill>
                  <a:srgbClr val="231F20"/>
                </a:solidFill>
                <a:latin typeface="Arial Narrow"/>
                <a:cs typeface="Arial Narrow"/>
              </a:rPr>
              <a:t>être</a:t>
            </a:r>
            <a:r>
              <a:rPr sz="1900" i="1" spc="75" dirty="0">
                <a:solidFill>
                  <a:srgbClr val="231F20"/>
                </a:solidFill>
                <a:latin typeface="Arial Narrow"/>
                <a:cs typeface="Arial Narrow"/>
              </a:rPr>
              <a:t> </a:t>
            </a:r>
            <a:r>
              <a:rPr sz="1900" i="1" spc="-114" dirty="0">
                <a:solidFill>
                  <a:srgbClr val="231F20"/>
                </a:solidFill>
                <a:latin typeface="Arial Narrow"/>
                <a:cs typeface="Arial Narrow"/>
              </a:rPr>
              <a:t>piratés</a:t>
            </a:r>
            <a:r>
              <a:rPr sz="1900" i="1" spc="75" dirty="0">
                <a:solidFill>
                  <a:srgbClr val="231F20"/>
                </a:solidFill>
                <a:latin typeface="Arial Narrow"/>
                <a:cs typeface="Arial Narrow"/>
              </a:rPr>
              <a:t> </a:t>
            </a:r>
            <a:r>
              <a:rPr sz="1900" i="1" spc="-185" dirty="0">
                <a:solidFill>
                  <a:srgbClr val="231F20"/>
                </a:solidFill>
                <a:latin typeface="Arial Narrow"/>
                <a:cs typeface="Arial Narrow"/>
              </a:rPr>
              <a:t>et</a:t>
            </a:r>
            <a:r>
              <a:rPr sz="1900" i="1" spc="75" dirty="0">
                <a:solidFill>
                  <a:srgbClr val="231F20"/>
                </a:solidFill>
                <a:latin typeface="Arial Narrow"/>
                <a:cs typeface="Arial Narrow"/>
              </a:rPr>
              <a:t> </a:t>
            </a:r>
            <a:r>
              <a:rPr sz="1900" i="1" spc="-105" dirty="0">
                <a:solidFill>
                  <a:srgbClr val="231F20"/>
                </a:solidFill>
                <a:latin typeface="Arial Narrow"/>
                <a:cs typeface="Arial Narrow"/>
              </a:rPr>
              <a:t>utilisés</a:t>
            </a:r>
            <a:r>
              <a:rPr sz="1900" i="1" spc="75" dirty="0">
                <a:solidFill>
                  <a:srgbClr val="231F20"/>
                </a:solidFill>
                <a:latin typeface="Arial Narrow"/>
                <a:cs typeface="Arial Narrow"/>
              </a:rPr>
              <a:t> </a:t>
            </a:r>
            <a:r>
              <a:rPr sz="1900" i="1" spc="-170" dirty="0">
                <a:solidFill>
                  <a:srgbClr val="231F20"/>
                </a:solidFill>
                <a:latin typeface="Arial Narrow"/>
                <a:cs typeface="Arial Narrow"/>
              </a:rPr>
              <a:t>pour</a:t>
            </a:r>
            <a:r>
              <a:rPr sz="1900" i="1" spc="75" dirty="0">
                <a:solidFill>
                  <a:srgbClr val="231F20"/>
                </a:solidFill>
                <a:latin typeface="Arial Narrow"/>
                <a:cs typeface="Arial Narrow"/>
              </a:rPr>
              <a:t> </a:t>
            </a:r>
            <a:r>
              <a:rPr sz="1900" i="1" spc="-204" dirty="0">
                <a:solidFill>
                  <a:srgbClr val="231F20"/>
                </a:solidFill>
                <a:latin typeface="Arial Narrow"/>
                <a:cs typeface="Arial Narrow"/>
              </a:rPr>
              <a:t>vous</a:t>
            </a:r>
            <a:r>
              <a:rPr sz="1900" i="1" spc="95" dirty="0">
                <a:solidFill>
                  <a:srgbClr val="231F20"/>
                </a:solidFill>
                <a:latin typeface="Arial Narrow"/>
                <a:cs typeface="Arial Narrow"/>
              </a:rPr>
              <a:t> </a:t>
            </a:r>
            <a:r>
              <a:rPr sz="1900" i="1" spc="-175" dirty="0">
                <a:solidFill>
                  <a:srgbClr val="231F20"/>
                </a:solidFill>
                <a:latin typeface="Arial Narrow"/>
                <a:cs typeface="Arial Narrow"/>
              </a:rPr>
              <a:t>envoyer</a:t>
            </a:r>
            <a:r>
              <a:rPr sz="1900" i="1" spc="75" dirty="0">
                <a:solidFill>
                  <a:srgbClr val="231F20"/>
                </a:solidFill>
                <a:latin typeface="Arial Narrow"/>
                <a:cs typeface="Arial Narrow"/>
              </a:rPr>
              <a:t> </a:t>
            </a:r>
            <a:r>
              <a:rPr sz="1900" i="1" spc="-240" dirty="0">
                <a:solidFill>
                  <a:srgbClr val="231F20"/>
                </a:solidFill>
                <a:latin typeface="Arial Narrow"/>
                <a:cs typeface="Arial Narrow"/>
              </a:rPr>
              <a:t>des</a:t>
            </a:r>
            <a:r>
              <a:rPr sz="1900" i="1" spc="130" dirty="0">
                <a:solidFill>
                  <a:srgbClr val="231F20"/>
                </a:solidFill>
                <a:latin typeface="Arial Narrow"/>
                <a:cs typeface="Arial Narrow"/>
              </a:rPr>
              <a:t> </a:t>
            </a:r>
            <a:r>
              <a:rPr sz="1900" i="1" spc="-120" dirty="0">
                <a:solidFill>
                  <a:srgbClr val="231F20"/>
                </a:solidFill>
                <a:latin typeface="Arial Narrow"/>
                <a:cs typeface="Arial Narrow"/>
              </a:rPr>
              <a:t>messages </a:t>
            </a:r>
            <a:r>
              <a:rPr sz="1900" i="1" spc="-135" dirty="0">
                <a:solidFill>
                  <a:srgbClr val="231F20"/>
                </a:solidFill>
                <a:latin typeface="Arial Narrow"/>
                <a:cs typeface="Arial Narrow"/>
              </a:rPr>
              <a:t>de</a:t>
            </a:r>
            <a:r>
              <a:rPr sz="1900" i="1" spc="-145" dirty="0">
                <a:solidFill>
                  <a:srgbClr val="231F20"/>
                </a:solidFill>
                <a:latin typeface="Arial Narrow"/>
                <a:cs typeface="Arial Narrow"/>
              </a:rPr>
              <a:t> </a:t>
            </a:r>
            <a:r>
              <a:rPr sz="1900" i="1" spc="-114" dirty="0">
                <a:solidFill>
                  <a:srgbClr val="231F20"/>
                </a:solidFill>
                <a:latin typeface="Arial Narrow"/>
                <a:cs typeface="Arial Narrow"/>
              </a:rPr>
              <a:t>phishing</a:t>
            </a:r>
            <a:r>
              <a:rPr sz="1900" i="1" spc="-145" dirty="0">
                <a:solidFill>
                  <a:srgbClr val="231F20"/>
                </a:solidFill>
                <a:latin typeface="Arial Narrow"/>
                <a:cs typeface="Arial Narrow"/>
              </a:rPr>
              <a:t> </a:t>
            </a:r>
            <a:r>
              <a:rPr sz="1900" i="1" spc="-95" dirty="0">
                <a:solidFill>
                  <a:srgbClr val="231F20"/>
                </a:solidFill>
                <a:latin typeface="Arial Narrow"/>
                <a:cs typeface="Arial Narrow"/>
              </a:rPr>
              <a:t>par</a:t>
            </a:r>
            <a:r>
              <a:rPr sz="1900" i="1" spc="-145" dirty="0">
                <a:solidFill>
                  <a:srgbClr val="231F20"/>
                </a:solidFill>
                <a:latin typeface="Arial Narrow"/>
                <a:cs typeface="Arial Narrow"/>
              </a:rPr>
              <a:t> </a:t>
            </a:r>
            <a:r>
              <a:rPr sz="1900" i="1" spc="-340" dirty="0">
                <a:solidFill>
                  <a:srgbClr val="231F20"/>
                </a:solidFill>
                <a:latin typeface="Arial Narrow"/>
                <a:cs typeface="Arial Narrow"/>
              </a:rPr>
              <a:t>SMS</a:t>
            </a:r>
            <a:r>
              <a:rPr sz="1900" i="1" spc="-140" dirty="0">
                <a:solidFill>
                  <a:srgbClr val="231F20"/>
                </a:solidFill>
                <a:latin typeface="Arial Narrow"/>
                <a:cs typeface="Arial Narrow"/>
              </a:rPr>
              <a:t> </a:t>
            </a:r>
            <a:r>
              <a:rPr sz="1900" i="1" spc="-135" dirty="0">
                <a:solidFill>
                  <a:srgbClr val="231F20"/>
                </a:solidFill>
                <a:latin typeface="Arial Narrow"/>
                <a:cs typeface="Arial Narrow"/>
              </a:rPr>
              <a:t>ou</a:t>
            </a:r>
            <a:r>
              <a:rPr sz="1900" i="1" spc="-145" dirty="0">
                <a:solidFill>
                  <a:srgbClr val="231F20"/>
                </a:solidFill>
                <a:latin typeface="Arial Narrow"/>
                <a:cs typeface="Arial Narrow"/>
              </a:rPr>
              <a:t> </a:t>
            </a:r>
            <a:r>
              <a:rPr sz="1900" i="1" spc="-10" dirty="0">
                <a:solidFill>
                  <a:srgbClr val="231F20"/>
                </a:solidFill>
                <a:latin typeface="Arial Narrow"/>
                <a:cs typeface="Arial Narrow"/>
              </a:rPr>
              <a:t>mail.</a:t>
            </a:r>
            <a:endParaRPr sz="1900" dirty="0">
              <a:latin typeface="Arial Narrow"/>
              <a:cs typeface="Arial Narrow"/>
            </a:endParaRPr>
          </a:p>
        </p:txBody>
      </p:sp>
      <p:sp>
        <p:nvSpPr>
          <p:cNvPr id="124" name="object 124"/>
          <p:cNvSpPr txBox="1"/>
          <p:nvPr/>
        </p:nvSpPr>
        <p:spPr>
          <a:xfrm>
            <a:off x="12740838" y="5892203"/>
            <a:ext cx="5321935" cy="3183890"/>
          </a:xfrm>
          <a:prstGeom prst="rect">
            <a:avLst/>
          </a:prstGeom>
        </p:spPr>
        <p:txBody>
          <a:bodyPr vert="horz" wrap="square" lIns="0" tIns="31114" rIns="0" bIns="0" rtlCol="0">
            <a:spAutoFit/>
          </a:bodyPr>
          <a:lstStyle/>
          <a:p>
            <a:pPr marL="12700" marR="12700" algn="just">
              <a:lnSpc>
                <a:spcPts val="2190"/>
              </a:lnSpc>
              <a:spcBef>
                <a:spcPts val="244"/>
              </a:spcBef>
            </a:pPr>
            <a:r>
              <a:rPr sz="1900" b="1" i="1" spc="-120" dirty="0">
                <a:solidFill>
                  <a:srgbClr val="231F20"/>
                </a:solidFill>
                <a:latin typeface="Arial Narrow"/>
                <a:cs typeface="Arial Narrow"/>
              </a:rPr>
              <a:t>Vérifiez</a:t>
            </a:r>
            <a:r>
              <a:rPr sz="1900" b="1" i="1" spc="-70" dirty="0">
                <a:solidFill>
                  <a:srgbClr val="231F20"/>
                </a:solidFill>
                <a:latin typeface="Arial Narrow"/>
                <a:cs typeface="Arial Narrow"/>
              </a:rPr>
              <a:t> </a:t>
            </a:r>
            <a:r>
              <a:rPr sz="1900" b="1" i="1" spc="-135" dirty="0">
                <a:solidFill>
                  <a:srgbClr val="231F20"/>
                </a:solidFill>
                <a:latin typeface="Arial Narrow"/>
                <a:cs typeface="Arial Narrow"/>
              </a:rPr>
              <a:t>les</a:t>
            </a:r>
            <a:r>
              <a:rPr sz="1900" b="1" i="1" spc="-70" dirty="0">
                <a:solidFill>
                  <a:srgbClr val="231F20"/>
                </a:solidFill>
                <a:latin typeface="Arial Narrow"/>
                <a:cs typeface="Arial Narrow"/>
              </a:rPr>
              <a:t> </a:t>
            </a:r>
            <a:r>
              <a:rPr sz="1900" b="1" i="1" spc="-140" dirty="0">
                <a:solidFill>
                  <a:srgbClr val="231F20"/>
                </a:solidFill>
                <a:latin typeface="Arial Narrow"/>
                <a:cs typeface="Arial Narrow"/>
              </a:rPr>
              <a:t>liens</a:t>
            </a:r>
            <a:r>
              <a:rPr sz="1900" b="1" i="1" spc="-40" dirty="0">
                <a:solidFill>
                  <a:srgbClr val="231F20"/>
                </a:solidFill>
                <a:latin typeface="Arial Narrow"/>
                <a:cs typeface="Arial Narrow"/>
              </a:rPr>
              <a:t> </a:t>
            </a:r>
            <a:r>
              <a:rPr sz="1900" i="1" spc="-50" dirty="0">
                <a:solidFill>
                  <a:srgbClr val="231F20"/>
                </a:solidFill>
                <a:latin typeface="Arial Narrow"/>
                <a:cs typeface="Arial Narrow"/>
              </a:rPr>
              <a:t>:</a:t>
            </a:r>
            <a:r>
              <a:rPr sz="1900" i="1" spc="-10" dirty="0">
                <a:solidFill>
                  <a:srgbClr val="231F20"/>
                </a:solidFill>
                <a:latin typeface="Arial Narrow"/>
                <a:cs typeface="Arial Narrow"/>
              </a:rPr>
              <a:t> </a:t>
            </a:r>
            <a:r>
              <a:rPr sz="1900" i="1" spc="-85" dirty="0">
                <a:solidFill>
                  <a:srgbClr val="231F20"/>
                </a:solidFill>
                <a:latin typeface="Arial Narrow"/>
                <a:cs typeface="Arial Narrow"/>
              </a:rPr>
              <a:t>avant</a:t>
            </a:r>
            <a:r>
              <a:rPr sz="1900" i="1" spc="-10" dirty="0">
                <a:solidFill>
                  <a:srgbClr val="231F20"/>
                </a:solidFill>
                <a:latin typeface="Arial Narrow"/>
                <a:cs typeface="Arial Narrow"/>
              </a:rPr>
              <a:t> </a:t>
            </a:r>
            <a:r>
              <a:rPr sz="1900" i="1" spc="-114" dirty="0">
                <a:solidFill>
                  <a:srgbClr val="231F20"/>
                </a:solidFill>
                <a:latin typeface="Arial Narrow"/>
                <a:cs typeface="Arial Narrow"/>
              </a:rPr>
              <a:t>de</a:t>
            </a:r>
            <a:r>
              <a:rPr sz="1900" i="1" spc="-10" dirty="0">
                <a:solidFill>
                  <a:srgbClr val="231F20"/>
                </a:solidFill>
                <a:latin typeface="Arial Narrow"/>
                <a:cs typeface="Arial Narrow"/>
              </a:rPr>
              <a:t> </a:t>
            </a:r>
            <a:r>
              <a:rPr sz="1900" i="1" spc="-65" dirty="0">
                <a:solidFill>
                  <a:srgbClr val="231F20"/>
                </a:solidFill>
                <a:latin typeface="Arial Narrow"/>
                <a:cs typeface="Arial Narrow"/>
              </a:rPr>
              <a:t>cliquer</a:t>
            </a:r>
            <a:r>
              <a:rPr sz="1900" i="1" spc="-10" dirty="0">
                <a:solidFill>
                  <a:srgbClr val="231F20"/>
                </a:solidFill>
                <a:latin typeface="Arial Narrow"/>
                <a:cs typeface="Arial Narrow"/>
              </a:rPr>
              <a:t> </a:t>
            </a:r>
            <a:r>
              <a:rPr sz="1900" i="1" spc="-75" dirty="0">
                <a:solidFill>
                  <a:srgbClr val="231F20"/>
                </a:solidFill>
                <a:latin typeface="Arial Narrow"/>
                <a:cs typeface="Arial Narrow"/>
              </a:rPr>
              <a:t>sur</a:t>
            </a:r>
            <a:r>
              <a:rPr sz="1900" i="1" spc="-10" dirty="0">
                <a:solidFill>
                  <a:srgbClr val="231F20"/>
                </a:solidFill>
                <a:latin typeface="Arial Narrow"/>
                <a:cs typeface="Arial Narrow"/>
              </a:rPr>
              <a:t> </a:t>
            </a:r>
            <a:r>
              <a:rPr sz="1900" i="1" spc="-95" dirty="0">
                <a:solidFill>
                  <a:srgbClr val="231F20"/>
                </a:solidFill>
                <a:latin typeface="Arial Narrow"/>
                <a:cs typeface="Arial Narrow"/>
              </a:rPr>
              <a:t>les</a:t>
            </a:r>
            <a:r>
              <a:rPr sz="1900" i="1" spc="-10" dirty="0">
                <a:solidFill>
                  <a:srgbClr val="231F20"/>
                </a:solidFill>
                <a:latin typeface="Arial Narrow"/>
                <a:cs typeface="Arial Narrow"/>
              </a:rPr>
              <a:t> </a:t>
            </a:r>
            <a:r>
              <a:rPr sz="1900" i="1" spc="-85" dirty="0">
                <a:solidFill>
                  <a:srgbClr val="231F20"/>
                </a:solidFill>
                <a:latin typeface="Arial Narrow"/>
                <a:cs typeface="Arial Narrow"/>
              </a:rPr>
              <a:t>liens,</a:t>
            </a:r>
            <a:r>
              <a:rPr sz="1900" i="1" spc="-10" dirty="0">
                <a:solidFill>
                  <a:srgbClr val="231F20"/>
                </a:solidFill>
                <a:latin typeface="Arial Narrow"/>
                <a:cs typeface="Arial Narrow"/>
              </a:rPr>
              <a:t> </a:t>
            </a:r>
            <a:r>
              <a:rPr sz="1900" i="1" spc="-100" dirty="0">
                <a:solidFill>
                  <a:srgbClr val="231F20"/>
                </a:solidFill>
                <a:latin typeface="Arial Narrow"/>
                <a:cs typeface="Arial Narrow"/>
              </a:rPr>
              <a:t>laissez</a:t>
            </a:r>
            <a:r>
              <a:rPr sz="1900" i="1" spc="-10" dirty="0">
                <a:solidFill>
                  <a:srgbClr val="231F20"/>
                </a:solidFill>
                <a:latin typeface="Arial Narrow"/>
                <a:cs typeface="Arial Narrow"/>
              </a:rPr>
              <a:t> </a:t>
            </a:r>
            <a:r>
              <a:rPr sz="1900" i="1" spc="-70" dirty="0">
                <a:solidFill>
                  <a:srgbClr val="231F20"/>
                </a:solidFill>
                <a:latin typeface="Arial Narrow"/>
                <a:cs typeface="Arial Narrow"/>
              </a:rPr>
              <a:t>votre</a:t>
            </a:r>
            <a:r>
              <a:rPr sz="1900" i="1" spc="-10" dirty="0">
                <a:solidFill>
                  <a:srgbClr val="231F20"/>
                </a:solidFill>
                <a:latin typeface="Arial Narrow"/>
                <a:cs typeface="Arial Narrow"/>
              </a:rPr>
              <a:t> </a:t>
            </a:r>
            <a:r>
              <a:rPr sz="1900" i="1" spc="-80" dirty="0">
                <a:solidFill>
                  <a:srgbClr val="231F20"/>
                </a:solidFill>
                <a:latin typeface="Arial Narrow"/>
                <a:cs typeface="Arial Narrow"/>
              </a:rPr>
              <a:t>souris</a:t>
            </a:r>
            <a:r>
              <a:rPr sz="1900" i="1" spc="-55" dirty="0">
                <a:solidFill>
                  <a:srgbClr val="231F20"/>
                </a:solidFill>
                <a:latin typeface="Arial Narrow"/>
                <a:cs typeface="Arial Narrow"/>
              </a:rPr>
              <a:t> </a:t>
            </a:r>
            <a:r>
              <a:rPr sz="1900" i="1" spc="-125" dirty="0">
                <a:solidFill>
                  <a:srgbClr val="231F20"/>
                </a:solidFill>
                <a:latin typeface="Arial Narrow"/>
                <a:cs typeface="Arial Narrow"/>
              </a:rPr>
              <a:t>dessus.</a:t>
            </a:r>
            <a:r>
              <a:rPr sz="1900" i="1" spc="20" dirty="0">
                <a:solidFill>
                  <a:srgbClr val="231F20"/>
                </a:solidFill>
                <a:latin typeface="Arial Narrow"/>
                <a:cs typeface="Arial Narrow"/>
              </a:rPr>
              <a:t> </a:t>
            </a:r>
            <a:r>
              <a:rPr sz="1900" i="1" spc="-110" dirty="0">
                <a:solidFill>
                  <a:srgbClr val="231F20"/>
                </a:solidFill>
                <a:latin typeface="Arial Narrow"/>
                <a:cs typeface="Arial Narrow"/>
              </a:rPr>
              <a:t>Apparaît</a:t>
            </a:r>
            <a:r>
              <a:rPr sz="1900" i="1" spc="20" dirty="0">
                <a:solidFill>
                  <a:srgbClr val="231F20"/>
                </a:solidFill>
                <a:latin typeface="Arial Narrow"/>
                <a:cs typeface="Arial Narrow"/>
              </a:rPr>
              <a:t> </a:t>
            </a:r>
            <a:r>
              <a:rPr sz="1900" i="1" spc="-75" dirty="0">
                <a:solidFill>
                  <a:srgbClr val="231F20"/>
                </a:solidFill>
                <a:latin typeface="Arial Narrow"/>
                <a:cs typeface="Arial Narrow"/>
              </a:rPr>
              <a:t>alors</a:t>
            </a:r>
            <a:r>
              <a:rPr sz="1900" i="1" spc="20" dirty="0">
                <a:solidFill>
                  <a:srgbClr val="231F20"/>
                </a:solidFill>
                <a:latin typeface="Arial Narrow"/>
                <a:cs typeface="Arial Narrow"/>
              </a:rPr>
              <a:t> </a:t>
            </a:r>
            <a:r>
              <a:rPr sz="1900" i="1" spc="-80" dirty="0">
                <a:solidFill>
                  <a:srgbClr val="231F20"/>
                </a:solidFill>
                <a:latin typeface="Arial Narrow"/>
                <a:cs typeface="Arial Narrow"/>
              </a:rPr>
              <a:t>le</a:t>
            </a:r>
            <a:r>
              <a:rPr sz="1900" i="1" spc="20" dirty="0">
                <a:solidFill>
                  <a:srgbClr val="231F20"/>
                </a:solidFill>
                <a:latin typeface="Arial Narrow"/>
                <a:cs typeface="Arial Narrow"/>
              </a:rPr>
              <a:t> </a:t>
            </a:r>
            <a:r>
              <a:rPr sz="1900" i="1" spc="-65" dirty="0">
                <a:solidFill>
                  <a:srgbClr val="231F20"/>
                </a:solidFill>
                <a:latin typeface="Arial Narrow"/>
                <a:cs typeface="Arial Narrow"/>
              </a:rPr>
              <a:t>lien</a:t>
            </a:r>
            <a:r>
              <a:rPr sz="1900" i="1" spc="20" dirty="0">
                <a:solidFill>
                  <a:srgbClr val="231F20"/>
                </a:solidFill>
                <a:latin typeface="Arial Narrow"/>
                <a:cs typeface="Arial Narrow"/>
              </a:rPr>
              <a:t> </a:t>
            </a:r>
            <a:r>
              <a:rPr sz="1900" i="1" spc="-85" dirty="0">
                <a:solidFill>
                  <a:srgbClr val="231F20"/>
                </a:solidFill>
                <a:latin typeface="Arial Narrow"/>
                <a:cs typeface="Arial Narrow"/>
              </a:rPr>
              <a:t>complet.</a:t>
            </a:r>
            <a:r>
              <a:rPr sz="1900" i="1" spc="20" dirty="0">
                <a:solidFill>
                  <a:srgbClr val="231F20"/>
                </a:solidFill>
                <a:latin typeface="Arial Narrow"/>
                <a:cs typeface="Arial Narrow"/>
              </a:rPr>
              <a:t> </a:t>
            </a:r>
            <a:r>
              <a:rPr sz="1900" i="1" spc="-125" dirty="0">
                <a:solidFill>
                  <a:srgbClr val="231F20"/>
                </a:solidFill>
                <a:latin typeface="Arial Narrow"/>
                <a:cs typeface="Arial Narrow"/>
              </a:rPr>
              <a:t>Assurez-</a:t>
            </a:r>
            <a:r>
              <a:rPr sz="1900" i="1" spc="-120" dirty="0">
                <a:solidFill>
                  <a:srgbClr val="231F20"/>
                </a:solidFill>
                <a:latin typeface="Arial Narrow"/>
                <a:cs typeface="Arial Narrow"/>
              </a:rPr>
              <a:t>vous</a:t>
            </a:r>
            <a:r>
              <a:rPr sz="1900" i="1" spc="20" dirty="0">
                <a:solidFill>
                  <a:srgbClr val="231F20"/>
                </a:solidFill>
                <a:latin typeface="Arial Narrow"/>
                <a:cs typeface="Arial Narrow"/>
              </a:rPr>
              <a:t> </a:t>
            </a:r>
            <a:r>
              <a:rPr sz="1900" i="1" spc="-114" dirty="0">
                <a:solidFill>
                  <a:srgbClr val="231F20"/>
                </a:solidFill>
                <a:latin typeface="Arial Narrow"/>
                <a:cs typeface="Arial Narrow"/>
              </a:rPr>
              <a:t>que</a:t>
            </a:r>
            <a:r>
              <a:rPr sz="1900" i="1" spc="20" dirty="0">
                <a:solidFill>
                  <a:srgbClr val="231F20"/>
                </a:solidFill>
                <a:latin typeface="Arial Narrow"/>
                <a:cs typeface="Arial Narrow"/>
              </a:rPr>
              <a:t> </a:t>
            </a:r>
            <a:r>
              <a:rPr sz="1900" i="1" spc="-95" dirty="0">
                <a:solidFill>
                  <a:srgbClr val="231F20"/>
                </a:solidFill>
                <a:latin typeface="Arial Narrow"/>
                <a:cs typeface="Arial Narrow"/>
              </a:rPr>
              <a:t>ce</a:t>
            </a:r>
            <a:r>
              <a:rPr sz="1900" i="1" spc="20" dirty="0">
                <a:solidFill>
                  <a:srgbClr val="231F20"/>
                </a:solidFill>
                <a:latin typeface="Arial Narrow"/>
                <a:cs typeface="Arial Narrow"/>
              </a:rPr>
              <a:t> </a:t>
            </a:r>
            <a:r>
              <a:rPr sz="1900" i="1" spc="-65" dirty="0">
                <a:solidFill>
                  <a:srgbClr val="231F20"/>
                </a:solidFill>
                <a:latin typeface="Arial Narrow"/>
                <a:cs typeface="Arial Narrow"/>
              </a:rPr>
              <a:t>lien</a:t>
            </a:r>
            <a:r>
              <a:rPr sz="1900" i="1" spc="20" dirty="0">
                <a:solidFill>
                  <a:srgbClr val="231F20"/>
                </a:solidFill>
                <a:latin typeface="Arial Narrow"/>
                <a:cs typeface="Arial Narrow"/>
              </a:rPr>
              <a:t> </a:t>
            </a:r>
            <a:r>
              <a:rPr sz="1900" i="1" spc="-75" dirty="0">
                <a:solidFill>
                  <a:srgbClr val="231F20"/>
                </a:solidFill>
                <a:latin typeface="Arial Narrow"/>
                <a:cs typeface="Arial Narrow"/>
              </a:rPr>
              <a:t>est</a:t>
            </a:r>
            <a:r>
              <a:rPr sz="1900" i="1" spc="-35" dirty="0">
                <a:solidFill>
                  <a:srgbClr val="231F20"/>
                </a:solidFill>
                <a:latin typeface="Arial Narrow"/>
                <a:cs typeface="Arial Narrow"/>
              </a:rPr>
              <a:t> </a:t>
            </a:r>
            <a:r>
              <a:rPr sz="1900" i="1" spc="-55" dirty="0">
                <a:solidFill>
                  <a:srgbClr val="231F20"/>
                </a:solidFill>
                <a:latin typeface="Arial Narrow"/>
                <a:cs typeface="Arial Narrow"/>
              </a:rPr>
              <a:t>cohérent</a:t>
            </a:r>
            <a:r>
              <a:rPr sz="1900" i="1" spc="90" dirty="0">
                <a:solidFill>
                  <a:srgbClr val="231F20"/>
                </a:solidFill>
                <a:latin typeface="Arial Narrow"/>
                <a:cs typeface="Arial Narrow"/>
              </a:rPr>
              <a:t> </a:t>
            </a:r>
            <a:r>
              <a:rPr sz="1900" i="1" spc="-30" dirty="0">
                <a:solidFill>
                  <a:srgbClr val="231F20"/>
                </a:solidFill>
                <a:latin typeface="Arial Narrow"/>
                <a:cs typeface="Arial Narrow"/>
              </a:rPr>
              <a:t>et</a:t>
            </a:r>
            <a:r>
              <a:rPr sz="1900" i="1" spc="90" dirty="0">
                <a:solidFill>
                  <a:srgbClr val="231F20"/>
                </a:solidFill>
                <a:latin typeface="Arial Narrow"/>
                <a:cs typeface="Arial Narrow"/>
              </a:rPr>
              <a:t> </a:t>
            </a:r>
            <a:r>
              <a:rPr sz="1900" i="1" spc="-45" dirty="0">
                <a:solidFill>
                  <a:srgbClr val="231F20"/>
                </a:solidFill>
                <a:latin typeface="Arial Narrow"/>
                <a:cs typeface="Arial Narrow"/>
              </a:rPr>
              <a:t>pointe</a:t>
            </a:r>
            <a:r>
              <a:rPr sz="1900" i="1" spc="90" dirty="0">
                <a:solidFill>
                  <a:srgbClr val="231F20"/>
                </a:solidFill>
                <a:latin typeface="Arial Narrow"/>
                <a:cs typeface="Arial Narrow"/>
              </a:rPr>
              <a:t> </a:t>
            </a:r>
            <a:r>
              <a:rPr sz="1900" i="1" spc="-65" dirty="0">
                <a:solidFill>
                  <a:srgbClr val="231F20"/>
                </a:solidFill>
                <a:latin typeface="Arial Narrow"/>
                <a:cs typeface="Arial Narrow"/>
              </a:rPr>
              <a:t>vers</a:t>
            </a:r>
            <a:r>
              <a:rPr sz="1900" i="1" spc="90" dirty="0">
                <a:solidFill>
                  <a:srgbClr val="231F20"/>
                </a:solidFill>
                <a:latin typeface="Arial Narrow"/>
                <a:cs typeface="Arial Narrow"/>
              </a:rPr>
              <a:t> </a:t>
            </a:r>
            <a:r>
              <a:rPr sz="1900" i="1" spc="-90" dirty="0">
                <a:solidFill>
                  <a:srgbClr val="231F20"/>
                </a:solidFill>
                <a:latin typeface="Arial Narrow"/>
                <a:cs typeface="Arial Narrow"/>
              </a:rPr>
              <a:t>un</a:t>
            </a:r>
            <a:r>
              <a:rPr sz="1900" i="1" spc="90" dirty="0">
                <a:solidFill>
                  <a:srgbClr val="231F20"/>
                </a:solidFill>
                <a:latin typeface="Arial Narrow"/>
                <a:cs typeface="Arial Narrow"/>
              </a:rPr>
              <a:t> </a:t>
            </a:r>
            <a:r>
              <a:rPr sz="1900" i="1" spc="-20" dirty="0">
                <a:solidFill>
                  <a:srgbClr val="231F20"/>
                </a:solidFill>
                <a:latin typeface="Arial Narrow"/>
                <a:cs typeface="Arial Narrow"/>
              </a:rPr>
              <a:t>site</a:t>
            </a:r>
            <a:r>
              <a:rPr sz="1900" i="1" spc="90" dirty="0">
                <a:solidFill>
                  <a:srgbClr val="231F20"/>
                </a:solidFill>
                <a:latin typeface="Arial Narrow"/>
                <a:cs typeface="Arial Narrow"/>
              </a:rPr>
              <a:t> </a:t>
            </a:r>
            <a:r>
              <a:rPr sz="1900" i="1" spc="-40" dirty="0">
                <a:solidFill>
                  <a:srgbClr val="231F20"/>
                </a:solidFill>
                <a:latin typeface="Arial Narrow"/>
                <a:cs typeface="Arial Narrow"/>
              </a:rPr>
              <a:t>légitime.</a:t>
            </a:r>
            <a:r>
              <a:rPr sz="1900" i="1" spc="90" dirty="0">
                <a:solidFill>
                  <a:srgbClr val="231F20"/>
                </a:solidFill>
                <a:latin typeface="Arial Narrow"/>
                <a:cs typeface="Arial Narrow"/>
              </a:rPr>
              <a:t> </a:t>
            </a:r>
            <a:r>
              <a:rPr sz="1900" i="1" spc="-85" dirty="0">
                <a:solidFill>
                  <a:srgbClr val="231F20"/>
                </a:solidFill>
                <a:latin typeface="Arial Narrow"/>
                <a:cs typeface="Arial Narrow"/>
              </a:rPr>
              <a:t>Cette</a:t>
            </a:r>
            <a:r>
              <a:rPr sz="1900" i="1" spc="90" dirty="0">
                <a:solidFill>
                  <a:srgbClr val="231F20"/>
                </a:solidFill>
                <a:latin typeface="Arial Narrow"/>
                <a:cs typeface="Arial Narrow"/>
              </a:rPr>
              <a:t> </a:t>
            </a:r>
            <a:r>
              <a:rPr sz="1900" i="1" spc="-45" dirty="0">
                <a:solidFill>
                  <a:srgbClr val="231F20"/>
                </a:solidFill>
                <a:latin typeface="Arial Narrow"/>
                <a:cs typeface="Arial Narrow"/>
              </a:rPr>
              <a:t>manipulation</a:t>
            </a:r>
            <a:r>
              <a:rPr sz="1900" i="1" spc="90" dirty="0">
                <a:solidFill>
                  <a:srgbClr val="231F20"/>
                </a:solidFill>
                <a:latin typeface="Arial Narrow"/>
                <a:cs typeface="Arial Narrow"/>
              </a:rPr>
              <a:t> </a:t>
            </a:r>
            <a:r>
              <a:rPr sz="1900" i="1" spc="-45" dirty="0">
                <a:solidFill>
                  <a:srgbClr val="231F20"/>
                </a:solidFill>
                <a:latin typeface="Arial Narrow"/>
                <a:cs typeface="Arial Narrow"/>
              </a:rPr>
              <a:t>est</a:t>
            </a:r>
            <a:r>
              <a:rPr sz="1900" i="1" spc="55" dirty="0">
                <a:solidFill>
                  <a:srgbClr val="231F20"/>
                </a:solidFill>
                <a:latin typeface="Arial Narrow"/>
                <a:cs typeface="Arial Narrow"/>
              </a:rPr>
              <a:t> </a:t>
            </a:r>
            <a:r>
              <a:rPr sz="1900" i="1" spc="-90" dirty="0">
                <a:solidFill>
                  <a:srgbClr val="231F20"/>
                </a:solidFill>
                <a:latin typeface="Arial Narrow"/>
                <a:cs typeface="Arial Narrow"/>
              </a:rPr>
              <a:t>plus</a:t>
            </a:r>
            <a:r>
              <a:rPr sz="1900" i="1" spc="-40" dirty="0">
                <a:solidFill>
                  <a:srgbClr val="231F20"/>
                </a:solidFill>
                <a:latin typeface="Arial Narrow"/>
                <a:cs typeface="Arial Narrow"/>
              </a:rPr>
              <a:t> </a:t>
            </a:r>
            <a:r>
              <a:rPr sz="1900" i="1" spc="-65" dirty="0">
                <a:solidFill>
                  <a:srgbClr val="231F20"/>
                </a:solidFill>
                <a:latin typeface="Arial Narrow"/>
                <a:cs typeface="Arial Narrow"/>
              </a:rPr>
              <a:t>délicate</a:t>
            </a:r>
            <a:r>
              <a:rPr sz="1900" i="1" spc="-40" dirty="0">
                <a:solidFill>
                  <a:srgbClr val="231F20"/>
                </a:solidFill>
                <a:latin typeface="Arial Narrow"/>
                <a:cs typeface="Arial Narrow"/>
              </a:rPr>
              <a:t> </a:t>
            </a:r>
            <a:r>
              <a:rPr sz="1900" i="1" spc="-114" dirty="0">
                <a:solidFill>
                  <a:srgbClr val="231F20"/>
                </a:solidFill>
                <a:latin typeface="Arial Narrow"/>
                <a:cs typeface="Arial Narrow"/>
              </a:rPr>
              <a:t>à</a:t>
            </a:r>
            <a:r>
              <a:rPr sz="1900" i="1" spc="-40" dirty="0">
                <a:solidFill>
                  <a:srgbClr val="231F20"/>
                </a:solidFill>
                <a:latin typeface="Arial Narrow"/>
                <a:cs typeface="Arial Narrow"/>
              </a:rPr>
              <a:t> </a:t>
            </a:r>
            <a:r>
              <a:rPr sz="1900" i="1" spc="-55" dirty="0">
                <a:solidFill>
                  <a:srgbClr val="231F20"/>
                </a:solidFill>
                <a:latin typeface="Arial Narrow"/>
                <a:cs typeface="Arial Narrow"/>
              </a:rPr>
              <a:t>effectuer</a:t>
            </a:r>
            <a:r>
              <a:rPr sz="1900" i="1" spc="-40" dirty="0">
                <a:solidFill>
                  <a:srgbClr val="231F20"/>
                </a:solidFill>
                <a:latin typeface="Arial Narrow"/>
                <a:cs typeface="Arial Narrow"/>
              </a:rPr>
              <a:t> </a:t>
            </a:r>
            <a:r>
              <a:rPr sz="1900" i="1" spc="-95" dirty="0">
                <a:solidFill>
                  <a:srgbClr val="231F20"/>
                </a:solidFill>
                <a:latin typeface="Arial Narrow"/>
                <a:cs typeface="Arial Narrow"/>
              </a:rPr>
              <a:t>depuis</a:t>
            </a:r>
            <a:r>
              <a:rPr sz="1900" i="1" spc="-40" dirty="0">
                <a:solidFill>
                  <a:srgbClr val="231F20"/>
                </a:solidFill>
                <a:latin typeface="Arial Narrow"/>
                <a:cs typeface="Arial Narrow"/>
              </a:rPr>
              <a:t> </a:t>
            </a:r>
            <a:r>
              <a:rPr sz="1900" i="1" spc="-110" dirty="0">
                <a:solidFill>
                  <a:srgbClr val="231F20"/>
                </a:solidFill>
                <a:latin typeface="Arial Narrow"/>
                <a:cs typeface="Arial Narrow"/>
              </a:rPr>
              <a:t>un</a:t>
            </a:r>
            <a:r>
              <a:rPr sz="1900" i="1" spc="-40" dirty="0">
                <a:solidFill>
                  <a:srgbClr val="231F20"/>
                </a:solidFill>
                <a:latin typeface="Arial Narrow"/>
                <a:cs typeface="Arial Narrow"/>
              </a:rPr>
              <a:t> </a:t>
            </a:r>
            <a:r>
              <a:rPr sz="1900" i="1" spc="-90" dirty="0">
                <a:solidFill>
                  <a:srgbClr val="231F20"/>
                </a:solidFill>
                <a:latin typeface="Arial Narrow"/>
                <a:cs typeface="Arial Narrow"/>
              </a:rPr>
              <a:t>écran</a:t>
            </a:r>
            <a:r>
              <a:rPr sz="1900" i="1" spc="-40" dirty="0">
                <a:solidFill>
                  <a:srgbClr val="231F20"/>
                </a:solidFill>
                <a:latin typeface="Arial Narrow"/>
                <a:cs typeface="Arial Narrow"/>
              </a:rPr>
              <a:t> </a:t>
            </a:r>
            <a:r>
              <a:rPr sz="1900" i="1" spc="-114" dirty="0">
                <a:solidFill>
                  <a:srgbClr val="231F20"/>
                </a:solidFill>
                <a:latin typeface="Arial Narrow"/>
                <a:cs typeface="Arial Narrow"/>
              </a:rPr>
              <a:t>de</a:t>
            </a:r>
            <a:r>
              <a:rPr sz="1900" i="1" spc="-40" dirty="0">
                <a:solidFill>
                  <a:srgbClr val="231F20"/>
                </a:solidFill>
                <a:latin typeface="Arial Narrow"/>
                <a:cs typeface="Arial Narrow"/>
              </a:rPr>
              <a:t> </a:t>
            </a:r>
            <a:r>
              <a:rPr sz="1900" i="1" spc="-100" dirty="0">
                <a:solidFill>
                  <a:srgbClr val="231F20"/>
                </a:solidFill>
                <a:latin typeface="Arial Narrow"/>
                <a:cs typeface="Arial Narrow"/>
              </a:rPr>
              <a:t>smartphone,</a:t>
            </a:r>
            <a:r>
              <a:rPr sz="1900" i="1" spc="-40" dirty="0">
                <a:solidFill>
                  <a:srgbClr val="231F20"/>
                </a:solidFill>
                <a:latin typeface="Arial Narrow"/>
                <a:cs typeface="Arial Narrow"/>
              </a:rPr>
              <a:t> </a:t>
            </a:r>
            <a:r>
              <a:rPr sz="1900" i="1" spc="-60" dirty="0">
                <a:solidFill>
                  <a:srgbClr val="231F20"/>
                </a:solidFill>
                <a:latin typeface="Arial Narrow"/>
                <a:cs typeface="Arial Narrow"/>
              </a:rPr>
              <a:t>car</a:t>
            </a:r>
            <a:r>
              <a:rPr sz="1900" i="1" spc="-40" dirty="0">
                <a:solidFill>
                  <a:srgbClr val="231F20"/>
                </a:solidFill>
                <a:latin typeface="Arial Narrow"/>
                <a:cs typeface="Arial Narrow"/>
              </a:rPr>
              <a:t> </a:t>
            </a:r>
            <a:r>
              <a:rPr sz="1900" i="1" dirty="0">
                <a:solidFill>
                  <a:srgbClr val="231F20"/>
                </a:solidFill>
                <a:latin typeface="Arial Narrow"/>
                <a:cs typeface="Arial Narrow"/>
              </a:rPr>
              <a:t>il</a:t>
            </a:r>
            <a:r>
              <a:rPr sz="1900" i="1" spc="-40" dirty="0">
                <a:solidFill>
                  <a:srgbClr val="231F20"/>
                </a:solidFill>
                <a:latin typeface="Arial Narrow"/>
                <a:cs typeface="Arial Narrow"/>
              </a:rPr>
              <a:t> </a:t>
            </a:r>
            <a:r>
              <a:rPr sz="1900" i="1" spc="-45" dirty="0">
                <a:solidFill>
                  <a:srgbClr val="231F20"/>
                </a:solidFill>
                <a:latin typeface="Arial Narrow"/>
                <a:cs typeface="Arial Narrow"/>
              </a:rPr>
              <a:t>faut</a:t>
            </a:r>
            <a:r>
              <a:rPr sz="1900" i="1" spc="-50" dirty="0">
                <a:solidFill>
                  <a:srgbClr val="231F20"/>
                </a:solidFill>
                <a:latin typeface="Arial Narrow"/>
                <a:cs typeface="Arial Narrow"/>
              </a:rPr>
              <a:t> </a:t>
            </a:r>
            <a:r>
              <a:rPr sz="1900" i="1" spc="-80" dirty="0">
                <a:solidFill>
                  <a:srgbClr val="231F20"/>
                </a:solidFill>
                <a:latin typeface="Arial Narrow"/>
                <a:cs typeface="Arial Narrow"/>
              </a:rPr>
              <a:t>laisser</a:t>
            </a:r>
            <a:r>
              <a:rPr sz="1900" i="1" spc="-105" dirty="0">
                <a:solidFill>
                  <a:srgbClr val="231F20"/>
                </a:solidFill>
                <a:latin typeface="Arial Narrow"/>
                <a:cs typeface="Arial Narrow"/>
              </a:rPr>
              <a:t> appuyer </a:t>
            </a:r>
            <a:r>
              <a:rPr sz="1900" i="1" spc="-114" dirty="0">
                <a:solidFill>
                  <a:srgbClr val="231F20"/>
                </a:solidFill>
                <a:latin typeface="Arial Narrow"/>
                <a:cs typeface="Arial Narrow"/>
              </a:rPr>
              <a:t>son</a:t>
            </a:r>
            <a:r>
              <a:rPr sz="1900" i="1" spc="-105" dirty="0">
                <a:solidFill>
                  <a:srgbClr val="231F20"/>
                </a:solidFill>
                <a:latin typeface="Arial Narrow"/>
                <a:cs typeface="Arial Narrow"/>
              </a:rPr>
              <a:t> </a:t>
            </a:r>
            <a:r>
              <a:rPr sz="1900" i="1" spc="-65" dirty="0">
                <a:solidFill>
                  <a:srgbClr val="231F20"/>
                </a:solidFill>
                <a:latin typeface="Arial Narrow"/>
                <a:cs typeface="Arial Narrow"/>
              </a:rPr>
              <a:t>doigt</a:t>
            </a:r>
            <a:r>
              <a:rPr sz="1900" i="1" spc="-105" dirty="0">
                <a:solidFill>
                  <a:srgbClr val="231F20"/>
                </a:solidFill>
                <a:latin typeface="Arial Narrow"/>
                <a:cs typeface="Arial Narrow"/>
              </a:rPr>
              <a:t> </a:t>
            </a:r>
            <a:r>
              <a:rPr sz="1900" i="1" spc="-75" dirty="0">
                <a:solidFill>
                  <a:srgbClr val="231F20"/>
                </a:solidFill>
                <a:latin typeface="Arial Narrow"/>
                <a:cs typeface="Arial Narrow"/>
              </a:rPr>
              <a:t>sur</a:t>
            </a:r>
            <a:r>
              <a:rPr sz="1900" i="1" spc="-105" dirty="0">
                <a:solidFill>
                  <a:srgbClr val="231F20"/>
                </a:solidFill>
                <a:latin typeface="Arial Narrow"/>
                <a:cs typeface="Arial Narrow"/>
              </a:rPr>
              <a:t> </a:t>
            </a:r>
            <a:r>
              <a:rPr sz="1900" i="1" spc="-80" dirty="0">
                <a:solidFill>
                  <a:srgbClr val="231F20"/>
                </a:solidFill>
                <a:latin typeface="Arial Narrow"/>
                <a:cs typeface="Arial Narrow"/>
              </a:rPr>
              <a:t>le</a:t>
            </a:r>
            <a:r>
              <a:rPr sz="1900" i="1" spc="-105" dirty="0">
                <a:solidFill>
                  <a:srgbClr val="231F20"/>
                </a:solidFill>
                <a:latin typeface="Arial Narrow"/>
                <a:cs typeface="Arial Narrow"/>
              </a:rPr>
              <a:t> </a:t>
            </a:r>
            <a:r>
              <a:rPr sz="1900" i="1" spc="-80" dirty="0">
                <a:solidFill>
                  <a:srgbClr val="231F20"/>
                </a:solidFill>
                <a:latin typeface="Arial Narrow"/>
                <a:cs typeface="Arial Narrow"/>
              </a:rPr>
              <a:t>lien.</a:t>
            </a:r>
            <a:endParaRPr sz="1900" dirty="0">
              <a:latin typeface="Arial Narrow"/>
              <a:cs typeface="Arial Narrow"/>
            </a:endParaRPr>
          </a:p>
          <a:p>
            <a:pPr marL="12700" marR="5080" algn="just">
              <a:lnSpc>
                <a:spcPts val="2190"/>
              </a:lnSpc>
              <a:spcBef>
                <a:spcPts val="665"/>
              </a:spcBef>
            </a:pPr>
            <a:r>
              <a:rPr sz="1900" b="1" i="1" spc="-130" dirty="0">
                <a:solidFill>
                  <a:srgbClr val="231F20"/>
                </a:solidFill>
                <a:latin typeface="Arial Narrow"/>
                <a:cs typeface="Arial Narrow"/>
              </a:rPr>
              <a:t>Méfiez-</a:t>
            </a:r>
            <a:r>
              <a:rPr sz="1900" b="1" i="1" spc="-195" dirty="0">
                <a:solidFill>
                  <a:srgbClr val="231F20"/>
                </a:solidFill>
                <a:latin typeface="Arial Narrow"/>
                <a:cs typeface="Arial Narrow"/>
              </a:rPr>
              <a:t>vous</a:t>
            </a:r>
            <a:r>
              <a:rPr sz="1900" b="1" i="1" spc="85" dirty="0">
                <a:solidFill>
                  <a:srgbClr val="231F20"/>
                </a:solidFill>
                <a:latin typeface="Arial Narrow"/>
                <a:cs typeface="Arial Narrow"/>
              </a:rPr>
              <a:t> </a:t>
            </a:r>
            <a:r>
              <a:rPr sz="1900" b="1" i="1" spc="-180" dirty="0">
                <a:solidFill>
                  <a:srgbClr val="231F20"/>
                </a:solidFill>
                <a:latin typeface="Arial Narrow"/>
                <a:cs typeface="Arial Narrow"/>
              </a:rPr>
              <a:t>des</a:t>
            </a:r>
            <a:r>
              <a:rPr sz="1900" b="1" i="1" spc="70" dirty="0">
                <a:solidFill>
                  <a:srgbClr val="231F20"/>
                </a:solidFill>
                <a:latin typeface="Arial Narrow"/>
                <a:cs typeface="Arial Narrow"/>
              </a:rPr>
              <a:t> </a:t>
            </a:r>
            <a:r>
              <a:rPr sz="1900" b="1" i="1" spc="-170" dirty="0">
                <a:solidFill>
                  <a:srgbClr val="231F20"/>
                </a:solidFill>
                <a:latin typeface="Arial Narrow"/>
                <a:cs typeface="Arial Narrow"/>
              </a:rPr>
              <a:t>demandes</a:t>
            </a:r>
            <a:r>
              <a:rPr sz="1900" b="1" i="1" spc="65" dirty="0">
                <a:solidFill>
                  <a:srgbClr val="231F20"/>
                </a:solidFill>
                <a:latin typeface="Arial Narrow"/>
                <a:cs typeface="Arial Narrow"/>
              </a:rPr>
              <a:t> </a:t>
            </a:r>
            <a:r>
              <a:rPr sz="1900" b="1" i="1" spc="-130" dirty="0">
                <a:solidFill>
                  <a:srgbClr val="231F20"/>
                </a:solidFill>
                <a:latin typeface="Arial Narrow"/>
                <a:cs typeface="Arial Narrow"/>
              </a:rPr>
              <a:t>étranges,</a:t>
            </a:r>
            <a:r>
              <a:rPr sz="1900" b="1" i="1" spc="30" dirty="0">
                <a:solidFill>
                  <a:srgbClr val="231F20"/>
                </a:solidFill>
                <a:latin typeface="Arial Narrow"/>
                <a:cs typeface="Arial Narrow"/>
              </a:rPr>
              <a:t> </a:t>
            </a:r>
            <a:r>
              <a:rPr sz="1900" b="1" i="1" spc="-145" dirty="0">
                <a:solidFill>
                  <a:srgbClr val="231F20"/>
                </a:solidFill>
                <a:latin typeface="Arial Narrow"/>
                <a:cs typeface="Arial Narrow"/>
              </a:rPr>
              <a:t>urgentes</a:t>
            </a:r>
            <a:r>
              <a:rPr sz="1900" b="1" i="1" spc="65" dirty="0">
                <a:solidFill>
                  <a:srgbClr val="231F20"/>
                </a:solidFill>
                <a:latin typeface="Arial Narrow"/>
                <a:cs typeface="Arial Narrow"/>
              </a:rPr>
              <a:t> </a:t>
            </a:r>
            <a:r>
              <a:rPr sz="1900" b="1" i="1" spc="-30" dirty="0">
                <a:solidFill>
                  <a:srgbClr val="231F20"/>
                </a:solidFill>
                <a:latin typeface="Arial Narrow"/>
                <a:cs typeface="Arial Narrow"/>
              </a:rPr>
              <a:t>et</a:t>
            </a:r>
            <a:r>
              <a:rPr sz="1900" b="1" i="1" spc="65" dirty="0">
                <a:solidFill>
                  <a:srgbClr val="231F20"/>
                </a:solidFill>
                <a:latin typeface="Arial Narrow"/>
                <a:cs typeface="Arial Narrow"/>
              </a:rPr>
              <a:t> </a:t>
            </a:r>
            <a:r>
              <a:rPr sz="1900" b="1" i="1" spc="-125" dirty="0">
                <a:solidFill>
                  <a:srgbClr val="231F20"/>
                </a:solidFill>
                <a:latin typeface="Arial Narrow"/>
                <a:cs typeface="Arial Narrow"/>
              </a:rPr>
              <a:t>trop</a:t>
            </a:r>
            <a:r>
              <a:rPr sz="1900" b="1" i="1" spc="60" dirty="0">
                <a:solidFill>
                  <a:srgbClr val="231F20"/>
                </a:solidFill>
                <a:latin typeface="Arial Narrow"/>
                <a:cs typeface="Arial Narrow"/>
              </a:rPr>
              <a:t> </a:t>
            </a:r>
            <a:r>
              <a:rPr sz="1900" b="1" i="1" spc="-140" dirty="0">
                <a:solidFill>
                  <a:srgbClr val="231F20"/>
                </a:solidFill>
                <a:latin typeface="Arial Narrow"/>
                <a:cs typeface="Arial Narrow"/>
              </a:rPr>
              <a:t>belles</a:t>
            </a:r>
            <a:r>
              <a:rPr sz="1900" b="1" i="1" spc="65" dirty="0">
                <a:solidFill>
                  <a:srgbClr val="231F20"/>
                </a:solidFill>
                <a:latin typeface="Arial Narrow"/>
                <a:cs typeface="Arial Narrow"/>
              </a:rPr>
              <a:t> </a:t>
            </a:r>
            <a:r>
              <a:rPr sz="1900" b="1" i="1" spc="-30" dirty="0">
                <a:solidFill>
                  <a:srgbClr val="231F20"/>
                </a:solidFill>
                <a:latin typeface="Arial Narrow"/>
                <a:cs typeface="Arial Narrow"/>
              </a:rPr>
              <a:t>pour </a:t>
            </a:r>
            <a:r>
              <a:rPr sz="1900" b="1" i="1" spc="-95" dirty="0">
                <a:solidFill>
                  <a:srgbClr val="231F20"/>
                </a:solidFill>
                <a:latin typeface="Arial Narrow"/>
                <a:cs typeface="Arial Narrow"/>
              </a:rPr>
              <a:t>être</a:t>
            </a:r>
            <a:r>
              <a:rPr sz="1900" b="1" i="1" spc="-15" dirty="0">
                <a:solidFill>
                  <a:srgbClr val="231F20"/>
                </a:solidFill>
                <a:latin typeface="Arial Narrow"/>
                <a:cs typeface="Arial Narrow"/>
              </a:rPr>
              <a:t> </a:t>
            </a:r>
            <a:r>
              <a:rPr sz="1900" b="1" i="1" spc="-130" dirty="0">
                <a:solidFill>
                  <a:srgbClr val="231F20"/>
                </a:solidFill>
                <a:latin typeface="Arial Narrow"/>
                <a:cs typeface="Arial Narrow"/>
              </a:rPr>
              <a:t>vraies</a:t>
            </a:r>
            <a:r>
              <a:rPr sz="1900" b="1" i="1" spc="20" dirty="0">
                <a:solidFill>
                  <a:srgbClr val="231F20"/>
                </a:solidFill>
                <a:latin typeface="Arial Narrow"/>
                <a:cs typeface="Arial Narrow"/>
              </a:rPr>
              <a:t> </a:t>
            </a:r>
            <a:r>
              <a:rPr sz="1900" i="1" dirty="0">
                <a:solidFill>
                  <a:srgbClr val="231F20"/>
                </a:solidFill>
                <a:latin typeface="Arial Narrow"/>
                <a:cs typeface="Arial Narrow"/>
              </a:rPr>
              <a:t>:</a:t>
            </a:r>
            <a:r>
              <a:rPr sz="1900" i="1" spc="-105" dirty="0">
                <a:solidFill>
                  <a:srgbClr val="231F20"/>
                </a:solidFill>
                <a:latin typeface="Arial Narrow"/>
                <a:cs typeface="Arial Narrow"/>
              </a:rPr>
              <a:t> posez-vous</a:t>
            </a:r>
            <a:r>
              <a:rPr sz="1900" i="1" spc="-5" dirty="0">
                <a:solidFill>
                  <a:srgbClr val="231F20"/>
                </a:solidFill>
                <a:latin typeface="Arial Narrow"/>
                <a:cs typeface="Arial Narrow"/>
              </a:rPr>
              <a:t> </a:t>
            </a:r>
            <a:r>
              <a:rPr sz="1900" i="1" dirty="0">
                <a:solidFill>
                  <a:srgbClr val="231F20"/>
                </a:solidFill>
                <a:latin typeface="Arial Narrow"/>
                <a:cs typeface="Arial Narrow"/>
              </a:rPr>
              <a:t>la</a:t>
            </a:r>
            <a:r>
              <a:rPr sz="1900" i="1" spc="-35" dirty="0">
                <a:solidFill>
                  <a:srgbClr val="231F20"/>
                </a:solidFill>
                <a:latin typeface="Arial Narrow"/>
                <a:cs typeface="Arial Narrow"/>
              </a:rPr>
              <a:t> </a:t>
            </a:r>
            <a:r>
              <a:rPr sz="1900" i="1" spc="-75" dirty="0">
                <a:solidFill>
                  <a:srgbClr val="231F20"/>
                </a:solidFill>
                <a:latin typeface="Arial Narrow"/>
                <a:cs typeface="Arial Narrow"/>
              </a:rPr>
              <a:t>question</a:t>
            </a:r>
            <a:r>
              <a:rPr sz="1900" i="1" spc="-5" dirty="0">
                <a:solidFill>
                  <a:srgbClr val="231F20"/>
                </a:solidFill>
                <a:latin typeface="Arial Narrow"/>
                <a:cs typeface="Arial Narrow"/>
              </a:rPr>
              <a:t> </a:t>
            </a:r>
            <a:r>
              <a:rPr sz="1900" i="1" spc="-90" dirty="0">
                <a:solidFill>
                  <a:srgbClr val="231F20"/>
                </a:solidFill>
                <a:latin typeface="Arial Narrow"/>
                <a:cs typeface="Arial Narrow"/>
              </a:rPr>
              <a:t>de</a:t>
            </a:r>
            <a:r>
              <a:rPr sz="1900" i="1" spc="-10" dirty="0">
                <a:solidFill>
                  <a:srgbClr val="231F20"/>
                </a:solidFill>
                <a:latin typeface="Arial Narrow"/>
                <a:cs typeface="Arial Narrow"/>
              </a:rPr>
              <a:t> </a:t>
            </a:r>
            <a:r>
              <a:rPr sz="1900" i="1" dirty="0">
                <a:solidFill>
                  <a:srgbClr val="231F20"/>
                </a:solidFill>
                <a:latin typeface="Arial Narrow"/>
                <a:cs typeface="Arial Narrow"/>
              </a:rPr>
              <a:t>la</a:t>
            </a:r>
            <a:r>
              <a:rPr sz="1900" i="1" spc="-5" dirty="0">
                <a:solidFill>
                  <a:srgbClr val="231F20"/>
                </a:solidFill>
                <a:latin typeface="Arial Narrow"/>
                <a:cs typeface="Arial Narrow"/>
              </a:rPr>
              <a:t> </a:t>
            </a:r>
            <a:r>
              <a:rPr sz="1900" i="1" spc="-35" dirty="0">
                <a:solidFill>
                  <a:srgbClr val="231F20"/>
                </a:solidFill>
                <a:latin typeface="Arial Narrow"/>
                <a:cs typeface="Arial Narrow"/>
              </a:rPr>
              <a:t>légitimité</a:t>
            </a:r>
            <a:r>
              <a:rPr sz="1900" i="1" spc="-5" dirty="0">
                <a:solidFill>
                  <a:srgbClr val="231F20"/>
                </a:solidFill>
                <a:latin typeface="Arial Narrow"/>
                <a:cs typeface="Arial Narrow"/>
              </a:rPr>
              <a:t> </a:t>
            </a:r>
            <a:r>
              <a:rPr sz="1900" i="1" spc="-105" dirty="0">
                <a:solidFill>
                  <a:srgbClr val="231F20"/>
                </a:solidFill>
                <a:latin typeface="Arial Narrow"/>
                <a:cs typeface="Arial Narrow"/>
              </a:rPr>
              <a:t>des</a:t>
            </a:r>
            <a:r>
              <a:rPr sz="1900" i="1" spc="-5" dirty="0">
                <a:solidFill>
                  <a:srgbClr val="231F20"/>
                </a:solidFill>
                <a:latin typeface="Arial Narrow"/>
                <a:cs typeface="Arial Narrow"/>
              </a:rPr>
              <a:t> </a:t>
            </a:r>
            <a:r>
              <a:rPr sz="1900" i="1" spc="-80" dirty="0">
                <a:solidFill>
                  <a:srgbClr val="231F20"/>
                </a:solidFill>
                <a:latin typeface="Arial Narrow"/>
                <a:cs typeface="Arial Narrow"/>
              </a:rPr>
              <a:t>demandes </a:t>
            </a:r>
            <a:r>
              <a:rPr sz="1900" i="1" spc="-10" dirty="0">
                <a:solidFill>
                  <a:srgbClr val="231F20"/>
                </a:solidFill>
                <a:latin typeface="Arial Narrow"/>
                <a:cs typeface="Arial Narrow"/>
              </a:rPr>
              <a:t>éventuelles</a:t>
            </a:r>
            <a:r>
              <a:rPr sz="1900" i="1" spc="-5" dirty="0">
                <a:solidFill>
                  <a:srgbClr val="231F20"/>
                </a:solidFill>
                <a:latin typeface="Arial Narrow"/>
                <a:cs typeface="Arial Narrow"/>
              </a:rPr>
              <a:t> </a:t>
            </a:r>
            <a:r>
              <a:rPr sz="1900" i="1" dirty="0">
                <a:solidFill>
                  <a:srgbClr val="231F20"/>
                </a:solidFill>
                <a:latin typeface="Arial Narrow"/>
                <a:cs typeface="Arial Narrow"/>
              </a:rPr>
              <a:t>exprimées.</a:t>
            </a:r>
            <a:r>
              <a:rPr sz="1900" i="1" spc="-5" dirty="0">
                <a:solidFill>
                  <a:srgbClr val="231F20"/>
                </a:solidFill>
                <a:latin typeface="Arial Narrow"/>
                <a:cs typeface="Arial Narrow"/>
              </a:rPr>
              <a:t> </a:t>
            </a:r>
            <a:r>
              <a:rPr sz="1900" i="1" spc="-30" dirty="0">
                <a:solidFill>
                  <a:srgbClr val="231F20"/>
                </a:solidFill>
                <a:latin typeface="Arial Narrow"/>
                <a:cs typeface="Arial Narrow"/>
              </a:rPr>
              <a:t>Aucun</a:t>
            </a:r>
            <a:r>
              <a:rPr sz="1900" i="1" spc="-5" dirty="0">
                <a:solidFill>
                  <a:srgbClr val="231F20"/>
                </a:solidFill>
                <a:latin typeface="Arial Narrow"/>
                <a:cs typeface="Arial Narrow"/>
              </a:rPr>
              <a:t> </a:t>
            </a:r>
            <a:r>
              <a:rPr sz="1900" i="1" dirty="0">
                <a:solidFill>
                  <a:srgbClr val="231F20"/>
                </a:solidFill>
                <a:latin typeface="Arial Narrow"/>
                <a:cs typeface="Arial Narrow"/>
              </a:rPr>
              <a:t>organisme </a:t>
            </a:r>
            <a:r>
              <a:rPr sz="1900" i="1" spc="-10" dirty="0">
                <a:solidFill>
                  <a:srgbClr val="231F20"/>
                </a:solidFill>
                <a:latin typeface="Arial Narrow"/>
                <a:cs typeface="Arial Narrow"/>
              </a:rPr>
              <a:t>n’a</a:t>
            </a:r>
            <a:r>
              <a:rPr sz="1900" i="1" spc="-5" dirty="0">
                <a:solidFill>
                  <a:srgbClr val="231F20"/>
                </a:solidFill>
                <a:latin typeface="Arial Narrow"/>
                <a:cs typeface="Arial Narrow"/>
              </a:rPr>
              <a:t> </a:t>
            </a:r>
            <a:r>
              <a:rPr sz="1900" i="1" dirty="0">
                <a:solidFill>
                  <a:srgbClr val="231F20"/>
                </a:solidFill>
                <a:latin typeface="Arial Narrow"/>
                <a:cs typeface="Arial Narrow"/>
              </a:rPr>
              <a:t>le</a:t>
            </a:r>
            <a:r>
              <a:rPr sz="1900" i="1" spc="-5" dirty="0">
                <a:solidFill>
                  <a:srgbClr val="231F20"/>
                </a:solidFill>
                <a:latin typeface="Arial Narrow"/>
                <a:cs typeface="Arial Narrow"/>
              </a:rPr>
              <a:t> </a:t>
            </a:r>
            <a:r>
              <a:rPr sz="1900" i="1" dirty="0">
                <a:solidFill>
                  <a:srgbClr val="231F20"/>
                </a:solidFill>
                <a:latin typeface="Arial Narrow"/>
                <a:cs typeface="Arial Narrow"/>
              </a:rPr>
              <a:t>droit</a:t>
            </a:r>
            <a:r>
              <a:rPr sz="1900" i="1" spc="-5" dirty="0">
                <a:solidFill>
                  <a:srgbClr val="231F20"/>
                </a:solidFill>
                <a:latin typeface="Arial Narrow"/>
                <a:cs typeface="Arial Narrow"/>
              </a:rPr>
              <a:t> </a:t>
            </a:r>
            <a:r>
              <a:rPr sz="1900" i="1" dirty="0">
                <a:solidFill>
                  <a:srgbClr val="231F20"/>
                </a:solidFill>
                <a:latin typeface="Arial Narrow"/>
                <a:cs typeface="Arial Narrow"/>
              </a:rPr>
              <a:t>de </a:t>
            </a:r>
            <a:r>
              <a:rPr sz="1900" i="1" spc="-20" dirty="0">
                <a:solidFill>
                  <a:srgbClr val="231F20"/>
                </a:solidFill>
                <a:latin typeface="Arial Narrow"/>
                <a:cs typeface="Arial Narrow"/>
              </a:rPr>
              <a:t>vous </a:t>
            </a:r>
            <a:r>
              <a:rPr sz="1900" i="1" spc="-110" dirty="0">
                <a:solidFill>
                  <a:srgbClr val="231F20"/>
                </a:solidFill>
                <a:latin typeface="Arial Narrow"/>
                <a:cs typeface="Arial Narrow"/>
              </a:rPr>
              <a:t>demander</a:t>
            </a:r>
            <a:r>
              <a:rPr sz="1900" i="1" dirty="0">
                <a:solidFill>
                  <a:srgbClr val="231F20"/>
                </a:solidFill>
                <a:latin typeface="Arial Narrow"/>
                <a:cs typeface="Arial Narrow"/>
              </a:rPr>
              <a:t> </a:t>
            </a:r>
            <a:r>
              <a:rPr sz="1900" i="1" spc="-65" dirty="0">
                <a:solidFill>
                  <a:srgbClr val="231F20"/>
                </a:solidFill>
                <a:latin typeface="Arial Narrow"/>
                <a:cs typeface="Arial Narrow"/>
              </a:rPr>
              <a:t>votre</a:t>
            </a:r>
            <a:r>
              <a:rPr sz="1900" i="1" spc="-40" dirty="0">
                <a:solidFill>
                  <a:srgbClr val="231F20"/>
                </a:solidFill>
                <a:latin typeface="Arial Narrow"/>
                <a:cs typeface="Arial Narrow"/>
              </a:rPr>
              <a:t> </a:t>
            </a:r>
            <a:r>
              <a:rPr sz="1900" i="1" spc="-105" dirty="0">
                <a:solidFill>
                  <a:srgbClr val="231F20"/>
                </a:solidFill>
                <a:latin typeface="Arial Narrow"/>
                <a:cs typeface="Arial Narrow"/>
              </a:rPr>
              <a:t>code</a:t>
            </a:r>
            <a:r>
              <a:rPr sz="1900" i="1" dirty="0">
                <a:solidFill>
                  <a:srgbClr val="231F20"/>
                </a:solidFill>
                <a:latin typeface="Arial Narrow"/>
                <a:cs typeface="Arial Narrow"/>
              </a:rPr>
              <a:t> </a:t>
            </a:r>
            <a:r>
              <a:rPr sz="1900" i="1" spc="-105" dirty="0">
                <a:solidFill>
                  <a:srgbClr val="231F20"/>
                </a:solidFill>
                <a:latin typeface="Arial Narrow"/>
                <a:cs typeface="Arial Narrow"/>
              </a:rPr>
              <a:t>de</a:t>
            </a:r>
            <a:r>
              <a:rPr sz="1900" i="1" spc="-5" dirty="0">
                <a:solidFill>
                  <a:srgbClr val="231F20"/>
                </a:solidFill>
                <a:latin typeface="Arial Narrow"/>
                <a:cs typeface="Arial Narrow"/>
              </a:rPr>
              <a:t> </a:t>
            </a:r>
            <a:r>
              <a:rPr sz="1900" i="1" spc="-35" dirty="0">
                <a:solidFill>
                  <a:srgbClr val="231F20"/>
                </a:solidFill>
                <a:latin typeface="Arial Narrow"/>
                <a:cs typeface="Arial Narrow"/>
              </a:rPr>
              <a:t>carte</a:t>
            </a:r>
            <a:r>
              <a:rPr sz="1900" i="1" dirty="0">
                <a:solidFill>
                  <a:srgbClr val="231F20"/>
                </a:solidFill>
                <a:latin typeface="Arial Narrow"/>
                <a:cs typeface="Arial Narrow"/>
              </a:rPr>
              <a:t> </a:t>
            </a:r>
            <a:r>
              <a:rPr sz="1900" i="1" spc="-114" dirty="0">
                <a:solidFill>
                  <a:srgbClr val="231F20"/>
                </a:solidFill>
                <a:latin typeface="Arial Narrow"/>
                <a:cs typeface="Arial Narrow"/>
              </a:rPr>
              <a:t>bleue,</a:t>
            </a:r>
            <a:r>
              <a:rPr sz="1900" i="1" spc="5" dirty="0">
                <a:solidFill>
                  <a:srgbClr val="231F20"/>
                </a:solidFill>
                <a:latin typeface="Arial Narrow"/>
                <a:cs typeface="Arial Narrow"/>
              </a:rPr>
              <a:t> </a:t>
            </a:r>
            <a:r>
              <a:rPr sz="1900" i="1" spc="-114" dirty="0">
                <a:solidFill>
                  <a:srgbClr val="231F20"/>
                </a:solidFill>
                <a:latin typeface="Arial Narrow"/>
                <a:cs typeface="Arial Narrow"/>
              </a:rPr>
              <a:t>vos</a:t>
            </a:r>
            <a:r>
              <a:rPr sz="1900" i="1" spc="10" dirty="0">
                <a:solidFill>
                  <a:srgbClr val="231F20"/>
                </a:solidFill>
                <a:latin typeface="Arial Narrow"/>
                <a:cs typeface="Arial Narrow"/>
              </a:rPr>
              <a:t> </a:t>
            </a:r>
            <a:r>
              <a:rPr sz="1900" i="1" spc="-110" dirty="0">
                <a:solidFill>
                  <a:srgbClr val="231F20"/>
                </a:solidFill>
                <a:latin typeface="Arial Narrow"/>
                <a:cs typeface="Arial Narrow"/>
              </a:rPr>
              <a:t>codes</a:t>
            </a:r>
            <a:r>
              <a:rPr sz="1900" i="1" dirty="0">
                <a:solidFill>
                  <a:srgbClr val="231F20"/>
                </a:solidFill>
                <a:latin typeface="Arial Narrow"/>
                <a:cs typeface="Arial Narrow"/>
              </a:rPr>
              <a:t> </a:t>
            </a:r>
            <a:r>
              <a:rPr sz="1900" i="1" spc="-120" dirty="0">
                <a:solidFill>
                  <a:srgbClr val="231F20"/>
                </a:solidFill>
                <a:latin typeface="Arial Narrow"/>
                <a:cs typeface="Arial Narrow"/>
              </a:rPr>
              <a:t>d’accès</a:t>
            </a:r>
            <a:r>
              <a:rPr sz="1900" i="1" spc="10" dirty="0">
                <a:solidFill>
                  <a:srgbClr val="231F20"/>
                </a:solidFill>
                <a:latin typeface="Arial Narrow"/>
                <a:cs typeface="Arial Narrow"/>
              </a:rPr>
              <a:t> </a:t>
            </a:r>
            <a:r>
              <a:rPr sz="1900" i="1" dirty="0">
                <a:solidFill>
                  <a:srgbClr val="231F20"/>
                </a:solidFill>
                <a:latin typeface="Arial Narrow"/>
                <a:cs typeface="Arial Narrow"/>
              </a:rPr>
              <a:t>et </a:t>
            </a:r>
            <a:r>
              <a:rPr sz="1900" i="1" spc="-70" dirty="0">
                <a:solidFill>
                  <a:srgbClr val="231F20"/>
                </a:solidFill>
                <a:latin typeface="Arial Narrow"/>
                <a:cs typeface="Arial Narrow"/>
              </a:rPr>
              <a:t>mots</a:t>
            </a:r>
            <a:r>
              <a:rPr sz="1900" i="1" spc="-5" dirty="0">
                <a:solidFill>
                  <a:srgbClr val="231F20"/>
                </a:solidFill>
                <a:latin typeface="Arial Narrow"/>
                <a:cs typeface="Arial Narrow"/>
              </a:rPr>
              <a:t> </a:t>
            </a:r>
            <a:r>
              <a:rPr sz="1900" i="1" spc="-25" dirty="0">
                <a:solidFill>
                  <a:srgbClr val="231F20"/>
                </a:solidFill>
                <a:latin typeface="Arial Narrow"/>
                <a:cs typeface="Arial Narrow"/>
              </a:rPr>
              <a:t>de </a:t>
            </a:r>
            <a:r>
              <a:rPr sz="1900" i="1" spc="-155" dirty="0">
                <a:solidFill>
                  <a:srgbClr val="231F20"/>
                </a:solidFill>
                <a:latin typeface="Arial Narrow"/>
                <a:cs typeface="Arial Narrow"/>
              </a:rPr>
              <a:t>passe.</a:t>
            </a:r>
            <a:r>
              <a:rPr sz="1900" i="1" spc="45" dirty="0">
                <a:solidFill>
                  <a:srgbClr val="231F20"/>
                </a:solidFill>
                <a:latin typeface="Arial Narrow"/>
                <a:cs typeface="Arial Narrow"/>
              </a:rPr>
              <a:t> </a:t>
            </a:r>
            <a:r>
              <a:rPr sz="1900" i="1" spc="-370" dirty="0">
                <a:solidFill>
                  <a:srgbClr val="231F20"/>
                </a:solidFill>
                <a:latin typeface="Arial Narrow"/>
                <a:cs typeface="Arial Narrow"/>
              </a:rPr>
              <a:t>Ne</a:t>
            </a:r>
            <a:r>
              <a:rPr sz="1900" i="1" spc="260" dirty="0">
                <a:solidFill>
                  <a:srgbClr val="231F20"/>
                </a:solidFill>
                <a:latin typeface="Arial Narrow"/>
                <a:cs typeface="Arial Narrow"/>
              </a:rPr>
              <a:t> </a:t>
            </a:r>
            <a:r>
              <a:rPr sz="1900" i="1" spc="-85" dirty="0">
                <a:solidFill>
                  <a:srgbClr val="231F20"/>
                </a:solidFill>
                <a:latin typeface="Arial Narrow"/>
                <a:cs typeface="Arial Narrow"/>
              </a:rPr>
              <a:t>transmettez</a:t>
            </a:r>
            <a:r>
              <a:rPr sz="1900" i="1" spc="-20" dirty="0">
                <a:solidFill>
                  <a:srgbClr val="231F20"/>
                </a:solidFill>
                <a:latin typeface="Arial Narrow"/>
                <a:cs typeface="Arial Narrow"/>
              </a:rPr>
              <a:t> </a:t>
            </a:r>
            <a:r>
              <a:rPr sz="1900" i="1" spc="-80" dirty="0">
                <a:solidFill>
                  <a:srgbClr val="231F20"/>
                </a:solidFill>
                <a:latin typeface="Arial Narrow"/>
                <a:cs typeface="Arial Narrow"/>
              </a:rPr>
              <a:t>rien</a:t>
            </a:r>
            <a:r>
              <a:rPr sz="1900" i="1" spc="-30" dirty="0">
                <a:solidFill>
                  <a:srgbClr val="231F20"/>
                </a:solidFill>
                <a:latin typeface="Arial Narrow"/>
                <a:cs typeface="Arial Narrow"/>
              </a:rPr>
              <a:t> </a:t>
            </a:r>
            <a:r>
              <a:rPr sz="1900" i="1" spc="-235" dirty="0">
                <a:solidFill>
                  <a:srgbClr val="231F20"/>
                </a:solidFill>
                <a:latin typeface="Arial Narrow"/>
                <a:cs typeface="Arial Narrow"/>
              </a:rPr>
              <a:t>de</a:t>
            </a:r>
            <a:r>
              <a:rPr sz="1900" i="1" spc="125" dirty="0">
                <a:solidFill>
                  <a:srgbClr val="231F20"/>
                </a:solidFill>
                <a:latin typeface="Arial Narrow"/>
                <a:cs typeface="Arial Narrow"/>
              </a:rPr>
              <a:t> </a:t>
            </a:r>
            <a:r>
              <a:rPr sz="1900" i="1" spc="-70" dirty="0">
                <a:solidFill>
                  <a:srgbClr val="231F20"/>
                </a:solidFill>
                <a:latin typeface="Arial Narrow"/>
                <a:cs typeface="Arial Narrow"/>
              </a:rPr>
              <a:t>confidentiel</a:t>
            </a:r>
            <a:r>
              <a:rPr sz="1900" i="1" spc="-10" dirty="0">
                <a:solidFill>
                  <a:srgbClr val="231F20"/>
                </a:solidFill>
                <a:latin typeface="Arial Narrow"/>
                <a:cs typeface="Arial Narrow"/>
              </a:rPr>
              <a:t> </a:t>
            </a:r>
            <a:r>
              <a:rPr sz="1900" i="1" spc="-190" dirty="0">
                <a:solidFill>
                  <a:srgbClr val="231F20"/>
                </a:solidFill>
                <a:latin typeface="Arial Narrow"/>
                <a:cs typeface="Arial Narrow"/>
              </a:rPr>
              <a:t>même</a:t>
            </a:r>
            <a:r>
              <a:rPr sz="1900" i="1" spc="80" dirty="0">
                <a:solidFill>
                  <a:srgbClr val="231F20"/>
                </a:solidFill>
                <a:latin typeface="Arial Narrow"/>
                <a:cs typeface="Arial Narrow"/>
              </a:rPr>
              <a:t> </a:t>
            </a:r>
            <a:r>
              <a:rPr sz="1900" i="1" spc="-114" dirty="0">
                <a:solidFill>
                  <a:srgbClr val="231F20"/>
                </a:solidFill>
                <a:latin typeface="Arial Narrow"/>
                <a:cs typeface="Arial Narrow"/>
              </a:rPr>
              <a:t>sur</a:t>
            </a:r>
            <a:r>
              <a:rPr sz="1900" i="1" spc="65" dirty="0">
                <a:solidFill>
                  <a:srgbClr val="231F20"/>
                </a:solidFill>
                <a:latin typeface="Arial Narrow"/>
                <a:cs typeface="Arial Narrow"/>
              </a:rPr>
              <a:t> </a:t>
            </a:r>
            <a:r>
              <a:rPr sz="1900" i="1" spc="-150" dirty="0">
                <a:solidFill>
                  <a:srgbClr val="231F20"/>
                </a:solidFill>
                <a:latin typeface="Arial Narrow"/>
                <a:cs typeface="Arial Narrow"/>
              </a:rPr>
              <a:t>demande</a:t>
            </a:r>
            <a:r>
              <a:rPr sz="1900" i="1" spc="65" dirty="0">
                <a:solidFill>
                  <a:srgbClr val="231F20"/>
                </a:solidFill>
                <a:latin typeface="Arial Narrow"/>
                <a:cs typeface="Arial Narrow"/>
              </a:rPr>
              <a:t> </a:t>
            </a:r>
            <a:r>
              <a:rPr sz="1900" i="1" spc="-40" dirty="0">
                <a:solidFill>
                  <a:srgbClr val="231F20"/>
                </a:solidFill>
                <a:latin typeface="Arial Narrow"/>
                <a:cs typeface="Arial Narrow"/>
              </a:rPr>
              <a:t>d’une </a:t>
            </a:r>
            <a:r>
              <a:rPr sz="1900" i="1" spc="-114" dirty="0">
                <a:solidFill>
                  <a:srgbClr val="231F20"/>
                </a:solidFill>
                <a:latin typeface="Arial Narrow"/>
                <a:cs typeface="Arial Narrow"/>
              </a:rPr>
              <a:t>personne</a:t>
            </a:r>
            <a:r>
              <a:rPr sz="1900" i="1" spc="-70" dirty="0">
                <a:solidFill>
                  <a:srgbClr val="231F20"/>
                </a:solidFill>
                <a:latin typeface="Arial Narrow"/>
                <a:cs typeface="Arial Narrow"/>
              </a:rPr>
              <a:t> qui </a:t>
            </a:r>
            <a:r>
              <a:rPr sz="1900" i="1" spc="-120" dirty="0">
                <a:solidFill>
                  <a:srgbClr val="231F20"/>
                </a:solidFill>
                <a:latin typeface="Arial Narrow"/>
                <a:cs typeface="Arial Narrow"/>
              </a:rPr>
              <a:t>annonce</a:t>
            </a:r>
            <a:r>
              <a:rPr sz="1900" i="1" spc="-70" dirty="0">
                <a:solidFill>
                  <a:srgbClr val="231F20"/>
                </a:solidFill>
                <a:latin typeface="Arial Narrow"/>
                <a:cs typeface="Arial Narrow"/>
              </a:rPr>
              <a:t> </a:t>
            </a:r>
            <a:r>
              <a:rPr sz="1900" i="1" spc="-45" dirty="0">
                <a:solidFill>
                  <a:srgbClr val="231F20"/>
                </a:solidFill>
                <a:latin typeface="Arial Narrow"/>
                <a:cs typeface="Arial Narrow"/>
              </a:rPr>
              <a:t>faire</a:t>
            </a:r>
            <a:r>
              <a:rPr sz="1900" i="1" spc="-70" dirty="0">
                <a:solidFill>
                  <a:srgbClr val="231F20"/>
                </a:solidFill>
                <a:latin typeface="Arial Narrow"/>
                <a:cs typeface="Arial Narrow"/>
              </a:rPr>
              <a:t> </a:t>
            </a:r>
            <a:r>
              <a:rPr sz="1900" i="1" spc="-55" dirty="0">
                <a:solidFill>
                  <a:srgbClr val="231F20"/>
                </a:solidFill>
                <a:latin typeface="Arial Narrow"/>
                <a:cs typeface="Arial Narrow"/>
              </a:rPr>
              <a:t>partie</a:t>
            </a:r>
            <a:r>
              <a:rPr sz="1900" i="1" spc="-70" dirty="0">
                <a:solidFill>
                  <a:srgbClr val="231F20"/>
                </a:solidFill>
                <a:latin typeface="Arial Narrow"/>
                <a:cs typeface="Arial Narrow"/>
              </a:rPr>
              <a:t> </a:t>
            </a:r>
            <a:r>
              <a:rPr sz="1900" i="1" spc="-120" dirty="0">
                <a:solidFill>
                  <a:srgbClr val="231F20"/>
                </a:solidFill>
                <a:latin typeface="Arial Narrow"/>
                <a:cs typeface="Arial Narrow"/>
              </a:rPr>
              <a:t>de</a:t>
            </a:r>
            <a:r>
              <a:rPr sz="1900" i="1" spc="-70" dirty="0">
                <a:solidFill>
                  <a:srgbClr val="231F20"/>
                </a:solidFill>
                <a:latin typeface="Arial Narrow"/>
                <a:cs typeface="Arial Narrow"/>
              </a:rPr>
              <a:t> </a:t>
            </a:r>
            <a:r>
              <a:rPr sz="1900" i="1" spc="-75" dirty="0">
                <a:solidFill>
                  <a:srgbClr val="231F20"/>
                </a:solidFill>
                <a:latin typeface="Arial Narrow"/>
                <a:cs typeface="Arial Narrow"/>
              </a:rPr>
              <a:t>votre</a:t>
            </a:r>
            <a:r>
              <a:rPr sz="1900" i="1" spc="-70" dirty="0">
                <a:solidFill>
                  <a:srgbClr val="231F20"/>
                </a:solidFill>
                <a:latin typeface="Arial Narrow"/>
                <a:cs typeface="Arial Narrow"/>
              </a:rPr>
              <a:t> </a:t>
            </a:r>
            <a:r>
              <a:rPr sz="1900" i="1" spc="-10" dirty="0">
                <a:solidFill>
                  <a:srgbClr val="231F20"/>
                </a:solidFill>
                <a:latin typeface="Arial Narrow"/>
                <a:cs typeface="Arial Narrow"/>
              </a:rPr>
              <a:t>entourage.</a:t>
            </a:r>
            <a:endParaRPr sz="1900" dirty="0">
              <a:latin typeface="Arial Narrow"/>
              <a:cs typeface="Arial Narrow"/>
            </a:endParaRPr>
          </a:p>
        </p:txBody>
      </p:sp>
      <p:grpSp>
        <p:nvGrpSpPr>
          <p:cNvPr id="126" name="object 2">
            <a:extLst>
              <a:ext uri="{FF2B5EF4-FFF2-40B4-BE49-F238E27FC236}">
                <a16:creationId xmlns:a16="http://schemas.microsoft.com/office/drawing/2014/main" id="{F965A7F3-68F3-0262-3D6E-780614524C00}"/>
              </a:ext>
            </a:extLst>
          </p:cNvPr>
          <p:cNvGrpSpPr/>
          <p:nvPr/>
        </p:nvGrpSpPr>
        <p:grpSpPr>
          <a:xfrm>
            <a:off x="0" y="0"/>
            <a:ext cx="20104100" cy="1543685"/>
            <a:chOff x="0" y="0"/>
            <a:chExt cx="20104100" cy="1543685"/>
          </a:xfrm>
        </p:grpSpPr>
        <p:sp>
          <p:nvSpPr>
            <p:cNvPr id="127" name="object 3">
              <a:extLst>
                <a:ext uri="{FF2B5EF4-FFF2-40B4-BE49-F238E27FC236}">
                  <a16:creationId xmlns:a16="http://schemas.microsoft.com/office/drawing/2014/main" id="{9051D1A0-7F5A-5C61-FB64-575CB534D8D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28" name="object 4">
              <a:extLst>
                <a:ext uri="{FF2B5EF4-FFF2-40B4-BE49-F238E27FC236}">
                  <a16:creationId xmlns:a16="http://schemas.microsoft.com/office/drawing/2014/main" id="{CBFBE896-0D8E-06F4-C09F-17068D35A7E6}"/>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29" name="object 5">
              <a:extLst>
                <a:ext uri="{FF2B5EF4-FFF2-40B4-BE49-F238E27FC236}">
                  <a16:creationId xmlns:a16="http://schemas.microsoft.com/office/drawing/2014/main" id="{C8C3297A-8721-9793-4C11-E34AB4CD32C7}"/>
                </a:ext>
              </a:extLst>
            </p:cNvPr>
            <p:cNvPicPr/>
            <p:nvPr/>
          </p:nvPicPr>
          <p:blipFill>
            <a:blip r:embed="rId9" cstate="print"/>
            <a:stretch>
              <a:fillRect/>
            </a:stretch>
          </p:blipFill>
          <p:spPr>
            <a:xfrm>
              <a:off x="2941343" y="583595"/>
              <a:ext cx="165526" cy="74731"/>
            </a:xfrm>
            <a:prstGeom prst="rect">
              <a:avLst/>
            </a:prstGeom>
          </p:spPr>
        </p:pic>
        <p:sp>
          <p:nvSpPr>
            <p:cNvPr id="130" name="object 6">
              <a:extLst>
                <a:ext uri="{FF2B5EF4-FFF2-40B4-BE49-F238E27FC236}">
                  <a16:creationId xmlns:a16="http://schemas.microsoft.com/office/drawing/2014/main" id="{E1A6FBFB-FB30-298F-CBC0-A7EF219811C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31" name="object 7">
              <a:extLst>
                <a:ext uri="{FF2B5EF4-FFF2-40B4-BE49-F238E27FC236}">
                  <a16:creationId xmlns:a16="http://schemas.microsoft.com/office/drawing/2014/main" id="{DC49D0EB-A821-D4DA-2D51-9DD3B8EE0B9E}"/>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32" name="object 8">
              <a:extLst>
                <a:ext uri="{FF2B5EF4-FFF2-40B4-BE49-F238E27FC236}">
                  <a16:creationId xmlns:a16="http://schemas.microsoft.com/office/drawing/2014/main" id="{8BA07B86-995D-08EB-BB24-5FE1F4559C3E}"/>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33" name="object 9">
              <a:extLst>
                <a:ext uri="{FF2B5EF4-FFF2-40B4-BE49-F238E27FC236}">
                  <a16:creationId xmlns:a16="http://schemas.microsoft.com/office/drawing/2014/main" id="{282639A8-8B21-9720-B43D-2B9A145B9DA3}"/>
                </a:ext>
              </a:extLst>
            </p:cNvPr>
            <p:cNvPicPr/>
            <p:nvPr/>
          </p:nvPicPr>
          <p:blipFill>
            <a:blip r:embed="rId10" cstate="print"/>
            <a:stretch>
              <a:fillRect/>
            </a:stretch>
          </p:blipFill>
          <p:spPr>
            <a:xfrm>
              <a:off x="786811" y="414296"/>
              <a:ext cx="194568" cy="193648"/>
            </a:xfrm>
            <a:prstGeom prst="rect">
              <a:avLst/>
            </a:prstGeom>
          </p:spPr>
        </p:pic>
        <p:sp>
          <p:nvSpPr>
            <p:cNvPr id="134" name="object 10">
              <a:extLst>
                <a:ext uri="{FF2B5EF4-FFF2-40B4-BE49-F238E27FC236}">
                  <a16:creationId xmlns:a16="http://schemas.microsoft.com/office/drawing/2014/main" id="{8117D737-4BD8-FFA9-7783-AA7968E31C5F}"/>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35" name="object 11">
              <a:extLst>
                <a:ext uri="{FF2B5EF4-FFF2-40B4-BE49-F238E27FC236}">
                  <a16:creationId xmlns:a16="http://schemas.microsoft.com/office/drawing/2014/main" id="{1F9C71C0-46CB-04F8-7272-C105EC6C1F05}"/>
                </a:ext>
              </a:extLst>
            </p:cNvPr>
            <p:cNvPicPr/>
            <p:nvPr/>
          </p:nvPicPr>
          <p:blipFill>
            <a:blip r:embed="rId11" cstate="print"/>
            <a:stretch>
              <a:fillRect/>
            </a:stretch>
          </p:blipFill>
          <p:spPr>
            <a:xfrm>
              <a:off x="942241" y="229292"/>
              <a:ext cx="253426" cy="110426"/>
            </a:xfrm>
            <a:prstGeom prst="rect">
              <a:avLst/>
            </a:prstGeom>
          </p:spPr>
        </p:pic>
        <p:pic>
          <p:nvPicPr>
            <p:cNvPr id="136" name="object 12">
              <a:extLst>
                <a:ext uri="{FF2B5EF4-FFF2-40B4-BE49-F238E27FC236}">
                  <a16:creationId xmlns:a16="http://schemas.microsoft.com/office/drawing/2014/main" id="{6E61351D-3A71-DA70-CA7A-ACDA35568EF9}"/>
                </a:ext>
              </a:extLst>
            </p:cNvPr>
            <p:cNvPicPr/>
            <p:nvPr/>
          </p:nvPicPr>
          <p:blipFill>
            <a:blip r:embed="rId12" cstate="print"/>
            <a:stretch>
              <a:fillRect/>
            </a:stretch>
          </p:blipFill>
          <p:spPr>
            <a:xfrm>
              <a:off x="778128" y="950596"/>
              <a:ext cx="107549" cy="217145"/>
            </a:xfrm>
            <a:prstGeom prst="rect">
              <a:avLst/>
            </a:prstGeom>
          </p:spPr>
        </p:pic>
        <p:sp>
          <p:nvSpPr>
            <p:cNvPr id="137" name="object 13">
              <a:extLst>
                <a:ext uri="{FF2B5EF4-FFF2-40B4-BE49-F238E27FC236}">
                  <a16:creationId xmlns:a16="http://schemas.microsoft.com/office/drawing/2014/main" id="{347090E4-C935-9868-23C3-4ACCBBD0AAD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38" name="object 14">
              <a:extLst>
                <a:ext uri="{FF2B5EF4-FFF2-40B4-BE49-F238E27FC236}">
                  <a16:creationId xmlns:a16="http://schemas.microsoft.com/office/drawing/2014/main" id="{CBC6C51F-CD5E-6C9D-2D8C-635DB974BB84}"/>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39" name="object 15">
            <a:extLst>
              <a:ext uri="{FF2B5EF4-FFF2-40B4-BE49-F238E27FC236}">
                <a16:creationId xmlns:a16="http://schemas.microsoft.com/office/drawing/2014/main" id="{2FB0F4D6-309A-3452-E3A1-86BB1E70EDFA}"/>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40" name="object 21">
            <a:extLst>
              <a:ext uri="{FF2B5EF4-FFF2-40B4-BE49-F238E27FC236}">
                <a16:creationId xmlns:a16="http://schemas.microsoft.com/office/drawing/2014/main" id="{9A0A81CC-6AE7-F4EE-D11E-8DD4D2127514}"/>
              </a:ext>
            </a:extLst>
          </p:cNvPr>
          <p:cNvGrpSpPr/>
          <p:nvPr/>
        </p:nvGrpSpPr>
        <p:grpSpPr>
          <a:xfrm>
            <a:off x="1322959" y="1556894"/>
            <a:ext cx="1341120" cy="1238250"/>
            <a:chOff x="1322959" y="1556894"/>
            <a:chExt cx="1341120" cy="1238250"/>
          </a:xfrm>
        </p:grpSpPr>
        <p:sp>
          <p:nvSpPr>
            <p:cNvPr id="141" name="object 22">
              <a:extLst>
                <a:ext uri="{FF2B5EF4-FFF2-40B4-BE49-F238E27FC236}">
                  <a16:creationId xmlns:a16="http://schemas.microsoft.com/office/drawing/2014/main" id="{4735301F-E9E8-7BFE-9A1D-DDB4C6A8F531}"/>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42" name="object 23">
              <a:extLst>
                <a:ext uri="{FF2B5EF4-FFF2-40B4-BE49-F238E27FC236}">
                  <a16:creationId xmlns:a16="http://schemas.microsoft.com/office/drawing/2014/main" id="{9CDFAE62-0D49-C24D-D87C-4CCA7D126F06}"/>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43" name="object 24">
              <a:extLst>
                <a:ext uri="{FF2B5EF4-FFF2-40B4-BE49-F238E27FC236}">
                  <a16:creationId xmlns:a16="http://schemas.microsoft.com/office/drawing/2014/main" id="{BFD74CB2-3C3D-FD1A-60C4-FA0EC4493869}"/>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44" name="object 26">
            <a:extLst>
              <a:ext uri="{FF2B5EF4-FFF2-40B4-BE49-F238E27FC236}">
                <a16:creationId xmlns:a16="http://schemas.microsoft.com/office/drawing/2014/main" id="{49D97241-22A6-8C60-7811-BFDC34787D68}"/>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
        <p:nvSpPr>
          <p:cNvPr id="145" name="object 113">
            <a:extLst>
              <a:ext uri="{FF2B5EF4-FFF2-40B4-BE49-F238E27FC236}">
                <a16:creationId xmlns:a16="http://schemas.microsoft.com/office/drawing/2014/main" id="{368C141C-1277-88DD-4E97-7E0FEACC4595}"/>
              </a:ext>
            </a:extLst>
          </p:cNvPr>
          <p:cNvSpPr txBox="1"/>
          <p:nvPr/>
        </p:nvSpPr>
        <p:spPr>
          <a:xfrm>
            <a:off x="3502502" y="6170958"/>
            <a:ext cx="8987948" cy="304571"/>
          </a:xfrm>
          <a:prstGeom prst="rect">
            <a:avLst/>
          </a:prstGeom>
        </p:spPr>
        <p:txBody>
          <a:bodyPr vert="horz" wrap="square" lIns="0" tIns="12065" rIns="0" bIns="0" rtlCol="0">
            <a:spAutoFit/>
          </a:bodyPr>
          <a:lstStyle/>
          <a:p>
            <a:pPr marL="38100">
              <a:lnSpc>
                <a:spcPct val="100000"/>
              </a:lnSpc>
              <a:spcBef>
                <a:spcPts val="95"/>
              </a:spcBef>
            </a:pPr>
            <a:r>
              <a:rPr lang="fr-FR" sz="1800" b="1" spc="-15" baseline="48611" dirty="0">
                <a:solidFill>
                  <a:srgbClr val="231F20"/>
                </a:solidFill>
                <a:latin typeface="Calibri"/>
                <a:cs typeface="Calibri"/>
              </a:rPr>
              <a:t>COMMENT</a:t>
            </a:r>
            <a:r>
              <a:rPr lang="fr-FR" sz="1800" b="1" spc="-52" baseline="48611" dirty="0">
                <a:solidFill>
                  <a:srgbClr val="231F20"/>
                </a:solidFill>
                <a:latin typeface="Calibri"/>
                <a:cs typeface="Calibri"/>
              </a:rPr>
              <a:t> </a:t>
            </a:r>
            <a:r>
              <a:rPr lang="fr-FR" sz="1800" b="1" spc="179" baseline="48611" dirty="0">
                <a:solidFill>
                  <a:srgbClr val="231F20"/>
                </a:solidFill>
                <a:latin typeface="Calibri"/>
                <a:cs typeface="Calibri"/>
              </a:rPr>
              <a:t>REPÉRER</a:t>
            </a:r>
            <a:r>
              <a:rPr lang="fr-FR" sz="1800" b="1" spc="-37" baseline="48611" dirty="0">
                <a:solidFill>
                  <a:srgbClr val="231F20"/>
                </a:solidFill>
                <a:latin typeface="Calibri"/>
                <a:cs typeface="Calibri"/>
              </a:rPr>
              <a:t> </a:t>
            </a:r>
            <a:r>
              <a:rPr lang="fr-FR" sz="1800" b="1" baseline="48611" dirty="0">
                <a:solidFill>
                  <a:srgbClr val="231F20"/>
                </a:solidFill>
                <a:latin typeface="Calibri"/>
                <a:cs typeface="Calibri"/>
              </a:rPr>
              <a:t>UNE</a:t>
            </a:r>
            <a:r>
              <a:rPr lang="fr-FR" sz="1800" b="1" spc="-37" baseline="48611" dirty="0">
                <a:solidFill>
                  <a:srgbClr val="231F20"/>
                </a:solidFill>
                <a:latin typeface="Calibri"/>
                <a:cs typeface="Calibri"/>
              </a:rPr>
              <a:t> </a:t>
            </a:r>
            <a:r>
              <a:rPr lang="fr-FR" sz="1800" b="1" spc="127" baseline="48611" dirty="0">
                <a:solidFill>
                  <a:srgbClr val="231F20"/>
                </a:solidFill>
                <a:latin typeface="Calibri"/>
                <a:cs typeface="Calibri"/>
              </a:rPr>
              <a:t>ARNAQUE</a:t>
            </a:r>
            <a:r>
              <a:rPr lang="fr-FR" sz="1800" b="1" spc="-44" baseline="48611" dirty="0">
                <a:solidFill>
                  <a:srgbClr val="231F20"/>
                </a:solidFill>
                <a:latin typeface="Calibri"/>
                <a:cs typeface="Calibri"/>
              </a:rPr>
              <a:t> </a:t>
            </a:r>
            <a:r>
              <a:rPr lang="fr-FR" sz="1800" b="1" spc="142" baseline="48611" dirty="0">
                <a:solidFill>
                  <a:srgbClr val="231F20"/>
                </a:solidFill>
                <a:latin typeface="Calibri"/>
                <a:cs typeface="Calibri"/>
              </a:rPr>
              <a:t>REÇUE</a:t>
            </a:r>
            <a:r>
              <a:rPr lang="fr-FR" sz="1800" b="1" spc="-37" baseline="48611" dirty="0">
                <a:solidFill>
                  <a:srgbClr val="231F20"/>
                </a:solidFill>
                <a:latin typeface="Calibri"/>
                <a:cs typeface="Calibri"/>
              </a:rPr>
              <a:t>              </a:t>
            </a:r>
            <a:r>
              <a:rPr lang="fr-FR" sz="1900" i="1" spc="-25" dirty="0">
                <a:solidFill>
                  <a:srgbClr val="231F20"/>
                </a:solidFill>
                <a:latin typeface="Arial Narrow"/>
                <a:cs typeface="Arial Narrow"/>
              </a:rPr>
              <a:t>vigil</a:t>
            </a:r>
            <a:r>
              <a:rPr sz="1900" i="1" spc="-25" dirty="0">
                <a:solidFill>
                  <a:srgbClr val="231F20"/>
                </a:solidFill>
                <a:latin typeface="Arial Narrow"/>
                <a:cs typeface="Arial Narrow"/>
              </a:rPr>
              <a:t>ant</a:t>
            </a:r>
            <a:r>
              <a:rPr sz="1900" i="1" spc="-15" dirty="0">
                <a:solidFill>
                  <a:srgbClr val="231F20"/>
                </a:solidFill>
                <a:latin typeface="Arial Narrow"/>
                <a:cs typeface="Arial Narrow"/>
              </a:rPr>
              <a:t>s</a:t>
            </a:r>
            <a:r>
              <a:rPr sz="1900" i="1" spc="50" dirty="0">
                <a:solidFill>
                  <a:srgbClr val="231F20"/>
                </a:solidFill>
                <a:latin typeface="Arial Narrow"/>
                <a:cs typeface="Arial Narrow"/>
              </a:rPr>
              <a:t> </a:t>
            </a:r>
            <a:r>
              <a:rPr sz="1900" i="1" dirty="0">
                <a:solidFill>
                  <a:srgbClr val="231F20"/>
                </a:solidFill>
                <a:latin typeface="Arial Narrow"/>
                <a:cs typeface="Arial Narrow"/>
              </a:rPr>
              <a:t>si</a:t>
            </a:r>
            <a:r>
              <a:rPr sz="1900" i="1" spc="45" dirty="0">
                <a:solidFill>
                  <a:srgbClr val="231F20"/>
                </a:solidFill>
                <a:latin typeface="Arial Narrow"/>
                <a:cs typeface="Arial Narrow"/>
              </a:rPr>
              <a:t> </a:t>
            </a:r>
            <a:r>
              <a:rPr sz="1900" i="1" dirty="0">
                <a:solidFill>
                  <a:srgbClr val="231F20"/>
                </a:solidFill>
                <a:latin typeface="Arial Narrow"/>
                <a:cs typeface="Arial Narrow"/>
              </a:rPr>
              <a:t>le</a:t>
            </a:r>
            <a:r>
              <a:rPr sz="1900" i="1" spc="45" dirty="0">
                <a:solidFill>
                  <a:srgbClr val="231F20"/>
                </a:solidFill>
                <a:latin typeface="Arial Narrow"/>
                <a:cs typeface="Arial Narrow"/>
              </a:rPr>
              <a:t> </a:t>
            </a:r>
            <a:r>
              <a:rPr sz="1900" i="1" spc="-120" dirty="0">
                <a:solidFill>
                  <a:srgbClr val="231F20"/>
                </a:solidFill>
                <a:latin typeface="Arial Narrow"/>
                <a:cs typeface="Arial Narrow"/>
              </a:rPr>
              <a:t>message</a:t>
            </a:r>
            <a:r>
              <a:rPr sz="1900" i="1" spc="45" dirty="0">
                <a:solidFill>
                  <a:srgbClr val="231F20"/>
                </a:solidFill>
                <a:latin typeface="Arial Narrow"/>
                <a:cs typeface="Arial Narrow"/>
              </a:rPr>
              <a:t> </a:t>
            </a:r>
            <a:r>
              <a:rPr sz="1900" i="1" spc="-45" dirty="0">
                <a:solidFill>
                  <a:srgbClr val="231F20"/>
                </a:solidFill>
                <a:latin typeface="Arial Narrow"/>
                <a:cs typeface="Arial Narrow"/>
              </a:rPr>
              <a:t>provient</a:t>
            </a:r>
            <a:r>
              <a:rPr sz="1900" i="1" spc="50" dirty="0">
                <a:solidFill>
                  <a:srgbClr val="231F20"/>
                </a:solidFill>
                <a:latin typeface="Arial Narrow"/>
                <a:cs typeface="Arial Narrow"/>
              </a:rPr>
              <a:t> </a:t>
            </a:r>
            <a:r>
              <a:rPr sz="1900" i="1" spc="-100" dirty="0">
                <a:solidFill>
                  <a:srgbClr val="231F20"/>
                </a:solidFill>
                <a:latin typeface="Arial Narrow"/>
                <a:cs typeface="Arial Narrow"/>
              </a:rPr>
              <a:t>d’une</a:t>
            </a:r>
            <a:r>
              <a:rPr sz="1900" i="1" spc="45" dirty="0">
                <a:solidFill>
                  <a:srgbClr val="231F20"/>
                </a:solidFill>
                <a:latin typeface="Arial Narrow"/>
                <a:cs typeface="Arial Narrow"/>
              </a:rPr>
              <a:t> </a:t>
            </a:r>
            <a:r>
              <a:rPr sz="1900" i="1" spc="-95" dirty="0">
                <a:solidFill>
                  <a:srgbClr val="231F20"/>
                </a:solidFill>
                <a:latin typeface="Arial Narrow"/>
                <a:cs typeface="Arial Narrow"/>
              </a:rPr>
              <a:t>adresse</a:t>
            </a:r>
            <a:r>
              <a:rPr sz="1900" i="1" spc="45" dirty="0">
                <a:solidFill>
                  <a:srgbClr val="231F20"/>
                </a:solidFill>
                <a:latin typeface="Arial Narrow"/>
                <a:cs typeface="Arial Narrow"/>
              </a:rPr>
              <a:t> </a:t>
            </a:r>
            <a:r>
              <a:rPr sz="1900" i="1" spc="-60" dirty="0">
                <a:solidFill>
                  <a:srgbClr val="231F20"/>
                </a:solidFill>
                <a:latin typeface="Arial Narrow"/>
                <a:cs typeface="Arial Narrow"/>
              </a:rPr>
              <a:t>électronique</a:t>
            </a:r>
            <a:r>
              <a:rPr sz="1900" i="1" spc="45" dirty="0">
                <a:solidFill>
                  <a:srgbClr val="231F20"/>
                </a:solidFill>
                <a:latin typeface="Arial Narrow"/>
                <a:cs typeface="Arial Narrow"/>
              </a:rPr>
              <a:t> </a:t>
            </a:r>
            <a:r>
              <a:rPr sz="1900" i="1" spc="-55" dirty="0">
                <a:solidFill>
                  <a:srgbClr val="231F20"/>
                </a:solidFill>
                <a:latin typeface="Arial Narrow"/>
                <a:cs typeface="Arial Narrow"/>
              </a:rPr>
              <a:t>ou</a:t>
            </a:r>
            <a:r>
              <a:rPr sz="1900" i="1" spc="50" dirty="0">
                <a:solidFill>
                  <a:srgbClr val="231F20"/>
                </a:solidFill>
                <a:latin typeface="Arial Narrow"/>
                <a:cs typeface="Arial Narrow"/>
              </a:rPr>
              <a:t> </a:t>
            </a:r>
            <a:r>
              <a:rPr sz="1900" i="1" spc="-20" dirty="0">
                <a:solidFill>
                  <a:srgbClr val="231F20"/>
                </a:solidFill>
                <a:latin typeface="Arial Narrow"/>
                <a:cs typeface="Arial Narrow"/>
              </a:rPr>
              <a:t>d’un</a:t>
            </a:r>
            <a:endParaRPr sz="1900" dirty="0">
              <a:latin typeface="Arial Narrow"/>
              <a:cs typeface="Arial Narrow"/>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373457" y="6531675"/>
            <a:ext cx="3784600" cy="2220595"/>
            <a:chOff x="3373457" y="6531675"/>
            <a:chExt cx="3784600" cy="2220595"/>
          </a:xfrm>
        </p:grpSpPr>
        <p:sp>
          <p:nvSpPr>
            <p:cNvPr id="15" name="object 15"/>
            <p:cNvSpPr/>
            <p:nvPr/>
          </p:nvSpPr>
          <p:spPr>
            <a:xfrm>
              <a:off x="3373457" y="6531675"/>
              <a:ext cx="3784600" cy="2220595"/>
            </a:xfrm>
            <a:custGeom>
              <a:avLst/>
              <a:gdLst/>
              <a:ahLst/>
              <a:cxnLst/>
              <a:rect l="l" t="t" r="r" b="b"/>
              <a:pathLst>
                <a:path w="3784600" h="2220595">
                  <a:moveTo>
                    <a:pt x="3784596" y="0"/>
                  </a:moveTo>
                  <a:lnTo>
                    <a:pt x="0" y="0"/>
                  </a:lnTo>
                  <a:lnTo>
                    <a:pt x="0" y="2220246"/>
                  </a:lnTo>
                  <a:lnTo>
                    <a:pt x="3784596" y="2220246"/>
                  </a:lnTo>
                  <a:lnTo>
                    <a:pt x="3784596"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57890" y="6616111"/>
              <a:ext cx="3572510" cy="2009775"/>
            </a:xfrm>
            <a:custGeom>
              <a:avLst/>
              <a:gdLst/>
              <a:ahLst/>
              <a:cxnLst/>
              <a:rect l="l" t="t" r="r" b="b"/>
              <a:pathLst>
                <a:path w="3572509" h="2009775">
                  <a:moveTo>
                    <a:pt x="3471548" y="0"/>
                  </a:moveTo>
                  <a:lnTo>
                    <a:pt x="100656" y="0"/>
                  </a:lnTo>
                  <a:lnTo>
                    <a:pt x="61477" y="7910"/>
                  </a:lnTo>
                  <a:lnTo>
                    <a:pt x="29482" y="29480"/>
                  </a:lnTo>
                  <a:lnTo>
                    <a:pt x="7910" y="61472"/>
                  </a:lnTo>
                  <a:lnTo>
                    <a:pt x="0" y="100646"/>
                  </a:lnTo>
                  <a:lnTo>
                    <a:pt x="0" y="1908706"/>
                  </a:lnTo>
                  <a:lnTo>
                    <a:pt x="7910" y="1947885"/>
                  </a:lnTo>
                  <a:lnTo>
                    <a:pt x="29482" y="1979880"/>
                  </a:lnTo>
                  <a:lnTo>
                    <a:pt x="61477" y="2001452"/>
                  </a:lnTo>
                  <a:lnTo>
                    <a:pt x="100656" y="2009362"/>
                  </a:lnTo>
                  <a:lnTo>
                    <a:pt x="3471548" y="2009362"/>
                  </a:lnTo>
                  <a:lnTo>
                    <a:pt x="3510728" y="2001452"/>
                  </a:lnTo>
                  <a:lnTo>
                    <a:pt x="3542723" y="1979880"/>
                  </a:lnTo>
                  <a:lnTo>
                    <a:pt x="3564295" y="1947885"/>
                  </a:lnTo>
                  <a:lnTo>
                    <a:pt x="3572205" y="1908706"/>
                  </a:lnTo>
                  <a:lnTo>
                    <a:pt x="3572205" y="100646"/>
                  </a:lnTo>
                  <a:lnTo>
                    <a:pt x="3564295" y="61472"/>
                  </a:lnTo>
                  <a:lnTo>
                    <a:pt x="3542723" y="29480"/>
                  </a:lnTo>
                  <a:lnTo>
                    <a:pt x="3510728" y="7910"/>
                  </a:lnTo>
                  <a:lnTo>
                    <a:pt x="3471548" y="0"/>
                  </a:lnTo>
                  <a:close/>
                </a:path>
              </a:pathLst>
            </a:custGeom>
            <a:solidFill>
              <a:srgbClr val="FFFFFF"/>
            </a:solidFill>
          </p:spPr>
          <p:txBody>
            <a:bodyPr wrap="square" lIns="0" tIns="0" rIns="0" bIns="0" rtlCol="0"/>
            <a:lstStyle/>
            <a:p>
              <a:endParaRPr dirty="0"/>
            </a:p>
          </p:txBody>
        </p:sp>
        <p:sp>
          <p:nvSpPr>
            <p:cNvPr id="17" name="object 17"/>
            <p:cNvSpPr/>
            <p:nvPr/>
          </p:nvSpPr>
          <p:spPr>
            <a:xfrm>
              <a:off x="3457894" y="6616113"/>
              <a:ext cx="3572510" cy="2009775"/>
            </a:xfrm>
            <a:custGeom>
              <a:avLst/>
              <a:gdLst/>
              <a:ahLst/>
              <a:cxnLst/>
              <a:rect l="l" t="t" r="r" b="b"/>
              <a:pathLst>
                <a:path w="3572509" h="2009775">
                  <a:moveTo>
                    <a:pt x="3471548" y="2009352"/>
                  </a:moveTo>
                  <a:lnTo>
                    <a:pt x="100656" y="2009352"/>
                  </a:lnTo>
                  <a:lnTo>
                    <a:pt x="61477" y="2001443"/>
                  </a:lnTo>
                  <a:lnTo>
                    <a:pt x="29482" y="1979875"/>
                  </a:lnTo>
                  <a:lnTo>
                    <a:pt x="7910" y="1947884"/>
                  </a:lnTo>
                  <a:lnTo>
                    <a:pt x="0" y="1908706"/>
                  </a:lnTo>
                  <a:lnTo>
                    <a:pt x="0" y="100646"/>
                  </a:lnTo>
                  <a:lnTo>
                    <a:pt x="7910" y="61468"/>
                  </a:lnTo>
                  <a:lnTo>
                    <a:pt x="29482" y="29476"/>
                  </a:lnTo>
                  <a:lnTo>
                    <a:pt x="61477" y="7908"/>
                  </a:lnTo>
                  <a:lnTo>
                    <a:pt x="100656" y="0"/>
                  </a:lnTo>
                  <a:lnTo>
                    <a:pt x="3471548" y="0"/>
                  </a:lnTo>
                  <a:lnTo>
                    <a:pt x="3510728" y="7908"/>
                  </a:lnTo>
                  <a:lnTo>
                    <a:pt x="3542723" y="29476"/>
                  </a:lnTo>
                  <a:lnTo>
                    <a:pt x="3564294" y="61468"/>
                  </a:lnTo>
                  <a:lnTo>
                    <a:pt x="3572205" y="100646"/>
                  </a:lnTo>
                  <a:lnTo>
                    <a:pt x="3572205" y="1908706"/>
                  </a:lnTo>
                  <a:lnTo>
                    <a:pt x="3564294" y="1947884"/>
                  </a:lnTo>
                  <a:lnTo>
                    <a:pt x="3542723" y="1979875"/>
                  </a:lnTo>
                  <a:lnTo>
                    <a:pt x="3510728" y="2001443"/>
                  </a:lnTo>
                  <a:lnTo>
                    <a:pt x="3471548" y="2009352"/>
                  </a:lnTo>
                  <a:close/>
                </a:path>
              </a:pathLst>
            </a:custGeom>
            <a:solidFill>
              <a:srgbClr val="ECECEC"/>
            </a:solidFill>
          </p:spPr>
          <p:txBody>
            <a:bodyPr wrap="square" lIns="0" tIns="0" rIns="0" bIns="0" rtlCol="0"/>
            <a:lstStyle/>
            <a:p>
              <a:endParaRPr dirty="0"/>
            </a:p>
          </p:txBody>
        </p:sp>
        <p:pic>
          <p:nvPicPr>
            <p:cNvPr id="18" name="object 18"/>
            <p:cNvPicPr/>
            <p:nvPr/>
          </p:nvPicPr>
          <p:blipFill>
            <a:blip r:embed="rId2" cstate="print"/>
            <a:stretch>
              <a:fillRect/>
            </a:stretch>
          </p:blipFill>
          <p:spPr>
            <a:xfrm>
              <a:off x="5089060" y="7062528"/>
              <a:ext cx="1785552" cy="1111399"/>
            </a:xfrm>
            <a:prstGeom prst="rect">
              <a:avLst/>
            </a:prstGeom>
          </p:spPr>
        </p:pic>
        <p:sp>
          <p:nvSpPr>
            <p:cNvPr id="19" name="object 19"/>
            <p:cNvSpPr/>
            <p:nvPr/>
          </p:nvSpPr>
          <p:spPr>
            <a:xfrm>
              <a:off x="5132619" y="7105559"/>
              <a:ext cx="1672589" cy="999490"/>
            </a:xfrm>
            <a:custGeom>
              <a:avLst/>
              <a:gdLst/>
              <a:ahLst/>
              <a:cxnLst/>
              <a:rect l="l" t="t" r="r" b="b"/>
              <a:pathLst>
                <a:path w="1672590" h="999490">
                  <a:moveTo>
                    <a:pt x="1649073" y="999427"/>
                  </a:moveTo>
                  <a:lnTo>
                    <a:pt x="22919" y="999427"/>
                  </a:lnTo>
                  <a:lnTo>
                    <a:pt x="13998" y="997652"/>
                  </a:lnTo>
                  <a:lnTo>
                    <a:pt x="6712" y="992812"/>
                  </a:lnTo>
                  <a:lnTo>
                    <a:pt x="1801" y="985634"/>
                  </a:lnTo>
                  <a:lnTo>
                    <a:pt x="0" y="976844"/>
                  </a:lnTo>
                  <a:lnTo>
                    <a:pt x="0" y="19360"/>
                  </a:lnTo>
                  <a:lnTo>
                    <a:pt x="1544" y="11824"/>
                  </a:lnTo>
                  <a:lnTo>
                    <a:pt x="5755" y="5670"/>
                  </a:lnTo>
                  <a:lnTo>
                    <a:pt x="12001" y="1521"/>
                  </a:lnTo>
                  <a:lnTo>
                    <a:pt x="19651" y="0"/>
                  </a:lnTo>
                  <a:lnTo>
                    <a:pt x="1652343" y="0"/>
                  </a:lnTo>
                  <a:lnTo>
                    <a:pt x="1659992" y="1521"/>
                  </a:lnTo>
                  <a:lnTo>
                    <a:pt x="1666239" y="5670"/>
                  </a:lnTo>
                  <a:lnTo>
                    <a:pt x="1670450" y="11824"/>
                  </a:lnTo>
                  <a:lnTo>
                    <a:pt x="1671995" y="19360"/>
                  </a:lnTo>
                  <a:lnTo>
                    <a:pt x="1671995" y="976844"/>
                  </a:lnTo>
                  <a:lnTo>
                    <a:pt x="1670193" y="985634"/>
                  </a:lnTo>
                  <a:lnTo>
                    <a:pt x="1665281" y="992812"/>
                  </a:lnTo>
                  <a:lnTo>
                    <a:pt x="1657995" y="997652"/>
                  </a:lnTo>
                  <a:lnTo>
                    <a:pt x="1649073" y="999427"/>
                  </a:lnTo>
                  <a:close/>
                </a:path>
              </a:pathLst>
            </a:custGeom>
            <a:solidFill>
              <a:srgbClr val="FFFFFF"/>
            </a:solidFill>
          </p:spPr>
          <p:txBody>
            <a:bodyPr wrap="square" lIns="0" tIns="0" rIns="0" bIns="0" rtlCol="0"/>
            <a:lstStyle/>
            <a:p>
              <a:endParaRPr dirty="0"/>
            </a:p>
          </p:txBody>
        </p:sp>
        <p:sp>
          <p:nvSpPr>
            <p:cNvPr id="20" name="object 20"/>
            <p:cNvSpPr/>
            <p:nvPr/>
          </p:nvSpPr>
          <p:spPr>
            <a:xfrm>
              <a:off x="5132618" y="7105559"/>
              <a:ext cx="1672589" cy="88265"/>
            </a:xfrm>
            <a:custGeom>
              <a:avLst/>
              <a:gdLst/>
              <a:ahLst/>
              <a:cxnLst/>
              <a:rect l="l" t="t" r="r" b="b"/>
              <a:pathLst>
                <a:path w="1672590" h="88265">
                  <a:moveTo>
                    <a:pt x="1671995" y="88101"/>
                  </a:moveTo>
                  <a:lnTo>
                    <a:pt x="0" y="88101"/>
                  </a:lnTo>
                  <a:lnTo>
                    <a:pt x="0" y="19304"/>
                  </a:lnTo>
                  <a:lnTo>
                    <a:pt x="1539" y="11790"/>
                  </a:lnTo>
                  <a:lnTo>
                    <a:pt x="5738" y="5654"/>
                  </a:lnTo>
                  <a:lnTo>
                    <a:pt x="11966" y="1517"/>
                  </a:lnTo>
                  <a:lnTo>
                    <a:pt x="19592" y="0"/>
                  </a:lnTo>
                  <a:lnTo>
                    <a:pt x="1652402" y="0"/>
                  </a:lnTo>
                  <a:lnTo>
                    <a:pt x="1660028" y="1517"/>
                  </a:lnTo>
                  <a:lnTo>
                    <a:pt x="1666256" y="5654"/>
                  </a:lnTo>
                  <a:lnTo>
                    <a:pt x="1670455" y="11790"/>
                  </a:lnTo>
                  <a:lnTo>
                    <a:pt x="1671995" y="19304"/>
                  </a:lnTo>
                  <a:lnTo>
                    <a:pt x="1671995" y="88101"/>
                  </a:lnTo>
                  <a:close/>
                </a:path>
              </a:pathLst>
            </a:custGeom>
            <a:solidFill>
              <a:srgbClr val="A663C7"/>
            </a:solidFill>
          </p:spPr>
          <p:txBody>
            <a:bodyPr wrap="square" lIns="0" tIns="0" rIns="0" bIns="0" rtlCol="0"/>
            <a:lstStyle/>
            <a:p>
              <a:endParaRPr dirty="0"/>
            </a:p>
          </p:txBody>
        </p:sp>
        <p:sp>
          <p:nvSpPr>
            <p:cNvPr id="21" name="object 21"/>
            <p:cNvSpPr/>
            <p:nvPr/>
          </p:nvSpPr>
          <p:spPr>
            <a:xfrm>
              <a:off x="5156619" y="7121378"/>
              <a:ext cx="1621155" cy="56515"/>
            </a:xfrm>
            <a:custGeom>
              <a:avLst/>
              <a:gdLst/>
              <a:ahLst/>
              <a:cxnLst/>
              <a:rect l="l" t="t" r="r" b="b"/>
              <a:pathLst>
                <a:path w="1621154" h="56515">
                  <a:moveTo>
                    <a:pt x="20332" y="22707"/>
                  </a:moveTo>
                  <a:lnTo>
                    <a:pt x="15786" y="18224"/>
                  </a:lnTo>
                  <a:lnTo>
                    <a:pt x="4559" y="18224"/>
                  </a:lnTo>
                  <a:lnTo>
                    <a:pt x="0" y="22707"/>
                  </a:lnTo>
                  <a:lnTo>
                    <a:pt x="0" y="33769"/>
                  </a:lnTo>
                  <a:lnTo>
                    <a:pt x="4559" y="38252"/>
                  </a:lnTo>
                  <a:lnTo>
                    <a:pt x="15786" y="38252"/>
                  </a:lnTo>
                  <a:lnTo>
                    <a:pt x="20332" y="33769"/>
                  </a:lnTo>
                  <a:lnTo>
                    <a:pt x="20332" y="28244"/>
                  </a:lnTo>
                  <a:lnTo>
                    <a:pt x="20332" y="22707"/>
                  </a:lnTo>
                  <a:close/>
                </a:path>
                <a:path w="1621154" h="56515">
                  <a:moveTo>
                    <a:pt x="61836" y="22707"/>
                  </a:moveTo>
                  <a:lnTo>
                    <a:pt x="57289" y="18224"/>
                  </a:lnTo>
                  <a:lnTo>
                    <a:pt x="46062" y="18224"/>
                  </a:lnTo>
                  <a:lnTo>
                    <a:pt x="41503" y="22707"/>
                  </a:lnTo>
                  <a:lnTo>
                    <a:pt x="41503" y="33769"/>
                  </a:lnTo>
                  <a:lnTo>
                    <a:pt x="46062" y="38252"/>
                  </a:lnTo>
                  <a:lnTo>
                    <a:pt x="57289" y="38252"/>
                  </a:lnTo>
                  <a:lnTo>
                    <a:pt x="61836" y="33769"/>
                  </a:lnTo>
                  <a:lnTo>
                    <a:pt x="61836" y="28244"/>
                  </a:lnTo>
                  <a:lnTo>
                    <a:pt x="61836" y="22707"/>
                  </a:lnTo>
                  <a:close/>
                </a:path>
                <a:path w="1621154" h="56515">
                  <a:moveTo>
                    <a:pt x="103339" y="22707"/>
                  </a:moveTo>
                  <a:lnTo>
                    <a:pt x="98793" y="18224"/>
                  </a:lnTo>
                  <a:lnTo>
                    <a:pt x="87566" y="18224"/>
                  </a:lnTo>
                  <a:lnTo>
                    <a:pt x="83007" y="22707"/>
                  </a:lnTo>
                  <a:lnTo>
                    <a:pt x="83007" y="33769"/>
                  </a:lnTo>
                  <a:lnTo>
                    <a:pt x="87566" y="38252"/>
                  </a:lnTo>
                  <a:lnTo>
                    <a:pt x="98793" y="38252"/>
                  </a:lnTo>
                  <a:lnTo>
                    <a:pt x="103339" y="33769"/>
                  </a:lnTo>
                  <a:lnTo>
                    <a:pt x="103339" y="28244"/>
                  </a:lnTo>
                  <a:lnTo>
                    <a:pt x="103339" y="22707"/>
                  </a:lnTo>
                  <a:close/>
                </a:path>
                <a:path w="1621154" h="56515">
                  <a:moveTo>
                    <a:pt x="1539862" y="24612"/>
                  </a:moveTo>
                  <a:lnTo>
                    <a:pt x="1537970" y="15367"/>
                  </a:lnTo>
                  <a:lnTo>
                    <a:pt x="1532813" y="7823"/>
                  </a:lnTo>
                  <a:lnTo>
                    <a:pt x="1525155" y="2730"/>
                  </a:lnTo>
                  <a:lnTo>
                    <a:pt x="1515770" y="863"/>
                  </a:lnTo>
                  <a:lnTo>
                    <a:pt x="237934" y="863"/>
                  </a:lnTo>
                  <a:lnTo>
                    <a:pt x="228549" y="2730"/>
                  </a:lnTo>
                  <a:lnTo>
                    <a:pt x="220891" y="7823"/>
                  </a:lnTo>
                  <a:lnTo>
                    <a:pt x="215722" y="15367"/>
                  </a:lnTo>
                  <a:lnTo>
                    <a:pt x="213829" y="24612"/>
                  </a:lnTo>
                  <a:lnTo>
                    <a:pt x="213829" y="26936"/>
                  </a:lnTo>
                  <a:lnTo>
                    <a:pt x="215722" y="36182"/>
                  </a:lnTo>
                  <a:lnTo>
                    <a:pt x="220891" y="43726"/>
                  </a:lnTo>
                  <a:lnTo>
                    <a:pt x="228549" y="48806"/>
                  </a:lnTo>
                  <a:lnTo>
                    <a:pt x="237934" y="50673"/>
                  </a:lnTo>
                  <a:lnTo>
                    <a:pt x="1515770" y="50673"/>
                  </a:lnTo>
                  <a:lnTo>
                    <a:pt x="1525155" y="48806"/>
                  </a:lnTo>
                  <a:lnTo>
                    <a:pt x="1532813" y="43726"/>
                  </a:lnTo>
                  <a:lnTo>
                    <a:pt x="1537970" y="36182"/>
                  </a:lnTo>
                  <a:lnTo>
                    <a:pt x="1539862" y="26936"/>
                  </a:lnTo>
                  <a:lnTo>
                    <a:pt x="1539862" y="24612"/>
                  </a:lnTo>
                  <a:close/>
                </a:path>
                <a:path w="1621154" h="56515">
                  <a:moveTo>
                    <a:pt x="1620913" y="2489"/>
                  </a:moveTo>
                  <a:lnTo>
                    <a:pt x="1618386" y="0"/>
                  </a:lnTo>
                  <a:lnTo>
                    <a:pt x="1612163" y="12"/>
                  </a:lnTo>
                  <a:lnTo>
                    <a:pt x="1609636" y="2501"/>
                  </a:lnTo>
                  <a:lnTo>
                    <a:pt x="1609648" y="8636"/>
                  </a:lnTo>
                  <a:lnTo>
                    <a:pt x="1612176" y="11125"/>
                  </a:lnTo>
                  <a:lnTo>
                    <a:pt x="1615287" y="11112"/>
                  </a:lnTo>
                  <a:lnTo>
                    <a:pt x="1618399" y="11112"/>
                  </a:lnTo>
                  <a:lnTo>
                    <a:pt x="1620913" y="8623"/>
                  </a:lnTo>
                  <a:lnTo>
                    <a:pt x="1620913" y="2489"/>
                  </a:lnTo>
                  <a:close/>
                </a:path>
                <a:path w="1621154" h="56515">
                  <a:moveTo>
                    <a:pt x="1620939" y="25158"/>
                  </a:moveTo>
                  <a:lnTo>
                    <a:pt x="1618411" y="22682"/>
                  </a:lnTo>
                  <a:lnTo>
                    <a:pt x="1612188" y="22682"/>
                  </a:lnTo>
                  <a:lnTo>
                    <a:pt x="1609661" y="25171"/>
                  </a:lnTo>
                  <a:lnTo>
                    <a:pt x="1609674" y="31305"/>
                  </a:lnTo>
                  <a:lnTo>
                    <a:pt x="1612201" y="33794"/>
                  </a:lnTo>
                  <a:lnTo>
                    <a:pt x="1615313" y="33794"/>
                  </a:lnTo>
                  <a:lnTo>
                    <a:pt x="1618424" y="33794"/>
                  </a:lnTo>
                  <a:lnTo>
                    <a:pt x="1620939" y="31305"/>
                  </a:lnTo>
                  <a:lnTo>
                    <a:pt x="1620939" y="25158"/>
                  </a:lnTo>
                  <a:close/>
                </a:path>
                <a:path w="1621154" h="56515">
                  <a:moveTo>
                    <a:pt x="1620964" y="47840"/>
                  </a:moveTo>
                  <a:lnTo>
                    <a:pt x="1618437" y="45351"/>
                  </a:lnTo>
                  <a:lnTo>
                    <a:pt x="1612214" y="45364"/>
                  </a:lnTo>
                  <a:lnTo>
                    <a:pt x="1609686" y="47853"/>
                  </a:lnTo>
                  <a:lnTo>
                    <a:pt x="1609699" y="53987"/>
                  </a:lnTo>
                  <a:lnTo>
                    <a:pt x="1612226" y="56476"/>
                  </a:lnTo>
                  <a:lnTo>
                    <a:pt x="1615338" y="56464"/>
                  </a:lnTo>
                  <a:lnTo>
                    <a:pt x="1618449" y="56464"/>
                  </a:lnTo>
                  <a:lnTo>
                    <a:pt x="1620964" y="53975"/>
                  </a:lnTo>
                  <a:lnTo>
                    <a:pt x="1620964" y="47840"/>
                  </a:lnTo>
                  <a:close/>
                </a:path>
              </a:pathLst>
            </a:custGeom>
            <a:solidFill>
              <a:srgbClr val="FFFFFF"/>
            </a:solidFill>
          </p:spPr>
          <p:txBody>
            <a:bodyPr wrap="square" lIns="0" tIns="0" rIns="0" bIns="0" rtlCol="0"/>
            <a:lstStyle/>
            <a:p>
              <a:endParaRPr dirty="0"/>
            </a:p>
          </p:txBody>
        </p:sp>
        <p:sp>
          <p:nvSpPr>
            <p:cNvPr id="22" name="object 22"/>
            <p:cNvSpPr/>
            <p:nvPr/>
          </p:nvSpPr>
          <p:spPr>
            <a:xfrm>
              <a:off x="5382768" y="7135031"/>
              <a:ext cx="1282700" cy="27305"/>
            </a:xfrm>
            <a:custGeom>
              <a:avLst/>
              <a:gdLst/>
              <a:ahLst/>
              <a:cxnLst/>
              <a:rect l="l" t="t" r="r" b="b"/>
              <a:pathLst>
                <a:path w="1282700" h="27304">
                  <a:moveTo>
                    <a:pt x="29743" y="25755"/>
                  </a:moveTo>
                  <a:lnTo>
                    <a:pt x="29654" y="24866"/>
                  </a:lnTo>
                  <a:lnTo>
                    <a:pt x="20180" y="17068"/>
                  </a:lnTo>
                  <a:lnTo>
                    <a:pt x="19240" y="16294"/>
                  </a:lnTo>
                  <a:lnTo>
                    <a:pt x="17627" y="14960"/>
                  </a:lnTo>
                  <a:lnTo>
                    <a:pt x="18694" y="13398"/>
                  </a:lnTo>
                  <a:lnTo>
                    <a:pt x="19278" y="11569"/>
                  </a:lnTo>
                  <a:lnTo>
                    <a:pt x="19278" y="4419"/>
                  </a:lnTo>
                  <a:lnTo>
                    <a:pt x="17843" y="3009"/>
                  </a:lnTo>
                  <a:lnTo>
                    <a:pt x="16383" y="1574"/>
                  </a:lnTo>
                  <a:lnTo>
                    <a:pt x="16383" y="5981"/>
                  </a:lnTo>
                  <a:lnTo>
                    <a:pt x="16294" y="11569"/>
                  </a:lnTo>
                  <a:lnTo>
                    <a:pt x="15735" y="12954"/>
                  </a:lnTo>
                  <a:lnTo>
                    <a:pt x="13271" y="15544"/>
                  </a:lnTo>
                  <a:lnTo>
                    <a:pt x="11518" y="16294"/>
                  </a:lnTo>
                  <a:lnTo>
                    <a:pt x="5918" y="16294"/>
                  </a:lnTo>
                  <a:lnTo>
                    <a:pt x="2984" y="13398"/>
                  </a:lnTo>
                  <a:lnTo>
                    <a:pt x="2895" y="5981"/>
                  </a:lnTo>
                  <a:lnTo>
                    <a:pt x="5918" y="3009"/>
                  </a:lnTo>
                  <a:lnTo>
                    <a:pt x="13360" y="3009"/>
                  </a:lnTo>
                  <a:lnTo>
                    <a:pt x="16383" y="5981"/>
                  </a:lnTo>
                  <a:lnTo>
                    <a:pt x="16383" y="1574"/>
                  </a:lnTo>
                  <a:lnTo>
                    <a:pt x="14960" y="152"/>
                  </a:lnTo>
                  <a:lnTo>
                    <a:pt x="4330" y="152"/>
                  </a:lnTo>
                  <a:lnTo>
                    <a:pt x="0" y="4419"/>
                  </a:lnTo>
                  <a:lnTo>
                    <a:pt x="76" y="14960"/>
                  </a:lnTo>
                  <a:lnTo>
                    <a:pt x="4330" y="19151"/>
                  </a:lnTo>
                  <a:lnTo>
                    <a:pt x="11836" y="19151"/>
                  </a:lnTo>
                  <a:lnTo>
                    <a:pt x="13957" y="18402"/>
                  </a:lnTo>
                  <a:lnTo>
                    <a:pt x="15659" y="17068"/>
                  </a:lnTo>
                  <a:lnTo>
                    <a:pt x="27457" y="26771"/>
                  </a:lnTo>
                  <a:lnTo>
                    <a:pt x="27787" y="26873"/>
                  </a:lnTo>
                  <a:lnTo>
                    <a:pt x="28524" y="26873"/>
                  </a:lnTo>
                  <a:lnTo>
                    <a:pt x="28943" y="26695"/>
                  </a:lnTo>
                  <a:lnTo>
                    <a:pt x="29743" y="25755"/>
                  </a:lnTo>
                  <a:close/>
                </a:path>
                <a:path w="1282700" h="27304">
                  <a:moveTo>
                    <a:pt x="1282661" y="8623"/>
                  </a:moveTo>
                  <a:lnTo>
                    <a:pt x="1280668" y="5016"/>
                  </a:lnTo>
                  <a:lnTo>
                    <a:pt x="1277416" y="2882"/>
                  </a:lnTo>
                  <a:lnTo>
                    <a:pt x="1279105" y="0"/>
                  </a:lnTo>
                  <a:lnTo>
                    <a:pt x="1269428" y="0"/>
                  </a:lnTo>
                  <a:lnTo>
                    <a:pt x="1274267" y="8267"/>
                  </a:lnTo>
                  <a:lnTo>
                    <a:pt x="1275969" y="5359"/>
                  </a:lnTo>
                  <a:lnTo>
                    <a:pt x="1278331" y="6985"/>
                  </a:lnTo>
                  <a:lnTo>
                    <a:pt x="1279779" y="9652"/>
                  </a:lnTo>
                  <a:lnTo>
                    <a:pt x="1279779" y="17437"/>
                  </a:lnTo>
                  <a:lnTo>
                    <a:pt x="1275765" y="21386"/>
                  </a:lnTo>
                  <a:lnTo>
                    <a:pt x="1265897" y="21386"/>
                  </a:lnTo>
                  <a:lnTo>
                    <a:pt x="1261884" y="17437"/>
                  </a:lnTo>
                  <a:lnTo>
                    <a:pt x="1261884" y="10541"/>
                  </a:lnTo>
                  <a:lnTo>
                    <a:pt x="1262595" y="8559"/>
                  </a:lnTo>
                  <a:lnTo>
                    <a:pt x="1264412" y="6388"/>
                  </a:lnTo>
                  <a:lnTo>
                    <a:pt x="1264323" y="5486"/>
                  </a:lnTo>
                  <a:lnTo>
                    <a:pt x="1263078" y="4483"/>
                  </a:lnTo>
                  <a:lnTo>
                    <a:pt x="1262176" y="4584"/>
                  </a:lnTo>
                  <a:lnTo>
                    <a:pt x="1259941" y="7264"/>
                  </a:lnTo>
                  <a:lnTo>
                    <a:pt x="1258989" y="9880"/>
                  </a:lnTo>
                  <a:lnTo>
                    <a:pt x="1258989" y="18999"/>
                  </a:lnTo>
                  <a:lnTo>
                    <a:pt x="1264297" y="24231"/>
                  </a:lnTo>
                  <a:lnTo>
                    <a:pt x="1277353" y="24231"/>
                  </a:lnTo>
                  <a:lnTo>
                    <a:pt x="1282661" y="18999"/>
                  </a:lnTo>
                  <a:lnTo>
                    <a:pt x="1282661" y="8623"/>
                  </a:lnTo>
                  <a:close/>
                </a:path>
              </a:pathLst>
            </a:custGeom>
            <a:solidFill>
              <a:srgbClr val="AFAFAF"/>
            </a:solidFill>
          </p:spPr>
          <p:txBody>
            <a:bodyPr wrap="square" lIns="0" tIns="0" rIns="0" bIns="0" rtlCol="0"/>
            <a:lstStyle/>
            <a:p>
              <a:endParaRPr dirty="0"/>
            </a:p>
          </p:txBody>
        </p:sp>
        <p:sp>
          <p:nvSpPr>
            <p:cNvPr id="23" name="object 23"/>
            <p:cNvSpPr/>
            <p:nvPr/>
          </p:nvSpPr>
          <p:spPr>
            <a:xfrm>
              <a:off x="5286134" y="7129926"/>
              <a:ext cx="1463040" cy="36195"/>
            </a:xfrm>
            <a:custGeom>
              <a:avLst/>
              <a:gdLst/>
              <a:ahLst/>
              <a:cxnLst/>
              <a:rect l="l" t="t" r="r" b="b"/>
              <a:pathLst>
                <a:path w="1463040" h="36195">
                  <a:moveTo>
                    <a:pt x="24650" y="5676"/>
                  </a:moveTo>
                  <a:lnTo>
                    <a:pt x="0" y="19697"/>
                  </a:lnTo>
                  <a:lnTo>
                    <a:pt x="24650" y="33705"/>
                  </a:lnTo>
                  <a:lnTo>
                    <a:pt x="24650" y="5676"/>
                  </a:lnTo>
                  <a:close/>
                </a:path>
                <a:path w="1463040" h="36195">
                  <a:moveTo>
                    <a:pt x="64871" y="19697"/>
                  </a:moveTo>
                  <a:lnTo>
                    <a:pt x="40233" y="5676"/>
                  </a:lnTo>
                  <a:lnTo>
                    <a:pt x="40233" y="33705"/>
                  </a:lnTo>
                  <a:lnTo>
                    <a:pt x="64871" y="19697"/>
                  </a:lnTo>
                  <a:close/>
                </a:path>
                <a:path w="1463040" h="36195">
                  <a:moveTo>
                    <a:pt x="1462468" y="14490"/>
                  </a:moveTo>
                  <a:lnTo>
                    <a:pt x="1461706" y="12179"/>
                  </a:lnTo>
                  <a:lnTo>
                    <a:pt x="1450403" y="10566"/>
                  </a:lnTo>
                  <a:lnTo>
                    <a:pt x="1449743" y="10096"/>
                  </a:lnTo>
                  <a:lnTo>
                    <a:pt x="1445539" y="1701"/>
                  </a:lnTo>
                  <a:lnTo>
                    <a:pt x="1444688" y="0"/>
                  </a:lnTo>
                  <a:lnTo>
                    <a:pt x="1442224" y="0"/>
                  </a:lnTo>
                  <a:lnTo>
                    <a:pt x="1437170" y="10096"/>
                  </a:lnTo>
                  <a:lnTo>
                    <a:pt x="1436509" y="10566"/>
                  </a:lnTo>
                  <a:lnTo>
                    <a:pt x="1425206" y="12179"/>
                  </a:lnTo>
                  <a:lnTo>
                    <a:pt x="1424432" y="14490"/>
                  </a:lnTo>
                  <a:lnTo>
                    <a:pt x="1432623" y="22352"/>
                  </a:lnTo>
                  <a:lnTo>
                    <a:pt x="1432864" y="23114"/>
                  </a:lnTo>
                  <a:lnTo>
                    <a:pt x="1430934" y="34213"/>
                  </a:lnTo>
                  <a:lnTo>
                    <a:pt x="1432941" y="35636"/>
                  </a:lnTo>
                  <a:lnTo>
                    <a:pt x="1443050" y="30403"/>
                  </a:lnTo>
                  <a:lnTo>
                    <a:pt x="1443863" y="30403"/>
                  </a:lnTo>
                  <a:lnTo>
                    <a:pt x="1453972" y="35636"/>
                  </a:lnTo>
                  <a:lnTo>
                    <a:pt x="1455966" y="34213"/>
                  </a:lnTo>
                  <a:lnTo>
                    <a:pt x="1454035" y="23114"/>
                  </a:lnTo>
                  <a:lnTo>
                    <a:pt x="1454289" y="22352"/>
                  </a:lnTo>
                  <a:lnTo>
                    <a:pt x="1462468" y="14490"/>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3" cstate="print"/>
            <a:stretch>
              <a:fillRect/>
            </a:stretch>
          </p:blipFill>
          <p:spPr>
            <a:xfrm>
              <a:off x="3649731" y="6879773"/>
              <a:ext cx="1680409" cy="1077018"/>
            </a:xfrm>
            <a:prstGeom prst="rect">
              <a:avLst/>
            </a:prstGeom>
          </p:spPr>
        </p:pic>
        <p:sp>
          <p:nvSpPr>
            <p:cNvPr id="25" name="object 25"/>
            <p:cNvSpPr/>
            <p:nvPr/>
          </p:nvSpPr>
          <p:spPr>
            <a:xfrm>
              <a:off x="3693443" y="6922936"/>
              <a:ext cx="1567180" cy="965200"/>
            </a:xfrm>
            <a:custGeom>
              <a:avLst/>
              <a:gdLst/>
              <a:ahLst/>
              <a:cxnLst/>
              <a:rect l="l" t="t" r="r" b="b"/>
              <a:pathLst>
                <a:path w="1567179" h="965200">
                  <a:moveTo>
                    <a:pt x="1560369" y="964749"/>
                  </a:moveTo>
                  <a:lnTo>
                    <a:pt x="1552648" y="964749"/>
                  </a:lnTo>
                  <a:lnTo>
                    <a:pt x="6259" y="964749"/>
                  </a:lnTo>
                  <a:lnTo>
                    <a:pt x="0" y="958583"/>
                  </a:lnTo>
                  <a:lnTo>
                    <a:pt x="0" y="6163"/>
                  </a:lnTo>
                  <a:lnTo>
                    <a:pt x="6259" y="0"/>
                  </a:lnTo>
                  <a:lnTo>
                    <a:pt x="1560369" y="0"/>
                  </a:lnTo>
                  <a:lnTo>
                    <a:pt x="1566625" y="6163"/>
                  </a:lnTo>
                  <a:lnTo>
                    <a:pt x="1566625" y="958583"/>
                  </a:lnTo>
                  <a:lnTo>
                    <a:pt x="1560369" y="964749"/>
                  </a:lnTo>
                  <a:close/>
                </a:path>
              </a:pathLst>
            </a:custGeom>
            <a:solidFill>
              <a:srgbClr val="FFFFFF"/>
            </a:solidFill>
          </p:spPr>
          <p:txBody>
            <a:bodyPr wrap="square" lIns="0" tIns="0" rIns="0" bIns="0" rtlCol="0"/>
            <a:lstStyle/>
            <a:p>
              <a:endParaRPr dirty="0"/>
            </a:p>
          </p:txBody>
        </p:sp>
        <p:sp>
          <p:nvSpPr>
            <p:cNvPr id="26" name="object 26"/>
            <p:cNvSpPr/>
            <p:nvPr/>
          </p:nvSpPr>
          <p:spPr>
            <a:xfrm>
              <a:off x="3693444" y="6922935"/>
              <a:ext cx="1567180" cy="83185"/>
            </a:xfrm>
            <a:custGeom>
              <a:avLst/>
              <a:gdLst/>
              <a:ahLst/>
              <a:cxnLst/>
              <a:rect l="l" t="t" r="r" b="b"/>
              <a:pathLst>
                <a:path w="1567179" h="83184">
                  <a:moveTo>
                    <a:pt x="1566625" y="82901"/>
                  </a:moveTo>
                  <a:lnTo>
                    <a:pt x="0" y="82901"/>
                  </a:lnTo>
                  <a:lnTo>
                    <a:pt x="0" y="6165"/>
                  </a:lnTo>
                  <a:lnTo>
                    <a:pt x="6257" y="0"/>
                  </a:lnTo>
                  <a:lnTo>
                    <a:pt x="1560369" y="0"/>
                  </a:lnTo>
                  <a:lnTo>
                    <a:pt x="1566625" y="6165"/>
                  </a:lnTo>
                  <a:lnTo>
                    <a:pt x="1566625" y="82901"/>
                  </a:lnTo>
                  <a:close/>
                </a:path>
              </a:pathLst>
            </a:custGeom>
            <a:solidFill>
              <a:srgbClr val="A663C7"/>
            </a:solidFill>
          </p:spPr>
          <p:txBody>
            <a:bodyPr wrap="square" lIns="0" tIns="0" rIns="0" bIns="0" rtlCol="0"/>
            <a:lstStyle/>
            <a:p>
              <a:endParaRPr dirty="0"/>
            </a:p>
          </p:txBody>
        </p:sp>
        <p:sp>
          <p:nvSpPr>
            <p:cNvPr id="27" name="object 27"/>
            <p:cNvSpPr/>
            <p:nvPr/>
          </p:nvSpPr>
          <p:spPr>
            <a:xfrm>
              <a:off x="5127219" y="6954793"/>
              <a:ext cx="98425" cy="19685"/>
            </a:xfrm>
            <a:custGeom>
              <a:avLst/>
              <a:gdLst/>
              <a:ahLst/>
              <a:cxnLst/>
              <a:rect l="l" t="t" r="r" b="b"/>
              <a:pathLst>
                <a:path w="98425" h="19684">
                  <a:moveTo>
                    <a:pt x="17475" y="4851"/>
                  </a:moveTo>
                  <a:lnTo>
                    <a:pt x="13563" y="990"/>
                  </a:lnTo>
                  <a:lnTo>
                    <a:pt x="3911" y="990"/>
                  </a:lnTo>
                  <a:lnTo>
                    <a:pt x="0" y="4851"/>
                  </a:lnTo>
                  <a:lnTo>
                    <a:pt x="0" y="14351"/>
                  </a:lnTo>
                  <a:lnTo>
                    <a:pt x="3911" y="18211"/>
                  </a:lnTo>
                  <a:lnTo>
                    <a:pt x="13563" y="18211"/>
                  </a:lnTo>
                  <a:lnTo>
                    <a:pt x="17475" y="14351"/>
                  </a:lnTo>
                  <a:lnTo>
                    <a:pt x="17475" y="9601"/>
                  </a:lnTo>
                  <a:lnTo>
                    <a:pt x="17475" y="4851"/>
                  </a:lnTo>
                  <a:close/>
                </a:path>
                <a:path w="98425" h="19684">
                  <a:moveTo>
                    <a:pt x="57162" y="4851"/>
                  </a:moveTo>
                  <a:lnTo>
                    <a:pt x="53263" y="990"/>
                  </a:lnTo>
                  <a:lnTo>
                    <a:pt x="43611" y="990"/>
                  </a:lnTo>
                  <a:lnTo>
                    <a:pt x="39700" y="4851"/>
                  </a:lnTo>
                  <a:lnTo>
                    <a:pt x="39700" y="14351"/>
                  </a:lnTo>
                  <a:lnTo>
                    <a:pt x="43611" y="18211"/>
                  </a:lnTo>
                  <a:lnTo>
                    <a:pt x="53263" y="18211"/>
                  </a:lnTo>
                  <a:lnTo>
                    <a:pt x="57162" y="14351"/>
                  </a:lnTo>
                  <a:lnTo>
                    <a:pt x="57162" y="9601"/>
                  </a:lnTo>
                  <a:lnTo>
                    <a:pt x="57162" y="4851"/>
                  </a:lnTo>
                  <a:close/>
                </a:path>
                <a:path w="98425" h="19684">
                  <a:moveTo>
                    <a:pt x="97866" y="13982"/>
                  </a:moveTo>
                  <a:lnTo>
                    <a:pt x="96697" y="7912"/>
                  </a:lnTo>
                  <a:lnTo>
                    <a:pt x="96050" y="4546"/>
                  </a:lnTo>
                  <a:lnTo>
                    <a:pt x="93256" y="1790"/>
                  </a:lnTo>
                  <a:lnTo>
                    <a:pt x="83680" y="0"/>
                  </a:lnTo>
                  <a:lnTo>
                    <a:pt x="78384" y="5219"/>
                  </a:lnTo>
                  <a:lnTo>
                    <a:pt x="80200" y="14655"/>
                  </a:lnTo>
                  <a:lnTo>
                    <a:pt x="82994" y="17411"/>
                  </a:lnTo>
                  <a:lnTo>
                    <a:pt x="92570" y="19189"/>
                  </a:lnTo>
                  <a:lnTo>
                    <a:pt x="97866" y="13982"/>
                  </a:lnTo>
                  <a:close/>
                </a:path>
              </a:pathLst>
            </a:custGeom>
            <a:solidFill>
              <a:srgbClr val="FFFFFF"/>
            </a:solidFill>
          </p:spPr>
          <p:txBody>
            <a:bodyPr wrap="square" lIns="0" tIns="0" rIns="0" bIns="0" rtlCol="0"/>
            <a:lstStyle/>
            <a:p>
              <a:endParaRPr dirty="0"/>
            </a:p>
          </p:txBody>
        </p:sp>
        <p:sp>
          <p:nvSpPr>
            <p:cNvPr id="28" name="object 28"/>
            <p:cNvSpPr/>
            <p:nvPr/>
          </p:nvSpPr>
          <p:spPr>
            <a:xfrm>
              <a:off x="3693431" y="7005827"/>
              <a:ext cx="1567180" cy="97155"/>
            </a:xfrm>
            <a:custGeom>
              <a:avLst/>
              <a:gdLst/>
              <a:ahLst/>
              <a:cxnLst/>
              <a:rect l="l" t="t" r="r" b="b"/>
              <a:pathLst>
                <a:path w="1567179" h="97154">
                  <a:moveTo>
                    <a:pt x="1566654" y="96683"/>
                  </a:moveTo>
                  <a:lnTo>
                    <a:pt x="0" y="96683"/>
                  </a:lnTo>
                  <a:lnTo>
                    <a:pt x="0" y="0"/>
                  </a:lnTo>
                  <a:lnTo>
                    <a:pt x="1566654" y="0"/>
                  </a:lnTo>
                  <a:lnTo>
                    <a:pt x="1566654" y="96683"/>
                  </a:lnTo>
                  <a:close/>
                </a:path>
              </a:pathLst>
            </a:custGeom>
            <a:solidFill>
              <a:srgbClr val="F4F4F4"/>
            </a:solidFill>
          </p:spPr>
          <p:txBody>
            <a:bodyPr wrap="square" lIns="0" tIns="0" rIns="0" bIns="0" rtlCol="0"/>
            <a:lstStyle/>
            <a:p>
              <a:endParaRPr dirty="0"/>
            </a:p>
          </p:txBody>
        </p:sp>
        <p:sp>
          <p:nvSpPr>
            <p:cNvPr id="29" name="object 29"/>
            <p:cNvSpPr/>
            <p:nvPr/>
          </p:nvSpPr>
          <p:spPr>
            <a:xfrm>
              <a:off x="3720820" y="7039908"/>
              <a:ext cx="1496695" cy="30480"/>
            </a:xfrm>
            <a:custGeom>
              <a:avLst/>
              <a:gdLst/>
              <a:ahLst/>
              <a:cxnLst/>
              <a:rect l="l" t="t" r="r" b="b"/>
              <a:pathLst>
                <a:path w="1496695" h="30479">
                  <a:moveTo>
                    <a:pt x="31711" y="15049"/>
                  </a:moveTo>
                  <a:lnTo>
                    <a:pt x="30937" y="14287"/>
                  </a:lnTo>
                  <a:lnTo>
                    <a:pt x="6629" y="14287"/>
                  </a:lnTo>
                  <a:lnTo>
                    <a:pt x="15494" y="5562"/>
                  </a:lnTo>
                  <a:lnTo>
                    <a:pt x="15494" y="4483"/>
                  </a:lnTo>
                  <a:lnTo>
                    <a:pt x="14135" y="3136"/>
                  </a:lnTo>
                  <a:lnTo>
                    <a:pt x="13030" y="3136"/>
                  </a:lnTo>
                  <a:lnTo>
                    <a:pt x="1714" y="14287"/>
                  </a:lnTo>
                  <a:lnTo>
                    <a:pt x="1485" y="14287"/>
                  </a:lnTo>
                  <a:lnTo>
                    <a:pt x="711" y="15049"/>
                  </a:lnTo>
                  <a:lnTo>
                    <a:pt x="711" y="15290"/>
                  </a:lnTo>
                  <a:lnTo>
                    <a:pt x="0" y="15989"/>
                  </a:lnTo>
                  <a:lnTo>
                    <a:pt x="711" y="16700"/>
                  </a:lnTo>
                  <a:lnTo>
                    <a:pt x="711" y="16941"/>
                  </a:lnTo>
                  <a:lnTo>
                    <a:pt x="1485" y="17703"/>
                  </a:lnTo>
                  <a:lnTo>
                    <a:pt x="1727" y="17703"/>
                  </a:lnTo>
                  <a:lnTo>
                    <a:pt x="12700" y="28511"/>
                  </a:lnTo>
                  <a:lnTo>
                    <a:pt x="13144" y="28676"/>
                  </a:lnTo>
                  <a:lnTo>
                    <a:pt x="13589" y="28676"/>
                  </a:lnTo>
                  <a:lnTo>
                    <a:pt x="14033" y="28676"/>
                  </a:lnTo>
                  <a:lnTo>
                    <a:pt x="14478" y="28511"/>
                  </a:lnTo>
                  <a:lnTo>
                    <a:pt x="15494" y="27508"/>
                  </a:lnTo>
                  <a:lnTo>
                    <a:pt x="15494" y="26428"/>
                  </a:lnTo>
                  <a:lnTo>
                    <a:pt x="6629" y="17703"/>
                  </a:lnTo>
                  <a:lnTo>
                    <a:pt x="29972" y="17703"/>
                  </a:lnTo>
                  <a:lnTo>
                    <a:pt x="30937" y="17703"/>
                  </a:lnTo>
                  <a:lnTo>
                    <a:pt x="31711" y="16941"/>
                  </a:lnTo>
                  <a:lnTo>
                    <a:pt x="31711" y="15049"/>
                  </a:lnTo>
                  <a:close/>
                </a:path>
                <a:path w="1496695" h="30479">
                  <a:moveTo>
                    <a:pt x="82169" y="15989"/>
                  </a:moveTo>
                  <a:lnTo>
                    <a:pt x="81445" y="15278"/>
                  </a:lnTo>
                  <a:lnTo>
                    <a:pt x="81445" y="15049"/>
                  </a:lnTo>
                  <a:lnTo>
                    <a:pt x="80670" y="14287"/>
                  </a:lnTo>
                  <a:lnTo>
                    <a:pt x="80441" y="14287"/>
                  </a:lnTo>
                  <a:lnTo>
                    <a:pt x="69126" y="3136"/>
                  </a:lnTo>
                  <a:lnTo>
                    <a:pt x="68033" y="3136"/>
                  </a:lnTo>
                  <a:lnTo>
                    <a:pt x="66675" y="4483"/>
                  </a:lnTo>
                  <a:lnTo>
                    <a:pt x="66675" y="5562"/>
                  </a:lnTo>
                  <a:lnTo>
                    <a:pt x="75526" y="14287"/>
                  </a:lnTo>
                  <a:lnTo>
                    <a:pt x="51231" y="14287"/>
                  </a:lnTo>
                  <a:lnTo>
                    <a:pt x="50457" y="15049"/>
                  </a:lnTo>
                  <a:lnTo>
                    <a:pt x="50457" y="16941"/>
                  </a:lnTo>
                  <a:lnTo>
                    <a:pt x="51231" y="17703"/>
                  </a:lnTo>
                  <a:lnTo>
                    <a:pt x="75526" y="17703"/>
                  </a:lnTo>
                  <a:lnTo>
                    <a:pt x="66675" y="26428"/>
                  </a:lnTo>
                  <a:lnTo>
                    <a:pt x="66675" y="27508"/>
                  </a:lnTo>
                  <a:lnTo>
                    <a:pt x="67691" y="28511"/>
                  </a:lnTo>
                  <a:lnTo>
                    <a:pt x="68135" y="28676"/>
                  </a:lnTo>
                  <a:lnTo>
                    <a:pt x="68580" y="28676"/>
                  </a:lnTo>
                  <a:lnTo>
                    <a:pt x="69024" y="28676"/>
                  </a:lnTo>
                  <a:lnTo>
                    <a:pt x="69469" y="28511"/>
                  </a:lnTo>
                  <a:lnTo>
                    <a:pt x="80429" y="17703"/>
                  </a:lnTo>
                  <a:lnTo>
                    <a:pt x="80670" y="17703"/>
                  </a:lnTo>
                  <a:lnTo>
                    <a:pt x="81445" y="16941"/>
                  </a:lnTo>
                  <a:lnTo>
                    <a:pt x="81445" y="16713"/>
                  </a:lnTo>
                  <a:lnTo>
                    <a:pt x="82169" y="15989"/>
                  </a:lnTo>
                  <a:close/>
                </a:path>
                <a:path w="1496695" h="30479">
                  <a:moveTo>
                    <a:pt x="140970" y="15900"/>
                  </a:moveTo>
                  <a:lnTo>
                    <a:pt x="140830" y="15659"/>
                  </a:lnTo>
                  <a:lnTo>
                    <a:pt x="138391" y="15659"/>
                  </a:lnTo>
                  <a:lnTo>
                    <a:pt x="138391" y="8140"/>
                  </a:lnTo>
                  <a:lnTo>
                    <a:pt x="131902" y="1752"/>
                  </a:lnTo>
                  <a:lnTo>
                    <a:pt x="115951" y="1752"/>
                  </a:lnTo>
                  <a:lnTo>
                    <a:pt x="109461" y="8140"/>
                  </a:lnTo>
                  <a:lnTo>
                    <a:pt x="109461" y="23850"/>
                  </a:lnTo>
                  <a:lnTo>
                    <a:pt x="115951" y="30238"/>
                  </a:lnTo>
                  <a:lnTo>
                    <a:pt x="123926" y="30238"/>
                  </a:lnTo>
                  <a:lnTo>
                    <a:pt x="125615" y="30238"/>
                  </a:lnTo>
                  <a:lnTo>
                    <a:pt x="127279" y="29959"/>
                  </a:lnTo>
                  <a:lnTo>
                    <a:pt x="129768" y="29070"/>
                  </a:lnTo>
                  <a:lnTo>
                    <a:pt x="130225" y="28092"/>
                  </a:lnTo>
                  <a:lnTo>
                    <a:pt x="129578" y="26314"/>
                  </a:lnTo>
                  <a:lnTo>
                    <a:pt x="128574" y="25857"/>
                  </a:lnTo>
                  <a:lnTo>
                    <a:pt x="126479" y="26606"/>
                  </a:lnTo>
                  <a:lnTo>
                    <a:pt x="125222" y="26822"/>
                  </a:lnTo>
                  <a:lnTo>
                    <a:pt x="117868" y="26822"/>
                  </a:lnTo>
                  <a:lnTo>
                    <a:pt x="112941" y="21971"/>
                  </a:lnTo>
                  <a:lnTo>
                    <a:pt x="112941" y="10020"/>
                  </a:lnTo>
                  <a:lnTo>
                    <a:pt x="117868" y="5168"/>
                  </a:lnTo>
                  <a:lnTo>
                    <a:pt x="129984" y="5168"/>
                  </a:lnTo>
                  <a:lnTo>
                    <a:pt x="134912" y="10020"/>
                  </a:lnTo>
                  <a:lnTo>
                    <a:pt x="134912" y="15659"/>
                  </a:lnTo>
                  <a:lnTo>
                    <a:pt x="132473" y="15659"/>
                  </a:lnTo>
                  <a:lnTo>
                    <a:pt x="132346" y="15900"/>
                  </a:lnTo>
                  <a:lnTo>
                    <a:pt x="136537" y="21767"/>
                  </a:lnTo>
                  <a:lnTo>
                    <a:pt x="136766" y="21767"/>
                  </a:lnTo>
                  <a:lnTo>
                    <a:pt x="140830" y="16078"/>
                  </a:lnTo>
                  <a:lnTo>
                    <a:pt x="140970" y="15900"/>
                  </a:lnTo>
                  <a:close/>
                </a:path>
                <a:path w="1496695" h="30479">
                  <a:moveTo>
                    <a:pt x="1496529" y="26098"/>
                  </a:moveTo>
                  <a:lnTo>
                    <a:pt x="1495818" y="25387"/>
                  </a:lnTo>
                  <a:lnTo>
                    <a:pt x="1463154" y="25387"/>
                  </a:lnTo>
                  <a:lnTo>
                    <a:pt x="1462430" y="26098"/>
                  </a:lnTo>
                  <a:lnTo>
                    <a:pt x="1462430" y="27838"/>
                  </a:lnTo>
                  <a:lnTo>
                    <a:pt x="1463154" y="28536"/>
                  </a:lnTo>
                  <a:lnTo>
                    <a:pt x="1494929" y="28536"/>
                  </a:lnTo>
                  <a:lnTo>
                    <a:pt x="1495818" y="28536"/>
                  </a:lnTo>
                  <a:lnTo>
                    <a:pt x="1496529" y="27838"/>
                  </a:lnTo>
                  <a:lnTo>
                    <a:pt x="1496529" y="26098"/>
                  </a:lnTo>
                  <a:close/>
                </a:path>
                <a:path w="1496695" h="30479">
                  <a:moveTo>
                    <a:pt x="1496529" y="13398"/>
                  </a:moveTo>
                  <a:lnTo>
                    <a:pt x="1495818" y="12700"/>
                  </a:lnTo>
                  <a:lnTo>
                    <a:pt x="1463154" y="12700"/>
                  </a:lnTo>
                  <a:lnTo>
                    <a:pt x="1462430" y="13398"/>
                  </a:lnTo>
                  <a:lnTo>
                    <a:pt x="1462430" y="15138"/>
                  </a:lnTo>
                  <a:lnTo>
                    <a:pt x="1463154" y="15849"/>
                  </a:lnTo>
                  <a:lnTo>
                    <a:pt x="1494929" y="15849"/>
                  </a:lnTo>
                  <a:lnTo>
                    <a:pt x="1495818" y="15849"/>
                  </a:lnTo>
                  <a:lnTo>
                    <a:pt x="1496529" y="15138"/>
                  </a:lnTo>
                  <a:lnTo>
                    <a:pt x="1496529" y="13398"/>
                  </a:lnTo>
                  <a:close/>
                </a:path>
                <a:path w="1496695" h="30479">
                  <a:moveTo>
                    <a:pt x="1496529" y="711"/>
                  </a:moveTo>
                  <a:lnTo>
                    <a:pt x="1495818" y="0"/>
                  </a:lnTo>
                  <a:lnTo>
                    <a:pt x="1463154" y="0"/>
                  </a:lnTo>
                  <a:lnTo>
                    <a:pt x="1462430" y="711"/>
                  </a:lnTo>
                  <a:lnTo>
                    <a:pt x="1462430" y="2451"/>
                  </a:lnTo>
                  <a:lnTo>
                    <a:pt x="1463154" y="3149"/>
                  </a:lnTo>
                  <a:lnTo>
                    <a:pt x="1494929" y="3149"/>
                  </a:lnTo>
                  <a:lnTo>
                    <a:pt x="1495818" y="3149"/>
                  </a:lnTo>
                  <a:lnTo>
                    <a:pt x="1496529" y="2451"/>
                  </a:lnTo>
                  <a:lnTo>
                    <a:pt x="1496529" y="711"/>
                  </a:lnTo>
                  <a:close/>
                </a:path>
              </a:pathLst>
            </a:custGeom>
            <a:solidFill>
              <a:srgbClr val="AAAAAA"/>
            </a:solidFill>
          </p:spPr>
          <p:txBody>
            <a:bodyPr wrap="square" lIns="0" tIns="0" rIns="0" bIns="0" rtlCol="0"/>
            <a:lstStyle/>
            <a:p>
              <a:endParaRPr dirty="0"/>
            </a:p>
          </p:txBody>
        </p:sp>
        <p:sp>
          <p:nvSpPr>
            <p:cNvPr id="30" name="object 30"/>
            <p:cNvSpPr/>
            <p:nvPr/>
          </p:nvSpPr>
          <p:spPr>
            <a:xfrm>
              <a:off x="3882971" y="7028085"/>
              <a:ext cx="1257935" cy="52705"/>
            </a:xfrm>
            <a:custGeom>
              <a:avLst/>
              <a:gdLst/>
              <a:ahLst/>
              <a:cxnLst/>
              <a:rect l="l" t="t" r="r" b="b"/>
              <a:pathLst>
                <a:path w="1257935" h="52704">
                  <a:moveTo>
                    <a:pt x="1230958" y="52176"/>
                  </a:moveTo>
                  <a:lnTo>
                    <a:pt x="26477" y="52176"/>
                  </a:lnTo>
                  <a:lnTo>
                    <a:pt x="16171" y="50126"/>
                  </a:lnTo>
                  <a:lnTo>
                    <a:pt x="7755" y="44536"/>
                  </a:lnTo>
                  <a:lnTo>
                    <a:pt x="2080" y="36244"/>
                  </a:lnTo>
                  <a:lnTo>
                    <a:pt x="0" y="26090"/>
                  </a:lnTo>
                  <a:lnTo>
                    <a:pt x="2080" y="15932"/>
                  </a:lnTo>
                  <a:lnTo>
                    <a:pt x="7755" y="7640"/>
                  </a:lnTo>
                  <a:lnTo>
                    <a:pt x="16171" y="2049"/>
                  </a:lnTo>
                  <a:lnTo>
                    <a:pt x="26477" y="0"/>
                  </a:lnTo>
                  <a:lnTo>
                    <a:pt x="1230958" y="0"/>
                  </a:lnTo>
                  <a:lnTo>
                    <a:pt x="1241264" y="2049"/>
                  </a:lnTo>
                  <a:lnTo>
                    <a:pt x="1249680" y="7640"/>
                  </a:lnTo>
                  <a:lnTo>
                    <a:pt x="1255355" y="15932"/>
                  </a:lnTo>
                  <a:lnTo>
                    <a:pt x="1257435" y="26088"/>
                  </a:lnTo>
                  <a:lnTo>
                    <a:pt x="1255355" y="36244"/>
                  </a:lnTo>
                  <a:lnTo>
                    <a:pt x="1249680" y="44536"/>
                  </a:lnTo>
                  <a:lnTo>
                    <a:pt x="1241264" y="50126"/>
                  </a:lnTo>
                  <a:lnTo>
                    <a:pt x="1230958" y="52176"/>
                  </a:lnTo>
                  <a:close/>
                </a:path>
              </a:pathLst>
            </a:custGeom>
            <a:solidFill>
              <a:srgbClr val="FFFFFF"/>
            </a:solidFill>
          </p:spPr>
          <p:txBody>
            <a:bodyPr wrap="square" lIns="0" tIns="0" rIns="0" bIns="0" rtlCol="0"/>
            <a:lstStyle/>
            <a:p>
              <a:endParaRPr dirty="0"/>
            </a:p>
          </p:txBody>
        </p:sp>
        <p:sp>
          <p:nvSpPr>
            <p:cNvPr id="31" name="object 31"/>
            <p:cNvSpPr/>
            <p:nvPr/>
          </p:nvSpPr>
          <p:spPr>
            <a:xfrm>
              <a:off x="5093917" y="7039441"/>
              <a:ext cx="31750" cy="29845"/>
            </a:xfrm>
            <a:custGeom>
              <a:avLst/>
              <a:gdLst/>
              <a:ahLst/>
              <a:cxnLst/>
              <a:rect l="l" t="t" r="r" b="b"/>
              <a:pathLst>
                <a:path w="31750" h="29845">
                  <a:moveTo>
                    <a:pt x="5974" y="29314"/>
                  </a:moveTo>
                  <a:lnTo>
                    <a:pt x="7819" y="18709"/>
                  </a:lnTo>
                  <a:lnTo>
                    <a:pt x="0" y="11196"/>
                  </a:lnTo>
                  <a:lnTo>
                    <a:pt x="10806" y="9648"/>
                  </a:lnTo>
                  <a:lnTo>
                    <a:pt x="15640" y="0"/>
                  </a:lnTo>
                  <a:lnTo>
                    <a:pt x="18592" y="5890"/>
                  </a:lnTo>
                  <a:lnTo>
                    <a:pt x="15640" y="5890"/>
                  </a:lnTo>
                  <a:lnTo>
                    <a:pt x="12564" y="12031"/>
                  </a:lnTo>
                  <a:lnTo>
                    <a:pt x="5687" y="13018"/>
                  </a:lnTo>
                  <a:lnTo>
                    <a:pt x="10663" y="17797"/>
                  </a:lnTo>
                  <a:lnTo>
                    <a:pt x="9488" y="24549"/>
                  </a:lnTo>
                  <a:lnTo>
                    <a:pt x="15173" y="24549"/>
                  </a:lnTo>
                  <a:lnTo>
                    <a:pt x="5974" y="29314"/>
                  </a:lnTo>
                  <a:close/>
                </a:path>
                <a:path w="31750" h="29845">
                  <a:moveTo>
                    <a:pt x="24479" y="24549"/>
                  </a:moveTo>
                  <a:lnTo>
                    <a:pt x="21794" y="24549"/>
                  </a:lnTo>
                  <a:lnTo>
                    <a:pt x="20619" y="17797"/>
                  </a:lnTo>
                  <a:lnTo>
                    <a:pt x="25595" y="13018"/>
                  </a:lnTo>
                  <a:lnTo>
                    <a:pt x="18718" y="12031"/>
                  </a:lnTo>
                  <a:lnTo>
                    <a:pt x="15640" y="5890"/>
                  </a:lnTo>
                  <a:lnTo>
                    <a:pt x="18592" y="5890"/>
                  </a:lnTo>
                  <a:lnTo>
                    <a:pt x="20476" y="9648"/>
                  </a:lnTo>
                  <a:lnTo>
                    <a:pt x="31283" y="11196"/>
                  </a:lnTo>
                  <a:lnTo>
                    <a:pt x="23463" y="18709"/>
                  </a:lnTo>
                  <a:lnTo>
                    <a:pt x="24479" y="24549"/>
                  </a:lnTo>
                  <a:close/>
                </a:path>
                <a:path w="31750" h="29845">
                  <a:moveTo>
                    <a:pt x="15173" y="24549"/>
                  </a:moveTo>
                  <a:lnTo>
                    <a:pt x="9488" y="24549"/>
                  </a:lnTo>
                  <a:lnTo>
                    <a:pt x="15640" y="21362"/>
                  </a:lnTo>
                  <a:lnTo>
                    <a:pt x="21327" y="24307"/>
                  </a:lnTo>
                  <a:lnTo>
                    <a:pt x="15640" y="24307"/>
                  </a:lnTo>
                  <a:lnTo>
                    <a:pt x="15173" y="24549"/>
                  </a:lnTo>
                  <a:close/>
                </a:path>
                <a:path w="31750" h="29845">
                  <a:moveTo>
                    <a:pt x="25308" y="29314"/>
                  </a:moveTo>
                  <a:lnTo>
                    <a:pt x="15640" y="24307"/>
                  </a:lnTo>
                  <a:lnTo>
                    <a:pt x="21327" y="24307"/>
                  </a:lnTo>
                  <a:lnTo>
                    <a:pt x="21794" y="24549"/>
                  </a:lnTo>
                  <a:lnTo>
                    <a:pt x="24479" y="24549"/>
                  </a:lnTo>
                  <a:lnTo>
                    <a:pt x="25308" y="29314"/>
                  </a:lnTo>
                  <a:close/>
                </a:path>
              </a:pathLst>
            </a:custGeom>
            <a:solidFill>
              <a:srgbClr val="DFDFDF"/>
            </a:solidFill>
          </p:spPr>
          <p:txBody>
            <a:bodyPr wrap="square" lIns="0" tIns="0" rIns="0" bIns="0" rtlCol="0"/>
            <a:lstStyle/>
            <a:p>
              <a:endParaRPr dirty="0"/>
            </a:p>
          </p:txBody>
        </p:sp>
        <p:sp>
          <p:nvSpPr>
            <p:cNvPr id="32" name="object 32"/>
            <p:cNvSpPr/>
            <p:nvPr/>
          </p:nvSpPr>
          <p:spPr>
            <a:xfrm>
              <a:off x="3743977" y="7267229"/>
              <a:ext cx="1466215" cy="6985"/>
            </a:xfrm>
            <a:custGeom>
              <a:avLst/>
              <a:gdLst/>
              <a:ahLst/>
              <a:cxnLst/>
              <a:rect l="l" t="t" r="r" b="b"/>
              <a:pathLst>
                <a:path w="1466214" h="6984">
                  <a:moveTo>
                    <a:pt x="1464570" y="6885"/>
                  </a:moveTo>
                  <a:lnTo>
                    <a:pt x="1462638" y="6885"/>
                  </a:lnTo>
                  <a:lnTo>
                    <a:pt x="1563" y="6885"/>
                  </a:lnTo>
                  <a:lnTo>
                    <a:pt x="0" y="5345"/>
                  </a:lnTo>
                  <a:lnTo>
                    <a:pt x="0" y="1542"/>
                  </a:lnTo>
                  <a:lnTo>
                    <a:pt x="1563" y="0"/>
                  </a:lnTo>
                  <a:lnTo>
                    <a:pt x="1464570" y="0"/>
                  </a:lnTo>
                  <a:lnTo>
                    <a:pt x="1466133" y="1542"/>
                  </a:lnTo>
                  <a:lnTo>
                    <a:pt x="1466133" y="5345"/>
                  </a:lnTo>
                  <a:lnTo>
                    <a:pt x="1464570" y="6885"/>
                  </a:lnTo>
                  <a:close/>
                </a:path>
              </a:pathLst>
            </a:custGeom>
            <a:solidFill>
              <a:srgbClr val="EDEDED"/>
            </a:solidFill>
          </p:spPr>
          <p:txBody>
            <a:bodyPr wrap="square" lIns="0" tIns="0" rIns="0" bIns="0" rtlCol="0"/>
            <a:lstStyle/>
            <a:p>
              <a:endParaRPr dirty="0"/>
            </a:p>
          </p:txBody>
        </p:sp>
        <p:sp>
          <p:nvSpPr>
            <p:cNvPr id="33" name="object 33"/>
            <p:cNvSpPr/>
            <p:nvPr/>
          </p:nvSpPr>
          <p:spPr>
            <a:xfrm>
              <a:off x="3693444" y="7791013"/>
              <a:ext cx="1567180" cy="97155"/>
            </a:xfrm>
            <a:custGeom>
              <a:avLst/>
              <a:gdLst/>
              <a:ahLst/>
              <a:cxnLst/>
              <a:rect l="l" t="t" r="r" b="b"/>
              <a:pathLst>
                <a:path w="1567179" h="97154">
                  <a:moveTo>
                    <a:pt x="1560369" y="96672"/>
                  </a:moveTo>
                  <a:lnTo>
                    <a:pt x="6257" y="96672"/>
                  </a:lnTo>
                  <a:lnTo>
                    <a:pt x="0" y="90506"/>
                  </a:lnTo>
                  <a:lnTo>
                    <a:pt x="0" y="0"/>
                  </a:lnTo>
                  <a:lnTo>
                    <a:pt x="1566625" y="0"/>
                  </a:lnTo>
                  <a:lnTo>
                    <a:pt x="1566625" y="90506"/>
                  </a:lnTo>
                  <a:lnTo>
                    <a:pt x="1560369" y="96672"/>
                  </a:lnTo>
                  <a:close/>
                </a:path>
              </a:pathLst>
            </a:custGeom>
            <a:solidFill>
              <a:srgbClr val="F4F4F4"/>
            </a:solidFill>
          </p:spPr>
          <p:txBody>
            <a:bodyPr wrap="square" lIns="0" tIns="0" rIns="0" bIns="0" rtlCol="0"/>
            <a:lstStyle/>
            <a:p>
              <a:endParaRPr dirty="0"/>
            </a:p>
          </p:txBody>
        </p:sp>
        <p:sp>
          <p:nvSpPr>
            <p:cNvPr id="34" name="object 34"/>
            <p:cNvSpPr/>
            <p:nvPr/>
          </p:nvSpPr>
          <p:spPr>
            <a:xfrm>
              <a:off x="5028258" y="7809073"/>
              <a:ext cx="194310" cy="61594"/>
            </a:xfrm>
            <a:custGeom>
              <a:avLst/>
              <a:gdLst/>
              <a:ahLst/>
              <a:cxnLst/>
              <a:rect l="l" t="t" r="r" b="b"/>
              <a:pathLst>
                <a:path w="194310" h="61595">
                  <a:moveTo>
                    <a:pt x="162697" y="61093"/>
                  </a:moveTo>
                  <a:lnTo>
                    <a:pt x="31003" y="61093"/>
                  </a:lnTo>
                  <a:lnTo>
                    <a:pt x="18934" y="58693"/>
                  </a:lnTo>
                  <a:lnTo>
                    <a:pt x="9080" y="52145"/>
                  </a:lnTo>
                  <a:lnTo>
                    <a:pt x="2436" y="42435"/>
                  </a:lnTo>
                  <a:lnTo>
                    <a:pt x="0" y="30546"/>
                  </a:lnTo>
                  <a:lnTo>
                    <a:pt x="2436" y="18656"/>
                  </a:lnTo>
                  <a:lnTo>
                    <a:pt x="9080" y="8947"/>
                  </a:lnTo>
                  <a:lnTo>
                    <a:pt x="18934" y="2400"/>
                  </a:lnTo>
                  <a:lnTo>
                    <a:pt x="31003" y="0"/>
                  </a:lnTo>
                  <a:lnTo>
                    <a:pt x="162697" y="0"/>
                  </a:lnTo>
                  <a:lnTo>
                    <a:pt x="174765" y="2400"/>
                  </a:lnTo>
                  <a:lnTo>
                    <a:pt x="184620" y="8947"/>
                  </a:lnTo>
                  <a:lnTo>
                    <a:pt x="191264" y="18656"/>
                  </a:lnTo>
                  <a:lnTo>
                    <a:pt x="193701" y="30546"/>
                  </a:lnTo>
                  <a:lnTo>
                    <a:pt x="191264" y="42435"/>
                  </a:lnTo>
                  <a:lnTo>
                    <a:pt x="184620" y="52145"/>
                  </a:lnTo>
                  <a:lnTo>
                    <a:pt x="174765" y="58693"/>
                  </a:lnTo>
                  <a:lnTo>
                    <a:pt x="162697" y="61093"/>
                  </a:lnTo>
                  <a:close/>
                </a:path>
              </a:pathLst>
            </a:custGeom>
            <a:solidFill>
              <a:srgbClr val="A663C7"/>
            </a:solidFill>
          </p:spPr>
          <p:txBody>
            <a:bodyPr wrap="square" lIns="0" tIns="0" rIns="0" bIns="0" rtlCol="0"/>
            <a:lstStyle/>
            <a:p>
              <a:endParaRPr dirty="0"/>
            </a:p>
          </p:txBody>
        </p:sp>
        <p:sp>
          <p:nvSpPr>
            <p:cNvPr id="35" name="object 35"/>
            <p:cNvSpPr/>
            <p:nvPr/>
          </p:nvSpPr>
          <p:spPr>
            <a:xfrm>
              <a:off x="3871150" y="7817631"/>
              <a:ext cx="249554" cy="44450"/>
            </a:xfrm>
            <a:custGeom>
              <a:avLst/>
              <a:gdLst/>
              <a:ahLst/>
              <a:cxnLst/>
              <a:rect l="l" t="t" r="r" b="b"/>
              <a:pathLst>
                <a:path w="249554" h="44450">
                  <a:moveTo>
                    <a:pt x="20955" y="11455"/>
                  </a:moveTo>
                  <a:lnTo>
                    <a:pt x="20548" y="11036"/>
                  </a:lnTo>
                  <a:lnTo>
                    <a:pt x="19519" y="11036"/>
                  </a:lnTo>
                  <a:lnTo>
                    <a:pt x="19113" y="11455"/>
                  </a:lnTo>
                  <a:lnTo>
                    <a:pt x="19113" y="38354"/>
                  </a:lnTo>
                  <a:lnTo>
                    <a:pt x="15240" y="42176"/>
                  </a:lnTo>
                  <a:lnTo>
                    <a:pt x="8191" y="42176"/>
                  </a:lnTo>
                  <a:lnTo>
                    <a:pt x="6019" y="41287"/>
                  </a:lnTo>
                  <a:lnTo>
                    <a:pt x="2755" y="38087"/>
                  </a:lnTo>
                  <a:lnTo>
                    <a:pt x="1854" y="35953"/>
                  </a:lnTo>
                  <a:lnTo>
                    <a:pt x="1854" y="4622"/>
                  </a:lnTo>
                  <a:lnTo>
                    <a:pt x="4711" y="1816"/>
                  </a:lnTo>
                  <a:lnTo>
                    <a:pt x="11709" y="1816"/>
                  </a:lnTo>
                  <a:lnTo>
                    <a:pt x="6553" y="11455"/>
                  </a:lnTo>
                  <a:lnTo>
                    <a:pt x="6134" y="11036"/>
                  </a:lnTo>
                  <a:lnTo>
                    <a:pt x="16408" y="34493"/>
                  </a:lnTo>
                  <a:lnTo>
                    <a:pt x="16408" y="3619"/>
                  </a:lnTo>
                  <a:lnTo>
                    <a:pt x="12725" y="0"/>
                  </a:lnTo>
                  <a:lnTo>
                    <a:pt x="3683" y="0"/>
                  </a:lnTo>
                  <a:lnTo>
                    <a:pt x="0" y="3619"/>
                  </a:lnTo>
                  <a:lnTo>
                    <a:pt x="0" y="36436"/>
                  </a:lnTo>
                  <a:lnTo>
                    <a:pt x="1104" y="39039"/>
                  </a:lnTo>
                  <a:lnTo>
                    <a:pt x="5054" y="42926"/>
                  </a:lnTo>
                  <a:lnTo>
                    <a:pt x="7683" y="43992"/>
                  </a:lnTo>
                  <a:lnTo>
                    <a:pt x="10490" y="43992"/>
                  </a:lnTo>
                  <a:lnTo>
                    <a:pt x="16268" y="43992"/>
                  </a:lnTo>
                  <a:lnTo>
                    <a:pt x="20955" y="39357"/>
                  </a:lnTo>
                  <a:lnTo>
                    <a:pt x="20955" y="11455"/>
                  </a:lnTo>
                  <a:close/>
                </a:path>
                <a:path w="249554" h="44450">
                  <a:moveTo>
                    <a:pt x="92875" y="31381"/>
                  </a:moveTo>
                  <a:lnTo>
                    <a:pt x="81788" y="19812"/>
                  </a:lnTo>
                  <a:lnTo>
                    <a:pt x="73215" y="29718"/>
                  </a:lnTo>
                  <a:lnTo>
                    <a:pt x="66776" y="24079"/>
                  </a:lnTo>
                  <a:lnTo>
                    <a:pt x="58089" y="35598"/>
                  </a:lnTo>
                  <a:lnTo>
                    <a:pt x="58089" y="39192"/>
                  </a:lnTo>
                  <a:lnTo>
                    <a:pt x="64401" y="39192"/>
                  </a:lnTo>
                  <a:lnTo>
                    <a:pt x="77889" y="39192"/>
                  </a:lnTo>
                  <a:lnTo>
                    <a:pt x="92875" y="39192"/>
                  </a:lnTo>
                  <a:lnTo>
                    <a:pt x="92875" y="31381"/>
                  </a:lnTo>
                  <a:close/>
                </a:path>
                <a:path w="249554" h="44450">
                  <a:moveTo>
                    <a:pt x="97561" y="241"/>
                  </a:moveTo>
                  <a:lnTo>
                    <a:pt x="95948" y="241"/>
                  </a:lnTo>
                  <a:lnTo>
                    <a:pt x="95948" y="1816"/>
                  </a:lnTo>
                  <a:lnTo>
                    <a:pt x="95948" y="42164"/>
                  </a:lnTo>
                  <a:lnTo>
                    <a:pt x="55003" y="42164"/>
                  </a:lnTo>
                  <a:lnTo>
                    <a:pt x="55003" y="1816"/>
                  </a:lnTo>
                  <a:lnTo>
                    <a:pt x="95948" y="1816"/>
                  </a:lnTo>
                  <a:lnTo>
                    <a:pt x="95948" y="241"/>
                  </a:lnTo>
                  <a:lnTo>
                    <a:pt x="53403" y="241"/>
                  </a:lnTo>
                  <a:lnTo>
                    <a:pt x="53403" y="43751"/>
                  </a:lnTo>
                  <a:lnTo>
                    <a:pt x="97561" y="43751"/>
                  </a:lnTo>
                  <a:lnTo>
                    <a:pt x="97561" y="42164"/>
                  </a:lnTo>
                  <a:lnTo>
                    <a:pt x="97561" y="1816"/>
                  </a:lnTo>
                  <a:lnTo>
                    <a:pt x="97561" y="241"/>
                  </a:lnTo>
                  <a:close/>
                </a:path>
                <a:path w="249554" h="44450">
                  <a:moveTo>
                    <a:pt x="147129" y="15798"/>
                  </a:moveTo>
                  <a:lnTo>
                    <a:pt x="146126" y="14808"/>
                  </a:lnTo>
                  <a:lnTo>
                    <a:pt x="143662" y="14808"/>
                  </a:lnTo>
                  <a:lnTo>
                    <a:pt x="142659" y="15798"/>
                  </a:lnTo>
                  <a:lnTo>
                    <a:pt x="142659" y="18224"/>
                  </a:lnTo>
                  <a:lnTo>
                    <a:pt x="143662" y="19202"/>
                  </a:lnTo>
                  <a:lnTo>
                    <a:pt x="146126" y="19202"/>
                  </a:lnTo>
                  <a:lnTo>
                    <a:pt x="147129" y="18224"/>
                  </a:lnTo>
                  <a:lnTo>
                    <a:pt x="147129" y="17005"/>
                  </a:lnTo>
                  <a:lnTo>
                    <a:pt x="147129" y="15798"/>
                  </a:lnTo>
                  <a:close/>
                </a:path>
                <a:path w="249554" h="44450">
                  <a:moveTo>
                    <a:pt x="158838" y="31546"/>
                  </a:moveTo>
                  <a:lnTo>
                    <a:pt x="145745" y="31546"/>
                  </a:lnTo>
                  <a:lnTo>
                    <a:pt x="145745" y="35102"/>
                  </a:lnTo>
                  <a:lnTo>
                    <a:pt x="148678" y="37998"/>
                  </a:lnTo>
                  <a:lnTo>
                    <a:pt x="155905" y="37998"/>
                  </a:lnTo>
                  <a:lnTo>
                    <a:pt x="158838" y="35102"/>
                  </a:lnTo>
                  <a:lnTo>
                    <a:pt x="158838" y="31546"/>
                  </a:lnTo>
                  <a:close/>
                </a:path>
                <a:path w="249554" h="44450">
                  <a:moveTo>
                    <a:pt x="161912" y="15798"/>
                  </a:moveTo>
                  <a:lnTo>
                    <a:pt x="160921" y="14808"/>
                  </a:lnTo>
                  <a:lnTo>
                    <a:pt x="158457" y="14808"/>
                  </a:lnTo>
                  <a:lnTo>
                    <a:pt x="157454" y="15798"/>
                  </a:lnTo>
                  <a:lnTo>
                    <a:pt x="157454" y="18224"/>
                  </a:lnTo>
                  <a:lnTo>
                    <a:pt x="158457" y="19202"/>
                  </a:lnTo>
                  <a:lnTo>
                    <a:pt x="160921" y="19202"/>
                  </a:lnTo>
                  <a:lnTo>
                    <a:pt x="161912" y="18224"/>
                  </a:lnTo>
                  <a:lnTo>
                    <a:pt x="161912" y="17005"/>
                  </a:lnTo>
                  <a:lnTo>
                    <a:pt x="161912" y="15798"/>
                  </a:lnTo>
                  <a:close/>
                </a:path>
                <a:path w="249554" h="44450">
                  <a:moveTo>
                    <a:pt x="174371" y="21996"/>
                  </a:moveTo>
                  <a:lnTo>
                    <a:pt x="172631" y="13538"/>
                  </a:lnTo>
                  <a:lnTo>
                    <a:pt x="172402" y="13208"/>
                  </a:lnTo>
                  <a:lnTo>
                    <a:pt x="172402" y="21996"/>
                  </a:lnTo>
                  <a:lnTo>
                    <a:pt x="170815" y="29692"/>
                  </a:lnTo>
                  <a:lnTo>
                    <a:pt x="166509" y="35991"/>
                  </a:lnTo>
                  <a:lnTo>
                    <a:pt x="160108" y="40246"/>
                  </a:lnTo>
                  <a:lnTo>
                    <a:pt x="152298" y="41808"/>
                  </a:lnTo>
                  <a:lnTo>
                    <a:pt x="144475" y="40246"/>
                  </a:lnTo>
                  <a:lnTo>
                    <a:pt x="138074" y="35991"/>
                  </a:lnTo>
                  <a:lnTo>
                    <a:pt x="133769" y="29692"/>
                  </a:lnTo>
                  <a:lnTo>
                    <a:pt x="132181" y="21996"/>
                  </a:lnTo>
                  <a:lnTo>
                    <a:pt x="133769" y="14287"/>
                  </a:lnTo>
                  <a:lnTo>
                    <a:pt x="138074" y="7988"/>
                  </a:lnTo>
                  <a:lnTo>
                    <a:pt x="144475" y="3746"/>
                  </a:lnTo>
                  <a:lnTo>
                    <a:pt x="152298" y="2184"/>
                  </a:lnTo>
                  <a:lnTo>
                    <a:pt x="160108" y="3746"/>
                  </a:lnTo>
                  <a:lnTo>
                    <a:pt x="166509" y="7988"/>
                  </a:lnTo>
                  <a:lnTo>
                    <a:pt x="170815" y="14287"/>
                  </a:lnTo>
                  <a:lnTo>
                    <a:pt x="172402" y="21996"/>
                  </a:lnTo>
                  <a:lnTo>
                    <a:pt x="172402" y="13208"/>
                  </a:lnTo>
                  <a:lnTo>
                    <a:pt x="167894" y="6616"/>
                  </a:lnTo>
                  <a:lnTo>
                    <a:pt x="161226" y="2184"/>
                  </a:lnTo>
                  <a:lnTo>
                    <a:pt x="160883" y="1955"/>
                  </a:lnTo>
                  <a:lnTo>
                    <a:pt x="152298" y="241"/>
                  </a:lnTo>
                  <a:lnTo>
                    <a:pt x="143713" y="1955"/>
                  </a:lnTo>
                  <a:lnTo>
                    <a:pt x="136690" y="6616"/>
                  </a:lnTo>
                  <a:lnTo>
                    <a:pt x="131953" y="13538"/>
                  </a:lnTo>
                  <a:lnTo>
                    <a:pt x="130213" y="21996"/>
                  </a:lnTo>
                  <a:lnTo>
                    <a:pt x="131953" y="30454"/>
                  </a:lnTo>
                  <a:lnTo>
                    <a:pt x="136690" y="37376"/>
                  </a:lnTo>
                  <a:lnTo>
                    <a:pt x="143713" y="42037"/>
                  </a:lnTo>
                  <a:lnTo>
                    <a:pt x="152298" y="43751"/>
                  </a:lnTo>
                  <a:lnTo>
                    <a:pt x="160883" y="42037"/>
                  </a:lnTo>
                  <a:lnTo>
                    <a:pt x="161226" y="41808"/>
                  </a:lnTo>
                  <a:lnTo>
                    <a:pt x="167894" y="37376"/>
                  </a:lnTo>
                  <a:lnTo>
                    <a:pt x="172631" y="30454"/>
                  </a:lnTo>
                  <a:lnTo>
                    <a:pt x="174371" y="21996"/>
                  </a:lnTo>
                  <a:close/>
                </a:path>
                <a:path w="249554" h="44450">
                  <a:moveTo>
                    <a:pt x="249301" y="40271"/>
                  </a:moveTo>
                  <a:lnTo>
                    <a:pt x="237121" y="28295"/>
                  </a:lnTo>
                  <a:lnTo>
                    <a:pt x="240004" y="25450"/>
                  </a:lnTo>
                  <a:lnTo>
                    <a:pt x="240004" y="7531"/>
                  </a:lnTo>
                  <a:lnTo>
                    <a:pt x="237883" y="5448"/>
                  </a:lnTo>
                  <a:lnTo>
                    <a:pt x="237883" y="8686"/>
                  </a:lnTo>
                  <a:lnTo>
                    <a:pt x="237883" y="24295"/>
                  </a:lnTo>
                  <a:lnTo>
                    <a:pt x="235407" y="26746"/>
                  </a:lnTo>
                  <a:lnTo>
                    <a:pt x="235229" y="26657"/>
                  </a:lnTo>
                  <a:lnTo>
                    <a:pt x="234289" y="26657"/>
                  </a:lnTo>
                  <a:lnTo>
                    <a:pt x="233857" y="26847"/>
                  </a:lnTo>
                  <a:lnTo>
                    <a:pt x="233184" y="27495"/>
                  </a:lnTo>
                  <a:lnTo>
                    <a:pt x="233006" y="27927"/>
                  </a:lnTo>
                  <a:lnTo>
                    <a:pt x="233006" y="28867"/>
                  </a:lnTo>
                  <a:lnTo>
                    <a:pt x="233070" y="29044"/>
                  </a:lnTo>
                  <a:lnTo>
                    <a:pt x="231444" y="30645"/>
                  </a:lnTo>
                  <a:lnTo>
                    <a:pt x="215595" y="30645"/>
                  </a:lnTo>
                  <a:lnTo>
                    <a:pt x="209143" y="24295"/>
                  </a:lnTo>
                  <a:lnTo>
                    <a:pt x="209143" y="8686"/>
                  </a:lnTo>
                  <a:lnTo>
                    <a:pt x="215595" y="2324"/>
                  </a:lnTo>
                  <a:lnTo>
                    <a:pt x="231444" y="2324"/>
                  </a:lnTo>
                  <a:lnTo>
                    <a:pt x="237883" y="8686"/>
                  </a:lnTo>
                  <a:lnTo>
                    <a:pt x="237883" y="5448"/>
                  </a:lnTo>
                  <a:lnTo>
                    <a:pt x="234721" y="2324"/>
                  </a:lnTo>
                  <a:lnTo>
                    <a:pt x="232613" y="241"/>
                  </a:lnTo>
                  <a:lnTo>
                    <a:pt x="214426" y="241"/>
                  </a:lnTo>
                  <a:lnTo>
                    <a:pt x="207022" y="7531"/>
                  </a:lnTo>
                  <a:lnTo>
                    <a:pt x="207022" y="25450"/>
                  </a:lnTo>
                  <a:lnTo>
                    <a:pt x="214426" y="32740"/>
                  </a:lnTo>
                  <a:lnTo>
                    <a:pt x="232613" y="32740"/>
                  </a:lnTo>
                  <a:lnTo>
                    <a:pt x="234632" y="30746"/>
                  </a:lnTo>
                  <a:lnTo>
                    <a:pt x="246468" y="42379"/>
                  </a:lnTo>
                  <a:lnTo>
                    <a:pt x="246913" y="42557"/>
                  </a:lnTo>
                  <a:lnTo>
                    <a:pt x="247383" y="42557"/>
                  </a:lnTo>
                  <a:lnTo>
                    <a:pt x="247840" y="42557"/>
                  </a:lnTo>
                  <a:lnTo>
                    <a:pt x="248285" y="42379"/>
                  </a:lnTo>
                  <a:lnTo>
                    <a:pt x="249301" y="41376"/>
                  </a:lnTo>
                  <a:lnTo>
                    <a:pt x="249301" y="40271"/>
                  </a:lnTo>
                  <a:close/>
                </a:path>
              </a:pathLst>
            </a:custGeom>
            <a:solidFill>
              <a:srgbClr val="AAAAAA"/>
            </a:solidFill>
          </p:spPr>
          <p:txBody>
            <a:bodyPr wrap="square" lIns="0" tIns="0" rIns="0" bIns="0" rtlCol="0"/>
            <a:lstStyle/>
            <a:p>
              <a:endParaRPr dirty="0"/>
            </a:p>
          </p:txBody>
        </p:sp>
        <p:sp>
          <p:nvSpPr>
            <p:cNvPr id="36" name="object 36"/>
            <p:cNvSpPr/>
            <p:nvPr/>
          </p:nvSpPr>
          <p:spPr>
            <a:xfrm>
              <a:off x="3778462" y="7807958"/>
              <a:ext cx="3810" cy="63500"/>
            </a:xfrm>
            <a:custGeom>
              <a:avLst/>
              <a:gdLst/>
              <a:ahLst/>
              <a:cxnLst/>
              <a:rect l="l" t="t" r="r" b="b"/>
              <a:pathLst>
                <a:path w="3810" h="63500">
                  <a:moveTo>
                    <a:pt x="2713" y="63324"/>
                  </a:moveTo>
                  <a:lnTo>
                    <a:pt x="1748" y="63324"/>
                  </a:lnTo>
                  <a:lnTo>
                    <a:pt x="781" y="63324"/>
                  </a:lnTo>
                  <a:lnTo>
                    <a:pt x="0" y="62554"/>
                  </a:lnTo>
                  <a:lnTo>
                    <a:pt x="0" y="770"/>
                  </a:lnTo>
                  <a:lnTo>
                    <a:pt x="781" y="0"/>
                  </a:lnTo>
                  <a:lnTo>
                    <a:pt x="2713" y="0"/>
                  </a:lnTo>
                  <a:lnTo>
                    <a:pt x="3495" y="770"/>
                  </a:lnTo>
                  <a:lnTo>
                    <a:pt x="3495" y="62554"/>
                  </a:lnTo>
                  <a:lnTo>
                    <a:pt x="2713" y="63324"/>
                  </a:lnTo>
                  <a:close/>
                </a:path>
              </a:pathLst>
            </a:custGeom>
            <a:solidFill>
              <a:srgbClr val="DFDFDF"/>
            </a:solidFill>
          </p:spPr>
          <p:txBody>
            <a:bodyPr wrap="square" lIns="0" tIns="0" rIns="0" bIns="0" rtlCol="0"/>
            <a:lstStyle/>
            <a:p>
              <a:endParaRPr dirty="0"/>
            </a:p>
          </p:txBody>
        </p:sp>
        <p:sp>
          <p:nvSpPr>
            <p:cNvPr id="37" name="object 37"/>
            <p:cNvSpPr/>
            <p:nvPr/>
          </p:nvSpPr>
          <p:spPr>
            <a:xfrm>
              <a:off x="3730197" y="7832829"/>
              <a:ext cx="19685" cy="13335"/>
            </a:xfrm>
            <a:custGeom>
              <a:avLst/>
              <a:gdLst/>
              <a:ahLst/>
              <a:cxnLst/>
              <a:rect l="l" t="t" r="r" b="b"/>
              <a:pathLst>
                <a:path w="19685" h="13334">
                  <a:moveTo>
                    <a:pt x="10157" y="13092"/>
                  </a:moveTo>
                  <a:lnTo>
                    <a:pt x="9405" y="13092"/>
                  </a:lnTo>
                  <a:lnTo>
                    <a:pt x="0" y="883"/>
                  </a:lnTo>
                  <a:lnTo>
                    <a:pt x="443" y="0"/>
                  </a:lnTo>
                  <a:lnTo>
                    <a:pt x="19118" y="0"/>
                  </a:lnTo>
                  <a:lnTo>
                    <a:pt x="19562" y="883"/>
                  </a:lnTo>
                  <a:lnTo>
                    <a:pt x="19090" y="1497"/>
                  </a:lnTo>
                  <a:lnTo>
                    <a:pt x="10157" y="13092"/>
                  </a:lnTo>
                  <a:close/>
                </a:path>
              </a:pathLst>
            </a:custGeom>
            <a:solidFill>
              <a:srgbClr val="AAAAAA"/>
            </a:solidFill>
          </p:spPr>
          <p:txBody>
            <a:bodyPr wrap="square" lIns="0" tIns="0" rIns="0" bIns="0" rtlCol="0"/>
            <a:lstStyle/>
            <a:p>
              <a:endParaRPr dirty="0"/>
            </a:p>
          </p:txBody>
        </p:sp>
      </p:grpSp>
      <p:sp>
        <p:nvSpPr>
          <p:cNvPr id="38" name="object 38"/>
          <p:cNvSpPr txBox="1"/>
          <p:nvPr/>
        </p:nvSpPr>
        <p:spPr>
          <a:xfrm>
            <a:off x="3749481" y="6923238"/>
            <a:ext cx="383540" cy="75565"/>
          </a:xfrm>
          <a:prstGeom prst="rect">
            <a:avLst/>
          </a:prstGeom>
        </p:spPr>
        <p:txBody>
          <a:bodyPr vert="horz" wrap="square" lIns="0" tIns="15875" rIns="0" bIns="0" rtlCol="0">
            <a:spAutoFit/>
          </a:bodyPr>
          <a:lstStyle/>
          <a:p>
            <a:pPr>
              <a:lnSpc>
                <a:spcPct val="100000"/>
              </a:lnSpc>
              <a:spcBef>
                <a:spcPts val="125"/>
              </a:spcBef>
            </a:pPr>
            <a:r>
              <a:rPr sz="300" b="1" dirty="0">
                <a:solidFill>
                  <a:srgbClr val="FFFFFF"/>
                </a:solidFill>
                <a:latin typeface="Lucida Sans"/>
                <a:cs typeface="Lucida Sans"/>
              </a:rPr>
              <a:t>Nouveau</a:t>
            </a:r>
            <a:r>
              <a:rPr sz="300" b="1" spc="35" dirty="0">
                <a:solidFill>
                  <a:srgbClr val="FFFFFF"/>
                </a:solidFill>
                <a:latin typeface="Lucida Sans"/>
                <a:cs typeface="Lucida Sans"/>
              </a:rPr>
              <a:t> </a:t>
            </a:r>
            <a:r>
              <a:rPr sz="300" b="1" spc="-10" dirty="0">
                <a:solidFill>
                  <a:srgbClr val="FFFFFF"/>
                </a:solidFill>
                <a:latin typeface="Lucida Sans"/>
                <a:cs typeface="Lucida Sans"/>
              </a:rPr>
              <a:t>message</a:t>
            </a:r>
            <a:endParaRPr sz="300" dirty="0">
              <a:latin typeface="Lucida Sans"/>
              <a:cs typeface="Lucida Sans"/>
            </a:endParaRPr>
          </a:p>
        </p:txBody>
      </p:sp>
      <p:sp>
        <p:nvSpPr>
          <p:cNvPr id="39" name="object 39"/>
          <p:cNvSpPr txBox="1"/>
          <p:nvPr/>
        </p:nvSpPr>
        <p:spPr>
          <a:xfrm>
            <a:off x="5040458" y="7805102"/>
            <a:ext cx="166370" cy="67310"/>
          </a:xfrm>
          <a:prstGeom prst="rect">
            <a:avLst/>
          </a:prstGeom>
        </p:spPr>
        <p:txBody>
          <a:bodyPr vert="horz" wrap="square" lIns="0" tIns="15240" rIns="0" bIns="0" rtlCol="0">
            <a:spAutoFit/>
          </a:bodyPr>
          <a:lstStyle/>
          <a:p>
            <a:pPr marL="12700">
              <a:lnSpc>
                <a:spcPct val="100000"/>
              </a:lnSpc>
              <a:spcBef>
                <a:spcPts val="120"/>
              </a:spcBef>
            </a:pPr>
            <a:r>
              <a:rPr sz="250" b="1" spc="-10" dirty="0">
                <a:solidFill>
                  <a:srgbClr val="FFFFFF"/>
                </a:solidFill>
                <a:latin typeface="Lucida Sans"/>
                <a:cs typeface="Lucida Sans"/>
              </a:rPr>
              <a:t>Envoyer</a:t>
            </a:r>
            <a:endParaRPr sz="250" dirty="0">
              <a:latin typeface="Lucida Sans"/>
              <a:cs typeface="Lucida Sans"/>
            </a:endParaRPr>
          </a:p>
        </p:txBody>
      </p:sp>
      <p:sp>
        <p:nvSpPr>
          <p:cNvPr id="40" name="object 40"/>
          <p:cNvSpPr txBox="1"/>
          <p:nvPr/>
        </p:nvSpPr>
        <p:spPr>
          <a:xfrm>
            <a:off x="3731262" y="7110414"/>
            <a:ext cx="1491615" cy="151130"/>
          </a:xfrm>
          <a:prstGeom prst="rect">
            <a:avLst/>
          </a:prstGeom>
        </p:spPr>
        <p:txBody>
          <a:bodyPr vert="horz" wrap="square" lIns="0" tIns="15240" rIns="0" bIns="0" rtlCol="0">
            <a:spAutoFit/>
          </a:bodyPr>
          <a:lstStyle/>
          <a:p>
            <a:pPr marL="12700">
              <a:lnSpc>
                <a:spcPct val="100000"/>
              </a:lnSpc>
              <a:spcBef>
                <a:spcPts val="120"/>
              </a:spcBef>
              <a:tabLst>
                <a:tab pos="1478280" algn="l"/>
              </a:tabLst>
            </a:pPr>
            <a:r>
              <a:rPr sz="250" b="1" u="sng" spc="-40" dirty="0">
                <a:solidFill>
                  <a:srgbClr val="AAAAAA"/>
                </a:solidFill>
                <a:uFill>
                  <a:solidFill>
                    <a:srgbClr val="EDEDED"/>
                  </a:solidFill>
                </a:uFill>
                <a:latin typeface="Lucida Sans"/>
                <a:cs typeface="Lucida Sans"/>
              </a:rPr>
              <a:t> </a:t>
            </a:r>
            <a:r>
              <a:rPr sz="250" b="1" u="sng" spc="-50" dirty="0">
                <a:solidFill>
                  <a:srgbClr val="AAAAAA"/>
                </a:solidFill>
                <a:uFill>
                  <a:solidFill>
                    <a:srgbClr val="EDEDED"/>
                  </a:solidFill>
                </a:uFill>
                <a:latin typeface="Lucida Sans"/>
                <a:cs typeface="Lucida Sans"/>
              </a:rPr>
              <a:t>À</a:t>
            </a:r>
            <a:r>
              <a:rPr sz="250" b="1" u="sng" dirty="0">
                <a:solidFill>
                  <a:srgbClr val="AAAAAA"/>
                </a:solidFill>
                <a:uFill>
                  <a:solidFill>
                    <a:srgbClr val="EDEDED"/>
                  </a:solidFill>
                </a:uFill>
                <a:latin typeface="Lucida Sans"/>
                <a:cs typeface="Lucida Sans"/>
              </a:rPr>
              <a:t>	</a:t>
            </a:r>
            <a:endParaRPr sz="250" dirty="0">
              <a:latin typeface="Lucida Sans"/>
              <a:cs typeface="Lucida Sans"/>
            </a:endParaRPr>
          </a:p>
          <a:p>
            <a:pPr>
              <a:lnSpc>
                <a:spcPct val="100000"/>
              </a:lnSpc>
              <a:spcBef>
                <a:spcPts val="5"/>
              </a:spcBef>
            </a:pPr>
            <a:endParaRPr sz="300" dirty="0">
              <a:latin typeface="Lucida Sans"/>
              <a:cs typeface="Lucida Sans"/>
            </a:endParaRPr>
          </a:p>
          <a:p>
            <a:pPr marL="12700">
              <a:lnSpc>
                <a:spcPct val="100000"/>
              </a:lnSpc>
            </a:pPr>
            <a:r>
              <a:rPr sz="250" b="1" spc="-10" dirty="0">
                <a:solidFill>
                  <a:srgbClr val="AAAAAA"/>
                </a:solidFill>
                <a:latin typeface="Lucida Sans"/>
                <a:cs typeface="Lucida Sans"/>
              </a:rPr>
              <a:t>Objet</a:t>
            </a:r>
            <a:endParaRPr sz="250" dirty="0">
              <a:latin typeface="Lucida Sans"/>
              <a:cs typeface="Lucida Sans"/>
            </a:endParaRPr>
          </a:p>
        </p:txBody>
      </p:sp>
      <p:pic>
        <p:nvPicPr>
          <p:cNvPr id="41" name="object 41"/>
          <p:cNvPicPr/>
          <p:nvPr/>
        </p:nvPicPr>
        <p:blipFill>
          <a:blip r:embed="rId4" cstate="print"/>
          <a:stretch>
            <a:fillRect/>
          </a:stretch>
        </p:blipFill>
        <p:spPr>
          <a:xfrm>
            <a:off x="5649964" y="7312855"/>
            <a:ext cx="687926" cy="1210078"/>
          </a:xfrm>
          <a:prstGeom prst="rect">
            <a:avLst/>
          </a:prstGeom>
        </p:spPr>
      </p:pic>
      <p:sp>
        <p:nvSpPr>
          <p:cNvPr id="42" name="object 42"/>
          <p:cNvSpPr txBox="1"/>
          <p:nvPr/>
        </p:nvSpPr>
        <p:spPr>
          <a:xfrm>
            <a:off x="5957096" y="6683142"/>
            <a:ext cx="262255" cy="81915"/>
          </a:xfrm>
          <a:prstGeom prst="rect">
            <a:avLst/>
          </a:prstGeom>
        </p:spPr>
        <p:txBody>
          <a:bodyPr vert="horz" wrap="square" lIns="0" tIns="0" rIns="0" bIns="0" rtlCol="0">
            <a:spAutoFit/>
          </a:bodyPr>
          <a:lstStyle/>
          <a:p>
            <a:pPr>
              <a:lnSpc>
                <a:spcPts val="585"/>
              </a:lnSpc>
            </a:pPr>
            <a:r>
              <a:rPr sz="500" dirty="0">
                <a:solidFill>
                  <a:srgbClr val="212121"/>
                </a:solidFill>
                <a:latin typeface="Calibri"/>
                <a:cs typeface="Calibri"/>
              </a:rPr>
              <a:t>ACtivité</a:t>
            </a:r>
            <a:r>
              <a:rPr sz="500" spc="125" dirty="0">
                <a:solidFill>
                  <a:srgbClr val="212121"/>
                </a:solidFill>
                <a:latin typeface="Calibri"/>
                <a:cs typeface="Calibri"/>
              </a:rPr>
              <a:t> </a:t>
            </a:r>
            <a:r>
              <a:rPr sz="500" spc="-75" dirty="0">
                <a:solidFill>
                  <a:srgbClr val="212121"/>
                </a:solidFill>
                <a:latin typeface="Calibri"/>
                <a:cs typeface="Calibri"/>
              </a:rPr>
              <a:t>2</a:t>
            </a:r>
            <a:endParaRPr sz="500" dirty="0">
              <a:latin typeface="Calibri"/>
              <a:cs typeface="Calibri"/>
            </a:endParaRPr>
          </a:p>
        </p:txBody>
      </p:sp>
      <p:grpSp>
        <p:nvGrpSpPr>
          <p:cNvPr id="43" name="object 43"/>
          <p:cNvGrpSpPr/>
          <p:nvPr/>
        </p:nvGrpSpPr>
        <p:grpSpPr>
          <a:xfrm>
            <a:off x="1565292" y="4012055"/>
            <a:ext cx="5493385" cy="4641850"/>
            <a:chOff x="1565292" y="4012055"/>
            <a:chExt cx="5493385" cy="4641850"/>
          </a:xfrm>
        </p:grpSpPr>
        <p:pic>
          <p:nvPicPr>
            <p:cNvPr id="44" name="object 44"/>
            <p:cNvPicPr/>
            <p:nvPr/>
          </p:nvPicPr>
          <p:blipFill>
            <a:blip r:embed="rId5" cstate="print"/>
            <a:stretch>
              <a:fillRect/>
            </a:stretch>
          </p:blipFill>
          <p:spPr>
            <a:xfrm>
              <a:off x="3429482" y="6587704"/>
              <a:ext cx="3629020" cy="2066177"/>
            </a:xfrm>
            <a:prstGeom prst="rect">
              <a:avLst/>
            </a:prstGeom>
          </p:spPr>
        </p:pic>
        <p:sp>
          <p:nvSpPr>
            <p:cNvPr id="45" name="object 45"/>
            <p:cNvSpPr/>
            <p:nvPr/>
          </p:nvSpPr>
          <p:spPr>
            <a:xfrm>
              <a:off x="1565292" y="4012055"/>
              <a:ext cx="5010150" cy="2940685"/>
            </a:xfrm>
            <a:custGeom>
              <a:avLst/>
              <a:gdLst/>
              <a:ahLst/>
              <a:cxnLst/>
              <a:rect l="l" t="t" r="r" b="b"/>
              <a:pathLst>
                <a:path w="5010150" h="2940684">
                  <a:moveTo>
                    <a:pt x="5009690" y="0"/>
                  </a:moveTo>
                  <a:lnTo>
                    <a:pt x="0" y="0"/>
                  </a:lnTo>
                  <a:lnTo>
                    <a:pt x="0" y="2940224"/>
                  </a:lnTo>
                  <a:lnTo>
                    <a:pt x="5009690" y="2940224"/>
                  </a:lnTo>
                  <a:lnTo>
                    <a:pt x="5009690" y="0"/>
                  </a:lnTo>
                  <a:close/>
                </a:path>
              </a:pathLst>
            </a:custGeom>
            <a:solidFill>
              <a:srgbClr val="231F20">
                <a:alpha val="54998"/>
              </a:srgbClr>
            </a:solidFill>
          </p:spPr>
          <p:txBody>
            <a:bodyPr wrap="square" lIns="0" tIns="0" rIns="0" bIns="0" rtlCol="0"/>
            <a:lstStyle/>
            <a:p>
              <a:endParaRPr dirty="0"/>
            </a:p>
          </p:txBody>
        </p:sp>
        <p:sp>
          <p:nvSpPr>
            <p:cNvPr id="46" name="object 46"/>
            <p:cNvSpPr/>
            <p:nvPr/>
          </p:nvSpPr>
          <p:spPr>
            <a:xfrm>
              <a:off x="1677303" y="4124067"/>
              <a:ext cx="4732020" cy="2661920"/>
            </a:xfrm>
            <a:custGeom>
              <a:avLst/>
              <a:gdLst/>
              <a:ahLst/>
              <a:cxnLst/>
              <a:rect l="l" t="t" r="r" b="b"/>
              <a:pathLst>
                <a:path w="4732020" h="2661920">
                  <a:moveTo>
                    <a:pt x="4598079" y="0"/>
                  </a:moveTo>
                  <a:lnTo>
                    <a:pt x="133315" y="0"/>
                  </a:ln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close/>
                </a:path>
              </a:pathLst>
            </a:custGeom>
            <a:solidFill>
              <a:srgbClr val="FFFFFF"/>
            </a:solidFill>
          </p:spPr>
          <p:txBody>
            <a:bodyPr wrap="square" lIns="0" tIns="0" rIns="0" bIns="0" rtlCol="0"/>
            <a:lstStyle/>
            <a:p>
              <a:endParaRPr dirty="0"/>
            </a:p>
          </p:txBody>
        </p:sp>
        <p:sp>
          <p:nvSpPr>
            <p:cNvPr id="47" name="object 47"/>
            <p:cNvSpPr/>
            <p:nvPr/>
          </p:nvSpPr>
          <p:spPr>
            <a:xfrm>
              <a:off x="1677299" y="4124073"/>
              <a:ext cx="4732020" cy="2661920"/>
            </a:xfrm>
            <a:custGeom>
              <a:avLst/>
              <a:gdLst/>
              <a:ahLst/>
              <a:cxnLst/>
              <a:rect l="l" t="t" r="r" b="b"/>
              <a:pathLst>
                <a:path w="4732020" h="2661920">
                  <a:moveTo>
                    <a:pt x="4598079" y="2661395"/>
                  </a:moveTo>
                  <a:lnTo>
                    <a:pt x="133325" y="2661395"/>
                  </a:lnTo>
                  <a:lnTo>
                    <a:pt x="91185" y="2654599"/>
                  </a:lnTo>
                  <a:lnTo>
                    <a:pt x="54586" y="2635674"/>
                  </a:lnTo>
                  <a:lnTo>
                    <a:pt x="25724" y="2606815"/>
                  </a:lnTo>
                  <a:lnTo>
                    <a:pt x="6797" y="2570219"/>
                  </a:lnTo>
                  <a:lnTo>
                    <a:pt x="0" y="2528080"/>
                  </a:lnTo>
                  <a:lnTo>
                    <a:pt x="0" y="133304"/>
                  </a:lnTo>
                  <a:lnTo>
                    <a:pt x="6797" y="91166"/>
                  </a:lnTo>
                  <a:lnTo>
                    <a:pt x="25724" y="54572"/>
                  </a:lnTo>
                  <a:lnTo>
                    <a:pt x="54586" y="25717"/>
                  </a:lnTo>
                  <a:lnTo>
                    <a:pt x="91185" y="6795"/>
                  </a:lnTo>
                  <a:lnTo>
                    <a:pt x="133325" y="0"/>
                  </a:lnTo>
                  <a:lnTo>
                    <a:pt x="4598079" y="0"/>
                  </a:lnTo>
                  <a:lnTo>
                    <a:pt x="4640219" y="6795"/>
                  </a:lnTo>
                  <a:lnTo>
                    <a:pt x="4676815" y="25717"/>
                  </a:lnTo>
                  <a:lnTo>
                    <a:pt x="4705674" y="54572"/>
                  </a:lnTo>
                  <a:lnTo>
                    <a:pt x="4724599" y="91166"/>
                  </a:lnTo>
                  <a:lnTo>
                    <a:pt x="4731395" y="133304"/>
                  </a:lnTo>
                  <a:lnTo>
                    <a:pt x="4731395" y="2528080"/>
                  </a:lnTo>
                  <a:lnTo>
                    <a:pt x="4724599" y="2570219"/>
                  </a:lnTo>
                  <a:lnTo>
                    <a:pt x="4705674" y="2606815"/>
                  </a:lnTo>
                  <a:lnTo>
                    <a:pt x="4676815" y="2635674"/>
                  </a:lnTo>
                  <a:lnTo>
                    <a:pt x="4640219" y="2654599"/>
                  </a:lnTo>
                  <a:lnTo>
                    <a:pt x="4598079" y="2661395"/>
                  </a:lnTo>
                  <a:close/>
                </a:path>
              </a:pathLst>
            </a:custGeom>
            <a:solidFill>
              <a:srgbClr val="FFFFFF"/>
            </a:solidFill>
          </p:spPr>
          <p:txBody>
            <a:bodyPr wrap="square" lIns="0" tIns="0" rIns="0" bIns="0" rtlCol="0"/>
            <a:lstStyle/>
            <a:p>
              <a:endParaRPr dirty="0"/>
            </a:p>
          </p:txBody>
        </p:sp>
        <p:sp>
          <p:nvSpPr>
            <p:cNvPr id="48" name="object 48"/>
            <p:cNvSpPr/>
            <p:nvPr/>
          </p:nvSpPr>
          <p:spPr>
            <a:xfrm>
              <a:off x="3225222" y="5938732"/>
              <a:ext cx="1647189" cy="287655"/>
            </a:xfrm>
            <a:custGeom>
              <a:avLst/>
              <a:gdLst/>
              <a:ahLst/>
              <a:cxnLst/>
              <a:rect l="l" t="t" r="r" b="b"/>
              <a:pathLst>
                <a:path w="1647189" h="287654">
                  <a:moveTo>
                    <a:pt x="1070623" y="287480"/>
                  </a:moveTo>
                  <a:lnTo>
                    <a:pt x="1024137" y="287451"/>
                  </a:lnTo>
                  <a:lnTo>
                    <a:pt x="978623" y="287269"/>
                  </a:lnTo>
                  <a:lnTo>
                    <a:pt x="933882" y="286951"/>
                  </a:lnTo>
                  <a:lnTo>
                    <a:pt x="889712" y="286514"/>
                  </a:lnTo>
                  <a:lnTo>
                    <a:pt x="845913" y="285976"/>
                  </a:lnTo>
                  <a:lnTo>
                    <a:pt x="802284" y="285355"/>
                  </a:lnTo>
                  <a:lnTo>
                    <a:pt x="758625" y="284667"/>
                  </a:lnTo>
                  <a:lnTo>
                    <a:pt x="532838" y="280842"/>
                  </a:lnTo>
                  <a:lnTo>
                    <a:pt x="484778" y="280121"/>
                  </a:lnTo>
                  <a:lnTo>
                    <a:pt x="435281" y="279456"/>
                  </a:lnTo>
                  <a:lnTo>
                    <a:pt x="384148" y="278863"/>
                  </a:lnTo>
                  <a:lnTo>
                    <a:pt x="331177" y="278360"/>
                  </a:lnTo>
                  <a:lnTo>
                    <a:pt x="276168" y="277965"/>
                  </a:lnTo>
                  <a:lnTo>
                    <a:pt x="218920" y="277694"/>
                  </a:lnTo>
                  <a:lnTo>
                    <a:pt x="159232" y="277566"/>
                  </a:lnTo>
                  <a:lnTo>
                    <a:pt x="96903" y="277597"/>
                  </a:lnTo>
                  <a:lnTo>
                    <a:pt x="31733" y="277805"/>
                  </a:lnTo>
                  <a:lnTo>
                    <a:pt x="23330" y="276658"/>
                  </a:lnTo>
                  <a:lnTo>
                    <a:pt x="16584" y="273488"/>
                  </a:lnTo>
                  <a:lnTo>
                    <a:pt x="12258" y="268818"/>
                  </a:lnTo>
                  <a:lnTo>
                    <a:pt x="11112" y="263170"/>
                  </a:lnTo>
                  <a:lnTo>
                    <a:pt x="14416" y="220067"/>
                  </a:lnTo>
                  <a:lnTo>
                    <a:pt x="14952" y="172770"/>
                  </a:lnTo>
                  <a:lnTo>
                    <a:pt x="12724" y="124120"/>
                  </a:lnTo>
                  <a:lnTo>
                    <a:pt x="7738" y="76958"/>
                  </a:lnTo>
                  <a:lnTo>
                    <a:pt x="0" y="34126"/>
                  </a:lnTo>
                  <a:lnTo>
                    <a:pt x="769" y="25754"/>
                  </a:lnTo>
                  <a:lnTo>
                    <a:pt x="74701" y="10506"/>
                  </a:lnTo>
                  <a:lnTo>
                    <a:pt x="135305" y="9334"/>
                  </a:lnTo>
                  <a:lnTo>
                    <a:pt x="208433" y="8059"/>
                  </a:lnTo>
                  <a:lnTo>
                    <a:pt x="292730" y="6729"/>
                  </a:lnTo>
                  <a:lnTo>
                    <a:pt x="386840" y="5394"/>
                  </a:lnTo>
                  <a:lnTo>
                    <a:pt x="489405" y="4104"/>
                  </a:lnTo>
                  <a:lnTo>
                    <a:pt x="599069" y="2908"/>
                  </a:lnTo>
                  <a:lnTo>
                    <a:pt x="656140" y="2360"/>
                  </a:lnTo>
                  <a:lnTo>
                    <a:pt x="714476" y="1854"/>
                  </a:lnTo>
                  <a:lnTo>
                    <a:pt x="773910" y="1396"/>
                  </a:lnTo>
                  <a:lnTo>
                    <a:pt x="834271" y="992"/>
                  </a:lnTo>
                  <a:lnTo>
                    <a:pt x="895389" y="648"/>
                  </a:lnTo>
                  <a:lnTo>
                    <a:pt x="957095" y="371"/>
                  </a:lnTo>
                  <a:lnTo>
                    <a:pt x="1019220" y="166"/>
                  </a:lnTo>
                  <a:lnTo>
                    <a:pt x="1081593" y="40"/>
                  </a:lnTo>
                  <a:lnTo>
                    <a:pt x="1144046" y="0"/>
                  </a:lnTo>
                  <a:lnTo>
                    <a:pt x="1206409" y="50"/>
                  </a:lnTo>
                  <a:lnTo>
                    <a:pt x="1268512" y="197"/>
                  </a:lnTo>
                  <a:lnTo>
                    <a:pt x="1330186" y="447"/>
                  </a:lnTo>
                  <a:lnTo>
                    <a:pt x="1391261" y="807"/>
                  </a:lnTo>
                  <a:lnTo>
                    <a:pt x="1451567" y="1283"/>
                  </a:lnTo>
                  <a:lnTo>
                    <a:pt x="1510936" y="1881"/>
                  </a:lnTo>
                  <a:lnTo>
                    <a:pt x="1569198" y="2606"/>
                  </a:lnTo>
                  <a:lnTo>
                    <a:pt x="1635676" y="3621"/>
                  </a:lnTo>
                  <a:lnTo>
                    <a:pt x="1646005" y="69701"/>
                  </a:lnTo>
                  <a:lnTo>
                    <a:pt x="1647115" y="124412"/>
                  </a:lnTo>
                  <a:lnTo>
                    <a:pt x="1647029" y="179128"/>
                  </a:lnTo>
                  <a:lnTo>
                    <a:pt x="1645747" y="233838"/>
                  </a:lnTo>
                  <a:lnTo>
                    <a:pt x="1620881" y="272790"/>
                  </a:lnTo>
                  <a:lnTo>
                    <a:pt x="1579443" y="278061"/>
                  </a:lnTo>
                  <a:lnTo>
                    <a:pt x="1440138" y="281935"/>
                  </a:lnTo>
                  <a:lnTo>
                    <a:pt x="1381219" y="283465"/>
                  </a:lnTo>
                  <a:lnTo>
                    <a:pt x="1324678" y="284720"/>
                  </a:lnTo>
                  <a:lnTo>
                    <a:pt x="1270315" y="285717"/>
                  </a:lnTo>
                  <a:lnTo>
                    <a:pt x="1217929" y="286475"/>
                  </a:lnTo>
                  <a:lnTo>
                    <a:pt x="1167318" y="287009"/>
                  </a:lnTo>
                  <a:lnTo>
                    <a:pt x="1118284" y="287339"/>
                  </a:lnTo>
                  <a:lnTo>
                    <a:pt x="1070623" y="287480"/>
                  </a:lnTo>
                  <a:close/>
                </a:path>
              </a:pathLst>
            </a:custGeom>
            <a:solidFill>
              <a:srgbClr val="DFC2F1"/>
            </a:solidFill>
          </p:spPr>
          <p:txBody>
            <a:bodyPr wrap="square" lIns="0" tIns="0" rIns="0" bIns="0" rtlCol="0"/>
            <a:lstStyle/>
            <a:p>
              <a:endParaRPr dirty="0"/>
            </a:p>
          </p:txBody>
        </p:sp>
      </p:grpSp>
      <p:sp>
        <p:nvSpPr>
          <p:cNvPr id="49" name="object 49"/>
          <p:cNvSpPr txBox="1"/>
          <p:nvPr/>
        </p:nvSpPr>
        <p:spPr>
          <a:xfrm>
            <a:off x="2366310" y="5342656"/>
            <a:ext cx="3373754" cy="916469"/>
          </a:xfrm>
          <a:prstGeom prst="rect">
            <a:avLst/>
          </a:prstGeom>
        </p:spPr>
        <p:txBody>
          <a:bodyPr vert="horz" wrap="square" lIns="0" tIns="90805" rIns="0" bIns="0" rtlCol="0">
            <a:spAutoFit/>
          </a:bodyPr>
          <a:lstStyle/>
          <a:p>
            <a:pPr marL="942975" marR="5080" indent="-943610">
              <a:lnSpc>
                <a:spcPts val="3170"/>
              </a:lnSpc>
              <a:spcBef>
                <a:spcPts val="715"/>
              </a:spcBef>
            </a:pPr>
            <a:r>
              <a:rPr lang="fr-FR" sz="3150" b="1" spc="-150" dirty="0">
                <a:solidFill>
                  <a:srgbClr val="1D1D1B"/>
                </a:solidFill>
                <a:latin typeface="Calibri"/>
                <a:cs typeface="Calibri"/>
              </a:rPr>
              <a:t>CRÉEZ </a:t>
            </a:r>
            <a:r>
              <a:rPr lang="fr-FR" sz="3150" b="1" u="sng" spc="-150" dirty="0">
                <a:solidFill>
                  <a:srgbClr val="1D1D1B"/>
                </a:solidFill>
                <a:uFill>
                  <a:solidFill>
                    <a:srgbClr val="1D1D1B"/>
                  </a:solidFill>
                </a:uFill>
                <a:latin typeface="Calibri"/>
                <a:cs typeface="Calibri"/>
              </a:rPr>
              <a:t>VOTRE PROPRE</a:t>
            </a:r>
            <a:r>
              <a:rPr lang="fr-FR" sz="3150" b="1" spc="-150" dirty="0">
                <a:solidFill>
                  <a:srgbClr val="1D1D1B"/>
                </a:solidFill>
                <a:latin typeface="Calibri"/>
                <a:cs typeface="Calibri"/>
              </a:rPr>
              <a:t> ARNAQUE</a:t>
            </a:r>
            <a:endParaRPr lang="fr-FR" sz="3150" b="1" spc="-150" dirty="0">
              <a:latin typeface="Calibri"/>
              <a:cs typeface="Calibri"/>
            </a:endParaRPr>
          </a:p>
        </p:txBody>
      </p:sp>
      <p:grpSp>
        <p:nvGrpSpPr>
          <p:cNvPr id="50" name="object 50"/>
          <p:cNvGrpSpPr/>
          <p:nvPr/>
        </p:nvGrpSpPr>
        <p:grpSpPr>
          <a:xfrm>
            <a:off x="1943069" y="4313401"/>
            <a:ext cx="2954020" cy="962660"/>
            <a:chOff x="1943069" y="4313401"/>
            <a:chExt cx="2954020" cy="962660"/>
          </a:xfrm>
        </p:grpSpPr>
        <p:sp>
          <p:nvSpPr>
            <p:cNvPr id="51" name="object 51"/>
            <p:cNvSpPr/>
            <p:nvPr/>
          </p:nvSpPr>
          <p:spPr>
            <a:xfrm>
              <a:off x="4765545" y="5116412"/>
              <a:ext cx="73025" cy="53975"/>
            </a:xfrm>
            <a:custGeom>
              <a:avLst/>
              <a:gdLst/>
              <a:ahLst/>
              <a:cxnLst/>
              <a:rect l="l" t="t" r="r" b="b"/>
              <a:pathLst>
                <a:path w="73025" h="53975">
                  <a:moveTo>
                    <a:pt x="64283" y="53676"/>
                  </a:moveTo>
                  <a:lnTo>
                    <a:pt x="29750" y="37351"/>
                  </a:lnTo>
                  <a:lnTo>
                    <a:pt x="0" y="13082"/>
                  </a:lnTo>
                  <a:lnTo>
                    <a:pt x="255" y="7365"/>
                  </a:lnTo>
                  <a:lnTo>
                    <a:pt x="7120" y="0"/>
                  </a:lnTo>
                  <a:lnTo>
                    <a:pt x="13493" y="243"/>
                  </a:lnTo>
                  <a:lnTo>
                    <a:pt x="20565" y="7237"/>
                  </a:lnTo>
                  <a:lnTo>
                    <a:pt x="24342" y="10625"/>
                  </a:lnTo>
                  <a:lnTo>
                    <a:pt x="29260" y="14544"/>
                  </a:lnTo>
                  <a:lnTo>
                    <a:pt x="30017" y="15145"/>
                  </a:lnTo>
                  <a:lnTo>
                    <a:pt x="59191" y="32037"/>
                  </a:lnTo>
                  <a:lnTo>
                    <a:pt x="60955" y="32772"/>
                  </a:lnTo>
                  <a:lnTo>
                    <a:pt x="62208" y="33252"/>
                  </a:lnTo>
                  <a:lnTo>
                    <a:pt x="69596" y="35975"/>
                  </a:lnTo>
                  <a:lnTo>
                    <a:pt x="72424" y="40293"/>
                  </a:lnTo>
                  <a:lnTo>
                    <a:pt x="70156" y="50105"/>
                  </a:lnTo>
                  <a:lnTo>
                    <a:pt x="64283" y="53676"/>
                  </a:lnTo>
                  <a:close/>
                </a:path>
                <a:path w="73025" h="53975">
                  <a:moveTo>
                    <a:pt x="60147" y="32436"/>
                  </a:moveTo>
                  <a:lnTo>
                    <a:pt x="59211" y="32065"/>
                  </a:lnTo>
                  <a:lnTo>
                    <a:pt x="60147" y="32436"/>
                  </a:lnTo>
                  <a:close/>
                </a:path>
                <a:path w="73025" h="53975">
                  <a:moveTo>
                    <a:pt x="60995" y="32772"/>
                  </a:moveTo>
                  <a:lnTo>
                    <a:pt x="60147" y="32436"/>
                  </a:lnTo>
                  <a:lnTo>
                    <a:pt x="60995" y="32772"/>
                  </a:lnTo>
                  <a:close/>
                </a:path>
              </a:pathLst>
            </a:custGeom>
            <a:solidFill>
              <a:srgbClr val="DFC2F1"/>
            </a:solidFill>
          </p:spPr>
          <p:txBody>
            <a:bodyPr wrap="square" lIns="0" tIns="0" rIns="0" bIns="0" rtlCol="0"/>
            <a:lstStyle/>
            <a:p>
              <a:endParaRPr dirty="0"/>
            </a:p>
          </p:txBody>
        </p:sp>
        <p:pic>
          <p:nvPicPr>
            <p:cNvPr id="52" name="object 52"/>
            <p:cNvPicPr/>
            <p:nvPr/>
          </p:nvPicPr>
          <p:blipFill>
            <a:blip r:embed="rId6" cstate="print"/>
            <a:stretch>
              <a:fillRect/>
            </a:stretch>
          </p:blipFill>
          <p:spPr>
            <a:xfrm>
              <a:off x="3289819" y="4734275"/>
              <a:ext cx="1606838" cy="541672"/>
            </a:xfrm>
            <a:prstGeom prst="rect">
              <a:avLst/>
            </a:prstGeom>
          </p:spPr>
        </p:pic>
        <p:sp>
          <p:nvSpPr>
            <p:cNvPr id="53" name="object 53"/>
            <p:cNvSpPr/>
            <p:nvPr/>
          </p:nvSpPr>
          <p:spPr>
            <a:xfrm>
              <a:off x="1943069" y="4313401"/>
              <a:ext cx="2140585" cy="24765"/>
            </a:xfrm>
            <a:custGeom>
              <a:avLst/>
              <a:gdLst/>
              <a:ahLst/>
              <a:cxnLst/>
              <a:rect l="l" t="t" r="r" b="b"/>
              <a:pathLst>
                <a:path w="2140585" h="24764">
                  <a:moveTo>
                    <a:pt x="2140158" y="24642"/>
                  </a:moveTo>
                  <a:lnTo>
                    <a:pt x="0" y="24642"/>
                  </a:lnTo>
                  <a:lnTo>
                    <a:pt x="0" y="0"/>
                  </a:lnTo>
                  <a:lnTo>
                    <a:pt x="2140158" y="0"/>
                  </a:lnTo>
                  <a:lnTo>
                    <a:pt x="2140158" y="24642"/>
                  </a:lnTo>
                  <a:close/>
                </a:path>
              </a:pathLst>
            </a:custGeom>
            <a:solidFill>
              <a:srgbClr val="CC96EA"/>
            </a:solidFill>
          </p:spPr>
          <p:txBody>
            <a:bodyPr wrap="square" lIns="0" tIns="0" rIns="0" bIns="0" rtlCol="0"/>
            <a:lstStyle/>
            <a:p>
              <a:endParaRPr dirty="0"/>
            </a:p>
          </p:txBody>
        </p:sp>
      </p:grpSp>
      <p:sp>
        <p:nvSpPr>
          <p:cNvPr id="54" name="object 54"/>
          <p:cNvSpPr txBox="1"/>
          <p:nvPr/>
        </p:nvSpPr>
        <p:spPr>
          <a:xfrm>
            <a:off x="4987505" y="4197105"/>
            <a:ext cx="359410" cy="127000"/>
          </a:xfrm>
          <a:prstGeom prst="rect">
            <a:avLst/>
          </a:prstGeom>
        </p:spPr>
        <p:txBody>
          <a:bodyPr vert="horz" wrap="square" lIns="0" tIns="14604" rIns="0" bIns="0" rtlCol="0">
            <a:spAutoFit/>
          </a:bodyPr>
          <a:lstStyle/>
          <a:p>
            <a:pPr>
              <a:lnSpc>
                <a:spcPct val="100000"/>
              </a:lnSpc>
              <a:spcBef>
                <a:spcPts val="114"/>
              </a:spcBef>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grpSp>
        <p:nvGrpSpPr>
          <p:cNvPr id="55" name="object 55"/>
          <p:cNvGrpSpPr/>
          <p:nvPr/>
        </p:nvGrpSpPr>
        <p:grpSpPr>
          <a:xfrm>
            <a:off x="1639521" y="3625350"/>
            <a:ext cx="16624300" cy="6218555"/>
            <a:chOff x="1639521" y="3625350"/>
            <a:chExt cx="16624300" cy="6218555"/>
          </a:xfrm>
        </p:grpSpPr>
        <p:sp>
          <p:nvSpPr>
            <p:cNvPr id="56" name="object 56"/>
            <p:cNvSpPr/>
            <p:nvPr/>
          </p:nvSpPr>
          <p:spPr>
            <a:xfrm>
              <a:off x="4095483" y="4313408"/>
              <a:ext cx="2156460" cy="25400"/>
            </a:xfrm>
            <a:custGeom>
              <a:avLst/>
              <a:gdLst/>
              <a:ahLst/>
              <a:cxnLst/>
              <a:rect l="l" t="t" r="r" b="b"/>
              <a:pathLst>
                <a:path w="2156460" h="25400">
                  <a:moveTo>
                    <a:pt x="2155837" y="5041"/>
                  </a:moveTo>
                  <a:lnTo>
                    <a:pt x="2152802" y="5041"/>
                  </a:lnTo>
                  <a:lnTo>
                    <a:pt x="2152802" y="0"/>
                  </a:lnTo>
                  <a:lnTo>
                    <a:pt x="0" y="0"/>
                  </a:lnTo>
                  <a:lnTo>
                    <a:pt x="0" y="5041"/>
                  </a:lnTo>
                  <a:lnTo>
                    <a:pt x="0" y="18910"/>
                  </a:lnTo>
                  <a:lnTo>
                    <a:pt x="0" y="25209"/>
                  </a:lnTo>
                  <a:lnTo>
                    <a:pt x="2152866" y="25209"/>
                  </a:lnTo>
                  <a:lnTo>
                    <a:pt x="2152866" y="18910"/>
                  </a:lnTo>
                  <a:lnTo>
                    <a:pt x="2155837" y="18910"/>
                  </a:lnTo>
                  <a:lnTo>
                    <a:pt x="2155837" y="5041"/>
                  </a:lnTo>
                  <a:close/>
                </a:path>
              </a:pathLst>
            </a:custGeom>
            <a:solidFill>
              <a:srgbClr val="CC96EA"/>
            </a:solidFill>
          </p:spPr>
          <p:txBody>
            <a:bodyPr wrap="square" lIns="0" tIns="0" rIns="0" bIns="0" rtlCol="0"/>
            <a:lstStyle/>
            <a:p>
              <a:endParaRPr dirty="0"/>
            </a:p>
          </p:txBody>
        </p:sp>
        <p:sp>
          <p:nvSpPr>
            <p:cNvPr id="57" name="object 57"/>
            <p:cNvSpPr/>
            <p:nvPr/>
          </p:nvSpPr>
          <p:spPr>
            <a:xfrm>
              <a:off x="4085962" y="4313398"/>
              <a:ext cx="24765" cy="24765"/>
            </a:xfrm>
            <a:custGeom>
              <a:avLst/>
              <a:gdLst/>
              <a:ahLst/>
              <a:cxnLst/>
              <a:rect l="l" t="t" r="r" b="b"/>
              <a:pathLst>
                <a:path w="24764" h="24764">
                  <a:moveTo>
                    <a:pt x="24327" y="24642"/>
                  </a:moveTo>
                  <a:lnTo>
                    <a:pt x="5597" y="24642"/>
                  </a:lnTo>
                  <a:lnTo>
                    <a:pt x="0" y="19130"/>
                  </a:lnTo>
                  <a:lnTo>
                    <a:pt x="0" y="5517"/>
                  </a:lnTo>
                  <a:lnTo>
                    <a:pt x="5597" y="0"/>
                  </a:lnTo>
                  <a:lnTo>
                    <a:pt x="24327" y="0"/>
                  </a:lnTo>
                  <a:lnTo>
                    <a:pt x="24327" y="24642"/>
                  </a:lnTo>
                  <a:close/>
                </a:path>
              </a:pathLst>
            </a:custGeom>
            <a:solidFill>
              <a:srgbClr val="F7F2C4"/>
            </a:solidFill>
          </p:spPr>
          <p:txBody>
            <a:bodyPr wrap="square" lIns="0" tIns="0" rIns="0" bIns="0" rtlCol="0"/>
            <a:lstStyle/>
            <a:p>
              <a:endParaRPr dirty="0"/>
            </a:p>
          </p:txBody>
        </p:sp>
        <p:sp>
          <p:nvSpPr>
            <p:cNvPr id="58" name="object 58"/>
            <p:cNvSpPr/>
            <p:nvPr/>
          </p:nvSpPr>
          <p:spPr>
            <a:xfrm>
              <a:off x="4064091" y="4293097"/>
              <a:ext cx="66675" cy="65405"/>
            </a:xfrm>
            <a:custGeom>
              <a:avLst/>
              <a:gdLst/>
              <a:ahLst/>
              <a:cxnLst/>
              <a:rect l="l" t="t" r="r" b="b"/>
              <a:pathLst>
                <a:path w="66675" h="65404">
                  <a:moveTo>
                    <a:pt x="33108" y="65246"/>
                  </a:moveTo>
                  <a:lnTo>
                    <a:pt x="20234" y="62678"/>
                  </a:lnTo>
                  <a:lnTo>
                    <a:pt x="9708" y="55680"/>
                  </a:lnTo>
                  <a:lnTo>
                    <a:pt x="2606" y="45309"/>
                  </a:lnTo>
                  <a:lnTo>
                    <a:pt x="0" y="32624"/>
                  </a:lnTo>
                  <a:lnTo>
                    <a:pt x="2606" y="19937"/>
                  </a:lnTo>
                  <a:lnTo>
                    <a:pt x="9708" y="9566"/>
                  </a:lnTo>
                  <a:lnTo>
                    <a:pt x="20234" y="2567"/>
                  </a:lnTo>
                  <a:lnTo>
                    <a:pt x="33108" y="0"/>
                  </a:lnTo>
                  <a:lnTo>
                    <a:pt x="45983" y="2567"/>
                  </a:lnTo>
                  <a:lnTo>
                    <a:pt x="56508" y="9566"/>
                  </a:lnTo>
                  <a:lnTo>
                    <a:pt x="63611" y="19937"/>
                  </a:lnTo>
                  <a:lnTo>
                    <a:pt x="66217" y="32624"/>
                  </a:lnTo>
                  <a:lnTo>
                    <a:pt x="63611" y="45309"/>
                  </a:lnTo>
                  <a:lnTo>
                    <a:pt x="56508" y="55680"/>
                  </a:lnTo>
                  <a:lnTo>
                    <a:pt x="45983" y="62678"/>
                  </a:lnTo>
                  <a:lnTo>
                    <a:pt x="33108" y="65246"/>
                  </a:lnTo>
                  <a:close/>
                </a:path>
              </a:pathLst>
            </a:custGeom>
            <a:solidFill>
              <a:srgbClr val="E0C1F2"/>
            </a:solidFill>
          </p:spPr>
          <p:txBody>
            <a:bodyPr wrap="square" lIns="0" tIns="0" rIns="0" bIns="0" rtlCol="0"/>
            <a:lstStyle/>
            <a:p>
              <a:endParaRPr dirty="0"/>
            </a:p>
          </p:txBody>
        </p:sp>
        <p:sp>
          <p:nvSpPr>
            <p:cNvPr id="59" name="object 59"/>
            <p:cNvSpPr/>
            <p:nvPr/>
          </p:nvSpPr>
          <p:spPr>
            <a:xfrm>
              <a:off x="4057839" y="4286939"/>
              <a:ext cx="78740" cy="78105"/>
            </a:xfrm>
            <a:custGeom>
              <a:avLst/>
              <a:gdLst/>
              <a:ahLst/>
              <a:cxnLst/>
              <a:rect l="l" t="t" r="r" b="b"/>
              <a:pathLst>
                <a:path w="78739" h="78104">
                  <a:moveTo>
                    <a:pt x="39361" y="77567"/>
                  </a:moveTo>
                  <a:lnTo>
                    <a:pt x="24054" y="74515"/>
                  </a:lnTo>
                  <a:lnTo>
                    <a:pt x="11541" y="66195"/>
                  </a:lnTo>
                  <a:lnTo>
                    <a:pt x="3098" y="53864"/>
                  </a:lnTo>
                  <a:lnTo>
                    <a:pt x="0" y="38780"/>
                  </a:lnTo>
                  <a:lnTo>
                    <a:pt x="3098" y="23700"/>
                  </a:lnTo>
                  <a:lnTo>
                    <a:pt x="11541" y="11371"/>
                  </a:lnTo>
                  <a:lnTo>
                    <a:pt x="24054" y="3052"/>
                  </a:lnTo>
                  <a:lnTo>
                    <a:pt x="39361" y="0"/>
                  </a:lnTo>
                  <a:lnTo>
                    <a:pt x="54667" y="3052"/>
                  </a:lnTo>
                  <a:lnTo>
                    <a:pt x="67180" y="11371"/>
                  </a:lnTo>
                  <a:lnTo>
                    <a:pt x="67831" y="12321"/>
                  </a:lnTo>
                  <a:lnTo>
                    <a:pt x="39361" y="12321"/>
                  </a:lnTo>
                  <a:lnTo>
                    <a:pt x="28907" y="14400"/>
                  </a:lnTo>
                  <a:lnTo>
                    <a:pt x="20371" y="20071"/>
                  </a:lnTo>
                  <a:lnTo>
                    <a:pt x="14617" y="28482"/>
                  </a:lnTo>
                  <a:lnTo>
                    <a:pt x="12507" y="38780"/>
                  </a:lnTo>
                  <a:lnTo>
                    <a:pt x="14617" y="49081"/>
                  </a:lnTo>
                  <a:lnTo>
                    <a:pt x="20371" y="57494"/>
                  </a:lnTo>
                  <a:lnTo>
                    <a:pt x="28907" y="63166"/>
                  </a:lnTo>
                  <a:lnTo>
                    <a:pt x="39361" y="65246"/>
                  </a:lnTo>
                  <a:lnTo>
                    <a:pt x="67830" y="65246"/>
                  </a:lnTo>
                  <a:lnTo>
                    <a:pt x="67180" y="66195"/>
                  </a:lnTo>
                  <a:lnTo>
                    <a:pt x="54667" y="74515"/>
                  </a:lnTo>
                  <a:lnTo>
                    <a:pt x="39361" y="77567"/>
                  </a:lnTo>
                  <a:close/>
                </a:path>
                <a:path w="78739" h="78104">
                  <a:moveTo>
                    <a:pt x="67830" y="65246"/>
                  </a:moveTo>
                  <a:lnTo>
                    <a:pt x="39361" y="65246"/>
                  </a:lnTo>
                  <a:lnTo>
                    <a:pt x="49813" y="63166"/>
                  </a:lnTo>
                  <a:lnTo>
                    <a:pt x="58349" y="57494"/>
                  </a:lnTo>
                  <a:lnTo>
                    <a:pt x="64104" y="49081"/>
                  </a:lnTo>
                  <a:lnTo>
                    <a:pt x="66214" y="38780"/>
                  </a:lnTo>
                  <a:lnTo>
                    <a:pt x="64104" y="28482"/>
                  </a:lnTo>
                  <a:lnTo>
                    <a:pt x="58349" y="20071"/>
                  </a:lnTo>
                  <a:lnTo>
                    <a:pt x="49813" y="14400"/>
                  </a:lnTo>
                  <a:lnTo>
                    <a:pt x="39361" y="12321"/>
                  </a:lnTo>
                  <a:lnTo>
                    <a:pt x="67831" y="12321"/>
                  </a:lnTo>
                  <a:lnTo>
                    <a:pt x="75624" y="23700"/>
                  </a:lnTo>
                  <a:lnTo>
                    <a:pt x="78722" y="38780"/>
                  </a:lnTo>
                  <a:lnTo>
                    <a:pt x="75624" y="53864"/>
                  </a:lnTo>
                  <a:lnTo>
                    <a:pt x="67830" y="65246"/>
                  </a:lnTo>
                  <a:close/>
                </a:path>
              </a:pathLst>
            </a:custGeom>
            <a:solidFill>
              <a:srgbClr val="FFFFFF"/>
            </a:solidFill>
          </p:spPr>
          <p:txBody>
            <a:bodyPr wrap="square" lIns="0" tIns="0" rIns="0" bIns="0" rtlCol="0"/>
            <a:lstStyle/>
            <a:p>
              <a:endParaRPr dirty="0"/>
            </a:p>
          </p:txBody>
        </p:sp>
        <p:pic>
          <p:nvPicPr>
            <p:cNvPr id="60" name="object 60"/>
            <p:cNvPicPr/>
            <p:nvPr/>
          </p:nvPicPr>
          <p:blipFill>
            <a:blip r:embed="rId7" cstate="print"/>
            <a:stretch>
              <a:fillRect/>
            </a:stretch>
          </p:blipFill>
          <p:spPr>
            <a:xfrm>
              <a:off x="1813400" y="4268044"/>
              <a:ext cx="153372" cy="102668"/>
            </a:xfrm>
            <a:prstGeom prst="rect">
              <a:avLst/>
            </a:prstGeom>
          </p:spPr>
        </p:pic>
        <p:sp>
          <p:nvSpPr>
            <p:cNvPr id="61" name="object 61"/>
            <p:cNvSpPr/>
            <p:nvPr/>
          </p:nvSpPr>
          <p:spPr>
            <a:xfrm>
              <a:off x="4021429" y="4268056"/>
              <a:ext cx="153670" cy="102870"/>
            </a:xfrm>
            <a:custGeom>
              <a:avLst/>
              <a:gdLst/>
              <a:ahLst/>
              <a:cxnLst/>
              <a:rect l="l" t="t" r="r" b="b"/>
              <a:pathLst>
                <a:path w="153670" h="102870">
                  <a:moveTo>
                    <a:pt x="153377" y="62522"/>
                  </a:moveTo>
                  <a:lnTo>
                    <a:pt x="152019" y="54648"/>
                  </a:lnTo>
                  <a:lnTo>
                    <a:pt x="148031" y="47282"/>
                  </a:lnTo>
                  <a:lnTo>
                    <a:pt x="141528" y="40563"/>
                  </a:lnTo>
                  <a:lnTo>
                    <a:pt x="132626" y="34632"/>
                  </a:lnTo>
                  <a:lnTo>
                    <a:pt x="132626" y="30302"/>
                  </a:lnTo>
                  <a:lnTo>
                    <a:pt x="128371" y="18275"/>
                  </a:lnTo>
                  <a:lnTo>
                    <a:pt x="116611" y="8674"/>
                  </a:lnTo>
                  <a:lnTo>
                    <a:pt x="113042" y="7391"/>
                  </a:lnTo>
                  <a:lnTo>
                    <a:pt x="98882" y="2298"/>
                  </a:lnTo>
                  <a:lnTo>
                    <a:pt x="76695" y="0"/>
                  </a:lnTo>
                  <a:lnTo>
                    <a:pt x="54495" y="2298"/>
                  </a:lnTo>
                  <a:lnTo>
                    <a:pt x="36766" y="8674"/>
                  </a:lnTo>
                  <a:lnTo>
                    <a:pt x="25019" y="18275"/>
                  </a:lnTo>
                  <a:lnTo>
                    <a:pt x="20764" y="30302"/>
                  </a:lnTo>
                  <a:lnTo>
                    <a:pt x="20764" y="34632"/>
                  </a:lnTo>
                  <a:lnTo>
                    <a:pt x="11849" y="40563"/>
                  </a:lnTo>
                  <a:lnTo>
                    <a:pt x="5346" y="47282"/>
                  </a:lnTo>
                  <a:lnTo>
                    <a:pt x="1358" y="54648"/>
                  </a:lnTo>
                  <a:lnTo>
                    <a:pt x="0" y="62522"/>
                  </a:lnTo>
                  <a:lnTo>
                    <a:pt x="5842" y="78447"/>
                  </a:lnTo>
                  <a:lnTo>
                    <a:pt x="21958" y="91173"/>
                  </a:lnTo>
                  <a:lnTo>
                    <a:pt x="46266" y="99606"/>
                  </a:lnTo>
                  <a:lnTo>
                    <a:pt x="76695" y="102666"/>
                  </a:lnTo>
                  <a:lnTo>
                    <a:pt x="107111" y="99606"/>
                  </a:lnTo>
                  <a:lnTo>
                    <a:pt x="119621" y="95275"/>
                  </a:lnTo>
                  <a:lnTo>
                    <a:pt x="131432" y="91173"/>
                  </a:lnTo>
                  <a:lnTo>
                    <a:pt x="147548" y="78447"/>
                  </a:lnTo>
                  <a:lnTo>
                    <a:pt x="153377" y="62522"/>
                  </a:lnTo>
                  <a:close/>
                </a:path>
              </a:pathLst>
            </a:custGeom>
            <a:solidFill>
              <a:srgbClr val="FFFFFF"/>
            </a:solidFill>
          </p:spPr>
          <p:txBody>
            <a:bodyPr wrap="square" lIns="0" tIns="0" rIns="0" bIns="0" rtlCol="0"/>
            <a:lstStyle/>
            <a:p>
              <a:endParaRPr dirty="0"/>
            </a:p>
          </p:txBody>
        </p:sp>
        <p:sp>
          <p:nvSpPr>
            <p:cNvPr id="62" name="object 62"/>
            <p:cNvSpPr/>
            <p:nvPr/>
          </p:nvSpPr>
          <p:spPr>
            <a:xfrm>
              <a:off x="4028942" y="4307190"/>
              <a:ext cx="138430" cy="56515"/>
            </a:xfrm>
            <a:custGeom>
              <a:avLst/>
              <a:gdLst/>
              <a:ahLst/>
              <a:cxnLst/>
              <a:rect l="l" t="t" r="r" b="b"/>
              <a:pathLst>
                <a:path w="138429" h="56514">
                  <a:moveTo>
                    <a:pt x="69183" y="56128"/>
                  </a:moveTo>
                  <a:lnTo>
                    <a:pt x="21302" y="47019"/>
                  </a:lnTo>
                  <a:lnTo>
                    <a:pt x="0" y="23383"/>
                  </a:lnTo>
                  <a:lnTo>
                    <a:pt x="145" y="21251"/>
                  </a:lnTo>
                  <a:lnTo>
                    <a:pt x="2182" y="15199"/>
                  </a:lnTo>
                  <a:lnTo>
                    <a:pt x="6448" y="9570"/>
                  </a:lnTo>
                  <a:lnTo>
                    <a:pt x="12716" y="4472"/>
                  </a:lnTo>
                  <a:lnTo>
                    <a:pt x="20758" y="0"/>
                  </a:lnTo>
                  <a:lnTo>
                    <a:pt x="20758" y="17360"/>
                  </a:lnTo>
                  <a:lnTo>
                    <a:pt x="24563" y="26285"/>
                  </a:lnTo>
                  <a:lnTo>
                    <a:pt x="34941" y="33573"/>
                  </a:lnTo>
                  <a:lnTo>
                    <a:pt x="50333" y="38486"/>
                  </a:lnTo>
                  <a:lnTo>
                    <a:pt x="69183" y="40288"/>
                  </a:lnTo>
                  <a:lnTo>
                    <a:pt x="88035" y="38486"/>
                  </a:lnTo>
                  <a:lnTo>
                    <a:pt x="103429" y="33573"/>
                  </a:lnTo>
                  <a:lnTo>
                    <a:pt x="113807" y="26285"/>
                  </a:lnTo>
                  <a:lnTo>
                    <a:pt x="117613" y="17360"/>
                  </a:lnTo>
                  <a:lnTo>
                    <a:pt x="117613" y="9"/>
                  </a:lnTo>
                  <a:lnTo>
                    <a:pt x="125653" y="4472"/>
                  </a:lnTo>
                  <a:lnTo>
                    <a:pt x="131920" y="9571"/>
                  </a:lnTo>
                  <a:lnTo>
                    <a:pt x="136186" y="15200"/>
                  </a:lnTo>
                  <a:lnTo>
                    <a:pt x="138224" y="21254"/>
                  </a:lnTo>
                  <a:lnTo>
                    <a:pt x="138299" y="24859"/>
                  </a:lnTo>
                  <a:lnTo>
                    <a:pt x="132038" y="37086"/>
                  </a:lnTo>
                  <a:lnTo>
                    <a:pt x="117066" y="47019"/>
                  </a:lnTo>
                  <a:lnTo>
                    <a:pt x="95432" y="53689"/>
                  </a:lnTo>
                  <a:lnTo>
                    <a:pt x="69183" y="56128"/>
                  </a:lnTo>
                  <a:close/>
                </a:path>
              </a:pathLst>
            </a:custGeom>
            <a:solidFill>
              <a:srgbClr val="F9E5FC"/>
            </a:solidFill>
          </p:spPr>
          <p:txBody>
            <a:bodyPr wrap="square" lIns="0" tIns="0" rIns="0" bIns="0" rtlCol="0"/>
            <a:lstStyle/>
            <a:p>
              <a:endParaRPr dirty="0"/>
            </a:p>
          </p:txBody>
        </p:sp>
        <p:sp>
          <p:nvSpPr>
            <p:cNvPr id="63" name="object 63"/>
            <p:cNvSpPr/>
            <p:nvPr/>
          </p:nvSpPr>
          <p:spPr>
            <a:xfrm>
              <a:off x="4029012" y="4307190"/>
              <a:ext cx="138430" cy="56515"/>
            </a:xfrm>
            <a:custGeom>
              <a:avLst/>
              <a:gdLst/>
              <a:ahLst/>
              <a:cxnLst/>
              <a:rect l="l" t="t" r="r" b="b"/>
              <a:pathLst>
                <a:path w="138429" h="56514">
                  <a:moveTo>
                    <a:pt x="75" y="21251"/>
                  </a:moveTo>
                  <a:lnTo>
                    <a:pt x="2112" y="15197"/>
                  </a:lnTo>
                  <a:lnTo>
                    <a:pt x="6377" y="9565"/>
                  </a:lnTo>
                  <a:lnTo>
                    <a:pt x="12645" y="4463"/>
                  </a:lnTo>
                  <a:lnTo>
                    <a:pt x="20688" y="0"/>
                  </a:lnTo>
                  <a:lnTo>
                    <a:pt x="12646" y="4472"/>
                  </a:lnTo>
                  <a:lnTo>
                    <a:pt x="6378" y="9570"/>
                  </a:lnTo>
                  <a:lnTo>
                    <a:pt x="2112" y="15199"/>
                  </a:lnTo>
                  <a:lnTo>
                    <a:pt x="75" y="21251"/>
                  </a:lnTo>
                  <a:close/>
                </a:path>
                <a:path w="138429" h="56514">
                  <a:moveTo>
                    <a:pt x="138154" y="21254"/>
                  </a:moveTo>
                  <a:lnTo>
                    <a:pt x="136116" y="15199"/>
                  </a:lnTo>
                  <a:lnTo>
                    <a:pt x="131847" y="9567"/>
                  </a:lnTo>
                  <a:lnTo>
                    <a:pt x="125572" y="4465"/>
                  </a:lnTo>
                  <a:lnTo>
                    <a:pt x="117543" y="2"/>
                  </a:lnTo>
                  <a:lnTo>
                    <a:pt x="125592" y="4472"/>
                  </a:lnTo>
                  <a:lnTo>
                    <a:pt x="131855" y="9571"/>
                  </a:lnTo>
                  <a:lnTo>
                    <a:pt x="136118" y="15200"/>
                  </a:lnTo>
                  <a:lnTo>
                    <a:pt x="138154" y="21254"/>
                  </a:lnTo>
                  <a:close/>
                </a:path>
                <a:path w="138429" h="56514">
                  <a:moveTo>
                    <a:pt x="69115" y="56128"/>
                  </a:moveTo>
                  <a:lnTo>
                    <a:pt x="42852" y="53689"/>
                  </a:lnTo>
                  <a:lnTo>
                    <a:pt x="21227" y="47019"/>
                  </a:lnTo>
                  <a:lnTo>
                    <a:pt x="6260" y="37086"/>
                  </a:lnTo>
                  <a:lnTo>
                    <a:pt x="0" y="24859"/>
                  </a:lnTo>
                  <a:lnTo>
                    <a:pt x="6263" y="37087"/>
                  </a:lnTo>
                  <a:lnTo>
                    <a:pt x="21243" y="47022"/>
                  </a:lnTo>
                  <a:lnTo>
                    <a:pt x="42915" y="53694"/>
                  </a:lnTo>
                  <a:lnTo>
                    <a:pt x="69115" y="56128"/>
                  </a:lnTo>
                  <a:close/>
                </a:path>
                <a:path w="138429" h="56514">
                  <a:moveTo>
                    <a:pt x="69168" y="56128"/>
                  </a:moveTo>
                  <a:lnTo>
                    <a:pt x="95363" y="53689"/>
                  </a:lnTo>
                  <a:lnTo>
                    <a:pt x="116997" y="47019"/>
                  </a:lnTo>
                  <a:lnTo>
                    <a:pt x="131968" y="37086"/>
                  </a:lnTo>
                  <a:lnTo>
                    <a:pt x="138229" y="24859"/>
                  </a:lnTo>
                  <a:lnTo>
                    <a:pt x="131968" y="37087"/>
                  </a:lnTo>
                  <a:lnTo>
                    <a:pt x="116997" y="47022"/>
                  </a:lnTo>
                  <a:lnTo>
                    <a:pt x="95363" y="53694"/>
                  </a:lnTo>
                  <a:lnTo>
                    <a:pt x="69168" y="56128"/>
                  </a:lnTo>
                  <a:close/>
                </a:path>
                <a:path w="138429" h="56514">
                  <a:moveTo>
                    <a:pt x="69115" y="56133"/>
                  </a:moveTo>
                  <a:close/>
                </a:path>
              </a:pathLst>
            </a:custGeom>
            <a:solidFill>
              <a:srgbClr val="F9F4C6"/>
            </a:solidFill>
          </p:spPr>
          <p:txBody>
            <a:bodyPr wrap="square" lIns="0" tIns="0" rIns="0" bIns="0" rtlCol="0"/>
            <a:lstStyle/>
            <a:p>
              <a:endParaRPr dirty="0"/>
            </a:p>
          </p:txBody>
        </p:sp>
        <p:sp>
          <p:nvSpPr>
            <p:cNvPr id="64" name="object 64"/>
            <p:cNvSpPr/>
            <p:nvPr/>
          </p:nvSpPr>
          <p:spPr>
            <a:xfrm>
              <a:off x="4049702" y="4298358"/>
              <a:ext cx="97155" cy="49530"/>
            </a:xfrm>
            <a:custGeom>
              <a:avLst/>
              <a:gdLst/>
              <a:ahLst/>
              <a:cxnLst/>
              <a:rect l="l" t="t" r="r" b="b"/>
              <a:pathLst>
                <a:path w="97154" h="49529">
                  <a:moveTo>
                    <a:pt x="48422" y="49117"/>
                  </a:moveTo>
                  <a:lnTo>
                    <a:pt x="29573" y="47316"/>
                  </a:lnTo>
                  <a:lnTo>
                    <a:pt x="14182" y="42403"/>
                  </a:lnTo>
                  <a:lnTo>
                    <a:pt x="3805" y="35116"/>
                  </a:lnTo>
                  <a:lnTo>
                    <a:pt x="0" y="26192"/>
                  </a:lnTo>
                  <a:lnTo>
                    <a:pt x="0" y="0"/>
                  </a:lnTo>
                  <a:lnTo>
                    <a:pt x="96852" y="0"/>
                  </a:lnTo>
                  <a:lnTo>
                    <a:pt x="96852" y="26192"/>
                  </a:lnTo>
                  <a:lnTo>
                    <a:pt x="93046" y="35116"/>
                  </a:lnTo>
                  <a:lnTo>
                    <a:pt x="82668" y="42403"/>
                  </a:lnTo>
                  <a:lnTo>
                    <a:pt x="67275" y="47316"/>
                  </a:lnTo>
                  <a:lnTo>
                    <a:pt x="48422" y="49117"/>
                  </a:lnTo>
                  <a:close/>
                </a:path>
              </a:pathLst>
            </a:custGeom>
            <a:solidFill>
              <a:srgbClr val="A563C6"/>
            </a:solidFill>
          </p:spPr>
          <p:txBody>
            <a:bodyPr wrap="square" lIns="0" tIns="0" rIns="0" bIns="0" rtlCol="0"/>
            <a:lstStyle/>
            <a:p>
              <a:endParaRPr dirty="0"/>
            </a:p>
          </p:txBody>
        </p:sp>
        <p:sp>
          <p:nvSpPr>
            <p:cNvPr id="65" name="object 65"/>
            <p:cNvSpPr/>
            <p:nvPr/>
          </p:nvSpPr>
          <p:spPr>
            <a:xfrm>
              <a:off x="4049701" y="4275433"/>
              <a:ext cx="97155" cy="46355"/>
            </a:xfrm>
            <a:custGeom>
              <a:avLst/>
              <a:gdLst/>
              <a:ahLst/>
              <a:cxnLst/>
              <a:rect l="l" t="t" r="r" b="b"/>
              <a:pathLst>
                <a:path w="97154" h="46354">
                  <a:moveTo>
                    <a:pt x="48422" y="45847"/>
                  </a:moveTo>
                  <a:lnTo>
                    <a:pt x="29573" y="44046"/>
                  </a:lnTo>
                  <a:lnTo>
                    <a:pt x="14182" y="39133"/>
                  </a:lnTo>
                  <a:lnTo>
                    <a:pt x="3805" y="31847"/>
                  </a:lnTo>
                  <a:lnTo>
                    <a:pt x="0" y="22925"/>
                  </a:lnTo>
                  <a:lnTo>
                    <a:pt x="3805" y="14000"/>
                  </a:lnTo>
                  <a:lnTo>
                    <a:pt x="14182" y="6713"/>
                  </a:lnTo>
                  <a:lnTo>
                    <a:pt x="29573" y="1801"/>
                  </a:lnTo>
                  <a:lnTo>
                    <a:pt x="48422" y="0"/>
                  </a:lnTo>
                  <a:lnTo>
                    <a:pt x="67275" y="1801"/>
                  </a:lnTo>
                  <a:lnTo>
                    <a:pt x="82668" y="6713"/>
                  </a:lnTo>
                  <a:lnTo>
                    <a:pt x="93046" y="14000"/>
                  </a:lnTo>
                  <a:lnTo>
                    <a:pt x="96852" y="22925"/>
                  </a:lnTo>
                  <a:lnTo>
                    <a:pt x="93046" y="31847"/>
                  </a:lnTo>
                  <a:lnTo>
                    <a:pt x="82668" y="39133"/>
                  </a:lnTo>
                  <a:lnTo>
                    <a:pt x="67275" y="44046"/>
                  </a:lnTo>
                  <a:lnTo>
                    <a:pt x="48422" y="45847"/>
                  </a:lnTo>
                  <a:close/>
                </a:path>
              </a:pathLst>
            </a:custGeom>
            <a:solidFill>
              <a:srgbClr val="E0C1F2"/>
            </a:solidFill>
          </p:spPr>
          <p:txBody>
            <a:bodyPr wrap="square" lIns="0" tIns="0" rIns="0" bIns="0" rtlCol="0"/>
            <a:lstStyle/>
            <a:p>
              <a:endParaRPr dirty="0"/>
            </a:p>
          </p:txBody>
        </p:sp>
        <p:sp>
          <p:nvSpPr>
            <p:cNvPr id="66" name="object 66"/>
            <p:cNvSpPr/>
            <p:nvPr/>
          </p:nvSpPr>
          <p:spPr>
            <a:xfrm>
              <a:off x="4066984" y="4280668"/>
              <a:ext cx="22225" cy="38100"/>
            </a:xfrm>
            <a:custGeom>
              <a:avLst/>
              <a:gdLst/>
              <a:ahLst/>
              <a:cxnLst/>
              <a:rect l="l" t="t" r="r" b="b"/>
              <a:pathLst>
                <a:path w="22225" h="38100">
                  <a:moveTo>
                    <a:pt x="14820" y="33655"/>
                  </a:moveTo>
                  <a:lnTo>
                    <a:pt x="13258" y="21031"/>
                  </a:lnTo>
                  <a:lnTo>
                    <a:pt x="12700" y="12649"/>
                  </a:lnTo>
                  <a:lnTo>
                    <a:pt x="12573" y="2832"/>
                  </a:lnTo>
                  <a:lnTo>
                    <a:pt x="12407" y="1104"/>
                  </a:lnTo>
                  <a:lnTo>
                    <a:pt x="10617" y="127"/>
                  </a:lnTo>
                  <a:lnTo>
                    <a:pt x="10020" y="76"/>
                  </a:lnTo>
                  <a:lnTo>
                    <a:pt x="9448" y="76"/>
                  </a:lnTo>
                  <a:lnTo>
                    <a:pt x="6083" y="127"/>
                  </a:lnTo>
                  <a:lnTo>
                    <a:pt x="2946" y="1079"/>
                  </a:lnTo>
                  <a:lnTo>
                    <a:pt x="292" y="2755"/>
                  </a:lnTo>
                  <a:lnTo>
                    <a:pt x="0" y="2527"/>
                  </a:lnTo>
                  <a:lnTo>
                    <a:pt x="533" y="9105"/>
                  </a:lnTo>
                  <a:lnTo>
                    <a:pt x="812" y="15684"/>
                  </a:lnTo>
                  <a:lnTo>
                    <a:pt x="838" y="22288"/>
                  </a:lnTo>
                  <a:lnTo>
                    <a:pt x="508" y="31254"/>
                  </a:lnTo>
                  <a:lnTo>
                    <a:pt x="1727" y="33121"/>
                  </a:lnTo>
                  <a:lnTo>
                    <a:pt x="6680" y="35153"/>
                  </a:lnTo>
                  <a:lnTo>
                    <a:pt x="9664" y="36156"/>
                  </a:lnTo>
                  <a:lnTo>
                    <a:pt x="12700" y="36969"/>
                  </a:lnTo>
                  <a:lnTo>
                    <a:pt x="13296" y="37071"/>
                  </a:lnTo>
                  <a:lnTo>
                    <a:pt x="13550" y="37033"/>
                  </a:lnTo>
                  <a:lnTo>
                    <a:pt x="14058" y="36893"/>
                  </a:lnTo>
                  <a:lnTo>
                    <a:pt x="14287" y="36296"/>
                  </a:lnTo>
                  <a:lnTo>
                    <a:pt x="14820" y="33655"/>
                  </a:lnTo>
                  <a:close/>
                </a:path>
                <a:path w="22225" h="38100">
                  <a:moveTo>
                    <a:pt x="21666" y="36169"/>
                  </a:moveTo>
                  <a:lnTo>
                    <a:pt x="18364" y="0"/>
                  </a:lnTo>
                  <a:lnTo>
                    <a:pt x="17894" y="0"/>
                  </a:lnTo>
                  <a:lnTo>
                    <a:pt x="17716" y="25"/>
                  </a:lnTo>
                  <a:lnTo>
                    <a:pt x="17297" y="419"/>
                  </a:lnTo>
                  <a:lnTo>
                    <a:pt x="16687" y="1371"/>
                  </a:lnTo>
                  <a:lnTo>
                    <a:pt x="19011" y="37236"/>
                  </a:lnTo>
                  <a:lnTo>
                    <a:pt x="18529" y="37236"/>
                  </a:lnTo>
                  <a:lnTo>
                    <a:pt x="18757" y="37592"/>
                  </a:lnTo>
                  <a:lnTo>
                    <a:pt x="19151" y="37757"/>
                  </a:lnTo>
                  <a:lnTo>
                    <a:pt x="20129" y="37757"/>
                  </a:lnTo>
                  <a:lnTo>
                    <a:pt x="20751" y="37465"/>
                  </a:lnTo>
                  <a:lnTo>
                    <a:pt x="21666" y="36169"/>
                  </a:lnTo>
                  <a:close/>
                </a:path>
              </a:pathLst>
            </a:custGeom>
            <a:solidFill>
              <a:srgbClr val="EFE0F9"/>
            </a:solidFill>
          </p:spPr>
          <p:txBody>
            <a:bodyPr wrap="square" lIns="0" tIns="0" rIns="0" bIns="0" rtlCol="0"/>
            <a:lstStyle/>
            <a:p>
              <a:endParaRPr dirty="0"/>
            </a:p>
          </p:txBody>
        </p:sp>
        <p:sp>
          <p:nvSpPr>
            <p:cNvPr id="67" name="object 67"/>
            <p:cNvSpPr/>
            <p:nvPr/>
          </p:nvSpPr>
          <p:spPr>
            <a:xfrm>
              <a:off x="1677303" y="4124067"/>
              <a:ext cx="4732020" cy="2661920"/>
            </a:xfrm>
            <a:custGeom>
              <a:avLst/>
              <a:gdLst/>
              <a:ahLst/>
              <a:cxnLst/>
              <a:rect l="l" t="t" r="r" b="b"/>
              <a:pathLst>
                <a:path w="4732020" h="2661920">
                  <a:moveTo>
                    <a:pt x="133315" y="0"/>
                  </a:move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lnTo>
                    <a:pt x="133315" y="0"/>
                  </a:lnTo>
                  <a:close/>
                </a:path>
              </a:pathLst>
            </a:custGeom>
            <a:ln w="75243">
              <a:solidFill>
                <a:srgbClr val="FFFFFF"/>
              </a:solidFill>
            </a:ln>
          </p:spPr>
          <p:txBody>
            <a:bodyPr wrap="square" lIns="0" tIns="0" rIns="0" bIns="0" rtlCol="0"/>
            <a:lstStyle/>
            <a:p>
              <a:endParaRPr dirty="0"/>
            </a:p>
          </p:txBody>
        </p:sp>
        <p:sp>
          <p:nvSpPr>
            <p:cNvPr id="68" name="object 68"/>
            <p:cNvSpPr/>
            <p:nvPr/>
          </p:nvSpPr>
          <p:spPr>
            <a:xfrm>
              <a:off x="5996749" y="3656782"/>
              <a:ext cx="12235180" cy="6155690"/>
            </a:xfrm>
            <a:custGeom>
              <a:avLst/>
              <a:gdLst/>
              <a:ahLst/>
              <a:cxnLst/>
              <a:rect l="l" t="t" r="r" b="b"/>
              <a:pathLst>
                <a:path w="12235180" h="6155690">
                  <a:moveTo>
                    <a:pt x="11824247"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5"/>
                  </a:lnTo>
                  <a:lnTo>
                    <a:pt x="68723" y="2163399"/>
                  </a:lnTo>
                  <a:lnTo>
                    <a:pt x="32721" y="2201336"/>
                  </a:lnTo>
                  <a:lnTo>
                    <a:pt x="18769" y="2207649"/>
                  </a:lnTo>
                  <a:lnTo>
                    <a:pt x="8315" y="2217996"/>
                  </a:lnTo>
                  <a:lnTo>
                    <a:pt x="1883" y="2231031"/>
                  </a:lnTo>
                  <a:lnTo>
                    <a:pt x="0" y="2246863"/>
                  </a:lnTo>
                  <a:lnTo>
                    <a:pt x="1883" y="2261234"/>
                  </a:lnTo>
                  <a:lnTo>
                    <a:pt x="8315" y="2274267"/>
                  </a:lnTo>
                  <a:lnTo>
                    <a:pt x="18769" y="2284616"/>
                  </a:lnTo>
                  <a:lnTo>
                    <a:pt x="32721" y="2290935"/>
                  </a:lnTo>
                  <a:lnTo>
                    <a:pt x="68723" y="2328866"/>
                  </a:lnTo>
                  <a:lnTo>
                    <a:pt x="98162" y="2370337"/>
                  </a:lnTo>
                  <a:lnTo>
                    <a:pt x="120212" y="2414541"/>
                  </a:lnTo>
                  <a:lnTo>
                    <a:pt x="134048" y="2460668"/>
                  </a:lnTo>
                  <a:lnTo>
                    <a:pt x="138843" y="2507913"/>
                  </a:lnTo>
                  <a:lnTo>
                    <a:pt x="138843" y="5745071"/>
                  </a:lnTo>
                  <a:lnTo>
                    <a:pt x="141608" y="5792946"/>
                  </a:lnTo>
                  <a:lnTo>
                    <a:pt x="149697" y="5839200"/>
                  </a:lnTo>
                  <a:lnTo>
                    <a:pt x="162802" y="5883523"/>
                  </a:lnTo>
                  <a:lnTo>
                    <a:pt x="180614" y="5925608"/>
                  </a:lnTo>
                  <a:lnTo>
                    <a:pt x="202824" y="5965147"/>
                  </a:lnTo>
                  <a:lnTo>
                    <a:pt x="229126" y="6001831"/>
                  </a:lnTo>
                  <a:lnTo>
                    <a:pt x="259209" y="6035354"/>
                  </a:lnTo>
                  <a:lnTo>
                    <a:pt x="292766" y="6065406"/>
                  </a:lnTo>
                  <a:lnTo>
                    <a:pt x="329488" y="6091679"/>
                  </a:lnTo>
                  <a:lnTo>
                    <a:pt x="369067" y="6113867"/>
                  </a:lnTo>
                  <a:lnTo>
                    <a:pt x="411195" y="6131659"/>
                  </a:lnTo>
                  <a:lnTo>
                    <a:pt x="455562" y="6144750"/>
                  </a:lnTo>
                  <a:lnTo>
                    <a:pt x="501861" y="6152830"/>
                  </a:lnTo>
                  <a:lnTo>
                    <a:pt x="549784" y="6155592"/>
                  </a:lnTo>
                  <a:lnTo>
                    <a:pt x="11824247" y="6155592"/>
                  </a:lnTo>
                  <a:lnTo>
                    <a:pt x="11872169" y="6152830"/>
                  </a:lnTo>
                  <a:lnTo>
                    <a:pt x="11918467" y="6144750"/>
                  </a:lnTo>
                  <a:lnTo>
                    <a:pt x="11962834" y="6131659"/>
                  </a:lnTo>
                  <a:lnTo>
                    <a:pt x="12004959" y="6113867"/>
                  </a:lnTo>
                  <a:lnTo>
                    <a:pt x="12044536" y="6091679"/>
                  </a:lnTo>
                  <a:lnTo>
                    <a:pt x="12081257" y="6065406"/>
                  </a:lnTo>
                  <a:lnTo>
                    <a:pt x="12114811" y="6035354"/>
                  </a:lnTo>
                  <a:lnTo>
                    <a:pt x="12144892" y="6001831"/>
                  </a:lnTo>
                  <a:lnTo>
                    <a:pt x="12171191" y="5965147"/>
                  </a:lnTo>
                  <a:lnTo>
                    <a:pt x="12193400" y="5925608"/>
                  </a:lnTo>
                  <a:lnTo>
                    <a:pt x="12211210" y="5883523"/>
                  </a:lnTo>
                  <a:lnTo>
                    <a:pt x="12224314" y="5839200"/>
                  </a:lnTo>
                  <a:lnTo>
                    <a:pt x="12232402" y="5792946"/>
                  </a:lnTo>
                  <a:lnTo>
                    <a:pt x="12235166" y="5745071"/>
                  </a:lnTo>
                  <a:lnTo>
                    <a:pt x="12235166" y="410521"/>
                  </a:lnTo>
                  <a:lnTo>
                    <a:pt x="12232402" y="362645"/>
                  </a:lnTo>
                  <a:lnTo>
                    <a:pt x="12224314" y="316392"/>
                  </a:lnTo>
                  <a:lnTo>
                    <a:pt x="12211210" y="272069"/>
                  </a:lnTo>
                  <a:lnTo>
                    <a:pt x="12193400" y="229983"/>
                  </a:lnTo>
                  <a:lnTo>
                    <a:pt x="12171191" y="190445"/>
                  </a:lnTo>
                  <a:lnTo>
                    <a:pt x="12144892" y="153760"/>
                  </a:lnTo>
                  <a:lnTo>
                    <a:pt x="12114811" y="120238"/>
                  </a:lnTo>
                  <a:lnTo>
                    <a:pt x="12081257" y="90186"/>
                  </a:lnTo>
                  <a:lnTo>
                    <a:pt x="12044536" y="63912"/>
                  </a:lnTo>
                  <a:lnTo>
                    <a:pt x="12004959" y="41725"/>
                  </a:lnTo>
                  <a:lnTo>
                    <a:pt x="11962834" y="23932"/>
                  </a:lnTo>
                  <a:lnTo>
                    <a:pt x="11918467" y="10842"/>
                  </a:lnTo>
                  <a:lnTo>
                    <a:pt x="11872169" y="2761"/>
                  </a:lnTo>
                  <a:lnTo>
                    <a:pt x="11824247" y="0"/>
                  </a:lnTo>
                  <a:close/>
                </a:path>
              </a:pathLst>
            </a:custGeom>
            <a:solidFill>
              <a:srgbClr val="FFFFFF"/>
            </a:solidFill>
          </p:spPr>
          <p:txBody>
            <a:bodyPr wrap="square" lIns="0" tIns="0" rIns="0" bIns="0" rtlCol="0"/>
            <a:lstStyle/>
            <a:p>
              <a:endParaRPr dirty="0"/>
            </a:p>
          </p:txBody>
        </p:sp>
        <p:sp>
          <p:nvSpPr>
            <p:cNvPr id="69" name="object 69"/>
            <p:cNvSpPr/>
            <p:nvPr/>
          </p:nvSpPr>
          <p:spPr>
            <a:xfrm>
              <a:off x="5996728" y="3656782"/>
              <a:ext cx="12235815" cy="6155690"/>
            </a:xfrm>
            <a:custGeom>
              <a:avLst/>
              <a:gdLst/>
              <a:ahLst/>
              <a:cxnLst/>
              <a:rect l="l" t="t" r="r" b="b"/>
              <a:pathLst>
                <a:path w="12235815" h="6155690">
                  <a:moveTo>
                    <a:pt x="11824268" y="0"/>
                  </a:moveTo>
                  <a:lnTo>
                    <a:pt x="11587919"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5"/>
                  </a:lnTo>
                  <a:lnTo>
                    <a:pt x="68744" y="2163399"/>
                  </a:lnTo>
                  <a:lnTo>
                    <a:pt x="32742" y="2201336"/>
                  </a:lnTo>
                  <a:lnTo>
                    <a:pt x="18790" y="2207649"/>
                  </a:lnTo>
                  <a:lnTo>
                    <a:pt x="8336" y="2217996"/>
                  </a:lnTo>
                  <a:lnTo>
                    <a:pt x="1904" y="2231031"/>
                  </a:lnTo>
                  <a:lnTo>
                    <a:pt x="20" y="2245408"/>
                  </a:lnTo>
                  <a:lnTo>
                    <a:pt x="0" y="2245648"/>
                  </a:lnTo>
                  <a:lnTo>
                    <a:pt x="20" y="2245889"/>
                  </a:lnTo>
                  <a:lnTo>
                    <a:pt x="0" y="2246130"/>
                  </a:lnTo>
                  <a:lnTo>
                    <a:pt x="20" y="2246371"/>
                  </a:lnTo>
                  <a:lnTo>
                    <a:pt x="0" y="2246612"/>
                  </a:lnTo>
                  <a:lnTo>
                    <a:pt x="20" y="2246863"/>
                  </a:lnTo>
                  <a:lnTo>
                    <a:pt x="1904" y="2261234"/>
                  </a:lnTo>
                  <a:lnTo>
                    <a:pt x="8336" y="2274267"/>
                  </a:lnTo>
                  <a:lnTo>
                    <a:pt x="18790" y="2284616"/>
                  </a:lnTo>
                  <a:lnTo>
                    <a:pt x="32742" y="2290935"/>
                  </a:lnTo>
                  <a:lnTo>
                    <a:pt x="68744" y="2328866"/>
                  </a:lnTo>
                  <a:lnTo>
                    <a:pt x="98183" y="2370337"/>
                  </a:lnTo>
                  <a:lnTo>
                    <a:pt x="120233" y="2414541"/>
                  </a:lnTo>
                  <a:lnTo>
                    <a:pt x="134069" y="2460668"/>
                  </a:lnTo>
                  <a:lnTo>
                    <a:pt x="138864" y="2507913"/>
                  </a:lnTo>
                  <a:lnTo>
                    <a:pt x="138864" y="5745071"/>
                  </a:lnTo>
                  <a:lnTo>
                    <a:pt x="141629" y="5792946"/>
                  </a:lnTo>
                  <a:lnTo>
                    <a:pt x="149718" y="5839200"/>
                  </a:lnTo>
                  <a:lnTo>
                    <a:pt x="162823" y="5883523"/>
                  </a:lnTo>
                  <a:lnTo>
                    <a:pt x="180635" y="5925608"/>
                  </a:lnTo>
                  <a:lnTo>
                    <a:pt x="202845" y="5965147"/>
                  </a:lnTo>
                  <a:lnTo>
                    <a:pt x="229147" y="6001831"/>
                  </a:lnTo>
                  <a:lnTo>
                    <a:pt x="259230" y="6035354"/>
                  </a:lnTo>
                  <a:lnTo>
                    <a:pt x="292787" y="6065406"/>
                  </a:lnTo>
                  <a:lnTo>
                    <a:pt x="329509" y="6091679"/>
                  </a:lnTo>
                  <a:lnTo>
                    <a:pt x="369088" y="6113867"/>
                  </a:lnTo>
                  <a:lnTo>
                    <a:pt x="411216" y="6131659"/>
                  </a:lnTo>
                  <a:lnTo>
                    <a:pt x="455583" y="6144750"/>
                  </a:lnTo>
                  <a:lnTo>
                    <a:pt x="501882" y="6152830"/>
                  </a:lnTo>
                  <a:lnTo>
                    <a:pt x="549805" y="6155592"/>
                  </a:lnTo>
                  <a:lnTo>
                    <a:pt x="762395" y="6155592"/>
                  </a:lnTo>
                  <a:lnTo>
                    <a:pt x="11587919" y="6155592"/>
                  </a:lnTo>
                  <a:lnTo>
                    <a:pt x="11824268" y="6155592"/>
                  </a:lnTo>
                  <a:lnTo>
                    <a:pt x="11872190" y="6152830"/>
                  </a:lnTo>
                  <a:lnTo>
                    <a:pt x="11918488" y="6144750"/>
                  </a:lnTo>
                  <a:lnTo>
                    <a:pt x="11962854" y="6131659"/>
                  </a:lnTo>
                  <a:lnTo>
                    <a:pt x="12004980" y="6113867"/>
                  </a:lnTo>
                  <a:lnTo>
                    <a:pt x="12044557" y="6091679"/>
                  </a:lnTo>
                  <a:lnTo>
                    <a:pt x="12081277" y="6065406"/>
                  </a:lnTo>
                  <a:lnTo>
                    <a:pt x="12114832" y="6035354"/>
                  </a:lnTo>
                  <a:lnTo>
                    <a:pt x="12144913" y="6001831"/>
                  </a:lnTo>
                  <a:lnTo>
                    <a:pt x="12171212" y="5965147"/>
                  </a:lnTo>
                  <a:lnTo>
                    <a:pt x="12193421" y="5925608"/>
                  </a:lnTo>
                  <a:lnTo>
                    <a:pt x="12211231" y="5883523"/>
                  </a:lnTo>
                  <a:lnTo>
                    <a:pt x="12224335" y="5839200"/>
                  </a:lnTo>
                  <a:lnTo>
                    <a:pt x="12232423" y="5792946"/>
                  </a:lnTo>
                  <a:lnTo>
                    <a:pt x="12235187" y="5745071"/>
                  </a:lnTo>
                  <a:lnTo>
                    <a:pt x="12235187" y="2449778"/>
                  </a:lnTo>
                  <a:lnTo>
                    <a:pt x="12235187" y="1804667"/>
                  </a:lnTo>
                  <a:lnTo>
                    <a:pt x="12235187" y="410521"/>
                  </a:lnTo>
                  <a:lnTo>
                    <a:pt x="12232423" y="362645"/>
                  </a:lnTo>
                  <a:lnTo>
                    <a:pt x="12224335" y="316392"/>
                  </a:lnTo>
                  <a:lnTo>
                    <a:pt x="12211231" y="272069"/>
                  </a:lnTo>
                  <a:lnTo>
                    <a:pt x="12193421" y="229983"/>
                  </a:lnTo>
                  <a:lnTo>
                    <a:pt x="12171212" y="190445"/>
                  </a:lnTo>
                  <a:lnTo>
                    <a:pt x="12144913" y="153760"/>
                  </a:lnTo>
                  <a:lnTo>
                    <a:pt x="12114832" y="120238"/>
                  </a:lnTo>
                  <a:lnTo>
                    <a:pt x="12081277" y="90186"/>
                  </a:lnTo>
                  <a:lnTo>
                    <a:pt x="12044557" y="63912"/>
                  </a:lnTo>
                  <a:lnTo>
                    <a:pt x="12004980" y="41725"/>
                  </a:lnTo>
                  <a:lnTo>
                    <a:pt x="11962854" y="23932"/>
                  </a:lnTo>
                  <a:lnTo>
                    <a:pt x="11918488" y="10842"/>
                  </a:lnTo>
                  <a:lnTo>
                    <a:pt x="11872190" y="2761"/>
                  </a:lnTo>
                  <a:lnTo>
                    <a:pt x="11824268" y="0"/>
                  </a:lnTo>
                  <a:close/>
                </a:path>
              </a:pathLst>
            </a:custGeom>
            <a:ln w="62825">
              <a:solidFill>
                <a:srgbClr val="CC96EA"/>
              </a:solidFill>
            </a:ln>
          </p:spPr>
          <p:txBody>
            <a:bodyPr wrap="square" lIns="0" tIns="0" rIns="0" bIns="0" rtlCol="0"/>
            <a:lstStyle/>
            <a:p>
              <a:endParaRPr dirty="0"/>
            </a:p>
          </p:txBody>
        </p:sp>
      </p:grpSp>
      <p:sp>
        <p:nvSpPr>
          <p:cNvPr id="75" name="object 75"/>
          <p:cNvSpPr txBox="1"/>
          <p:nvPr/>
        </p:nvSpPr>
        <p:spPr>
          <a:xfrm>
            <a:off x="1626978" y="6939215"/>
            <a:ext cx="2010068"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76" name="object 76"/>
          <p:cNvSpPr txBox="1"/>
          <p:nvPr/>
        </p:nvSpPr>
        <p:spPr>
          <a:xfrm>
            <a:off x="6576208" y="4059056"/>
            <a:ext cx="11161582" cy="2326005"/>
          </a:xfrm>
          <a:prstGeom prst="rect">
            <a:avLst/>
          </a:prstGeom>
        </p:spPr>
        <p:txBody>
          <a:bodyPr vert="horz" wrap="square" lIns="0" tIns="38735" rIns="0" bIns="0" rtlCol="0">
            <a:spAutoFit/>
          </a:bodyPr>
          <a:lstStyle/>
          <a:p>
            <a:pPr marL="12700" marR="5080">
              <a:lnSpc>
                <a:spcPts val="2630"/>
              </a:lnSpc>
              <a:spcBef>
                <a:spcPts val="305"/>
              </a:spcBef>
            </a:pPr>
            <a:r>
              <a:rPr sz="2300" b="1" spc="-75" dirty="0">
                <a:solidFill>
                  <a:srgbClr val="231F20"/>
                </a:solidFill>
                <a:latin typeface="Calibri"/>
                <a:cs typeface="Calibri"/>
              </a:rPr>
              <a:t>Testez</a:t>
            </a:r>
            <a:r>
              <a:rPr sz="2300" b="1" spc="-170" dirty="0">
                <a:solidFill>
                  <a:srgbClr val="231F20"/>
                </a:solidFill>
                <a:latin typeface="Calibri"/>
                <a:cs typeface="Calibri"/>
              </a:rPr>
              <a:t> </a:t>
            </a:r>
            <a:r>
              <a:rPr sz="2300" b="1" dirty="0">
                <a:solidFill>
                  <a:srgbClr val="231F20"/>
                </a:solidFill>
                <a:latin typeface="Calibri"/>
                <a:cs typeface="Calibri"/>
              </a:rPr>
              <a:t>les</a:t>
            </a:r>
            <a:r>
              <a:rPr sz="2300" b="1" spc="-170" dirty="0">
                <a:solidFill>
                  <a:srgbClr val="231F20"/>
                </a:solidFill>
                <a:latin typeface="Calibri"/>
                <a:cs typeface="Calibri"/>
              </a:rPr>
              <a:t> </a:t>
            </a:r>
            <a:r>
              <a:rPr sz="2300" b="1" spc="-30" dirty="0">
                <a:solidFill>
                  <a:srgbClr val="231F20"/>
                </a:solidFill>
                <a:latin typeface="Calibri"/>
                <a:cs typeface="Calibri"/>
              </a:rPr>
              <a:t>connaissances</a:t>
            </a:r>
            <a:r>
              <a:rPr sz="2300" b="1" spc="-170" dirty="0">
                <a:solidFill>
                  <a:srgbClr val="231F20"/>
                </a:solidFill>
                <a:latin typeface="Calibri"/>
                <a:cs typeface="Calibri"/>
              </a:rPr>
              <a:t> </a:t>
            </a:r>
            <a:r>
              <a:rPr sz="2300" b="1" spc="-45" dirty="0">
                <a:solidFill>
                  <a:srgbClr val="231F20"/>
                </a:solidFill>
                <a:latin typeface="Calibri"/>
                <a:cs typeface="Calibri"/>
              </a:rPr>
              <a:t>de</a:t>
            </a:r>
            <a:r>
              <a:rPr sz="2300" b="1" spc="-170" dirty="0">
                <a:solidFill>
                  <a:srgbClr val="231F20"/>
                </a:solidFill>
                <a:latin typeface="Calibri"/>
                <a:cs typeface="Calibri"/>
              </a:rPr>
              <a:t> </a:t>
            </a:r>
            <a:r>
              <a:rPr sz="2300" b="1" spc="-55" dirty="0">
                <a:solidFill>
                  <a:srgbClr val="231F20"/>
                </a:solidFill>
                <a:latin typeface="Calibri"/>
                <a:cs typeface="Calibri"/>
              </a:rPr>
              <a:t>vos</a:t>
            </a:r>
            <a:r>
              <a:rPr sz="2300" b="1" spc="-170" dirty="0">
                <a:solidFill>
                  <a:srgbClr val="231F20"/>
                </a:solidFill>
                <a:latin typeface="Calibri"/>
                <a:cs typeface="Calibri"/>
              </a:rPr>
              <a:t> </a:t>
            </a:r>
            <a:r>
              <a:rPr sz="2300" b="1" spc="-30" dirty="0">
                <a:solidFill>
                  <a:srgbClr val="231F20"/>
                </a:solidFill>
                <a:latin typeface="Calibri"/>
                <a:cs typeface="Calibri"/>
              </a:rPr>
              <a:t>participants</a:t>
            </a:r>
            <a:r>
              <a:rPr sz="2300" b="1" spc="-170" dirty="0">
                <a:solidFill>
                  <a:srgbClr val="231F20"/>
                </a:solidFill>
                <a:latin typeface="Calibri"/>
                <a:cs typeface="Calibri"/>
              </a:rPr>
              <a:t> </a:t>
            </a:r>
            <a:r>
              <a:rPr sz="2300" b="1" spc="-30" dirty="0">
                <a:solidFill>
                  <a:srgbClr val="231F20"/>
                </a:solidFill>
                <a:latin typeface="Calibri"/>
                <a:cs typeface="Calibri"/>
              </a:rPr>
              <a:t>en</a:t>
            </a:r>
            <a:r>
              <a:rPr sz="2300" b="1" spc="-170" dirty="0">
                <a:solidFill>
                  <a:srgbClr val="231F20"/>
                </a:solidFill>
                <a:latin typeface="Calibri"/>
                <a:cs typeface="Calibri"/>
              </a:rPr>
              <a:t> </a:t>
            </a:r>
            <a:r>
              <a:rPr sz="2300" b="1" spc="-25" dirty="0">
                <a:solidFill>
                  <a:srgbClr val="231F20"/>
                </a:solidFill>
                <a:latin typeface="Calibri"/>
                <a:cs typeface="Calibri"/>
              </a:rPr>
              <a:t>leur</a:t>
            </a:r>
            <a:r>
              <a:rPr sz="2300" b="1" spc="-170" dirty="0">
                <a:solidFill>
                  <a:srgbClr val="231F20"/>
                </a:solidFill>
                <a:latin typeface="Calibri"/>
                <a:cs typeface="Calibri"/>
              </a:rPr>
              <a:t> </a:t>
            </a:r>
            <a:r>
              <a:rPr sz="2300" b="1" spc="-65" dirty="0">
                <a:solidFill>
                  <a:srgbClr val="231F20"/>
                </a:solidFill>
                <a:latin typeface="Calibri"/>
                <a:cs typeface="Calibri"/>
              </a:rPr>
              <a:t>proposant</a:t>
            </a:r>
            <a:r>
              <a:rPr sz="2300" b="1" spc="-165" dirty="0">
                <a:solidFill>
                  <a:srgbClr val="231F20"/>
                </a:solidFill>
                <a:latin typeface="Calibri"/>
                <a:cs typeface="Calibri"/>
              </a:rPr>
              <a:t> </a:t>
            </a:r>
            <a:r>
              <a:rPr sz="2300" b="1" dirty="0">
                <a:solidFill>
                  <a:srgbClr val="231F20"/>
                </a:solidFill>
                <a:latin typeface="Calibri"/>
                <a:cs typeface="Calibri"/>
              </a:rPr>
              <a:t>un</a:t>
            </a:r>
            <a:r>
              <a:rPr sz="2300" b="1" spc="-170" dirty="0">
                <a:solidFill>
                  <a:srgbClr val="231F20"/>
                </a:solidFill>
                <a:latin typeface="Calibri"/>
                <a:cs typeface="Calibri"/>
              </a:rPr>
              <a:t> </a:t>
            </a:r>
            <a:r>
              <a:rPr sz="2300" b="1" spc="-20" dirty="0">
                <a:solidFill>
                  <a:srgbClr val="231F20"/>
                </a:solidFill>
                <a:latin typeface="Calibri"/>
                <a:cs typeface="Calibri"/>
              </a:rPr>
              <a:t>jeu</a:t>
            </a:r>
            <a:r>
              <a:rPr sz="2300" b="1" spc="-170" dirty="0">
                <a:solidFill>
                  <a:srgbClr val="231F20"/>
                </a:solidFill>
                <a:latin typeface="Calibri"/>
                <a:cs typeface="Calibri"/>
              </a:rPr>
              <a:t> </a:t>
            </a:r>
            <a:r>
              <a:rPr sz="2300" b="1" spc="-45" dirty="0">
                <a:solidFill>
                  <a:srgbClr val="231F20"/>
                </a:solidFill>
                <a:latin typeface="Calibri"/>
                <a:cs typeface="Calibri"/>
              </a:rPr>
              <a:t>de</a:t>
            </a:r>
            <a:r>
              <a:rPr sz="2300" b="1" spc="-170" dirty="0">
                <a:solidFill>
                  <a:srgbClr val="231F20"/>
                </a:solidFill>
                <a:latin typeface="Calibri"/>
                <a:cs typeface="Calibri"/>
              </a:rPr>
              <a:t> </a:t>
            </a:r>
            <a:r>
              <a:rPr sz="2300" b="1" spc="-50" dirty="0">
                <a:solidFill>
                  <a:srgbClr val="231F20"/>
                </a:solidFill>
                <a:latin typeface="Calibri"/>
                <a:cs typeface="Calibri"/>
              </a:rPr>
              <a:t>rôle</a:t>
            </a:r>
            <a:r>
              <a:rPr sz="2300" b="1" spc="-170" dirty="0">
                <a:solidFill>
                  <a:srgbClr val="231F20"/>
                </a:solidFill>
                <a:latin typeface="Calibri"/>
                <a:cs typeface="Calibri"/>
              </a:rPr>
              <a:t> </a:t>
            </a:r>
            <a:r>
              <a:rPr sz="2300" b="1" spc="-35" dirty="0">
                <a:solidFill>
                  <a:srgbClr val="231F20"/>
                </a:solidFill>
                <a:latin typeface="Calibri"/>
                <a:cs typeface="Calibri"/>
              </a:rPr>
              <a:t>“</a:t>
            </a:r>
            <a:r>
              <a:rPr sz="2300" b="1" u="sng" spc="-35" dirty="0">
                <a:solidFill>
                  <a:srgbClr val="231F20"/>
                </a:solidFill>
                <a:uFill>
                  <a:solidFill>
                    <a:srgbClr val="231F20"/>
                  </a:solidFill>
                </a:uFill>
                <a:latin typeface="Calibri"/>
                <a:cs typeface="Calibri"/>
              </a:rPr>
              <a:t>Créez</a:t>
            </a:r>
            <a:r>
              <a:rPr sz="2300" b="1" u="sng" spc="-170" dirty="0">
                <a:solidFill>
                  <a:srgbClr val="231F20"/>
                </a:solidFill>
                <a:uFill>
                  <a:solidFill>
                    <a:srgbClr val="231F20"/>
                  </a:solidFill>
                </a:uFill>
                <a:latin typeface="Calibri"/>
                <a:cs typeface="Calibri"/>
              </a:rPr>
              <a:t> </a:t>
            </a:r>
            <a:r>
              <a:rPr sz="2300" b="1" u="sng" spc="-85" dirty="0">
                <a:solidFill>
                  <a:srgbClr val="231F20"/>
                </a:solidFill>
                <a:uFill>
                  <a:solidFill>
                    <a:srgbClr val="231F20"/>
                  </a:solidFill>
                </a:uFill>
                <a:latin typeface="Calibri"/>
                <a:cs typeface="Calibri"/>
              </a:rPr>
              <a:t>votre</a:t>
            </a:r>
            <a:r>
              <a:rPr sz="2300" b="1" u="sng" spc="-170" dirty="0">
                <a:solidFill>
                  <a:srgbClr val="231F20"/>
                </a:solidFill>
                <a:uFill>
                  <a:solidFill>
                    <a:srgbClr val="231F20"/>
                  </a:solidFill>
                </a:uFill>
                <a:latin typeface="Calibri"/>
                <a:cs typeface="Calibri"/>
              </a:rPr>
              <a:t> </a:t>
            </a:r>
            <a:r>
              <a:rPr sz="2300" b="1" u="sng" spc="-10" dirty="0">
                <a:solidFill>
                  <a:srgbClr val="231F20"/>
                </a:solidFill>
                <a:uFill>
                  <a:solidFill>
                    <a:srgbClr val="231F20"/>
                  </a:solidFill>
                </a:uFill>
                <a:latin typeface="Calibri"/>
                <a:cs typeface="Calibri"/>
              </a:rPr>
              <a:t>propre</a:t>
            </a:r>
            <a:r>
              <a:rPr sz="2300" b="1" spc="-10" dirty="0">
                <a:solidFill>
                  <a:srgbClr val="231F20"/>
                </a:solidFill>
                <a:latin typeface="Calibri"/>
                <a:cs typeface="Calibri"/>
              </a:rPr>
              <a:t> </a:t>
            </a:r>
            <a:r>
              <a:rPr sz="2300" b="1" u="sng" spc="-60" dirty="0">
                <a:solidFill>
                  <a:srgbClr val="231F20"/>
                </a:solidFill>
                <a:uFill>
                  <a:solidFill>
                    <a:srgbClr val="231F20"/>
                  </a:solidFill>
                </a:uFill>
                <a:latin typeface="Calibri"/>
                <a:cs typeface="Calibri"/>
              </a:rPr>
              <a:t>arnaque</a:t>
            </a:r>
            <a:r>
              <a:rPr sz="2300" b="1" spc="-60" dirty="0">
                <a:solidFill>
                  <a:srgbClr val="231F20"/>
                </a:solidFill>
                <a:latin typeface="Calibri"/>
                <a:cs typeface="Calibri"/>
              </a:rPr>
              <a:t>”</a:t>
            </a:r>
            <a:r>
              <a:rPr sz="2300" b="1" spc="-165" dirty="0">
                <a:solidFill>
                  <a:srgbClr val="231F20"/>
                </a:solidFill>
                <a:latin typeface="Calibri"/>
                <a:cs typeface="Calibri"/>
              </a:rPr>
              <a:t> </a:t>
            </a:r>
            <a:r>
              <a:rPr sz="2300" b="1" spc="-70" dirty="0">
                <a:solidFill>
                  <a:srgbClr val="231F20"/>
                </a:solidFill>
                <a:latin typeface="Calibri"/>
                <a:cs typeface="Calibri"/>
              </a:rPr>
              <a:t>(d’après</a:t>
            </a:r>
            <a:r>
              <a:rPr sz="2300" b="1" spc="-160" dirty="0">
                <a:solidFill>
                  <a:srgbClr val="231F20"/>
                </a:solidFill>
                <a:latin typeface="Calibri"/>
                <a:cs typeface="Calibri"/>
              </a:rPr>
              <a:t> </a:t>
            </a:r>
            <a:r>
              <a:rPr sz="2300" b="1" spc="90" dirty="0">
                <a:solidFill>
                  <a:srgbClr val="231F20"/>
                </a:solidFill>
                <a:latin typeface="Calibri"/>
                <a:cs typeface="Calibri"/>
              </a:rPr>
              <a:t>«</a:t>
            </a:r>
            <a:r>
              <a:rPr sz="2300" b="1" spc="-165" dirty="0">
                <a:solidFill>
                  <a:srgbClr val="231F20"/>
                </a:solidFill>
                <a:latin typeface="Calibri"/>
                <a:cs typeface="Calibri"/>
              </a:rPr>
              <a:t> </a:t>
            </a:r>
            <a:r>
              <a:rPr sz="2300" b="1" u="sng" spc="-80" dirty="0">
                <a:solidFill>
                  <a:srgbClr val="205E9E"/>
                </a:solidFill>
                <a:uFill>
                  <a:solidFill>
                    <a:srgbClr val="205E9E"/>
                  </a:solidFill>
                </a:uFill>
                <a:latin typeface="Calibri"/>
                <a:cs typeface="Calibri"/>
                <a:hlinkClick r:id="rId8"/>
              </a:rPr>
              <a:t>L’école</a:t>
            </a:r>
            <a:r>
              <a:rPr sz="2300" b="1" u="sng" spc="-160" dirty="0">
                <a:solidFill>
                  <a:srgbClr val="205E9E"/>
                </a:solidFill>
                <a:uFill>
                  <a:solidFill>
                    <a:srgbClr val="205E9E"/>
                  </a:solidFill>
                </a:uFill>
                <a:latin typeface="Calibri"/>
                <a:cs typeface="Calibri"/>
                <a:hlinkClick r:id="rId8"/>
              </a:rPr>
              <a:t> </a:t>
            </a:r>
            <a:r>
              <a:rPr sz="2300" b="1" u="sng" spc="-25" dirty="0">
                <a:solidFill>
                  <a:srgbClr val="205E9E"/>
                </a:solidFill>
                <a:uFill>
                  <a:solidFill>
                    <a:srgbClr val="205E9E"/>
                  </a:solidFill>
                </a:uFill>
                <a:latin typeface="Calibri"/>
                <a:cs typeface="Calibri"/>
                <a:hlinkClick r:id="rId8"/>
              </a:rPr>
              <a:t>des</a:t>
            </a:r>
            <a:r>
              <a:rPr sz="2300" b="1" u="sng" spc="-160" dirty="0">
                <a:solidFill>
                  <a:srgbClr val="205E9E"/>
                </a:solidFill>
                <a:uFill>
                  <a:solidFill>
                    <a:srgbClr val="205E9E"/>
                  </a:solidFill>
                </a:uFill>
                <a:latin typeface="Calibri"/>
                <a:cs typeface="Calibri"/>
                <a:hlinkClick r:id="rId8"/>
              </a:rPr>
              <a:t> </a:t>
            </a:r>
            <a:r>
              <a:rPr sz="2300" b="1" u="sng" spc="-50" dirty="0">
                <a:solidFill>
                  <a:srgbClr val="205E9E"/>
                </a:solidFill>
                <a:uFill>
                  <a:solidFill>
                    <a:srgbClr val="205E9E"/>
                  </a:solidFill>
                </a:uFill>
                <a:latin typeface="Calibri"/>
                <a:cs typeface="Calibri"/>
                <a:hlinkClick r:id="rId8"/>
              </a:rPr>
              <a:t>réseaux</a:t>
            </a:r>
            <a:r>
              <a:rPr sz="2300" b="1" u="sng" spc="-165" dirty="0">
                <a:solidFill>
                  <a:srgbClr val="205E9E"/>
                </a:solidFill>
                <a:uFill>
                  <a:solidFill>
                    <a:srgbClr val="205E9E"/>
                  </a:solidFill>
                </a:uFill>
                <a:latin typeface="Calibri"/>
                <a:cs typeface="Calibri"/>
                <a:hlinkClick r:id="rId8"/>
              </a:rPr>
              <a:t> </a:t>
            </a:r>
            <a:r>
              <a:rPr sz="2300" b="1" u="sng" spc="-20" dirty="0">
                <a:solidFill>
                  <a:srgbClr val="205E9E"/>
                </a:solidFill>
                <a:uFill>
                  <a:solidFill>
                    <a:srgbClr val="205E9E"/>
                  </a:solidFill>
                </a:uFill>
                <a:latin typeface="Calibri"/>
                <a:cs typeface="Calibri"/>
                <a:hlinkClick r:id="rId8"/>
              </a:rPr>
              <a:t>sociaux</a:t>
            </a:r>
            <a:r>
              <a:rPr sz="2300" b="1" spc="-55" dirty="0">
                <a:solidFill>
                  <a:srgbClr val="205E9E"/>
                </a:solidFill>
                <a:latin typeface="Calibri"/>
                <a:cs typeface="Calibri"/>
                <a:hlinkClick r:id="rId8"/>
              </a:rPr>
              <a:t> </a:t>
            </a:r>
            <a:r>
              <a:rPr sz="2300" b="1" spc="-10" dirty="0">
                <a:solidFill>
                  <a:srgbClr val="231F20"/>
                </a:solidFill>
                <a:latin typeface="Calibri"/>
                <a:cs typeface="Calibri"/>
              </a:rPr>
              <a:t>»).</a:t>
            </a:r>
            <a:r>
              <a:rPr sz="2300" b="1" spc="-160" dirty="0">
                <a:solidFill>
                  <a:srgbClr val="231F20"/>
                </a:solidFill>
                <a:latin typeface="Calibri"/>
                <a:cs typeface="Calibri"/>
              </a:rPr>
              <a:t> </a:t>
            </a:r>
            <a:r>
              <a:rPr sz="2300" b="1" spc="-40" dirty="0">
                <a:solidFill>
                  <a:srgbClr val="231F20"/>
                </a:solidFill>
                <a:latin typeface="Calibri"/>
                <a:cs typeface="Calibri"/>
              </a:rPr>
              <a:t>Imprimez</a:t>
            </a:r>
            <a:r>
              <a:rPr sz="2300" b="1" spc="-160" dirty="0">
                <a:solidFill>
                  <a:srgbClr val="231F20"/>
                </a:solidFill>
                <a:latin typeface="Calibri"/>
                <a:cs typeface="Calibri"/>
              </a:rPr>
              <a:t> </a:t>
            </a:r>
            <a:r>
              <a:rPr sz="2300" b="1" spc="-45" dirty="0">
                <a:solidFill>
                  <a:srgbClr val="231F20"/>
                </a:solidFill>
                <a:latin typeface="Calibri"/>
                <a:cs typeface="Calibri"/>
              </a:rPr>
              <a:t>ou</a:t>
            </a:r>
            <a:r>
              <a:rPr sz="2300" b="1" spc="-165" dirty="0">
                <a:solidFill>
                  <a:srgbClr val="231F20"/>
                </a:solidFill>
                <a:latin typeface="Calibri"/>
                <a:cs typeface="Calibri"/>
              </a:rPr>
              <a:t> </a:t>
            </a:r>
            <a:r>
              <a:rPr sz="2300" b="1" spc="-65" dirty="0">
                <a:solidFill>
                  <a:srgbClr val="231F20"/>
                </a:solidFill>
                <a:latin typeface="Calibri"/>
                <a:cs typeface="Calibri"/>
              </a:rPr>
              <a:t>demandez</a:t>
            </a:r>
            <a:r>
              <a:rPr sz="2300" b="1" spc="-160" dirty="0">
                <a:solidFill>
                  <a:srgbClr val="231F20"/>
                </a:solidFill>
                <a:latin typeface="Calibri"/>
                <a:cs typeface="Calibri"/>
              </a:rPr>
              <a:t> </a:t>
            </a:r>
            <a:r>
              <a:rPr sz="2300" b="1" spc="-45" dirty="0">
                <a:solidFill>
                  <a:srgbClr val="231F20"/>
                </a:solidFill>
                <a:latin typeface="Calibri"/>
                <a:cs typeface="Calibri"/>
              </a:rPr>
              <a:t>de</a:t>
            </a:r>
            <a:r>
              <a:rPr sz="2300" b="1" spc="-160" dirty="0">
                <a:solidFill>
                  <a:srgbClr val="231F20"/>
                </a:solidFill>
                <a:latin typeface="Calibri"/>
                <a:cs typeface="Calibri"/>
              </a:rPr>
              <a:t> </a:t>
            </a:r>
            <a:r>
              <a:rPr sz="2300" b="1" spc="-60" dirty="0">
                <a:solidFill>
                  <a:srgbClr val="231F20"/>
                </a:solidFill>
                <a:latin typeface="Calibri"/>
                <a:cs typeface="Calibri"/>
              </a:rPr>
              <a:t>recopier</a:t>
            </a:r>
            <a:r>
              <a:rPr sz="2300" b="1" spc="-165" dirty="0">
                <a:solidFill>
                  <a:srgbClr val="231F20"/>
                </a:solidFill>
                <a:latin typeface="Calibri"/>
                <a:cs typeface="Calibri"/>
              </a:rPr>
              <a:t> </a:t>
            </a:r>
            <a:r>
              <a:rPr sz="2300" b="1" spc="-25" dirty="0">
                <a:solidFill>
                  <a:srgbClr val="231F20"/>
                </a:solidFill>
                <a:latin typeface="Calibri"/>
                <a:cs typeface="Calibri"/>
              </a:rPr>
              <a:t>les </a:t>
            </a:r>
            <a:r>
              <a:rPr sz="2300" b="1" spc="-60" dirty="0">
                <a:solidFill>
                  <a:srgbClr val="231F20"/>
                </a:solidFill>
                <a:latin typeface="Calibri"/>
                <a:cs typeface="Calibri"/>
              </a:rPr>
              <a:t>modèles</a:t>
            </a:r>
            <a:r>
              <a:rPr sz="2300" b="1" spc="-170" dirty="0">
                <a:solidFill>
                  <a:srgbClr val="231F20"/>
                </a:solidFill>
                <a:latin typeface="Calibri"/>
                <a:cs typeface="Calibri"/>
              </a:rPr>
              <a:t> </a:t>
            </a:r>
            <a:r>
              <a:rPr sz="2300" b="1" spc="-55" dirty="0">
                <a:solidFill>
                  <a:srgbClr val="231F20"/>
                </a:solidFill>
                <a:latin typeface="Calibri"/>
                <a:cs typeface="Calibri"/>
              </a:rPr>
              <a:t>présents</a:t>
            </a:r>
            <a:r>
              <a:rPr sz="2300" b="1" spc="-165" dirty="0">
                <a:solidFill>
                  <a:srgbClr val="231F20"/>
                </a:solidFill>
                <a:latin typeface="Calibri"/>
                <a:cs typeface="Calibri"/>
              </a:rPr>
              <a:t> </a:t>
            </a:r>
            <a:r>
              <a:rPr sz="2300" b="1" dirty="0">
                <a:solidFill>
                  <a:srgbClr val="231F20"/>
                </a:solidFill>
                <a:latin typeface="Calibri"/>
                <a:cs typeface="Calibri"/>
              </a:rPr>
              <a:t>sur</a:t>
            </a:r>
            <a:r>
              <a:rPr sz="2300" b="1" spc="-165" dirty="0">
                <a:solidFill>
                  <a:srgbClr val="231F20"/>
                </a:solidFill>
                <a:latin typeface="Calibri"/>
                <a:cs typeface="Calibri"/>
              </a:rPr>
              <a:t> </a:t>
            </a:r>
            <a:r>
              <a:rPr sz="2300" b="1" dirty="0">
                <a:solidFill>
                  <a:srgbClr val="231F20"/>
                </a:solidFill>
                <a:latin typeface="Calibri"/>
                <a:cs typeface="Calibri"/>
              </a:rPr>
              <a:t>les</a:t>
            </a:r>
            <a:r>
              <a:rPr sz="2300" b="1" spc="-165" dirty="0">
                <a:solidFill>
                  <a:srgbClr val="231F20"/>
                </a:solidFill>
                <a:latin typeface="Calibri"/>
                <a:cs typeface="Calibri"/>
              </a:rPr>
              <a:t> </a:t>
            </a:r>
            <a:r>
              <a:rPr sz="2300" b="1" spc="-10" dirty="0">
                <a:solidFill>
                  <a:srgbClr val="231F20"/>
                </a:solidFill>
                <a:latin typeface="Calibri"/>
                <a:cs typeface="Calibri"/>
              </a:rPr>
              <a:t>slides</a:t>
            </a:r>
            <a:r>
              <a:rPr sz="2300" b="1" spc="-165" dirty="0">
                <a:solidFill>
                  <a:srgbClr val="231F20"/>
                </a:solidFill>
                <a:latin typeface="Calibri"/>
                <a:cs typeface="Calibri"/>
              </a:rPr>
              <a:t> </a:t>
            </a:r>
            <a:r>
              <a:rPr sz="2300" b="1" spc="-10" dirty="0">
                <a:solidFill>
                  <a:srgbClr val="231F20"/>
                </a:solidFill>
                <a:latin typeface="Calibri"/>
                <a:cs typeface="Calibri"/>
              </a:rPr>
              <a:t>suivantes.</a:t>
            </a:r>
            <a:endParaRPr sz="2300" b="1" dirty="0">
              <a:latin typeface="Calibri"/>
              <a:cs typeface="Calibri"/>
            </a:endParaRPr>
          </a:p>
          <a:p>
            <a:pPr marL="12700" marR="13335">
              <a:lnSpc>
                <a:spcPts val="2630"/>
              </a:lnSpc>
              <a:spcBef>
                <a:spcPts val="2180"/>
              </a:spcBef>
            </a:pPr>
            <a:r>
              <a:rPr sz="2300" b="1" spc="-55" dirty="0">
                <a:solidFill>
                  <a:srgbClr val="231F20"/>
                </a:solidFill>
                <a:latin typeface="Calibri"/>
                <a:cs typeface="Calibri"/>
              </a:rPr>
              <a:t>Demandez</a:t>
            </a:r>
            <a:r>
              <a:rPr sz="2300" b="1" spc="-155" dirty="0">
                <a:solidFill>
                  <a:srgbClr val="231F20"/>
                </a:solidFill>
                <a:latin typeface="Calibri"/>
                <a:cs typeface="Calibri"/>
              </a:rPr>
              <a:t> </a:t>
            </a:r>
            <a:r>
              <a:rPr sz="2300" b="1" spc="-10" dirty="0">
                <a:solidFill>
                  <a:srgbClr val="231F20"/>
                </a:solidFill>
                <a:latin typeface="Calibri"/>
                <a:cs typeface="Calibri"/>
              </a:rPr>
              <a:t>aux</a:t>
            </a:r>
            <a:r>
              <a:rPr sz="2300" b="1" spc="-155" dirty="0">
                <a:solidFill>
                  <a:srgbClr val="231F20"/>
                </a:solidFill>
                <a:latin typeface="Calibri"/>
                <a:cs typeface="Calibri"/>
              </a:rPr>
              <a:t> </a:t>
            </a:r>
            <a:r>
              <a:rPr sz="2300" b="1" spc="-35" dirty="0">
                <a:solidFill>
                  <a:srgbClr val="231F20"/>
                </a:solidFill>
                <a:latin typeface="Calibri"/>
                <a:cs typeface="Calibri"/>
              </a:rPr>
              <a:t>participants,</a:t>
            </a:r>
            <a:r>
              <a:rPr sz="2300" b="1" spc="-155" dirty="0">
                <a:solidFill>
                  <a:srgbClr val="231F20"/>
                </a:solidFill>
                <a:latin typeface="Calibri"/>
                <a:cs typeface="Calibri"/>
              </a:rPr>
              <a:t> </a:t>
            </a:r>
            <a:r>
              <a:rPr sz="2300" b="1" spc="-70" dirty="0">
                <a:solidFill>
                  <a:srgbClr val="231F20"/>
                </a:solidFill>
                <a:latin typeface="Calibri"/>
                <a:cs typeface="Calibri"/>
              </a:rPr>
              <a:t>séparément</a:t>
            </a:r>
            <a:r>
              <a:rPr sz="2300" b="1" spc="-155" dirty="0">
                <a:solidFill>
                  <a:srgbClr val="231F20"/>
                </a:solidFill>
                <a:latin typeface="Calibri"/>
                <a:cs typeface="Calibri"/>
              </a:rPr>
              <a:t> </a:t>
            </a:r>
            <a:r>
              <a:rPr sz="2300" b="1" spc="-45" dirty="0">
                <a:solidFill>
                  <a:srgbClr val="231F20"/>
                </a:solidFill>
                <a:latin typeface="Calibri"/>
                <a:cs typeface="Calibri"/>
              </a:rPr>
              <a:t>ou</a:t>
            </a:r>
            <a:r>
              <a:rPr sz="2300" b="1" spc="-155" dirty="0">
                <a:solidFill>
                  <a:srgbClr val="231F20"/>
                </a:solidFill>
                <a:latin typeface="Calibri"/>
                <a:cs typeface="Calibri"/>
              </a:rPr>
              <a:t> </a:t>
            </a:r>
            <a:r>
              <a:rPr sz="2300" b="1" spc="-30" dirty="0">
                <a:solidFill>
                  <a:srgbClr val="231F20"/>
                </a:solidFill>
                <a:latin typeface="Calibri"/>
                <a:cs typeface="Calibri"/>
              </a:rPr>
              <a:t>en</a:t>
            </a:r>
            <a:r>
              <a:rPr sz="2300" b="1" spc="-155" dirty="0">
                <a:solidFill>
                  <a:srgbClr val="231F20"/>
                </a:solidFill>
                <a:latin typeface="Calibri"/>
                <a:cs typeface="Calibri"/>
              </a:rPr>
              <a:t> </a:t>
            </a:r>
            <a:r>
              <a:rPr sz="2300" b="1" spc="-60" dirty="0">
                <a:solidFill>
                  <a:srgbClr val="231F20"/>
                </a:solidFill>
                <a:latin typeface="Calibri"/>
                <a:cs typeface="Calibri"/>
              </a:rPr>
              <a:t>binômes,</a:t>
            </a:r>
            <a:r>
              <a:rPr sz="2300" b="1" spc="-155" dirty="0">
                <a:solidFill>
                  <a:srgbClr val="231F20"/>
                </a:solidFill>
                <a:latin typeface="Calibri"/>
                <a:cs typeface="Calibri"/>
              </a:rPr>
              <a:t> </a:t>
            </a:r>
            <a:r>
              <a:rPr sz="2300" b="1" spc="-45" dirty="0">
                <a:solidFill>
                  <a:srgbClr val="231F20"/>
                </a:solidFill>
                <a:latin typeface="Calibri"/>
                <a:cs typeface="Calibri"/>
              </a:rPr>
              <a:t>de</a:t>
            </a:r>
            <a:r>
              <a:rPr sz="2300" b="1" spc="-155" dirty="0">
                <a:solidFill>
                  <a:srgbClr val="231F20"/>
                </a:solidFill>
                <a:latin typeface="Calibri"/>
                <a:cs typeface="Calibri"/>
              </a:rPr>
              <a:t> </a:t>
            </a:r>
            <a:r>
              <a:rPr sz="2300" b="1" spc="-50" dirty="0">
                <a:solidFill>
                  <a:srgbClr val="231F20"/>
                </a:solidFill>
                <a:latin typeface="Calibri"/>
                <a:cs typeface="Calibri"/>
              </a:rPr>
              <a:t>créer</a:t>
            </a:r>
            <a:r>
              <a:rPr sz="2300" b="1" spc="-155" dirty="0">
                <a:solidFill>
                  <a:srgbClr val="231F20"/>
                </a:solidFill>
                <a:latin typeface="Calibri"/>
                <a:cs typeface="Calibri"/>
              </a:rPr>
              <a:t> </a:t>
            </a:r>
            <a:r>
              <a:rPr sz="2300" b="1" spc="-25" dirty="0">
                <a:solidFill>
                  <a:srgbClr val="231F20"/>
                </a:solidFill>
                <a:latin typeface="Calibri"/>
                <a:cs typeface="Calibri"/>
              </a:rPr>
              <a:t>leur</a:t>
            </a:r>
            <a:r>
              <a:rPr sz="2300" b="1" spc="-155" dirty="0">
                <a:solidFill>
                  <a:srgbClr val="231F20"/>
                </a:solidFill>
                <a:latin typeface="Calibri"/>
                <a:cs typeface="Calibri"/>
              </a:rPr>
              <a:t> </a:t>
            </a:r>
            <a:r>
              <a:rPr sz="2300" b="1" spc="-90" dirty="0">
                <a:solidFill>
                  <a:srgbClr val="231F20"/>
                </a:solidFill>
                <a:latin typeface="Calibri"/>
                <a:cs typeface="Calibri"/>
              </a:rPr>
              <a:t>propre</a:t>
            </a:r>
            <a:r>
              <a:rPr sz="2300" b="1" spc="-155" dirty="0">
                <a:solidFill>
                  <a:srgbClr val="231F20"/>
                </a:solidFill>
                <a:latin typeface="Calibri"/>
                <a:cs typeface="Calibri"/>
              </a:rPr>
              <a:t> </a:t>
            </a:r>
            <a:r>
              <a:rPr sz="2300" b="1" spc="-70" dirty="0">
                <a:solidFill>
                  <a:srgbClr val="231F20"/>
                </a:solidFill>
                <a:latin typeface="Calibri"/>
                <a:cs typeface="Calibri"/>
              </a:rPr>
              <a:t>exemple</a:t>
            </a:r>
            <a:r>
              <a:rPr sz="2300" b="1" spc="-155" dirty="0">
                <a:solidFill>
                  <a:srgbClr val="231F20"/>
                </a:solidFill>
                <a:latin typeface="Calibri"/>
                <a:cs typeface="Calibri"/>
              </a:rPr>
              <a:t> </a:t>
            </a:r>
            <a:r>
              <a:rPr sz="2300" b="1" spc="-10" dirty="0">
                <a:solidFill>
                  <a:srgbClr val="231F20"/>
                </a:solidFill>
                <a:latin typeface="Calibri"/>
                <a:cs typeface="Calibri"/>
              </a:rPr>
              <a:t>d’arnaque </a:t>
            </a:r>
            <a:r>
              <a:rPr sz="2300" b="1" spc="-30" dirty="0">
                <a:solidFill>
                  <a:srgbClr val="231F20"/>
                </a:solidFill>
                <a:latin typeface="Calibri"/>
                <a:cs typeface="Calibri"/>
              </a:rPr>
              <a:t>en</a:t>
            </a:r>
            <a:r>
              <a:rPr sz="2300" b="1" spc="-175" dirty="0">
                <a:solidFill>
                  <a:srgbClr val="231F20"/>
                </a:solidFill>
                <a:latin typeface="Calibri"/>
                <a:cs typeface="Calibri"/>
              </a:rPr>
              <a:t> </a:t>
            </a:r>
            <a:r>
              <a:rPr sz="2300" b="1" spc="-20" dirty="0">
                <a:solidFill>
                  <a:srgbClr val="231F20"/>
                </a:solidFill>
                <a:latin typeface="Calibri"/>
                <a:cs typeface="Calibri"/>
              </a:rPr>
              <a:t>ligne.</a:t>
            </a:r>
            <a:r>
              <a:rPr sz="2300" b="1" spc="-170" dirty="0">
                <a:solidFill>
                  <a:srgbClr val="231F20"/>
                </a:solidFill>
                <a:latin typeface="Calibri"/>
                <a:cs typeface="Calibri"/>
              </a:rPr>
              <a:t> </a:t>
            </a:r>
            <a:r>
              <a:rPr sz="2300" b="1" spc="50" dirty="0">
                <a:solidFill>
                  <a:srgbClr val="231F20"/>
                </a:solidFill>
                <a:latin typeface="Calibri"/>
                <a:cs typeface="Calibri"/>
              </a:rPr>
              <a:t>Ils</a:t>
            </a:r>
            <a:r>
              <a:rPr sz="2300" b="1" spc="-170" dirty="0">
                <a:solidFill>
                  <a:srgbClr val="231F20"/>
                </a:solidFill>
                <a:latin typeface="Calibri"/>
                <a:cs typeface="Calibri"/>
              </a:rPr>
              <a:t> </a:t>
            </a:r>
            <a:r>
              <a:rPr sz="2300" b="1" spc="-75" dirty="0">
                <a:solidFill>
                  <a:srgbClr val="231F20"/>
                </a:solidFill>
                <a:latin typeface="Calibri"/>
                <a:cs typeface="Calibri"/>
              </a:rPr>
              <a:t>pourront</a:t>
            </a:r>
            <a:r>
              <a:rPr sz="2300" b="1" spc="-170" dirty="0">
                <a:solidFill>
                  <a:srgbClr val="231F20"/>
                </a:solidFill>
                <a:latin typeface="Calibri"/>
                <a:cs typeface="Calibri"/>
              </a:rPr>
              <a:t> </a:t>
            </a:r>
            <a:r>
              <a:rPr sz="2300" b="1" dirty="0">
                <a:solidFill>
                  <a:srgbClr val="231F20"/>
                </a:solidFill>
                <a:latin typeface="Calibri"/>
                <a:cs typeface="Calibri"/>
              </a:rPr>
              <a:t>se</a:t>
            </a:r>
            <a:r>
              <a:rPr sz="2300" b="1" spc="-170" dirty="0">
                <a:solidFill>
                  <a:srgbClr val="231F20"/>
                </a:solidFill>
                <a:latin typeface="Calibri"/>
                <a:cs typeface="Calibri"/>
              </a:rPr>
              <a:t> </a:t>
            </a:r>
            <a:r>
              <a:rPr sz="2300" b="1" spc="-75" dirty="0">
                <a:solidFill>
                  <a:srgbClr val="231F20"/>
                </a:solidFill>
                <a:latin typeface="Calibri"/>
                <a:cs typeface="Calibri"/>
              </a:rPr>
              <a:t>mettre</a:t>
            </a:r>
            <a:r>
              <a:rPr sz="2300" b="1" spc="-170" dirty="0">
                <a:solidFill>
                  <a:srgbClr val="231F20"/>
                </a:solidFill>
                <a:latin typeface="Calibri"/>
                <a:cs typeface="Calibri"/>
              </a:rPr>
              <a:t> </a:t>
            </a:r>
            <a:r>
              <a:rPr sz="2300" b="1" spc="65" dirty="0">
                <a:solidFill>
                  <a:srgbClr val="231F20"/>
                </a:solidFill>
                <a:latin typeface="Calibri"/>
                <a:cs typeface="Calibri"/>
              </a:rPr>
              <a:t>à</a:t>
            </a:r>
            <a:r>
              <a:rPr sz="2300" b="1" spc="-170" dirty="0">
                <a:solidFill>
                  <a:srgbClr val="231F20"/>
                </a:solidFill>
                <a:latin typeface="Calibri"/>
                <a:cs typeface="Calibri"/>
              </a:rPr>
              <a:t> </a:t>
            </a:r>
            <a:r>
              <a:rPr sz="2300" b="1" spc="55" dirty="0">
                <a:solidFill>
                  <a:srgbClr val="231F20"/>
                </a:solidFill>
                <a:latin typeface="Calibri"/>
                <a:cs typeface="Calibri"/>
              </a:rPr>
              <a:t>la</a:t>
            </a:r>
            <a:r>
              <a:rPr sz="2300" b="1" spc="-170" dirty="0">
                <a:solidFill>
                  <a:srgbClr val="231F20"/>
                </a:solidFill>
                <a:latin typeface="Calibri"/>
                <a:cs typeface="Calibri"/>
              </a:rPr>
              <a:t> </a:t>
            </a:r>
            <a:r>
              <a:rPr sz="2300" b="1" spc="-20" dirty="0">
                <a:solidFill>
                  <a:srgbClr val="231F20"/>
                </a:solidFill>
                <a:latin typeface="Calibri"/>
                <a:cs typeface="Calibri"/>
              </a:rPr>
              <a:t>place</a:t>
            </a:r>
            <a:r>
              <a:rPr sz="2300" b="1" spc="-175" dirty="0">
                <a:solidFill>
                  <a:srgbClr val="231F20"/>
                </a:solidFill>
                <a:latin typeface="Calibri"/>
                <a:cs typeface="Calibri"/>
              </a:rPr>
              <a:t> </a:t>
            </a:r>
            <a:r>
              <a:rPr sz="2300" b="1" spc="-70" dirty="0">
                <a:solidFill>
                  <a:srgbClr val="231F20"/>
                </a:solidFill>
                <a:latin typeface="Calibri"/>
                <a:cs typeface="Calibri"/>
              </a:rPr>
              <a:t>d’un</a:t>
            </a:r>
            <a:r>
              <a:rPr sz="2300" b="1" spc="-170" dirty="0">
                <a:solidFill>
                  <a:srgbClr val="231F20"/>
                </a:solidFill>
                <a:latin typeface="Calibri"/>
                <a:cs typeface="Calibri"/>
              </a:rPr>
              <a:t> </a:t>
            </a:r>
            <a:r>
              <a:rPr sz="2300" b="1" spc="-50" dirty="0">
                <a:solidFill>
                  <a:srgbClr val="231F20"/>
                </a:solidFill>
                <a:latin typeface="Calibri"/>
                <a:cs typeface="Calibri"/>
              </a:rPr>
              <a:t>fraudeur</a:t>
            </a:r>
            <a:r>
              <a:rPr sz="2300" b="1" spc="-170" dirty="0">
                <a:solidFill>
                  <a:srgbClr val="231F20"/>
                </a:solidFill>
                <a:latin typeface="Calibri"/>
                <a:cs typeface="Calibri"/>
              </a:rPr>
              <a:t> </a:t>
            </a:r>
            <a:r>
              <a:rPr sz="2300" b="1" spc="-35" dirty="0">
                <a:solidFill>
                  <a:srgbClr val="231F20"/>
                </a:solidFill>
                <a:latin typeface="Calibri"/>
                <a:cs typeface="Calibri"/>
              </a:rPr>
              <a:t>et</a:t>
            </a:r>
            <a:r>
              <a:rPr sz="2300" b="1" spc="-170" dirty="0">
                <a:solidFill>
                  <a:srgbClr val="231F20"/>
                </a:solidFill>
                <a:latin typeface="Calibri"/>
                <a:cs typeface="Calibri"/>
              </a:rPr>
              <a:t> </a:t>
            </a:r>
            <a:r>
              <a:rPr sz="2300" b="1" spc="-30" dirty="0">
                <a:solidFill>
                  <a:srgbClr val="231F20"/>
                </a:solidFill>
                <a:latin typeface="Calibri"/>
                <a:cs typeface="Calibri"/>
              </a:rPr>
              <a:t>réfléchir</a:t>
            </a:r>
            <a:r>
              <a:rPr sz="2300" b="1" spc="-170" dirty="0">
                <a:solidFill>
                  <a:srgbClr val="231F20"/>
                </a:solidFill>
                <a:latin typeface="Calibri"/>
                <a:cs typeface="Calibri"/>
              </a:rPr>
              <a:t> </a:t>
            </a:r>
            <a:r>
              <a:rPr sz="2300" b="1" spc="-10" dirty="0">
                <a:solidFill>
                  <a:srgbClr val="231F20"/>
                </a:solidFill>
                <a:latin typeface="Calibri"/>
                <a:cs typeface="Calibri"/>
              </a:rPr>
              <a:t>aux</a:t>
            </a:r>
            <a:r>
              <a:rPr sz="2300" b="1" spc="-170" dirty="0">
                <a:solidFill>
                  <a:srgbClr val="231F20"/>
                </a:solidFill>
                <a:latin typeface="Calibri"/>
                <a:cs typeface="Calibri"/>
              </a:rPr>
              <a:t> </a:t>
            </a:r>
            <a:r>
              <a:rPr sz="2300" b="1" spc="-50" dirty="0">
                <a:solidFill>
                  <a:srgbClr val="231F20"/>
                </a:solidFill>
                <a:latin typeface="Calibri"/>
                <a:cs typeface="Calibri"/>
              </a:rPr>
              <a:t>attaques</a:t>
            </a:r>
            <a:r>
              <a:rPr sz="2300" b="1" spc="-170" dirty="0">
                <a:solidFill>
                  <a:srgbClr val="231F20"/>
                </a:solidFill>
                <a:latin typeface="Calibri"/>
                <a:cs typeface="Calibri"/>
              </a:rPr>
              <a:t> </a:t>
            </a:r>
            <a:r>
              <a:rPr sz="2300" b="1" spc="-10" dirty="0">
                <a:solidFill>
                  <a:srgbClr val="231F20"/>
                </a:solidFill>
                <a:latin typeface="Calibri"/>
                <a:cs typeface="Calibri"/>
              </a:rPr>
              <a:t>d’ingénierie sociale.</a:t>
            </a:r>
            <a:endParaRPr sz="2300" b="1" dirty="0">
              <a:latin typeface="Calibri"/>
              <a:cs typeface="Calibri"/>
            </a:endParaRPr>
          </a:p>
        </p:txBody>
      </p:sp>
      <p:sp>
        <p:nvSpPr>
          <p:cNvPr id="77" name="object 77"/>
          <p:cNvSpPr txBox="1"/>
          <p:nvPr/>
        </p:nvSpPr>
        <p:spPr>
          <a:xfrm>
            <a:off x="6576207" y="6632668"/>
            <a:ext cx="11161582" cy="367408"/>
          </a:xfrm>
          <a:prstGeom prst="rect">
            <a:avLst/>
          </a:prstGeom>
        </p:spPr>
        <p:txBody>
          <a:bodyPr vert="horz" wrap="square" lIns="0" tIns="13335" rIns="0" bIns="0" rtlCol="0">
            <a:spAutoFit/>
          </a:bodyPr>
          <a:lstStyle/>
          <a:p>
            <a:pPr marL="12700">
              <a:lnSpc>
                <a:spcPct val="100000"/>
              </a:lnSpc>
              <a:spcBef>
                <a:spcPts val="105"/>
              </a:spcBef>
            </a:pPr>
            <a:r>
              <a:rPr sz="2300" b="1" spc="-50" dirty="0">
                <a:solidFill>
                  <a:srgbClr val="231F20"/>
                </a:solidFill>
                <a:latin typeface="Calibri"/>
                <a:cs typeface="Calibri"/>
              </a:rPr>
              <a:t>Invitez</a:t>
            </a:r>
            <a:r>
              <a:rPr sz="2300" b="1" spc="-155" dirty="0">
                <a:solidFill>
                  <a:srgbClr val="231F20"/>
                </a:solidFill>
                <a:latin typeface="Calibri"/>
                <a:cs typeface="Calibri"/>
              </a:rPr>
              <a:t> </a:t>
            </a:r>
            <a:r>
              <a:rPr sz="2300" b="1" dirty="0">
                <a:solidFill>
                  <a:srgbClr val="231F20"/>
                </a:solidFill>
                <a:latin typeface="Calibri"/>
                <a:cs typeface="Calibri"/>
              </a:rPr>
              <a:t>les</a:t>
            </a:r>
            <a:r>
              <a:rPr sz="2300" b="1" spc="-155" dirty="0">
                <a:solidFill>
                  <a:srgbClr val="231F20"/>
                </a:solidFill>
                <a:latin typeface="Calibri"/>
                <a:cs typeface="Calibri"/>
              </a:rPr>
              <a:t> </a:t>
            </a:r>
            <a:r>
              <a:rPr sz="2300" b="1" spc="-30" dirty="0">
                <a:solidFill>
                  <a:srgbClr val="231F20"/>
                </a:solidFill>
                <a:latin typeface="Calibri"/>
                <a:cs typeface="Calibri"/>
              </a:rPr>
              <a:t>participants</a:t>
            </a:r>
            <a:r>
              <a:rPr sz="2300" b="1" spc="-155" dirty="0">
                <a:solidFill>
                  <a:srgbClr val="231F20"/>
                </a:solidFill>
                <a:latin typeface="Calibri"/>
                <a:cs typeface="Calibri"/>
              </a:rPr>
              <a:t> </a:t>
            </a:r>
            <a:r>
              <a:rPr sz="2300" b="1" spc="65" dirty="0">
                <a:solidFill>
                  <a:srgbClr val="231F20"/>
                </a:solidFill>
                <a:latin typeface="Calibri"/>
                <a:cs typeface="Calibri"/>
              </a:rPr>
              <a:t>à</a:t>
            </a:r>
            <a:r>
              <a:rPr sz="2300" b="1" spc="-155" dirty="0">
                <a:solidFill>
                  <a:srgbClr val="231F20"/>
                </a:solidFill>
                <a:latin typeface="Calibri"/>
                <a:cs typeface="Calibri"/>
              </a:rPr>
              <a:t> </a:t>
            </a:r>
            <a:r>
              <a:rPr sz="2300" b="1" spc="-30" dirty="0">
                <a:solidFill>
                  <a:srgbClr val="231F20"/>
                </a:solidFill>
                <a:latin typeface="Calibri"/>
                <a:cs typeface="Calibri"/>
              </a:rPr>
              <a:t>réfléchir</a:t>
            </a:r>
            <a:r>
              <a:rPr sz="2300" b="1" spc="-155" dirty="0">
                <a:solidFill>
                  <a:srgbClr val="231F20"/>
                </a:solidFill>
                <a:latin typeface="Calibri"/>
                <a:cs typeface="Calibri"/>
              </a:rPr>
              <a:t> </a:t>
            </a:r>
            <a:r>
              <a:rPr sz="2300" b="1" spc="-10" dirty="0">
                <a:solidFill>
                  <a:srgbClr val="231F20"/>
                </a:solidFill>
                <a:latin typeface="Calibri"/>
                <a:cs typeface="Calibri"/>
              </a:rPr>
              <a:t>aux</a:t>
            </a:r>
            <a:r>
              <a:rPr sz="2300" b="1" spc="-155" dirty="0">
                <a:solidFill>
                  <a:srgbClr val="231F20"/>
                </a:solidFill>
                <a:latin typeface="Calibri"/>
                <a:cs typeface="Calibri"/>
              </a:rPr>
              <a:t> </a:t>
            </a:r>
            <a:r>
              <a:rPr sz="2300" b="1" spc="-45" dirty="0">
                <a:solidFill>
                  <a:srgbClr val="231F20"/>
                </a:solidFill>
                <a:latin typeface="Calibri"/>
                <a:cs typeface="Calibri"/>
              </a:rPr>
              <a:t>questions</a:t>
            </a:r>
            <a:r>
              <a:rPr sz="2300" b="1" spc="-155" dirty="0">
                <a:solidFill>
                  <a:srgbClr val="231F20"/>
                </a:solidFill>
                <a:latin typeface="Calibri"/>
                <a:cs typeface="Calibri"/>
              </a:rPr>
              <a:t> </a:t>
            </a:r>
            <a:r>
              <a:rPr sz="2300" b="1" spc="-45" dirty="0">
                <a:solidFill>
                  <a:srgbClr val="231F20"/>
                </a:solidFill>
                <a:latin typeface="Calibri"/>
                <a:cs typeface="Calibri"/>
              </a:rPr>
              <a:t>suivantes</a:t>
            </a:r>
            <a:r>
              <a:rPr sz="2300" b="1" spc="-150" dirty="0">
                <a:solidFill>
                  <a:srgbClr val="231F20"/>
                </a:solidFill>
                <a:latin typeface="Calibri"/>
                <a:cs typeface="Calibri"/>
              </a:rPr>
              <a:t> </a:t>
            </a:r>
            <a:r>
              <a:rPr sz="2300" b="1" spc="-35" dirty="0">
                <a:solidFill>
                  <a:srgbClr val="231F20"/>
                </a:solidFill>
                <a:latin typeface="Calibri"/>
                <a:cs typeface="Calibri"/>
              </a:rPr>
              <a:t>lorsqu’ils</a:t>
            </a:r>
            <a:r>
              <a:rPr sz="2300" b="1" spc="-155" dirty="0">
                <a:solidFill>
                  <a:srgbClr val="231F20"/>
                </a:solidFill>
                <a:latin typeface="Calibri"/>
                <a:cs typeface="Calibri"/>
              </a:rPr>
              <a:t> </a:t>
            </a:r>
            <a:r>
              <a:rPr sz="2300" b="1" spc="-55" dirty="0">
                <a:solidFill>
                  <a:srgbClr val="231F20"/>
                </a:solidFill>
                <a:latin typeface="Calibri"/>
                <a:cs typeface="Calibri"/>
              </a:rPr>
              <a:t>créent</a:t>
            </a:r>
            <a:r>
              <a:rPr sz="2300" b="1" spc="-155" dirty="0">
                <a:solidFill>
                  <a:srgbClr val="231F20"/>
                </a:solidFill>
                <a:latin typeface="Calibri"/>
                <a:cs typeface="Calibri"/>
              </a:rPr>
              <a:t> </a:t>
            </a:r>
            <a:r>
              <a:rPr sz="2300" b="1" spc="-25" dirty="0">
                <a:solidFill>
                  <a:srgbClr val="231F20"/>
                </a:solidFill>
                <a:latin typeface="Calibri"/>
                <a:cs typeface="Calibri"/>
              </a:rPr>
              <a:t>leur</a:t>
            </a:r>
            <a:r>
              <a:rPr sz="2300" b="1" spc="-155" dirty="0">
                <a:solidFill>
                  <a:srgbClr val="231F20"/>
                </a:solidFill>
                <a:latin typeface="Calibri"/>
                <a:cs typeface="Calibri"/>
              </a:rPr>
              <a:t> </a:t>
            </a:r>
            <a:r>
              <a:rPr sz="2300" b="1" spc="-50" dirty="0">
                <a:solidFill>
                  <a:srgbClr val="231F20"/>
                </a:solidFill>
                <a:latin typeface="Calibri"/>
                <a:cs typeface="Calibri"/>
              </a:rPr>
              <a:t>arnaque</a:t>
            </a:r>
            <a:r>
              <a:rPr sz="2300" b="1" spc="-155" dirty="0">
                <a:solidFill>
                  <a:srgbClr val="231F20"/>
                </a:solidFill>
                <a:latin typeface="Calibri"/>
                <a:cs typeface="Calibri"/>
              </a:rPr>
              <a:t> </a:t>
            </a:r>
            <a:r>
              <a:rPr sz="2300" b="1" spc="-35" dirty="0">
                <a:solidFill>
                  <a:srgbClr val="231F20"/>
                </a:solidFill>
                <a:latin typeface="Calibri"/>
                <a:cs typeface="Calibri"/>
              </a:rPr>
              <a:t>fictive</a:t>
            </a:r>
            <a:r>
              <a:rPr sz="2300" b="1" spc="-15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78" name="object 78"/>
          <p:cNvSpPr txBox="1"/>
          <p:nvPr/>
        </p:nvSpPr>
        <p:spPr>
          <a:xfrm>
            <a:off x="6576208" y="7088122"/>
            <a:ext cx="7454265"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sz="2300" b="1" i="1" spc="-245" dirty="0">
                <a:solidFill>
                  <a:srgbClr val="231F20"/>
                </a:solidFill>
                <a:latin typeface="Arial Narrow"/>
                <a:cs typeface="Arial Narrow"/>
              </a:rPr>
              <a:t>Quel</a:t>
            </a:r>
            <a:r>
              <a:rPr sz="2300" b="1" i="1" spc="-135" dirty="0">
                <a:solidFill>
                  <a:srgbClr val="231F20"/>
                </a:solidFill>
                <a:latin typeface="Arial Narrow"/>
                <a:cs typeface="Arial Narrow"/>
              </a:rPr>
              <a:t> </a:t>
            </a:r>
            <a:r>
              <a:rPr sz="2300" b="1" i="1" spc="-130" dirty="0">
                <a:solidFill>
                  <a:srgbClr val="231F20"/>
                </a:solidFill>
                <a:latin typeface="Arial Narrow"/>
                <a:cs typeface="Arial Narrow"/>
              </a:rPr>
              <a:t>est</a:t>
            </a:r>
            <a:r>
              <a:rPr sz="2300" b="1" i="1" spc="-135" dirty="0">
                <a:solidFill>
                  <a:srgbClr val="231F20"/>
                </a:solidFill>
                <a:latin typeface="Arial Narrow"/>
                <a:cs typeface="Arial Narrow"/>
              </a:rPr>
              <a:t> </a:t>
            </a:r>
            <a:r>
              <a:rPr sz="2300" b="1" i="1" spc="-150" dirty="0">
                <a:solidFill>
                  <a:srgbClr val="231F20"/>
                </a:solidFill>
                <a:latin typeface="Arial Narrow"/>
                <a:cs typeface="Arial Narrow"/>
              </a:rPr>
              <a:t>votre</a:t>
            </a:r>
            <a:r>
              <a:rPr sz="2300" b="1" i="1" spc="-135" dirty="0">
                <a:solidFill>
                  <a:srgbClr val="231F20"/>
                </a:solidFill>
                <a:latin typeface="Arial Narrow"/>
                <a:cs typeface="Arial Narrow"/>
              </a:rPr>
              <a:t> objectif </a:t>
            </a:r>
            <a:r>
              <a:rPr sz="2300" b="1" i="1" spc="-240" dirty="0">
                <a:solidFill>
                  <a:srgbClr val="231F20"/>
                </a:solidFill>
                <a:latin typeface="Arial Narrow"/>
                <a:cs typeface="Arial Narrow"/>
              </a:rPr>
              <a:t>?</a:t>
            </a:r>
            <a:r>
              <a:rPr sz="2300" b="1" i="1" spc="-135" dirty="0">
                <a:solidFill>
                  <a:srgbClr val="231F20"/>
                </a:solidFill>
                <a:latin typeface="Arial Narrow"/>
                <a:cs typeface="Arial Narrow"/>
              </a:rPr>
              <a:t> </a:t>
            </a:r>
            <a:r>
              <a:rPr sz="2300" i="1" spc="-260"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voulez-</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obtenir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victimes</a:t>
            </a:r>
            <a:r>
              <a:rPr sz="2300" i="1" spc="-135" dirty="0">
                <a:solidFill>
                  <a:srgbClr val="231F20"/>
                </a:solidFill>
                <a:latin typeface="Arial Narrow"/>
                <a:cs typeface="Arial Narrow"/>
              </a:rPr>
              <a:t> </a:t>
            </a:r>
            <a:r>
              <a:rPr sz="2300" i="1" spc="-25" dirty="0">
                <a:solidFill>
                  <a:srgbClr val="231F20"/>
                </a:solidFill>
                <a:latin typeface="Arial Narrow"/>
                <a:cs typeface="Arial Narrow"/>
              </a:rPr>
              <a:t>?)</a:t>
            </a:r>
            <a:endParaRPr sz="2300" dirty="0">
              <a:latin typeface="Arial Narrow"/>
              <a:cs typeface="Arial Narrow"/>
            </a:endParaRPr>
          </a:p>
        </p:txBody>
      </p:sp>
      <p:sp>
        <p:nvSpPr>
          <p:cNvPr id="79" name="object 79"/>
          <p:cNvSpPr txBox="1"/>
          <p:nvPr/>
        </p:nvSpPr>
        <p:spPr>
          <a:xfrm>
            <a:off x="6576208" y="7467177"/>
            <a:ext cx="10610850" cy="377825"/>
          </a:xfrm>
          <a:prstGeom prst="rect">
            <a:avLst/>
          </a:prstGeom>
        </p:spPr>
        <p:txBody>
          <a:bodyPr vert="horz" wrap="square" lIns="0" tIns="13335" rIns="0" bIns="0" rtlCol="0">
            <a:spAutoFit/>
          </a:bodyPr>
          <a:lstStyle/>
          <a:p>
            <a:pPr marL="166370" indent="-154305">
              <a:lnSpc>
                <a:spcPct val="100000"/>
              </a:lnSpc>
              <a:spcBef>
                <a:spcPts val="105"/>
              </a:spcBef>
              <a:buFont typeface="Arial"/>
              <a:buChar char="•"/>
              <a:tabLst>
                <a:tab pos="167005" algn="l"/>
              </a:tabLst>
            </a:pPr>
            <a:r>
              <a:rPr sz="2300" b="1" i="1" spc="-225" dirty="0">
                <a:solidFill>
                  <a:srgbClr val="231F20"/>
                </a:solidFill>
                <a:latin typeface="Arial Narrow"/>
                <a:cs typeface="Arial Narrow"/>
              </a:rPr>
              <a:t>Comment</a:t>
            </a:r>
            <a:r>
              <a:rPr sz="2300" b="1" i="1" spc="-130" dirty="0">
                <a:solidFill>
                  <a:srgbClr val="231F20"/>
                </a:solidFill>
                <a:latin typeface="Arial Narrow"/>
                <a:cs typeface="Arial Narrow"/>
              </a:rPr>
              <a:t> </a:t>
            </a:r>
            <a:r>
              <a:rPr sz="2300" b="1" i="1" spc="-105" dirty="0">
                <a:solidFill>
                  <a:srgbClr val="231F20"/>
                </a:solidFill>
                <a:latin typeface="Arial Narrow"/>
                <a:cs typeface="Arial Narrow"/>
              </a:rPr>
              <a:t>ferez-</a:t>
            </a:r>
            <a:r>
              <a:rPr sz="2300" b="1" i="1" spc="-220" dirty="0">
                <a:solidFill>
                  <a:srgbClr val="231F20"/>
                </a:solidFill>
                <a:latin typeface="Arial Narrow"/>
                <a:cs typeface="Arial Narrow"/>
              </a:rPr>
              <a:t>vous</a:t>
            </a:r>
            <a:r>
              <a:rPr sz="2300" b="1" i="1" spc="-130" dirty="0">
                <a:solidFill>
                  <a:srgbClr val="231F20"/>
                </a:solidFill>
                <a:latin typeface="Arial Narrow"/>
                <a:cs typeface="Arial Narrow"/>
              </a:rPr>
              <a:t> </a:t>
            </a:r>
            <a:r>
              <a:rPr sz="2300" b="1" i="1" spc="-190" dirty="0">
                <a:solidFill>
                  <a:srgbClr val="231F20"/>
                </a:solidFill>
                <a:latin typeface="Arial Narrow"/>
                <a:cs typeface="Arial Narrow"/>
              </a:rPr>
              <a:t>pour</a:t>
            </a:r>
            <a:r>
              <a:rPr sz="2300" b="1" i="1" spc="-130" dirty="0">
                <a:solidFill>
                  <a:srgbClr val="231F20"/>
                </a:solidFill>
                <a:latin typeface="Arial Narrow"/>
                <a:cs typeface="Arial Narrow"/>
              </a:rPr>
              <a:t> </a:t>
            </a:r>
            <a:r>
              <a:rPr sz="2300" b="1" i="1" spc="-185" dirty="0">
                <a:solidFill>
                  <a:srgbClr val="231F20"/>
                </a:solidFill>
                <a:latin typeface="Arial Narrow"/>
                <a:cs typeface="Arial Narrow"/>
              </a:rPr>
              <a:t>que</a:t>
            </a:r>
            <a:r>
              <a:rPr sz="2300" b="1" i="1" spc="-130" dirty="0">
                <a:solidFill>
                  <a:srgbClr val="231F20"/>
                </a:solidFill>
                <a:latin typeface="Arial Narrow"/>
                <a:cs typeface="Arial Narrow"/>
              </a:rPr>
              <a:t> </a:t>
            </a:r>
            <a:r>
              <a:rPr sz="2300" b="1" i="1" spc="-150" dirty="0">
                <a:solidFill>
                  <a:srgbClr val="231F20"/>
                </a:solidFill>
                <a:latin typeface="Arial Narrow"/>
                <a:cs typeface="Arial Narrow"/>
              </a:rPr>
              <a:t>votre</a:t>
            </a:r>
            <a:r>
              <a:rPr sz="2300" b="1" i="1" spc="-130" dirty="0">
                <a:solidFill>
                  <a:srgbClr val="231F20"/>
                </a:solidFill>
                <a:latin typeface="Arial Narrow"/>
                <a:cs typeface="Arial Narrow"/>
              </a:rPr>
              <a:t> </a:t>
            </a:r>
            <a:r>
              <a:rPr sz="2300" b="1" i="1" spc="-165" dirty="0">
                <a:solidFill>
                  <a:srgbClr val="231F20"/>
                </a:solidFill>
                <a:latin typeface="Arial Narrow"/>
                <a:cs typeface="Arial Narrow"/>
              </a:rPr>
              <a:t>arnaque</a:t>
            </a:r>
            <a:r>
              <a:rPr sz="2300" b="1" i="1" spc="-125" dirty="0">
                <a:solidFill>
                  <a:srgbClr val="231F20"/>
                </a:solidFill>
                <a:latin typeface="Arial Narrow"/>
                <a:cs typeface="Arial Narrow"/>
              </a:rPr>
              <a:t> </a:t>
            </a:r>
            <a:r>
              <a:rPr sz="2300" b="1" i="1" spc="-145" dirty="0">
                <a:solidFill>
                  <a:srgbClr val="231F20"/>
                </a:solidFill>
                <a:latin typeface="Arial Narrow"/>
                <a:cs typeface="Arial Narrow"/>
              </a:rPr>
              <a:t>soit</a:t>
            </a:r>
            <a:r>
              <a:rPr sz="2300" b="1" i="1" spc="-130" dirty="0">
                <a:solidFill>
                  <a:srgbClr val="231F20"/>
                </a:solidFill>
                <a:latin typeface="Arial Narrow"/>
                <a:cs typeface="Arial Narrow"/>
              </a:rPr>
              <a:t> réaliste </a:t>
            </a:r>
            <a:r>
              <a:rPr sz="2300" b="1" i="1" spc="-240" dirty="0">
                <a:solidFill>
                  <a:srgbClr val="231F20"/>
                </a:solidFill>
                <a:latin typeface="Arial Narrow"/>
                <a:cs typeface="Arial Narrow"/>
              </a:rPr>
              <a:t>?</a:t>
            </a:r>
            <a:r>
              <a:rPr sz="2300" b="1" i="1" spc="-130" dirty="0">
                <a:solidFill>
                  <a:srgbClr val="231F20"/>
                </a:solidFill>
                <a:latin typeface="Arial Narrow"/>
                <a:cs typeface="Arial Narrow"/>
              </a:rPr>
              <a:t> </a:t>
            </a:r>
            <a:r>
              <a:rPr sz="2300" i="1" spc="-180" dirty="0">
                <a:solidFill>
                  <a:srgbClr val="231F20"/>
                </a:solidFill>
                <a:latin typeface="Arial Narrow"/>
                <a:cs typeface="Arial Narrow"/>
              </a:rPr>
              <a:t>(Si</a:t>
            </a:r>
            <a:r>
              <a:rPr sz="2300" i="1" spc="-130" dirty="0">
                <a:solidFill>
                  <a:srgbClr val="231F20"/>
                </a:solidFill>
                <a:latin typeface="Arial Narrow"/>
                <a:cs typeface="Arial Narrow"/>
              </a:rPr>
              <a:t> </a:t>
            </a:r>
            <a:r>
              <a:rPr sz="2300" i="1" spc="-150" dirty="0">
                <a:solidFill>
                  <a:srgbClr val="231F20"/>
                </a:solidFill>
                <a:latin typeface="Arial Narrow"/>
                <a:cs typeface="Arial Narrow"/>
              </a:rPr>
              <a:t>l’arnaque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80" dirty="0">
                <a:solidFill>
                  <a:srgbClr val="231F20"/>
                </a:solidFill>
                <a:latin typeface="Arial Narrow"/>
                <a:cs typeface="Arial Narrow"/>
              </a:rPr>
              <a:t>trop</a:t>
            </a:r>
            <a:r>
              <a:rPr sz="2300" i="1" spc="-130" dirty="0">
                <a:solidFill>
                  <a:srgbClr val="231F20"/>
                </a:solidFill>
                <a:latin typeface="Arial Narrow"/>
                <a:cs typeface="Arial Narrow"/>
              </a:rPr>
              <a:t> </a:t>
            </a:r>
            <a:r>
              <a:rPr sz="2300" i="1" spc="-114" dirty="0">
                <a:solidFill>
                  <a:srgbClr val="231F20"/>
                </a:solidFill>
                <a:latin typeface="Arial Narrow"/>
                <a:cs typeface="Arial Narrow"/>
              </a:rPr>
              <a:t>bizarre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40" dirty="0">
                <a:solidFill>
                  <a:srgbClr val="231F20"/>
                </a:solidFill>
                <a:latin typeface="Arial Narrow"/>
                <a:cs typeface="Arial Narrow"/>
              </a:rPr>
              <a:t>évidente,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70" dirty="0">
                <a:solidFill>
                  <a:srgbClr val="231F20"/>
                </a:solidFill>
                <a:latin typeface="Arial Narrow"/>
                <a:cs typeface="Arial Narrow"/>
              </a:rPr>
              <a:t>gens</a:t>
            </a:r>
            <a:r>
              <a:rPr sz="2300" i="1" spc="-130" dirty="0">
                <a:solidFill>
                  <a:srgbClr val="231F20"/>
                </a:solidFill>
                <a:latin typeface="Arial Narrow"/>
                <a:cs typeface="Arial Narrow"/>
              </a:rPr>
              <a:t> </a:t>
            </a:r>
            <a:r>
              <a:rPr sz="2300" i="1" spc="-25" dirty="0">
                <a:solidFill>
                  <a:srgbClr val="231F20"/>
                </a:solidFill>
                <a:latin typeface="Arial Narrow"/>
                <a:cs typeface="Arial Narrow"/>
              </a:rPr>
              <a:t>ne</a:t>
            </a:r>
            <a:endParaRPr sz="2300" dirty="0">
              <a:latin typeface="Arial Narrow"/>
              <a:cs typeface="Arial Narrow"/>
            </a:endParaRPr>
          </a:p>
        </p:txBody>
      </p:sp>
      <p:sp>
        <p:nvSpPr>
          <p:cNvPr id="80" name="object 80"/>
          <p:cNvSpPr txBox="1"/>
          <p:nvPr/>
        </p:nvSpPr>
        <p:spPr>
          <a:xfrm>
            <a:off x="6576207" y="7818998"/>
            <a:ext cx="10894060" cy="1541780"/>
          </a:xfrm>
          <a:prstGeom prst="rect">
            <a:avLst/>
          </a:prstGeom>
        </p:spPr>
        <p:txBody>
          <a:bodyPr vert="horz" wrap="square" lIns="0" tIns="40640" rIns="0" bIns="0" rtlCol="0">
            <a:spAutoFit/>
          </a:bodyPr>
          <a:lstStyle/>
          <a:p>
            <a:pPr marL="12700">
              <a:lnSpc>
                <a:spcPct val="100000"/>
              </a:lnSpc>
              <a:spcBef>
                <a:spcPts val="320"/>
              </a:spcBef>
            </a:pPr>
            <a:r>
              <a:rPr sz="2300" i="1" spc="-114" dirty="0">
                <a:solidFill>
                  <a:srgbClr val="231F20"/>
                </a:solidFill>
                <a:latin typeface="Arial Narrow"/>
                <a:cs typeface="Arial Narrow"/>
              </a:rPr>
              <a:t>tomberont</a:t>
            </a:r>
            <a:r>
              <a:rPr sz="2300" i="1" spc="-14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5" dirty="0">
                <a:solidFill>
                  <a:srgbClr val="231F20"/>
                </a:solidFill>
                <a:latin typeface="Arial Narrow"/>
                <a:cs typeface="Arial Narrow"/>
              </a:rPr>
              <a:t> </a:t>
            </a:r>
            <a:r>
              <a:rPr sz="2300" i="1" spc="-10" dirty="0">
                <a:solidFill>
                  <a:srgbClr val="231F20"/>
                </a:solidFill>
                <a:latin typeface="Arial Narrow"/>
                <a:cs typeface="Arial Narrow"/>
              </a:rPr>
              <a:t>piège)</a:t>
            </a:r>
            <a:endParaRPr sz="2300" dirty="0">
              <a:latin typeface="Arial Narrow"/>
              <a:cs typeface="Arial Narrow"/>
            </a:endParaRPr>
          </a:p>
          <a:p>
            <a:pPr marL="12700" marR="5080">
              <a:lnSpc>
                <a:spcPct val="108100"/>
              </a:lnSpc>
              <a:spcBef>
                <a:spcPts val="5"/>
              </a:spcBef>
              <a:buFont typeface="Arial"/>
              <a:buChar char="•"/>
              <a:tabLst>
                <a:tab pos="167005" algn="l"/>
              </a:tabLst>
            </a:pPr>
            <a:r>
              <a:rPr sz="2300" b="1" i="1" spc="-225" dirty="0">
                <a:solidFill>
                  <a:srgbClr val="231F20"/>
                </a:solidFill>
                <a:latin typeface="Arial Narrow"/>
                <a:cs typeface="Arial Narrow"/>
              </a:rPr>
              <a:t>Comment</a:t>
            </a:r>
            <a:r>
              <a:rPr sz="2300" b="1" i="1" spc="-130" dirty="0">
                <a:solidFill>
                  <a:srgbClr val="231F20"/>
                </a:solidFill>
                <a:latin typeface="Arial Narrow"/>
                <a:cs typeface="Arial Narrow"/>
              </a:rPr>
              <a:t> </a:t>
            </a:r>
            <a:r>
              <a:rPr sz="2300" b="1" i="1" spc="-135" dirty="0">
                <a:solidFill>
                  <a:srgbClr val="231F20"/>
                </a:solidFill>
                <a:latin typeface="Arial Narrow"/>
                <a:cs typeface="Arial Narrow"/>
              </a:rPr>
              <a:t>utiliserez-</a:t>
            </a:r>
            <a:r>
              <a:rPr sz="2300" b="1" i="1" spc="-220" dirty="0">
                <a:solidFill>
                  <a:srgbClr val="231F20"/>
                </a:solidFill>
                <a:latin typeface="Arial Narrow"/>
                <a:cs typeface="Arial Narrow"/>
              </a:rPr>
              <a:t>vous</a:t>
            </a:r>
            <a:r>
              <a:rPr sz="2300" b="1" i="1" spc="-125" dirty="0">
                <a:solidFill>
                  <a:srgbClr val="231F20"/>
                </a:solidFill>
                <a:latin typeface="Arial Narrow"/>
                <a:cs typeface="Arial Narrow"/>
              </a:rPr>
              <a:t> </a:t>
            </a:r>
            <a:r>
              <a:rPr sz="2300" b="1" i="1" spc="-110" dirty="0">
                <a:solidFill>
                  <a:srgbClr val="231F20"/>
                </a:solidFill>
                <a:latin typeface="Arial Narrow"/>
                <a:cs typeface="Arial Narrow"/>
              </a:rPr>
              <a:t>la</a:t>
            </a:r>
            <a:r>
              <a:rPr sz="2300" b="1" i="1" spc="-130" dirty="0">
                <a:solidFill>
                  <a:srgbClr val="231F20"/>
                </a:solidFill>
                <a:latin typeface="Arial Narrow"/>
                <a:cs typeface="Arial Narrow"/>
              </a:rPr>
              <a:t> </a:t>
            </a:r>
            <a:r>
              <a:rPr sz="2300" b="1" i="1" spc="-180" dirty="0">
                <a:solidFill>
                  <a:srgbClr val="231F20"/>
                </a:solidFill>
                <a:latin typeface="Arial Narrow"/>
                <a:cs typeface="Arial Narrow"/>
              </a:rPr>
              <a:t>technologie</a:t>
            </a:r>
            <a:r>
              <a:rPr sz="2300" b="1" i="1" spc="-125" dirty="0">
                <a:solidFill>
                  <a:srgbClr val="231F20"/>
                </a:solidFill>
                <a:latin typeface="Arial Narrow"/>
                <a:cs typeface="Arial Narrow"/>
              </a:rPr>
              <a:t> </a:t>
            </a:r>
            <a:r>
              <a:rPr sz="2300" b="1" i="1" spc="-190" dirty="0">
                <a:solidFill>
                  <a:srgbClr val="231F20"/>
                </a:solidFill>
                <a:latin typeface="Arial Narrow"/>
                <a:cs typeface="Arial Narrow"/>
              </a:rPr>
              <a:t>pour</a:t>
            </a:r>
            <a:r>
              <a:rPr sz="2300" b="1" i="1" spc="-130" dirty="0">
                <a:solidFill>
                  <a:srgbClr val="231F20"/>
                </a:solidFill>
                <a:latin typeface="Arial Narrow"/>
                <a:cs typeface="Arial Narrow"/>
              </a:rPr>
              <a:t> réaliser</a:t>
            </a:r>
            <a:r>
              <a:rPr sz="2300" b="1" i="1" spc="-125" dirty="0">
                <a:solidFill>
                  <a:srgbClr val="231F20"/>
                </a:solidFill>
                <a:latin typeface="Arial Narrow"/>
                <a:cs typeface="Arial Narrow"/>
              </a:rPr>
              <a:t> </a:t>
            </a:r>
            <a:r>
              <a:rPr sz="2300" b="1" i="1" spc="-145" dirty="0">
                <a:solidFill>
                  <a:srgbClr val="231F20"/>
                </a:solidFill>
                <a:latin typeface="Arial Narrow"/>
                <a:cs typeface="Arial Narrow"/>
              </a:rPr>
              <a:t>votre</a:t>
            </a:r>
            <a:r>
              <a:rPr sz="2300" b="1" i="1" spc="-130" dirty="0">
                <a:solidFill>
                  <a:srgbClr val="231F20"/>
                </a:solidFill>
                <a:latin typeface="Arial Narrow"/>
                <a:cs typeface="Arial Narrow"/>
              </a:rPr>
              <a:t> </a:t>
            </a:r>
            <a:r>
              <a:rPr sz="2300" b="1" i="1" spc="-165" dirty="0">
                <a:solidFill>
                  <a:srgbClr val="231F20"/>
                </a:solidFill>
                <a:latin typeface="Arial Narrow"/>
                <a:cs typeface="Arial Narrow"/>
              </a:rPr>
              <a:t>arnaque</a:t>
            </a:r>
            <a:r>
              <a:rPr sz="2300" b="1" i="1" spc="-125" dirty="0">
                <a:solidFill>
                  <a:srgbClr val="231F20"/>
                </a:solidFill>
                <a:latin typeface="Arial Narrow"/>
                <a:cs typeface="Arial Narrow"/>
              </a:rPr>
              <a:t> </a:t>
            </a:r>
            <a:r>
              <a:rPr sz="2300" b="1" i="1" spc="-240" dirty="0">
                <a:solidFill>
                  <a:srgbClr val="231F20"/>
                </a:solidFill>
                <a:latin typeface="Arial Narrow"/>
                <a:cs typeface="Arial Narrow"/>
              </a:rPr>
              <a:t>?</a:t>
            </a:r>
            <a:r>
              <a:rPr sz="2300" b="1" i="1" spc="-135" dirty="0">
                <a:solidFill>
                  <a:srgbClr val="231F20"/>
                </a:solidFill>
                <a:latin typeface="Arial Narrow"/>
                <a:cs typeface="Arial Narrow"/>
              </a:rPr>
              <a:t> </a:t>
            </a:r>
            <a:r>
              <a:rPr sz="2300" i="1" spc="-160" dirty="0">
                <a:solidFill>
                  <a:srgbClr val="231F20"/>
                </a:solidFill>
                <a:latin typeface="Arial Narrow"/>
                <a:cs typeface="Arial Narrow"/>
              </a:rPr>
              <a:t>Par</a:t>
            </a:r>
            <a:r>
              <a:rPr sz="2300" i="1" spc="-125"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310" dirty="0">
                <a:solidFill>
                  <a:srgbClr val="231F20"/>
                </a:solidFill>
                <a:latin typeface="Arial Narrow"/>
                <a:cs typeface="Arial Narrow"/>
              </a:rPr>
              <a:t>URL</a:t>
            </a:r>
            <a:r>
              <a:rPr sz="2300" i="1" spc="-125" dirty="0">
                <a:solidFill>
                  <a:srgbClr val="231F20"/>
                </a:solidFill>
                <a:latin typeface="Arial Narrow"/>
                <a:cs typeface="Arial Narrow"/>
              </a:rPr>
              <a:t> </a:t>
            </a:r>
            <a:r>
              <a:rPr sz="2300" i="1" spc="-110" dirty="0">
                <a:solidFill>
                  <a:srgbClr val="231F20"/>
                </a:solidFill>
                <a:latin typeface="Arial Narrow"/>
                <a:cs typeface="Arial Narrow"/>
              </a:rPr>
              <a:t>courtes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25" dirty="0">
                <a:solidFill>
                  <a:srgbClr val="231F20"/>
                </a:solidFill>
                <a:latin typeface="Arial Narrow"/>
                <a:cs typeface="Arial Narrow"/>
              </a:rPr>
              <a:t> </a:t>
            </a:r>
            <a:r>
              <a:rPr sz="2300" i="1" spc="-90" dirty="0">
                <a:solidFill>
                  <a:srgbClr val="231F20"/>
                </a:solidFill>
                <a:latin typeface="Arial Narrow"/>
                <a:cs typeface="Arial Narrow"/>
              </a:rPr>
              <a:t>bit.ly</a:t>
            </a:r>
            <a:r>
              <a:rPr sz="2300" i="1" spc="-130" dirty="0">
                <a:solidFill>
                  <a:srgbClr val="231F20"/>
                </a:solidFill>
                <a:latin typeface="Arial Narrow"/>
                <a:cs typeface="Arial Narrow"/>
              </a:rPr>
              <a:t> </a:t>
            </a:r>
            <a:r>
              <a:rPr sz="2300" i="1" spc="-25" dirty="0">
                <a:solidFill>
                  <a:srgbClr val="231F20"/>
                </a:solidFill>
                <a:latin typeface="Arial Narrow"/>
                <a:cs typeface="Arial Narrow"/>
              </a:rPr>
              <a:t>et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450" dirty="0">
                <a:solidFill>
                  <a:srgbClr val="231F20"/>
                </a:solidFill>
                <a:latin typeface="Arial Narrow"/>
                <a:cs typeface="Arial Narrow"/>
              </a:rPr>
              <a:t>QR</a:t>
            </a:r>
            <a:r>
              <a:rPr sz="2300" i="1" spc="-130" dirty="0">
                <a:solidFill>
                  <a:srgbClr val="231F20"/>
                </a:solidFill>
                <a:latin typeface="Arial Narrow"/>
                <a:cs typeface="Arial Narrow"/>
              </a:rPr>
              <a:t> </a:t>
            </a:r>
            <a:r>
              <a:rPr sz="2300" i="1" spc="-155" dirty="0">
                <a:solidFill>
                  <a:srgbClr val="231F20"/>
                </a:solidFill>
                <a:latin typeface="Arial Narrow"/>
                <a:cs typeface="Arial Narrow"/>
              </a:rPr>
              <a:t>codes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25" dirty="0">
                <a:solidFill>
                  <a:srgbClr val="231F20"/>
                </a:solidFill>
                <a:latin typeface="Arial Narrow"/>
                <a:cs typeface="Arial Narrow"/>
              </a:rPr>
              <a:t> </a:t>
            </a:r>
            <a:r>
              <a:rPr sz="2300" i="1" spc="-145" dirty="0">
                <a:solidFill>
                  <a:srgbClr val="231F20"/>
                </a:solidFill>
                <a:latin typeface="Arial Narrow"/>
                <a:cs typeface="Arial Narrow"/>
              </a:rPr>
              <a:t>empêcher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repérer</a:t>
            </a:r>
            <a:r>
              <a:rPr sz="2300" i="1" spc="-12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fausse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adresse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web.</a:t>
            </a:r>
            <a:r>
              <a:rPr sz="2300" i="1" spc="-125" dirty="0">
                <a:solidFill>
                  <a:srgbClr val="231F20"/>
                </a:solidFill>
                <a:latin typeface="Arial Narrow"/>
                <a:cs typeface="Arial Narrow"/>
              </a:rPr>
              <a:t> </a:t>
            </a:r>
            <a:r>
              <a:rPr sz="2300" i="1" spc="-18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faux</a:t>
            </a:r>
            <a:r>
              <a:rPr sz="2300" i="1" spc="-130" dirty="0">
                <a:solidFill>
                  <a:srgbClr val="231F20"/>
                </a:solidFill>
                <a:latin typeface="Arial Narrow"/>
                <a:cs typeface="Arial Narrow"/>
              </a:rPr>
              <a:t> </a:t>
            </a:r>
            <a:r>
              <a:rPr sz="2300" i="1" spc="-110" dirty="0">
                <a:solidFill>
                  <a:srgbClr val="231F20"/>
                </a:solidFill>
                <a:latin typeface="Arial Narrow"/>
                <a:cs typeface="Arial Narrow"/>
              </a:rPr>
              <a:t>likes/abonnés/avis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30" dirty="0">
                <a:solidFill>
                  <a:srgbClr val="231F20"/>
                </a:solidFill>
                <a:latin typeface="Arial Narrow"/>
                <a:cs typeface="Arial Narrow"/>
              </a:rPr>
              <a:t> </a:t>
            </a:r>
            <a:r>
              <a:rPr sz="2300" i="1" spc="-10" dirty="0">
                <a:solidFill>
                  <a:srgbClr val="231F20"/>
                </a:solidFill>
                <a:latin typeface="Arial Narrow"/>
                <a:cs typeface="Arial Narrow"/>
              </a:rPr>
              <a:t>aussi </a:t>
            </a:r>
            <a:r>
              <a:rPr sz="2300" i="1" spc="-135" dirty="0">
                <a:solidFill>
                  <a:srgbClr val="231F20"/>
                </a:solidFill>
                <a:latin typeface="Arial Narrow"/>
                <a:cs typeface="Arial Narrow"/>
              </a:rPr>
              <a:t>sembler </a:t>
            </a:r>
            <a:r>
              <a:rPr sz="2300" i="1" spc="-120" dirty="0">
                <a:solidFill>
                  <a:srgbClr val="231F20"/>
                </a:solidFill>
                <a:latin typeface="Arial Narrow"/>
                <a:cs typeface="Arial Narrow"/>
              </a:rPr>
              <a:t>authentiques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25" dirty="0">
                <a:solidFill>
                  <a:srgbClr val="231F20"/>
                </a:solidFill>
                <a:latin typeface="Arial Narrow"/>
                <a:cs typeface="Arial Narrow"/>
              </a:rPr>
              <a:t>populaires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alors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qu’ils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20" dirty="0">
                <a:solidFill>
                  <a:srgbClr val="231F20"/>
                </a:solidFill>
                <a:latin typeface="Arial Narrow"/>
                <a:cs typeface="Arial Narrow"/>
              </a:rPr>
              <a:t>etc.</a:t>
            </a:r>
            <a:endParaRPr sz="2300" dirty="0">
              <a:latin typeface="Arial Narrow"/>
              <a:cs typeface="Arial Narrow"/>
            </a:endParaRPr>
          </a:p>
        </p:txBody>
      </p:sp>
      <p:grpSp>
        <p:nvGrpSpPr>
          <p:cNvPr id="81" name="object 81"/>
          <p:cNvGrpSpPr/>
          <p:nvPr/>
        </p:nvGrpSpPr>
        <p:grpSpPr>
          <a:xfrm>
            <a:off x="17810850" y="9398045"/>
            <a:ext cx="1145540" cy="498475"/>
            <a:chOff x="17810850" y="9398045"/>
            <a:chExt cx="1145540" cy="498475"/>
          </a:xfrm>
        </p:grpSpPr>
        <p:sp>
          <p:nvSpPr>
            <p:cNvPr id="82" name="object 82"/>
            <p:cNvSpPr/>
            <p:nvPr/>
          </p:nvSpPr>
          <p:spPr>
            <a:xfrm>
              <a:off x="17919885" y="9494021"/>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83" name="object 83"/>
            <p:cNvSpPr/>
            <p:nvPr/>
          </p:nvSpPr>
          <p:spPr>
            <a:xfrm>
              <a:off x="17810848" y="9398056"/>
              <a:ext cx="1145540" cy="311150"/>
            </a:xfrm>
            <a:custGeom>
              <a:avLst/>
              <a:gdLst/>
              <a:ahLst/>
              <a:cxnLst/>
              <a:rect l="l" t="t" r="r" b="b"/>
              <a:pathLst>
                <a:path w="1145540" h="311150">
                  <a:moveTo>
                    <a:pt x="1145336" y="114554"/>
                  </a:moveTo>
                  <a:lnTo>
                    <a:pt x="1144320" y="110832"/>
                  </a:lnTo>
                  <a:lnTo>
                    <a:pt x="1143660" y="108407"/>
                  </a:lnTo>
                  <a:lnTo>
                    <a:pt x="1138135" y="88125"/>
                  </a:lnTo>
                  <a:lnTo>
                    <a:pt x="1101280" y="64630"/>
                  </a:lnTo>
                  <a:lnTo>
                    <a:pt x="895985" y="39255"/>
                  </a:lnTo>
                  <a:lnTo>
                    <a:pt x="885952" y="40805"/>
                  </a:lnTo>
                  <a:lnTo>
                    <a:pt x="877620" y="46850"/>
                  </a:lnTo>
                  <a:lnTo>
                    <a:pt x="871918" y="55638"/>
                  </a:lnTo>
                  <a:lnTo>
                    <a:pt x="869797" y="65430"/>
                  </a:lnTo>
                  <a:lnTo>
                    <a:pt x="871905" y="75844"/>
                  </a:lnTo>
                  <a:lnTo>
                    <a:pt x="877608" y="83718"/>
                  </a:lnTo>
                  <a:lnTo>
                    <a:pt x="885939" y="88988"/>
                  </a:lnTo>
                  <a:lnTo>
                    <a:pt x="895985" y="91605"/>
                  </a:lnTo>
                  <a:lnTo>
                    <a:pt x="1032649" y="108026"/>
                  </a:lnTo>
                  <a:lnTo>
                    <a:pt x="989685" y="125984"/>
                  </a:lnTo>
                  <a:lnTo>
                    <a:pt x="942644" y="145338"/>
                  </a:lnTo>
                  <a:lnTo>
                    <a:pt x="895388" y="164172"/>
                  </a:lnTo>
                  <a:lnTo>
                    <a:pt x="847826" y="182194"/>
                  </a:lnTo>
                  <a:lnTo>
                    <a:pt x="799922" y="199123"/>
                  </a:lnTo>
                  <a:lnTo>
                    <a:pt x="751586" y="214668"/>
                  </a:lnTo>
                  <a:lnTo>
                    <a:pt x="702767" y="228536"/>
                  </a:lnTo>
                  <a:lnTo>
                    <a:pt x="653389" y="240449"/>
                  </a:lnTo>
                  <a:lnTo>
                    <a:pt x="603199" y="249821"/>
                  </a:lnTo>
                  <a:lnTo>
                    <a:pt x="552716" y="255854"/>
                  </a:lnTo>
                  <a:lnTo>
                    <a:pt x="502208" y="258191"/>
                  </a:lnTo>
                  <a:lnTo>
                    <a:pt x="451929" y="256438"/>
                  </a:lnTo>
                  <a:lnTo>
                    <a:pt x="402145" y="250228"/>
                  </a:lnTo>
                  <a:lnTo>
                    <a:pt x="353136" y="239153"/>
                  </a:lnTo>
                  <a:lnTo>
                    <a:pt x="305155" y="222859"/>
                  </a:lnTo>
                  <a:lnTo>
                    <a:pt x="258483" y="200964"/>
                  </a:lnTo>
                  <a:lnTo>
                    <a:pt x="217906" y="176580"/>
                  </a:lnTo>
                  <a:lnTo>
                    <a:pt x="179692" y="148831"/>
                  </a:lnTo>
                  <a:lnTo>
                    <a:pt x="143738" y="118160"/>
                  </a:lnTo>
                  <a:lnTo>
                    <a:pt x="110007" y="84975"/>
                  </a:lnTo>
                  <a:lnTo>
                    <a:pt x="78409" y="49707"/>
                  </a:lnTo>
                  <a:lnTo>
                    <a:pt x="48907" y="12776"/>
                  </a:lnTo>
                  <a:lnTo>
                    <a:pt x="41592" y="5461"/>
                  </a:lnTo>
                  <a:lnTo>
                    <a:pt x="32778" y="952"/>
                  </a:lnTo>
                  <a:lnTo>
                    <a:pt x="23088" y="0"/>
                  </a:lnTo>
                  <a:lnTo>
                    <a:pt x="13106" y="3378"/>
                  </a:lnTo>
                  <a:lnTo>
                    <a:pt x="5753" y="10109"/>
                  </a:lnTo>
                  <a:lnTo>
                    <a:pt x="1028" y="19456"/>
                  </a:lnTo>
                  <a:lnTo>
                    <a:pt x="0" y="29718"/>
                  </a:lnTo>
                  <a:lnTo>
                    <a:pt x="3708" y="39192"/>
                  </a:lnTo>
                  <a:lnTo>
                    <a:pt x="37947" y="82118"/>
                  </a:lnTo>
                  <a:lnTo>
                    <a:pt x="74510" y="122961"/>
                  </a:lnTo>
                  <a:lnTo>
                    <a:pt x="113665" y="161213"/>
                  </a:lnTo>
                  <a:lnTo>
                    <a:pt x="155651" y="196329"/>
                  </a:lnTo>
                  <a:lnTo>
                    <a:pt x="200698" y="227812"/>
                  </a:lnTo>
                  <a:lnTo>
                    <a:pt x="249047" y="254990"/>
                  </a:lnTo>
                  <a:lnTo>
                    <a:pt x="299935" y="277037"/>
                  </a:lnTo>
                  <a:lnTo>
                    <a:pt x="352831" y="293662"/>
                  </a:lnTo>
                  <a:lnTo>
                    <a:pt x="407200" y="304558"/>
                  </a:lnTo>
                  <a:lnTo>
                    <a:pt x="457009" y="309626"/>
                  </a:lnTo>
                  <a:lnTo>
                    <a:pt x="506755" y="310667"/>
                  </a:lnTo>
                  <a:lnTo>
                    <a:pt x="556348" y="308063"/>
                  </a:lnTo>
                  <a:lnTo>
                    <a:pt x="605701" y="302221"/>
                  </a:lnTo>
                  <a:lnTo>
                    <a:pt x="654748" y="293535"/>
                  </a:lnTo>
                  <a:lnTo>
                    <a:pt x="703402" y="282359"/>
                  </a:lnTo>
                  <a:lnTo>
                    <a:pt x="751586" y="269113"/>
                  </a:lnTo>
                  <a:lnTo>
                    <a:pt x="799223" y="254165"/>
                  </a:lnTo>
                  <a:lnTo>
                    <a:pt x="846213" y="237921"/>
                  </a:lnTo>
                  <a:lnTo>
                    <a:pt x="896924" y="219062"/>
                  </a:lnTo>
                  <a:lnTo>
                    <a:pt x="947267" y="199288"/>
                  </a:lnTo>
                  <a:lnTo>
                    <a:pt x="997369" y="178892"/>
                  </a:lnTo>
                  <a:lnTo>
                    <a:pt x="1057173" y="154000"/>
                  </a:lnTo>
                  <a:lnTo>
                    <a:pt x="1053731" y="156845"/>
                  </a:lnTo>
                  <a:lnTo>
                    <a:pt x="969937" y="228193"/>
                  </a:lnTo>
                  <a:lnTo>
                    <a:pt x="964069" y="236524"/>
                  </a:lnTo>
                  <a:lnTo>
                    <a:pt x="962367" y="246608"/>
                  </a:lnTo>
                  <a:lnTo>
                    <a:pt x="964450" y="256743"/>
                  </a:lnTo>
                  <a:lnTo>
                    <a:pt x="969937" y="265214"/>
                  </a:lnTo>
                  <a:lnTo>
                    <a:pt x="978712" y="271005"/>
                  </a:lnTo>
                  <a:lnTo>
                    <a:pt x="988402" y="272656"/>
                  </a:lnTo>
                  <a:lnTo>
                    <a:pt x="998118" y="270586"/>
                  </a:lnTo>
                  <a:lnTo>
                    <a:pt x="1103655" y="182892"/>
                  </a:lnTo>
                  <a:lnTo>
                    <a:pt x="1138593" y="140385"/>
                  </a:lnTo>
                  <a:lnTo>
                    <a:pt x="1145171" y="115366"/>
                  </a:lnTo>
                  <a:lnTo>
                    <a:pt x="1145235" y="115138"/>
                  </a:lnTo>
                  <a:lnTo>
                    <a:pt x="1145336" y="114554"/>
                  </a:lnTo>
                  <a:close/>
                </a:path>
              </a:pathLst>
            </a:custGeom>
            <a:solidFill>
              <a:srgbClr val="BA87D8"/>
            </a:solidFill>
          </p:spPr>
          <p:txBody>
            <a:bodyPr wrap="square" lIns="0" tIns="0" rIns="0" bIns="0" rtlCol="0"/>
            <a:lstStyle/>
            <a:p>
              <a:endParaRPr dirty="0"/>
            </a:p>
          </p:txBody>
        </p:sp>
      </p:grpSp>
      <p:grpSp>
        <p:nvGrpSpPr>
          <p:cNvPr id="86" name="object 2">
            <a:extLst>
              <a:ext uri="{FF2B5EF4-FFF2-40B4-BE49-F238E27FC236}">
                <a16:creationId xmlns:a16="http://schemas.microsoft.com/office/drawing/2014/main" id="{BA60E51A-959E-B01A-B62D-70A429403C68}"/>
              </a:ext>
            </a:extLst>
          </p:cNvPr>
          <p:cNvGrpSpPr/>
          <p:nvPr/>
        </p:nvGrpSpPr>
        <p:grpSpPr>
          <a:xfrm>
            <a:off x="0" y="0"/>
            <a:ext cx="20104100" cy="1543685"/>
            <a:chOff x="0" y="0"/>
            <a:chExt cx="20104100" cy="1543685"/>
          </a:xfrm>
        </p:grpSpPr>
        <p:sp>
          <p:nvSpPr>
            <p:cNvPr id="87" name="object 3">
              <a:extLst>
                <a:ext uri="{FF2B5EF4-FFF2-40B4-BE49-F238E27FC236}">
                  <a16:creationId xmlns:a16="http://schemas.microsoft.com/office/drawing/2014/main" id="{AF906032-E48E-38CF-8DE3-252EABE3F081}"/>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8" name="object 4">
              <a:extLst>
                <a:ext uri="{FF2B5EF4-FFF2-40B4-BE49-F238E27FC236}">
                  <a16:creationId xmlns:a16="http://schemas.microsoft.com/office/drawing/2014/main" id="{55DEAFE4-7B3D-C7E5-47A4-60BDC76A4075}"/>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9" name="object 5">
              <a:extLst>
                <a:ext uri="{FF2B5EF4-FFF2-40B4-BE49-F238E27FC236}">
                  <a16:creationId xmlns:a16="http://schemas.microsoft.com/office/drawing/2014/main" id="{CFC70192-A8DD-0B6D-6F41-E23213CAFC1D}"/>
                </a:ext>
              </a:extLst>
            </p:cNvPr>
            <p:cNvPicPr/>
            <p:nvPr/>
          </p:nvPicPr>
          <p:blipFill>
            <a:blip r:embed="rId9" cstate="print"/>
            <a:stretch>
              <a:fillRect/>
            </a:stretch>
          </p:blipFill>
          <p:spPr>
            <a:xfrm>
              <a:off x="2941343" y="583595"/>
              <a:ext cx="165526" cy="74731"/>
            </a:xfrm>
            <a:prstGeom prst="rect">
              <a:avLst/>
            </a:prstGeom>
          </p:spPr>
        </p:pic>
        <p:sp>
          <p:nvSpPr>
            <p:cNvPr id="90" name="object 6">
              <a:extLst>
                <a:ext uri="{FF2B5EF4-FFF2-40B4-BE49-F238E27FC236}">
                  <a16:creationId xmlns:a16="http://schemas.microsoft.com/office/drawing/2014/main" id="{1C559AEE-A5EF-01B3-9D07-7036D9404EED}"/>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1" name="object 7">
              <a:extLst>
                <a:ext uri="{FF2B5EF4-FFF2-40B4-BE49-F238E27FC236}">
                  <a16:creationId xmlns:a16="http://schemas.microsoft.com/office/drawing/2014/main" id="{DCDA45E6-CBEE-54BD-BE25-4B4ECD2285F3}"/>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2" name="object 8">
              <a:extLst>
                <a:ext uri="{FF2B5EF4-FFF2-40B4-BE49-F238E27FC236}">
                  <a16:creationId xmlns:a16="http://schemas.microsoft.com/office/drawing/2014/main" id="{E5ACAB63-48D1-0C82-35BE-63AE39AD9EDE}"/>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3" name="object 9">
              <a:extLst>
                <a:ext uri="{FF2B5EF4-FFF2-40B4-BE49-F238E27FC236}">
                  <a16:creationId xmlns:a16="http://schemas.microsoft.com/office/drawing/2014/main" id="{3478E335-9C00-4AA7-D30D-D88C17F00B08}"/>
                </a:ext>
              </a:extLst>
            </p:cNvPr>
            <p:cNvPicPr/>
            <p:nvPr/>
          </p:nvPicPr>
          <p:blipFill>
            <a:blip r:embed="rId10" cstate="print"/>
            <a:stretch>
              <a:fillRect/>
            </a:stretch>
          </p:blipFill>
          <p:spPr>
            <a:xfrm>
              <a:off x="786811" y="414296"/>
              <a:ext cx="194568" cy="193648"/>
            </a:xfrm>
            <a:prstGeom prst="rect">
              <a:avLst/>
            </a:prstGeom>
          </p:spPr>
        </p:pic>
        <p:sp>
          <p:nvSpPr>
            <p:cNvPr id="94" name="object 10">
              <a:extLst>
                <a:ext uri="{FF2B5EF4-FFF2-40B4-BE49-F238E27FC236}">
                  <a16:creationId xmlns:a16="http://schemas.microsoft.com/office/drawing/2014/main" id="{FF595140-B43C-98B5-299C-F7510FDA86AE}"/>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5" name="object 11">
              <a:extLst>
                <a:ext uri="{FF2B5EF4-FFF2-40B4-BE49-F238E27FC236}">
                  <a16:creationId xmlns:a16="http://schemas.microsoft.com/office/drawing/2014/main" id="{D811F9E2-3E5A-7A2F-FA58-3C1406089908}"/>
                </a:ext>
              </a:extLst>
            </p:cNvPr>
            <p:cNvPicPr/>
            <p:nvPr/>
          </p:nvPicPr>
          <p:blipFill>
            <a:blip r:embed="rId11" cstate="print"/>
            <a:stretch>
              <a:fillRect/>
            </a:stretch>
          </p:blipFill>
          <p:spPr>
            <a:xfrm>
              <a:off x="942241" y="229292"/>
              <a:ext cx="253426" cy="110426"/>
            </a:xfrm>
            <a:prstGeom prst="rect">
              <a:avLst/>
            </a:prstGeom>
          </p:spPr>
        </p:pic>
        <p:pic>
          <p:nvPicPr>
            <p:cNvPr id="96" name="object 12">
              <a:extLst>
                <a:ext uri="{FF2B5EF4-FFF2-40B4-BE49-F238E27FC236}">
                  <a16:creationId xmlns:a16="http://schemas.microsoft.com/office/drawing/2014/main" id="{95E52C54-E970-50B8-A574-49393BA2EF23}"/>
                </a:ext>
              </a:extLst>
            </p:cNvPr>
            <p:cNvPicPr/>
            <p:nvPr/>
          </p:nvPicPr>
          <p:blipFill>
            <a:blip r:embed="rId12" cstate="print"/>
            <a:stretch>
              <a:fillRect/>
            </a:stretch>
          </p:blipFill>
          <p:spPr>
            <a:xfrm>
              <a:off x="778128" y="950596"/>
              <a:ext cx="107549" cy="217145"/>
            </a:xfrm>
            <a:prstGeom prst="rect">
              <a:avLst/>
            </a:prstGeom>
          </p:spPr>
        </p:pic>
        <p:sp>
          <p:nvSpPr>
            <p:cNvPr id="97" name="object 13">
              <a:extLst>
                <a:ext uri="{FF2B5EF4-FFF2-40B4-BE49-F238E27FC236}">
                  <a16:creationId xmlns:a16="http://schemas.microsoft.com/office/drawing/2014/main" id="{E84251C3-8949-4560-58FC-221794B694D8}"/>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8" name="object 14">
              <a:extLst>
                <a:ext uri="{FF2B5EF4-FFF2-40B4-BE49-F238E27FC236}">
                  <a16:creationId xmlns:a16="http://schemas.microsoft.com/office/drawing/2014/main" id="{D2036868-ED9F-3BA8-F066-4CC463F2A78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9" name="object 15">
            <a:extLst>
              <a:ext uri="{FF2B5EF4-FFF2-40B4-BE49-F238E27FC236}">
                <a16:creationId xmlns:a16="http://schemas.microsoft.com/office/drawing/2014/main" id="{E1A82DDD-F8BE-B062-2DE5-E8F3C81C00D1}"/>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00" name="object 21">
            <a:extLst>
              <a:ext uri="{FF2B5EF4-FFF2-40B4-BE49-F238E27FC236}">
                <a16:creationId xmlns:a16="http://schemas.microsoft.com/office/drawing/2014/main" id="{3F4FA2C9-E06B-5D9C-1616-D1A90F5600F2}"/>
              </a:ext>
            </a:extLst>
          </p:cNvPr>
          <p:cNvGrpSpPr/>
          <p:nvPr/>
        </p:nvGrpSpPr>
        <p:grpSpPr>
          <a:xfrm>
            <a:off x="1322959" y="1556894"/>
            <a:ext cx="1341120" cy="1238250"/>
            <a:chOff x="1322959" y="1556894"/>
            <a:chExt cx="1341120" cy="1238250"/>
          </a:xfrm>
        </p:grpSpPr>
        <p:sp>
          <p:nvSpPr>
            <p:cNvPr id="101" name="object 22">
              <a:extLst>
                <a:ext uri="{FF2B5EF4-FFF2-40B4-BE49-F238E27FC236}">
                  <a16:creationId xmlns:a16="http://schemas.microsoft.com/office/drawing/2014/main" id="{3CCEC06F-F59C-4545-F99F-FAB76AB0D4CE}"/>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2" name="object 23">
              <a:extLst>
                <a:ext uri="{FF2B5EF4-FFF2-40B4-BE49-F238E27FC236}">
                  <a16:creationId xmlns:a16="http://schemas.microsoft.com/office/drawing/2014/main" id="{2CFF4A6D-6E4E-66A0-5452-947BBD7EC199}"/>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3" name="object 24">
              <a:extLst>
                <a:ext uri="{FF2B5EF4-FFF2-40B4-BE49-F238E27FC236}">
                  <a16:creationId xmlns:a16="http://schemas.microsoft.com/office/drawing/2014/main" id="{0B8D22B4-84CB-386D-2070-4F4C13CFEE54}"/>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4" name="object 26">
            <a:extLst>
              <a:ext uri="{FF2B5EF4-FFF2-40B4-BE49-F238E27FC236}">
                <a16:creationId xmlns:a16="http://schemas.microsoft.com/office/drawing/2014/main" id="{40177130-FC82-4BAF-CB29-F581E878856C}"/>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3373457" y="6531675"/>
            <a:ext cx="3784600" cy="2220595"/>
            <a:chOff x="3373457" y="6531675"/>
            <a:chExt cx="3784600" cy="2220595"/>
          </a:xfrm>
        </p:grpSpPr>
        <p:sp>
          <p:nvSpPr>
            <p:cNvPr id="15" name="object 15"/>
            <p:cNvSpPr/>
            <p:nvPr/>
          </p:nvSpPr>
          <p:spPr>
            <a:xfrm>
              <a:off x="3373457" y="6531675"/>
              <a:ext cx="3784600" cy="2220595"/>
            </a:xfrm>
            <a:custGeom>
              <a:avLst/>
              <a:gdLst/>
              <a:ahLst/>
              <a:cxnLst/>
              <a:rect l="l" t="t" r="r" b="b"/>
              <a:pathLst>
                <a:path w="3784600" h="2220595">
                  <a:moveTo>
                    <a:pt x="3784596" y="0"/>
                  </a:moveTo>
                  <a:lnTo>
                    <a:pt x="0" y="0"/>
                  </a:lnTo>
                  <a:lnTo>
                    <a:pt x="0" y="2220246"/>
                  </a:lnTo>
                  <a:lnTo>
                    <a:pt x="3784596" y="2220246"/>
                  </a:lnTo>
                  <a:lnTo>
                    <a:pt x="3784596" y="0"/>
                  </a:lnTo>
                  <a:close/>
                </a:path>
              </a:pathLst>
            </a:custGeom>
            <a:solidFill>
              <a:srgbClr val="231F20">
                <a:alpha val="54998"/>
              </a:srgbClr>
            </a:solidFill>
          </p:spPr>
          <p:txBody>
            <a:bodyPr wrap="square" lIns="0" tIns="0" rIns="0" bIns="0" rtlCol="0"/>
            <a:lstStyle/>
            <a:p>
              <a:endParaRPr dirty="0"/>
            </a:p>
          </p:txBody>
        </p:sp>
        <p:sp>
          <p:nvSpPr>
            <p:cNvPr id="16" name="object 16"/>
            <p:cNvSpPr/>
            <p:nvPr/>
          </p:nvSpPr>
          <p:spPr>
            <a:xfrm>
              <a:off x="3457890" y="6616111"/>
              <a:ext cx="3572510" cy="2009775"/>
            </a:xfrm>
            <a:custGeom>
              <a:avLst/>
              <a:gdLst/>
              <a:ahLst/>
              <a:cxnLst/>
              <a:rect l="l" t="t" r="r" b="b"/>
              <a:pathLst>
                <a:path w="3572509" h="2009775">
                  <a:moveTo>
                    <a:pt x="3471548" y="0"/>
                  </a:moveTo>
                  <a:lnTo>
                    <a:pt x="100656" y="0"/>
                  </a:lnTo>
                  <a:lnTo>
                    <a:pt x="61477" y="7910"/>
                  </a:lnTo>
                  <a:lnTo>
                    <a:pt x="29482" y="29480"/>
                  </a:lnTo>
                  <a:lnTo>
                    <a:pt x="7910" y="61472"/>
                  </a:lnTo>
                  <a:lnTo>
                    <a:pt x="0" y="100646"/>
                  </a:lnTo>
                  <a:lnTo>
                    <a:pt x="0" y="1908706"/>
                  </a:lnTo>
                  <a:lnTo>
                    <a:pt x="7910" y="1947885"/>
                  </a:lnTo>
                  <a:lnTo>
                    <a:pt x="29482" y="1979880"/>
                  </a:lnTo>
                  <a:lnTo>
                    <a:pt x="61477" y="2001452"/>
                  </a:lnTo>
                  <a:lnTo>
                    <a:pt x="100656" y="2009362"/>
                  </a:lnTo>
                  <a:lnTo>
                    <a:pt x="3471548" y="2009362"/>
                  </a:lnTo>
                  <a:lnTo>
                    <a:pt x="3510728" y="2001452"/>
                  </a:lnTo>
                  <a:lnTo>
                    <a:pt x="3542723" y="1979880"/>
                  </a:lnTo>
                  <a:lnTo>
                    <a:pt x="3564295" y="1947885"/>
                  </a:lnTo>
                  <a:lnTo>
                    <a:pt x="3572205" y="1908706"/>
                  </a:lnTo>
                  <a:lnTo>
                    <a:pt x="3572205" y="100646"/>
                  </a:lnTo>
                  <a:lnTo>
                    <a:pt x="3564295" y="61472"/>
                  </a:lnTo>
                  <a:lnTo>
                    <a:pt x="3542723" y="29480"/>
                  </a:lnTo>
                  <a:lnTo>
                    <a:pt x="3510728" y="7910"/>
                  </a:lnTo>
                  <a:lnTo>
                    <a:pt x="3471548" y="0"/>
                  </a:lnTo>
                  <a:close/>
                </a:path>
              </a:pathLst>
            </a:custGeom>
            <a:solidFill>
              <a:srgbClr val="FFFFFF"/>
            </a:solidFill>
          </p:spPr>
          <p:txBody>
            <a:bodyPr wrap="square" lIns="0" tIns="0" rIns="0" bIns="0" rtlCol="0"/>
            <a:lstStyle/>
            <a:p>
              <a:endParaRPr dirty="0"/>
            </a:p>
          </p:txBody>
        </p:sp>
        <p:sp>
          <p:nvSpPr>
            <p:cNvPr id="17" name="object 17"/>
            <p:cNvSpPr/>
            <p:nvPr/>
          </p:nvSpPr>
          <p:spPr>
            <a:xfrm>
              <a:off x="3457894" y="6616113"/>
              <a:ext cx="3572510" cy="2009775"/>
            </a:xfrm>
            <a:custGeom>
              <a:avLst/>
              <a:gdLst/>
              <a:ahLst/>
              <a:cxnLst/>
              <a:rect l="l" t="t" r="r" b="b"/>
              <a:pathLst>
                <a:path w="3572509" h="2009775">
                  <a:moveTo>
                    <a:pt x="3471548" y="2009352"/>
                  </a:moveTo>
                  <a:lnTo>
                    <a:pt x="100656" y="2009352"/>
                  </a:lnTo>
                  <a:lnTo>
                    <a:pt x="61477" y="2001443"/>
                  </a:lnTo>
                  <a:lnTo>
                    <a:pt x="29482" y="1979875"/>
                  </a:lnTo>
                  <a:lnTo>
                    <a:pt x="7910" y="1947884"/>
                  </a:lnTo>
                  <a:lnTo>
                    <a:pt x="0" y="1908706"/>
                  </a:lnTo>
                  <a:lnTo>
                    <a:pt x="0" y="100646"/>
                  </a:lnTo>
                  <a:lnTo>
                    <a:pt x="7910" y="61468"/>
                  </a:lnTo>
                  <a:lnTo>
                    <a:pt x="29482" y="29476"/>
                  </a:lnTo>
                  <a:lnTo>
                    <a:pt x="61477" y="7908"/>
                  </a:lnTo>
                  <a:lnTo>
                    <a:pt x="100656" y="0"/>
                  </a:lnTo>
                  <a:lnTo>
                    <a:pt x="3471548" y="0"/>
                  </a:lnTo>
                  <a:lnTo>
                    <a:pt x="3510728" y="7908"/>
                  </a:lnTo>
                  <a:lnTo>
                    <a:pt x="3542723" y="29476"/>
                  </a:lnTo>
                  <a:lnTo>
                    <a:pt x="3564294" y="61468"/>
                  </a:lnTo>
                  <a:lnTo>
                    <a:pt x="3572205" y="100646"/>
                  </a:lnTo>
                  <a:lnTo>
                    <a:pt x="3572205" y="1908706"/>
                  </a:lnTo>
                  <a:lnTo>
                    <a:pt x="3564294" y="1947884"/>
                  </a:lnTo>
                  <a:lnTo>
                    <a:pt x="3542723" y="1979875"/>
                  </a:lnTo>
                  <a:lnTo>
                    <a:pt x="3510728" y="2001443"/>
                  </a:lnTo>
                  <a:lnTo>
                    <a:pt x="3471548" y="2009352"/>
                  </a:lnTo>
                  <a:close/>
                </a:path>
              </a:pathLst>
            </a:custGeom>
            <a:solidFill>
              <a:srgbClr val="ECECEC"/>
            </a:solidFill>
          </p:spPr>
          <p:txBody>
            <a:bodyPr wrap="square" lIns="0" tIns="0" rIns="0" bIns="0" rtlCol="0"/>
            <a:lstStyle/>
            <a:p>
              <a:endParaRPr dirty="0"/>
            </a:p>
          </p:txBody>
        </p:sp>
        <p:pic>
          <p:nvPicPr>
            <p:cNvPr id="18" name="object 18"/>
            <p:cNvPicPr/>
            <p:nvPr/>
          </p:nvPicPr>
          <p:blipFill>
            <a:blip r:embed="rId2" cstate="print"/>
            <a:stretch>
              <a:fillRect/>
            </a:stretch>
          </p:blipFill>
          <p:spPr>
            <a:xfrm>
              <a:off x="5089060" y="7062528"/>
              <a:ext cx="1785552" cy="1111399"/>
            </a:xfrm>
            <a:prstGeom prst="rect">
              <a:avLst/>
            </a:prstGeom>
          </p:spPr>
        </p:pic>
        <p:sp>
          <p:nvSpPr>
            <p:cNvPr id="19" name="object 19"/>
            <p:cNvSpPr/>
            <p:nvPr/>
          </p:nvSpPr>
          <p:spPr>
            <a:xfrm>
              <a:off x="5132619" y="7105559"/>
              <a:ext cx="1672589" cy="999490"/>
            </a:xfrm>
            <a:custGeom>
              <a:avLst/>
              <a:gdLst/>
              <a:ahLst/>
              <a:cxnLst/>
              <a:rect l="l" t="t" r="r" b="b"/>
              <a:pathLst>
                <a:path w="1672590" h="999490">
                  <a:moveTo>
                    <a:pt x="1649073" y="999427"/>
                  </a:moveTo>
                  <a:lnTo>
                    <a:pt x="22919" y="999427"/>
                  </a:lnTo>
                  <a:lnTo>
                    <a:pt x="13998" y="997652"/>
                  </a:lnTo>
                  <a:lnTo>
                    <a:pt x="6712" y="992812"/>
                  </a:lnTo>
                  <a:lnTo>
                    <a:pt x="1801" y="985634"/>
                  </a:lnTo>
                  <a:lnTo>
                    <a:pt x="0" y="976844"/>
                  </a:lnTo>
                  <a:lnTo>
                    <a:pt x="0" y="19360"/>
                  </a:lnTo>
                  <a:lnTo>
                    <a:pt x="1544" y="11824"/>
                  </a:lnTo>
                  <a:lnTo>
                    <a:pt x="5755" y="5670"/>
                  </a:lnTo>
                  <a:lnTo>
                    <a:pt x="12001" y="1521"/>
                  </a:lnTo>
                  <a:lnTo>
                    <a:pt x="19651" y="0"/>
                  </a:lnTo>
                  <a:lnTo>
                    <a:pt x="1652343" y="0"/>
                  </a:lnTo>
                  <a:lnTo>
                    <a:pt x="1659992" y="1521"/>
                  </a:lnTo>
                  <a:lnTo>
                    <a:pt x="1666239" y="5670"/>
                  </a:lnTo>
                  <a:lnTo>
                    <a:pt x="1670450" y="11824"/>
                  </a:lnTo>
                  <a:lnTo>
                    <a:pt x="1671995" y="19360"/>
                  </a:lnTo>
                  <a:lnTo>
                    <a:pt x="1671995" y="976844"/>
                  </a:lnTo>
                  <a:lnTo>
                    <a:pt x="1670193" y="985634"/>
                  </a:lnTo>
                  <a:lnTo>
                    <a:pt x="1665281" y="992812"/>
                  </a:lnTo>
                  <a:lnTo>
                    <a:pt x="1657995" y="997652"/>
                  </a:lnTo>
                  <a:lnTo>
                    <a:pt x="1649073" y="999427"/>
                  </a:lnTo>
                  <a:close/>
                </a:path>
              </a:pathLst>
            </a:custGeom>
            <a:solidFill>
              <a:srgbClr val="FFFFFF"/>
            </a:solidFill>
          </p:spPr>
          <p:txBody>
            <a:bodyPr wrap="square" lIns="0" tIns="0" rIns="0" bIns="0" rtlCol="0"/>
            <a:lstStyle/>
            <a:p>
              <a:endParaRPr dirty="0"/>
            </a:p>
          </p:txBody>
        </p:sp>
        <p:sp>
          <p:nvSpPr>
            <p:cNvPr id="20" name="object 20"/>
            <p:cNvSpPr/>
            <p:nvPr/>
          </p:nvSpPr>
          <p:spPr>
            <a:xfrm>
              <a:off x="5132618" y="7105559"/>
              <a:ext cx="1672589" cy="88265"/>
            </a:xfrm>
            <a:custGeom>
              <a:avLst/>
              <a:gdLst/>
              <a:ahLst/>
              <a:cxnLst/>
              <a:rect l="l" t="t" r="r" b="b"/>
              <a:pathLst>
                <a:path w="1672590" h="88265">
                  <a:moveTo>
                    <a:pt x="1671995" y="88101"/>
                  </a:moveTo>
                  <a:lnTo>
                    <a:pt x="0" y="88101"/>
                  </a:lnTo>
                  <a:lnTo>
                    <a:pt x="0" y="19304"/>
                  </a:lnTo>
                  <a:lnTo>
                    <a:pt x="1539" y="11790"/>
                  </a:lnTo>
                  <a:lnTo>
                    <a:pt x="5738" y="5654"/>
                  </a:lnTo>
                  <a:lnTo>
                    <a:pt x="11966" y="1517"/>
                  </a:lnTo>
                  <a:lnTo>
                    <a:pt x="19592" y="0"/>
                  </a:lnTo>
                  <a:lnTo>
                    <a:pt x="1652402" y="0"/>
                  </a:lnTo>
                  <a:lnTo>
                    <a:pt x="1660028" y="1517"/>
                  </a:lnTo>
                  <a:lnTo>
                    <a:pt x="1666256" y="5654"/>
                  </a:lnTo>
                  <a:lnTo>
                    <a:pt x="1670455" y="11790"/>
                  </a:lnTo>
                  <a:lnTo>
                    <a:pt x="1671995" y="19304"/>
                  </a:lnTo>
                  <a:lnTo>
                    <a:pt x="1671995" y="88101"/>
                  </a:lnTo>
                  <a:close/>
                </a:path>
              </a:pathLst>
            </a:custGeom>
            <a:solidFill>
              <a:srgbClr val="A663C7"/>
            </a:solidFill>
          </p:spPr>
          <p:txBody>
            <a:bodyPr wrap="square" lIns="0" tIns="0" rIns="0" bIns="0" rtlCol="0"/>
            <a:lstStyle/>
            <a:p>
              <a:endParaRPr dirty="0"/>
            </a:p>
          </p:txBody>
        </p:sp>
        <p:sp>
          <p:nvSpPr>
            <p:cNvPr id="21" name="object 21"/>
            <p:cNvSpPr/>
            <p:nvPr/>
          </p:nvSpPr>
          <p:spPr>
            <a:xfrm>
              <a:off x="5156619" y="7121378"/>
              <a:ext cx="1621155" cy="56515"/>
            </a:xfrm>
            <a:custGeom>
              <a:avLst/>
              <a:gdLst/>
              <a:ahLst/>
              <a:cxnLst/>
              <a:rect l="l" t="t" r="r" b="b"/>
              <a:pathLst>
                <a:path w="1621154" h="56515">
                  <a:moveTo>
                    <a:pt x="20332" y="22707"/>
                  </a:moveTo>
                  <a:lnTo>
                    <a:pt x="15786" y="18224"/>
                  </a:lnTo>
                  <a:lnTo>
                    <a:pt x="4559" y="18224"/>
                  </a:lnTo>
                  <a:lnTo>
                    <a:pt x="0" y="22707"/>
                  </a:lnTo>
                  <a:lnTo>
                    <a:pt x="0" y="33769"/>
                  </a:lnTo>
                  <a:lnTo>
                    <a:pt x="4559" y="38252"/>
                  </a:lnTo>
                  <a:lnTo>
                    <a:pt x="15786" y="38252"/>
                  </a:lnTo>
                  <a:lnTo>
                    <a:pt x="20332" y="33769"/>
                  </a:lnTo>
                  <a:lnTo>
                    <a:pt x="20332" y="28244"/>
                  </a:lnTo>
                  <a:lnTo>
                    <a:pt x="20332" y="22707"/>
                  </a:lnTo>
                  <a:close/>
                </a:path>
                <a:path w="1621154" h="56515">
                  <a:moveTo>
                    <a:pt x="61836" y="22707"/>
                  </a:moveTo>
                  <a:lnTo>
                    <a:pt x="57289" y="18224"/>
                  </a:lnTo>
                  <a:lnTo>
                    <a:pt x="46062" y="18224"/>
                  </a:lnTo>
                  <a:lnTo>
                    <a:pt x="41503" y="22707"/>
                  </a:lnTo>
                  <a:lnTo>
                    <a:pt x="41503" y="33769"/>
                  </a:lnTo>
                  <a:lnTo>
                    <a:pt x="46062" y="38252"/>
                  </a:lnTo>
                  <a:lnTo>
                    <a:pt x="57289" y="38252"/>
                  </a:lnTo>
                  <a:lnTo>
                    <a:pt x="61836" y="33769"/>
                  </a:lnTo>
                  <a:lnTo>
                    <a:pt x="61836" y="28244"/>
                  </a:lnTo>
                  <a:lnTo>
                    <a:pt x="61836" y="22707"/>
                  </a:lnTo>
                  <a:close/>
                </a:path>
                <a:path w="1621154" h="56515">
                  <a:moveTo>
                    <a:pt x="103339" y="22707"/>
                  </a:moveTo>
                  <a:lnTo>
                    <a:pt x="98793" y="18224"/>
                  </a:lnTo>
                  <a:lnTo>
                    <a:pt x="87566" y="18224"/>
                  </a:lnTo>
                  <a:lnTo>
                    <a:pt x="83007" y="22707"/>
                  </a:lnTo>
                  <a:lnTo>
                    <a:pt x="83007" y="33769"/>
                  </a:lnTo>
                  <a:lnTo>
                    <a:pt x="87566" y="38252"/>
                  </a:lnTo>
                  <a:lnTo>
                    <a:pt x="98793" y="38252"/>
                  </a:lnTo>
                  <a:lnTo>
                    <a:pt x="103339" y="33769"/>
                  </a:lnTo>
                  <a:lnTo>
                    <a:pt x="103339" y="28244"/>
                  </a:lnTo>
                  <a:lnTo>
                    <a:pt x="103339" y="22707"/>
                  </a:lnTo>
                  <a:close/>
                </a:path>
                <a:path w="1621154" h="56515">
                  <a:moveTo>
                    <a:pt x="1539862" y="24612"/>
                  </a:moveTo>
                  <a:lnTo>
                    <a:pt x="1537970" y="15367"/>
                  </a:lnTo>
                  <a:lnTo>
                    <a:pt x="1532813" y="7823"/>
                  </a:lnTo>
                  <a:lnTo>
                    <a:pt x="1525155" y="2730"/>
                  </a:lnTo>
                  <a:lnTo>
                    <a:pt x="1515770" y="863"/>
                  </a:lnTo>
                  <a:lnTo>
                    <a:pt x="237934" y="863"/>
                  </a:lnTo>
                  <a:lnTo>
                    <a:pt x="228549" y="2730"/>
                  </a:lnTo>
                  <a:lnTo>
                    <a:pt x="220891" y="7823"/>
                  </a:lnTo>
                  <a:lnTo>
                    <a:pt x="215722" y="15367"/>
                  </a:lnTo>
                  <a:lnTo>
                    <a:pt x="213829" y="24612"/>
                  </a:lnTo>
                  <a:lnTo>
                    <a:pt x="213829" y="26936"/>
                  </a:lnTo>
                  <a:lnTo>
                    <a:pt x="215722" y="36182"/>
                  </a:lnTo>
                  <a:lnTo>
                    <a:pt x="220891" y="43726"/>
                  </a:lnTo>
                  <a:lnTo>
                    <a:pt x="228549" y="48806"/>
                  </a:lnTo>
                  <a:lnTo>
                    <a:pt x="237934" y="50673"/>
                  </a:lnTo>
                  <a:lnTo>
                    <a:pt x="1515770" y="50673"/>
                  </a:lnTo>
                  <a:lnTo>
                    <a:pt x="1525155" y="48806"/>
                  </a:lnTo>
                  <a:lnTo>
                    <a:pt x="1532813" y="43726"/>
                  </a:lnTo>
                  <a:lnTo>
                    <a:pt x="1537970" y="36182"/>
                  </a:lnTo>
                  <a:lnTo>
                    <a:pt x="1539862" y="26936"/>
                  </a:lnTo>
                  <a:lnTo>
                    <a:pt x="1539862" y="24612"/>
                  </a:lnTo>
                  <a:close/>
                </a:path>
                <a:path w="1621154" h="56515">
                  <a:moveTo>
                    <a:pt x="1620913" y="2489"/>
                  </a:moveTo>
                  <a:lnTo>
                    <a:pt x="1618386" y="0"/>
                  </a:lnTo>
                  <a:lnTo>
                    <a:pt x="1612163" y="12"/>
                  </a:lnTo>
                  <a:lnTo>
                    <a:pt x="1609636" y="2501"/>
                  </a:lnTo>
                  <a:lnTo>
                    <a:pt x="1609648" y="8636"/>
                  </a:lnTo>
                  <a:lnTo>
                    <a:pt x="1612176" y="11125"/>
                  </a:lnTo>
                  <a:lnTo>
                    <a:pt x="1615287" y="11112"/>
                  </a:lnTo>
                  <a:lnTo>
                    <a:pt x="1618399" y="11112"/>
                  </a:lnTo>
                  <a:lnTo>
                    <a:pt x="1620913" y="8623"/>
                  </a:lnTo>
                  <a:lnTo>
                    <a:pt x="1620913" y="2489"/>
                  </a:lnTo>
                  <a:close/>
                </a:path>
                <a:path w="1621154" h="56515">
                  <a:moveTo>
                    <a:pt x="1620939" y="25158"/>
                  </a:moveTo>
                  <a:lnTo>
                    <a:pt x="1618411" y="22682"/>
                  </a:lnTo>
                  <a:lnTo>
                    <a:pt x="1612188" y="22682"/>
                  </a:lnTo>
                  <a:lnTo>
                    <a:pt x="1609661" y="25171"/>
                  </a:lnTo>
                  <a:lnTo>
                    <a:pt x="1609674" y="31305"/>
                  </a:lnTo>
                  <a:lnTo>
                    <a:pt x="1612201" y="33794"/>
                  </a:lnTo>
                  <a:lnTo>
                    <a:pt x="1615313" y="33794"/>
                  </a:lnTo>
                  <a:lnTo>
                    <a:pt x="1618424" y="33794"/>
                  </a:lnTo>
                  <a:lnTo>
                    <a:pt x="1620939" y="31305"/>
                  </a:lnTo>
                  <a:lnTo>
                    <a:pt x="1620939" y="25158"/>
                  </a:lnTo>
                  <a:close/>
                </a:path>
                <a:path w="1621154" h="56515">
                  <a:moveTo>
                    <a:pt x="1620964" y="47840"/>
                  </a:moveTo>
                  <a:lnTo>
                    <a:pt x="1618437" y="45351"/>
                  </a:lnTo>
                  <a:lnTo>
                    <a:pt x="1612214" y="45364"/>
                  </a:lnTo>
                  <a:lnTo>
                    <a:pt x="1609686" y="47853"/>
                  </a:lnTo>
                  <a:lnTo>
                    <a:pt x="1609699" y="53987"/>
                  </a:lnTo>
                  <a:lnTo>
                    <a:pt x="1612226" y="56476"/>
                  </a:lnTo>
                  <a:lnTo>
                    <a:pt x="1615338" y="56464"/>
                  </a:lnTo>
                  <a:lnTo>
                    <a:pt x="1618449" y="56464"/>
                  </a:lnTo>
                  <a:lnTo>
                    <a:pt x="1620964" y="53975"/>
                  </a:lnTo>
                  <a:lnTo>
                    <a:pt x="1620964" y="47840"/>
                  </a:lnTo>
                  <a:close/>
                </a:path>
              </a:pathLst>
            </a:custGeom>
            <a:solidFill>
              <a:srgbClr val="FFFFFF"/>
            </a:solidFill>
          </p:spPr>
          <p:txBody>
            <a:bodyPr wrap="square" lIns="0" tIns="0" rIns="0" bIns="0" rtlCol="0"/>
            <a:lstStyle/>
            <a:p>
              <a:endParaRPr dirty="0"/>
            </a:p>
          </p:txBody>
        </p:sp>
        <p:sp>
          <p:nvSpPr>
            <p:cNvPr id="22" name="object 22"/>
            <p:cNvSpPr/>
            <p:nvPr/>
          </p:nvSpPr>
          <p:spPr>
            <a:xfrm>
              <a:off x="5382768" y="7135031"/>
              <a:ext cx="1282700" cy="27305"/>
            </a:xfrm>
            <a:custGeom>
              <a:avLst/>
              <a:gdLst/>
              <a:ahLst/>
              <a:cxnLst/>
              <a:rect l="l" t="t" r="r" b="b"/>
              <a:pathLst>
                <a:path w="1282700" h="27304">
                  <a:moveTo>
                    <a:pt x="29743" y="25755"/>
                  </a:moveTo>
                  <a:lnTo>
                    <a:pt x="29654" y="24866"/>
                  </a:lnTo>
                  <a:lnTo>
                    <a:pt x="20180" y="17068"/>
                  </a:lnTo>
                  <a:lnTo>
                    <a:pt x="19240" y="16294"/>
                  </a:lnTo>
                  <a:lnTo>
                    <a:pt x="17627" y="14960"/>
                  </a:lnTo>
                  <a:lnTo>
                    <a:pt x="18694" y="13398"/>
                  </a:lnTo>
                  <a:lnTo>
                    <a:pt x="19278" y="11569"/>
                  </a:lnTo>
                  <a:lnTo>
                    <a:pt x="19278" y="4419"/>
                  </a:lnTo>
                  <a:lnTo>
                    <a:pt x="17843" y="3009"/>
                  </a:lnTo>
                  <a:lnTo>
                    <a:pt x="16383" y="1574"/>
                  </a:lnTo>
                  <a:lnTo>
                    <a:pt x="16383" y="5981"/>
                  </a:lnTo>
                  <a:lnTo>
                    <a:pt x="16294" y="11569"/>
                  </a:lnTo>
                  <a:lnTo>
                    <a:pt x="15735" y="12954"/>
                  </a:lnTo>
                  <a:lnTo>
                    <a:pt x="13271" y="15544"/>
                  </a:lnTo>
                  <a:lnTo>
                    <a:pt x="11518" y="16294"/>
                  </a:lnTo>
                  <a:lnTo>
                    <a:pt x="5918" y="16294"/>
                  </a:lnTo>
                  <a:lnTo>
                    <a:pt x="2984" y="13398"/>
                  </a:lnTo>
                  <a:lnTo>
                    <a:pt x="2895" y="5981"/>
                  </a:lnTo>
                  <a:lnTo>
                    <a:pt x="5918" y="3009"/>
                  </a:lnTo>
                  <a:lnTo>
                    <a:pt x="13360" y="3009"/>
                  </a:lnTo>
                  <a:lnTo>
                    <a:pt x="16383" y="5981"/>
                  </a:lnTo>
                  <a:lnTo>
                    <a:pt x="16383" y="1574"/>
                  </a:lnTo>
                  <a:lnTo>
                    <a:pt x="14960" y="152"/>
                  </a:lnTo>
                  <a:lnTo>
                    <a:pt x="4330" y="152"/>
                  </a:lnTo>
                  <a:lnTo>
                    <a:pt x="0" y="4419"/>
                  </a:lnTo>
                  <a:lnTo>
                    <a:pt x="76" y="14960"/>
                  </a:lnTo>
                  <a:lnTo>
                    <a:pt x="4330" y="19151"/>
                  </a:lnTo>
                  <a:lnTo>
                    <a:pt x="11836" y="19151"/>
                  </a:lnTo>
                  <a:lnTo>
                    <a:pt x="13957" y="18402"/>
                  </a:lnTo>
                  <a:lnTo>
                    <a:pt x="15659" y="17068"/>
                  </a:lnTo>
                  <a:lnTo>
                    <a:pt x="27457" y="26771"/>
                  </a:lnTo>
                  <a:lnTo>
                    <a:pt x="27787" y="26873"/>
                  </a:lnTo>
                  <a:lnTo>
                    <a:pt x="28524" y="26873"/>
                  </a:lnTo>
                  <a:lnTo>
                    <a:pt x="28943" y="26695"/>
                  </a:lnTo>
                  <a:lnTo>
                    <a:pt x="29743" y="25755"/>
                  </a:lnTo>
                  <a:close/>
                </a:path>
                <a:path w="1282700" h="27304">
                  <a:moveTo>
                    <a:pt x="1282661" y="8623"/>
                  </a:moveTo>
                  <a:lnTo>
                    <a:pt x="1280668" y="5016"/>
                  </a:lnTo>
                  <a:lnTo>
                    <a:pt x="1277416" y="2882"/>
                  </a:lnTo>
                  <a:lnTo>
                    <a:pt x="1279105" y="0"/>
                  </a:lnTo>
                  <a:lnTo>
                    <a:pt x="1269428" y="0"/>
                  </a:lnTo>
                  <a:lnTo>
                    <a:pt x="1274267" y="8267"/>
                  </a:lnTo>
                  <a:lnTo>
                    <a:pt x="1275969" y="5359"/>
                  </a:lnTo>
                  <a:lnTo>
                    <a:pt x="1278331" y="6985"/>
                  </a:lnTo>
                  <a:lnTo>
                    <a:pt x="1279779" y="9652"/>
                  </a:lnTo>
                  <a:lnTo>
                    <a:pt x="1279779" y="17437"/>
                  </a:lnTo>
                  <a:lnTo>
                    <a:pt x="1275765" y="21386"/>
                  </a:lnTo>
                  <a:lnTo>
                    <a:pt x="1265897" y="21386"/>
                  </a:lnTo>
                  <a:lnTo>
                    <a:pt x="1261884" y="17437"/>
                  </a:lnTo>
                  <a:lnTo>
                    <a:pt x="1261884" y="10541"/>
                  </a:lnTo>
                  <a:lnTo>
                    <a:pt x="1262595" y="8559"/>
                  </a:lnTo>
                  <a:lnTo>
                    <a:pt x="1264412" y="6388"/>
                  </a:lnTo>
                  <a:lnTo>
                    <a:pt x="1264323" y="5486"/>
                  </a:lnTo>
                  <a:lnTo>
                    <a:pt x="1263078" y="4483"/>
                  </a:lnTo>
                  <a:lnTo>
                    <a:pt x="1262176" y="4584"/>
                  </a:lnTo>
                  <a:lnTo>
                    <a:pt x="1259941" y="7264"/>
                  </a:lnTo>
                  <a:lnTo>
                    <a:pt x="1258989" y="9880"/>
                  </a:lnTo>
                  <a:lnTo>
                    <a:pt x="1258989" y="18999"/>
                  </a:lnTo>
                  <a:lnTo>
                    <a:pt x="1264297" y="24231"/>
                  </a:lnTo>
                  <a:lnTo>
                    <a:pt x="1277353" y="24231"/>
                  </a:lnTo>
                  <a:lnTo>
                    <a:pt x="1282661" y="18999"/>
                  </a:lnTo>
                  <a:lnTo>
                    <a:pt x="1282661" y="8623"/>
                  </a:lnTo>
                  <a:close/>
                </a:path>
              </a:pathLst>
            </a:custGeom>
            <a:solidFill>
              <a:srgbClr val="AFAFAF"/>
            </a:solidFill>
          </p:spPr>
          <p:txBody>
            <a:bodyPr wrap="square" lIns="0" tIns="0" rIns="0" bIns="0" rtlCol="0"/>
            <a:lstStyle/>
            <a:p>
              <a:endParaRPr dirty="0"/>
            </a:p>
          </p:txBody>
        </p:sp>
        <p:sp>
          <p:nvSpPr>
            <p:cNvPr id="23" name="object 23"/>
            <p:cNvSpPr/>
            <p:nvPr/>
          </p:nvSpPr>
          <p:spPr>
            <a:xfrm>
              <a:off x="5286134" y="7129926"/>
              <a:ext cx="1463040" cy="36195"/>
            </a:xfrm>
            <a:custGeom>
              <a:avLst/>
              <a:gdLst/>
              <a:ahLst/>
              <a:cxnLst/>
              <a:rect l="l" t="t" r="r" b="b"/>
              <a:pathLst>
                <a:path w="1463040" h="36195">
                  <a:moveTo>
                    <a:pt x="24650" y="5676"/>
                  </a:moveTo>
                  <a:lnTo>
                    <a:pt x="0" y="19697"/>
                  </a:lnTo>
                  <a:lnTo>
                    <a:pt x="24650" y="33705"/>
                  </a:lnTo>
                  <a:lnTo>
                    <a:pt x="24650" y="5676"/>
                  </a:lnTo>
                  <a:close/>
                </a:path>
                <a:path w="1463040" h="36195">
                  <a:moveTo>
                    <a:pt x="64871" y="19697"/>
                  </a:moveTo>
                  <a:lnTo>
                    <a:pt x="40233" y="5676"/>
                  </a:lnTo>
                  <a:lnTo>
                    <a:pt x="40233" y="33705"/>
                  </a:lnTo>
                  <a:lnTo>
                    <a:pt x="64871" y="19697"/>
                  </a:lnTo>
                  <a:close/>
                </a:path>
                <a:path w="1463040" h="36195">
                  <a:moveTo>
                    <a:pt x="1462468" y="14490"/>
                  </a:moveTo>
                  <a:lnTo>
                    <a:pt x="1461706" y="12179"/>
                  </a:lnTo>
                  <a:lnTo>
                    <a:pt x="1450403" y="10566"/>
                  </a:lnTo>
                  <a:lnTo>
                    <a:pt x="1449743" y="10096"/>
                  </a:lnTo>
                  <a:lnTo>
                    <a:pt x="1445539" y="1701"/>
                  </a:lnTo>
                  <a:lnTo>
                    <a:pt x="1444688" y="0"/>
                  </a:lnTo>
                  <a:lnTo>
                    <a:pt x="1442224" y="0"/>
                  </a:lnTo>
                  <a:lnTo>
                    <a:pt x="1437170" y="10096"/>
                  </a:lnTo>
                  <a:lnTo>
                    <a:pt x="1436509" y="10566"/>
                  </a:lnTo>
                  <a:lnTo>
                    <a:pt x="1425206" y="12179"/>
                  </a:lnTo>
                  <a:lnTo>
                    <a:pt x="1424432" y="14490"/>
                  </a:lnTo>
                  <a:lnTo>
                    <a:pt x="1432623" y="22352"/>
                  </a:lnTo>
                  <a:lnTo>
                    <a:pt x="1432864" y="23114"/>
                  </a:lnTo>
                  <a:lnTo>
                    <a:pt x="1430934" y="34213"/>
                  </a:lnTo>
                  <a:lnTo>
                    <a:pt x="1432941" y="35636"/>
                  </a:lnTo>
                  <a:lnTo>
                    <a:pt x="1443050" y="30403"/>
                  </a:lnTo>
                  <a:lnTo>
                    <a:pt x="1443863" y="30403"/>
                  </a:lnTo>
                  <a:lnTo>
                    <a:pt x="1453972" y="35636"/>
                  </a:lnTo>
                  <a:lnTo>
                    <a:pt x="1455966" y="34213"/>
                  </a:lnTo>
                  <a:lnTo>
                    <a:pt x="1454035" y="23114"/>
                  </a:lnTo>
                  <a:lnTo>
                    <a:pt x="1454289" y="22352"/>
                  </a:lnTo>
                  <a:lnTo>
                    <a:pt x="1462468" y="14490"/>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3" cstate="print"/>
            <a:stretch>
              <a:fillRect/>
            </a:stretch>
          </p:blipFill>
          <p:spPr>
            <a:xfrm>
              <a:off x="3649731" y="6879773"/>
              <a:ext cx="1680409" cy="1077018"/>
            </a:xfrm>
            <a:prstGeom prst="rect">
              <a:avLst/>
            </a:prstGeom>
          </p:spPr>
        </p:pic>
        <p:sp>
          <p:nvSpPr>
            <p:cNvPr id="25" name="object 25"/>
            <p:cNvSpPr/>
            <p:nvPr/>
          </p:nvSpPr>
          <p:spPr>
            <a:xfrm>
              <a:off x="3693443" y="6922936"/>
              <a:ext cx="1567180" cy="965200"/>
            </a:xfrm>
            <a:custGeom>
              <a:avLst/>
              <a:gdLst/>
              <a:ahLst/>
              <a:cxnLst/>
              <a:rect l="l" t="t" r="r" b="b"/>
              <a:pathLst>
                <a:path w="1567179" h="965200">
                  <a:moveTo>
                    <a:pt x="1560369" y="964749"/>
                  </a:moveTo>
                  <a:lnTo>
                    <a:pt x="1552648" y="964749"/>
                  </a:lnTo>
                  <a:lnTo>
                    <a:pt x="6259" y="964749"/>
                  </a:lnTo>
                  <a:lnTo>
                    <a:pt x="0" y="958583"/>
                  </a:lnTo>
                  <a:lnTo>
                    <a:pt x="0" y="6163"/>
                  </a:lnTo>
                  <a:lnTo>
                    <a:pt x="6259" y="0"/>
                  </a:lnTo>
                  <a:lnTo>
                    <a:pt x="1560369" y="0"/>
                  </a:lnTo>
                  <a:lnTo>
                    <a:pt x="1566625" y="6163"/>
                  </a:lnTo>
                  <a:lnTo>
                    <a:pt x="1566625" y="958583"/>
                  </a:lnTo>
                  <a:lnTo>
                    <a:pt x="1560369" y="964749"/>
                  </a:lnTo>
                  <a:close/>
                </a:path>
              </a:pathLst>
            </a:custGeom>
            <a:solidFill>
              <a:srgbClr val="FFFFFF"/>
            </a:solidFill>
          </p:spPr>
          <p:txBody>
            <a:bodyPr wrap="square" lIns="0" tIns="0" rIns="0" bIns="0" rtlCol="0"/>
            <a:lstStyle/>
            <a:p>
              <a:endParaRPr dirty="0"/>
            </a:p>
          </p:txBody>
        </p:sp>
        <p:sp>
          <p:nvSpPr>
            <p:cNvPr id="26" name="object 26"/>
            <p:cNvSpPr/>
            <p:nvPr/>
          </p:nvSpPr>
          <p:spPr>
            <a:xfrm>
              <a:off x="3693444" y="6922935"/>
              <a:ext cx="1567180" cy="83185"/>
            </a:xfrm>
            <a:custGeom>
              <a:avLst/>
              <a:gdLst/>
              <a:ahLst/>
              <a:cxnLst/>
              <a:rect l="l" t="t" r="r" b="b"/>
              <a:pathLst>
                <a:path w="1567179" h="83184">
                  <a:moveTo>
                    <a:pt x="1566625" y="82901"/>
                  </a:moveTo>
                  <a:lnTo>
                    <a:pt x="0" y="82901"/>
                  </a:lnTo>
                  <a:lnTo>
                    <a:pt x="0" y="6165"/>
                  </a:lnTo>
                  <a:lnTo>
                    <a:pt x="6257" y="0"/>
                  </a:lnTo>
                  <a:lnTo>
                    <a:pt x="1560369" y="0"/>
                  </a:lnTo>
                  <a:lnTo>
                    <a:pt x="1566625" y="6165"/>
                  </a:lnTo>
                  <a:lnTo>
                    <a:pt x="1566625" y="82901"/>
                  </a:lnTo>
                  <a:close/>
                </a:path>
              </a:pathLst>
            </a:custGeom>
            <a:solidFill>
              <a:srgbClr val="A663C7"/>
            </a:solidFill>
          </p:spPr>
          <p:txBody>
            <a:bodyPr wrap="square" lIns="0" tIns="0" rIns="0" bIns="0" rtlCol="0"/>
            <a:lstStyle/>
            <a:p>
              <a:endParaRPr dirty="0"/>
            </a:p>
          </p:txBody>
        </p:sp>
        <p:sp>
          <p:nvSpPr>
            <p:cNvPr id="27" name="object 27"/>
            <p:cNvSpPr/>
            <p:nvPr/>
          </p:nvSpPr>
          <p:spPr>
            <a:xfrm>
              <a:off x="5127219" y="6954793"/>
              <a:ext cx="98425" cy="19685"/>
            </a:xfrm>
            <a:custGeom>
              <a:avLst/>
              <a:gdLst/>
              <a:ahLst/>
              <a:cxnLst/>
              <a:rect l="l" t="t" r="r" b="b"/>
              <a:pathLst>
                <a:path w="98425" h="19684">
                  <a:moveTo>
                    <a:pt x="17475" y="4851"/>
                  </a:moveTo>
                  <a:lnTo>
                    <a:pt x="13563" y="990"/>
                  </a:lnTo>
                  <a:lnTo>
                    <a:pt x="3911" y="990"/>
                  </a:lnTo>
                  <a:lnTo>
                    <a:pt x="0" y="4851"/>
                  </a:lnTo>
                  <a:lnTo>
                    <a:pt x="0" y="14351"/>
                  </a:lnTo>
                  <a:lnTo>
                    <a:pt x="3911" y="18211"/>
                  </a:lnTo>
                  <a:lnTo>
                    <a:pt x="13563" y="18211"/>
                  </a:lnTo>
                  <a:lnTo>
                    <a:pt x="17475" y="14351"/>
                  </a:lnTo>
                  <a:lnTo>
                    <a:pt x="17475" y="9601"/>
                  </a:lnTo>
                  <a:lnTo>
                    <a:pt x="17475" y="4851"/>
                  </a:lnTo>
                  <a:close/>
                </a:path>
                <a:path w="98425" h="19684">
                  <a:moveTo>
                    <a:pt x="57162" y="4851"/>
                  </a:moveTo>
                  <a:lnTo>
                    <a:pt x="53263" y="990"/>
                  </a:lnTo>
                  <a:lnTo>
                    <a:pt x="43611" y="990"/>
                  </a:lnTo>
                  <a:lnTo>
                    <a:pt x="39700" y="4851"/>
                  </a:lnTo>
                  <a:lnTo>
                    <a:pt x="39700" y="14351"/>
                  </a:lnTo>
                  <a:lnTo>
                    <a:pt x="43611" y="18211"/>
                  </a:lnTo>
                  <a:lnTo>
                    <a:pt x="53263" y="18211"/>
                  </a:lnTo>
                  <a:lnTo>
                    <a:pt x="57162" y="14351"/>
                  </a:lnTo>
                  <a:lnTo>
                    <a:pt x="57162" y="9601"/>
                  </a:lnTo>
                  <a:lnTo>
                    <a:pt x="57162" y="4851"/>
                  </a:lnTo>
                  <a:close/>
                </a:path>
                <a:path w="98425" h="19684">
                  <a:moveTo>
                    <a:pt x="97866" y="13982"/>
                  </a:moveTo>
                  <a:lnTo>
                    <a:pt x="96697" y="7912"/>
                  </a:lnTo>
                  <a:lnTo>
                    <a:pt x="96050" y="4546"/>
                  </a:lnTo>
                  <a:lnTo>
                    <a:pt x="93256" y="1790"/>
                  </a:lnTo>
                  <a:lnTo>
                    <a:pt x="83680" y="0"/>
                  </a:lnTo>
                  <a:lnTo>
                    <a:pt x="78384" y="5219"/>
                  </a:lnTo>
                  <a:lnTo>
                    <a:pt x="80200" y="14655"/>
                  </a:lnTo>
                  <a:lnTo>
                    <a:pt x="82994" y="17411"/>
                  </a:lnTo>
                  <a:lnTo>
                    <a:pt x="92570" y="19189"/>
                  </a:lnTo>
                  <a:lnTo>
                    <a:pt x="97866" y="13982"/>
                  </a:lnTo>
                  <a:close/>
                </a:path>
              </a:pathLst>
            </a:custGeom>
            <a:solidFill>
              <a:srgbClr val="FFFFFF"/>
            </a:solidFill>
          </p:spPr>
          <p:txBody>
            <a:bodyPr wrap="square" lIns="0" tIns="0" rIns="0" bIns="0" rtlCol="0"/>
            <a:lstStyle/>
            <a:p>
              <a:endParaRPr dirty="0"/>
            </a:p>
          </p:txBody>
        </p:sp>
        <p:sp>
          <p:nvSpPr>
            <p:cNvPr id="28" name="object 28"/>
            <p:cNvSpPr/>
            <p:nvPr/>
          </p:nvSpPr>
          <p:spPr>
            <a:xfrm>
              <a:off x="3693431" y="7005827"/>
              <a:ext cx="1567180" cy="97155"/>
            </a:xfrm>
            <a:custGeom>
              <a:avLst/>
              <a:gdLst/>
              <a:ahLst/>
              <a:cxnLst/>
              <a:rect l="l" t="t" r="r" b="b"/>
              <a:pathLst>
                <a:path w="1567179" h="97154">
                  <a:moveTo>
                    <a:pt x="1566654" y="96683"/>
                  </a:moveTo>
                  <a:lnTo>
                    <a:pt x="0" y="96683"/>
                  </a:lnTo>
                  <a:lnTo>
                    <a:pt x="0" y="0"/>
                  </a:lnTo>
                  <a:lnTo>
                    <a:pt x="1566654" y="0"/>
                  </a:lnTo>
                  <a:lnTo>
                    <a:pt x="1566654" y="96683"/>
                  </a:lnTo>
                  <a:close/>
                </a:path>
              </a:pathLst>
            </a:custGeom>
            <a:solidFill>
              <a:srgbClr val="F4F4F4"/>
            </a:solidFill>
          </p:spPr>
          <p:txBody>
            <a:bodyPr wrap="square" lIns="0" tIns="0" rIns="0" bIns="0" rtlCol="0"/>
            <a:lstStyle/>
            <a:p>
              <a:endParaRPr dirty="0"/>
            </a:p>
          </p:txBody>
        </p:sp>
        <p:sp>
          <p:nvSpPr>
            <p:cNvPr id="29" name="object 29"/>
            <p:cNvSpPr/>
            <p:nvPr/>
          </p:nvSpPr>
          <p:spPr>
            <a:xfrm>
              <a:off x="3720820" y="7039908"/>
              <a:ext cx="1496695" cy="30480"/>
            </a:xfrm>
            <a:custGeom>
              <a:avLst/>
              <a:gdLst/>
              <a:ahLst/>
              <a:cxnLst/>
              <a:rect l="l" t="t" r="r" b="b"/>
              <a:pathLst>
                <a:path w="1496695" h="30479">
                  <a:moveTo>
                    <a:pt x="31711" y="15049"/>
                  </a:moveTo>
                  <a:lnTo>
                    <a:pt x="30937" y="14287"/>
                  </a:lnTo>
                  <a:lnTo>
                    <a:pt x="6629" y="14287"/>
                  </a:lnTo>
                  <a:lnTo>
                    <a:pt x="15494" y="5562"/>
                  </a:lnTo>
                  <a:lnTo>
                    <a:pt x="15494" y="4483"/>
                  </a:lnTo>
                  <a:lnTo>
                    <a:pt x="14135" y="3136"/>
                  </a:lnTo>
                  <a:lnTo>
                    <a:pt x="13030" y="3136"/>
                  </a:lnTo>
                  <a:lnTo>
                    <a:pt x="1714" y="14287"/>
                  </a:lnTo>
                  <a:lnTo>
                    <a:pt x="1485" y="14287"/>
                  </a:lnTo>
                  <a:lnTo>
                    <a:pt x="711" y="15049"/>
                  </a:lnTo>
                  <a:lnTo>
                    <a:pt x="711" y="15290"/>
                  </a:lnTo>
                  <a:lnTo>
                    <a:pt x="0" y="15989"/>
                  </a:lnTo>
                  <a:lnTo>
                    <a:pt x="711" y="16700"/>
                  </a:lnTo>
                  <a:lnTo>
                    <a:pt x="711" y="16941"/>
                  </a:lnTo>
                  <a:lnTo>
                    <a:pt x="1485" y="17703"/>
                  </a:lnTo>
                  <a:lnTo>
                    <a:pt x="1727" y="17703"/>
                  </a:lnTo>
                  <a:lnTo>
                    <a:pt x="12700" y="28511"/>
                  </a:lnTo>
                  <a:lnTo>
                    <a:pt x="13144" y="28676"/>
                  </a:lnTo>
                  <a:lnTo>
                    <a:pt x="13589" y="28676"/>
                  </a:lnTo>
                  <a:lnTo>
                    <a:pt x="14033" y="28676"/>
                  </a:lnTo>
                  <a:lnTo>
                    <a:pt x="14478" y="28511"/>
                  </a:lnTo>
                  <a:lnTo>
                    <a:pt x="15494" y="27508"/>
                  </a:lnTo>
                  <a:lnTo>
                    <a:pt x="15494" y="26428"/>
                  </a:lnTo>
                  <a:lnTo>
                    <a:pt x="6629" y="17703"/>
                  </a:lnTo>
                  <a:lnTo>
                    <a:pt x="29972" y="17703"/>
                  </a:lnTo>
                  <a:lnTo>
                    <a:pt x="30937" y="17703"/>
                  </a:lnTo>
                  <a:lnTo>
                    <a:pt x="31711" y="16941"/>
                  </a:lnTo>
                  <a:lnTo>
                    <a:pt x="31711" y="15049"/>
                  </a:lnTo>
                  <a:close/>
                </a:path>
                <a:path w="1496695" h="30479">
                  <a:moveTo>
                    <a:pt x="82169" y="15989"/>
                  </a:moveTo>
                  <a:lnTo>
                    <a:pt x="81445" y="15278"/>
                  </a:lnTo>
                  <a:lnTo>
                    <a:pt x="81445" y="15049"/>
                  </a:lnTo>
                  <a:lnTo>
                    <a:pt x="80670" y="14287"/>
                  </a:lnTo>
                  <a:lnTo>
                    <a:pt x="80441" y="14287"/>
                  </a:lnTo>
                  <a:lnTo>
                    <a:pt x="69126" y="3136"/>
                  </a:lnTo>
                  <a:lnTo>
                    <a:pt x="68033" y="3136"/>
                  </a:lnTo>
                  <a:lnTo>
                    <a:pt x="66675" y="4483"/>
                  </a:lnTo>
                  <a:lnTo>
                    <a:pt x="66675" y="5562"/>
                  </a:lnTo>
                  <a:lnTo>
                    <a:pt x="75526" y="14287"/>
                  </a:lnTo>
                  <a:lnTo>
                    <a:pt x="51231" y="14287"/>
                  </a:lnTo>
                  <a:lnTo>
                    <a:pt x="50457" y="15049"/>
                  </a:lnTo>
                  <a:lnTo>
                    <a:pt x="50457" y="16941"/>
                  </a:lnTo>
                  <a:lnTo>
                    <a:pt x="51231" y="17703"/>
                  </a:lnTo>
                  <a:lnTo>
                    <a:pt x="75526" y="17703"/>
                  </a:lnTo>
                  <a:lnTo>
                    <a:pt x="66675" y="26428"/>
                  </a:lnTo>
                  <a:lnTo>
                    <a:pt x="66675" y="27508"/>
                  </a:lnTo>
                  <a:lnTo>
                    <a:pt x="67691" y="28511"/>
                  </a:lnTo>
                  <a:lnTo>
                    <a:pt x="68135" y="28676"/>
                  </a:lnTo>
                  <a:lnTo>
                    <a:pt x="68580" y="28676"/>
                  </a:lnTo>
                  <a:lnTo>
                    <a:pt x="69024" y="28676"/>
                  </a:lnTo>
                  <a:lnTo>
                    <a:pt x="69469" y="28511"/>
                  </a:lnTo>
                  <a:lnTo>
                    <a:pt x="80429" y="17703"/>
                  </a:lnTo>
                  <a:lnTo>
                    <a:pt x="80670" y="17703"/>
                  </a:lnTo>
                  <a:lnTo>
                    <a:pt x="81445" y="16941"/>
                  </a:lnTo>
                  <a:lnTo>
                    <a:pt x="81445" y="16713"/>
                  </a:lnTo>
                  <a:lnTo>
                    <a:pt x="82169" y="15989"/>
                  </a:lnTo>
                  <a:close/>
                </a:path>
                <a:path w="1496695" h="30479">
                  <a:moveTo>
                    <a:pt x="140970" y="15900"/>
                  </a:moveTo>
                  <a:lnTo>
                    <a:pt x="140830" y="15659"/>
                  </a:lnTo>
                  <a:lnTo>
                    <a:pt x="138391" y="15659"/>
                  </a:lnTo>
                  <a:lnTo>
                    <a:pt x="138391" y="8140"/>
                  </a:lnTo>
                  <a:lnTo>
                    <a:pt x="131902" y="1752"/>
                  </a:lnTo>
                  <a:lnTo>
                    <a:pt x="115951" y="1752"/>
                  </a:lnTo>
                  <a:lnTo>
                    <a:pt x="109461" y="8140"/>
                  </a:lnTo>
                  <a:lnTo>
                    <a:pt x="109461" y="23850"/>
                  </a:lnTo>
                  <a:lnTo>
                    <a:pt x="115951" y="30238"/>
                  </a:lnTo>
                  <a:lnTo>
                    <a:pt x="123926" y="30238"/>
                  </a:lnTo>
                  <a:lnTo>
                    <a:pt x="125615" y="30238"/>
                  </a:lnTo>
                  <a:lnTo>
                    <a:pt x="127279" y="29959"/>
                  </a:lnTo>
                  <a:lnTo>
                    <a:pt x="129768" y="29070"/>
                  </a:lnTo>
                  <a:lnTo>
                    <a:pt x="130225" y="28092"/>
                  </a:lnTo>
                  <a:lnTo>
                    <a:pt x="129578" y="26314"/>
                  </a:lnTo>
                  <a:lnTo>
                    <a:pt x="128574" y="25857"/>
                  </a:lnTo>
                  <a:lnTo>
                    <a:pt x="126479" y="26606"/>
                  </a:lnTo>
                  <a:lnTo>
                    <a:pt x="125222" y="26822"/>
                  </a:lnTo>
                  <a:lnTo>
                    <a:pt x="117868" y="26822"/>
                  </a:lnTo>
                  <a:lnTo>
                    <a:pt x="112941" y="21971"/>
                  </a:lnTo>
                  <a:lnTo>
                    <a:pt x="112941" y="10020"/>
                  </a:lnTo>
                  <a:lnTo>
                    <a:pt x="117868" y="5168"/>
                  </a:lnTo>
                  <a:lnTo>
                    <a:pt x="129984" y="5168"/>
                  </a:lnTo>
                  <a:lnTo>
                    <a:pt x="134912" y="10020"/>
                  </a:lnTo>
                  <a:lnTo>
                    <a:pt x="134912" y="15659"/>
                  </a:lnTo>
                  <a:lnTo>
                    <a:pt x="132473" y="15659"/>
                  </a:lnTo>
                  <a:lnTo>
                    <a:pt x="132346" y="15900"/>
                  </a:lnTo>
                  <a:lnTo>
                    <a:pt x="136537" y="21767"/>
                  </a:lnTo>
                  <a:lnTo>
                    <a:pt x="136766" y="21767"/>
                  </a:lnTo>
                  <a:lnTo>
                    <a:pt x="140830" y="16078"/>
                  </a:lnTo>
                  <a:lnTo>
                    <a:pt x="140970" y="15900"/>
                  </a:lnTo>
                  <a:close/>
                </a:path>
                <a:path w="1496695" h="30479">
                  <a:moveTo>
                    <a:pt x="1496529" y="26098"/>
                  </a:moveTo>
                  <a:lnTo>
                    <a:pt x="1495818" y="25387"/>
                  </a:lnTo>
                  <a:lnTo>
                    <a:pt x="1463154" y="25387"/>
                  </a:lnTo>
                  <a:lnTo>
                    <a:pt x="1462430" y="26098"/>
                  </a:lnTo>
                  <a:lnTo>
                    <a:pt x="1462430" y="27838"/>
                  </a:lnTo>
                  <a:lnTo>
                    <a:pt x="1463154" y="28536"/>
                  </a:lnTo>
                  <a:lnTo>
                    <a:pt x="1494929" y="28536"/>
                  </a:lnTo>
                  <a:lnTo>
                    <a:pt x="1495818" y="28536"/>
                  </a:lnTo>
                  <a:lnTo>
                    <a:pt x="1496529" y="27838"/>
                  </a:lnTo>
                  <a:lnTo>
                    <a:pt x="1496529" y="26098"/>
                  </a:lnTo>
                  <a:close/>
                </a:path>
                <a:path w="1496695" h="30479">
                  <a:moveTo>
                    <a:pt x="1496529" y="13398"/>
                  </a:moveTo>
                  <a:lnTo>
                    <a:pt x="1495818" y="12700"/>
                  </a:lnTo>
                  <a:lnTo>
                    <a:pt x="1463154" y="12700"/>
                  </a:lnTo>
                  <a:lnTo>
                    <a:pt x="1462430" y="13398"/>
                  </a:lnTo>
                  <a:lnTo>
                    <a:pt x="1462430" y="15138"/>
                  </a:lnTo>
                  <a:lnTo>
                    <a:pt x="1463154" y="15849"/>
                  </a:lnTo>
                  <a:lnTo>
                    <a:pt x="1494929" y="15849"/>
                  </a:lnTo>
                  <a:lnTo>
                    <a:pt x="1495818" y="15849"/>
                  </a:lnTo>
                  <a:lnTo>
                    <a:pt x="1496529" y="15138"/>
                  </a:lnTo>
                  <a:lnTo>
                    <a:pt x="1496529" y="13398"/>
                  </a:lnTo>
                  <a:close/>
                </a:path>
                <a:path w="1496695" h="30479">
                  <a:moveTo>
                    <a:pt x="1496529" y="711"/>
                  </a:moveTo>
                  <a:lnTo>
                    <a:pt x="1495818" y="0"/>
                  </a:lnTo>
                  <a:lnTo>
                    <a:pt x="1463154" y="0"/>
                  </a:lnTo>
                  <a:lnTo>
                    <a:pt x="1462430" y="711"/>
                  </a:lnTo>
                  <a:lnTo>
                    <a:pt x="1462430" y="2451"/>
                  </a:lnTo>
                  <a:lnTo>
                    <a:pt x="1463154" y="3149"/>
                  </a:lnTo>
                  <a:lnTo>
                    <a:pt x="1494929" y="3149"/>
                  </a:lnTo>
                  <a:lnTo>
                    <a:pt x="1495818" y="3149"/>
                  </a:lnTo>
                  <a:lnTo>
                    <a:pt x="1496529" y="2451"/>
                  </a:lnTo>
                  <a:lnTo>
                    <a:pt x="1496529" y="711"/>
                  </a:lnTo>
                  <a:close/>
                </a:path>
              </a:pathLst>
            </a:custGeom>
            <a:solidFill>
              <a:srgbClr val="AAAAAA"/>
            </a:solidFill>
          </p:spPr>
          <p:txBody>
            <a:bodyPr wrap="square" lIns="0" tIns="0" rIns="0" bIns="0" rtlCol="0"/>
            <a:lstStyle/>
            <a:p>
              <a:endParaRPr dirty="0"/>
            </a:p>
          </p:txBody>
        </p:sp>
        <p:sp>
          <p:nvSpPr>
            <p:cNvPr id="30" name="object 30"/>
            <p:cNvSpPr/>
            <p:nvPr/>
          </p:nvSpPr>
          <p:spPr>
            <a:xfrm>
              <a:off x="3882971" y="7028085"/>
              <a:ext cx="1257935" cy="52705"/>
            </a:xfrm>
            <a:custGeom>
              <a:avLst/>
              <a:gdLst/>
              <a:ahLst/>
              <a:cxnLst/>
              <a:rect l="l" t="t" r="r" b="b"/>
              <a:pathLst>
                <a:path w="1257935" h="52704">
                  <a:moveTo>
                    <a:pt x="1230958" y="52176"/>
                  </a:moveTo>
                  <a:lnTo>
                    <a:pt x="26477" y="52176"/>
                  </a:lnTo>
                  <a:lnTo>
                    <a:pt x="16171" y="50126"/>
                  </a:lnTo>
                  <a:lnTo>
                    <a:pt x="7755" y="44536"/>
                  </a:lnTo>
                  <a:lnTo>
                    <a:pt x="2080" y="36244"/>
                  </a:lnTo>
                  <a:lnTo>
                    <a:pt x="0" y="26090"/>
                  </a:lnTo>
                  <a:lnTo>
                    <a:pt x="2080" y="15932"/>
                  </a:lnTo>
                  <a:lnTo>
                    <a:pt x="7755" y="7640"/>
                  </a:lnTo>
                  <a:lnTo>
                    <a:pt x="16171" y="2049"/>
                  </a:lnTo>
                  <a:lnTo>
                    <a:pt x="26477" y="0"/>
                  </a:lnTo>
                  <a:lnTo>
                    <a:pt x="1230958" y="0"/>
                  </a:lnTo>
                  <a:lnTo>
                    <a:pt x="1241264" y="2049"/>
                  </a:lnTo>
                  <a:lnTo>
                    <a:pt x="1249680" y="7640"/>
                  </a:lnTo>
                  <a:lnTo>
                    <a:pt x="1255355" y="15932"/>
                  </a:lnTo>
                  <a:lnTo>
                    <a:pt x="1257435" y="26088"/>
                  </a:lnTo>
                  <a:lnTo>
                    <a:pt x="1255355" y="36244"/>
                  </a:lnTo>
                  <a:lnTo>
                    <a:pt x="1249680" y="44536"/>
                  </a:lnTo>
                  <a:lnTo>
                    <a:pt x="1241264" y="50126"/>
                  </a:lnTo>
                  <a:lnTo>
                    <a:pt x="1230958" y="52176"/>
                  </a:lnTo>
                  <a:close/>
                </a:path>
              </a:pathLst>
            </a:custGeom>
            <a:solidFill>
              <a:srgbClr val="FFFFFF"/>
            </a:solidFill>
          </p:spPr>
          <p:txBody>
            <a:bodyPr wrap="square" lIns="0" tIns="0" rIns="0" bIns="0" rtlCol="0"/>
            <a:lstStyle/>
            <a:p>
              <a:endParaRPr dirty="0"/>
            </a:p>
          </p:txBody>
        </p:sp>
        <p:sp>
          <p:nvSpPr>
            <p:cNvPr id="31" name="object 31"/>
            <p:cNvSpPr/>
            <p:nvPr/>
          </p:nvSpPr>
          <p:spPr>
            <a:xfrm>
              <a:off x="5093917" y="7039441"/>
              <a:ext cx="31750" cy="29845"/>
            </a:xfrm>
            <a:custGeom>
              <a:avLst/>
              <a:gdLst/>
              <a:ahLst/>
              <a:cxnLst/>
              <a:rect l="l" t="t" r="r" b="b"/>
              <a:pathLst>
                <a:path w="31750" h="29845">
                  <a:moveTo>
                    <a:pt x="5974" y="29314"/>
                  </a:moveTo>
                  <a:lnTo>
                    <a:pt x="7819" y="18709"/>
                  </a:lnTo>
                  <a:lnTo>
                    <a:pt x="0" y="11196"/>
                  </a:lnTo>
                  <a:lnTo>
                    <a:pt x="10806" y="9648"/>
                  </a:lnTo>
                  <a:lnTo>
                    <a:pt x="15640" y="0"/>
                  </a:lnTo>
                  <a:lnTo>
                    <a:pt x="18592" y="5890"/>
                  </a:lnTo>
                  <a:lnTo>
                    <a:pt x="15640" y="5890"/>
                  </a:lnTo>
                  <a:lnTo>
                    <a:pt x="12564" y="12031"/>
                  </a:lnTo>
                  <a:lnTo>
                    <a:pt x="5687" y="13018"/>
                  </a:lnTo>
                  <a:lnTo>
                    <a:pt x="10663" y="17797"/>
                  </a:lnTo>
                  <a:lnTo>
                    <a:pt x="9488" y="24549"/>
                  </a:lnTo>
                  <a:lnTo>
                    <a:pt x="15173" y="24549"/>
                  </a:lnTo>
                  <a:lnTo>
                    <a:pt x="5974" y="29314"/>
                  </a:lnTo>
                  <a:close/>
                </a:path>
                <a:path w="31750" h="29845">
                  <a:moveTo>
                    <a:pt x="24479" y="24549"/>
                  </a:moveTo>
                  <a:lnTo>
                    <a:pt x="21794" y="24549"/>
                  </a:lnTo>
                  <a:lnTo>
                    <a:pt x="20619" y="17797"/>
                  </a:lnTo>
                  <a:lnTo>
                    <a:pt x="25595" y="13018"/>
                  </a:lnTo>
                  <a:lnTo>
                    <a:pt x="18718" y="12031"/>
                  </a:lnTo>
                  <a:lnTo>
                    <a:pt x="15640" y="5890"/>
                  </a:lnTo>
                  <a:lnTo>
                    <a:pt x="18592" y="5890"/>
                  </a:lnTo>
                  <a:lnTo>
                    <a:pt x="20476" y="9648"/>
                  </a:lnTo>
                  <a:lnTo>
                    <a:pt x="31283" y="11196"/>
                  </a:lnTo>
                  <a:lnTo>
                    <a:pt x="23463" y="18709"/>
                  </a:lnTo>
                  <a:lnTo>
                    <a:pt x="24479" y="24549"/>
                  </a:lnTo>
                  <a:close/>
                </a:path>
                <a:path w="31750" h="29845">
                  <a:moveTo>
                    <a:pt x="15173" y="24549"/>
                  </a:moveTo>
                  <a:lnTo>
                    <a:pt x="9488" y="24549"/>
                  </a:lnTo>
                  <a:lnTo>
                    <a:pt x="15640" y="21362"/>
                  </a:lnTo>
                  <a:lnTo>
                    <a:pt x="21327" y="24307"/>
                  </a:lnTo>
                  <a:lnTo>
                    <a:pt x="15640" y="24307"/>
                  </a:lnTo>
                  <a:lnTo>
                    <a:pt x="15173" y="24549"/>
                  </a:lnTo>
                  <a:close/>
                </a:path>
                <a:path w="31750" h="29845">
                  <a:moveTo>
                    <a:pt x="25308" y="29314"/>
                  </a:moveTo>
                  <a:lnTo>
                    <a:pt x="15640" y="24307"/>
                  </a:lnTo>
                  <a:lnTo>
                    <a:pt x="21327" y="24307"/>
                  </a:lnTo>
                  <a:lnTo>
                    <a:pt x="21794" y="24549"/>
                  </a:lnTo>
                  <a:lnTo>
                    <a:pt x="24479" y="24549"/>
                  </a:lnTo>
                  <a:lnTo>
                    <a:pt x="25308" y="29314"/>
                  </a:lnTo>
                  <a:close/>
                </a:path>
              </a:pathLst>
            </a:custGeom>
            <a:solidFill>
              <a:srgbClr val="DFDFDF"/>
            </a:solidFill>
          </p:spPr>
          <p:txBody>
            <a:bodyPr wrap="square" lIns="0" tIns="0" rIns="0" bIns="0" rtlCol="0"/>
            <a:lstStyle/>
            <a:p>
              <a:endParaRPr dirty="0"/>
            </a:p>
          </p:txBody>
        </p:sp>
        <p:sp>
          <p:nvSpPr>
            <p:cNvPr id="32" name="object 32"/>
            <p:cNvSpPr/>
            <p:nvPr/>
          </p:nvSpPr>
          <p:spPr>
            <a:xfrm>
              <a:off x="3743977" y="7177408"/>
              <a:ext cx="1466215" cy="6985"/>
            </a:xfrm>
            <a:custGeom>
              <a:avLst/>
              <a:gdLst/>
              <a:ahLst/>
              <a:cxnLst/>
              <a:rect l="l" t="t" r="r" b="b"/>
              <a:pathLst>
                <a:path w="1466214" h="6984">
                  <a:moveTo>
                    <a:pt x="1464570" y="6885"/>
                  </a:moveTo>
                  <a:lnTo>
                    <a:pt x="1462638" y="6885"/>
                  </a:lnTo>
                  <a:lnTo>
                    <a:pt x="1563" y="6885"/>
                  </a:lnTo>
                  <a:lnTo>
                    <a:pt x="0" y="5345"/>
                  </a:lnTo>
                  <a:lnTo>
                    <a:pt x="0" y="1542"/>
                  </a:lnTo>
                  <a:lnTo>
                    <a:pt x="1563" y="0"/>
                  </a:lnTo>
                  <a:lnTo>
                    <a:pt x="1464570" y="0"/>
                  </a:lnTo>
                  <a:lnTo>
                    <a:pt x="1466133" y="1542"/>
                  </a:lnTo>
                  <a:lnTo>
                    <a:pt x="1466133" y="5345"/>
                  </a:lnTo>
                  <a:lnTo>
                    <a:pt x="1464570" y="6885"/>
                  </a:lnTo>
                  <a:close/>
                </a:path>
              </a:pathLst>
            </a:custGeom>
            <a:solidFill>
              <a:srgbClr val="EDEDED"/>
            </a:solidFill>
          </p:spPr>
          <p:txBody>
            <a:bodyPr wrap="square" lIns="0" tIns="0" rIns="0" bIns="0" rtlCol="0"/>
            <a:lstStyle/>
            <a:p>
              <a:endParaRPr dirty="0"/>
            </a:p>
          </p:txBody>
        </p:sp>
        <p:sp>
          <p:nvSpPr>
            <p:cNvPr id="33" name="object 33"/>
            <p:cNvSpPr/>
            <p:nvPr/>
          </p:nvSpPr>
          <p:spPr>
            <a:xfrm>
              <a:off x="3693444" y="7791013"/>
              <a:ext cx="1567180" cy="97155"/>
            </a:xfrm>
            <a:custGeom>
              <a:avLst/>
              <a:gdLst/>
              <a:ahLst/>
              <a:cxnLst/>
              <a:rect l="l" t="t" r="r" b="b"/>
              <a:pathLst>
                <a:path w="1567179" h="97154">
                  <a:moveTo>
                    <a:pt x="1560369" y="96672"/>
                  </a:moveTo>
                  <a:lnTo>
                    <a:pt x="6257" y="96672"/>
                  </a:lnTo>
                  <a:lnTo>
                    <a:pt x="0" y="90506"/>
                  </a:lnTo>
                  <a:lnTo>
                    <a:pt x="0" y="0"/>
                  </a:lnTo>
                  <a:lnTo>
                    <a:pt x="1566625" y="0"/>
                  </a:lnTo>
                  <a:lnTo>
                    <a:pt x="1566625" y="90506"/>
                  </a:lnTo>
                  <a:lnTo>
                    <a:pt x="1560369" y="96672"/>
                  </a:lnTo>
                  <a:close/>
                </a:path>
              </a:pathLst>
            </a:custGeom>
            <a:solidFill>
              <a:srgbClr val="F4F4F4"/>
            </a:solidFill>
          </p:spPr>
          <p:txBody>
            <a:bodyPr wrap="square" lIns="0" tIns="0" rIns="0" bIns="0" rtlCol="0"/>
            <a:lstStyle/>
            <a:p>
              <a:endParaRPr dirty="0"/>
            </a:p>
          </p:txBody>
        </p:sp>
        <p:sp>
          <p:nvSpPr>
            <p:cNvPr id="34" name="object 34"/>
            <p:cNvSpPr/>
            <p:nvPr/>
          </p:nvSpPr>
          <p:spPr>
            <a:xfrm>
              <a:off x="5028258" y="7809073"/>
              <a:ext cx="194310" cy="61594"/>
            </a:xfrm>
            <a:custGeom>
              <a:avLst/>
              <a:gdLst/>
              <a:ahLst/>
              <a:cxnLst/>
              <a:rect l="l" t="t" r="r" b="b"/>
              <a:pathLst>
                <a:path w="194310" h="61595">
                  <a:moveTo>
                    <a:pt x="162697" y="61093"/>
                  </a:moveTo>
                  <a:lnTo>
                    <a:pt x="31003" y="61093"/>
                  </a:lnTo>
                  <a:lnTo>
                    <a:pt x="18934" y="58693"/>
                  </a:lnTo>
                  <a:lnTo>
                    <a:pt x="9080" y="52145"/>
                  </a:lnTo>
                  <a:lnTo>
                    <a:pt x="2436" y="42435"/>
                  </a:lnTo>
                  <a:lnTo>
                    <a:pt x="0" y="30546"/>
                  </a:lnTo>
                  <a:lnTo>
                    <a:pt x="2436" y="18656"/>
                  </a:lnTo>
                  <a:lnTo>
                    <a:pt x="9080" y="8947"/>
                  </a:lnTo>
                  <a:lnTo>
                    <a:pt x="18934" y="2400"/>
                  </a:lnTo>
                  <a:lnTo>
                    <a:pt x="31003" y="0"/>
                  </a:lnTo>
                  <a:lnTo>
                    <a:pt x="162697" y="0"/>
                  </a:lnTo>
                  <a:lnTo>
                    <a:pt x="174765" y="2400"/>
                  </a:lnTo>
                  <a:lnTo>
                    <a:pt x="184620" y="8947"/>
                  </a:lnTo>
                  <a:lnTo>
                    <a:pt x="191264" y="18656"/>
                  </a:lnTo>
                  <a:lnTo>
                    <a:pt x="193701" y="30546"/>
                  </a:lnTo>
                  <a:lnTo>
                    <a:pt x="191264" y="42435"/>
                  </a:lnTo>
                  <a:lnTo>
                    <a:pt x="184620" y="52145"/>
                  </a:lnTo>
                  <a:lnTo>
                    <a:pt x="174765" y="58693"/>
                  </a:lnTo>
                  <a:lnTo>
                    <a:pt x="162697" y="61093"/>
                  </a:lnTo>
                  <a:close/>
                </a:path>
              </a:pathLst>
            </a:custGeom>
            <a:solidFill>
              <a:srgbClr val="A663C7"/>
            </a:solidFill>
          </p:spPr>
          <p:txBody>
            <a:bodyPr wrap="square" lIns="0" tIns="0" rIns="0" bIns="0" rtlCol="0"/>
            <a:lstStyle/>
            <a:p>
              <a:endParaRPr dirty="0"/>
            </a:p>
          </p:txBody>
        </p:sp>
        <p:sp>
          <p:nvSpPr>
            <p:cNvPr id="35" name="object 35"/>
            <p:cNvSpPr/>
            <p:nvPr/>
          </p:nvSpPr>
          <p:spPr>
            <a:xfrm>
              <a:off x="3871150" y="7817631"/>
              <a:ext cx="249554" cy="44450"/>
            </a:xfrm>
            <a:custGeom>
              <a:avLst/>
              <a:gdLst/>
              <a:ahLst/>
              <a:cxnLst/>
              <a:rect l="l" t="t" r="r" b="b"/>
              <a:pathLst>
                <a:path w="249554" h="44450">
                  <a:moveTo>
                    <a:pt x="20955" y="11455"/>
                  </a:moveTo>
                  <a:lnTo>
                    <a:pt x="20548" y="11036"/>
                  </a:lnTo>
                  <a:lnTo>
                    <a:pt x="19519" y="11036"/>
                  </a:lnTo>
                  <a:lnTo>
                    <a:pt x="19113" y="11455"/>
                  </a:lnTo>
                  <a:lnTo>
                    <a:pt x="19113" y="38354"/>
                  </a:lnTo>
                  <a:lnTo>
                    <a:pt x="15240" y="42176"/>
                  </a:lnTo>
                  <a:lnTo>
                    <a:pt x="8191" y="42176"/>
                  </a:lnTo>
                  <a:lnTo>
                    <a:pt x="6019" y="41287"/>
                  </a:lnTo>
                  <a:lnTo>
                    <a:pt x="2755" y="38087"/>
                  </a:lnTo>
                  <a:lnTo>
                    <a:pt x="1854" y="35953"/>
                  </a:lnTo>
                  <a:lnTo>
                    <a:pt x="1854" y="4622"/>
                  </a:lnTo>
                  <a:lnTo>
                    <a:pt x="4711" y="1816"/>
                  </a:lnTo>
                  <a:lnTo>
                    <a:pt x="11709" y="1816"/>
                  </a:lnTo>
                  <a:lnTo>
                    <a:pt x="6553" y="11455"/>
                  </a:lnTo>
                  <a:lnTo>
                    <a:pt x="6134" y="11036"/>
                  </a:lnTo>
                  <a:lnTo>
                    <a:pt x="16408" y="34493"/>
                  </a:lnTo>
                  <a:lnTo>
                    <a:pt x="16408" y="3619"/>
                  </a:lnTo>
                  <a:lnTo>
                    <a:pt x="12725" y="0"/>
                  </a:lnTo>
                  <a:lnTo>
                    <a:pt x="3683" y="0"/>
                  </a:lnTo>
                  <a:lnTo>
                    <a:pt x="0" y="3619"/>
                  </a:lnTo>
                  <a:lnTo>
                    <a:pt x="0" y="36436"/>
                  </a:lnTo>
                  <a:lnTo>
                    <a:pt x="1104" y="39039"/>
                  </a:lnTo>
                  <a:lnTo>
                    <a:pt x="5054" y="42926"/>
                  </a:lnTo>
                  <a:lnTo>
                    <a:pt x="7683" y="43992"/>
                  </a:lnTo>
                  <a:lnTo>
                    <a:pt x="10490" y="43992"/>
                  </a:lnTo>
                  <a:lnTo>
                    <a:pt x="16268" y="43992"/>
                  </a:lnTo>
                  <a:lnTo>
                    <a:pt x="20955" y="39357"/>
                  </a:lnTo>
                  <a:lnTo>
                    <a:pt x="20955" y="11455"/>
                  </a:lnTo>
                  <a:close/>
                </a:path>
                <a:path w="249554" h="44450">
                  <a:moveTo>
                    <a:pt x="92875" y="31381"/>
                  </a:moveTo>
                  <a:lnTo>
                    <a:pt x="81788" y="19812"/>
                  </a:lnTo>
                  <a:lnTo>
                    <a:pt x="73215" y="29718"/>
                  </a:lnTo>
                  <a:lnTo>
                    <a:pt x="66776" y="24079"/>
                  </a:lnTo>
                  <a:lnTo>
                    <a:pt x="58089" y="35598"/>
                  </a:lnTo>
                  <a:lnTo>
                    <a:pt x="58089" y="39192"/>
                  </a:lnTo>
                  <a:lnTo>
                    <a:pt x="64401" y="39192"/>
                  </a:lnTo>
                  <a:lnTo>
                    <a:pt x="77889" y="39192"/>
                  </a:lnTo>
                  <a:lnTo>
                    <a:pt x="92875" y="39192"/>
                  </a:lnTo>
                  <a:lnTo>
                    <a:pt x="92875" y="31381"/>
                  </a:lnTo>
                  <a:close/>
                </a:path>
                <a:path w="249554" h="44450">
                  <a:moveTo>
                    <a:pt x="97561" y="241"/>
                  </a:moveTo>
                  <a:lnTo>
                    <a:pt x="95948" y="241"/>
                  </a:lnTo>
                  <a:lnTo>
                    <a:pt x="95948" y="1816"/>
                  </a:lnTo>
                  <a:lnTo>
                    <a:pt x="95948" y="42164"/>
                  </a:lnTo>
                  <a:lnTo>
                    <a:pt x="55003" y="42164"/>
                  </a:lnTo>
                  <a:lnTo>
                    <a:pt x="55003" y="1816"/>
                  </a:lnTo>
                  <a:lnTo>
                    <a:pt x="95948" y="1816"/>
                  </a:lnTo>
                  <a:lnTo>
                    <a:pt x="95948" y="241"/>
                  </a:lnTo>
                  <a:lnTo>
                    <a:pt x="53403" y="241"/>
                  </a:lnTo>
                  <a:lnTo>
                    <a:pt x="53403" y="43751"/>
                  </a:lnTo>
                  <a:lnTo>
                    <a:pt x="97561" y="43751"/>
                  </a:lnTo>
                  <a:lnTo>
                    <a:pt x="97561" y="42164"/>
                  </a:lnTo>
                  <a:lnTo>
                    <a:pt x="97561" y="1816"/>
                  </a:lnTo>
                  <a:lnTo>
                    <a:pt x="97561" y="241"/>
                  </a:lnTo>
                  <a:close/>
                </a:path>
                <a:path w="249554" h="44450">
                  <a:moveTo>
                    <a:pt x="147129" y="15798"/>
                  </a:moveTo>
                  <a:lnTo>
                    <a:pt x="146126" y="14808"/>
                  </a:lnTo>
                  <a:lnTo>
                    <a:pt x="143662" y="14808"/>
                  </a:lnTo>
                  <a:lnTo>
                    <a:pt x="142659" y="15798"/>
                  </a:lnTo>
                  <a:lnTo>
                    <a:pt x="142659" y="18224"/>
                  </a:lnTo>
                  <a:lnTo>
                    <a:pt x="143662" y="19202"/>
                  </a:lnTo>
                  <a:lnTo>
                    <a:pt x="146126" y="19202"/>
                  </a:lnTo>
                  <a:lnTo>
                    <a:pt x="147129" y="18224"/>
                  </a:lnTo>
                  <a:lnTo>
                    <a:pt x="147129" y="17005"/>
                  </a:lnTo>
                  <a:lnTo>
                    <a:pt x="147129" y="15798"/>
                  </a:lnTo>
                  <a:close/>
                </a:path>
                <a:path w="249554" h="44450">
                  <a:moveTo>
                    <a:pt x="158838" y="31546"/>
                  </a:moveTo>
                  <a:lnTo>
                    <a:pt x="145745" y="31546"/>
                  </a:lnTo>
                  <a:lnTo>
                    <a:pt x="145745" y="35102"/>
                  </a:lnTo>
                  <a:lnTo>
                    <a:pt x="148678" y="37998"/>
                  </a:lnTo>
                  <a:lnTo>
                    <a:pt x="155905" y="37998"/>
                  </a:lnTo>
                  <a:lnTo>
                    <a:pt x="158838" y="35102"/>
                  </a:lnTo>
                  <a:lnTo>
                    <a:pt x="158838" y="31546"/>
                  </a:lnTo>
                  <a:close/>
                </a:path>
                <a:path w="249554" h="44450">
                  <a:moveTo>
                    <a:pt x="161912" y="15798"/>
                  </a:moveTo>
                  <a:lnTo>
                    <a:pt x="160921" y="14808"/>
                  </a:lnTo>
                  <a:lnTo>
                    <a:pt x="158457" y="14808"/>
                  </a:lnTo>
                  <a:lnTo>
                    <a:pt x="157454" y="15798"/>
                  </a:lnTo>
                  <a:lnTo>
                    <a:pt x="157454" y="18224"/>
                  </a:lnTo>
                  <a:lnTo>
                    <a:pt x="158457" y="19202"/>
                  </a:lnTo>
                  <a:lnTo>
                    <a:pt x="160921" y="19202"/>
                  </a:lnTo>
                  <a:lnTo>
                    <a:pt x="161912" y="18224"/>
                  </a:lnTo>
                  <a:lnTo>
                    <a:pt x="161912" y="17005"/>
                  </a:lnTo>
                  <a:lnTo>
                    <a:pt x="161912" y="15798"/>
                  </a:lnTo>
                  <a:close/>
                </a:path>
                <a:path w="249554" h="44450">
                  <a:moveTo>
                    <a:pt x="174371" y="21996"/>
                  </a:moveTo>
                  <a:lnTo>
                    <a:pt x="172631" y="13538"/>
                  </a:lnTo>
                  <a:lnTo>
                    <a:pt x="172402" y="13208"/>
                  </a:lnTo>
                  <a:lnTo>
                    <a:pt x="172402" y="21996"/>
                  </a:lnTo>
                  <a:lnTo>
                    <a:pt x="170815" y="29692"/>
                  </a:lnTo>
                  <a:lnTo>
                    <a:pt x="166509" y="35991"/>
                  </a:lnTo>
                  <a:lnTo>
                    <a:pt x="160108" y="40246"/>
                  </a:lnTo>
                  <a:lnTo>
                    <a:pt x="152298" y="41808"/>
                  </a:lnTo>
                  <a:lnTo>
                    <a:pt x="144475" y="40246"/>
                  </a:lnTo>
                  <a:lnTo>
                    <a:pt x="138074" y="35991"/>
                  </a:lnTo>
                  <a:lnTo>
                    <a:pt x="133769" y="29692"/>
                  </a:lnTo>
                  <a:lnTo>
                    <a:pt x="132181" y="21996"/>
                  </a:lnTo>
                  <a:lnTo>
                    <a:pt x="133769" y="14287"/>
                  </a:lnTo>
                  <a:lnTo>
                    <a:pt x="138074" y="7988"/>
                  </a:lnTo>
                  <a:lnTo>
                    <a:pt x="144475" y="3746"/>
                  </a:lnTo>
                  <a:lnTo>
                    <a:pt x="152298" y="2184"/>
                  </a:lnTo>
                  <a:lnTo>
                    <a:pt x="160108" y="3746"/>
                  </a:lnTo>
                  <a:lnTo>
                    <a:pt x="166509" y="7988"/>
                  </a:lnTo>
                  <a:lnTo>
                    <a:pt x="170815" y="14287"/>
                  </a:lnTo>
                  <a:lnTo>
                    <a:pt x="172402" y="21996"/>
                  </a:lnTo>
                  <a:lnTo>
                    <a:pt x="172402" y="13208"/>
                  </a:lnTo>
                  <a:lnTo>
                    <a:pt x="167894" y="6616"/>
                  </a:lnTo>
                  <a:lnTo>
                    <a:pt x="161226" y="2184"/>
                  </a:lnTo>
                  <a:lnTo>
                    <a:pt x="160883" y="1955"/>
                  </a:lnTo>
                  <a:lnTo>
                    <a:pt x="152298" y="241"/>
                  </a:lnTo>
                  <a:lnTo>
                    <a:pt x="143713" y="1955"/>
                  </a:lnTo>
                  <a:lnTo>
                    <a:pt x="136690" y="6616"/>
                  </a:lnTo>
                  <a:lnTo>
                    <a:pt x="131953" y="13538"/>
                  </a:lnTo>
                  <a:lnTo>
                    <a:pt x="130213" y="21996"/>
                  </a:lnTo>
                  <a:lnTo>
                    <a:pt x="131953" y="30454"/>
                  </a:lnTo>
                  <a:lnTo>
                    <a:pt x="136690" y="37376"/>
                  </a:lnTo>
                  <a:lnTo>
                    <a:pt x="143713" y="42037"/>
                  </a:lnTo>
                  <a:lnTo>
                    <a:pt x="152298" y="43751"/>
                  </a:lnTo>
                  <a:lnTo>
                    <a:pt x="160883" y="42037"/>
                  </a:lnTo>
                  <a:lnTo>
                    <a:pt x="161226" y="41808"/>
                  </a:lnTo>
                  <a:lnTo>
                    <a:pt x="167894" y="37376"/>
                  </a:lnTo>
                  <a:lnTo>
                    <a:pt x="172631" y="30454"/>
                  </a:lnTo>
                  <a:lnTo>
                    <a:pt x="174371" y="21996"/>
                  </a:lnTo>
                  <a:close/>
                </a:path>
                <a:path w="249554" h="44450">
                  <a:moveTo>
                    <a:pt x="249301" y="40271"/>
                  </a:moveTo>
                  <a:lnTo>
                    <a:pt x="237121" y="28295"/>
                  </a:lnTo>
                  <a:lnTo>
                    <a:pt x="240004" y="25450"/>
                  </a:lnTo>
                  <a:lnTo>
                    <a:pt x="240004" y="7531"/>
                  </a:lnTo>
                  <a:lnTo>
                    <a:pt x="237883" y="5448"/>
                  </a:lnTo>
                  <a:lnTo>
                    <a:pt x="237883" y="8686"/>
                  </a:lnTo>
                  <a:lnTo>
                    <a:pt x="237883" y="24295"/>
                  </a:lnTo>
                  <a:lnTo>
                    <a:pt x="235407" y="26746"/>
                  </a:lnTo>
                  <a:lnTo>
                    <a:pt x="235229" y="26657"/>
                  </a:lnTo>
                  <a:lnTo>
                    <a:pt x="234289" y="26657"/>
                  </a:lnTo>
                  <a:lnTo>
                    <a:pt x="233857" y="26847"/>
                  </a:lnTo>
                  <a:lnTo>
                    <a:pt x="233184" y="27495"/>
                  </a:lnTo>
                  <a:lnTo>
                    <a:pt x="233006" y="27927"/>
                  </a:lnTo>
                  <a:lnTo>
                    <a:pt x="233006" y="28867"/>
                  </a:lnTo>
                  <a:lnTo>
                    <a:pt x="233070" y="29044"/>
                  </a:lnTo>
                  <a:lnTo>
                    <a:pt x="231444" y="30645"/>
                  </a:lnTo>
                  <a:lnTo>
                    <a:pt x="215595" y="30645"/>
                  </a:lnTo>
                  <a:lnTo>
                    <a:pt x="209143" y="24295"/>
                  </a:lnTo>
                  <a:lnTo>
                    <a:pt x="209143" y="8686"/>
                  </a:lnTo>
                  <a:lnTo>
                    <a:pt x="215595" y="2324"/>
                  </a:lnTo>
                  <a:lnTo>
                    <a:pt x="231444" y="2324"/>
                  </a:lnTo>
                  <a:lnTo>
                    <a:pt x="237883" y="8686"/>
                  </a:lnTo>
                  <a:lnTo>
                    <a:pt x="237883" y="5448"/>
                  </a:lnTo>
                  <a:lnTo>
                    <a:pt x="234721" y="2324"/>
                  </a:lnTo>
                  <a:lnTo>
                    <a:pt x="232613" y="241"/>
                  </a:lnTo>
                  <a:lnTo>
                    <a:pt x="214426" y="241"/>
                  </a:lnTo>
                  <a:lnTo>
                    <a:pt x="207022" y="7531"/>
                  </a:lnTo>
                  <a:lnTo>
                    <a:pt x="207022" y="25450"/>
                  </a:lnTo>
                  <a:lnTo>
                    <a:pt x="214426" y="32740"/>
                  </a:lnTo>
                  <a:lnTo>
                    <a:pt x="232613" y="32740"/>
                  </a:lnTo>
                  <a:lnTo>
                    <a:pt x="234632" y="30746"/>
                  </a:lnTo>
                  <a:lnTo>
                    <a:pt x="246468" y="42379"/>
                  </a:lnTo>
                  <a:lnTo>
                    <a:pt x="246913" y="42557"/>
                  </a:lnTo>
                  <a:lnTo>
                    <a:pt x="247383" y="42557"/>
                  </a:lnTo>
                  <a:lnTo>
                    <a:pt x="247840" y="42557"/>
                  </a:lnTo>
                  <a:lnTo>
                    <a:pt x="248285" y="42379"/>
                  </a:lnTo>
                  <a:lnTo>
                    <a:pt x="249301" y="41376"/>
                  </a:lnTo>
                  <a:lnTo>
                    <a:pt x="249301" y="40271"/>
                  </a:lnTo>
                  <a:close/>
                </a:path>
              </a:pathLst>
            </a:custGeom>
            <a:solidFill>
              <a:srgbClr val="AAAAAA"/>
            </a:solidFill>
          </p:spPr>
          <p:txBody>
            <a:bodyPr wrap="square" lIns="0" tIns="0" rIns="0" bIns="0" rtlCol="0"/>
            <a:lstStyle/>
            <a:p>
              <a:endParaRPr dirty="0"/>
            </a:p>
          </p:txBody>
        </p:sp>
        <p:sp>
          <p:nvSpPr>
            <p:cNvPr id="36" name="object 36"/>
            <p:cNvSpPr/>
            <p:nvPr/>
          </p:nvSpPr>
          <p:spPr>
            <a:xfrm>
              <a:off x="3778462" y="7807958"/>
              <a:ext cx="3810" cy="63500"/>
            </a:xfrm>
            <a:custGeom>
              <a:avLst/>
              <a:gdLst/>
              <a:ahLst/>
              <a:cxnLst/>
              <a:rect l="l" t="t" r="r" b="b"/>
              <a:pathLst>
                <a:path w="3810" h="63500">
                  <a:moveTo>
                    <a:pt x="2713" y="63324"/>
                  </a:moveTo>
                  <a:lnTo>
                    <a:pt x="1748" y="63324"/>
                  </a:lnTo>
                  <a:lnTo>
                    <a:pt x="781" y="63324"/>
                  </a:lnTo>
                  <a:lnTo>
                    <a:pt x="0" y="62554"/>
                  </a:lnTo>
                  <a:lnTo>
                    <a:pt x="0" y="770"/>
                  </a:lnTo>
                  <a:lnTo>
                    <a:pt x="781" y="0"/>
                  </a:lnTo>
                  <a:lnTo>
                    <a:pt x="2713" y="0"/>
                  </a:lnTo>
                  <a:lnTo>
                    <a:pt x="3495" y="770"/>
                  </a:lnTo>
                  <a:lnTo>
                    <a:pt x="3495" y="62554"/>
                  </a:lnTo>
                  <a:lnTo>
                    <a:pt x="2713" y="63324"/>
                  </a:lnTo>
                  <a:close/>
                </a:path>
              </a:pathLst>
            </a:custGeom>
            <a:solidFill>
              <a:srgbClr val="DFDFDF"/>
            </a:solidFill>
          </p:spPr>
          <p:txBody>
            <a:bodyPr wrap="square" lIns="0" tIns="0" rIns="0" bIns="0" rtlCol="0"/>
            <a:lstStyle/>
            <a:p>
              <a:endParaRPr dirty="0"/>
            </a:p>
          </p:txBody>
        </p:sp>
        <p:sp>
          <p:nvSpPr>
            <p:cNvPr id="37" name="object 37"/>
            <p:cNvSpPr/>
            <p:nvPr/>
          </p:nvSpPr>
          <p:spPr>
            <a:xfrm>
              <a:off x="3730197" y="7832829"/>
              <a:ext cx="19685" cy="13335"/>
            </a:xfrm>
            <a:custGeom>
              <a:avLst/>
              <a:gdLst/>
              <a:ahLst/>
              <a:cxnLst/>
              <a:rect l="l" t="t" r="r" b="b"/>
              <a:pathLst>
                <a:path w="19685" h="13334">
                  <a:moveTo>
                    <a:pt x="10157" y="13092"/>
                  </a:moveTo>
                  <a:lnTo>
                    <a:pt x="9405" y="13092"/>
                  </a:lnTo>
                  <a:lnTo>
                    <a:pt x="0" y="883"/>
                  </a:lnTo>
                  <a:lnTo>
                    <a:pt x="443" y="0"/>
                  </a:lnTo>
                  <a:lnTo>
                    <a:pt x="19118" y="0"/>
                  </a:lnTo>
                  <a:lnTo>
                    <a:pt x="19562" y="883"/>
                  </a:lnTo>
                  <a:lnTo>
                    <a:pt x="19090" y="1497"/>
                  </a:lnTo>
                  <a:lnTo>
                    <a:pt x="10157" y="13092"/>
                  </a:lnTo>
                  <a:close/>
                </a:path>
              </a:pathLst>
            </a:custGeom>
            <a:solidFill>
              <a:srgbClr val="AAAAAA"/>
            </a:solidFill>
          </p:spPr>
          <p:txBody>
            <a:bodyPr wrap="square" lIns="0" tIns="0" rIns="0" bIns="0" rtlCol="0"/>
            <a:lstStyle/>
            <a:p>
              <a:endParaRPr dirty="0"/>
            </a:p>
          </p:txBody>
        </p:sp>
      </p:grpSp>
      <p:sp>
        <p:nvSpPr>
          <p:cNvPr id="38" name="object 38"/>
          <p:cNvSpPr txBox="1"/>
          <p:nvPr/>
        </p:nvSpPr>
        <p:spPr>
          <a:xfrm>
            <a:off x="3736781" y="6923238"/>
            <a:ext cx="396240" cy="75565"/>
          </a:xfrm>
          <a:prstGeom prst="rect">
            <a:avLst/>
          </a:prstGeom>
        </p:spPr>
        <p:txBody>
          <a:bodyPr vert="horz" wrap="square" lIns="0" tIns="15875" rIns="0" bIns="0" rtlCol="0">
            <a:spAutoFit/>
          </a:bodyPr>
          <a:lstStyle/>
          <a:p>
            <a:pPr marL="12700">
              <a:lnSpc>
                <a:spcPct val="100000"/>
              </a:lnSpc>
              <a:spcBef>
                <a:spcPts val="125"/>
              </a:spcBef>
            </a:pPr>
            <a:r>
              <a:rPr sz="300" b="1" dirty="0">
                <a:solidFill>
                  <a:srgbClr val="FFFFFF"/>
                </a:solidFill>
                <a:latin typeface="Lucida Sans"/>
                <a:cs typeface="Lucida Sans"/>
              </a:rPr>
              <a:t>Nouveau</a:t>
            </a:r>
            <a:r>
              <a:rPr sz="300" b="1" spc="35" dirty="0">
                <a:solidFill>
                  <a:srgbClr val="FFFFFF"/>
                </a:solidFill>
                <a:latin typeface="Lucida Sans"/>
                <a:cs typeface="Lucida Sans"/>
              </a:rPr>
              <a:t> </a:t>
            </a:r>
            <a:r>
              <a:rPr sz="300" b="1" spc="-10" dirty="0">
                <a:solidFill>
                  <a:srgbClr val="FFFFFF"/>
                </a:solidFill>
                <a:latin typeface="Lucida Sans"/>
                <a:cs typeface="Lucida Sans"/>
              </a:rPr>
              <a:t>message</a:t>
            </a:r>
            <a:endParaRPr sz="300" dirty="0">
              <a:latin typeface="Lucida Sans"/>
              <a:cs typeface="Lucida Sans"/>
            </a:endParaRPr>
          </a:p>
        </p:txBody>
      </p:sp>
      <p:sp>
        <p:nvSpPr>
          <p:cNvPr id="39" name="object 39"/>
          <p:cNvSpPr txBox="1"/>
          <p:nvPr/>
        </p:nvSpPr>
        <p:spPr>
          <a:xfrm>
            <a:off x="5040458" y="7805102"/>
            <a:ext cx="166370" cy="67310"/>
          </a:xfrm>
          <a:prstGeom prst="rect">
            <a:avLst/>
          </a:prstGeom>
        </p:spPr>
        <p:txBody>
          <a:bodyPr vert="horz" wrap="square" lIns="0" tIns="15240" rIns="0" bIns="0" rtlCol="0">
            <a:spAutoFit/>
          </a:bodyPr>
          <a:lstStyle/>
          <a:p>
            <a:pPr marL="12700">
              <a:lnSpc>
                <a:spcPct val="100000"/>
              </a:lnSpc>
              <a:spcBef>
                <a:spcPts val="120"/>
              </a:spcBef>
            </a:pPr>
            <a:r>
              <a:rPr sz="250" b="1" spc="-10" dirty="0">
                <a:solidFill>
                  <a:srgbClr val="FFFFFF"/>
                </a:solidFill>
                <a:latin typeface="Lucida Sans"/>
                <a:cs typeface="Lucida Sans"/>
              </a:rPr>
              <a:t>Envoyer</a:t>
            </a:r>
            <a:endParaRPr sz="250" dirty="0">
              <a:latin typeface="Lucida Sans"/>
              <a:cs typeface="Lucida Sans"/>
            </a:endParaRPr>
          </a:p>
        </p:txBody>
      </p:sp>
      <p:sp>
        <p:nvSpPr>
          <p:cNvPr id="40" name="object 40"/>
          <p:cNvSpPr txBox="1"/>
          <p:nvPr/>
        </p:nvSpPr>
        <p:spPr>
          <a:xfrm>
            <a:off x="3736784" y="7110414"/>
            <a:ext cx="48895" cy="67310"/>
          </a:xfrm>
          <a:prstGeom prst="rect">
            <a:avLst/>
          </a:prstGeom>
        </p:spPr>
        <p:txBody>
          <a:bodyPr vert="horz" wrap="square" lIns="0" tIns="15240" rIns="0" bIns="0" rtlCol="0">
            <a:spAutoFit/>
          </a:bodyPr>
          <a:lstStyle/>
          <a:p>
            <a:pPr marL="12700">
              <a:lnSpc>
                <a:spcPct val="100000"/>
              </a:lnSpc>
              <a:spcBef>
                <a:spcPts val="120"/>
              </a:spcBef>
            </a:pPr>
            <a:r>
              <a:rPr sz="250" b="1" spc="-5" dirty="0">
                <a:solidFill>
                  <a:srgbClr val="AAAAAA"/>
                </a:solidFill>
                <a:latin typeface="Lucida Sans"/>
                <a:cs typeface="Lucida Sans"/>
              </a:rPr>
              <a:t>À</a:t>
            </a:r>
            <a:endParaRPr sz="250" dirty="0">
              <a:latin typeface="Lucida Sans"/>
              <a:cs typeface="Lucida Sans"/>
            </a:endParaRPr>
          </a:p>
        </p:txBody>
      </p:sp>
      <p:pic>
        <p:nvPicPr>
          <p:cNvPr id="41" name="object 41"/>
          <p:cNvPicPr/>
          <p:nvPr/>
        </p:nvPicPr>
        <p:blipFill>
          <a:blip r:embed="rId4" cstate="print"/>
          <a:stretch>
            <a:fillRect/>
          </a:stretch>
        </p:blipFill>
        <p:spPr>
          <a:xfrm>
            <a:off x="5649964" y="7312855"/>
            <a:ext cx="687926" cy="1210078"/>
          </a:xfrm>
          <a:prstGeom prst="rect">
            <a:avLst/>
          </a:prstGeom>
        </p:spPr>
      </p:pic>
      <p:sp>
        <p:nvSpPr>
          <p:cNvPr id="42" name="object 42"/>
          <p:cNvSpPr txBox="1"/>
          <p:nvPr/>
        </p:nvSpPr>
        <p:spPr>
          <a:xfrm>
            <a:off x="3731262" y="7194255"/>
            <a:ext cx="1491615" cy="67310"/>
          </a:xfrm>
          <a:prstGeom prst="rect">
            <a:avLst/>
          </a:prstGeom>
        </p:spPr>
        <p:txBody>
          <a:bodyPr vert="horz" wrap="square" lIns="0" tIns="15240" rIns="0" bIns="0" rtlCol="0">
            <a:spAutoFit/>
          </a:bodyPr>
          <a:lstStyle/>
          <a:p>
            <a:pPr marL="12700">
              <a:lnSpc>
                <a:spcPct val="100000"/>
              </a:lnSpc>
              <a:spcBef>
                <a:spcPts val="120"/>
              </a:spcBef>
              <a:tabLst>
                <a:tab pos="1478280" algn="l"/>
              </a:tabLst>
            </a:pPr>
            <a:r>
              <a:rPr sz="250" b="1" u="sng" spc="-10" dirty="0">
                <a:solidFill>
                  <a:srgbClr val="AAAAAA"/>
                </a:solidFill>
                <a:uFill>
                  <a:solidFill>
                    <a:srgbClr val="EDEDED"/>
                  </a:solidFill>
                </a:uFill>
                <a:latin typeface="Lucida Sans"/>
                <a:cs typeface="Lucida Sans"/>
              </a:rPr>
              <a:t>Objet</a:t>
            </a:r>
            <a:r>
              <a:rPr sz="250" b="1" u="sng" dirty="0">
                <a:solidFill>
                  <a:srgbClr val="AAAAAA"/>
                </a:solidFill>
                <a:uFill>
                  <a:solidFill>
                    <a:srgbClr val="EDEDED"/>
                  </a:solidFill>
                </a:uFill>
                <a:latin typeface="Lucida Sans"/>
                <a:cs typeface="Lucida Sans"/>
              </a:rPr>
              <a:t>	</a:t>
            </a:r>
            <a:endParaRPr sz="250" dirty="0">
              <a:latin typeface="Lucida Sans"/>
              <a:cs typeface="Lucida Sans"/>
            </a:endParaRPr>
          </a:p>
        </p:txBody>
      </p:sp>
      <p:sp>
        <p:nvSpPr>
          <p:cNvPr id="43" name="object 43"/>
          <p:cNvSpPr txBox="1"/>
          <p:nvPr/>
        </p:nvSpPr>
        <p:spPr>
          <a:xfrm>
            <a:off x="5957096" y="6683142"/>
            <a:ext cx="262255" cy="81915"/>
          </a:xfrm>
          <a:prstGeom prst="rect">
            <a:avLst/>
          </a:prstGeom>
        </p:spPr>
        <p:txBody>
          <a:bodyPr vert="horz" wrap="square" lIns="0" tIns="0" rIns="0" bIns="0" rtlCol="0">
            <a:spAutoFit/>
          </a:bodyPr>
          <a:lstStyle/>
          <a:p>
            <a:pPr>
              <a:lnSpc>
                <a:spcPts val="585"/>
              </a:lnSpc>
            </a:pPr>
            <a:r>
              <a:rPr sz="500" dirty="0">
                <a:solidFill>
                  <a:srgbClr val="212121"/>
                </a:solidFill>
                <a:latin typeface="Calibri"/>
                <a:cs typeface="Calibri"/>
              </a:rPr>
              <a:t>ACtivité</a:t>
            </a:r>
            <a:r>
              <a:rPr sz="500" spc="125" dirty="0">
                <a:solidFill>
                  <a:srgbClr val="212121"/>
                </a:solidFill>
                <a:latin typeface="Calibri"/>
                <a:cs typeface="Calibri"/>
              </a:rPr>
              <a:t> </a:t>
            </a:r>
            <a:r>
              <a:rPr sz="500" spc="-75" dirty="0">
                <a:solidFill>
                  <a:srgbClr val="212121"/>
                </a:solidFill>
                <a:latin typeface="Calibri"/>
                <a:cs typeface="Calibri"/>
              </a:rPr>
              <a:t>2</a:t>
            </a:r>
            <a:endParaRPr sz="500" dirty="0">
              <a:latin typeface="Calibri"/>
              <a:cs typeface="Calibri"/>
            </a:endParaRPr>
          </a:p>
        </p:txBody>
      </p:sp>
      <p:grpSp>
        <p:nvGrpSpPr>
          <p:cNvPr id="44" name="object 44"/>
          <p:cNvGrpSpPr/>
          <p:nvPr/>
        </p:nvGrpSpPr>
        <p:grpSpPr>
          <a:xfrm>
            <a:off x="1565292" y="4012055"/>
            <a:ext cx="5493385" cy="4641850"/>
            <a:chOff x="1565292" y="4012055"/>
            <a:chExt cx="5493385" cy="4641850"/>
          </a:xfrm>
        </p:grpSpPr>
        <p:pic>
          <p:nvPicPr>
            <p:cNvPr id="45" name="object 45"/>
            <p:cNvPicPr/>
            <p:nvPr/>
          </p:nvPicPr>
          <p:blipFill>
            <a:blip r:embed="rId5" cstate="print"/>
            <a:stretch>
              <a:fillRect/>
            </a:stretch>
          </p:blipFill>
          <p:spPr>
            <a:xfrm>
              <a:off x="3429482" y="6587704"/>
              <a:ext cx="3629020" cy="2066177"/>
            </a:xfrm>
            <a:prstGeom prst="rect">
              <a:avLst/>
            </a:prstGeom>
          </p:spPr>
        </p:pic>
        <p:sp>
          <p:nvSpPr>
            <p:cNvPr id="46" name="object 46"/>
            <p:cNvSpPr/>
            <p:nvPr/>
          </p:nvSpPr>
          <p:spPr>
            <a:xfrm>
              <a:off x="1565292" y="4012055"/>
              <a:ext cx="5010150" cy="2940685"/>
            </a:xfrm>
            <a:custGeom>
              <a:avLst/>
              <a:gdLst/>
              <a:ahLst/>
              <a:cxnLst/>
              <a:rect l="l" t="t" r="r" b="b"/>
              <a:pathLst>
                <a:path w="5010150" h="2940684">
                  <a:moveTo>
                    <a:pt x="5009690" y="0"/>
                  </a:moveTo>
                  <a:lnTo>
                    <a:pt x="0" y="0"/>
                  </a:lnTo>
                  <a:lnTo>
                    <a:pt x="0" y="2940224"/>
                  </a:lnTo>
                  <a:lnTo>
                    <a:pt x="5009690" y="2940224"/>
                  </a:lnTo>
                  <a:lnTo>
                    <a:pt x="5009690" y="0"/>
                  </a:lnTo>
                  <a:close/>
                </a:path>
              </a:pathLst>
            </a:custGeom>
            <a:solidFill>
              <a:srgbClr val="231F20">
                <a:alpha val="54998"/>
              </a:srgbClr>
            </a:solidFill>
          </p:spPr>
          <p:txBody>
            <a:bodyPr wrap="square" lIns="0" tIns="0" rIns="0" bIns="0" rtlCol="0"/>
            <a:lstStyle/>
            <a:p>
              <a:endParaRPr dirty="0"/>
            </a:p>
          </p:txBody>
        </p:sp>
        <p:sp>
          <p:nvSpPr>
            <p:cNvPr id="47" name="object 47"/>
            <p:cNvSpPr/>
            <p:nvPr/>
          </p:nvSpPr>
          <p:spPr>
            <a:xfrm>
              <a:off x="1677303" y="4124067"/>
              <a:ext cx="4732020" cy="2661920"/>
            </a:xfrm>
            <a:custGeom>
              <a:avLst/>
              <a:gdLst/>
              <a:ahLst/>
              <a:cxnLst/>
              <a:rect l="l" t="t" r="r" b="b"/>
              <a:pathLst>
                <a:path w="4732020" h="2661920">
                  <a:moveTo>
                    <a:pt x="4598079" y="0"/>
                  </a:moveTo>
                  <a:lnTo>
                    <a:pt x="133315" y="0"/>
                  </a:ln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close/>
                </a:path>
              </a:pathLst>
            </a:custGeom>
            <a:solidFill>
              <a:srgbClr val="FFFFFF"/>
            </a:solidFill>
          </p:spPr>
          <p:txBody>
            <a:bodyPr wrap="square" lIns="0" tIns="0" rIns="0" bIns="0" rtlCol="0"/>
            <a:lstStyle/>
            <a:p>
              <a:endParaRPr dirty="0"/>
            </a:p>
          </p:txBody>
        </p:sp>
        <p:sp>
          <p:nvSpPr>
            <p:cNvPr id="48" name="object 48"/>
            <p:cNvSpPr/>
            <p:nvPr/>
          </p:nvSpPr>
          <p:spPr>
            <a:xfrm>
              <a:off x="1677299" y="4124073"/>
              <a:ext cx="4732020" cy="2661920"/>
            </a:xfrm>
            <a:custGeom>
              <a:avLst/>
              <a:gdLst/>
              <a:ahLst/>
              <a:cxnLst/>
              <a:rect l="l" t="t" r="r" b="b"/>
              <a:pathLst>
                <a:path w="4732020" h="2661920">
                  <a:moveTo>
                    <a:pt x="4598079" y="2661395"/>
                  </a:moveTo>
                  <a:lnTo>
                    <a:pt x="133325" y="2661395"/>
                  </a:lnTo>
                  <a:lnTo>
                    <a:pt x="91185" y="2654599"/>
                  </a:lnTo>
                  <a:lnTo>
                    <a:pt x="54586" y="2635674"/>
                  </a:lnTo>
                  <a:lnTo>
                    <a:pt x="25724" y="2606815"/>
                  </a:lnTo>
                  <a:lnTo>
                    <a:pt x="6797" y="2570219"/>
                  </a:lnTo>
                  <a:lnTo>
                    <a:pt x="0" y="2528080"/>
                  </a:lnTo>
                  <a:lnTo>
                    <a:pt x="0" y="133304"/>
                  </a:lnTo>
                  <a:lnTo>
                    <a:pt x="6797" y="91166"/>
                  </a:lnTo>
                  <a:lnTo>
                    <a:pt x="25724" y="54572"/>
                  </a:lnTo>
                  <a:lnTo>
                    <a:pt x="54586" y="25717"/>
                  </a:lnTo>
                  <a:lnTo>
                    <a:pt x="91185" y="6795"/>
                  </a:lnTo>
                  <a:lnTo>
                    <a:pt x="133325" y="0"/>
                  </a:lnTo>
                  <a:lnTo>
                    <a:pt x="4598079" y="0"/>
                  </a:lnTo>
                  <a:lnTo>
                    <a:pt x="4640219" y="6795"/>
                  </a:lnTo>
                  <a:lnTo>
                    <a:pt x="4676815" y="25717"/>
                  </a:lnTo>
                  <a:lnTo>
                    <a:pt x="4705674" y="54572"/>
                  </a:lnTo>
                  <a:lnTo>
                    <a:pt x="4724599" y="91166"/>
                  </a:lnTo>
                  <a:lnTo>
                    <a:pt x="4731395" y="133304"/>
                  </a:lnTo>
                  <a:lnTo>
                    <a:pt x="4731395" y="2528080"/>
                  </a:lnTo>
                  <a:lnTo>
                    <a:pt x="4724599" y="2570219"/>
                  </a:lnTo>
                  <a:lnTo>
                    <a:pt x="4705674" y="2606815"/>
                  </a:lnTo>
                  <a:lnTo>
                    <a:pt x="4676815" y="2635674"/>
                  </a:lnTo>
                  <a:lnTo>
                    <a:pt x="4640219" y="2654599"/>
                  </a:lnTo>
                  <a:lnTo>
                    <a:pt x="4598079" y="2661395"/>
                  </a:lnTo>
                  <a:close/>
                </a:path>
              </a:pathLst>
            </a:custGeom>
            <a:solidFill>
              <a:srgbClr val="FFFFFF"/>
            </a:solidFill>
          </p:spPr>
          <p:txBody>
            <a:bodyPr wrap="square" lIns="0" tIns="0" rIns="0" bIns="0" rtlCol="0"/>
            <a:lstStyle/>
            <a:p>
              <a:endParaRPr dirty="0"/>
            </a:p>
          </p:txBody>
        </p:sp>
        <p:sp>
          <p:nvSpPr>
            <p:cNvPr id="49" name="object 49"/>
            <p:cNvSpPr/>
            <p:nvPr/>
          </p:nvSpPr>
          <p:spPr>
            <a:xfrm>
              <a:off x="3225222" y="5938732"/>
              <a:ext cx="1647189" cy="287655"/>
            </a:xfrm>
            <a:custGeom>
              <a:avLst/>
              <a:gdLst/>
              <a:ahLst/>
              <a:cxnLst/>
              <a:rect l="l" t="t" r="r" b="b"/>
              <a:pathLst>
                <a:path w="1647189" h="287654">
                  <a:moveTo>
                    <a:pt x="1070623" y="287480"/>
                  </a:moveTo>
                  <a:lnTo>
                    <a:pt x="1024137" y="287451"/>
                  </a:lnTo>
                  <a:lnTo>
                    <a:pt x="978623" y="287269"/>
                  </a:lnTo>
                  <a:lnTo>
                    <a:pt x="933882" y="286951"/>
                  </a:lnTo>
                  <a:lnTo>
                    <a:pt x="889712" y="286514"/>
                  </a:lnTo>
                  <a:lnTo>
                    <a:pt x="845913" y="285976"/>
                  </a:lnTo>
                  <a:lnTo>
                    <a:pt x="802284" y="285355"/>
                  </a:lnTo>
                  <a:lnTo>
                    <a:pt x="758625" y="284667"/>
                  </a:lnTo>
                  <a:lnTo>
                    <a:pt x="532838" y="280842"/>
                  </a:lnTo>
                  <a:lnTo>
                    <a:pt x="484778" y="280121"/>
                  </a:lnTo>
                  <a:lnTo>
                    <a:pt x="435281" y="279456"/>
                  </a:lnTo>
                  <a:lnTo>
                    <a:pt x="384148" y="278863"/>
                  </a:lnTo>
                  <a:lnTo>
                    <a:pt x="331177" y="278360"/>
                  </a:lnTo>
                  <a:lnTo>
                    <a:pt x="276168" y="277965"/>
                  </a:lnTo>
                  <a:lnTo>
                    <a:pt x="218920" y="277694"/>
                  </a:lnTo>
                  <a:lnTo>
                    <a:pt x="159232" y="277566"/>
                  </a:lnTo>
                  <a:lnTo>
                    <a:pt x="96903" y="277597"/>
                  </a:lnTo>
                  <a:lnTo>
                    <a:pt x="31733" y="277805"/>
                  </a:lnTo>
                  <a:lnTo>
                    <a:pt x="23330" y="276658"/>
                  </a:lnTo>
                  <a:lnTo>
                    <a:pt x="16584" y="273488"/>
                  </a:lnTo>
                  <a:lnTo>
                    <a:pt x="12258" y="268818"/>
                  </a:lnTo>
                  <a:lnTo>
                    <a:pt x="11112" y="263170"/>
                  </a:lnTo>
                  <a:lnTo>
                    <a:pt x="14416" y="220067"/>
                  </a:lnTo>
                  <a:lnTo>
                    <a:pt x="14952" y="172770"/>
                  </a:lnTo>
                  <a:lnTo>
                    <a:pt x="12724" y="124120"/>
                  </a:lnTo>
                  <a:lnTo>
                    <a:pt x="7738" y="76958"/>
                  </a:lnTo>
                  <a:lnTo>
                    <a:pt x="0" y="34126"/>
                  </a:lnTo>
                  <a:lnTo>
                    <a:pt x="769" y="25754"/>
                  </a:lnTo>
                  <a:lnTo>
                    <a:pt x="74701" y="10506"/>
                  </a:lnTo>
                  <a:lnTo>
                    <a:pt x="135305" y="9334"/>
                  </a:lnTo>
                  <a:lnTo>
                    <a:pt x="208433" y="8059"/>
                  </a:lnTo>
                  <a:lnTo>
                    <a:pt x="292730" y="6729"/>
                  </a:lnTo>
                  <a:lnTo>
                    <a:pt x="386840" y="5394"/>
                  </a:lnTo>
                  <a:lnTo>
                    <a:pt x="489405" y="4104"/>
                  </a:lnTo>
                  <a:lnTo>
                    <a:pt x="599069" y="2908"/>
                  </a:lnTo>
                  <a:lnTo>
                    <a:pt x="656140" y="2360"/>
                  </a:lnTo>
                  <a:lnTo>
                    <a:pt x="714476" y="1854"/>
                  </a:lnTo>
                  <a:lnTo>
                    <a:pt x="773910" y="1396"/>
                  </a:lnTo>
                  <a:lnTo>
                    <a:pt x="834271" y="992"/>
                  </a:lnTo>
                  <a:lnTo>
                    <a:pt x="895389" y="648"/>
                  </a:lnTo>
                  <a:lnTo>
                    <a:pt x="957095" y="371"/>
                  </a:lnTo>
                  <a:lnTo>
                    <a:pt x="1019220" y="166"/>
                  </a:lnTo>
                  <a:lnTo>
                    <a:pt x="1081593" y="40"/>
                  </a:lnTo>
                  <a:lnTo>
                    <a:pt x="1144046" y="0"/>
                  </a:lnTo>
                  <a:lnTo>
                    <a:pt x="1206409" y="50"/>
                  </a:lnTo>
                  <a:lnTo>
                    <a:pt x="1268512" y="197"/>
                  </a:lnTo>
                  <a:lnTo>
                    <a:pt x="1330186" y="447"/>
                  </a:lnTo>
                  <a:lnTo>
                    <a:pt x="1391261" y="807"/>
                  </a:lnTo>
                  <a:lnTo>
                    <a:pt x="1451567" y="1283"/>
                  </a:lnTo>
                  <a:lnTo>
                    <a:pt x="1510936" y="1881"/>
                  </a:lnTo>
                  <a:lnTo>
                    <a:pt x="1569198" y="2606"/>
                  </a:lnTo>
                  <a:lnTo>
                    <a:pt x="1635676" y="3621"/>
                  </a:lnTo>
                  <a:lnTo>
                    <a:pt x="1646005" y="69701"/>
                  </a:lnTo>
                  <a:lnTo>
                    <a:pt x="1647115" y="124412"/>
                  </a:lnTo>
                  <a:lnTo>
                    <a:pt x="1647029" y="179128"/>
                  </a:lnTo>
                  <a:lnTo>
                    <a:pt x="1645747" y="233838"/>
                  </a:lnTo>
                  <a:lnTo>
                    <a:pt x="1620881" y="272790"/>
                  </a:lnTo>
                  <a:lnTo>
                    <a:pt x="1579443" y="278061"/>
                  </a:lnTo>
                  <a:lnTo>
                    <a:pt x="1440138" y="281935"/>
                  </a:lnTo>
                  <a:lnTo>
                    <a:pt x="1381219" y="283465"/>
                  </a:lnTo>
                  <a:lnTo>
                    <a:pt x="1324678" y="284720"/>
                  </a:lnTo>
                  <a:lnTo>
                    <a:pt x="1270315" y="285717"/>
                  </a:lnTo>
                  <a:lnTo>
                    <a:pt x="1217929" y="286475"/>
                  </a:lnTo>
                  <a:lnTo>
                    <a:pt x="1167318" y="287009"/>
                  </a:lnTo>
                  <a:lnTo>
                    <a:pt x="1118284" y="287339"/>
                  </a:lnTo>
                  <a:lnTo>
                    <a:pt x="1070623" y="287480"/>
                  </a:lnTo>
                  <a:close/>
                </a:path>
              </a:pathLst>
            </a:custGeom>
            <a:solidFill>
              <a:srgbClr val="DFC2F1"/>
            </a:solidFill>
          </p:spPr>
          <p:txBody>
            <a:bodyPr wrap="square" lIns="0" tIns="0" rIns="0" bIns="0" rtlCol="0"/>
            <a:lstStyle/>
            <a:p>
              <a:endParaRPr dirty="0"/>
            </a:p>
          </p:txBody>
        </p:sp>
      </p:grpSp>
      <p:sp>
        <p:nvSpPr>
          <p:cNvPr id="50" name="object 50"/>
          <p:cNvSpPr txBox="1"/>
          <p:nvPr/>
        </p:nvSpPr>
        <p:spPr>
          <a:xfrm>
            <a:off x="2366310" y="5342656"/>
            <a:ext cx="3373754" cy="916469"/>
          </a:xfrm>
          <a:prstGeom prst="rect">
            <a:avLst/>
          </a:prstGeom>
        </p:spPr>
        <p:txBody>
          <a:bodyPr vert="horz" wrap="square" lIns="0" tIns="90805" rIns="0" bIns="0" rtlCol="0">
            <a:spAutoFit/>
          </a:bodyPr>
          <a:lstStyle/>
          <a:p>
            <a:pPr marL="942975" marR="5080" indent="-943610">
              <a:lnSpc>
                <a:spcPts val="3170"/>
              </a:lnSpc>
              <a:spcBef>
                <a:spcPts val="715"/>
              </a:spcBef>
            </a:pPr>
            <a:r>
              <a:rPr lang="fr-FR" sz="3150" b="1" spc="-150" dirty="0">
                <a:solidFill>
                  <a:srgbClr val="1D1D1B"/>
                </a:solidFill>
                <a:latin typeface="Calibri"/>
                <a:cs typeface="Calibri"/>
              </a:rPr>
              <a:t>CRÉEZ </a:t>
            </a:r>
            <a:r>
              <a:rPr lang="fr-FR" sz="3150" b="1" u="sng" spc="-150" dirty="0">
                <a:solidFill>
                  <a:srgbClr val="1D1D1B"/>
                </a:solidFill>
                <a:uFill>
                  <a:solidFill>
                    <a:srgbClr val="1D1D1B"/>
                  </a:solidFill>
                </a:uFill>
                <a:latin typeface="Calibri"/>
                <a:cs typeface="Calibri"/>
              </a:rPr>
              <a:t>VOTRE PROPRE</a:t>
            </a:r>
            <a:r>
              <a:rPr lang="fr-FR" sz="3150" b="1" spc="-150" dirty="0">
                <a:solidFill>
                  <a:srgbClr val="1D1D1B"/>
                </a:solidFill>
                <a:latin typeface="Calibri"/>
                <a:cs typeface="Calibri"/>
              </a:rPr>
              <a:t> ARNAQUE</a:t>
            </a:r>
            <a:endParaRPr lang="fr-FR" sz="3150" b="1" spc="-150" dirty="0">
              <a:latin typeface="Calibri"/>
              <a:cs typeface="Calibri"/>
            </a:endParaRPr>
          </a:p>
        </p:txBody>
      </p:sp>
      <p:grpSp>
        <p:nvGrpSpPr>
          <p:cNvPr id="51" name="object 51"/>
          <p:cNvGrpSpPr/>
          <p:nvPr/>
        </p:nvGrpSpPr>
        <p:grpSpPr>
          <a:xfrm>
            <a:off x="1943069" y="4313401"/>
            <a:ext cx="2954020" cy="962660"/>
            <a:chOff x="1943069" y="4313401"/>
            <a:chExt cx="2954020" cy="962660"/>
          </a:xfrm>
        </p:grpSpPr>
        <p:sp>
          <p:nvSpPr>
            <p:cNvPr id="52" name="object 52"/>
            <p:cNvSpPr/>
            <p:nvPr/>
          </p:nvSpPr>
          <p:spPr>
            <a:xfrm>
              <a:off x="4765545" y="5116412"/>
              <a:ext cx="73025" cy="53975"/>
            </a:xfrm>
            <a:custGeom>
              <a:avLst/>
              <a:gdLst/>
              <a:ahLst/>
              <a:cxnLst/>
              <a:rect l="l" t="t" r="r" b="b"/>
              <a:pathLst>
                <a:path w="73025" h="53975">
                  <a:moveTo>
                    <a:pt x="64283" y="53676"/>
                  </a:moveTo>
                  <a:lnTo>
                    <a:pt x="29750" y="37351"/>
                  </a:lnTo>
                  <a:lnTo>
                    <a:pt x="0" y="13082"/>
                  </a:lnTo>
                  <a:lnTo>
                    <a:pt x="255" y="7365"/>
                  </a:lnTo>
                  <a:lnTo>
                    <a:pt x="7120" y="0"/>
                  </a:lnTo>
                  <a:lnTo>
                    <a:pt x="13493" y="243"/>
                  </a:lnTo>
                  <a:lnTo>
                    <a:pt x="20565" y="7237"/>
                  </a:lnTo>
                  <a:lnTo>
                    <a:pt x="24342" y="10625"/>
                  </a:lnTo>
                  <a:lnTo>
                    <a:pt x="29260" y="14544"/>
                  </a:lnTo>
                  <a:lnTo>
                    <a:pt x="30017" y="15145"/>
                  </a:lnTo>
                  <a:lnTo>
                    <a:pt x="59191" y="32037"/>
                  </a:lnTo>
                  <a:lnTo>
                    <a:pt x="60955" y="32772"/>
                  </a:lnTo>
                  <a:lnTo>
                    <a:pt x="62208" y="33252"/>
                  </a:lnTo>
                  <a:lnTo>
                    <a:pt x="69596" y="35975"/>
                  </a:lnTo>
                  <a:lnTo>
                    <a:pt x="72424" y="40293"/>
                  </a:lnTo>
                  <a:lnTo>
                    <a:pt x="70156" y="50105"/>
                  </a:lnTo>
                  <a:lnTo>
                    <a:pt x="64283" y="53676"/>
                  </a:lnTo>
                  <a:close/>
                </a:path>
                <a:path w="73025" h="53975">
                  <a:moveTo>
                    <a:pt x="60147" y="32436"/>
                  </a:moveTo>
                  <a:lnTo>
                    <a:pt x="59211" y="32065"/>
                  </a:lnTo>
                  <a:lnTo>
                    <a:pt x="60147" y="32436"/>
                  </a:lnTo>
                  <a:close/>
                </a:path>
                <a:path w="73025" h="53975">
                  <a:moveTo>
                    <a:pt x="60995" y="32772"/>
                  </a:moveTo>
                  <a:lnTo>
                    <a:pt x="60147" y="32436"/>
                  </a:lnTo>
                  <a:lnTo>
                    <a:pt x="60995" y="32772"/>
                  </a:lnTo>
                  <a:close/>
                </a:path>
              </a:pathLst>
            </a:custGeom>
            <a:solidFill>
              <a:srgbClr val="DFC2F1"/>
            </a:solidFill>
          </p:spPr>
          <p:txBody>
            <a:bodyPr wrap="square" lIns="0" tIns="0" rIns="0" bIns="0" rtlCol="0"/>
            <a:lstStyle/>
            <a:p>
              <a:endParaRPr dirty="0"/>
            </a:p>
          </p:txBody>
        </p:sp>
        <p:pic>
          <p:nvPicPr>
            <p:cNvPr id="53" name="object 53"/>
            <p:cNvPicPr/>
            <p:nvPr/>
          </p:nvPicPr>
          <p:blipFill>
            <a:blip r:embed="rId6" cstate="print"/>
            <a:stretch>
              <a:fillRect/>
            </a:stretch>
          </p:blipFill>
          <p:spPr>
            <a:xfrm>
              <a:off x="3289819" y="4734275"/>
              <a:ext cx="1606838" cy="541672"/>
            </a:xfrm>
            <a:prstGeom prst="rect">
              <a:avLst/>
            </a:prstGeom>
          </p:spPr>
        </p:pic>
        <p:sp>
          <p:nvSpPr>
            <p:cNvPr id="54" name="object 54"/>
            <p:cNvSpPr/>
            <p:nvPr/>
          </p:nvSpPr>
          <p:spPr>
            <a:xfrm>
              <a:off x="1943069" y="4313401"/>
              <a:ext cx="2140585" cy="24765"/>
            </a:xfrm>
            <a:custGeom>
              <a:avLst/>
              <a:gdLst/>
              <a:ahLst/>
              <a:cxnLst/>
              <a:rect l="l" t="t" r="r" b="b"/>
              <a:pathLst>
                <a:path w="2140585" h="24764">
                  <a:moveTo>
                    <a:pt x="2140158" y="24642"/>
                  </a:moveTo>
                  <a:lnTo>
                    <a:pt x="0" y="24642"/>
                  </a:lnTo>
                  <a:lnTo>
                    <a:pt x="0" y="0"/>
                  </a:lnTo>
                  <a:lnTo>
                    <a:pt x="2140158" y="0"/>
                  </a:lnTo>
                  <a:lnTo>
                    <a:pt x="2140158" y="24642"/>
                  </a:lnTo>
                  <a:close/>
                </a:path>
              </a:pathLst>
            </a:custGeom>
            <a:solidFill>
              <a:srgbClr val="CC96EA"/>
            </a:solidFill>
          </p:spPr>
          <p:txBody>
            <a:bodyPr wrap="square" lIns="0" tIns="0" rIns="0" bIns="0" rtlCol="0"/>
            <a:lstStyle/>
            <a:p>
              <a:endParaRPr dirty="0"/>
            </a:p>
          </p:txBody>
        </p:sp>
      </p:grpSp>
      <p:sp>
        <p:nvSpPr>
          <p:cNvPr id="55" name="object 55"/>
          <p:cNvSpPr txBox="1"/>
          <p:nvPr/>
        </p:nvSpPr>
        <p:spPr>
          <a:xfrm>
            <a:off x="4987505" y="4197105"/>
            <a:ext cx="359410" cy="127000"/>
          </a:xfrm>
          <a:prstGeom prst="rect">
            <a:avLst/>
          </a:prstGeom>
        </p:spPr>
        <p:txBody>
          <a:bodyPr vert="horz" wrap="square" lIns="0" tIns="14604" rIns="0" bIns="0" rtlCol="0">
            <a:spAutoFit/>
          </a:bodyPr>
          <a:lstStyle/>
          <a:p>
            <a:pPr>
              <a:lnSpc>
                <a:spcPct val="100000"/>
              </a:lnSpc>
              <a:spcBef>
                <a:spcPts val="114"/>
              </a:spcBef>
            </a:pPr>
            <a:r>
              <a:rPr sz="650" dirty="0">
                <a:solidFill>
                  <a:srgbClr val="212121"/>
                </a:solidFill>
                <a:latin typeface="Calibri"/>
                <a:cs typeface="Calibri"/>
              </a:rPr>
              <a:t>ACtivité</a:t>
            </a:r>
            <a:r>
              <a:rPr sz="650" spc="210" dirty="0">
                <a:solidFill>
                  <a:srgbClr val="212121"/>
                </a:solidFill>
                <a:latin typeface="Calibri"/>
                <a:cs typeface="Calibri"/>
              </a:rPr>
              <a:t> </a:t>
            </a:r>
            <a:r>
              <a:rPr sz="650" spc="-50" dirty="0">
                <a:solidFill>
                  <a:srgbClr val="212121"/>
                </a:solidFill>
                <a:latin typeface="Calibri"/>
                <a:cs typeface="Calibri"/>
              </a:rPr>
              <a:t>2</a:t>
            </a:r>
            <a:endParaRPr sz="650" dirty="0">
              <a:latin typeface="Calibri"/>
              <a:cs typeface="Calibri"/>
            </a:endParaRPr>
          </a:p>
        </p:txBody>
      </p:sp>
      <p:grpSp>
        <p:nvGrpSpPr>
          <p:cNvPr id="56" name="object 56"/>
          <p:cNvGrpSpPr/>
          <p:nvPr/>
        </p:nvGrpSpPr>
        <p:grpSpPr>
          <a:xfrm>
            <a:off x="1639682" y="3899922"/>
            <a:ext cx="16178530" cy="4957445"/>
            <a:chOff x="1639682" y="3899922"/>
            <a:chExt cx="16178530" cy="4957445"/>
          </a:xfrm>
        </p:grpSpPr>
        <p:sp>
          <p:nvSpPr>
            <p:cNvPr id="57" name="object 57"/>
            <p:cNvSpPr/>
            <p:nvPr/>
          </p:nvSpPr>
          <p:spPr>
            <a:xfrm>
              <a:off x="4095483" y="4313408"/>
              <a:ext cx="2156460" cy="25400"/>
            </a:xfrm>
            <a:custGeom>
              <a:avLst/>
              <a:gdLst/>
              <a:ahLst/>
              <a:cxnLst/>
              <a:rect l="l" t="t" r="r" b="b"/>
              <a:pathLst>
                <a:path w="2156460" h="25400">
                  <a:moveTo>
                    <a:pt x="2155837" y="5041"/>
                  </a:moveTo>
                  <a:lnTo>
                    <a:pt x="2152802" y="5041"/>
                  </a:lnTo>
                  <a:lnTo>
                    <a:pt x="2152802" y="0"/>
                  </a:lnTo>
                  <a:lnTo>
                    <a:pt x="0" y="0"/>
                  </a:lnTo>
                  <a:lnTo>
                    <a:pt x="0" y="5041"/>
                  </a:lnTo>
                  <a:lnTo>
                    <a:pt x="0" y="18910"/>
                  </a:lnTo>
                  <a:lnTo>
                    <a:pt x="0" y="25209"/>
                  </a:lnTo>
                  <a:lnTo>
                    <a:pt x="2152866" y="25209"/>
                  </a:lnTo>
                  <a:lnTo>
                    <a:pt x="2152866" y="18910"/>
                  </a:lnTo>
                  <a:lnTo>
                    <a:pt x="2155837" y="18910"/>
                  </a:lnTo>
                  <a:lnTo>
                    <a:pt x="2155837" y="5041"/>
                  </a:lnTo>
                  <a:close/>
                </a:path>
              </a:pathLst>
            </a:custGeom>
            <a:solidFill>
              <a:srgbClr val="CC96EA"/>
            </a:solidFill>
          </p:spPr>
          <p:txBody>
            <a:bodyPr wrap="square" lIns="0" tIns="0" rIns="0" bIns="0" rtlCol="0"/>
            <a:lstStyle/>
            <a:p>
              <a:endParaRPr dirty="0"/>
            </a:p>
          </p:txBody>
        </p:sp>
        <p:sp>
          <p:nvSpPr>
            <p:cNvPr id="58" name="object 58"/>
            <p:cNvSpPr/>
            <p:nvPr/>
          </p:nvSpPr>
          <p:spPr>
            <a:xfrm>
              <a:off x="4085962" y="4313398"/>
              <a:ext cx="24765" cy="24765"/>
            </a:xfrm>
            <a:custGeom>
              <a:avLst/>
              <a:gdLst/>
              <a:ahLst/>
              <a:cxnLst/>
              <a:rect l="l" t="t" r="r" b="b"/>
              <a:pathLst>
                <a:path w="24764" h="24764">
                  <a:moveTo>
                    <a:pt x="24327" y="24642"/>
                  </a:moveTo>
                  <a:lnTo>
                    <a:pt x="5597" y="24642"/>
                  </a:lnTo>
                  <a:lnTo>
                    <a:pt x="0" y="19130"/>
                  </a:lnTo>
                  <a:lnTo>
                    <a:pt x="0" y="5517"/>
                  </a:lnTo>
                  <a:lnTo>
                    <a:pt x="5597" y="0"/>
                  </a:lnTo>
                  <a:lnTo>
                    <a:pt x="24327" y="0"/>
                  </a:lnTo>
                  <a:lnTo>
                    <a:pt x="24327" y="24642"/>
                  </a:lnTo>
                  <a:close/>
                </a:path>
              </a:pathLst>
            </a:custGeom>
            <a:solidFill>
              <a:srgbClr val="F7F2C4"/>
            </a:solidFill>
          </p:spPr>
          <p:txBody>
            <a:bodyPr wrap="square" lIns="0" tIns="0" rIns="0" bIns="0" rtlCol="0"/>
            <a:lstStyle/>
            <a:p>
              <a:endParaRPr dirty="0"/>
            </a:p>
          </p:txBody>
        </p:sp>
        <p:sp>
          <p:nvSpPr>
            <p:cNvPr id="59" name="object 59"/>
            <p:cNvSpPr/>
            <p:nvPr/>
          </p:nvSpPr>
          <p:spPr>
            <a:xfrm>
              <a:off x="4064092" y="4293097"/>
              <a:ext cx="66675" cy="65405"/>
            </a:xfrm>
            <a:custGeom>
              <a:avLst/>
              <a:gdLst/>
              <a:ahLst/>
              <a:cxnLst/>
              <a:rect l="l" t="t" r="r" b="b"/>
              <a:pathLst>
                <a:path w="66675" h="65404">
                  <a:moveTo>
                    <a:pt x="33108" y="65246"/>
                  </a:moveTo>
                  <a:lnTo>
                    <a:pt x="20234" y="62678"/>
                  </a:lnTo>
                  <a:lnTo>
                    <a:pt x="9708" y="55680"/>
                  </a:lnTo>
                  <a:lnTo>
                    <a:pt x="2606" y="45309"/>
                  </a:lnTo>
                  <a:lnTo>
                    <a:pt x="0" y="32624"/>
                  </a:lnTo>
                  <a:lnTo>
                    <a:pt x="2606" y="19937"/>
                  </a:lnTo>
                  <a:lnTo>
                    <a:pt x="9708" y="9566"/>
                  </a:lnTo>
                  <a:lnTo>
                    <a:pt x="20234" y="2567"/>
                  </a:lnTo>
                  <a:lnTo>
                    <a:pt x="33108" y="0"/>
                  </a:lnTo>
                  <a:lnTo>
                    <a:pt x="45983" y="2567"/>
                  </a:lnTo>
                  <a:lnTo>
                    <a:pt x="56508" y="9566"/>
                  </a:lnTo>
                  <a:lnTo>
                    <a:pt x="63611" y="19937"/>
                  </a:lnTo>
                  <a:lnTo>
                    <a:pt x="66217" y="32624"/>
                  </a:lnTo>
                  <a:lnTo>
                    <a:pt x="63611" y="45309"/>
                  </a:lnTo>
                  <a:lnTo>
                    <a:pt x="56508" y="55680"/>
                  </a:lnTo>
                  <a:lnTo>
                    <a:pt x="45983" y="62678"/>
                  </a:lnTo>
                  <a:lnTo>
                    <a:pt x="33108" y="65246"/>
                  </a:lnTo>
                  <a:close/>
                </a:path>
              </a:pathLst>
            </a:custGeom>
            <a:solidFill>
              <a:srgbClr val="E0C1F2"/>
            </a:solidFill>
          </p:spPr>
          <p:txBody>
            <a:bodyPr wrap="square" lIns="0" tIns="0" rIns="0" bIns="0" rtlCol="0"/>
            <a:lstStyle/>
            <a:p>
              <a:endParaRPr dirty="0"/>
            </a:p>
          </p:txBody>
        </p:sp>
        <p:sp>
          <p:nvSpPr>
            <p:cNvPr id="60" name="object 60"/>
            <p:cNvSpPr/>
            <p:nvPr/>
          </p:nvSpPr>
          <p:spPr>
            <a:xfrm>
              <a:off x="4057839" y="4286939"/>
              <a:ext cx="78740" cy="78105"/>
            </a:xfrm>
            <a:custGeom>
              <a:avLst/>
              <a:gdLst/>
              <a:ahLst/>
              <a:cxnLst/>
              <a:rect l="l" t="t" r="r" b="b"/>
              <a:pathLst>
                <a:path w="78739" h="78104">
                  <a:moveTo>
                    <a:pt x="39361" y="77567"/>
                  </a:moveTo>
                  <a:lnTo>
                    <a:pt x="24054" y="74515"/>
                  </a:lnTo>
                  <a:lnTo>
                    <a:pt x="11541" y="66195"/>
                  </a:lnTo>
                  <a:lnTo>
                    <a:pt x="3098" y="53864"/>
                  </a:lnTo>
                  <a:lnTo>
                    <a:pt x="0" y="38780"/>
                  </a:lnTo>
                  <a:lnTo>
                    <a:pt x="3098" y="23700"/>
                  </a:lnTo>
                  <a:lnTo>
                    <a:pt x="11541" y="11371"/>
                  </a:lnTo>
                  <a:lnTo>
                    <a:pt x="24054" y="3052"/>
                  </a:lnTo>
                  <a:lnTo>
                    <a:pt x="39361" y="0"/>
                  </a:lnTo>
                  <a:lnTo>
                    <a:pt x="54667" y="3052"/>
                  </a:lnTo>
                  <a:lnTo>
                    <a:pt x="67180" y="11371"/>
                  </a:lnTo>
                  <a:lnTo>
                    <a:pt x="67831" y="12321"/>
                  </a:lnTo>
                  <a:lnTo>
                    <a:pt x="39361" y="12321"/>
                  </a:lnTo>
                  <a:lnTo>
                    <a:pt x="28907" y="14400"/>
                  </a:lnTo>
                  <a:lnTo>
                    <a:pt x="20371" y="20071"/>
                  </a:lnTo>
                  <a:lnTo>
                    <a:pt x="14617" y="28482"/>
                  </a:lnTo>
                  <a:lnTo>
                    <a:pt x="12507" y="38780"/>
                  </a:lnTo>
                  <a:lnTo>
                    <a:pt x="14617" y="49081"/>
                  </a:lnTo>
                  <a:lnTo>
                    <a:pt x="20371" y="57494"/>
                  </a:lnTo>
                  <a:lnTo>
                    <a:pt x="28907" y="63166"/>
                  </a:lnTo>
                  <a:lnTo>
                    <a:pt x="39361" y="65246"/>
                  </a:lnTo>
                  <a:lnTo>
                    <a:pt x="67830" y="65246"/>
                  </a:lnTo>
                  <a:lnTo>
                    <a:pt x="67180" y="66195"/>
                  </a:lnTo>
                  <a:lnTo>
                    <a:pt x="54667" y="74515"/>
                  </a:lnTo>
                  <a:lnTo>
                    <a:pt x="39361" y="77567"/>
                  </a:lnTo>
                  <a:close/>
                </a:path>
                <a:path w="78739" h="78104">
                  <a:moveTo>
                    <a:pt x="67830" y="65246"/>
                  </a:moveTo>
                  <a:lnTo>
                    <a:pt x="39361" y="65246"/>
                  </a:lnTo>
                  <a:lnTo>
                    <a:pt x="49813" y="63166"/>
                  </a:lnTo>
                  <a:lnTo>
                    <a:pt x="58349" y="57494"/>
                  </a:lnTo>
                  <a:lnTo>
                    <a:pt x="64104" y="49081"/>
                  </a:lnTo>
                  <a:lnTo>
                    <a:pt x="66214" y="38780"/>
                  </a:lnTo>
                  <a:lnTo>
                    <a:pt x="64104" y="28482"/>
                  </a:lnTo>
                  <a:lnTo>
                    <a:pt x="58349" y="20071"/>
                  </a:lnTo>
                  <a:lnTo>
                    <a:pt x="49813" y="14400"/>
                  </a:lnTo>
                  <a:lnTo>
                    <a:pt x="39361" y="12321"/>
                  </a:lnTo>
                  <a:lnTo>
                    <a:pt x="67831" y="12321"/>
                  </a:lnTo>
                  <a:lnTo>
                    <a:pt x="75624" y="23700"/>
                  </a:lnTo>
                  <a:lnTo>
                    <a:pt x="78722" y="38780"/>
                  </a:lnTo>
                  <a:lnTo>
                    <a:pt x="75624" y="53864"/>
                  </a:lnTo>
                  <a:lnTo>
                    <a:pt x="67830" y="65246"/>
                  </a:lnTo>
                  <a:close/>
                </a:path>
              </a:pathLst>
            </a:custGeom>
            <a:solidFill>
              <a:srgbClr val="FFFFFF"/>
            </a:solidFill>
          </p:spPr>
          <p:txBody>
            <a:bodyPr wrap="square" lIns="0" tIns="0" rIns="0" bIns="0" rtlCol="0"/>
            <a:lstStyle/>
            <a:p>
              <a:endParaRPr dirty="0"/>
            </a:p>
          </p:txBody>
        </p:sp>
        <p:pic>
          <p:nvPicPr>
            <p:cNvPr id="61" name="object 61"/>
            <p:cNvPicPr/>
            <p:nvPr/>
          </p:nvPicPr>
          <p:blipFill>
            <a:blip r:embed="rId7" cstate="print"/>
            <a:stretch>
              <a:fillRect/>
            </a:stretch>
          </p:blipFill>
          <p:spPr>
            <a:xfrm>
              <a:off x="1813400" y="4268044"/>
              <a:ext cx="153372" cy="102668"/>
            </a:xfrm>
            <a:prstGeom prst="rect">
              <a:avLst/>
            </a:prstGeom>
          </p:spPr>
        </p:pic>
        <p:sp>
          <p:nvSpPr>
            <p:cNvPr id="62" name="object 62"/>
            <p:cNvSpPr/>
            <p:nvPr/>
          </p:nvSpPr>
          <p:spPr>
            <a:xfrm>
              <a:off x="4021429" y="4268056"/>
              <a:ext cx="153670" cy="102870"/>
            </a:xfrm>
            <a:custGeom>
              <a:avLst/>
              <a:gdLst/>
              <a:ahLst/>
              <a:cxnLst/>
              <a:rect l="l" t="t" r="r" b="b"/>
              <a:pathLst>
                <a:path w="153670" h="102870">
                  <a:moveTo>
                    <a:pt x="153377" y="62522"/>
                  </a:moveTo>
                  <a:lnTo>
                    <a:pt x="152019" y="54648"/>
                  </a:lnTo>
                  <a:lnTo>
                    <a:pt x="148031" y="47282"/>
                  </a:lnTo>
                  <a:lnTo>
                    <a:pt x="141528" y="40563"/>
                  </a:lnTo>
                  <a:lnTo>
                    <a:pt x="132626" y="34632"/>
                  </a:lnTo>
                  <a:lnTo>
                    <a:pt x="132626" y="30302"/>
                  </a:lnTo>
                  <a:lnTo>
                    <a:pt x="128371" y="18275"/>
                  </a:lnTo>
                  <a:lnTo>
                    <a:pt x="116611" y="8674"/>
                  </a:lnTo>
                  <a:lnTo>
                    <a:pt x="113042" y="7391"/>
                  </a:lnTo>
                  <a:lnTo>
                    <a:pt x="98882" y="2298"/>
                  </a:lnTo>
                  <a:lnTo>
                    <a:pt x="76695" y="0"/>
                  </a:lnTo>
                  <a:lnTo>
                    <a:pt x="54495" y="2298"/>
                  </a:lnTo>
                  <a:lnTo>
                    <a:pt x="36766" y="8674"/>
                  </a:lnTo>
                  <a:lnTo>
                    <a:pt x="25019" y="18275"/>
                  </a:lnTo>
                  <a:lnTo>
                    <a:pt x="20764" y="30302"/>
                  </a:lnTo>
                  <a:lnTo>
                    <a:pt x="20764" y="34632"/>
                  </a:lnTo>
                  <a:lnTo>
                    <a:pt x="11849" y="40563"/>
                  </a:lnTo>
                  <a:lnTo>
                    <a:pt x="5346" y="47282"/>
                  </a:lnTo>
                  <a:lnTo>
                    <a:pt x="1358" y="54648"/>
                  </a:lnTo>
                  <a:lnTo>
                    <a:pt x="0" y="62522"/>
                  </a:lnTo>
                  <a:lnTo>
                    <a:pt x="5842" y="78447"/>
                  </a:lnTo>
                  <a:lnTo>
                    <a:pt x="21958" y="91173"/>
                  </a:lnTo>
                  <a:lnTo>
                    <a:pt x="46266" y="99606"/>
                  </a:lnTo>
                  <a:lnTo>
                    <a:pt x="76695" y="102666"/>
                  </a:lnTo>
                  <a:lnTo>
                    <a:pt x="107111" y="99606"/>
                  </a:lnTo>
                  <a:lnTo>
                    <a:pt x="119621" y="95275"/>
                  </a:lnTo>
                  <a:lnTo>
                    <a:pt x="131432" y="91173"/>
                  </a:lnTo>
                  <a:lnTo>
                    <a:pt x="147548" y="78447"/>
                  </a:lnTo>
                  <a:lnTo>
                    <a:pt x="153377" y="62522"/>
                  </a:lnTo>
                  <a:close/>
                </a:path>
              </a:pathLst>
            </a:custGeom>
            <a:solidFill>
              <a:srgbClr val="FFFFFF"/>
            </a:solidFill>
          </p:spPr>
          <p:txBody>
            <a:bodyPr wrap="square" lIns="0" tIns="0" rIns="0" bIns="0" rtlCol="0"/>
            <a:lstStyle/>
            <a:p>
              <a:endParaRPr dirty="0"/>
            </a:p>
          </p:txBody>
        </p:sp>
        <p:sp>
          <p:nvSpPr>
            <p:cNvPr id="63" name="object 63"/>
            <p:cNvSpPr/>
            <p:nvPr/>
          </p:nvSpPr>
          <p:spPr>
            <a:xfrm>
              <a:off x="4028942" y="4307189"/>
              <a:ext cx="138430" cy="56515"/>
            </a:xfrm>
            <a:custGeom>
              <a:avLst/>
              <a:gdLst/>
              <a:ahLst/>
              <a:cxnLst/>
              <a:rect l="l" t="t" r="r" b="b"/>
              <a:pathLst>
                <a:path w="138429" h="56514">
                  <a:moveTo>
                    <a:pt x="69183" y="56128"/>
                  </a:moveTo>
                  <a:lnTo>
                    <a:pt x="21302" y="47019"/>
                  </a:lnTo>
                  <a:lnTo>
                    <a:pt x="0" y="23383"/>
                  </a:lnTo>
                  <a:lnTo>
                    <a:pt x="145" y="21251"/>
                  </a:lnTo>
                  <a:lnTo>
                    <a:pt x="2182" y="15199"/>
                  </a:lnTo>
                  <a:lnTo>
                    <a:pt x="6448" y="9570"/>
                  </a:lnTo>
                  <a:lnTo>
                    <a:pt x="12716" y="4472"/>
                  </a:lnTo>
                  <a:lnTo>
                    <a:pt x="20758" y="0"/>
                  </a:lnTo>
                  <a:lnTo>
                    <a:pt x="20758" y="17360"/>
                  </a:lnTo>
                  <a:lnTo>
                    <a:pt x="24563" y="26285"/>
                  </a:lnTo>
                  <a:lnTo>
                    <a:pt x="34941" y="33573"/>
                  </a:lnTo>
                  <a:lnTo>
                    <a:pt x="50333" y="38486"/>
                  </a:lnTo>
                  <a:lnTo>
                    <a:pt x="69183" y="40288"/>
                  </a:lnTo>
                  <a:lnTo>
                    <a:pt x="88035" y="38486"/>
                  </a:lnTo>
                  <a:lnTo>
                    <a:pt x="103429" y="33573"/>
                  </a:lnTo>
                  <a:lnTo>
                    <a:pt x="113807" y="26285"/>
                  </a:lnTo>
                  <a:lnTo>
                    <a:pt x="117613" y="17360"/>
                  </a:lnTo>
                  <a:lnTo>
                    <a:pt x="117613" y="9"/>
                  </a:lnTo>
                  <a:lnTo>
                    <a:pt x="125653" y="4472"/>
                  </a:lnTo>
                  <a:lnTo>
                    <a:pt x="131920" y="9571"/>
                  </a:lnTo>
                  <a:lnTo>
                    <a:pt x="136186" y="15200"/>
                  </a:lnTo>
                  <a:lnTo>
                    <a:pt x="138224" y="21254"/>
                  </a:lnTo>
                  <a:lnTo>
                    <a:pt x="138299" y="24859"/>
                  </a:lnTo>
                  <a:lnTo>
                    <a:pt x="132038" y="37086"/>
                  </a:lnTo>
                  <a:lnTo>
                    <a:pt x="117066" y="47019"/>
                  </a:lnTo>
                  <a:lnTo>
                    <a:pt x="95432" y="53689"/>
                  </a:lnTo>
                  <a:lnTo>
                    <a:pt x="69183" y="56128"/>
                  </a:lnTo>
                  <a:close/>
                </a:path>
              </a:pathLst>
            </a:custGeom>
            <a:solidFill>
              <a:srgbClr val="F9E5FC"/>
            </a:solidFill>
          </p:spPr>
          <p:txBody>
            <a:bodyPr wrap="square" lIns="0" tIns="0" rIns="0" bIns="0" rtlCol="0"/>
            <a:lstStyle/>
            <a:p>
              <a:endParaRPr dirty="0"/>
            </a:p>
          </p:txBody>
        </p:sp>
        <p:sp>
          <p:nvSpPr>
            <p:cNvPr id="64" name="object 64"/>
            <p:cNvSpPr/>
            <p:nvPr/>
          </p:nvSpPr>
          <p:spPr>
            <a:xfrm>
              <a:off x="4029012" y="4307189"/>
              <a:ext cx="138430" cy="56515"/>
            </a:xfrm>
            <a:custGeom>
              <a:avLst/>
              <a:gdLst/>
              <a:ahLst/>
              <a:cxnLst/>
              <a:rect l="l" t="t" r="r" b="b"/>
              <a:pathLst>
                <a:path w="138429" h="56514">
                  <a:moveTo>
                    <a:pt x="75" y="21251"/>
                  </a:moveTo>
                  <a:lnTo>
                    <a:pt x="2112" y="15197"/>
                  </a:lnTo>
                  <a:lnTo>
                    <a:pt x="6377" y="9565"/>
                  </a:lnTo>
                  <a:lnTo>
                    <a:pt x="12645" y="4463"/>
                  </a:lnTo>
                  <a:lnTo>
                    <a:pt x="20688" y="0"/>
                  </a:lnTo>
                  <a:lnTo>
                    <a:pt x="12646" y="4472"/>
                  </a:lnTo>
                  <a:lnTo>
                    <a:pt x="6378" y="9570"/>
                  </a:lnTo>
                  <a:lnTo>
                    <a:pt x="2112" y="15199"/>
                  </a:lnTo>
                  <a:lnTo>
                    <a:pt x="75" y="21251"/>
                  </a:lnTo>
                  <a:close/>
                </a:path>
                <a:path w="138429" h="56514">
                  <a:moveTo>
                    <a:pt x="138154" y="21254"/>
                  </a:moveTo>
                  <a:lnTo>
                    <a:pt x="136116" y="15199"/>
                  </a:lnTo>
                  <a:lnTo>
                    <a:pt x="131847" y="9567"/>
                  </a:lnTo>
                  <a:lnTo>
                    <a:pt x="125572" y="4465"/>
                  </a:lnTo>
                  <a:lnTo>
                    <a:pt x="117543" y="2"/>
                  </a:lnTo>
                  <a:lnTo>
                    <a:pt x="125592" y="4472"/>
                  </a:lnTo>
                  <a:lnTo>
                    <a:pt x="131855" y="9571"/>
                  </a:lnTo>
                  <a:lnTo>
                    <a:pt x="136118" y="15200"/>
                  </a:lnTo>
                  <a:lnTo>
                    <a:pt x="138154" y="21254"/>
                  </a:lnTo>
                  <a:close/>
                </a:path>
                <a:path w="138429" h="56514">
                  <a:moveTo>
                    <a:pt x="69115" y="56128"/>
                  </a:moveTo>
                  <a:lnTo>
                    <a:pt x="42852" y="53689"/>
                  </a:lnTo>
                  <a:lnTo>
                    <a:pt x="21227" y="47019"/>
                  </a:lnTo>
                  <a:lnTo>
                    <a:pt x="6260" y="37086"/>
                  </a:lnTo>
                  <a:lnTo>
                    <a:pt x="0" y="24859"/>
                  </a:lnTo>
                  <a:lnTo>
                    <a:pt x="6263" y="37087"/>
                  </a:lnTo>
                  <a:lnTo>
                    <a:pt x="21243" y="47022"/>
                  </a:lnTo>
                  <a:lnTo>
                    <a:pt x="42915" y="53694"/>
                  </a:lnTo>
                  <a:lnTo>
                    <a:pt x="69115" y="56128"/>
                  </a:lnTo>
                  <a:close/>
                </a:path>
                <a:path w="138429" h="56514">
                  <a:moveTo>
                    <a:pt x="69168" y="56128"/>
                  </a:moveTo>
                  <a:lnTo>
                    <a:pt x="95363" y="53689"/>
                  </a:lnTo>
                  <a:lnTo>
                    <a:pt x="116997" y="47019"/>
                  </a:lnTo>
                  <a:lnTo>
                    <a:pt x="131968" y="37086"/>
                  </a:lnTo>
                  <a:lnTo>
                    <a:pt x="138229" y="24859"/>
                  </a:lnTo>
                  <a:lnTo>
                    <a:pt x="131968" y="37087"/>
                  </a:lnTo>
                  <a:lnTo>
                    <a:pt x="116997" y="47022"/>
                  </a:lnTo>
                  <a:lnTo>
                    <a:pt x="95363" y="53694"/>
                  </a:lnTo>
                  <a:lnTo>
                    <a:pt x="69168" y="56128"/>
                  </a:lnTo>
                  <a:close/>
                </a:path>
                <a:path w="138429" h="56514">
                  <a:moveTo>
                    <a:pt x="69115" y="56133"/>
                  </a:moveTo>
                  <a:close/>
                </a:path>
              </a:pathLst>
            </a:custGeom>
            <a:solidFill>
              <a:srgbClr val="F9F4C6"/>
            </a:solidFill>
          </p:spPr>
          <p:txBody>
            <a:bodyPr wrap="square" lIns="0" tIns="0" rIns="0" bIns="0" rtlCol="0"/>
            <a:lstStyle/>
            <a:p>
              <a:endParaRPr dirty="0"/>
            </a:p>
          </p:txBody>
        </p:sp>
        <p:sp>
          <p:nvSpPr>
            <p:cNvPr id="65" name="object 65"/>
            <p:cNvSpPr/>
            <p:nvPr/>
          </p:nvSpPr>
          <p:spPr>
            <a:xfrm>
              <a:off x="4049702" y="4298358"/>
              <a:ext cx="97155" cy="49530"/>
            </a:xfrm>
            <a:custGeom>
              <a:avLst/>
              <a:gdLst/>
              <a:ahLst/>
              <a:cxnLst/>
              <a:rect l="l" t="t" r="r" b="b"/>
              <a:pathLst>
                <a:path w="97154" h="49529">
                  <a:moveTo>
                    <a:pt x="48422" y="49117"/>
                  </a:moveTo>
                  <a:lnTo>
                    <a:pt x="29573" y="47316"/>
                  </a:lnTo>
                  <a:lnTo>
                    <a:pt x="14182" y="42403"/>
                  </a:lnTo>
                  <a:lnTo>
                    <a:pt x="3805" y="35116"/>
                  </a:lnTo>
                  <a:lnTo>
                    <a:pt x="0" y="26192"/>
                  </a:lnTo>
                  <a:lnTo>
                    <a:pt x="0" y="0"/>
                  </a:lnTo>
                  <a:lnTo>
                    <a:pt x="96852" y="0"/>
                  </a:lnTo>
                  <a:lnTo>
                    <a:pt x="96852" y="26192"/>
                  </a:lnTo>
                  <a:lnTo>
                    <a:pt x="93046" y="35116"/>
                  </a:lnTo>
                  <a:lnTo>
                    <a:pt x="82668" y="42403"/>
                  </a:lnTo>
                  <a:lnTo>
                    <a:pt x="67275" y="47316"/>
                  </a:lnTo>
                  <a:lnTo>
                    <a:pt x="48422" y="49117"/>
                  </a:lnTo>
                  <a:close/>
                </a:path>
              </a:pathLst>
            </a:custGeom>
            <a:solidFill>
              <a:srgbClr val="A563C6"/>
            </a:solidFill>
          </p:spPr>
          <p:txBody>
            <a:bodyPr wrap="square" lIns="0" tIns="0" rIns="0" bIns="0" rtlCol="0"/>
            <a:lstStyle/>
            <a:p>
              <a:endParaRPr dirty="0"/>
            </a:p>
          </p:txBody>
        </p:sp>
        <p:sp>
          <p:nvSpPr>
            <p:cNvPr id="66" name="object 66"/>
            <p:cNvSpPr/>
            <p:nvPr/>
          </p:nvSpPr>
          <p:spPr>
            <a:xfrm>
              <a:off x="4049701" y="4275432"/>
              <a:ext cx="97155" cy="46355"/>
            </a:xfrm>
            <a:custGeom>
              <a:avLst/>
              <a:gdLst/>
              <a:ahLst/>
              <a:cxnLst/>
              <a:rect l="l" t="t" r="r" b="b"/>
              <a:pathLst>
                <a:path w="97154" h="46354">
                  <a:moveTo>
                    <a:pt x="48422" y="45847"/>
                  </a:moveTo>
                  <a:lnTo>
                    <a:pt x="29573" y="44046"/>
                  </a:lnTo>
                  <a:lnTo>
                    <a:pt x="14182" y="39133"/>
                  </a:lnTo>
                  <a:lnTo>
                    <a:pt x="3805" y="31847"/>
                  </a:lnTo>
                  <a:lnTo>
                    <a:pt x="0" y="22925"/>
                  </a:lnTo>
                  <a:lnTo>
                    <a:pt x="3805" y="14000"/>
                  </a:lnTo>
                  <a:lnTo>
                    <a:pt x="14182" y="6713"/>
                  </a:lnTo>
                  <a:lnTo>
                    <a:pt x="29573" y="1801"/>
                  </a:lnTo>
                  <a:lnTo>
                    <a:pt x="48422" y="0"/>
                  </a:lnTo>
                  <a:lnTo>
                    <a:pt x="67275" y="1801"/>
                  </a:lnTo>
                  <a:lnTo>
                    <a:pt x="82668" y="6713"/>
                  </a:lnTo>
                  <a:lnTo>
                    <a:pt x="93046" y="14000"/>
                  </a:lnTo>
                  <a:lnTo>
                    <a:pt x="96852" y="22925"/>
                  </a:lnTo>
                  <a:lnTo>
                    <a:pt x="93046" y="31847"/>
                  </a:lnTo>
                  <a:lnTo>
                    <a:pt x="82668" y="39133"/>
                  </a:lnTo>
                  <a:lnTo>
                    <a:pt x="67275" y="44046"/>
                  </a:lnTo>
                  <a:lnTo>
                    <a:pt x="48422" y="45847"/>
                  </a:lnTo>
                  <a:close/>
                </a:path>
              </a:pathLst>
            </a:custGeom>
            <a:solidFill>
              <a:srgbClr val="E0C1F2"/>
            </a:solidFill>
          </p:spPr>
          <p:txBody>
            <a:bodyPr wrap="square" lIns="0" tIns="0" rIns="0" bIns="0" rtlCol="0"/>
            <a:lstStyle/>
            <a:p>
              <a:endParaRPr dirty="0"/>
            </a:p>
          </p:txBody>
        </p:sp>
        <p:sp>
          <p:nvSpPr>
            <p:cNvPr id="67" name="object 67"/>
            <p:cNvSpPr/>
            <p:nvPr/>
          </p:nvSpPr>
          <p:spPr>
            <a:xfrm>
              <a:off x="4066984" y="4280667"/>
              <a:ext cx="22225" cy="38100"/>
            </a:xfrm>
            <a:custGeom>
              <a:avLst/>
              <a:gdLst/>
              <a:ahLst/>
              <a:cxnLst/>
              <a:rect l="l" t="t" r="r" b="b"/>
              <a:pathLst>
                <a:path w="22225" h="38100">
                  <a:moveTo>
                    <a:pt x="14820" y="33655"/>
                  </a:moveTo>
                  <a:lnTo>
                    <a:pt x="13258" y="21031"/>
                  </a:lnTo>
                  <a:lnTo>
                    <a:pt x="12700" y="12649"/>
                  </a:lnTo>
                  <a:lnTo>
                    <a:pt x="12573" y="2832"/>
                  </a:lnTo>
                  <a:lnTo>
                    <a:pt x="12407" y="1104"/>
                  </a:lnTo>
                  <a:lnTo>
                    <a:pt x="10617" y="127"/>
                  </a:lnTo>
                  <a:lnTo>
                    <a:pt x="10020" y="76"/>
                  </a:lnTo>
                  <a:lnTo>
                    <a:pt x="9448" y="76"/>
                  </a:lnTo>
                  <a:lnTo>
                    <a:pt x="6083" y="127"/>
                  </a:lnTo>
                  <a:lnTo>
                    <a:pt x="2946" y="1079"/>
                  </a:lnTo>
                  <a:lnTo>
                    <a:pt x="292" y="2755"/>
                  </a:lnTo>
                  <a:lnTo>
                    <a:pt x="0" y="2527"/>
                  </a:lnTo>
                  <a:lnTo>
                    <a:pt x="533" y="9105"/>
                  </a:lnTo>
                  <a:lnTo>
                    <a:pt x="812" y="15684"/>
                  </a:lnTo>
                  <a:lnTo>
                    <a:pt x="838" y="22288"/>
                  </a:lnTo>
                  <a:lnTo>
                    <a:pt x="508" y="31254"/>
                  </a:lnTo>
                  <a:lnTo>
                    <a:pt x="1727" y="33121"/>
                  </a:lnTo>
                  <a:lnTo>
                    <a:pt x="6680" y="35153"/>
                  </a:lnTo>
                  <a:lnTo>
                    <a:pt x="9664" y="36156"/>
                  </a:lnTo>
                  <a:lnTo>
                    <a:pt x="12700" y="36969"/>
                  </a:lnTo>
                  <a:lnTo>
                    <a:pt x="13296" y="37071"/>
                  </a:lnTo>
                  <a:lnTo>
                    <a:pt x="13550" y="37033"/>
                  </a:lnTo>
                  <a:lnTo>
                    <a:pt x="14058" y="36893"/>
                  </a:lnTo>
                  <a:lnTo>
                    <a:pt x="14287" y="36296"/>
                  </a:lnTo>
                  <a:lnTo>
                    <a:pt x="14820" y="33655"/>
                  </a:lnTo>
                  <a:close/>
                </a:path>
                <a:path w="22225" h="38100">
                  <a:moveTo>
                    <a:pt x="21666" y="36169"/>
                  </a:moveTo>
                  <a:lnTo>
                    <a:pt x="18364" y="0"/>
                  </a:lnTo>
                  <a:lnTo>
                    <a:pt x="17894" y="0"/>
                  </a:lnTo>
                  <a:lnTo>
                    <a:pt x="17716" y="25"/>
                  </a:lnTo>
                  <a:lnTo>
                    <a:pt x="17297" y="419"/>
                  </a:lnTo>
                  <a:lnTo>
                    <a:pt x="16687" y="1371"/>
                  </a:lnTo>
                  <a:lnTo>
                    <a:pt x="19011" y="37236"/>
                  </a:lnTo>
                  <a:lnTo>
                    <a:pt x="18529" y="37236"/>
                  </a:lnTo>
                  <a:lnTo>
                    <a:pt x="18757" y="37592"/>
                  </a:lnTo>
                  <a:lnTo>
                    <a:pt x="19151" y="37757"/>
                  </a:lnTo>
                  <a:lnTo>
                    <a:pt x="20129" y="37757"/>
                  </a:lnTo>
                  <a:lnTo>
                    <a:pt x="20751" y="37465"/>
                  </a:lnTo>
                  <a:lnTo>
                    <a:pt x="21666" y="36169"/>
                  </a:lnTo>
                  <a:close/>
                </a:path>
              </a:pathLst>
            </a:custGeom>
            <a:solidFill>
              <a:srgbClr val="EFE0F9"/>
            </a:solidFill>
          </p:spPr>
          <p:txBody>
            <a:bodyPr wrap="square" lIns="0" tIns="0" rIns="0" bIns="0" rtlCol="0"/>
            <a:lstStyle/>
            <a:p>
              <a:endParaRPr dirty="0"/>
            </a:p>
          </p:txBody>
        </p:sp>
        <p:sp>
          <p:nvSpPr>
            <p:cNvPr id="68" name="object 68"/>
            <p:cNvSpPr/>
            <p:nvPr/>
          </p:nvSpPr>
          <p:spPr>
            <a:xfrm>
              <a:off x="1677303" y="4124067"/>
              <a:ext cx="4732020" cy="2661920"/>
            </a:xfrm>
            <a:custGeom>
              <a:avLst/>
              <a:gdLst/>
              <a:ahLst/>
              <a:cxnLst/>
              <a:rect l="l" t="t" r="r" b="b"/>
              <a:pathLst>
                <a:path w="4732020" h="2661920">
                  <a:moveTo>
                    <a:pt x="133315" y="0"/>
                  </a:moveTo>
                  <a:lnTo>
                    <a:pt x="91176" y="6796"/>
                  </a:lnTo>
                  <a:lnTo>
                    <a:pt x="54579" y="25721"/>
                  </a:lnTo>
                  <a:lnTo>
                    <a:pt x="25721" y="54579"/>
                  </a:lnTo>
                  <a:lnTo>
                    <a:pt x="6796" y="91176"/>
                  </a:lnTo>
                  <a:lnTo>
                    <a:pt x="0" y="133315"/>
                  </a:lnTo>
                  <a:lnTo>
                    <a:pt x="0" y="2528090"/>
                  </a:lnTo>
                  <a:lnTo>
                    <a:pt x="6796" y="2570229"/>
                  </a:lnTo>
                  <a:lnTo>
                    <a:pt x="25721" y="2606826"/>
                  </a:lnTo>
                  <a:lnTo>
                    <a:pt x="54579" y="2635684"/>
                  </a:lnTo>
                  <a:lnTo>
                    <a:pt x="91176" y="2654609"/>
                  </a:lnTo>
                  <a:lnTo>
                    <a:pt x="133315" y="2661405"/>
                  </a:lnTo>
                  <a:lnTo>
                    <a:pt x="4598079" y="2661405"/>
                  </a:lnTo>
                  <a:lnTo>
                    <a:pt x="4640219" y="2654609"/>
                  </a:lnTo>
                  <a:lnTo>
                    <a:pt x="4676815" y="2635684"/>
                  </a:lnTo>
                  <a:lnTo>
                    <a:pt x="4705674" y="2606826"/>
                  </a:lnTo>
                  <a:lnTo>
                    <a:pt x="4724599" y="2570229"/>
                  </a:lnTo>
                  <a:lnTo>
                    <a:pt x="4731395" y="2528090"/>
                  </a:lnTo>
                  <a:lnTo>
                    <a:pt x="4731395" y="133315"/>
                  </a:lnTo>
                  <a:lnTo>
                    <a:pt x="4724599" y="91176"/>
                  </a:lnTo>
                  <a:lnTo>
                    <a:pt x="4705674" y="54579"/>
                  </a:lnTo>
                  <a:lnTo>
                    <a:pt x="4676815" y="25721"/>
                  </a:lnTo>
                  <a:lnTo>
                    <a:pt x="4640219" y="6796"/>
                  </a:lnTo>
                  <a:lnTo>
                    <a:pt x="4598079" y="0"/>
                  </a:lnTo>
                  <a:lnTo>
                    <a:pt x="133315" y="0"/>
                  </a:lnTo>
                  <a:close/>
                </a:path>
              </a:pathLst>
            </a:custGeom>
            <a:ln w="75243">
              <a:solidFill>
                <a:srgbClr val="FFFFFF"/>
              </a:solidFill>
            </a:ln>
          </p:spPr>
          <p:txBody>
            <a:bodyPr wrap="square" lIns="0" tIns="0" rIns="0" bIns="0" rtlCol="0"/>
            <a:lstStyle/>
            <a:p>
              <a:endParaRPr dirty="0"/>
            </a:p>
          </p:txBody>
        </p:sp>
        <p:sp>
          <p:nvSpPr>
            <p:cNvPr id="69" name="object 69"/>
            <p:cNvSpPr/>
            <p:nvPr/>
          </p:nvSpPr>
          <p:spPr>
            <a:xfrm>
              <a:off x="5996754" y="3931334"/>
              <a:ext cx="11790045" cy="4894580"/>
            </a:xfrm>
            <a:custGeom>
              <a:avLst/>
              <a:gdLst/>
              <a:ahLst/>
              <a:cxnLst/>
              <a:rect l="l" t="t" r="r" b="b"/>
              <a:pathLst>
                <a:path w="11790044" h="4894580">
                  <a:moveTo>
                    <a:pt x="11379025"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1984347"/>
                  </a:lnTo>
                  <a:lnTo>
                    <a:pt x="134039" y="2031592"/>
                  </a:lnTo>
                  <a:lnTo>
                    <a:pt x="120206" y="2077720"/>
                  </a:lnTo>
                  <a:lnTo>
                    <a:pt x="98158" y="2121925"/>
                  </a:lnTo>
                  <a:lnTo>
                    <a:pt x="68722" y="2163399"/>
                  </a:lnTo>
                  <a:lnTo>
                    <a:pt x="32721" y="2201336"/>
                  </a:lnTo>
                  <a:lnTo>
                    <a:pt x="18768" y="2207649"/>
                  </a:lnTo>
                  <a:lnTo>
                    <a:pt x="8311" y="2217996"/>
                  </a:lnTo>
                  <a:lnTo>
                    <a:pt x="1879" y="2231031"/>
                  </a:lnTo>
                  <a:lnTo>
                    <a:pt x="0" y="2246863"/>
                  </a:lnTo>
                  <a:lnTo>
                    <a:pt x="1879" y="2261234"/>
                  </a:lnTo>
                  <a:lnTo>
                    <a:pt x="8311" y="2274267"/>
                  </a:lnTo>
                  <a:lnTo>
                    <a:pt x="18768" y="2284616"/>
                  </a:lnTo>
                  <a:lnTo>
                    <a:pt x="32721" y="2290935"/>
                  </a:lnTo>
                  <a:lnTo>
                    <a:pt x="68722" y="2328866"/>
                  </a:lnTo>
                  <a:lnTo>
                    <a:pt x="98158" y="2370337"/>
                  </a:lnTo>
                  <a:lnTo>
                    <a:pt x="120206" y="2414541"/>
                  </a:lnTo>
                  <a:lnTo>
                    <a:pt x="134039" y="2460668"/>
                  </a:lnTo>
                  <a:lnTo>
                    <a:pt x="138833" y="2507913"/>
                  </a:lnTo>
                  <a:lnTo>
                    <a:pt x="138833" y="4483622"/>
                  </a:lnTo>
                  <a:lnTo>
                    <a:pt x="141598" y="4531498"/>
                  </a:lnTo>
                  <a:lnTo>
                    <a:pt x="149687" y="4577751"/>
                  </a:lnTo>
                  <a:lnTo>
                    <a:pt x="162792" y="4622073"/>
                  </a:lnTo>
                  <a:lnTo>
                    <a:pt x="180605" y="4664158"/>
                  </a:lnTo>
                  <a:lnTo>
                    <a:pt x="202817" y="4703695"/>
                  </a:lnTo>
                  <a:lnTo>
                    <a:pt x="229118" y="4740379"/>
                  </a:lnTo>
                  <a:lnTo>
                    <a:pt x="259202" y="4773900"/>
                  </a:lnTo>
                  <a:lnTo>
                    <a:pt x="292760" y="4803951"/>
                  </a:lnTo>
                  <a:lnTo>
                    <a:pt x="329482" y="4830223"/>
                  </a:lnTo>
                  <a:lnTo>
                    <a:pt x="369061" y="4852410"/>
                  </a:lnTo>
                  <a:lnTo>
                    <a:pt x="411188" y="4870202"/>
                  </a:lnTo>
                  <a:lnTo>
                    <a:pt x="455555" y="4883292"/>
                  </a:lnTo>
                  <a:lnTo>
                    <a:pt x="501853" y="4891371"/>
                  </a:lnTo>
                  <a:lnTo>
                    <a:pt x="549773" y="4894133"/>
                  </a:lnTo>
                  <a:lnTo>
                    <a:pt x="11379025" y="4894133"/>
                  </a:lnTo>
                  <a:lnTo>
                    <a:pt x="11426947" y="4891371"/>
                  </a:lnTo>
                  <a:lnTo>
                    <a:pt x="11473245" y="4883292"/>
                  </a:lnTo>
                  <a:lnTo>
                    <a:pt x="11517612" y="4870202"/>
                  </a:lnTo>
                  <a:lnTo>
                    <a:pt x="11559737" y="4852410"/>
                  </a:lnTo>
                  <a:lnTo>
                    <a:pt x="11599314" y="4830223"/>
                  </a:lnTo>
                  <a:lnTo>
                    <a:pt x="11636034" y="4803951"/>
                  </a:lnTo>
                  <a:lnTo>
                    <a:pt x="11669589" y="4773900"/>
                  </a:lnTo>
                  <a:lnTo>
                    <a:pt x="11699670" y="4740379"/>
                  </a:lnTo>
                  <a:lnTo>
                    <a:pt x="11725969" y="4703695"/>
                  </a:lnTo>
                  <a:lnTo>
                    <a:pt x="11748178" y="4664158"/>
                  </a:lnTo>
                  <a:lnTo>
                    <a:pt x="11765988" y="4622073"/>
                  </a:lnTo>
                  <a:lnTo>
                    <a:pt x="11779092" y="4577751"/>
                  </a:lnTo>
                  <a:lnTo>
                    <a:pt x="11787180" y="4531498"/>
                  </a:lnTo>
                  <a:lnTo>
                    <a:pt x="11789944" y="4483622"/>
                  </a:lnTo>
                  <a:lnTo>
                    <a:pt x="11789944" y="410521"/>
                  </a:lnTo>
                  <a:lnTo>
                    <a:pt x="11787180" y="362645"/>
                  </a:lnTo>
                  <a:lnTo>
                    <a:pt x="11779092" y="316392"/>
                  </a:lnTo>
                  <a:lnTo>
                    <a:pt x="11765988" y="272069"/>
                  </a:lnTo>
                  <a:lnTo>
                    <a:pt x="11748178" y="229983"/>
                  </a:lnTo>
                  <a:lnTo>
                    <a:pt x="11725969" y="190445"/>
                  </a:lnTo>
                  <a:lnTo>
                    <a:pt x="11699670" y="153760"/>
                  </a:lnTo>
                  <a:lnTo>
                    <a:pt x="11669589" y="120238"/>
                  </a:lnTo>
                  <a:lnTo>
                    <a:pt x="11636034" y="90186"/>
                  </a:lnTo>
                  <a:lnTo>
                    <a:pt x="11599314" y="63912"/>
                  </a:lnTo>
                  <a:lnTo>
                    <a:pt x="11559737" y="41725"/>
                  </a:lnTo>
                  <a:lnTo>
                    <a:pt x="11517612" y="23932"/>
                  </a:lnTo>
                  <a:lnTo>
                    <a:pt x="11473245" y="10842"/>
                  </a:lnTo>
                  <a:lnTo>
                    <a:pt x="11426947" y="2761"/>
                  </a:lnTo>
                  <a:lnTo>
                    <a:pt x="11379025" y="0"/>
                  </a:lnTo>
                  <a:close/>
                </a:path>
              </a:pathLst>
            </a:custGeom>
            <a:solidFill>
              <a:srgbClr val="FFFFFF"/>
            </a:solidFill>
          </p:spPr>
          <p:txBody>
            <a:bodyPr wrap="square" lIns="0" tIns="0" rIns="0" bIns="0" rtlCol="0"/>
            <a:lstStyle/>
            <a:p>
              <a:endParaRPr dirty="0"/>
            </a:p>
          </p:txBody>
        </p:sp>
        <p:sp>
          <p:nvSpPr>
            <p:cNvPr id="70" name="object 70"/>
            <p:cNvSpPr/>
            <p:nvPr/>
          </p:nvSpPr>
          <p:spPr>
            <a:xfrm>
              <a:off x="5996733" y="3931334"/>
              <a:ext cx="11790045" cy="4894580"/>
            </a:xfrm>
            <a:custGeom>
              <a:avLst/>
              <a:gdLst/>
              <a:ahLst/>
              <a:cxnLst/>
              <a:rect l="l" t="t" r="r" b="b"/>
              <a:pathLst>
                <a:path w="11790044" h="4894580">
                  <a:moveTo>
                    <a:pt x="11379046" y="0"/>
                  </a:moveTo>
                  <a:lnTo>
                    <a:pt x="11142697"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1984347"/>
                  </a:lnTo>
                  <a:lnTo>
                    <a:pt x="134060" y="2031592"/>
                  </a:lnTo>
                  <a:lnTo>
                    <a:pt x="120226" y="2077720"/>
                  </a:lnTo>
                  <a:lnTo>
                    <a:pt x="98179" y="2121925"/>
                  </a:lnTo>
                  <a:lnTo>
                    <a:pt x="68743" y="2163399"/>
                  </a:lnTo>
                  <a:lnTo>
                    <a:pt x="32742" y="2201336"/>
                  </a:lnTo>
                  <a:lnTo>
                    <a:pt x="18789" y="2207649"/>
                  </a:lnTo>
                  <a:lnTo>
                    <a:pt x="8332" y="2217996"/>
                  </a:lnTo>
                  <a:lnTo>
                    <a:pt x="1900" y="2231031"/>
                  </a:lnTo>
                  <a:lnTo>
                    <a:pt x="20" y="2245408"/>
                  </a:lnTo>
                  <a:lnTo>
                    <a:pt x="0" y="2245648"/>
                  </a:lnTo>
                  <a:lnTo>
                    <a:pt x="20" y="2245889"/>
                  </a:lnTo>
                  <a:lnTo>
                    <a:pt x="0" y="2246130"/>
                  </a:lnTo>
                  <a:lnTo>
                    <a:pt x="20" y="2246371"/>
                  </a:lnTo>
                  <a:lnTo>
                    <a:pt x="0" y="2246612"/>
                  </a:lnTo>
                  <a:lnTo>
                    <a:pt x="20" y="2246863"/>
                  </a:lnTo>
                  <a:lnTo>
                    <a:pt x="1900" y="2261234"/>
                  </a:lnTo>
                  <a:lnTo>
                    <a:pt x="8332" y="2274267"/>
                  </a:lnTo>
                  <a:lnTo>
                    <a:pt x="18789" y="2284616"/>
                  </a:lnTo>
                  <a:lnTo>
                    <a:pt x="32742" y="2290935"/>
                  </a:lnTo>
                  <a:lnTo>
                    <a:pt x="68743" y="2328866"/>
                  </a:lnTo>
                  <a:lnTo>
                    <a:pt x="98179" y="2370337"/>
                  </a:lnTo>
                  <a:lnTo>
                    <a:pt x="120226" y="2414541"/>
                  </a:lnTo>
                  <a:lnTo>
                    <a:pt x="134060" y="2460668"/>
                  </a:lnTo>
                  <a:lnTo>
                    <a:pt x="138854" y="2507913"/>
                  </a:lnTo>
                  <a:lnTo>
                    <a:pt x="138854" y="4483622"/>
                  </a:lnTo>
                  <a:lnTo>
                    <a:pt x="141619" y="4531498"/>
                  </a:lnTo>
                  <a:lnTo>
                    <a:pt x="149708" y="4577751"/>
                  </a:lnTo>
                  <a:lnTo>
                    <a:pt x="162813" y="4622073"/>
                  </a:lnTo>
                  <a:lnTo>
                    <a:pt x="180626" y="4664158"/>
                  </a:lnTo>
                  <a:lnTo>
                    <a:pt x="202837" y="4703695"/>
                  </a:lnTo>
                  <a:lnTo>
                    <a:pt x="229139" y="4740379"/>
                  </a:lnTo>
                  <a:lnTo>
                    <a:pt x="259223" y="4773900"/>
                  </a:lnTo>
                  <a:lnTo>
                    <a:pt x="292781" y="4803951"/>
                  </a:lnTo>
                  <a:lnTo>
                    <a:pt x="329503" y="4830223"/>
                  </a:lnTo>
                  <a:lnTo>
                    <a:pt x="369082" y="4852410"/>
                  </a:lnTo>
                  <a:lnTo>
                    <a:pt x="411209" y="4870202"/>
                  </a:lnTo>
                  <a:lnTo>
                    <a:pt x="455576" y="4883292"/>
                  </a:lnTo>
                  <a:lnTo>
                    <a:pt x="501874" y="4891371"/>
                  </a:lnTo>
                  <a:lnTo>
                    <a:pt x="549794" y="4894133"/>
                  </a:lnTo>
                  <a:lnTo>
                    <a:pt x="762385" y="4894133"/>
                  </a:lnTo>
                  <a:lnTo>
                    <a:pt x="11142697" y="4894133"/>
                  </a:lnTo>
                  <a:lnTo>
                    <a:pt x="11379046" y="4894133"/>
                  </a:lnTo>
                  <a:lnTo>
                    <a:pt x="11426968" y="4891371"/>
                  </a:lnTo>
                  <a:lnTo>
                    <a:pt x="11473266" y="4883292"/>
                  </a:lnTo>
                  <a:lnTo>
                    <a:pt x="11517632" y="4870202"/>
                  </a:lnTo>
                  <a:lnTo>
                    <a:pt x="11559758" y="4852410"/>
                  </a:lnTo>
                  <a:lnTo>
                    <a:pt x="11599335" y="4830223"/>
                  </a:lnTo>
                  <a:lnTo>
                    <a:pt x="11636055" y="4803951"/>
                  </a:lnTo>
                  <a:lnTo>
                    <a:pt x="11669610" y="4773900"/>
                  </a:lnTo>
                  <a:lnTo>
                    <a:pt x="11699691" y="4740379"/>
                  </a:lnTo>
                  <a:lnTo>
                    <a:pt x="11725990" y="4703695"/>
                  </a:lnTo>
                  <a:lnTo>
                    <a:pt x="11748199" y="4664158"/>
                  </a:lnTo>
                  <a:lnTo>
                    <a:pt x="11766009" y="4622073"/>
                  </a:lnTo>
                  <a:lnTo>
                    <a:pt x="11779113" y="4577751"/>
                  </a:lnTo>
                  <a:lnTo>
                    <a:pt x="11787201" y="4531498"/>
                  </a:lnTo>
                  <a:lnTo>
                    <a:pt x="11789965" y="4483622"/>
                  </a:lnTo>
                  <a:lnTo>
                    <a:pt x="11789965" y="2449778"/>
                  </a:lnTo>
                  <a:lnTo>
                    <a:pt x="11789965" y="1804667"/>
                  </a:lnTo>
                  <a:lnTo>
                    <a:pt x="11789965" y="410521"/>
                  </a:lnTo>
                  <a:lnTo>
                    <a:pt x="11787201" y="362645"/>
                  </a:lnTo>
                  <a:lnTo>
                    <a:pt x="11779113" y="316392"/>
                  </a:lnTo>
                  <a:lnTo>
                    <a:pt x="11766009" y="272069"/>
                  </a:lnTo>
                  <a:lnTo>
                    <a:pt x="11748199" y="229983"/>
                  </a:lnTo>
                  <a:lnTo>
                    <a:pt x="11725990" y="190445"/>
                  </a:lnTo>
                  <a:lnTo>
                    <a:pt x="11699691" y="153760"/>
                  </a:lnTo>
                  <a:lnTo>
                    <a:pt x="11669610" y="120238"/>
                  </a:lnTo>
                  <a:lnTo>
                    <a:pt x="11636055" y="90186"/>
                  </a:lnTo>
                  <a:lnTo>
                    <a:pt x="11599335" y="63912"/>
                  </a:lnTo>
                  <a:lnTo>
                    <a:pt x="11559758" y="41725"/>
                  </a:lnTo>
                  <a:lnTo>
                    <a:pt x="11517632" y="23932"/>
                  </a:lnTo>
                  <a:lnTo>
                    <a:pt x="11473266" y="10842"/>
                  </a:lnTo>
                  <a:lnTo>
                    <a:pt x="11426968" y="2761"/>
                  </a:lnTo>
                  <a:lnTo>
                    <a:pt x="11379046" y="0"/>
                  </a:lnTo>
                  <a:close/>
                </a:path>
              </a:pathLst>
            </a:custGeom>
            <a:ln w="62825">
              <a:solidFill>
                <a:srgbClr val="CC96EA"/>
              </a:solidFill>
            </a:ln>
          </p:spPr>
          <p:txBody>
            <a:bodyPr wrap="square" lIns="0" tIns="0" rIns="0" bIns="0" rtlCol="0"/>
            <a:lstStyle/>
            <a:p>
              <a:endParaRPr dirty="0"/>
            </a:p>
          </p:txBody>
        </p:sp>
      </p:grpSp>
      <p:sp>
        <p:nvSpPr>
          <p:cNvPr id="76" name="object 76"/>
          <p:cNvSpPr txBox="1"/>
          <p:nvPr/>
        </p:nvSpPr>
        <p:spPr>
          <a:xfrm>
            <a:off x="1626978" y="6939215"/>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77" name="object 77"/>
          <p:cNvSpPr txBox="1"/>
          <p:nvPr/>
        </p:nvSpPr>
        <p:spPr>
          <a:xfrm>
            <a:off x="6576208" y="4333608"/>
            <a:ext cx="10464165" cy="1524000"/>
          </a:xfrm>
          <a:prstGeom prst="rect">
            <a:avLst/>
          </a:prstGeom>
        </p:spPr>
        <p:txBody>
          <a:bodyPr vert="horz" wrap="square" lIns="0" tIns="38735" rIns="0" bIns="0" rtlCol="0">
            <a:spAutoFit/>
          </a:bodyPr>
          <a:lstStyle/>
          <a:p>
            <a:pPr marL="12700" marR="229235">
              <a:lnSpc>
                <a:spcPts val="2630"/>
              </a:lnSpc>
              <a:spcBef>
                <a:spcPts val="305"/>
              </a:spcBef>
            </a:pPr>
            <a:r>
              <a:rPr sz="2300" b="1" spc="-35" dirty="0">
                <a:solidFill>
                  <a:srgbClr val="231F20"/>
                </a:solidFill>
                <a:latin typeface="Calibri"/>
                <a:cs typeface="Calibri"/>
              </a:rPr>
              <a:t>Guidez</a:t>
            </a:r>
            <a:r>
              <a:rPr sz="2300" b="1" spc="-160" dirty="0">
                <a:solidFill>
                  <a:srgbClr val="231F20"/>
                </a:solidFill>
                <a:latin typeface="Calibri"/>
                <a:cs typeface="Calibri"/>
              </a:rPr>
              <a:t> </a:t>
            </a:r>
            <a:r>
              <a:rPr sz="2300" b="1" dirty="0">
                <a:solidFill>
                  <a:srgbClr val="231F20"/>
                </a:solidFill>
                <a:latin typeface="Calibri"/>
                <a:cs typeface="Calibri"/>
              </a:rPr>
              <a:t>les</a:t>
            </a:r>
            <a:r>
              <a:rPr sz="2300" b="1" spc="-155" dirty="0">
                <a:solidFill>
                  <a:srgbClr val="231F20"/>
                </a:solidFill>
                <a:latin typeface="Calibri"/>
                <a:cs typeface="Calibri"/>
              </a:rPr>
              <a:t> </a:t>
            </a:r>
            <a:r>
              <a:rPr sz="2300" b="1" spc="-30" dirty="0">
                <a:solidFill>
                  <a:srgbClr val="231F20"/>
                </a:solidFill>
                <a:latin typeface="Calibri"/>
                <a:cs typeface="Calibri"/>
              </a:rPr>
              <a:t>participants</a:t>
            </a:r>
            <a:r>
              <a:rPr sz="2300" b="1" spc="-160" dirty="0">
                <a:solidFill>
                  <a:srgbClr val="231F20"/>
                </a:solidFill>
                <a:latin typeface="Calibri"/>
                <a:cs typeface="Calibri"/>
              </a:rPr>
              <a:t> </a:t>
            </a:r>
            <a:r>
              <a:rPr sz="2300" b="1" spc="-30" dirty="0">
                <a:solidFill>
                  <a:srgbClr val="231F20"/>
                </a:solidFill>
                <a:latin typeface="Calibri"/>
                <a:cs typeface="Calibri"/>
              </a:rPr>
              <a:t>en</a:t>
            </a:r>
            <a:r>
              <a:rPr sz="2300" b="1" spc="-155" dirty="0">
                <a:solidFill>
                  <a:srgbClr val="231F20"/>
                </a:solidFill>
                <a:latin typeface="Calibri"/>
                <a:cs typeface="Calibri"/>
              </a:rPr>
              <a:t> </a:t>
            </a:r>
            <a:r>
              <a:rPr sz="2300" b="1" spc="-45" dirty="0">
                <a:solidFill>
                  <a:srgbClr val="231F20"/>
                </a:solidFill>
                <a:latin typeface="Calibri"/>
                <a:cs typeface="Calibri"/>
              </a:rPr>
              <a:t>indiquant</a:t>
            </a:r>
            <a:r>
              <a:rPr sz="2300" b="1" spc="-160" dirty="0">
                <a:solidFill>
                  <a:srgbClr val="231F20"/>
                </a:solidFill>
                <a:latin typeface="Calibri"/>
                <a:cs typeface="Calibri"/>
              </a:rPr>
              <a:t> </a:t>
            </a:r>
            <a:r>
              <a:rPr sz="2300" b="1" spc="-55" dirty="0">
                <a:solidFill>
                  <a:srgbClr val="231F20"/>
                </a:solidFill>
                <a:latin typeface="Calibri"/>
                <a:cs typeface="Calibri"/>
              </a:rPr>
              <a:t>que</a:t>
            </a:r>
            <a:r>
              <a:rPr sz="2300" b="1" spc="-155" dirty="0">
                <a:solidFill>
                  <a:srgbClr val="231F20"/>
                </a:solidFill>
                <a:latin typeface="Calibri"/>
                <a:cs typeface="Calibri"/>
              </a:rPr>
              <a:t> </a:t>
            </a:r>
            <a:r>
              <a:rPr sz="2300" b="1" spc="-75" dirty="0">
                <a:solidFill>
                  <a:srgbClr val="231F20"/>
                </a:solidFill>
                <a:latin typeface="Calibri"/>
                <a:cs typeface="Calibri"/>
              </a:rPr>
              <a:t>d’une</a:t>
            </a:r>
            <a:r>
              <a:rPr sz="2300" b="1" spc="-160" dirty="0">
                <a:solidFill>
                  <a:srgbClr val="231F20"/>
                </a:solidFill>
                <a:latin typeface="Calibri"/>
                <a:cs typeface="Calibri"/>
              </a:rPr>
              <a:t> </a:t>
            </a:r>
            <a:r>
              <a:rPr sz="2300" b="1" spc="-55" dirty="0">
                <a:solidFill>
                  <a:srgbClr val="231F20"/>
                </a:solidFill>
                <a:latin typeface="Calibri"/>
                <a:cs typeface="Calibri"/>
              </a:rPr>
              <a:t>manière</a:t>
            </a:r>
            <a:r>
              <a:rPr sz="2300" b="1" spc="-155" dirty="0">
                <a:solidFill>
                  <a:srgbClr val="231F20"/>
                </a:solidFill>
                <a:latin typeface="Calibri"/>
                <a:cs typeface="Calibri"/>
              </a:rPr>
              <a:t> </a:t>
            </a:r>
            <a:r>
              <a:rPr sz="2300" b="1" spc="-40" dirty="0">
                <a:solidFill>
                  <a:srgbClr val="231F20"/>
                </a:solidFill>
                <a:latin typeface="Calibri"/>
                <a:cs typeface="Calibri"/>
              </a:rPr>
              <a:t>générale</a:t>
            </a:r>
            <a:r>
              <a:rPr sz="2300" b="1" spc="-155" dirty="0">
                <a:solidFill>
                  <a:srgbClr val="231F20"/>
                </a:solidFill>
                <a:latin typeface="Calibri"/>
                <a:cs typeface="Calibri"/>
              </a:rPr>
              <a:t> </a:t>
            </a:r>
            <a:r>
              <a:rPr sz="2300" b="1" dirty="0">
                <a:solidFill>
                  <a:srgbClr val="231F20"/>
                </a:solidFill>
                <a:latin typeface="Calibri"/>
                <a:cs typeface="Calibri"/>
              </a:rPr>
              <a:t>les</a:t>
            </a:r>
            <a:r>
              <a:rPr sz="2300" b="1" spc="-160" dirty="0">
                <a:solidFill>
                  <a:srgbClr val="231F20"/>
                </a:solidFill>
                <a:latin typeface="Calibri"/>
                <a:cs typeface="Calibri"/>
              </a:rPr>
              <a:t> </a:t>
            </a:r>
            <a:r>
              <a:rPr sz="2300" b="1" spc="-65" dirty="0">
                <a:solidFill>
                  <a:srgbClr val="231F20"/>
                </a:solidFill>
                <a:latin typeface="Calibri"/>
                <a:cs typeface="Calibri"/>
              </a:rPr>
              <a:t>méthodes</a:t>
            </a:r>
            <a:r>
              <a:rPr sz="2300" b="1" spc="-155" dirty="0">
                <a:solidFill>
                  <a:srgbClr val="231F20"/>
                </a:solidFill>
                <a:latin typeface="Calibri"/>
                <a:cs typeface="Calibri"/>
              </a:rPr>
              <a:t> </a:t>
            </a:r>
            <a:r>
              <a:rPr sz="2300" b="1" spc="-20" dirty="0">
                <a:solidFill>
                  <a:srgbClr val="231F20"/>
                </a:solidFill>
                <a:latin typeface="Calibri"/>
                <a:cs typeface="Calibri"/>
              </a:rPr>
              <a:t>d’ingénierie sociale</a:t>
            </a:r>
            <a:r>
              <a:rPr sz="2300" b="1" spc="-160" dirty="0">
                <a:solidFill>
                  <a:srgbClr val="231F20"/>
                </a:solidFill>
                <a:latin typeface="Calibri"/>
                <a:cs typeface="Calibri"/>
              </a:rPr>
              <a:t> </a:t>
            </a:r>
            <a:r>
              <a:rPr sz="2300" b="1" dirty="0">
                <a:solidFill>
                  <a:srgbClr val="231F20"/>
                </a:solidFill>
                <a:latin typeface="Calibri"/>
                <a:cs typeface="Calibri"/>
              </a:rPr>
              <a:t>se</a:t>
            </a:r>
            <a:r>
              <a:rPr sz="2300" b="1" spc="-155" dirty="0">
                <a:solidFill>
                  <a:srgbClr val="231F20"/>
                </a:solidFill>
                <a:latin typeface="Calibri"/>
                <a:cs typeface="Calibri"/>
              </a:rPr>
              <a:t> </a:t>
            </a:r>
            <a:r>
              <a:rPr sz="2300" b="1" spc="-60" dirty="0">
                <a:solidFill>
                  <a:srgbClr val="231F20"/>
                </a:solidFill>
                <a:latin typeface="Calibri"/>
                <a:cs typeface="Calibri"/>
              </a:rPr>
              <a:t>déroulent</a:t>
            </a:r>
            <a:r>
              <a:rPr sz="2300" b="1" spc="-155" dirty="0">
                <a:solidFill>
                  <a:srgbClr val="231F20"/>
                </a:solidFill>
                <a:latin typeface="Calibri"/>
                <a:cs typeface="Calibri"/>
              </a:rPr>
              <a:t> </a:t>
            </a:r>
            <a:r>
              <a:rPr sz="2300" b="1" spc="-30" dirty="0">
                <a:solidFill>
                  <a:srgbClr val="231F20"/>
                </a:solidFill>
                <a:latin typeface="Calibri"/>
                <a:cs typeface="Calibri"/>
              </a:rPr>
              <a:t>selon</a:t>
            </a:r>
            <a:r>
              <a:rPr sz="2300" b="1" spc="-155" dirty="0">
                <a:solidFill>
                  <a:srgbClr val="231F20"/>
                </a:solidFill>
                <a:latin typeface="Calibri"/>
                <a:cs typeface="Calibri"/>
              </a:rPr>
              <a:t> </a:t>
            </a:r>
            <a:r>
              <a:rPr sz="2300" b="1" dirty="0">
                <a:solidFill>
                  <a:srgbClr val="231F20"/>
                </a:solidFill>
                <a:latin typeface="Calibri"/>
                <a:cs typeface="Calibri"/>
              </a:rPr>
              <a:t>le</a:t>
            </a:r>
            <a:r>
              <a:rPr sz="2300" b="1" spc="-160" dirty="0">
                <a:solidFill>
                  <a:srgbClr val="231F20"/>
                </a:solidFill>
                <a:latin typeface="Calibri"/>
                <a:cs typeface="Calibri"/>
              </a:rPr>
              <a:t> </a:t>
            </a:r>
            <a:r>
              <a:rPr sz="2300" b="1" spc="-40" dirty="0">
                <a:solidFill>
                  <a:srgbClr val="231F20"/>
                </a:solidFill>
                <a:latin typeface="Calibri"/>
                <a:cs typeface="Calibri"/>
              </a:rPr>
              <a:t>schéma</a:t>
            </a:r>
            <a:r>
              <a:rPr sz="2300" b="1" spc="-155" dirty="0">
                <a:solidFill>
                  <a:srgbClr val="231F20"/>
                </a:solidFill>
                <a:latin typeface="Calibri"/>
                <a:cs typeface="Calibri"/>
              </a:rPr>
              <a:t> </a:t>
            </a:r>
            <a:r>
              <a:rPr sz="2300" b="1" spc="-45" dirty="0">
                <a:solidFill>
                  <a:srgbClr val="231F20"/>
                </a:solidFill>
                <a:latin typeface="Calibri"/>
                <a:cs typeface="Calibri"/>
              </a:rPr>
              <a:t>suivant</a:t>
            </a:r>
            <a:r>
              <a:rPr sz="2300" b="1" spc="-15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66370" indent="-154305">
              <a:lnSpc>
                <a:spcPct val="100000"/>
              </a:lnSpc>
              <a:spcBef>
                <a:spcPts val="585"/>
              </a:spcBef>
              <a:buFont typeface="Arial"/>
              <a:buChar char="•"/>
              <a:tabLst>
                <a:tab pos="167005" algn="l"/>
              </a:tabLst>
            </a:pPr>
            <a:r>
              <a:rPr sz="2300" i="1" spc="-225" dirty="0">
                <a:solidFill>
                  <a:srgbClr val="231F20"/>
                </a:solidFill>
                <a:latin typeface="Arial Narrow"/>
                <a:cs typeface="Arial Narrow"/>
              </a:rPr>
              <a:t>Une</a:t>
            </a:r>
            <a:r>
              <a:rPr sz="2300" i="1" spc="-120" dirty="0">
                <a:solidFill>
                  <a:srgbClr val="231F20"/>
                </a:solidFill>
                <a:latin typeface="Arial Narrow"/>
                <a:cs typeface="Arial Narrow"/>
              </a:rPr>
              <a:t> </a:t>
            </a:r>
            <a:r>
              <a:rPr sz="2300" b="1" i="1" spc="-190" dirty="0">
                <a:solidFill>
                  <a:srgbClr val="231F20"/>
                </a:solidFill>
                <a:latin typeface="Arial Narrow"/>
                <a:cs typeface="Arial Narrow"/>
              </a:rPr>
              <a:t>phase</a:t>
            </a:r>
            <a:r>
              <a:rPr sz="2300" b="1" i="1" spc="-114" dirty="0">
                <a:solidFill>
                  <a:srgbClr val="231F20"/>
                </a:solidFill>
                <a:latin typeface="Arial Narrow"/>
                <a:cs typeface="Arial Narrow"/>
              </a:rPr>
              <a:t> </a:t>
            </a:r>
            <a:r>
              <a:rPr sz="2300" b="1" i="1" spc="-200" dirty="0">
                <a:solidFill>
                  <a:srgbClr val="231F20"/>
                </a:solidFill>
                <a:latin typeface="Arial Narrow"/>
                <a:cs typeface="Arial Narrow"/>
              </a:rPr>
              <a:t>d’approche</a:t>
            </a:r>
            <a:r>
              <a:rPr sz="2300" b="1" i="1" spc="-114" dirty="0">
                <a:solidFill>
                  <a:srgbClr val="231F20"/>
                </a:solidFill>
                <a:latin typeface="Arial Narrow"/>
                <a:cs typeface="Arial Narrow"/>
              </a:rPr>
              <a:t> </a:t>
            </a:r>
            <a:r>
              <a:rPr sz="2300" i="1" spc="-100" dirty="0">
                <a:solidFill>
                  <a:srgbClr val="231F20"/>
                </a:solidFill>
                <a:latin typeface="Arial Narrow"/>
                <a:cs typeface="Arial Narrow"/>
              </a:rPr>
              <a:t>permettant</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95" dirty="0">
                <a:solidFill>
                  <a:srgbClr val="231F20"/>
                </a:solidFill>
                <a:latin typeface="Arial Narrow"/>
                <a:cs typeface="Arial Narrow"/>
              </a:rPr>
              <a:t>mettre</a:t>
            </a:r>
            <a:r>
              <a:rPr sz="2300" i="1" spc="-114" dirty="0">
                <a:solidFill>
                  <a:srgbClr val="231F20"/>
                </a:solidFill>
                <a:latin typeface="Arial Narrow"/>
                <a:cs typeface="Arial Narrow"/>
              </a:rPr>
              <a:t> </a:t>
            </a:r>
            <a:r>
              <a:rPr sz="2300" i="1" spc="-100" dirty="0">
                <a:solidFill>
                  <a:srgbClr val="231F20"/>
                </a:solidFill>
                <a:latin typeface="Arial Narrow"/>
                <a:cs typeface="Arial Narrow"/>
              </a:rPr>
              <a:t>l’interlocuteur</a:t>
            </a:r>
            <a:r>
              <a:rPr sz="2300" i="1" spc="-114" dirty="0">
                <a:solidFill>
                  <a:srgbClr val="231F20"/>
                </a:solidFill>
                <a:latin typeface="Arial Narrow"/>
                <a:cs typeface="Arial Narrow"/>
              </a:rPr>
              <a:t> </a:t>
            </a:r>
            <a:r>
              <a:rPr sz="2300" i="1" spc="-160" dirty="0">
                <a:solidFill>
                  <a:srgbClr val="231F20"/>
                </a:solidFill>
                <a:latin typeface="Arial Narrow"/>
                <a:cs typeface="Arial Narrow"/>
              </a:rPr>
              <a:t>en</a:t>
            </a:r>
            <a:r>
              <a:rPr sz="2300" i="1" spc="-114" dirty="0">
                <a:solidFill>
                  <a:srgbClr val="231F20"/>
                </a:solidFill>
                <a:latin typeface="Arial Narrow"/>
                <a:cs typeface="Arial Narrow"/>
              </a:rPr>
              <a:t> </a:t>
            </a:r>
            <a:r>
              <a:rPr sz="2300" i="1" spc="-10" dirty="0">
                <a:solidFill>
                  <a:srgbClr val="231F20"/>
                </a:solidFill>
                <a:latin typeface="Arial Narrow"/>
                <a:cs typeface="Arial Narrow"/>
              </a:rPr>
              <a:t>confiance.</a:t>
            </a:r>
            <a:endParaRPr sz="2300" dirty="0">
              <a:latin typeface="Arial Narrow"/>
              <a:cs typeface="Arial Narrow"/>
            </a:endParaRPr>
          </a:p>
          <a:p>
            <a:pPr marL="166370" indent="-154305">
              <a:lnSpc>
                <a:spcPct val="100000"/>
              </a:lnSpc>
              <a:spcBef>
                <a:spcPts val="225"/>
              </a:spcBef>
              <a:buFont typeface="Arial"/>
              <a:buChar char="•"/>
              <a:tabLst>
                <a:tab pos="167005" algn="l"/>
              </a:tabLst>
            </a:pPr>
            <a:r>
              <a:rPr sz="2300" i="1" spc="-225" dirty="0">
                <a:solidFill>
                  <a:srgbClr val="231F20"/>
                </a:solidFill>
                <a:latin typeface="Arial Narrow"/>
                <a:cs typeface="Arial Narrow"/>
              </a:rPr>
              <a:t>Une</a:t>
            </a:r>
            <a:r>
              <a:rPr sz="2300" i="1" spc="-145" dirty="0">
                <a:solidFill>
                  <a:srgbClr val="231F20"/>
                </a:solidFill>
                <a:latin typeface="Arial Narrow"/>
                <a:cs typeface="Arial Narrow"/>
              </a:rPr>
              <a:t> </a:t>
            </a:r>
            <a:r>
              <a:rPr sz="2300" b="1" i="1" spc="-175" dirty="0">
                <a:solidFill>
                  <a:srgbClr val="231F20"/>
                </a:solidFill>
                <a:latin typeface="Arial Narrow"/>
                <a:cs typeface="Arial Narrow"/>
              </a:rPr>
              <a:t>mise</a:t>
            </a:r>
            <a:r>
              <a:rPr sz="2300" b="1" i="1" spc="-145" dirty="0">
                <a:solidFill>
                  <a:srgbClr val="231F20"/>
                </a:solidFill>
                <a:latin typeface="Arial Narrow"/>
                <a:cs typeface="Arial Narrow"/>
              </a:rPr>
              <a:t> </a:t>
            </a:r>
            <a:r>
              <a:rPr sz="2300" b="1" i="1" spc="-175" dirty="0">
                <a:solidFill>
                  <a:srgbClr val="231F20"/>
                </a:solidFill>
                <a:latin typeface="Arial Narrow"/>
                <a:cs typeface="Arial Narrow"/>
              </a:rPr>
              <a:t>en</a:t>
            </a:r>
            <a:r>
              <a:rPr sz="2300" b="1" i="1" spc="-140" dirty="0">
                <a:solidFill>
                  <a:srgbClr val="231F20"/>
                </a:solidFill>
                <a:latin typeface="Arial Narrow"/>
                <a:cs typeface="Arial Narrow"/>
              </a:rPr>
              <a:t> </a:t>
            </a:r>
            <a:r>
              <a:rPr sz="2300" b="1" i="1" spc="-125" dirty="0">
                <a:solidFill>
                  <a:srgbClr val="231F20"/>
                </a:solidFill>
                <a:latin typeface="Arial Narrow"/>
                <a:cs typeface="Arial Narrow"/>
              </a:rPr>
              <a:t>alerte</a:t>
            </a:r>
            <a:r>
              <a:rPr sz="2300" i="1" spc="-125" dirty="0">
                <a:solidFill>
                  <a:srgbClr val="231F20"/>
                </a:solidFill>
                <a:latin typeface="Arial Narrow"/>
                <a:cs typeface="Arial Narrow"/>
              </a:rPr>
              <a:t>,</a:t>
            </a:r>
            <a:r>
              <a:rPr sz="2300" i="1" spc="-145" dirty="0">
                <a:solidFill>
                  <a:srgbClr val="231F20"/>
                </a:solidFill>
                <a:latin typeface="Arial Narrow"/>
                <a:cs typeface="Arial Narrow"/>
              </a:rPr>
              <a:t> </a:t>
            </a:r>
            <a:r>
              <a:rPr sz="2300" i="1" spc="-50" dirty="0">
                <a:solidFill>
                  <a:srgbClr val="231F20"/>
                </a:solidFill>
                <a:latin typeface="Arial Narrow"/>
                <a:cs typeface="Arial Narrow"/>
              </a:rPr>
              <a:t>afin</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10" dirty="0">
                <a:solidFill>
                  <a:srgbClr val="231F20"/>
                </a:solidFill>
                <a:latin typeface="Arial Narrow"/>
                <a:cs typeface="Arial Narrow"/>
              </a:rPr>
              <a:t>déstabiliser</a:t>
            </a:r>
            <a:r>
              <a:rPr sz="2300" i="1" spc="-14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55" dirty="0">
                <a:solidFill>
                  <a:srgbClr val="231F20"/>
                </a:solidFill>
                <a:latin typeface="Arial Narrow"/>
                <a:cs typeface="Arial Narrow"/>
              </a:rPr>
              <a:t>s’assurer</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85" dirty="0">
                <a:solidFill>
                  <a:srgbClr val="231F20"/>
                </a:solidFill>
                <a:latin typeface="Arial Narrow"/>
                <a:cs typeface="Arial Narrow"/>
              </a:rPr>
              <a:t>rapidité</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40" dirty="0">
                <a:solidFill>
                  <a:srgbClr val="231F20"/>
                </a:solidFill>
                <a:latin typeface="Arial Narrow"/>
                <a:cs typeface="Arial Narrow"/>
              </a:rPr>
              <a:t>sa </a:t>
            </a:r>
            <a:r>
              <a:rPr sz="2300" i="1" spc="-105" dirty="0">
                <a:solidFill>
                  <a:srgbClr val="231F20"/>
                </a:solidFill>
                <a:latin typeface="Arial Narrow"/>
                <a:cs typeface="Arial Narrow"/>
              </a:rPr>
              <a:t>réaction</a:t>
            </a:r>
            <a:r>
              <a:rPr sz="2300" i="1" spc="-145" dirty="0">
                <a:solidFill>
                  <a:srgbClr val="231F20"/>
                </a:solidFill>
                <a:latin typeface="Arial Narrow"/>
                <a:cs typeface="Arial Narrow"/>
              </a:rPr>
              <a:t> </a:t>
            </a:r>
            <a:r>
              <a:rPr sz="2300" i="1" spc="-100" dirty="0">
                <a:solidFill>
                  <a:srgbClr val="231F20"/>
                </a:solidFill>
                <a:latin typeface="Arial Narrow"/>
                <a:cs typeface="Arial Narrow"/>
              </a:rPr>
              <a:t>(«</a:t>
            </a:r>
            <a:r>
              <a:rPr sz="2300" i="1" spc="-140" dirty="0">
                <a:solidFill>
                  <a:srgbClr val="231F20"/>
                </a:solidFill>
                <a:latin typeface="Arial Narrow"/>
                <a:cs typeface="Arial Narrow"/>
              </a:rPr>
              <a:t> </a:t>
            </a:r>
            <a:r>
              <a:rPr sz="2300" i="1" spc="-20" dirty="0">
                <a:solidFill>
                  <a:srgbClr val="231F20"/>
                </a:solidFill>
                <a:latin typeface="Arial Narrow"/>
                <a:cs typeface="Arial Narrow"/>
              </a:rPr>
              <a:t>il</a:t>
            </a:r>
            <a:r>
              <a:rPr sz="2300" i="1" spc="-145" dirty="0">
                <a:solidFill>
                  <a:srgbClr val="231F20"/>
                </a:solidFill>
                <a:latin typeface="Arial Narrow"/>
                <a:cs typeface="Arial Narrow"/>
              </a:rPr>
              <a:t> </a:t>
            </a:r>
            <a:r>
              <a:rPr sz="2300" i="1" spc="-130" dirty="0">
                <a:solidFill>
                  <a:srgbClr val="231F20"/>
                </a:solidFill>
                <a:latin typeface="Arial Narrow"/>
                <a:cs typeface="Arial Narrow"/>
              </a:rPr>
              <a:t>y</a:t>
            </a:r>
            <a:r>
              <a:rPr sz="2300" i="1" spc="-140" dirty="0">
                <a:solidFill>
                  <a:srgbClr val="231F20"/>
                </a:solidFill>
                <a:latin typeface="Arial Narrow"/>
                <a:cs typeface="Arial Narrow"/>
              </a:rPr>
              <a:t> </a:t>
            </a:r>
            <a:r>
              <a:rPr sz="2300" i="1" spc="-110" dirty="0">
                <a:solidFill>
                  <a:srgbClr val="231F20"/>
                </a:solidFill>
                <a:latin typeface="Arial Narrow"/>
                <a:cs typeface="Arial Narrow"/>
              </a:rPr>
              <a:t>a</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45" dirty="0">
                <a:solidFill>
                  <a:srgbClr val="231F20"/>
                </a:solidFill>
                <a:latin typeface="Arial Narrow"/>
                <a:cs typeface="Arial Narrow"/>
              </a:rPr>
              <a:t>problème </a:t>
            </a:r>
            <a:r>
              <a:rPr sz="2300" i="1" spc="-100" dirty="0">
                <a:solidFill>
                  <a:srgbClr val="231F20"/>
                </a:solidFill>
                <a:latin typeface="Arial Narrow"/>
                <a:cs typeface="Arial Narrow"/>
              </a:rPr>
              <a:t>sur</a:t>
            </a:r>
            <a:r>
              <a:rPr sz="2300" i="1" spc="-140" dirty="0">
                <a:solidFill>
                  <a:srgbClr val="231F20"/>
                </a:solidFill>
                <a:latin typeface="Arial Narrow"/>
                <a:cs typeface="Arial Narrow"/>
              </a:rPr>
              <a:t> </a:t>
            </a:r>
            <a:r>
              <a:rPr sz="2300" i="1" spc="-25" dirty="0">
                <a:solidFill>
                  <a:srgbClr val="231F20"/>
                </a:solidFill>
                <a:latin typeface="Arial Narrow"/>
                <a:cs typeface="Arial Narrow"/>
              </a:rPr>
              <a:t>un</a:t>
            </a:r>
            <a:endParaRPr sz="2300" dirty="0">
              <a:latin typeface="Arial Narrow"/>
              <a:cs typeface="Arial Narrow"/>
            </a:endParaRPr>
          </a:p>
        </p:txBody>
      </p:sp>
      <p:sp>
        <p:nvSpPr>
          <p:cNvPr id="78" name="object 78"/>
          <p:cNvSpPr txBox="1"/>
          <p:nvPr/>
        </p:nvSpPr>
        <p:spPr>
          <a:xfrm>
            <a:off x="6576208" y="5859442"/>
            <a:ext cx="2550160" cy="377825"/>
          </a:xfrm>
          <a:prstGeom prst="rect">
            <a:avLst/>
          </a:prstGeom>
        </p:spPr>
        <p:txBody>
          <a:bodyPr vert="horz" wrap="square" lIns="0" tIns="13335" rIns="0" bIns="0" rtlCol="0">
            <a:spAutoFit/>
          </a:bodyPr>
          <a:lstStyle/>
          <a:p>
            <a:pPr marL="12700">
              <a:lnSpc>
                <a:spcPct val="100000"/>
              </a:lnSpc>
              <a:spcBef>
                <a:spcPts val="105"/>
              </a:spcBef>
            </a:pPr>
            <a:r>
              <a:rPr sz="2300" i="1" spc="-95" dirty="0">
                <a:solidFill>
                  <a:srgbClr val="231F20"/>
                </a:solidFill>
                <a:latin typeface="Arial Narrow"/>
                <a:cs typeface="Arial Narrow"/>
              </a:rPr>
              <a:t>contrat,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00" dirty="0">
                <a:solidFill>
                  <a:srgbClr val="231F20"/>
                </a:solidFill>
                <a:latin typeface="Arial Narrow"/>
                <a:cs typeface="Arial Narrow"/>
              </a:rPr>
              <a:t>facture,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etc.</a:t>
            </a:r>
            <a:r>
              <a:rPr sz="2300" i="1" spc="-130" dirty="0">
                <a:solidFill>
                  <a:srgbClr val="231F20"/>
                </a:solidFill>
                <a:latin typeface="Arial Narrow"/>
                <a:cs typeface="Arial Narrow"/>
              </a:rPr>
              <a:t> </a:t>
            </a:r>
            <a:r>
              <a:rPr sz="2300" i="1" spc="-65" dirty="0">
                <a:solidFill>
                  <a:srgbClr val="231F20"/>
                </a:solidFill>
                <a:latin typeface="Arial Narrow"/>
                <a:cs typeface="Arial Narrow"/>
              </a:rPr>
              <a:t>»).</a:t>
            </a:r>
            <a:endParaRPr sz="2300" dirty="0">
              <a:latin typeface="Arial Narrow"/>
              <a:cs typeface="Arial Narrow"/>
            </a:endParaRPr>
          </a:p>
        </p:txBody>
      </p:sp>
      <p:sp>
        <p:nvSpPr>
          <p:cNvPr id="79" name="object 79"/>
          <p:cNvSpPr txBox="1"/>
          <p:nvPr/>
        </p:nvSpPr>
        <p:spPr>
          <a:xfrm>
            <a:off x="6576208" y="6231076"/>
            <a:ext cx="10768330" cy="719455"/>
          </a:xfrm>
          <a:prstGeom prst="rect">
            <a:avLst/>
          </a:prstGeom>
        </p:spPr>
        <p:txBody>
          <a:bodyPr vert="horz" wrap="square" lIns="0" tIns="32384" rIns="0" bIns="0" rtlCol="0">
            <a:spAutoFit/>
          </a:bodyPr>
          <a:lstStyle/>
          <a:p>
            <a:pPr marL="12700" marR="5080">
              <a:lnSpc>
                <a:spcPts val="2690"/>
              </a:lnSpc>
              <a:spcBef>
                <a:spcPts val="254"/>
              </a:spcBef>
              <a:buFont typeface="Arial"/>
              <a:buChar char="•"/>
              <a:tabLst>
                <a:tab pos="167005" algn="l"/>
              </a:tabLst>
            </a:pPr>
            <a:r>
              <a:rPr sz="2300" i="1" spc="-225" dirty="0">
                <a:solidFill>
                  <a:srgbClr val="231F20"/>
                </a:solidFill>
                <a:latin typeface="Arial Narrow"/>
                <a:cs typeface="Arial Narrow"/>
              </a:rPr>
              <a:t>Une</a:t>
            </a:r>
            <a:r>
              <a:rPr sz="2300" i="1" spc="-135" dirty="0">
                <a:solidFill>
                  <a:srgbClr val="231F20"/>
                </a:solidFill>
                <a:latin typeface="Arial Narrow"/>
                <a:cs typeface="Arial Narrow"/>
              </a:rPr>
              <a:t> </a:t>
            </a:r>
            <a:r>
              <a:rPr sz="2300" b="1" i="1" spc="-175" dirty="0">
                <a:solidFill>
                  <a:srgbClr val="231F20"/>
                </a:solidFill>
                <a:latin typeface="Arial Narrow"/>
                <a:cs typeface="Arial Narrow"/>
              </a:rPr>
              <a:t>diversion,</a:t>
            </a:r>
            <a:r>
              <a:rPr sz="2300" b="1" i="1" spc="-130" dirty="0">
                <a:solidFill>
                  <a:srgbClr val="231F20"/>
                </a:solidFill>
                <a:latin typeface="Arial Narrow"/>
                <a:cs typeface="Arial Narrow"/>
              </a:rPr>
              <a:t> </a:t>
            </a:r>
            <a:r>
              <a:rPr sz="2300" i="1" spc="-140" dirty="0">
                <a:solidFill>
                  <a:srgbClr val="231F20"/>
                </a:solidFill>
                <a:latin typeface="Arial Narrow"/>
                <a:cs typeface="Arial Narrow"/>
              </a:rPr>
              <a:t>c’est-</a:t>
            </a:r>
            <a:r>
              <a:rPr sz="2300" i="1" spc="-65" dirty="0">
                <a:solidFill>
                  <a:srgbClr val="231F20"/>
                </a:solidFill>
                <a:latin typeface="Arial Narrow"/>
                <a:cs typeface="Arial Narrow"/>
              </a:rPr>
              <a:t>à-</a:t>
            </a:r>
            <a:r>
              <a:rPr sz="2300" i="1" spc="-90" dirty="0">
                <a:solidFill>
                  <a:srgbClr val="231F20"/>
                </a:solidFill>
                <a:latin typeface="Arial Narrow"/>
                <a:cs typeface="Arial Narrow"/>
              </a:rPr>
              <a:t>dire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phrase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90" dirty="0">
                <a:solidFill>
                  <a:srgbClr val="231F20"/>
                </a:solidFill>
                <a:latin typeface="Arial Narrow"/>
                <a:cs typeface="Arial Narrow"/>
              </a:rPr>
              <a:t>situation</a:t>
            </a:r>
            <a:r>
              <a:rPr sz="2300" i="1" spc="-130" dirty="0">
                <a:solidFill>
                  <a:srgbClr val="231F20"/>
                </a:solidFill>
                <a:latin typeface="Arial Narrow"/>
                <a:cs typeface="Arial Narrow"/>
              </a:rPr>
              <a:t> </a:t>
            </a:r>
            <a:r>
              <a:rPr sz="2300" i="1" spc="-100" dirty="0">
                <a:solidFill>
                  <a:srgbClr val="231F20"/>
                </a:solidFill>
                <a:latin typeface="Arial Narrow"/>
                <a:cs typeface="Arial Narrow"/>
              </a:rPr>
              <a:t>permettant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rassurer</a:t>
            </a:r>
            <a:r>
              <a:rPr sz="2300" i="1" spc="-130" dirty="0">
                <a:solidFill>
                  <a:srgbClr val="231F20"/>
                </a:solidFill>
                <a:latin typeface="Arial Narrow"/>
                <a:cs typeface="Arial Narrow"/>
              </a:rPr>
              <a:t> </a:t>
            </a:r>
            <a:r>
              <a:rPr sz="2300" i="1" spc="-90" dirty="0">
                <a:solidFill>
                  <a:srgbClr val="231F20"/>
                </a:solidFill>
                <a:latin typeface="Arial Narrow"/>
                <a:cs typeface="Arial Narrow"/>
              </a:rPr>
              <a:t>l’utilisateur</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d’éviter </a:t>
            </a:r>
            <a:r>
              <a:rPr sz="2300" i="1" spc="-120" dirty="0">
                <a:solidFill>
                  <a:srgbClr val="231F20"/>
                </a:solidFill>
                <a:latin typeface="Arial Narrow"/>
                <a:cs typeface="Arial Narrow"/>
              </a:rPr>
              <a:t>qu’il</a:t>
            </a:r>
            <a:r>
              <a:rPr sz="2300" i="1" spc="-13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0" dirty="0">
                <a:solidFill>
                  <a:srgbClr val="231F20"/>
                </a:solidFill>
                <a:latin typeface="Arial Narrow"/>
                <a:cs typeface="Arial Narrow"/>
              </a:rPr>
              <a:t> </a:t>
            </a:r>
            <a:r>
              <a:rPr sz="2300" i="1" spc="-10" dirty="0">
                <a:solidFill>
                  <a:srgbClr val="231F20"/>
                </a:solidFill>
                <a:latin typeface="Arial Narrow"/>
                <a:cs typeface="Arial Narrow"/>
              </a:rPr>
              <a:t>focalise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l’alerte.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Par</a:t>
            </a:r>
            <a:r>
              <a:rPr sz="2300" i="1" spc="-130"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25" dirty="0">
                <a:solidFill>
                  <a:srgbClr val="231F20"/>
                </a:solidFill>
                <a:latin typeface="Arial Narrow"/>
                <a:cs typeface="Arial Narrow"/>
              </a:rPr>
              <a:t>remerciement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85" dirty="0">
                <a:solidFill>
                  <a:srgbClr val="231F20"/>
                </a:solidFill>
                <a:latin typeface="Arial Narrow"/>
                <a:cs typeface="Arial Narrow"/>
              </a:rPr>
              <a:t>message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rassurant</a:t>
            </a:r>
            <a:r>
              <a:rPr sz="2300" i="1" spc="-125" dirty="0">
                <a:solidFill>
                  <a:srgbClr val="231F20"/>
                </a:solidFill>
                <a:latin typeface="Arial Narrow"/>
                <a:cs typeface="Arial Narrow"/>
              </a:rPr>
              <a:t> </a:t>
            </a:r>
            <a:r>
              <a:rPr sz="2300" i="1" spc="-105" dirty="0">
                <a:solidFill>
                  <a:srgbClr val="231F20"/>
                </a:solidFill>
                <a:latin typeface="Arial Narrow"/>
                <a:cs typeface="Arial Narrow"/>
              </a:rPr>
              <a:t>indiquant</a:t>
            </a:r>
            <a:r>
              <a:rPr sz="2300" i="1" spc="-13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25" dirty="0">
                <a:solidFill>
                  <a:srgbClr val="231F20"/>
                </a:solidFill>
                <a:latin typeface="Arial Narrow"/>
                <a:cs typeface="Arial Narrow"/>
              </a:rPr>
              <a:t> </a:t>
            </a:r>
            <a:r>
              <a:rPr sz="2300" i="1" spc="-70" dirty="0">
                <a:solidFill>
                  <a:srgbClr val="231F20"/>
                </a:solidFill>
                <a:latin typeface="Arial Narrow"/>
                <a:cs typeface="Arial Narrow"/>
              </a:rPr>
              <a:t>tout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sera</a:t>
            </a:r>
            <a:r>
              <a:rPr sz="2300" i="1" spc="-125" dirty="0">
                <a:solidFill>
                  <a:srgbClr val="231F20"/>
                </a:solidFill>
                <a:latin typeface="Arial Narrow"/>
                <a:cs typeface="Arial Narrow"/>
              </a:rPr>
              <a:t> </a:t>
            </a:r>
            <a:r>
              <a:rPr sz="2300" i="1" spc="-85" dirty="0">
                <a:solidFill>
                  <a:srgbClr val="231F20"/>
                </a:solidFill>
                <a:latin typeface="Arial Narrow"/>
                <a:cs typeface="Arial Narrow"/>
              </a:rPr>
              <a:t>rétabli</a:t>
            </a:r>
            <a:r>
              <a:rPr sz="2300" i="1" spc="-130" dirty="0">
                <a:solidFill>
                  <a:srgbClr val="231F20"/>
                </a:solidFill>
                <a:latin typeface="Arial Narrow"/>
                <a:cs typeface="Arial Narrow"/>
              </a:rPr>
              <a:t> </a:t>
            </a:r>
            <a:r>
              <a:rPr sz="2300" i="1" spc="-65" dirty="0">
                <a:solidFill>
                  <a:srgbClr val="231F20"/>
                </a:solidFill>
                <a:latin typeface="Arial Narrow"/>
                <a:cs typeface="Arial Narrow"/>
              </a:rPr>
              <a:t>si</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0" dirty="0">
                <a:solidFill>
                  <a:srgbClr val="231F20"/>
                </a:solidFill>
                <a:latin typeface="Arial Narrow"/>
                <a:cs typeface="Arial Narrow"/>
              </a:rPr>
              <a:t>personne</a:t>
            </a:r>
            <a:endParaRPr sz="2300" dirty="0">
              <a:latin typeface="Arial Narrow"/>
              <a:cs typeface="Arial Narrow"/>
            </a:endParaRPr>
          </a:p>
        </p:txBody>
      </p:sp>
      <p:sp>
        <p:nvSpPr>
          <p:cNvPr id="80" name="object 80"/>
          <p:cNvSpPr txBox="1"/>
          <p:nvPr/>
        </p:nvSpPr>
        <p:spPr>
          <a:xfrm>
            <a:off x="6576208" y="6937242"/>
            <a:ext cx="1925955" cy="377825"/>
          </a:xfrm>
          <a:prstGeom prst="rect">
            <a:avLst/>
          </a:prstGeom>
        </p:spPr>
        <p:txBody>
          <a:bodyPr vert="horz" wrap="square" lIns="0" tIns="13335" rIns="0" bIns="0" rtlCol="0">
            <a:spAutoFit/>
          </a:bodyPr>
          <a:lstStyle/>
          <a:p>
            <a:pPr marL="12700">
              <a:lnSpc>
                <a:spcPct val="100000"/>
              </a:lnSpc>
              <a:spcBef>
                <a:spcPts val="105"/>
              </a:spcBef>
            </a:pPr>
            <a:r>
              <a:rPr sz="2300" i="1" spc="-145" dirty="0">
                <a:solidFill>
                  <a:srgbClr val="231F20"/>
                </a:solidFill>
                <a:latin typeface="Arial Narrow"/>
                <a:cs typeface="Arial Narrow"/>
              </a:rPr>
              <a:t>coopère</a:t>
            </a:r>
            <a:r>
              <a:rPr sz="2300" i="1" spc="-135" dirty="0">
                <a:solidFill>
                  <a:srgbClr val="231F20"/>
                </a:solidFill>
                <a:latin typeface="Arial Narrow"/>
                <a:cs typeface="Arial Narrow"/>
              </a:rPr>
              <a:t> </a:t>
            </a:r>
            <a:r>
              <a:rPr sz="2300" i="1" spc="-110" dirty="0">
                <a:solidFill>
                  <a:srgbClr val="231F20"/>
                </a:solidFill>
                <a:latin typeface="Arial Narrow"/>
                <a:cs typeface="Arial Narrow"/>
              </a:rPr>
              <a:t>rapidement.</a:t>
            </a:r>
            <a:endParaRPr sz="2300" dirty="0">
              <a:latin typeface="Arial Narrow"/>
              <a:cs typeface="Arial Narrow"/>
            </a:endParaRPr>
          </a:p>
        </p:txBody>
      </p:sp>
      <p:sp>
        <p:nvSpPr>
          <p:cNvPr id="81" name="object 81"/>
          <p:cNvSpPr txBox="1"/>
          <p:nvPr/>
        </p:nvSpPr>
        <p:spPr>
          <a:xfrm>
            <a:off x="6576208" y="7628569"/>
            <a:ext cx="10508615" cy="377825"/>
          </a:xfrm>
          <a:prstGeom prst="rect">
            <a:avLst/>
          </a:prstGeom>
        </p:spPr>
        <p:txBody>
          <a:bodyPr vert="horz" wrap="square" lIns="0" tIns="13335" rIns="0" bIns="0" rtlCol="0">
            <a:spAutoFit/>
          </a:bodyPr>
          <a:lstStyle/>
          <a:p>
            <a:pPr marL="12700">
              <a:lnSpc>
                <a:spcPct val="100000"/>
              </a:lnSpc>
              <a:spcBef>
                <a:spcPts val="105"/>
              </a:spcBef>
            </a:pPr>
            <a:r>
              <a:rPr sz="2300" i="1" spc="-200" dirty="0">
                <a:solidFill>
                  <a:srgbClr val="231F20"/>
                </a:solidFill>
                <a:latin typeface="Arial Narrow"/>
                <a:cs typeface="Arial Narrow"/>
              </a:rPr>
              <a:t>Demandez</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un </a:t>
            </a:r>
            <a:r>
              <a:rPr sz="2300" i="1" spc="-85" dirty="0">
                <a:solidFill>
                  <a:srgbClr val="231F20"/>
                </a:solidFill>
                <a:latin typeface="Arial Narrow"/>
                <a:cs typeface="Arial Narrow"/>
              </a:rPr>
              <a:t>participant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un </a:t>
            </a:r>
            <a:r>
              <a:rPr sz="2300" i="1" spc="-145" dirty="0">
                <a:solidFill>
                  <a:srgbClr val="231F20"/>
                </a:solidFill>
                <a:latin typeface="Arial Narrow"/>
                <a:cs typeface="Arial Narrow"/>
              </a:rPr>
              <a:t>groupe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volontaire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partager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son</a:t>
            </a:r>
            <a:r>
              <a:rPr sz="2300" i="1" spc="-13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35" dirty="0">
                <a:solidFill>
                  <a:srgbClr val="231F20"/>
                </a:solidFill>
                <a:latin typeface="Arial Narrow"/>
                <a:cs typeface="Arial Narrow"/>
              </a:rPr>
              <a:t> </a:t>
            </a:r>
            <a:r>
              <a:rPr sz="2300" i="1" spc="-60" dirty="0">
                <a:solidFill>
                  <a:srgbClr val="231F20"/>
                </a:solidFill>
                <a:latin typeface="Arial Narrow"/>
                <a:cs typeface="Arial Narrow"/>
              </a:rPr>
              <a: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14" dirty="0">
                <a:solidFill>
                  <a:srgbClr val="231F20"/>
                </a:solidFill>
                <a:latin typeface="Arial Narrow"/>
                <a:cs typeface="Arial Narrow"/>
              </a:rPr>
              <a:t>autres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personnes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peuvent-</a:t>
            </a:r>
            <a:r>
              <a:rPr sz="2300" i="1" spc="-10" dirty="0">
                <a:solidFill>
                  <a:srgbClr val="231F20"/>
                </a:solidFill>
                <a:latin typeface="Arial Narrow"/>
                <a:cs typeface="Arial Narrow"/>
              </a:rPr>
              <a:t>elles</a:t>
            </a:r>
            <a:endParaRPr sz="2300" dirty="0">
              <a:latin typeface="Arial Narrow"/>
              <a:cs typeface="Arial Narrow"/>
            </a:endParaRPr>
          </a:p>
        </p:txBody>
      </p:sp>
      <p:sp>
        <p:nvSpPr>
          <p:cNvPr id="82" name="object 82"/>
          <p:cNvSpPr txBox="1"/>
          <p:nvPr/>
        </p:nvSpPr>
        <p:spPr>
          <a:xfrm>
            <a:off x="6576208" y="7955680"/>
            <a:ext cx="4072254" cy="377825"/>
          </a:xfrm>
          <a:prstGeom prst="rect">
            <a:avLst/>
          </a:prstGeom>
        </p:spPr>
        <p:txBody>
          <a:bodyPr vert="horz" wrap="square" lIns="0" tIns="13335" rIns="0" bIns="0" rtlCol="0">
            <a:spAutoFit/>
          </a:bodyPr>
          <a:lstStyle/>
          <a:p>
            <a:pPr marL="12700">
              <a:lnSpc>
                <a:spcPct val="100000"/>
              </a:lnSpc>
              <a:spcBef>
                <a:spcPts val="105"/>
              </a:spcBef>
            </a:pPr>
            <a:r>
              <a:rPr sz="2300" i="1" spc="-114" dirty="0">
                <a:solidFill>
                  <a:srgbClr val="231F20"/>
                </a:solidFill>
                <a:latin typeface="Arial Narrow"/>
                <a:cs typeface="Arial Narrow"/>
              </a:rPr>
              <a:t>repérer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signes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qu’il</a:t>
            </a:r>
            <a:r>
              <a:rPr sz="2300" i="1" spc="-125" dirty="0">
                <a:solidFill>
                  <a:srgbClr val="231F20"/>
                </a:solidFill>
                <a:latin typeface="Arial Narrow"/>
                <a:cs typeface="Arial Narrow"/>
              </a:rPr>
              <a:t> s’agit </a:t>
            </a:r>
            <a:r>
              <a:rPr sz="2300" i="1" spc="-170" dirty="0">
                <a:solidFill>
                  <a:srgbClr val="231F20"/>
                </a:solidFill>
                <a:latin typeface="Arial Narrow"/>
                <a:cs typeface="Arial Narrow"/>
              </a:rPr>
              <a:t>d’une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arnaque</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85" name="object 2">
            <a:extLst>
              <a:ext uri="{FF2B5EF4-FFF2-40B4-BE49-F238E27FC236}">
                <a16:creationId xmlns:a16="http://schemas.microsoft.com/office/drawing/2014/main" id="{4C08C1E1-19C2-FFED-647E-C792D9734006}"/>
              </a:ext>
            </a:extLst>
          </p:cNvPr>
          <p:cNvGrpSpPr/>
          <p:nvPr/>
        </p:nvGrpSpPr>
        <p:grpSpPr>
          <a:xfrm>
            <a:off x="0" y="0"/>
            <a:ext cx="20104100" cy="1543685"/>
            <a:chOff x="0" y="0"/>
            <a:chExt cx="20104100" cy="1543685"/>
          </a:xfrm>
        </p:grpSpPr>
        <p:sp>
          <p:nvSpPr>
            <p:cNvPr id="86" name="object 3">
              <a:extLst>
                <a:ext uri="{FF2B5EF4-FFF2-40B4-BE49-F238E27FC236}">
                  <a16:creationId xmlns:a16="http://schemas.microsoft.com/office/drawing/2014/main" id="{8F3B61BD-8E45-B40C-285D-6C990579D335}"/>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87" name="object 4">
              <a:extLst>
                <a:ext uri="{FF2B5EF4-FFF2-40B4-BE49-F238E27FC236}">
                  <a16:creationId xmlns:a16="http://schemas.microsoft.com/office/drawing/2014/main" id="{6444969F-EFC5-FB7E-AF7C-B9BC6BABD6D4}"/>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88" name="object 5">
              <a:extLst>
                <a:ext uri="{FF2B5EF4-FFF2-40B4-BE49-F238E27FC236}">
                  <a16:creationId xmlns:a16="http://schemas.microsoft.com/office/drawing/2014/main" id="{59A64773-E340-A592-3DB7-10548715BAA4}"/>
                </a:ext>
              </a:extLst>
            </p:cNvPr>
            <p:cNvPicPr/>
            <p:nvPr/>
          </p:nvPicPr>
          <p:blipFill>
            <a:blip r:embed="rId8" cstate="print"/>
            <a:stretch>
              <a:fillRect/>
            </a:stretch>
          </p:blipFill>
          <p:spPr>
            <a:xfrm>
              <a:off x="2941343" y="583595"/>
              <a:ext cx="165526" cy="74731"/>
            </a:xfrm>
            <a:prstGeom prst="rect">
              <a:avLst/>
            </a:prstGeom>
          </p:spPr>
        </p:pic>
        <p:sp>
          <p:nvSpPr>
            <p:cNvPr id="89" name="object 6">
              <a:extLst>
                <a:ext uri="{FF2B5EF4-FFF2-40B4-BE49-F238E27FC236}">
                  <a16:creationId xmlns:a16="http://schemas.microsoft.com/office/drawing/2014/main" id="{9C2D0C01-0199-ECBC-42D6-0ED6DDFA6262}"/>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90" name="object 7">
              <a:extLst>
                <a:ext uri="{FF2B5EF4-FFF2-40B4-BE49-F238E27FC236}">
                  <a16:creationId xmlns:a16="http://schemas.microsoft.com/office/drawing/2014/main" id="{35A705A6-B931-B703-1BF4-A13ED345BBFE}"/>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91" name="object 8">
              <a:extLst>
                <a:ext uri="{FF2B5EF4-FFF2-40B4-BE49-F238E27FC236}">
                  <a16:creationId xmlns:a16="http://schemas.microsoft.com/office/drawing/2014/main" id="{B97C92D8-1F0C-0B82-9384-2A400D99C8B1}"/>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2" name="object 9">
              <a:extLst>
                <a:ext uri="{FF2B5EF4-FFF2-40B4-BE49-F238E27FC236}">
                  <a16:creationId xmlns:a16="http://schemas.microsoft.com/office/drawing/2014/main" id="{8D4D5A85-725A-B2E8-69C0-F3DFBB3A2DC5}"/>
                </a:ext>
              </a:extLst>
            </p:cNvPr>
            <p:cNvPicPr/>
            <p:nvPr/>
          </p:nvPicPr>
          <p:blipFill>
            <a:blip r:embed="rId9" cstate="print"/>
            <a:stretch>
              <a:fillRect/>
            </a:stretch>
          </p:blipFill>
          <p:spPr>
            <a:xfrm>
              <a:off x="786811" y="414296"/>
              <a:ext cx="194568" cy="193648"/>
            </a:xfrm>
            <a:prstGeom prst="rect">
              <a:avLst/>
            </a:prstGeom>
          </p:spPr>
        </p:pic>
        <p:sp>
          <p:nvSpPr>
            <p:cNvPr id="93" name="object 10">
              <a:extLst>
                <a:ext uri="{FF2B5EF4-FFF2-40B4-BE49-F238E27FC236}">
                  <a16:creationId xmlns:a16="http://schemas.microsoft.com/office/drawing/2014/main" id="{043F337B-5A9F-A483-6238-A7907F1D79E8}"/>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94" name="object 11">
              <a:extLst>
                <a:ext uri="{FF2B5EF4-FFF2-40B4-BE49-F238E27FC236}">
                  <a16:creationId xmlns:a16="http://schemas.microsoft.com/office/drawing/2014/main" id="{B74259F2-D8FA-02A1-0210-97842ECF9572}"/>
                </a:ext>
              </a:extLst>
            </p:cNvPr>
            <p:cNvPicPr/>
            <p:nvPr/>
          </p:nvPicPr>
          <p:blipFill>
            <a:blip r:embed="rId10" cstate="print"/>
            <a:stretch>
              <a:fillRect/>
            </a:stretch>
          </p:blipFill>
          <p:spPr>
            <a:xfrm>
              <a:off x="942241" y="229292"/>
              <a:ext cx="253426" cy="110426"/>
            </a:xfrm>
            <a:prstGeom prst="rect">
              <a:avLst/>
            </a:prstGeom>
          </p:spPr>
        </p:pic>
        <p:pic>
          <p:nvPicPr>
            <p:cNvPr id="95" name="object 12">
              <a:extLst>
                <a:ext uri="{FF2B5EF4-FFF2-40B4-BE49-F238E27FC236}">
                  <a16:creationId xmlns:a16="http://schemas.microsoft.com/office/drawing/2014/main" id="{E2F27E79-1439-D99C-BEBC-34B4DFBF6EFF}"/>
                </a:ext>
              </a:extLst>
            </p:cNvPr>
            <p:cNvPicPr/>
            <p:nvPr/>
          </p:nvPicPr>
          <p:blipFill>
            <a:blip r:embed="rId11" cstate="print"/>
            <a:stretch>
              <a:fillRect/>
            </a:stretch>
          </p:blipFill>
          <p:spPr>
            <a:xfrm>
              <a:off x="778128" y="950596"/>
              <a:ext cx="107549" cy="217145"/>
            </a:xfrm>
            <a:prstGeom prst="rect">
              <a:avLst/>
            </a:prstGeom>
          </p:spPr>
        </p:pic>
        <p:sp>
          <p:nvSpPr>
            <p:cNvPr id="96" name="object 13">
              <a:extLst>
                <a:ext uri="{FF2B5EF4-FFF2-40B4-BE49-F238E27FC236}">
                  <a16:creationId xmlns:a16="http://schemas.microsoft.com/office/drawing/2014/main" id="{6CF21161-1FF0-F278-B2FC-54EDBBD31F7D}"/>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97" name="object 14">
              <a:extLst>
                <a:ext uri="{FF2B5EF4-FFF2-40B4-BE49-F238E27FC236}">
                  <a16:creationId xmlns:a16="http://schemas.microsoft.com/office/drawing/2014/main" id="{C28FD461-9569-1B1E-7BD6-DE694354E60E}"/>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98" name="object 15">
            <a:extLst>
              <a:ext uri="{FF2B5EF4-FFF2-40B4-BE49-F238E27FC236}">
                <a16:creationId xmlns:a16="http://schemas.microsoft.com/office/drawing/2014/main" id="{B850892F-06F5-DFEC-E757-153328EB2A2B}"/>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99" name="object 21">
            <a:extLst>
              <a:ext uri="{FF2B5EF4-FFF2-40B4-BE49-F238E27FC236}">
                <a16:creationId xmlns:a16="http://schemas.microsoft.com/office/drawing/2014/main" id="{04A61FA6-56A1-D90C-1F68-3637741A8C08}"/>
              </a:ext>
            </a:extLst>
          </p:cNvPr>
          <p:cNvGrpSpPr/>
          <p:nvPr/>
        </p:nvGrpSpPr>
        <p:grpSpPr>
          <a:xfrm>
            <a:off x="1322959" y="1556894"/>
            <a:ext cx="1341120" cy="1238250"/>
            <a:chOff x="1322959" y="1556894"/>
            <a:chExt cx="1341120" cy="1238250"/>
          </a:xfrm>
        </p:grpSpPr>
        <p:sp>
          <p:nvSpPr>
            <p:cNvPr id="100" name="object 22">
              <a:extLst>
                <a:ext uri="{FF2B5EF4-FFF2-40B4-BE49-F238E27FC236}">
                  <a16:creationId xmlns:a16="http://schemas.microsoft.com/office/drawing/2014/main" id="{1779D4CC-4A60-20A5-563A-E0B6EDF0A0D6}"/>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01" name="object 23">
              <a:extLst>
                <a:ext uri="{FF2B5EF4-FFF2-40B4-BE49-F238E27FC236}">
                  <a16:creationId xmlns:a16="http://schemas.microsoft.com/office/drawing/2014/main" id="{C06CC306-DDB6-0F4E-CD02-B33237F1E663}"/>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02" name="object 24">
              <a:extLst>
                <a:ext uri="{FF2B5EF4-FFF2-40B4-BE49-F238E27FC236}">
                  <a16:creationId xmlns:a16="http://schemas.microsoft.com/office/drawing/2014/main" id="{D299A050-3116-50CD-C40B-5C6A5DC4D8F9}"/>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03" name="object 26">
            <a:extLst>
              <a:ext uri="{FF2B5EF4-FFF2-40B4-BE49-F238E27FC236}">
                <a16:creationId xmlns:a16="http://schemas.microsoft.com/office/drawing/2014/main" id="{D1D7C946-2F78-006F-276F-70695787EA6C}"/>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4" name="object 14"/>
          <p:cNvGrpSpPr/>
          <p:nvPr/>
        </p:nvGrpSpPr>
        <p:grpSpPr>
          <a:xfrm>
            <a:off x="4175160" y="7117542"/>
            <a:ext cx="5582920" cy="3279775"/>
            <a:chOff x="4175160" y="7117542"/>
            <a:chExt cx="5582920" cy="3279775"/>
          </a:xfrm>
        </p:grpSpPr>
        <p:sp>
          <p:nvSpPr>
            <p:cNvPr id="15" name="object 15"/>
            <p:cNvSpPr/>
            <p:nvPr/>
          </p:nvSpPr>
          <p:spPr>
            <a:xfrm>
              <a:off x="4175160" y="711754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6" name="object 16"/>
            <p:cNvPicPr/>
            <p:nvPr/>
          </p:nvPicPr>
          <p:blipFill>
            <a:blip r:embed="rId2" cstate="print"/>
            <a:stretch>
              <a:fillRect/>
            </a:stretch>
          </p:blipFill>
          <p:spPr>
            <a:xfrm>
              <a:off x="4301646" y="7244032"/>
              <a:ext cx="5266991" cy="2962684"/>
            </a:xfrm>
            <a:prstGeom prst="rect">
              <a:avLst/>
            </a:prstGeom>
          </p:spPr>
        </p:pic>
      </p:grpSp>
      <p:sp>
        <p:nvSpPr>
          <p:cNvPr id="17" name="object 17"/>
          <p:cNvSpPr txBox="1"/>
          <p:nvPr/>
        </p:nvSpPr>
        <p:spPr>
          <a:xfrm>
            <a:off x="7983633" y="9299708"/>
            <a:ext cx="1403371" cy="530979"/>
          </a:xfrm>
          <a:prstGeom prst="rect">
            <a:avLst/>
          </a:prstGeom>
        </p:spPr>
        <p:txBody>
          <a:bodyPr vert="horz" wrap="square" lIns="0" tIns="12065" rIns="0" bIns="0" rtlCol="0">
            <a:spAutoFit/>
          </a:bodyPr>
          <a:lstStyle/>
          <a:p>
            <a:pPr marL="180340" marR="172720" algn="ctr">
              <a:lnSpc>
                <a:spcPct val="113900"/>
              </a:lnSpc>
              <a:spcBef>
                <a:spcPts val="95"/>
              </a:spcBef>
            </a:pPr>
            <a:r>
              <a:rPr lang="fr-FR" sz="750" b="1" spc="60" dirty="0">
                <a:solidFill>
                  <a:srgbClr val="231F20"/>
                </a:solidFill>
                <a:latin typeface="Calibri"/>
                <a:cs typeface="Calibri"/>
              </a:rPr>
              <a:t>AVANT</a:t>
            </a:r>
            <a:r>
              <a:rPr lang="fr-FR" sz="750" b="1" spc="85" dirty="0">
                <a:solidFill>
                  <a:srgbClr val="231F20"/>
                </a:solidFill>
                <a:latin typeface="Calibri"/>
                <a:cs typeface="Calibri"/>
              </a:rPr>
              <a:t> </a:t>
            </a:r>
            <a:r>
              <a:rPr lang="fr-FR" sz="750" b="1" spc="90" dirty="0">
                <a:solidFill>
                  <a:srgbClr val="231F20"/>
                </a:solidFill>
                <a:latin typeface="Calibri"/>
                <a:cs typeface="Calibri"/>
              </a:rPr>
              <a:t>D’INSTALLER </a:t>
            </a:r>
            <a:r>
              <a:rPr lang="fr-FR" sz="750" b="1" spc="50" dirty="0">
                <a:solidFill>
                  <a:srgbClr val="231F20"/>
                </a:solidFill>
                <a:latin typeface="Calibri"/>
                <a:cs typeface="Calibri"/>
              </a:rPr>
              <a:t>UNE</a:t>
            </a:r>
            <a:r>
              <a:rPr lang="fr-FR" sz="750" b="1" spc="85" dirty="0">
                <a:solidFill>
                  <a:srgbClr val="231F20"/>
                </a:solidFill>
                <a:latin typeface="Calibri"/>
                <a:cs typeface="Calibri"/>
              </a:rPr>
              <a:t> </a:t>
            </a:r>
            <a:r>
              <a:rPr lang="fr-FR" sz="750" b="1" spc="75" dirty="0">
                <a:solidFill>
                  <a:srgbClr val="231F20"/>
                </a:solidFill>
                <a:latin typeface="Calibri"/>
                <a:cs typeface="Calibri"/>
              </a:rPr>
              <a:t>APPLICATION,</a:t>
            </a:r>
            <a:endParaRPr lang="fr-FR" sz="750" b="1" dirty="0">
              <a:latin typeface="Calibri"/>
              <a:cs typeface="Calibri"/>
            </a:endParaRPr>
          </a:p>
          <a:p>
            <a:pPr marL="12700" marR="5080" indent="-6350" algn="ctr">
              <a:lnSpc>
                <a:spcPct val="113900"/>
              </a:lnSpc>
            </a:pPr>
            <a:r>
              <a:rPr lang="fr-FR" sz="750" b="1" spc="75" dirty="0">
                <a:solidFill>
                  <a:srgbClr val="231F20"/>
                </a:solidFill>
                <a:latin typeface="Calibri"/>
                <a:cs typeface="Calibri"/>
              </a:rPr>
              <a:t>DEMANDEZ-VOUS</a:t>
            </a:r>
            <a:r>
              <a:rPr lang="fr-FR" sz="750" b="1" spc="85" dirty="0">
                <a:solidFill>
                  <a:srgbClr val="231F20"/>
                </a:solidFill>
                <a:latin typeface="Calibri"/>
                <a:cs typeface="Calibri"/>
              </a:rPr>
              <a:t> </a:t>
            </a:r>
            <a:r>
              <a:rPr lang="fr-FR" sz="750" b="1" spc="65" dirty="0">
                <a:solidFill>
                  <a:srgbClr val="231F20"/>
                </a:solidFill>
                <a:latin typeface="Calibri"/>
                <a:cs typeface="Calibri"/>
              </a:rPr>
              <a:t>SI</a:t>
            </a:r>
            <a:r>
              <a:rPr lang="fr-FR" sz="750" b="1" spc="90" dirty="0">
                <a:solidFill>
                  <a:srgbClr val="231F20"/>
                </a:solidFill>
                <a:latin typeface="Calibri"/>
                <a:cs typeface="Calibri"/>
              </a:rPr>
              <a:t> </a:t>
            </a:r>
            <a:r>
              <a:rPr lang="fr-FR" sz="750" b="1" spc="55" dirty="0">
                <a:solidFill>
                  <a:srgbClr val="231F20"/>
                </a:solidFill>
                <a:latin typeface="Calibri"/>
                <a:cs typeface="Calibri"/>
              </a:rPr>
              <a:t>VOUS </a:t>
            </a:r>
            <a:r>
              <a:rPr lang="fr-FR" sz="750" b="1" spc="50" dirty="0">
                <a:solidFill>
                  <a:srgbClr val="231F20"/>
                </a:solidFill>
                <a:latin typeface="Calibri"/>
                <a:cs typeface="Calibri"/>
              </a:rPr>
              <a:t>EN</a:t>
            </a:r>
            <a:r>
              <a:rPr lang="fr-FR" sz="750" b="1" spc="85" dirty="0">
                <a:solidFill>
                  <a:srgbClr val="231F20"/>
                </a:solidFill>
                <a:latin typeface="Calibri"/>
                <a:cs typeface="Calibri"/>
              </a:rPr>
              <a:t> </a:t>
            </a:r>
            <a:r>
              <a:rPr lang="fr-FR" sz="750" b="1" spc="80" dirty="0">
                <a:solidFill>
                  <a:srgbClr val="231F20"/>
                </a:solidFill>
                <a:latin typeface="Calibri"/>
                <a:cs typeface="Calibri"/>
              </a:rPr>
              <a:t>AVEZ</a:t>
            </a:r>
            <a:r>
              <a:rPr lang="fr-FR" sz="750" b="1" spc="90" dirty="0">
                <a:solidFill>
                  <a:srgbClr val="231F20"/>
                </a:solidFill>
                <a:latin typeface="Calibri"/>
                <a:cs typeface="Calibri"/>
              </a:rPr>
              <a:t> </a:t>
            </a:r>
            <a:r>
              <a:rPr lang="fr-FR" sz="750" b="1" spc="75" dirty="0">
                <a:solidFill>
                  <a:srgbClr val="231F20"/>
                </a:solidFill>
                <a:latin typeface="Calibri"/>
                <a:cs typeface="Calibri"/>
              </a:rPr>
              <a:t>VRAIMENT</a:t>
            </a:r>
            <a:r>
              <a:rPr lang="fr-FR" sz="750" b="1" spc="90" dirty="0">
                <a:solidFill>
                  <a:srgbClr val="231F20"/>
                </a:solidFill>
                <a:latin typeface="Calibri"/>
                <a:cs typeface="Calibri"/>
              </a:rPr>
              <a:t> </a:t>
            </a:r>
            <a:r>
              <a:rPr lang="fr-FR" sz="750" b="1" spc="65" dirty="0">
                <a:solidFill>
                  <a:srgbClr val="231F20"/>
                </a:solidFill>
                <a:latin typeface="Calibri"/>
                <a:cs typeface="Calibri"/>
              </a:rPr>
              <a:t>BESOIN</a:t>
            </a:r>
            <a:endParaRPr lang="fr-FR" sz="750" b="1" dirty="0">
              <a:latin typeface="Calibri"/>
              <a:cs typeface="Calibri"/>
            </a:endParaRPr>
          </a:p>
        </p:txBody>
      </p:sp>
      <p:sp>
        <p:nvSpPr>
          <p:cNvPr id="18" name="object 18"/>
          <p:cNvSpPr txBox="1"/>
          <p:nvPr/>
        </p:nvSpPr>
        <p:spPr>
          <a:xfrm>
            <a:off x="4964105" y="8432262"/>
            <a:ext cx="510258" cy="130163"/>
          </a:xfrm>
          <a:prstGeom prst="rect">
            <a:avLst/>
          </a:prstGeom>
        </p:spPr>
        <p:txBody>
          <a:bodyPr vert="horz" wrap="square" lIns="0" tIns="14604" rIns="0" bIns="0" rtlCol="0">
            <a:spAutoFit/>
          </a:bodyPr>
          <a:lstStyle/>
          <a:p>
            <a:pPr marL="12700">
              <a:lnSpc>
                <a:spcPct val="100000"/>
              </a:lnSpc>
              <a:spcBef>
                <a:spcPts val="114"/>
              </a:spcBef>
            </a:pPr>
            <a:r>
              <a:rPr lang="fr-FR" sz="750" b="1" spc="55" dirty="0">
                <a:solidFill>
                  <a:srgbClr val="231F20"/>
                </a:solidFill>
                <a:latin typeface="Calibri"/>
                <a:cs typeface="Calibri"/>
              </a:rPr>
              <a:t>EXAMINEZ</a:t>
            </a:r>
            <a:endParaRPr lang="fr-FR" sz="750" b="1" dirty="0">
              <a:latin typeface="Calibri"/>
              <a:cs typeface="Calibri"/>
            </a:endParaRPr>
          </a:p>
        </p:txBody>
      </p:sp>
      <p:sp>
        <p:nvSpPr>
          <p:cNvPr id="19" name="object 19"/>
          <p:cNvSpPr txBox="1"/>
          <p:nvPr/>
        </p:nvSpPr>
        <p:spPr>
          <a:xfrm>
            <a:off x="4572156" y="8551592"/>
            <a:ext cx="1222077" cy="1192891"/>
          </a:xfrm>
          <a:prstGeom prst="rect">
            <a:avLst/>
          </a:prstGeom>
        </p:spPr>
        <p:txBody>
          <a:bodyPr vert="horz" wrap="square" lIns="0" tIns="27940" rIns="0" bIns="0" rtlCol="0">
            <a:spAutoFit/>
          </a:bodyPr>
          <a:lstStyle/>
          <a:p>
            <a:pPr marL="203835" algn="ctr">
              <a:lnSpc>
                <a:spcPct val="100000"/>
              </a:lnSpc>
              <a:spcBef>
                <a:spcPts val="220"/>
              </a:spcBef>
            </a:pPr>
            <a:r>
              <a:rPr lang="fr-FR" sz="750" b="1" spc="-60" dirty="0">
                <a:solidFill>
                  <a:srgbClr val="231F20"/>
                </a:solidFill>
                <a:latin typeface="Calibri"/>
                <a:cs typeface="Calibri"/>
              </a:rPr>
              <a:t>AVEC PRUDENCE</a:t>
            </a:r>
            <a:endParaRPr lang="fr-FR" sz="750" b="1" spc="-60" dirty="0">
              <a:latin typeface="Calibri"/>
              <a:cs typeface="Calibri"/>
            </a:endParaRPr>
          </a:p>
          <a:p>
            <a:pPr marL="83820" marR="5080" indent="-71755" algn="ctr">
              <a:lnSpc>
                <a:spcPct val="113900"/>
              </a:lnSpc>
            </a:pPr>
            <a:r>
              <a:rPr lang="fr-FR" sz="750" b="1" spc="-60" dirty="0">
                <a:solidFill>
                  <a:srgbClr val="231F20"/>
                </a:solidFill>
                <a:latin typeface="Calibri"/>
                <a:cs typeface="Calibri"/>
              </a:rPr>
              <a:t>LES MESSAGES COMPORTANT </a:t>
            </a:r>
            <a:br>
              <a:rPr lang="fr-FR" sz="750" b="1" spc="-60" dirty="0">
                <a:solidFill>
                  <a:srgbClr val="231F20"/>
                </a:solidFill>
                <a:latin typeface="Calibri"/>
                <a:cs typeface="Calibri"/>
              </a:rPr>
            </a:br>
            <a:r>
              <a:rPr lang="fr-FR" sz="750" b="1" spc="-60" dirty="0">
                <a:solidFill>
                  <a:srgbClr val="231F20"/>
                </a:solidFill>
                <a:latin typeface="Calibri"/>
                <a:cs typeface="Calibri"/>
              </a:rPr>
              <a:t>DES VISUELS À PRIORI </a:t>
            </a:r>
            <a:br>
              <a:rPr lang="fr-FR" sz="750" b="1" spc="-60" dirty="0">
                <a:solidFill>
                  <a:srgbClr val="231F20"/>
                </a:solidFill>
                <a:latin typeface="Calibri"/>
                <a:cs typeface="Calibri"/>
              </a:rPr>
            </a:br>
            <a:r>
              <a:rPr lang="fr-FR" sz="750" b="1" spc="-60" dirty="0">
                <a:solidFill>
                  <a:srgbClr val="231F20"/>
                </a:solidFill>
                <a:latin typeface="Calibri"/>
                <a:cs typeface="Calibri"/>
              </a:rPr>
              <a:t>OFFICIELS MAIS DONT</a:t>
            </a:r>
            <a:endParaRPr lang="fr-FR" sz="750" b="1" spc="-60" dirty="0">
              <a:latin typeface="Calibri"/>
              <a:cs typeface="Calibri"/>
            </a:endParaRPr>
          </a:p>
          <a:p>
            <a:pPr marL="24765" marR="11430" algn="ctr">
              <a:lnSpc>
                <a:spcPct val="113900"/>
              </a:lnSpc>
            </a:pPr>
            <a:r>
              <a:rPr lang="fr-FR" sz="750" b="1" spc="-60" dirty="0">
                <a:solidFill>
                  <a:srgbClr val="231F20"/>
                </a:solidFill>
                <a:latin typeface="Calibri"/>
                <a:cs typeface="Calibri"/>
              </a:rPr>
              <a:t>LA QUALITÉ D’AFFICHAGE EST MAUVAISE</a:t>
            </a:r>
            <a:endParaRPr lang="fr-FR" sz="750" b="1" spc="-60" dirty="0">
              <a:latin typeface="Calibri"/>
              <a:cs typeface="Calibri"/>
            </a:endParaRPr>
          </a:p>
          <a:p>
            <a:pPr marL="202565" marR="189230" algn="ctr">
              <a:lnSpc>
                <a:spcPct val="113900"/>
              </a:lnSpc>
            </a:pPr>
            <a:r>
              <a:rPr lang="fr-FR" sz="750" b="1" spc="-60" dirty="0">
                <a:solidFill>
                  <a:srgbClr val="231F20"/>
                </a:solidFill>
                <a:latin typeface="Calibri"/>
                <a:cs typeface="Calibri"/>
              </a:rPr>
              <a:t>OU COMPORTANT DES FAUTES</a:t>
            </a:r>
            <a:endParaRPr lang="fr-FR" sz="750" b="1" spc="-60" dirty="0">
              <a:latin typeface="Calibri"/>
              <a:cs typeface="Calibri"/>
            </a:endParaRPr>
          </a:p>
          <a:p>
            <a:pPr marL="5715" algn="ctr">
              <a:lnSpc>
                <a:spcPct val="100000"/>
              </a:lnSpc>
              <a:spcBef>
                <a:spcPts val="125"/>
              </a:spcBef>
            </a:pPr>
            <a:r>
              <a:rPr lang="fr-FR" sz="750" b="1" spc="-60" dirty="0">
                <a:solidFill>
                  <a:srgbClr val="231F20"/>
                </a:solidFill>
                <a:latin typeface="Calibri"/>
                <a:cs typeface="Calibri"/>
              </a:rPr>
              <a:t>D’ORTHOGRAPHE</a:t>
            </a:r>
            <a:endParaRPr lang="fr-FR" sz="750" b="1" spc="-60" dirty="0">
              <a:latin typeface="Calibri"/>
              <a:cs typeface="Calibri"/>
            </a:endParaRPr>
          </a:p>
        </p:txBody>
      </p:sp>
      <p:sp>
        <p:nvSpPr>
          <p:cNvPr id="20" name="object 20"/>
          <p:cNvSpPr txBox="1"/>
          <p:nvPr/>
        </p:nvSpPr>
        <p:spPr>
          <a:xfrm>
            <a:off x="5994874" y="9148038"/>
            <a:ext cx="1391447" cy="662425"/>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NE</a:t>
            </a:r>
            <a:r>
              <a:rPr lang="fr-FR" sz="750" b="1" spc="95" dirty="0">
                <a:solidFill>
                  <a:srgbClr val="231F20"/>
                </a:solidFill>
                <a:latin typeface="Calibri"/>
                <a:cs typeface="Calibri"/>
              </a:rPr>
              <a:t> CLIQUEZ </a:t>
            </a:r>
            <a:r>
              <a:rPr lang="fr-FR" sz="750" b="1" spc="70" dirty="0">
                <a:solidFill>
                  <a:srgbClr val="231F20"/>
                </a:solidFill>
                <a:latin typeface="Calibri"/>
                <a:cs typeface="Calibri"/>
              </a:rPr>
              <a:t>JAMAIS</a:t>
            </a:r>
            <a:endParaRPr lang="fr-FR" sz="750" b="1" dirty="0">
              <a:latin typeface="Calibri"/>
              <a:cs typeface="Calibri"/>
            </a:endParaRPr>
          </a:p>
          <a:p>
            <a:pPr marL="12700" marR="5080" algn="ctr">
              <a:lnSpc>
                <a:spcPct val="113900"/>
              </a:lnSpc>
            </a:pPr>
            <a:r>
              <a:rPr lang="fr-FR" sz="750" b="1" spc="114" dirty="0">
                <a:solidFill>
                  <a:srgbClr val="231F20"/>
                </a:solidFill>
                <a:latin typeface="Calibri"/>
                <a:cs typeface="Calibri"/>
              </a:rPr>
              <a:t>SUR</a:t>
            </a:r>
            <a:r>
              <a:rPr lang="fr-FR" sz="750" b="1" spc="100" dirty="0">
                <a:solidFill>
                  <a:srgbClr val="231F20"/>
                </a:solidFill>
                <a:latin typeface="Calibri"/>
                <a:cs typeface="Calibri"/>
              </a:rPr>
              <a:t> </a:t>
            </a:r>
            <a:r>
              <a:rPr lang="fr-FR" sz="750" b="1" dirty="0">
                <a:solidFill>
                  <a:srgbClr val="231F20"/>
                </a:solidFill>
                <a:latin typeface="Calibri"/>
                <a:cs typeface="Calibri"/>
              </a:rPr>
              <a:t>UN</a:t>
            </a:r>
            <a:r>
              <a:rPr lang="fr-FR" sz="750" b="1" spc="100" dirty="0">
                <a:solidFill>
                  <a:srgbClr val="231F20"/>
                </a:solidFill>
                <a:latin typeface="Calibri"/>
                <a:cs typeface="Calibri"/>
              </a:rPr>
              <a:t> </a:t>
            </a:r>
            <a:r>
              <a:rPr lang="fr-FR" sz="750" b="1" spc="85" dirty="0">
                <a:solidFill>
                  <a:srgbClr val="231F20"/>
                </a:solidFill>
                <a:latin typeface="Calibri"/>
                <a:cs typeface="Calibri"/>
              </a:rPr>
              <a:t>LIEN</a:t>
            </a:r>
            <a:r>
              <a:rPr lang="fr-FR" sz="750" b="1" spc="105" dirty="0">
                <a:solidFill>
                  <a:srgbClr val="231F20"/>
                </a:solidFill>
                <a:latin typeface="Calibri"/>
                <a:cs typeface="Calibri"/>
              </a:rPr>
              <a:t> </a:t>
            </a:r>
            <a:r>
              <a:rPr lang="fr-FR" sz="750" b="1" spc="50" dirty="0">
                <a:solidFill>
                  <a:srgbClr val="231F20"/>
                </a:solidFill>
                <a:latin typeface="Calibri"/>
                <a:cs typeface="Calibri"/>
              </a:rPr>
              <a:t>OU</a:t>
            </a:r>
            <a:r>
              <a:rPr lang="fr-FR" sz="750" b="1" spc="100" dirty="0">
                <a:solidFill>
                  <a:srgbClr val="231F20"/>
                </a:solidFill>
                <a:latin typeface="Calibri"/>
                <a:cs typeface="Calibri"/>
              </a:rPr>
              <a:t> </a:t>
            </a:r>
            <a:r>
              <a:rPr lang="fr-FR" sz="750" b="1" spc="50" dirty="0">
                <a:solidFill>
                  <a:srgbClr val="231F20"/>
                </a:solidFill>
                <a:latin typeface="Calibri"/>
                <a:cs typeface="Calibri"/>
              </a:rPr>
              <a:t>UNE</a:t>
            </a:r>
            <a:r>
              <a:rPr lang="fr-FR" sz="750" b="1" spc="100" dirty="0">
                <a:solidFill>
                  <a:srgbClr val="231F20"/>
                </a:solidFill>
                <a:latin typeface="Calibri"/>
                <a:cs typeface="Calibri"/>
              </a:rPr>
              <a:t> </a:t>
            </a:r>
            <a:r>
              <a:rPr lang="fr-FR" sz="750" b="1" spc="60" dirty="0">
                <a:solidFill>
                  <a:srgbClr val="231F20"/>
                </a:solidFill>
                <a:latin typeface="Calibri"/>
                <a:cs typeface="Calibri"/>
              </a:rPr>
              <a:t>PIÈCE </a:t>
            </a:r>
            <a:r>
              <a:rPr lang="fr-FR" sz="750" b="1" spc="80" dirty="0">
                <a:solidFill>
                  <a:srgbClr val="231F20"/>
                </a:solidFill>
                <a:latin typeface="Calibri"/>
                <a:cs typeface="Calibri"/>
              </a:rPr>
              <a:t>JOINTE</a:t>
            </a:r>
            <a:r>
              <a:rPr lang="fr-FR" sz="750" b="1" spc="90" dirty="0">
                <a:solidFill>
                  <a:srgbClr val="231F20"/>
                </a:solidFill>
                <a:latin typeface="Calibri"/>
                <a:cs typeface="Calibri"/>
              </a:rPr>
              <a:t> </a:t>
            </a:r>
            <a:r>
              <a:rPr lang="fr-FR" sz="750" b="1" spc="80" dirty="0">
                <a:solidFill>
                  <a:srgbClr val="231F20"/>
                </a:solidFill>
                <a:latin typeface="Calibri"/>
                <a:cs typeface="Calibri"/>
              </a:rPr>
              <a:t>DONT</a:t>
            </a:r>
            <a:r>
              <a:rPr lang="fr-FR" sz="750" b="1" spc="95" dirty="0">
                <a:solidFill>
                  <a:srgbClr val="231F20"/>
                </a:solidFill>
                <a:latin typeface="Calibri"/>
                <a:cs typeface="Calibri"/>
              </a:rPr>
              <a:t> </a:t>
            </a:r>
            <a:r>
              <a:rPr lang="fr-FR" sz="750" b="1" spc="80" dirty="0">
                <a:solidFill>
                  <a:srgbClr val="231F20"/>
                </a:solidFill>
                <a:latin typeface="Calibri"/>
                <a:cs typeface="Calibri"/>
              </a:rPr>
              <a:t>L’ORIGINE</a:t>
            </a:r>
            <a:endParaRPr lang="fr-FR" sz="750" b="1" dirty="0">
              <a:latin typeface="Calibri"/>
              <a:cs typeface="Calibri"/>
            </a:endParaRPr>
          </a:p>
          <a:p>
            <a:pPr marL="101600" marR="99695" indent="55880">
              <a:lnSpc>
                <a:spcPct val="113900"/>
              </a:lnSpc>
            </a:pPr>
            <a:r>
              <a:rPr lang="fr-FR" sz="750" b="1" spc="50" dirty="0">
                <a:solidFill>
                  <a:srgbClr val="231F20"/>
                </a:solidFill>
                <a:latin typeface="Calibri"/>
                <a:cs typeface="Calibri"/>
              </a:rPr>
              <a:t>OU</a:t>
            </a:r>
            <a:r>
              <a:rPr lang="fr-FR" sz="750" b="1" spc="85" dirty="0">
                <a:solidFill>
                  <a:srgbClr val="231F20"/>
                </a:solidFill>
                <a:latin typeface="Calibri"/>
                <a:cs typeface="Calibri"/>
              </a:rPr>
              <a:t> </a:t>
            </a:r>
            <a:r>
              <a:rPr lang="fr-FR" sz="750" b="1" spc="130" dirty="0">
                <a:solidFill>
                  <a:srgbClr val="231F20"/>
                </a:solidFill>
                <a:latin typeface="Calibri"/>
                <a:cs typeface="Calibri"/>
              </a:rPr>
              <a:t>LA</a:t>
            </a:r>
            <a:r>
              <a:rPr lang="fr-FR" sz="750" b="1" spc="85" dirty="0">
                <a:solidFill>
                  <a:srgbClr val="231F20"/>
                </a:solidFill>
                <a:latin typeface="Calibri"/>
                <a:cs typeface="Calibri"/>
              </a:rPr>
              <a:t> </a:t>
            </a:r>
            <a:r>
              <a:rPr lang="fr-FR" sz="750" b="1" spc="90" dirty="0">
                <a:solidFill>
                  <a:srgbClr val="231F20"/>
                </a:solidFill>
                <a:latin typeface="Calibri"/>
                <a:cs typeface="Calibri"/>
              </a:rPr>
              <a:t>NATURE </a:t>
            </a:r>
            <a:r>
              <a:rPr lang="fr-FR" sz="750" b="1" spc="55" dirty="0">
                <a:solidFill>
                  <a:srgbClr val="231F20"/>
                </a:solidFill>
                <a:latin typeface="Calibri"/>
                <a:cs typeface="Calibri"/>
              </a:rPr>
              <a:t>VOUS </a:t>
            </a:r>
            <a:r>
              <a:rPr lang="fr-FR" sz="750" b="1" spc="75" dirty="0">
                <a:solidFill>
                  <a:srgbClr val="231F20"/>
                </a:solidFill>
                <a:latin typeface="Calibri"/>
                <a:cs typeface="Calibri"/>
              </a:rPr>
              <a:t>SEMBLENT</a:t>
            </a:r>
            <a:r>
              <a:rPr lang="fr-FR" sz="750" b="1" spc="90" dirty="0">
                <a:solidFill>
                  <a:srgbClr val="231F20"/>
                </a:solidFill>
                <a:latin typeface="Calibri"/>
                <a:cs typeface="Calibri"/>
              </a:rPr>
              <a:t> </a:t>
            </a:r>
            <a:r>
              <a:rPr lang="fr-FR" sz="750" b="1" spc="70" dirty="0">
                <a:solidFill>
                  <a:srgbClr val="231F20"/>
                </a:solidFill>
                <a:latin typeface="Calibri"/>
                <a:cs typeface="Calibri"/>
              </a:rPr>
              <a:t>DOUTEUSES</a:t>
            </a:r>
            <a:endParaRPr lang="fr-FR" sz="750" b="1" dirty="0">
              <a:latin typeface="Calibri"/>
              <a:cs typeface="Calibri"/>
            </a:endParaRPr>
          </a:p>
        </p:txBody>
      </p:sp>
      <p:sp>
        <p:nvSpPr>
          <p:cNvPr id="21" name="object 21"/>
          <p:cNvSpPr txBox="1"/>
          <p:nvPr/>
        </p:nvSpPr>
        <p:spPr>
          <a:xfrm>
            <a:off x="7234447" y="7759860"/>
            <a:ext cx="1193201" cy="662554"/>
          </a:xfrm>
          <a:prstGeom prst="rect">
            <a:avLst/>
          </a:prstGeom>
        </p:spPr>
        <p:txBody>
          <a:bodyPr vert="horz" wrap="square" lIns="0" tIns="12065" rIns="0" bIns="0" rtlCol="0">
            <a:spAutoFit/>
          </a:bodyPr>
          <a:lstStyle/>
          <a:p>
            <a:pPr marL="12700" marR="5080" indent="5715" algn="ctr">
              <a:lnSpc>
                <a:spcPct val="113900"/>
              </a:lnSpc>
              <a:spcBef>
                <a:spcPts val="95"/>
              </a:spcBef>
            </a:pPr>
            <a:r>
              <a:rPr lang="fr-FR" sz="750" b="1" spc="90" dirty="0">
                <a:solidFill>
                  <a:srgbClr val="231F20"/>
                </a:solidFill>
                <a:latin typeface="Calibri"/>
                <a:cs typeface="Calibri"/>
              </a:rPr>
              <a:t>RAPPELEZ-</a:t>
            </a:r>
            <a:r>
              <a:rPr lang="fr-FR" sz="750" b="1" spc="80" dirty="0">
                <a:solidFill>
                  <a:srgbClr val="231F20"/>
                </a:solidFill>
                <a:latin typeface="Calibri"/>
                <a:cs typeface="Calibri"/>
              </a:rPr>
              <a:t>VOUS</a:t>
            </a:r>
            <a:r>
              <a:rPr lang="fr-FR" sz="750" b="1" spc="105" dirty="0">
                <a:solidFill>
                  <a:srgbClr val="231F20"/>
                </a:solidFill>
                <a:latin typeface="Calibri"/>
                <a:cs typeface="Calibri"/>
              </a:rPr>
              <a:t> </a:t>
            </a:r>
            <a:r>
              <a:rPr lang="fr-FR" sz="750" b="1" spc="40" dirty="0">
                <a:solidFill>
                  <a:srgbClr val="231F20"/>
                </a:solidFill>
                <a:latin typeface="Calibri"/>
                <a:cs typeface="Calibri"/>
              </a:rPr>
              <a:t>QUE</a:t>
            </a:r>
            <a:r>
              <a:rPr lang="fr-FR" sz="750" b="1" spc="500" dirty="0">
                <a:solidFill>
                  <a:srgbClr val="231F20"/>
                </a:solidFill>
                <a:latin typeface="Calibri"/>
                <a:cs typeface="Calibri"/>
              </a:rPr>
              <a:t> </a:t>
            </a:r>
            <a:r>
              <a:rPr lang="fr-FR" sz="750" b="1" spc="65" dirty="0">
                <a:solidFill>
                  <a:srgbClr val="231F20"/>
                </a:solidFill>
                <a:latin typeface="Calibri"/>
                <a:cs typeface="Calibri"/>
              </a:rPr>
              <a:t>SI</a:t>
            </a:r>
            <a:r>
              <a:rPr lang="fr-FR" sz="750" b="1" spc="90" dirty="0">
                <a:solidFill>
                  <a:srgbClr val="231F20"/>
                </a:solidFill>
                <a:latin typeface="Calibri"/>
                <a:cs typeface="Calibri"/>
              </a:rPr>
              <a:t> </a:t>
            </a:r>
            <a:r>
              <a:rPr lang="fr-FR" sz="750" b="1" spc="114" dirty="0">
                <a:solidFill>
                  <a:srgbClr val="231F20"/>
                </a:solidFill>
                <a:latin typeface="Calibri"/>
                <a:cs typeface="Calibri"/>
              </a:rPr>
              <a:t>CELA</a:t>
            </a:r>
            <a:r>
              <a:rPr lang="fr-FR" sz="750" b="1" spc="90" dirty="0">
                <a:solidFill>
                  <a:srgbClr val="231F20"/>
                </a:solidFill>
                <a:latin typeface="Calibri"/>
                <a:cs typeface="Calibri"/>
              </a:rPr>
              <a:t> </a:t>
            </a:r>
            <a:r>
              <a:rPr lang="fr-FR" sz="750" b="1" spc="65" dirty="0">
                <a:solidFill>
                  <a:srgbClr val="231F20"/>
                </a:solidFill>
                <a:latin typeface="Calibri"/>
                <a:cs typeface="Calibri"/>
              </a:rPr>
              <a:t>SEMBLE</a:t>
            </a:r>
            <a:r>
              <a:rPr lang="fr-FR" sz="750" b="1" spc="90" dirty="0">
                <a:solidFill>
                  <a:srgbClr val="231F20"/>
                </a:solidFill>
                <a:latin typeface="Calibri"/>
                <a:cs typeface="Calibri"/>
              </a:rPr>
              <a:t> </a:t>
            </a:r>
            <a:r>
              <a:rPr lang="fr-FR" sz="750" b="1" spc="85" dirty="0">
                <a:solidFill>
                  <a:srgbClr val="231F20"/>
                </a:solidFill>
                <a:latin typeface="Calibri"/>
                <a:cs typeface="Calibri"/>
              </a:rPr>
              <a:t>TROP </a:t>
            </a:r>
            <a:r>
              <a:rPr lang="fr-FR" sz="750" b="1" spc="50" dirty="0">
                <a:solidFill>
                  <a:srgbClr val="231F20"/>
                </a:solidFill>
                <a:latin typeface="Calibri"/>
                <a:cs typeface="Calibri"/>
              </a:rPr>
              <a:t>BEAU</a:t>
            </a:r>
            <a:r>
              <a:rPr lang="fr-FR" sz="750" b="1" spc="85" dirty="0">
                <a:solidFill>
                  <a:srgbClr val="231F20"/>
                </a:solidFill>
                <a:latin typeface="Calibri"/>
                <a:cs typeface="Calibri"/>
              </a:rPr>
              <a:t> POUR</a:t>
            </a:r>
            <a:r>
              <a:rPr lang="fr-FR" sz="750" b="1" spc="90" dirty="0">
                <a:solidFill>
                  <a:srgbClr val="231F20"/>
                </a:solidFill>
                <a:latin typeface="Calibri"/>
                <a:cs typeface="Calibri"/>
              </a:rPr>
              <a:t> </a:t>
            </a:r>
            <a:r>
              <a:rPr lang="fr-FR" sz="750" b="1" spc="105" dirty="0">
                <a:solidFill>
                  <a:srgbClr val="231F20"/>
                </a:solidFill>
                <a:latin typeface="Calibri"/>
                <a:cs typeface="Calibri"/>
              </a:rPr>
              <a:t>ÊTRE</a:t>
            </a:r>
            <a:r>
              <a:rPr lang="fr-FR" sz="750" b="1" spc="90" dirty="0">
                <a:solidFill>
                  <a:srgbClr val="231F20"/>
                </a:solidFill>
                <a:latin typeface="Calibri"/>
                <a:cs typeface="Calibri"/>
              </a:rPr>
              <a:t> </a:t>
            </a:r>
            <a:r>
              <a:rPr lang="fr-FR" sz="750" b="1" spc="80" dirty="0">
                <a:solidFill>
                  <a:srgbClr val="231F20"/>
                </a:solidFill>
                <a:latin typeface="Calibri"/>
                <a:cs typeface="Calibri"/>
              </a:rPr>
              <a:t>VRAI, </a:t>
            </a:r>
            <a:r>
              <a:rPr lang="fr-FR" sz="750" b="1" spc="75" dirty="0">
                <a:solidFill>
                  <a:srgbClr val="231F20"/>
                </a:solidFill>
                <a:latin typeface="Calibri"/>
                <a:cs typeface="Calibri"/>
              </a:rPr>
              <a:t>C’EST</a:t>
            </a:r>
            <a:r>
              <a:rPr lang="fr-FR" sz="750" b="1" spc="85" dirty="0">
                <a:solidFill>
                  <a:srgbClr val="231F20"/>
                </a:solidFill>
                <a:latin typeface="Calibri"/>
                <a:cs typeface="Calibri"/>
              </a:rPr>
              <a:t> </a:t>
            </a:r>
            <a:r>
              <a:rPr lang="fr-FR" sz="750" b="1" spc="70" dirty="0">
                <a:solidFill>
                  <a:srgbClr val="231F20"/>
                </a:solidFill>
                <a:latin typeface="Calibri"/>
                <a:cs typeface="Calibri"/>
              </a:rPr>
              <a:t>PROBABLEMENT </a:t>
            </a:r>
            <a:r>
              <a:rPr lang="fr-FR" sz="750" b="1" spc="100" dirty="0">
                <a:solidFill>
                  <a:srgbClr val="231F20"/>
                </a:solidFill>
                <a:latin typeface="Calibri"/>
                <a:cs typeface="Calibri"/>
              </a:rPr>
              <a:t>LE</a:t>
            </a:r>
            <a:r>
              <a:rPr lang="fr-FR" sz="750" b="1" spc="85" dirty="0">
                <a:solidFill>
                  <a:srgbClr val="231F20"/>
                </a:solidFill>
                <a:latin typeface="Calibri"/>
                <a:cs typeface="Calibri"/>
              </a:rPr>
              <a:t> </a:t>
            </a:r>
            <a:r>
              <a:rPr lang="fr-FR" sz="750" b="1" spc="105" dirty="0">
                <a:solidFill>
                  <a:srgbClr val="231F20"/>
                </a:solidFill>
                <a:latin typeface="Calibri"/>
                <a:cs typeface="Calibri"/>
              </a:rPr>
              <a:t>CAS</a:t>
            </a:r>
            <a:r>
              <a:rPr lang="fr-FR" sz="750" b="1" spc="85" dirty="0">
                <a:solidFill>
                  <a:srgbClr val="231F20"/>
                </a:solidFill>
                <a:latin typeface="Calibri"/>
                <a:cs typeface="Calibri"/>
              </a:rPr>
              <a:t> </a:t>
            </a:r>
            <a:r>
              <a:rPr lang="fr-FR" sz="750" b="1" spc="-50" dirty="0">
                <a:solidFill>
                  <a:srgbClr val="231F20"/>
                </a:solidFill>
                <a:latin typeface="Calibri"/>
                <a:cs typeface="Calibri"/>
              </a:rPr>
              <a:t>!</a:t>
            </a:r>
            <a:endParaRPr lang="fr-FR" sz="750" b="1" dirty="0">
              <a:latin typeface="Calibri"/>
              <a:cs typeface="Calibri"/>
            </a:endParaRPr>
          </a:p>
        </p:txBody>
      </p:sp>
      <p:sp>
        <p:nvSpPr>
          <p:cNvPr id="22" name="object 22"/>
          <p:cNvSpPr txBox="1"/>
          <p:nvPr/>
        </p:nvSpPr>
        <p:spPr>
          <a:xfrm>
            <a:off x="8446836" y="8189282"/>
            <a:ext cx="931606" cy="336118"/>
          </a:xfrm>
          <a:prstGeom prst="rect">
            <a:avLst/>
          </a:prstGeom>
        </p:spPr>
        <p:txBody>
          <a:bodyPr vert="horz" wrap="square" lIns="0" tIns="24765" rIns="0" bIns="0" rtlCol="0">
            <a:spAutoFit/>
          </a:bodyPr>
          <a:lstStyle/>
          <a:p>
            <a:pPr marL="12700" algn="just">
              <a:lnSpc>
                <a:spcPct val="100000"/>
              </a:lnSpc>
              <a:spcBef>
                <a:spcPts val="195"/>
              </a:spcBef>
            </a:pPr>
            <a:r>
              <a:rPr lang="fr-FR" sz="450" b="1" dirty="0">
                <a:solidFill>
                  <a:srgbClr val="FFFFFF"/>
                </a:solidFill>
                <a:latin typeface="Calibri"/>
                <a:cs typeface="Calibri"/>
              </a:rPr>
              <a:t>SI</a:t>
            </a:r>
            <a:r>
              <a:rPr lang="fr-FR" sz="450" b="1" spc="80" dirty="0">
                <a:solidFill>
                  <a:srgbClr val="FFFFFF"/>
                </a:solidFill>
                <a:latin typeface="Calibri"/>
                <a:cs typeface="Calibri"/>
              </a:rPr>
              <a:t> </a:t>
            </a:r>
            <a:r>
              <a:rPr lang="fr-FR" sz="450" b="1" spc="55" dirty="0">
                <a:solidFill>
                  <a:srgbClr val="FFFFFF"/>
                </a:solidFill>
                <a:latin typeface="Calibri"/>
                <a:cs typeface="Calibri"/>
              </a:rPr>
              <a:t>VOUS</a:t>
            </a:r>
            <a:r>
              <a:rPr lang="fr-FR" sz="450" b="1" spc="85" dirty="0">
                <a:solidFill>
                  <a:srgbClr val="FFFFFF"/>
                </a:solidFill>
                <a:latin typeface="Calibri"/>
                <a:cs typeface="Calibri"/>
              </a:rPr>
              <a:t> </a:t>
            </a:r>
            <a:r>
              <a:rPr lang="fr-FR" sz="450" b="1" spc="50" dirty="0">
                <a:solidFill>
                  <a:srgbClr val="FFFFFF"/>
                </a:solidFill>
                <a:latin typeface="Calibri"/>
                <a:cs typeface="Calibri"/>
              </a:rPr>
              <a:t>N’AVEZ</a:t>
            </a:r>
            <a:r>
              <a:rPr lang="fr-FR" sz="450" b="1" spc="80" dirty="0">
                <a:solidFill>
                  <a:srgbClr val="FFFFFF"/>
                </a:solidFill>
                <a:latin typeface="Calibri"/>
                <a:cs typeface="Calibri"/>
              </a:rPr>
              <a:t> </a:t>
            </a:r>
            <a:r>
              <a:rPr lang="fr-FR" sz="450" b="1" spc="30" dirty="0">
                <a:solidFill>
                  <a:srgbClr val="FFFFFF"/>
                </a:solidFill>
                <a:latin typeface="Calibri"/>
                <a:cs typeface="Calibri"/>
              </a:rPr>
              <a:t>PAS</a:t>
            </a:r>
            <a:endParaRPr lang="fr-FR" sz="450" b="1" dirty="0">
              <a:latin typeface="Calibri"/>
              <a:cs typeface="Calibri"/>
            </a:endParaRPr>
          </a:p>
          <a:p>
            <a:pPr marL="12700" marR="5080" algn="just">
              <a:lnSpc>
                <a:spcPct val="119000"/>
              </a:lnSpc>
            </a:pPr>
            <a:r>
              <a:rPr lang="fr-FR" sz="450" b="1" spc="55" dirty="0">
                <a:solidFill>
                  <a:srgbClr val="FFFFFF"/>
                </a:solidFill>
                <a:latin typeface="Calibri"/>
                <a:cs typeface="Calibri"/>
              </a:rPr>
              <a:t>PARTICIPÉ</a:t>
            </a:r>
            <a:r>
              <a:rPr lang="fr-FR" sz="450" b="1" spc="75" dirty="0">
                <a:solidFill>
                  <a:srgbClr val="FFFFFF"/>
                </a:solidFill>
                <a:latin typeface="Calibri"/>
                <a:cs typeface="Calibri"/>
              </a:rPr>
              <a:t> À</a:t>
            </a:r>
            <a:r>
              <a:rPr lang="fr-FR" sz="450" b="1" spc="85" dirty="0">
                <a:solidFill>
                  <a:srgbClr val="FFFFFF"/>
                </a:solidFill>
                <a:latin typeface="Calibri"/>
                <a:cs typeface="Calibri"/>
              </a:rPr>
              <a:t> </a:t>
            </a:r>
            <a:r>
              <a:rPr lang="fr-FR" sz="450" b="1" dirty="0">
                <a:solidFill>
                  <a:srgbClr val="FFFFFF"/>
                </a:solidFill>
                <a:latin typeface="Calibri"/>
                <a:cs typeface="Calibri"/>
              </a:rPr>
              <a:t>UN</a:t>
            </a:r>
            <a:r>
              <a:rPr lang="fr-FR" sz="450" b="1" spc="85" dirty="0">
                <a:solidFill>
                  <a:srgbClr val="FFFFFF"/>
                </a:solidFill>
                <a:latin typeface="Calibri"/>
                <a:cs typeface="Calibri"/>
              </a:rPr>
              <a:t> </a:t>
            </a:r>
            <a:r>
              <a:rPr lang="fr-FR" sz="450" b="1" spc="60" dirty="0">
                <a:solidFill>
                  <a:srgbClr val="FFFFFF"/>
                </a:solidFill>
                <a:latin typeface="Calibri"/>
                <a:cs typeface="Calibri"/>
              </a:rPr>
              <a:t>CONCOURS,</a:t>
            </a:r>
            <a:r>
              <a:rPr lang="fr-FR" sz="450" b="1" spc="500" dirty="0">
                <a:solidFill>
                  <a:srgbClr val="FFFFFF"/>
                </a:solidFill>
                <a:latin typeface="Calibri"/>
                <a:cs typeface="Calibri"/>
              </a:rPr>
              <a:t> </a:t>
            </a:r>
            <a:r>
              <a:rPr lang="fr-FR" sz="450" b="1" spc="55" dirty="0">
                <a:solidFill>
                  <a:srgbClr val="FFFFFF"/>
                </a:solidFill>
                <a:latin typeface="Calibri"/>
                <a:cs typeface="Calibri"/>
              </a:rPr>
              <a:t>VOUS</a:t>
            </a:r>
            <a:r>
              <a:rPr lang="fr-FR" sz="450" b="1" spc="75" dirty="0">
                <a:solidFill>
                  <a:srgbClr val="FFFFFF"/>
                </a:solidFill>
                <a:latin typeface="Calibri"/>
                <a:cs typeface="Calibri"/>
              </a:rPr>
              <a:t> </a:t>
            </a:r>
            <a:r>
              <a:rPr lang="fr-FR" sz="450" b="1" dirty="0">
                <a:solidFill>
                  <a:srgbClr val="FFFFFF"/>
                </a:solidFill>
                <a:latin typeface="Calibri"/>
                <a:cs typeface="Calibri"/>
              </a:rPr>
              <a:t>NE</a:t>
            </a:r>
            <a:r>
              <a:rPr lang="fr-FR" sz="450" b="1" spc="80" dirty="0">
                <a:solidFill>
                  <a:srgbClr val="FFFFFF"/>
                </a:solidFill>
                <a:latin typeface="Calibri"/>
                <a:cs typeface="Calibri"/>
              </a:rPr>
              <a:t> </a:t>
            </a:r>
            <a:r>
              <a:rPr lang="fr-FR" sz="450" b="1" spc="55" dirty="0">
                <a:solidFill>
                  <a:srgbClr val="FFFFFF"/>
                </a:solidFill>
                <a:latin typeface="Calibri"/>
                <a:cs typeface="Calibri"/>
              </a:rPr>
              <a:t>POUVEZ</a:t>
            </a:r>
            <a:r>
              <a:rPr lang="fr-FR" sz="450" b="1" spc="80" dirty="0">
                <a:solidFill>
                  <a:srgbClr val="FFFFFF"/>
                </a:solidFill>
                <a:latin typeface="Calibri"/>
                <a:cs typeface="Calibri"/>
              </a:rPr>
              <a:t> </a:t>
            </a:r>
            <a:r>
              <a:rPr lang="fr-FR" sz="450" b="1" spc="55" dirty="0">
                <a:solidFill>
                  <a:srgbClr val="FFFFFF"/>
                </a:solidFill>
                <a:latin typeface="Calibri"/>
                <a:cs typeface="Calibri"/>
              </a:rPr>
              <a:t>PAS</a:t>
            </a:r>
            <a:r>
              <a:rPr lang="fr-FR" sz="450" b="1" spc="80" dirty="0">
                <a:solidFill>
                  <a:srgbClr val="FFFFFF"/>
                </a:solidFill>
                <a:latin typeface="Calibri"/>
                <a:cs typeface="Calibri"/>
              </a:rPr>
              <a:t> </a:t>
            </a:r>
            <a:r>
              <a:rPr lang="fr-FR" sz="450" b="1" spc="55" dirty="0">
                <a:solidFill>
                  <a:srgbClr val="FFFFFF"/>
                </a:solidFill>
                <a:latin typeface="Calibri"/>
                <a:cs typeface="Calibri"/>
              </a:rPr>
              <a:t>AVOIR</a:t>
            </a:r>
            <a:r>
              <a:rPr lang="fr-FR" sz="450" b="1" spc="500" dirty="0">
                <a:solidFill>
                  <a:srgbClr val="FFFFFF"/>
                </a:solidFill>
                <a:latin typeface="Calibri"/>
                <a:cs typeface="Calibri"/>
              </a:rPr>
              <a:t> </a:t>
            </a:r>
            <a:r>
              <a:rPr lang="fr-FR" sz="450" b="1" spc="65" dirty="0">
                <a:solidFill>
                  <a:srgbClr val="FFFFFF"/>
                </a:solidFill>
                <a:latin typeface="Calibri"/>
                <a:cs typeface="Calibri"/>
              </a:rPr>
              <a:t>GAGNÉ</a:t>
            </a:r>
            <a:r>
              <a:rPr lang="fr-FR" sz="450" b="1" spc="75" dirty="0">
                <a:solidFill>
                  <a:srgbClr val="FFFFFF"/>
                </a:solidFill>
                <a:latin typeface="Calibri"/>
                <a:cs typeface="Calibri"/>
              </a:rPr>
              <a:t> </a:t>
            </a:r>
            <a:r>
              <a:rPr lang="fr-FR" sz="450" b="1" dirty="0">
                <a:solidFill>
                  <a:srgbClr val="FFFFFF"/>
                </a:solidFill>
                <a:latin typeface="Calibri"/>
                <a:cs typeface="Calibri"/>
              </a:rPr>
              <a:t>DE</a:t>
            </a:r>
            <a:r>
              <a:rPr lang="fr-FR" sz="450" b="1" spc="80" dirty="0">
                <a:solidFill>
                  <a:srgbClr val="FFFFFF"/>
                </a:solidFill>
                <a:latin typeface="Calibri"/>
                <a:cs typeface="Calibri"/>
              </a:rPr>
              <a:t> </a:t>
            </a:r>
            <a:r>
              <a:rPr lang="fr-FR" sz="450" b="1" spc="75" dirty="0">
                <a:solidFill>
                  <a:srgbClr val="FFFFFF"/>
                </a:solidFill>
                <a:latin typeface="Calibri"/>
                <a:cs typeface="Calibri"/>
              </a:rPr>
              <a:t>PRIX</a:t>
            </a:r>
            <a:r>
              <a:rPr lang="fr-FR" sz="450" b="1" spc="80" dirty="0">
                <a:solidFill>
                  <a:srgbClr val="FFFFFF"/>
                </a:solidFill>
                <a:latin typeface="Calibri"/>
                <a:cs typeface="Calibri"/>
              </a:rPr>
              <a:t> </a:t>
            </a:r>
            <a:r>
              <a:rPr lang="fr-FR" sz="450" b="1" spc="-50" dirty="0">
                <a:solidFill>
                  <a:srgbClr val="FFFFFF"/>
                </a:solidFill>
                <a:latin typeface="Calibri"/>
                <a:cs typeface="Calibri"/>
              </a:rPr>
              <a:t>!</a:t>
            </a:r>
            <a:endParaRPr lang="fr-FR" sz="450" b="1" dirty="0">
              <a:latin typeface="Calibri"/>
              <a:cs typeface="Calibri"/>
            </a:endParaRPr>
          </a:p>
        </p:txBody>
      </p:sp>
      <p:sp>
        <p:nvSpPr>
          <p:cNvPr id="23" name="object 23"/>
          <p:cNvSpPr txBox="1"/>
          <p:nvPr/>
        </p:nvSpPr>
        <p:spPr>
          <a:xfrm>
            <a:off x="7319698" y="8786819"/>
            <a:ext cx="746030" cy="505588"/>
          </a:xfrm>
          <a:prstGeom prst="rect">
            <a:avLst/>
          </a:prstGeom>
        </p:spPr>
        <p:txBody>
          <a:bodyPr vert="horz" wrap="square" lIns="0" tIns="11430" rIns="0" bIns="0" rtlCol="0">
            <a:spAutoFit/>
          </a:bodyPr>
          <a:lstStyle/>
          <a:p>
            <a:pPr marL="12700" marR="34925">
              <a:lnSpc>
                <a:spcPct val="119000"/>
              </a:lnSpc>
              <a:spcBef>
                <a:spcPts val="90"/>
              </a:spcBef>
            </a:pPr>
            <a:r>
              <a:rPr lang="fr-FR" sz="450" b="1" dirty="0">
                <a:solidFill>
                  <a:srgbClr val="FFFFFF"/>
                </a:solidFill>
                <a:latin typeface="Calibri"/>
                <a:cs typeface="Calibri"/>
              </a:rPr>
              <a:t>AU</a:t>
            </a:r>
            <a:r>
              <a:rPr lang="fr-FR" sz="450" b="1" spc="65" dirty="0">
                <a:solidFill>
                  <a:srgbClr val="FFFFFF"/>
                </a:solidFill>
                <a:latin typeface="Calibri"/>
                <a:cs typeface="Calibri"/>
              </a:rPr>
              <a:t> </a:t>
            </a:r>
            <a:r>
              <a:rPr lang="fr-FR" sz="450" b="1" spc="50" dirty="0">
                <a:solidFill>
                  <a:srgbClr val="FFFFFF"/>
                </a:solidFill>
                <a:latin typeface="Calibri"/>
                <a:cs typeface="Calibri"/>
              </a:rPr>
              <a:t>MOINDRE</a:t>
            </a:r>
            <a:r>
              <a:rPr lang="fr-FR" sz="450" b="1" spc="70" dirty="0">
                <a:solidFill>
                  <a:srgbClr val="FFFFFF"/>
                </a:solidFill>
                <a:latin typeface="Calibri"/>
                <a:cs typeface="Calibri"/>
              </a:rPr>
              <a:t> </a:t>
            </a:r>
            <a:r>
              <a:rPr lang="fr-FR" sz="450" b="1" spc="45" dirty="0">
                <a:solidFill>
                  <a:srgbClr val="FFFFFF"/>
                </a:solidFill>
                <a:latin typeface="Calibri"/>
                <a:cs typeface="Calibri"/>
              </a:rPr>
              <a:t>DOUTE,</a:t>
            </a:r>
            <a:r>
              <a:rPr lang="fr-FR" sz="450" b="1" spc="500" dirty="0">
                <a:solidFill>
                  <a:srgbClr val="FFFFFF"/>
                </a:solidFill>
                <a:latin typeface="Calibri"/>
                <a:cs typeface="Calibri"/>
              </a:rPr>
              <a:t> </a:t>
            </a:r>
            <a:r>
              <a:rPr lang="fr-FR" sz="450" b="1" spc="65" dirty="0">
                <a:solidFill>
                  <a:srgbClr val="FFFFFF"/>
                </a:solidFill>
                <a:latin typeface="Calibri"/>
                <a:cs typeface="Calibri"/>
              </a:rPr>
              <a:t>PRIVILÉGIEZ L’ACCÈS</a:t>
            </a:r>
            <a:r>
              <a:rPr lang="fr-FR" sz="450" b="1" spc="500" dirty="0">
                <a:solidFill>
                  <a:srgbClr val="FFFFFF"/>
                </a:solidFill>
                <a:latin typeface="Calibri"/>
                <a:cs typeface="Calibri"/>
              </a:rPr>
              <a:t> </a:t>
            </a:r>
            <a:r>
              <a:rPr lang="fr-FR" sz="450" b="1" dirty="0">
                <a:solidFill>
                  <a:srgbClr val="FFFFFF"/>
                </a:solidFill>
                <a:latin typeface="Calibri"/>
                <a:cs typeface="Calibri"/>
              </a:rPr>
              <a:t>AU</a:t>
            </a:r>
            <a:r>
              <a:rPr lang="fr-FR" sz="450" b="1" spc="105" dirty="0">
                <a:solidFill>
                  <a:srgbClr val="FFFFFF"/>
                </a:solidFill>
                <a:latin typeface="Calibri"/>
                <a:cs typeface="Calibri"/>
              </a:rPr>
              <a:t> </a:t>
            </a:r>
            <a:r>
              <a:rPr lang="fr-FR" sz="450" b="1" spc="55" dirty="0">
                <a:solidFill>
                  <a:srgbClr val="FFFFFF"/>
                </a:solidFill>
                <a:latin typeface="Calibri"/>
                <a:cs typeface="Calibri"/>
              </a:rPr>
              <a:t>SITE</a:t>
            </a:r>
            <a:r>
              <a:rPr lang="fr-FR" sz="450" b="1" spc="105" dirty="0">
                <a:solidFill>
                  <a:srgbClr val="FFFFFF"/>
                </a:solidFill>
                <a:latin typeface="Calibri"/>
                <a:cs typeface="Calibri"/>
              </a:rPr>
              <a:t> </a:t>
            </a:r>
            <a:r>
              <a:rPr lang="fr-FR" sz="450" b="1" dirty="0">
                <a:solidFill>
                  <a:srgbClr val="FFFFFF"/>
                </a:solidFill>
                <a:latin typeface="Calibri"/>
                <a:cs typeface="Calibri"/>
              </a:rPr>
              <a:t>WEB</a:t>
            </a:r>
            <a:r>
              <a:rPr lang="fr-FR" sz="450" b="1" spc="105" dirty="0">
                <a:solidFill>
                  <a:srgbClr val="FFFFFF"/>
                </a:solidFill>
                <a:latin typeface="Calibri"/>
                <a:cs typeface="Calibri"/>
              </a:rPr>
              <a:t> </a:t>
            </a:r>
            <a:r>
              <a:rPr lang="fr-FR" sz="450" b="1" spc="30" dirty="0">
                <a:solidFill>
                  <a:srgbClr val="FFFFFF"/>
                </a:solidFill>
                <a:latin typeface="Calibri"/>
                <a:cs typeface="Calibri"/>
              </a:rPr>
              <a:t>EN</a:t>
            </a:r>
            <a:endParaRPr lang="fr-FR" sz="450" b="1" dirty="0">
              <a:latin typeface="Calibri"/>
              <a:cs typeface="Calibri"/>
            </a:endParaRPr>
          </a:p>
          <a:p>
            <a:pPr marL="12700" marR="19050">
              <a:lnSpc>
                <a:spcPct val="119000"/>
              </a:lnSpc>
            </a:pPr>
            <a:r>
              <a:rPr lang="fr-FR" sz="450" b="1" spc="55" dirty="0">
                <a:solidFill>
                  <a:srgbClr val="FFFFFF"/>
                </a:solidFill>
                <a:latin typeface="Calibri"/>
                <a:cs typeface="Calibri"/>
              </a:rPr>
              <a:t>TAPANT</a:t>
            </a:r>
            <a:r>
              <a:rPr lang="fr-FR" sz="450" b="1" spc="65" dirty="0">
                <a:solidFill>
                  <a:srgbClr val="FFFFFF"/>
                </a:solidFill>
                <a:latin typeface="Calibri"/>
                <a:cs typeface="Calibri"/>
              </a:rPr>
              <a:t> </a:t>
            </a:r>
            <a:r>
              <a:rPr lang="fr-FR" sz="450" b="1" spc="50" dirty="0">
                <a:solidFill>
                  <a:srgbClr val="FFFFFF"/>
                </a:solidFill>
                <a:latin typeface="Calibri"/>
                <a:cs typeface="Calibri"/>
              </a:rPr>
              <a:t>DIRECTEMENT</a:t>
            </a:r>
            <a:r>
              <a:rPr lang="fr-FR" sz="450" b="1" spc="500" dirty="0">
                <a:solidFill>
                  <a:srgbClr val="FFFFFF"/>
                </a:solidFill>
                <a:latin typeface="Calibri"/>
                <a:cs typeface="Calibri"/>
              </a:rPr>
              <a:t> </a:t>
            </a:r>
            <a:r>
              <a:rPr lang="fr-FR" sz="450" b="1" spc="70" dirty="0">
                <a:solidFill>
                  <a:srgbClr val="FFFFFF"/>
                </a:solidFill>
                <a:latin typeface="Calibri"/>
                <a:cs typeface="Calibri"/>
              </a:rPr>
              <a:t>L’ADRESSE</a:t>
            </a:r>
            <a:r>
              <a:rPr lang="fr-FR" sz="450" b="1" spc="55" dirty="0">
                <a:solidFill>
                  <a:srgbClr val="FFFFFF"/>
                </a:solidFill>
                <a:latin typeface="Calibri"/>
                <a:cs typeface="Calibri"/>
              </a:rPr>
              <a:t> </a:t>
            </a:r>
            <a:r>
              <a:rPr lang="fr-FR" sz="450" b="1" spc="65" dirty="0">
                <a:solidFill>
                  <a:srgbClr val="FFFFFF"/>
                </a:solidFill>
                <a:latin typeface="Calibri"/>
                <a:cs typeface="Calibri"/>
              </a:rPr>
              <a:t>DANS</a:t>
            </a:r>
            <a:r>
              <a:rPr lang="fr-FR" sz="450" b="1" spc="60" dirty="0">
                <a:solidFill>
                  <a:srgbClr val="FFFFFF"/>
                </a:solidFill>
                <a:latin typeface="Calibri"/>
                <a:cs typeface="Calibri"/>
              </a:rPr>
              <a:t> </a:t>
            </a:r>
            <a:r>
              <a:rPr lang="fr-FR" sz="450" b="1" spc="75" dirty="0">
                <a:solidFill>
                  <a:srgbClr val="FFFFFF"/>
                </a:solidFill>
                <a:latin typeface="Calibri"/>
                <a:cs typeface="Calibri"/>
              </a:rPr>
              <a:t>LA</a:t>
            </a:r>
            <a:endParaRPr lang="fr-FR" sz="450" b="1" dirty="0">
              <a:latin typeface="Calibri"/>
              <a:cs typeface="Calibri"/>
            </a:endParaRPr>
          </a:p>
          <a:p>
            <a:pPr marL="12700">
              <a:lnSpc>
                <a:spcPct val="100000"/>
              </a:lnSpc>
              <a:spcBef>
                <a:spcPts val="105"/>
              </a:spcBef>
            </a:pPr>
            <a:r>
              <a:rPr lang="fr-FR" sz="450" b="1" spc="80" dirty="0">
                <a:solidFill>
                  <a:srgbClr val="FFFFFF"/>
                </a:solidFill>
                <a:latin typeface="Calibri"/>
                <a:cs typeface="Calibri"/>
              </a:rPr>
              <a:t>BARRE</a:t>
            </a:r>
            <a:r>
              <a:rPr lang="fr-FR" sz="450" b="1" spc="85" dirty="0">
                <a:solidFill>
                  <a:srgbClr val="FFFFFF"/>
                </a:solidFill>
                <a:latin typeface="Calibri"/>
                <a:cs typeface="Calibri"/>
              </a:rPr>
              <a:t> </a:t>
            </a:r>
            <a:r>
              <a:rPr lang="fr-FR" sz="450" b="1" dirty="0">
                <a:solidFill>
                  <a:srgbClr val="FFFFFF"/>
                </a:solidFill>
                <a:latin typeface="Calibri"/>
                <a:cs typeface="Calibri"/>
              </a:rPr>
              <a:t>DE</a:t>
            </a:r>
            <a:r>
              <a:rPr lang="fr-FR" sz="450" b="1" spc="95" dirty="0">
                <a:solidFill>
                  <a:srgbClr val="FFFFFF"/>
                </a:solidFill>
                <a:latin typeface="Calibri"/>
                <a:cs typeface="Calibri"/>
              </a:rPr>
              <a:t> </a:t>
            </a:r>
            <a:r>
              <a:rPr lang="fr-FR" sz="450" b="1" spc="60" dirty="0">
                <a:solidFill>
                  <a:srgbClr val="FFFFFF"/>
                </a:solidFill>
                <a:latin typeface="Calibri"/>
                <a:cs typeface="Calibri"/>
              </a:rPr>
              <a:t>RECHERCHE</a:t>
            </a:r>
            <a:endParaRPr lang="fr-FR" sz="450" b="1" dirty="0">
              <a:latin typeface="Calibri"/>
              <a:cs typeface="Calibri"/>
            </a:endParaRPr>
          </a:p>
        </p:txBody>
      </p:sp>
      <p:sp>
        <p:nvSpPr>
          <p:cNvPr id="24" name="object 24"/>
          <p:cNvSpPr txBox="1"/>
          <p:nvPr/>
        </p:nvSpPr>
        <p:spPr>
          <a:xfrm>
            <a:off x="5157656" y="7689886"/>
            <a:ext cx="1924296" cy="747449"/>
          </a:xfrm>
          <a:prstGeom prst="rect">
            <a:avLst/>
          </a:prstGeom>
        </p:spPr>
        <p:txBody>
          <a:bodyPr vert="horz" wrap="square" lIns="0" tIns="12065" rIns="0" bIns="0" rtlCol="0">
            <a:spAutoFit/>
          </a:bodyPr>
          <a:lstStyle/>
          <a:p>
            <a:pPr marL="12700">
              <a:lnSpc>
                <a:spcPct val="100000"/>
              </a:lnSpc>
              <a:spcBef>
                <a:spcPts val="95"/>
              </a:spcBef>
            </a:pPr>
            <a:r>
              <a:rPr lang="fr-FR" sz="1950" b="1" spc="-150" dirty="0">
                <a:solidFill>
                  <a:srgbClr val="231F20"/>
                </a:solidFill>
                <a:latin typeface="Calibri"/>
                <a:cs typeface="Calibri"/>
              </a:rPr>
              <a:t>À RETENIR :</a:t>
            </a:r>
            <a:endParaRPr lang="fr-FR" sz="1950" b="1" spc="-150" dirty="0">
              <a:latin typeface="Calibri"/>
              <a:cs typeface="Calibri"/>
            </a:endParaRPr>
          </a:p>
          <a:p>
            <a:pPr marL="863600" marR="5080" indent="66675">
              <a:lnSpc>
                <a:spcPct val="113900"/>
              </a:lnSpc>
              <a:spcBef>
                <a:spcPts val="1385"/>
              </a:spcBef>
            </a:pPr>
            <a:r>
              <a:rPr lang="fr-FR" sz="750" b="1" spc="70" dirty="0">
                <a:solidFill>
                  <a:srgbClr val="231F20"/>
                </a:solidFill>
                <a:latin typeface="Calibri"/>
                <a:cs typeface="Calibri"/>
              </a:rPr>
              <a:t>MÉFIEZ-</a:t>
            </a:r>
            <a:r>
              <a:rPr lang="fr-FR" sz="750" b="1" spc="65" dirty="0">
                <a:solidFill>
                  <a:srgbClr val="231F20"/>
                </a:solidFill>
                <a:latin typeface="Calibri"/>
                <a:cs typeface="Calibri"/>
              </a:rPr>
              <a:t>VOUS</a:t>
            </a:r>
            <a:r>
              <a:rPr lang="fr-FR" sz="750" b="1" spc="125" dirty="0">
                <a:solidFill>
                  <a:srgbClr val="231F20"/>
                </a:solidFill>
                <a:latin typeface="Calibri"/>
                <a:cs typeface="Calibri"/>
              </a:rPr>
              <a:t> </a:t>
            </a:r>
            <a:r>
              <a:rPr lang="fr-FR" sz="750" b="1" spc="50" dirty="0">
                <a:solidFill>
                  <a:srgbClr val="231F20"/>
                </a:solidFill>
                <a:latin typeface="Calibri"/>
                <a:cs typeface="Calibri"/>
              </a:rPr>
              <a:t>DES </a:t>
            </a:r>
            <a:r>
              <a:rPr lang="fr-FR" sz="750" b="1" spc="75" dirty="0">
                <a:solidFill>
                  <a:srgbClr val="231F20"/>
                </a:solidFill>
                <a:latin typeface="Calibri"/>
                <a:cs typeface="Calibri"/>
              </a:rPr>
              <a:t>MESSAGES</a:t>
            </a:r>
            <a:r>
              <a:rPr lang="fr-FR" sz="750" b="1" spc="80" dirty="0">
                <a:solidFill>
                  <a:srgbClr val="231F20"/>
                </a:solidFill>
                <a:latin typeface="Calibri"/>
                <a:cs typeface="Calibri"/>
              </a:rPr>
              <a:t> </a:t>
            </a:r>
            <a:r>
              <a:rPr lang="fr-FR" sz="750" b="1" spc="85" dirty="0">
                <a:solidFill>
                  <a:srgbClr val="231F20"/>
                </a:solidFill>
                <a:latin typeface="Calibri"/>
                <a:cs typeface="Calibri"/>
              </a:rPr>
              <a:t>EXIGEANT</a:t>
            </a:r>
            <a:endParaRPr lang="fr-FR" sz="750" b="1" dirty="0">
              <a:latin typeface="Calibri"/>
              <a:cs typeface="Calibri"/>
            </a:endParaRPr>
          </a:p>
        </p:txBody>
      </p:sp>
      <p:sp>
        <p:nvSpPr>
          <p:cNvPr id="25" name="object 25"/>
          <p:cNvSpPr txBox="1"/>
          <p:nvPr/>
        </p:nvSpPr>
        <p:spPr>
          <a:xfrm>
            <a:off x="6064742" y="8423094"/>
            <a:ext cx="975578" cy="399276"/>
          </a:xfrm>
          <a:prstGeom prst="rect">
            <a:avLst/>
          </a:prstGeom>
        </p:spPr>
        <p:txBody>
          <a:bodyPr vert="horz" wrap="square" lIns="0" tIns="27940" rIns="0" bIns="0" rtlCol="0">
            <a:spAutoFit/>
          </a:bodyPr>
          <a:lstStyle/>
          <a:p>
            <a:pPr algn="ctr">
              <a:lnSpc>
                <a:spcPct val="100000"/>
              </a:lnSpc>
              <a:spcBef>
                <a:spcPts val="220"/>
              </a:spcBef>
            </a:pPr>
            <a:r>
              <a:rPr lang="fr-FR" sz="750" b="1" dirty="0">
                <a:solidFill>
                  <a:srgbClr val="231F20"/>
                </a:solidFill>
                <a:latin typeface="Calibri"/>
                <a:cs typeface="Calibri"/>
              </a:rPr>
              <a:t>DE</a:t>
            </a:r>
            <a:r>
              <a:rPr lang="fr-FR" sz="750" b="1" spc="130" dirty="0">
                <a:solidFill>
                  <a:srgbClr val="231F20"/>
                </a:solidFill>
                <a:latin typeface="Calibri"/>
                <a:cs typeface="Calibri"/>
              </a:rPr>
              <a:t> </a:t>
            </a:r>
            <a:r>
              <a:rPr lang="fr-FR" sz="750" b="1" spc="75" dirty="0">
                <a:solidFill>
                  <a:srgbClr val="231F20"/>
                </a:solidFill>
                <a:latin typeface="Calibri"/>
                <a:cs typeface="Calibri"/>
              </a:rPr>
              <a:t>VOUS</a:t>
            </a:r>
            <a:r>
              <a:rPr lang="fr-FR" sz="750" b="1" spc="130" dirty="0">
                <a:solidFill>
                  <a:srgbClr val="231F20"/>
                </a:solidFill>
                <a:latin typeface="Calibri"/>
                <a:cs typeface="Calibri"/>
              </a:rPr>
              <a:t> </a:t>
            </a:r>
            <a:r>
              <a:rPr lang="fr-FR" sz="750" b="1" spc="40" dirty="0">
                <a:solidFill>
                  <a:srgbClr val="231F20"/>
                </a:solidFill>
                <a:latin typeface="Calibri"/>
                <a:cs typeface="Calibri"/>
              </a:rPr>
              <a:t>UNE</a:t>
            </a:r>
            <a:endParaRPr lang="fr-FR" sz="750" b="1" dirty="0">
              <a:latin typeface="Calibri"/>
              <a:cs typeface="Calibri"/>
            </a:endParaRPr>
          </a:p>
          <a:p>
            <a:pPr marL="12065" marR="5080" algn="ctr">
              <a:lnSpc>
                <a:spcPct val="113900"/>
              </a:lnSpc>
            </a:pPr>
            <a:r>
              <a:rPr lang="fr-FR" sz="750" b="1" spc="95" dirty="0">
                <a:solidFill>
                  <a:srgbClr val="231F20"/>
                </a:solidFill>
                <a:latin typeface="Calibri"/>
                <a:cs typeface="Calibri"/>
              </a:rPr>
              <a:t>RÉPONSE</a:t>
            </a:r>
            <a:r>
              <a:rPr lang="fr-FR" sz="750" b="1" spc="80" dirty="0">
                <a:solidFill>
                  <a:srgbClr val="231F20"/>
                </a:solidFill>
                <a:latin typeface="Calibri"/>
                <a:cs typeface="Calibri"/>
              </a:rPr>
              <a:t> </a:t>
            </a:r>
            <a:r>
              <a:rPr lang="fr-FR" sz="750" b="1" spc="50" dirty="0">
                <a:solidFill>
                  <a:srgbClr val="231F20"/>
                </a:solidFill>
                <a:latin typeface="Calibri"/>
                <a:cs typeface="Calibri"/>
              </a:rPr>
              <a:t>OU</a:t>
            </a:r>
            <a:r>
              <a:rPr lang="fr-FR" sz="750" b="1" spc="80" dirty="0">
                <a:solidFill>
                  <a:srgbClr val="231F20"/>
                </a:solidFill>
                <a:latin typeface="Calibri"/>
                <a:cs typeface="Calibri"/>
              </a:rPr>
              <a:t> </a:t>
            </a:r>
            <a:r>
              <a:rPr lang="fr-FR" sz="750" b="1" spc="40" dirty="0">
                <a:solidFill>
                  <a:srgbClr val="231F20"/>
                </a:solidFill>
                <a:latin typeface="Calibri"/>
                <a:cs typeface="Calibri"/>
              </a:rPr>
              <a:t>UNE </a:t>
            </a:r>
            <a:r>
              <a:rPr lang="fr-FR" sz="750" b="1" spc="85" dirty="0">
                <a:solidFill>
                  <a:srgbClr val="231F20"/>
                </a:solidFill>
                <a:latin typeface="Calibri"/>
                <a:cs typeface="Calibri"/>
              </a:rPr>
              <a:t>ACTION</a:t>
            </a:r>
            <a:r>
              <a:rPr lang="fr-FR" sz="750" b="1" spc="80" dirty="0">
                <a:solidFill>
                  <a:srgbClr val="231F20"/>
                </a:solidFill>
                <a:latin typeface="Calibri"/>
                <a:cs typeface="Calibri"/>
              </a:rPr>
              <a:t> </a:t>
            </a:r>
            <a:r>
              <a:rPr lang="fr-FR" sz="750" b="1" spc="-10" dirty="0">
                <a:solidFill>
                  <a:srgbClr val="231F20"/>
                </a:solidFill>
                <a:latin typeface="Calibri"/>
                <a:cs typeface="Calibri"/>
              </a:rPr>
              <a:t>IMMÉDIATE</a:t>
            </a:r>
            <a:endParaRPr lang="fr-FR" sz="750" b="1" dirty="0">
              <a:latin typeface="Calibri"/>
              <a:cs typeface="Calibri"/>
            </a:endParaRPr>
          </a:p>
        </p:txBody>
      </p:sp>
      <p:sp>
        <p:nvSpPr>
          <p:cNvPr id="26" name="object 26"/>
          <p:cNvSpPr/>
          <p:nvPr/>
        </p:nvSpPr>
        <p:spPr>
          <a:xfrm>
            <a:off x="4597494" y="7454800"/>
            <a:ext cx="2382520" cy="27940"/>
          </a:xfrm>
          <a:custGeom>
            <a:avLst/>
            <a:gdLst/>
            <a:ahLst/>
            <a:cxnLst/>
            <a:rect l="l" t="t" r="r" b="b"/>
            <a:pathLst>
              <a:path w="2382520" h="27940">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27" name="object 27"/>
          <p:cNvSpPr txBox="1"/>
          <p:nvPr/>
        </p:nvSpPr>
        <p:spPr>
          <a:xfrm>
            <a:off x="7973863" y="7326776"/>
            <a:ext cx="482945"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b="1" spc="145" dirty="0">
                <a:solidFill>
                  <a:srgbClr val="212121"/>
                </a:solidFill>
                <a:latin typeface="Calibri"/>
                <a:cs typeface="Calibri"/>
              </a:rPr>
              <a:t> </a:t>
            </a:r>
            <a:r>
              <a:rPr lang="fr-FR" sz="750" b="1" spc="-50" dirty="0">
                <a:solidFill>
                  <a:srgbClr val="212121"/>
                </a:solidFill>
                <a:latin typeface="Calibri"/>
                <a:cs typeface="Calibri"/>
              </a:rPr>
              <a:t>2</a:t>
            </a:r>
            <a:endParaRPr lang="fr-FR" sz="750" b="1" dirty="0">
              <a:latin typeface="Calibri"/>
              <a:cs typeface="Calibri"/>
            </a:endParaRPr>
          </a:p>
        </p:txBody>
      </p:sp>
      <p:grpSp>
        <p:nvGrpSpPr>
          <p:cNvPr id="28" name="object 28"/>
          <p:cNvGrpSpPr/>
          <p:nvPr/>
        </p:nvGrpSpPr>
        <p:grpSpPr>
          <a:xfrm>
            <a:off x="4259763" y="7202149"/>
            <a:ext cx="13428344" cy="3046730"/>
            <a:chOff x="4259763" y="7202149"/>
            <a:chExt cx="13428344" cy="3046730"/>
          </a:xfrm>
        </p:grpSpPr>
        <p:sp>
          <p:nvSpPr>
            <p:cNvPr id="29" name="object 29"/>
            <p:cNvSpPr/>
            <p:nvPr/>
          </p:nvSpPr>
          <p:spPr>
            <a:xfrm>
              <a:off x="6993560" y="7454804"/>
              <a:ext cx="2400300" cy="27940"/>
            </a:xfrm>
            <a:custGeom>
              <a:avLst/>
              <a:gdLst/>
              <a:ahLst/>
              <a:cxnLst/>
              <a:rect l="l" t="t" r="r" b="b"/>
              <a:pathLst>
                <a:path w="2400300" h="27940">
                  <a:moveTo>
                    <a:pt x="2399893" y="6299"/>
                  </a:moveTo>
                  <a:lnTo>
                    <a:pt x="2396858" y="6299"/>
                  </a:lnTo>
                  <a:lnTo>
                    <a:pt x="2396858" y="0"/>
                  </a:lnTo>
                  <a:lnTo>
                    <a:pt x="0" y="0"/>
                  </a:lnTo>
                  <a:lnTo>
                    <a:pt x="0" y="6299"/>
                  </a:lnTo>
                  <a:lnTo>
                    <a:pt x="0" y="21424"/>
                  </a:lnTo>
                  <a:lnTo>
                    <a:pt x="0" y="27736"/>
                  </a:lnTo>
                  <a:lnTo>
                    <a:pt x="2396553" y="27736"/>
                  </a:lnTo>
                  <a:lnTo>
                    <a:pt x="2396553"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30" name="object 30"/>
            <p:cNvSpPr/>
            <p:nvPr/>
          </p:nvSpPr>
          <p:spPr>
            <a:xfrm>
              <a:off x="6982965" y="7454797"/>
              <a:ext cx="27305" cy="27940"/>
            </a:xfrm>
            <a:custGeom>
              <a:avLst/>
              <a:gdLst/>
              <a:ahLst/>
              <a:cxnLst/>
              <a:rect l="l" t="t" r="r" b="b"/>
              <a:pathLst>
                <a:path w="27304" h="27940">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31" name="object 31"/>
            <p:cNvSpPr/>
            <p:nvPr/>
          </p:nvSpPr>
          <p:spPr>
            <a:xfrm>
              <a:off x="6958619" y="7432198"/>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32" name="object 32"/>
            <p:cNvSpPr/>
            <p:nvPr/>
          </p:nvSpPr>
          <p:spPr>
            <a:xfrm>
              <a:off x="6951659" y="7425342"/>
              <a:ext cx="87630" cy="86360"/>
            </a:xfrm>
            <a:custGeom>
              <a:avLst/>
              <a:gdLst/>
              <a:ahLst/>
              <a:cxnLst/>
              <a:rect l="l" t="t" r="r" b="b"/>
              <a:pathLst>
                <a:path w="87629" h="86359">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59">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33" name="object 33"/>
            <p:cNvPicPr/>
            <p:nvPr/>
          </p:nvPicPr>
          <p:blipFill>
            <a:blip r:embed="rId3" cstate="print"/>
            <a:stretch>
              <a:fillRect/>
            </a:stretch>
          </p:blipFill>
          <p:spPr>
            <a:xfrm>
              <a:off x="4453146" y="7404309"/>
              <a:ext cx="170734" cy="114291"/>
            </a:xfrm>
            <a:prstGeom prst="rect">
              <a:avLst/>
            </a:prstGeom>
          </p:spPr>
        </p:pic>
        <p:sp>
          <p:nvSpPr>
            <p:cNvPr id="34" name="object 34"/>
            <p:cNvSpPr/>
            <p:nvPr/>
          </p:nvSpPr>
          <p:spPr>
            <a:xfrm>
              <a:off x="6911137" y="7404309"/>
              <a:ext cx="170815" cy="114300"/>
            </a:xfrm>
            <a:custGeom>
              <a:avLst/>
              <a:gdLst/>
              <a:ahLst/>
              <a:cxnLst/>
              <a:rect l="l" t="t" r="r" b="b"/>
              <a:pathLst>
                <a:path w="170815" h="114300">
                  <a:moveTo>
                    <a:pt x="170738" y="69621"/>
                  </a:moveTo>
                  <a:lnTo>
                    <a:pt x="169227" y="60845"/>
                  </a:lnTo>
                  <a:lnTo>
                    <a:pt x="164782" y="52641"/>
                  </a:lnTo>
                  <a:lnTo>
                    <a:pt x="157543" y="45161"/>
                  </a:lnTo>
                  <a:lnTo>
                    <a:pt x="147624" y="38557"/>
                  </a:lnTo>
                  <a:lnTo>
                    <a:pt x="147624" y="33743"/>
                  </a:lnTo>
                  <a:lnTo>
                    <a:pt x="110070" y="2578"/>
                  </a:lnTo>
                  <a:lnTo>
                    <a:pt x="85369" y="0"/>
                  </a:lnTo>
                  <a:lnTo>
                    <a:pt x="60667" y="2578"/>
                  </a:lnTo>
                  <a:lnTo>
                    <a:pt x="40919" y="9664"/>
                  </a:lnTo>
                  <a:lnTo>
                    <a:pt x="27838" y="20358"/>
                  </a:lnTo>
                  <a:lnTo>
                    <a:pt x="23101" y="33743"/>
                  </a:lnTo>
                  <a:lnTo>
                    <a:pt x="23101" y="38557"/>
                  </a:lnTo>
                  <a:lnTo>
                    <a:pt x="13182" y="45161"/>
                  </a:lnTo>
                  <a:lnTo>
                    <a:pt x="5943" y="52641"/>
                  </a:lnTo>
                  <a:lnTo>
                    <a:pt x="1498" y="60845"/>
                  </a:lnTo>
                  <a:lnTo>
                    <a:pt x="0" y="69621"/>
                  </a:lnTo>
                  <a:lnTo>
                    <a:pt x="6489" y="87350"/>
                  </a:lnTo>
                  <a:lnTo>
                    <a:pt x="24434" y="101511"/>
                  </a:lnTo>
                  <a:lnTo>
                    <a:pt x="51498" y="110896"/>
                  </a:lnTo>
                  <a:lnTo>
                    <a:pt x="85369" y="114300"/>
                  </a:lnTo>
                  <a:lnTo>
                    <a:pt x="119240" y="110896"/>
                  </a:lnTo>
                  <a:lnTo>
                    <a:pt x="133146" y="106070"/>
                  </a:lnTo>
                  <a:lnTo>
                    <a:pt x="146304" y="101511"/>
                  </a:lnTo>
                  <a:lnTo>
                    <a:pt x="164236" y="87350"/>
                  </a:lnTo>
                  <a:lnTo>
                    <a:pt x="170738" y="69621"/>
                  </a:lnTo>
                  <a:close/>
                </a:path>
              </a:pathLst>
            </a:custGeom>
            <a:solidFill>
              <a:srgbClr val="FFFFFF"/>
            </a:solidFill>
          </p:spPr>
          <p:txBody>
            <a:bodyPr wrap="square" lIns="0" tIns="0" rIns="0" bIns="0" rtlCol="0"/>
            <a:lstStyle/>
            <a:p>
              <a:endParaRPr dirty="0"/>
            </a:p>
          </p:txBody>
        </p:sp>
        <p:sp>
          <p:nvSpPr>
            <p:cNvPr id="35" name="object 35"/>
            <p:cNvSpPr/>
            <p:nvPr/>
          </p:nvSpPr>
          <p:spPr>
            <a:xfrm>
              <a:off x="6919491" y="7447885"/>
              <a:ext cx="154305" cy="62865"/>
            </a:xfrm>
            <a:custGeom>
              <a:avLst/>
              <a:gdLst/>
              <a:ahLst/>
              <a:cxnLst/>
              <a:rect l="l" t="t" r="r" b="b"/>
              <a:pathLst>
                <a:path w="154304" h="62865">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36" name="object 36"/>
            <p:cNvSpPr/>
            <p:nvPr/>
          </p:nvSpPr>
          <p:spPr>
            <a:xfrm>
              <a:off x="6919569" y="7447885"/>
              <a:ext cx="154305" cy="62865"/>
            </a:xfrm>
            <a:custGeom>
              <a:avLst/>
              <a:gdLst/>
              <a:ahLst/>
              <a:cxnLst/>
              <a:rect l="l" t="t" r="r" b="b"/>
              <a:pathLst>
                <a:path w="154304" h="62865">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5">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5">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5">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5">
                  <a:moveTo>
                    <a:pt x="76939" y="62487"/>
                  </a:moveTo>
                  <a:close/>
                </a:path>
              </a:pathLst>
            </a:custGeom>
            <a:solidFill>
              <a:srgbClr val="F9F4C6"/>
            </a:solidFill>
          </p:spPr>
          <p:txBody>
            <a:bodyPr wrap="square" lIns="0" tIns="0" rIns="0" bIns="0" rtlCol="0"/>
            <a:lstStyle/>
            <a:p>
              <a:endParaRPr dirty="0"/>
            </a:p>
          </p:txBody>
        </p:sp>
        <p:sp>
          <p:nvSpPr>
            <p:cNvPr id="37" name="object 37"/>
            <p:cNvSpPr/>
            <p:nvPr/>
          </p:nvSpPr>
          <p:spPr>
            <a:xfrm>
              <a:off x="6942601" y="7438054"/>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38" name="object 38"/>
            <p:cNvSpPr/>
            <p:nvPr/>
          </p:nvSpPr>
          <p:spPr>
            <a:xfrm>
              <a:off x="6942600" y="7412534"/>
              <a:ext cx="107950" cy="51435"/>
            </a:xfrm>
            <a:custGeom>
              <a:avLst/>
              <a:gdLst/>
              <a:ahLst/>
              <a:cxnLst/>
              <a:rect l="l" t="t" r="r" b="b"/>
              <a:pathLst>
                <a:path w="107950" h="51434">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39" name="object 39"/>
            <p:cNvSpPr/>
            <p:nvPr/>
          </p:nvSpPr>
          <p:spPr>
            <a:xfrm>
              <a:off x="6961835" y="7418368"/>
              <a:ext cx="24130" cy="42545"/>
            </a:xfrm>
            <a:custGeom>
              <a:avLst/>
              <a:gdLst/>
              <a:ahLst/>
              <a:cxnLst/>
              <a:rect l="l" t="t" r="r" b="b"/>
              <a:pathLst>
                <a:path w="24129" h="42545">
                  <a:moveTo>
                    <a:pt x="16497" y="37465"/>
                  </a:moveTo>
                  <a:lnTo>
                    <a:pt x="13995" y="3149"/>
                  </a:lnTo>
                  <a:lnTo>
                    <a:pt x="13817" y="1231"/>
                  </a:lnTo>
                  <a:lnTo>
                    <a:pt x="11823" y="127"/>
                  </a:lnTo>
                  <a:lnTo>
                    <a:pt x="11163" y="76"/>
                  </a:lnTo>
                  <a:lnTo>
                    <a:pt x="10515" y="76"/>
                  </a:lnTo>
                  <a:lnTo>
                    <a:pt x="6769" y="127"/>
                  </a:lnTo>
                  <a:lnTo>
                    <a:pt x="3289" y="1193"/>
                  </a:lnTo>
                  <a:lnTo>
                    <a:pt x="330" y="3060"/>
                  </a:lnTo>
                  <a:lnTo>
                    <a:pt x="0" y="2806"/>
                  </a:lnTo>
                  <a:lnTo>
                    <a:pt x="596" y="10121"/>
                  </a:lnTo>
                  <a:lnTo>
                    <a:pt x="914" y="17462"/>
                  </a:lnTo>
                  <a:lnTo>
                    <a:pt x="939" y="24803"/>
                  </a:lnTo>
                  <a:lnTo>
                    <a:pt x="571" y="34785"/>
                  </a:lnTo>
                  <a:lnTo>
                    <a:pt x="1930" y="36855"/>
                  </a:lnTo>
                  <a:lnTo>
                    <a:pt x="7442" y="39128"/>
                  </a:lnTo>
                  <a:lnTo>
                    <a:pt x="10769" y="40246"/>
                  </a:lnTo>
                  <a:lnTo>
                    <a:pt x="14147" y="41148"/>
                  </a:lnTo>
                  <a:lnTo>
                    <a:pt x="14795" y="41262"/>
                  </a:lnTo>
                  <a:lnTo>
                    <a:pt x="15087" y="41224"/>
                  </a:lnTo>
                  <a:lnTo>
                    <a:pt x="15659" y="41059"/>
                  </a:lnTo>
                  <a:lnTo>
                    <a:pt x="15913" y="40398"/>
                  </a:lnTo>
                  <a:lnTo>
                    <a:pt x="16497" y="37465"/>
                  </a:lnTo>
                  <a:close/>
                </a:path>
                <a:path w="24129" h="42545">
                  <a:moveTo>
                    <a:pt x="24117" y="40259"/>
                  </a:moveTo>
                  <a:lnTo>
                    <a:pt x="20789" y="736"/>
                  </a:lnTo>
                  <a:lnTo>
                    <a:pt x="20447" y="0"/>
                  </a:lnTo>
                  <a:lnTo>
                    <a:pt x="19926" y="0"/>
                  </a:lnTo>
                  <a:lnTo>
                    <a:pt x="19723" y="25"/>
                  </a:lnTo>
                  <a:lnTo>
                    <a:pt x="19253" y="457"/>
                  </a:lnTo>
                  <a:lnTo>
                    <a:pt x="18580" y="1511"/>
                  </a:lnTo>
                  <a:lnTo>
                    <a:pt x="21170" y="41452"/>
                  </a:lnTo>
                  <a:lnTo>
                    <a:pt x="20624" y="41440"/>
                  </a:lnTo>
                  <a:lnTo>
                    <a:pt x="20878" y="41846"/>
                  </a:lnTo>
                  <a:lnTo>
                    <a:pt x="21323" y="42011"/>
                  </a:lnTo>
                  <a:lnTo>
                    <a:pt x="22415" y="42011"/>
                  </a:lnTo>
                  <a:lnTo>
                    <a:pt x="23101" y="41694"/>
                  </a:lnTo>
                  <a:lnTo>
                    <a:pt x="24117" y="40259"/>
                  </a:lnTo>
                  <a:close/>
                </a:path>
              </a:pathLst>
            </a:custGeom>
            <a:solidFill>
              <a:srgbClr val="EFE0F9"/>
            </a:solidFill>
          </p:spPr>
          <p:txBody>
            <a:bodyPr wrap="square" lIns="0" tIns="0" rIns="0" bIns="0" rtlCol="0"/>
            <a:lstStyle/>
            <a:p>
              <a:endParaRPr dirty="0"/>
            </a:p>
          </p:txBody>
        </p:sp>
        <p:sp>
          <p:nvSpPr>
            <p:cNvPr id="40" name="object 40"/>
            <p:cNvSpPr/>
            <p:nvPr/>
          </p:nvSpPr>
          <p:spPr>
            <a:xfrm>
              <a:off x="4301647" y="7244033"/>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1" name="object 41"/>
            <p:cNvSpPr/>
            <p:nvPr/>
          </p:nvSpPr>
          <p:spPr>
            <a:xfrm>
              <a:off x="8887878" y="7774425"/>
              <a:ext cx="8768715" cy="1063625"/>
            </a:xfrm>
            <a:custGeom>
              <a:avLst/>
              <a:gdLst/>
              <a:ahLst/>
              <a:cxnLst/>
              <a:rect l="l" t="t" r="r" b="b"/>
              <a:pathLst>
                <a:path w="8768715" h="1063625">
                  <a:moveTo>
                    <a:pt x="8411485" y="0"/>
                  </a:moveTo>
                  <a:lnTo>
                    <a:pt x="8206067" y="0"/>
                  </a:lnTo>
                  <a:lnTo>
                    <a:pt x="477046" y="0"/>
                  </a:lnTo>
                  <a:lnTo>
                    <a:pt x="428582" y="3260"/>
                  </a:lnTo>
                  <a:lnTo>
                    <a:pt x="382099" y="12757"/>
                  </a:lnTo>
                  <a:lnTo>
                    <a:pt x="338024" y="28066"/>
                  </a:lnTo>
                  <a:lnTo>
                    <a:pt x="296781" y="48762"/>
                  </a:lnTo>
                  <a:lnTo>
                    <a:pt x="258797" y="74418"/>
                  </a:lnTo>
                  <a:lnTo>
                    <a:pt x="224496" y="104609"/>
                  </a:lnTo>
                  <a:lnTo>
                    <a:pt x="194304" y="138910"/>
                  </a:lnTo>
                  <a:lnTo>
                    <a:pt x="168648" y="176895"/>
                  </a:lnTo>
                  <a:lnTo>
                    <a:pt x="147952" y="218140"/>
                  </a:lnTo>
                  <a:lnTo>
                    <a:pt x="132642" y="262218"/>
                  </a:lnTo>
                  <a:lnTo>
                    <a:pt x="123144" y="308703"/>
                  </a:lnTo>
                  <a:lnTo>
                    <a:pt x="119884" y="357172"/>
                  </a:lnTo>
                  <a:lnTo>
                    <a:pt x="119884" y="795577"/>
                  </a:lnTo>
                  <a:lnTo>
                    <a:pt x="114972" y="840250"/>
                  </a:lnTo>
                  <a:lnTo>
                    <a:pt x="100848" y="883710"/>
                  </a:lnTo>
                  <a:lnTo>
                    <a:pt x="78429" y="925045"/>
                  </a:lnTo>
                  <a:lnTo>
                    <a:pt x="48634" y="963348"/>
                  </a:lnTo>
                  <a:lnTo>
                    <a:pt x="12379" y="997707"/>
                  </a:lnTo>
                  <a:lnTo>
                    <a:pt x="0" y="1017278"/>
                  </a:lnTo>
                  <a:lnTo>
                    <a:pt x="1564" y="1038883"/>
                  </a:lnTo>
                  <a:lnTo>
                    <a:pt x="14675" y="1056363"/>
                  </a:lnTo>
                  <a:lnTo>
                    <a:pt x="36933" y="1063559"/>
                  </a:lnTo>
                  <a:lnTo>
                    <a:pt x="8445766" y="1063580"/>
                  </a:lnTo>
                  <a:lnTo>
                    <a:pt x="8493481" y="1060079"/>
                  </a:lnTo>
                  <a:lnTo>
                    <a:pt x="8539022" y="1049909"/>
                  </a:lnTo>
                  <a:lnTo>
                    <a:pt x="8581890" y="1033570"/>
                  </a:lnTo>
                  <a:lnTo>
                    <a:pt x="8621585" y="1011561"/>
                  </a:lnTo>
                  <a:lnTo>
                    <a:pt x="8657607" y="984381"/>
                  </a:lnTo>
                  <a:lnTo>
                    <a:pt x="8689458" y="952530"/>
                  </a:lnTo>
                  <a:lnTo>
                    <a:pt x="8716638" y="916507"/>
                  </a:lnTo>
                  <a:lnTo>
                    <a:pt x="8738647" y="876812"/>
                  </a:lnTo>
                  <a:lnTo>
                    <a:pt x="8754986" y="833945"/>
                  </a:lnTo>
                  <a:lnTo>
                    <a:pt x="8765156" y="788404"/>
                  </a:lnTo>
                  <a:lnTo>
                    <a:pt x="8768657" y="740689"/>
                  </a:lnTo>
                  <a:lnTo>
                    <a:pt x="8768657" y="357172"/>
                  </a:lnTo>
                  <a:lnTo>
                    <a:pt x="8765397" y="308703"/>
                  </a:lnTo>
                  <a:lnTo>
                    <a:pt x="8755899" y="262218"/>
                  </a:lnTo>
                  <a:lnTo>
                    <a:pt x="8740589" y="218140"/>
                  </a:lnTo>
                  <a:lnTo>
                    <a:pt x="8719893" y="176895"/>
                  </a:lnTo>
                  <a:lnTo>
                    <a:pt x="8694236" y="138910"/>
                  </a:lnTo>
                  <a:lnTo>
                    <a:pt x="8664044" y="104609"/>
                  </a:lnTo>
                  <a:lnTo>
                    <a:pt x="8629742" y="74418"/>
                  </a:lnTo>
                  <a:lnTo>
                    <a:pt x="8591757" y="48762"/>
                  </a:lnTo>
                  <a:lnTo>
                    <a:pt x="8550512" y="28066"/>
                  </a:lnTo>
                  <a:lnTo>
                    <a:pt x="8506435" y="12757"/>
                  </a:lnTo>
                  <a:lnTo>
                    <a:pt x="8459951" y="3260"/>
                  </a:lnTo>
                  <a:lnTo>
                    <a:pt x="8411485" y="0"/>
                  </a:lnTo>
                  <a:close/>
                </a:path>
              </a:pathLst>
            </a:custGeom>
            <a:solidFill>
              <a:srgbClr val="FFFFFF"/>
            </a:solidFill>
          </p:spPr>
          <p:txBody>
            <a:bodyPr wrap="square" lIns="0" tIns="0" rIns="0" bIns="0" rtlCol="0"/>
            <a:lstStyle/>
            <a:p>
              <a:endParaRPr dirty="0"/>
            </a:p>
          </p:txBody>
        </p:sp>
        <p:sp>
          <p:nvSpPr>
            <p:cNvPr id="42" name="object 42"/>
            <p:cNvSpPr/>
            <p:nvPr/>
          </p:nvSpPr>
          <p:spPr>
            <a:xfrm>
              <a:off x="8887878" y="7774425"/>
              <a:ext cx="8768715" cy="1063625"/>
            </a:xfrm>
            <a:custGeom>
              <a:avLst/>
              <a:gdLst/>
              <a:ahLst/>
              <a:cxnLst/>
              <a:rect l="l" t="t" r="r" b="b"/>
              <a:pathLst>
                <a:path w="8768715" h="1063625">
                  <a:moveTo>
                    <a:pt x="8206067" y="0"/>
                  </a:moveTo>
                  <a:lnTo>
                    <a:pt x="8411485" y="0"/>
                  </a:lnTo>
                  <a:lnTo>
                    <a:pt x="8459951" y="3260"/>
                  </a:lnTo>
                  <a:lnTo>
                    <a:pt x="8506435" y="12757"/>
                  </a:lnTo>
                  <a:lnTo>
                    <a:pt x="8550512" y="28066"/>
                  </a:lnTo>
                  <a:lnTo>
                    <a:pt x="8591757" y="48762"/>
                  </a:lnTo>
                  <a:lnTo>
                    <a:pt x="8629742" y="74418"/>
                  </a:lnTo>
                  <a:lnTo>
                    <a:pt x="8664044" y="104609"/>
                  </a:lnTo>
                  <a:lnTo>
                    <a:pt x="8694236" y="138910"/>
                  </a:lnTo>
                  <a:lnTo>
                    <a:pt x="8719893" y="176895"/>
                  </a:lnTo>
                  <a:lnTo>
                    <a:pt x="8740589" y="218140"/>
                  </a:lnTo>
                  <a:lnTo>
                    <a:pt x="8755899" y="262218"/>
                  </a:lnTo>
                  <a:lnTo>
                    <a:pt x="8765397" y="308703"/>
                  </a:lnTo>
                  <a:lnTo>
                    <a:pt x="8768657" y="357172"/>
                  </a:lnTo>
                  <a:lnTo>
                    <a:pt x="8768657" y="740689"/>
                  </a:lnTo>
                  <a:lnTo>
                    <a:pt x="8765156" y="788404"/>
                  </a:lnTo>
                  <a:lnTo>
                    <a:pt x="8754986" y="833945"/>
                  </a:lnTo>
                  <a:lnTo>
                    <a:pt x="8738647" y="876812"/>
                  </a:lnTo>
                  <a:lnTo>
                    <a:pt x="8716638" y="916507"/>
                  </a:lnTo>
                  <a:lnTo>
                    <a:pt x="8689458" y="952530"/>
                  </a:lnTo>
                  <a:lnTo>
                    <a:pt x="8657607" y="984381"/>
                  </a:lnTo>
                  <a:lnTo>
                    <a:pt x="8621585" y="1011561"/>
                  </a:lnTo>
                  <a:lnTo>
                    <a:pt x="8581890" y="1033570"/>
                  </a:lnTo>
                  <a:lnTo>
                    <a:pt x="8539022" y="1049909"/>
                  </a:lnTo>
                  <a:lnTo>
                    <a:pt x="8493481" y="1060079"/>
                  </a:lnTo>
                  <a:lnTo>
                    <a:pt x="8445766" y="1063580"/>
                  </a:lnTo>
                  <a:lnTo>
                    <a:pt x="36933" y="1063559"/>
                  </a:lnTo>
                  <a:lnTo>
                    <a:pt x="14675" y="1056363"/>
                  </a:lnTo>
                  <a:lnTo>
                    <a:pt x="1564" y="1038883"/>
                  </a:lnTo>
                  <a:lnTo>
                    <a:pt x="0" y="1017278"/>
                  </a:lnTo>
                  <a:lnTo>
                    <a:pt x="12379" y="997707"/>
                  </a:lnTo>
                  <a:lnTo>
                    <a:pt x="48634" y="963348"/>
                  </a:lnTo>
                  <a:lnTo>
                    <a:pt x="78429" y="925045"/>
                  </a:lnTo>
                  <a:lnTo>
                    <a:pt x="100848" y="883710"/>
                  </a:lnTo>
                  <a:lnTo>
                    <a:pt x="114972" y="840250"/>
                  </a:lnTo>
                  <a:lnTo>
                    <a:pt x="119884" y="795577"/>
                  </a:lnTo>
                  <a:lnTo>
                    <a:pt x="119884" y="357172"/>
                  </a:lnTo>
                  <a:lnTo>
                    <a:pt x="123144" y="308703"/>
                  </a:lnTo>
                  <a:lnTo>
                    <a:pt x="132642" y="262218"/>
                  </a:lnTo>
                  <a:lnTo>
                    <a:pt x="147952" y="218140"/>
                  </a:lnTo>
                  <a:lnTo>
                    <a:pt x="168648" y="176895"/>
                  </a:lnTo>
                  <a:lnTo>
                    <a:pt x="194304" y="138910"/>
                  </a:lnTo>
                  <a:lnTo>
                    <a:pt x="224496" y="104609"/>
                  </a:lnTo>
                  <a:lnTo>
                    <a:pt x="258797" y="74418"/>
                  </a:lnTo>
                  <a:lnTo>
                    <a:pt x="296781" y="48762"/>
                  </a:lnTo>
                  <a:lnTo>
                    <a:pt x="338024" y="28066"/>
                  </a:lnTo>
                  <a:lnTo>
                    <a:pt x="382099" y="12757"/>
                  </a:lnTo>
                  <a:lnTo>
                    <a:pt x="428582" y="3260"/>
                  </a:lnTo>
                  <a:lnTo>
                    <a:pt x="477046" y="0"/>
                  </a:lnTo>
                  <a:lnTo>
                    <a:pt x="661825" y="0"/>
                  </a:lnTo>
                  <a:lnTo>
                    <a:pt x="8206067" y="0"/>
                  </a:lnTo>
                  <a:close/>
                </a:path>
              </a:pathLst>
            </a:custGeom>
            <a:ln w="62825">
              <a:solidFill>
                <a:srgbClr val="CC96EA"/>
              </a:solidFill>
            </a:ln>
          </p:spPr>
          <p:txBody>
            <a:bodyPr wrap="square" lIns="0" tIns="0" rIns="0" bIns="0" rtlCol="0"/>
            <a:lstStyle/>
            <a:p>
              <a:endParaRPr dirty="0"/>
            </a:p>
          </p:txBody>
        </p:sp>
      </p:grpSp>
      <p:sp>
        <p:nvSpPr>
          <p:cNvPr id="43" name="object 43"/>
          <p:cNvSpPr txBox="1"/>
          <p:nvPr/>
        </p:nvSpPr>
        <p:spPr>
          <a:xfrm>
            <a:off x="9477940" y="8089119"/>
            <a:ext cx="7548245"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Faites</a:t>
            </a:r>
            <a:r>
              <a:rPr sz="2300" spc="-55" dirty="0">
                <a:solidFill>
                  <a:srgbClr val="231F20"/>
                </a:solidFill>
                <a:latin typeface="Calibri"/>
                <a:cs typeface="Calibri"/>
              </a:rPr>
              <a:t> </a:t>
            </a:r>
            <a:r>
              <a:rPr sz="2300" dirty="0">
                <a:solidFill>
                  <a:srgbClr val="231F20"/>
                </a:solidFill>
                <a:latin typeface="Calibri"/>
                <a:cs typeface="Calibri"/>
              </a:rPr>
              <a:t>le</a:t>
            </a:r>
            <a:r>
              <a:rPr sz="2300" spc="-55" dirty="0">
                <a:solidFill>
                  <a:srgbClr val="231F20"/>
                </a:solidFill>
                <a:latin typeface="Calibri"/>
                <a:cs typeface="Calibri"/>
              </a:rPr>
              <a:t> </a:t>
            </a:r>
            <a:r>
              <a:rPr sz="2300" spc="-10" dirty="0">
                <a:solidFill>
                  <a:srgbClr val="231F20"/>
                </a:solidFill>
                <a:latin typeface="Calibri"/>
                <a:cs typeface="Calibri"/>
              </a:rPr>
              <a:t>point</a:t>
            </a:r>
            <a:r>
              <a:rPr sz="2300" spc="-60" dirty="0">
                <a:solidFill>
                  <a:srgbClr val="231F20"/>
                </a:solidFill>
                <a:latin typeface="Calibri"/>
                <a:cs typeface="Calibri"/>
              </a:rPr>
              <a:t> </a:t>
            </a:r>
            <a:r>
              <a:rPr sz="2300" dirty="0">
                <a:solidFill>
                  <a:srgbClr val="231F20"/>
                </a:solidFill>
                <a:latin typeface="Calibri"/>
                <a:cs typeface="Calibri"/>
              </a:rPr>
              <a:t>sur</a:t>
            </a:r>
            <a:r>
              <a:rPr sz="2300" spc="-50" dirty="0">
                <a:solidFill>
                  <a:srgbClr val="231F20"/>
                </a:solidFill>
                <a:latin typeface="Calibri"/>
                <a:cs typeface="Calibri"/>
              </a:rPr>
              <a:t> </a:t>
            </a:r>
            <a:r>
              <a:rPr sz="2300" dirty="0">
                <a:solidFill>
                  <a:srgbClr val="231F20"/>
                </a:solidFill>
                <a:latin typeface="Calibri"/>
                <a:cs typeface="Calibri"/>
              </a:rPr>
              <a:t>les</a:t>
            </a:r>
            <a:r>
              <a:rPr sz="2300" spc="-55" dirty="0">
                <a:solidFill>
                  <a:srgbClr val="231F20"/>
                </a:solidFill>
                <a:latin typeface="Calibri"/>
                <a:cs typeface="Calibri"/>
              </a:rPr>
              <a:t> </a:t>
            </a:r>
            <a:r>
              <a:rPr sz="2300" dirty="0">
                <a:solidFill>
                  <a:srgbClr val="231F20"/>
                </a:solidFill>
                <a:latin typeface="Calibri"/>
                <a:cs typeface="Calibri"/>
              </a:rPr>
              <a:t>réflexes</a:t>
            </a:r>
            <a:r>
              <a:rPr sz="2300" spc="-55" dirty="0">
                <a:solidFill>
                  <a:srgbClr val="231F20"/>
                </a:solidFill>
                <a:latin typeface="Calibri"/>
                <a:cs typeface="Calibri"/>
              </a:rPr>
              <a:t> </a:t>
            </a:r>
            <a:r>
              <a:rPr sz="2300" spc="65" dirty="0">
                <a:solidFill>
                  <a:srgbClr val="231F20"/>
                </a:solidFill>
                <a:latin typeface="Calibri"/>
                <a:cs typeface="Calibri"/>
              </a:rPr>
              <a:t>à</a:t>
            </a:r>
            <a:r>
              <a:rPr sz="2300" spc="-60" dirty="0">
                <a:solidFill>
                  <a:srgbClr val="231F20"/>
                </a:solidFill>
                <a:latin typeface="Calibri"/>
                <a:cs typeface="Calibri"/>
              </a:rPr>
              <a:t> </a:t>
            </a:r>
            <a:r>
              <a:rPr sz="2300" spc="-20" dirty="0">
                <a:solidFill>
                  <a:srgbClr val="231F20"/>
                </a:solidFill>
                <a:latin typeface="Calibri"/>
                <a:cs typeface="Calibri"/>
              </a:rPr>
              <a:t>retenir</a:t>
            </a:r>
            <a:r>
              <a:rPr sz="2300" spc="-50" dirty="0">
                <a:solidFill>
                  <a:srgbClr val="231F20"/>
                </a:solidFill>
                <a:latin typeface="Calibri"/>
                <a:cs typeface="Calibri"/>
              </a:rPr>
              <a:t> </a:t>
            </a:r>
            <a:r>
              <a:rPr sz="2300" spc="-20" dirty="0">
                <a:solidFill>
                  <a:srgbClr val="231F20"/>
                </a:solidFill>
                <a:latin typeface="Calibri"/>
                <a:cs typeface="Calibri"/>
              </a:rPr>
              <a:t>pour</a:t>
            </a:r>
            <a:r>
              <a:rPr sz="2300" spc="-60" dirty="0">
                <a:solidFill>
                  <a:srgbClr val="231F20"/>
                </a:solidFill>
                <a:latin typeface="Calibri"/>
                <a:cs typeface="Calibri"/>
              </a:rPr>
              <a:t> </a:t>
            </a:r>
            <a:r>
              <a:rPr sz="2300" spc="-20" dirty="0">
                <a:solidFill>
                  <a:srgbClr val="231F20"/>
                </a:solidFill>
                <a:latin typeface="Calibri"/>
                <a:cs typeface="Calibri"/>
              </a:rPr>
              <a:t>éviter</a:t>
            </a:r>
            <a:r>
              <a:rPr sz="2300" spc="-55" dirty="0">
                <a:solidFill>
                  <a:srgbClr val="231F20"/>
                </a:solidFill>
                <a:latin typeface="Calibri"/>
                <a:cs typeface="Calibri"/>
              </a:rPr>
              <a:t> </a:t>
            </a:r>
            <a:r>
              <a:rPr sz="2300" dirty="0">
                <a:solidFill>
                  <a:srgbClr val="231F20"/>
                </a:solidFill>
                <a:latin typeface="Calibri"/>
                <a:cs typeface="Calibri"/>
              </a:rPr>
              <a:t>les</a:t>
            </a:r>
            <a:r>
              <a:rPr sz="2300" spc="-55" dirty="0">
                <a:solidFill>
                  <a:srgbClr val="231F20"/>
                </a:solidFill>
                <a:latin typeface="Calibri"/>
                <a:cs typeface="Calibri"/>
              </a:rPr>
              <a:t> </a:t>
            </a:r>
            <a:r>
              <a:rPr sz="2300" spc="-10" dirty="0">
                <a:solidFill>
                  <a:srgbClr val="231F20"/>
                </a:solidFill>
                <a:latin typeface="Calibri"/>
                <a:cs typeface="Calibri"/>
              </a:rPr>
              <a:t>arnaques.</a:t>
            </a:r>
            <a:endParaRPr sz="2300" dirty="0">
              <a:latin typeface="Calibri"/>
              <a:cs typeface="Calibri"/>
            </a:endParaRPr>
          </a:p>
        </p:txBody>
      </p:sp>
      <p:grpSp>
        <p:nvGrpSpPr>
          <p:cNvPr id="44" name="object 44"/>
          <p:cNvGrpSpPr/>
          <p:nvPr/>
        </p:nvGrpSpPr>
        <p:grpSpPr>
          <a:xfrm>
            <a:off x="1980389" y="3700159"/>
            <a:ext cx="5582920" cy="3279775"/>
            <a:chOff x="1980389" y="3700159"/>
            <a:chExt cx="5582920" cy="3279775"/>
          </a:xfrm>
        </p:grpSpPr>
        <p:sp>
          <p:nvSpPr>
            <p:cNvPr id="45" name="object 45"/>
            <p:cNvSpPr/>
            <p:nvPr/>
          </p:nvSpPr>
          <p:spPr>
            <a:xfrm>
              <a:off x="1980389" y="370015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46" name="object 46"/>
            <p:cNvSpPr/>
            <p:nvPr/>
          </p:nvSpPr>
          <p:spPr>
            <a:xfrm>
              <a:off x="2106877" y="3826638"/>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47" name="object 47"/>
          <p:cNvSpPr txBox="1"/>
          <p:nvPr/>
        </p:nvSpPr>
        <p:spPr>
          <a:xfrm>
            <a:off x="2458464" y="5302989"/>
            <a:ext cx="2826792" cy="777777"/>
          </a:xfrm>
          <a:prstGeom prst="rect">
            <a:avLst/>
          </a:prstGeom>
        </p:spPr>
        <p:txBody>
          <a:bodyPr vert="horz" wrap="square" lIns="0" tIns="20955" rIns="0" bIns="0" rtlCol="0">
            <a:spAutoFit/>
          </a:bodyPr>
          <a:lstStyle/>
          <a:p>
            <a:pPr marL="12700" marR="5080" indent="400685">
              <a:lnSpc>
                <a:spcPts val="1100"/>
              </a:lnSpc>
              <a:spcBef>
                <a:spcPts val="165"/>
              </a:spcBef>
            </a:pPr>
            <a:r>
              <a:rPr lang="fr-FR" sz="950" b="1" dirty="0">
                <a:solidFill>
                  <a:srgbClr val="231F20"/>
                </a:solidFill>
                <a:latin typeface="Calibri"/>
                <a:cs typeface="Calibri"/>
              </a:rPr>
              <a:t>L’ESCROQUERIE</a:t>
            </a:r>
            <a:r>
              <a:rPr lang="fr-FR" sz="950" b="1" spc="150" dirty="0">
                <a:solidFill>
                  <a:srgbClr val="231F20"/>
                </a:solidFill>
                <a:latin typeface="Calibri"/>
                <a:cs typeface="Calibri"/>
              </a:rPr>
              <a:t> </a:t>
            </a:r>
            <a:r>
              <a:rPr lang="fr-FR" sz="950" b="1" spc="50" dirty="0">
                <a:solidFill>
                  <a:srgbClr val="231F20"/>
                </a:solidFill>
                <a:latin typeface="Calibri"/>
                <a:cs typeface="Calibri"/>
              </a:rPr>
              <a:t>EST</a:t>
            </a:r>
            <a:r>
              <a:rPr lang="fr-FR" sz="950" b="1" spc="150" dirty="0">
                <a:solidFill>
                  <a:srgbClr val="231F20"/>
                </a:solidFill>
                <a:latin typeface="Calibri"/>
                <a:cs typeface="Calibri"/>
              </a:rPr>
              <a:t> </a:t>
            </a:r>
            <a:r>
              <a:rPr lang="fr-FR" sz="950" b="1" dirty="0">
                <a:solidFill>
                  <a:srgbClr val="231F20"/>
                </a:solidFill>
                <a:latin typeface="Calibri"/>
                <a:cs typeface="Calibri"/>
              </a:rPr>
              <a:t>UNE</a:t>
            </a:r>
            <a:r>
              <a:rPr lang="fr-FR" sz="950" b="1" spc="155" dirty="0">
                <a:solidFill>
                  <a:srgbClr val="231F20"/>
                </a:solidFill>
                <a:latin typeface="Calibri"/>
                <a:cs typeface="Calibri"/>
              </a:rPr>
              <a:t> </a:t>
            </a:r>
            <a:r>
              <a:rPr lang="fr-FR" sz="950" b="1" spc="45" dirty="0">
                <a:solidFill>
                  <a:srgbClr val="231F20"/>
                </a:solidFill>
                <a:latin typeface="Calibri"/>
                <a:cs typeface="Calibri"/>
              </a:rPr>
              <a:t>INFRACTION</a:t>
            </a:r>
            <a:r>
              <a:rPr lang="fr-FR" sz="950" b="1" spc="500" dirty="0">
                <a:solidFill>
                  <a:srgbClr val="231F20"/>
                </a:solidFill>
                <a:latin typeface="Calibri"/>
                <a:cs typeface="Calibri"/>
              </a:rPr>
              <a:t> </a:t>
            </a:r>
            <a:r>
              <a:rPr lang="fr-FR" sz="950" b="1" spc="60" dirty="0">
                <a:solidFill>
                  <a:srgbClr val="231F20"/>
                </a:solidFill>
                <a:latin typeface="Calibri"/>
                <a:cs typeface="Calibri"/>
              </a:rPr>
              <a:t>INSCRITE</a:t>
            </a:r>
            <a:r>
              <a:rPr lang="fr-FR" sz="950" b="1" spc="45" dirty="0">
                <a:solidFill>
                  <a:srgbClr val="231F20"/>
                </a:solidFill>
                <a:latin typeface="Calibri"/>
                <a:cs typeface="Calibri"/>
              </a:rPr>
              <a:t> </a:t>
            </a:r>
            <a:r>
              <a:rPr lang="fr-FR" sz="950" b="1" dirty="0">
                <a:solidFill>
                  <a:srgbClr val="231F20"/>
                </a:solidFill>
                <a:latin typeface="Calibri"/>
                <a:cs typeface="Calibri"/>
              </a:rPr>
              <a:t>AU</a:t>
            </a:r>
            <a:r>
              <a:rPr lang="fr-FR" sz="950" b="1" spc="50" dirty="0">
                <a:solidFill>
                  <a:srgbClr val="231F20"/>
                </a:solidFill>
                <a:latin typeface="Calibri"/>
                <a:cs typeface="Calibri"/>
              </a:rPr>
              <a:t> </a:t>
            </a:r>
            <a:r>
              <a:rPr lang="fr-FR" sz="950" b="1" dirty="0">
                <a:solidFill>
                  <a:srgbClr val="231F20"/>
                </a:solidFill>
                <a:latin typeface="Calibri"/>
                <a:cs typeface="Calibri"/>
              </a:rPr>
              <a:t>CODE</a:t>
            </a:r>
            <a:r>
              <a:rPr lang="fr-FR" sz="950" b="1" spc="45" dirty="0">
                <a:solidFill>
                  <a:srgbClr val="231F20"/>
                </a:solidFill>
                <a:latin typeface="Calibri"/>
                <a:cs typeface="Calibri"/>
              </a:rPr>
              <a:t> </a:t>
            </a:r>
            <a:r>
              <a:rPr lang="fr-FR" sz="950" b="1" dirty="0">
                <a:solidFill>
                  <a:srgbClr val="231F20"/>
                </a:solidFill>
                <a:latin typeface="Calibri"/>
                <a:cs typeface="Calibri"/>
              </a:rPr>
              <a:t>PÉNAL</a:t>
            </a:r>
            <a:r>
              <a:rPr lang="fr-FR" sz="950" b="1" spc="50" dirty="0">
                <a:solidFill>
                  <a:srgbClr val="231F20"/>
                </a:solidFill>
                <a:latin typeface="Calibri"/>
                <a:cs typeface="Calibri"/>
              </a:rPr>
              <a:t> </a:t>
            </a:r>
            <a:r>
              <a:rPr lang="fr-FR" sz="950" b="1" spc="60" dirty="0">
                <a:solidFill>
                  <a:srgbClr val="231F20"/>
                </a:solidFill>
                <a:latin typeface="Calibri"/>
                <a:cs typeface="Calibri"/>
              </a:rPr>
              <a:t>(ARTICLE</a:t>
            </a:r>
            <a:r>
              <a:rPr lang="fr-FR" sz="950" b="1" spc="45" dirty="0">
                <a:solidFill>
                  <a:srgbClr val="231F20"/>
                </a:solidFill>
                <a:latin typeface="Calibri"/>
                <a:cs typeface="Calibri"/>
              </a:rPr>
              <a:t> </a:t>
            </a:r>
            <a:r>
              <a:rPr lang="fr-FR" sz="950" b="1" spc="-55" dirty="0">
                <a:solidFill>
                  <a:srgbClr val="231F20"/>
                </a:solidFill>
                <a:latin typeface="Calibri"/>
                <a:cs typeface="Calibri"/>
              </a:rPr>
              <a:t>313-</a:t>
            </a:r>
            <a:r>
              <a:rPr lang="fr-FR" sz="950" b="1" spc="-50" dirty="0">
                <a:solidFill>
                  <a:srgbClr val="231F20"/>
                </a:solidFill>
                <a:latin typeface="Calibri"/>
                <a:cs typeface="Calibri"/>
              </a:rPr>
              <a:t>1)</a:t>
            </a:r>
            <a:r>
              <a:rPr lang="fr-FR" sz="950" b="1" spc="50" dirty="0">
                <a:solidFill>
                  <a:srgbClr val="231F20"/>
                </a:solidFill>
                <a:latin typeface="Calibri"/>
                <a:cs typeface="Calibri"/>
              </a:rPr>
              <a:t> </a:t>
            </a:r>
            <a:r>
              <a:rPr lang="fr-FR" sz="950" b="1" dirty="0">
                <a:solidFill>
                  <a:srgbClr val="231F20"/>
                </a:solidFill>
                <a:latin typeface="Calibri"/>
                <a:cs typeface="Calibri"/>
              </a:rPr>
              <a:t>PUNIE</a:t>
            </a:r>
            <a:r>
              <a:rPr lang="fr-FR" sz="950" b="1" spc="45" dirty="0">
                <a:solidFill>
                  <a:srgbClr val="231F20"/>
                </a:solidFill>
                <a:latin typeface="Calibri"/>
                <a:cs typeface="Calibri"/>
              </a:rPr>
              <a:t> </a:t>
            </a:r>
            <a:r>
              <a:rPr lang="fr-FR" sz="950" b="1" dirty="0">
                <a:solidFill>
                  <a:srgbClr val="231F20"/>
                </a:solidFill>
                <a:latin typeface="Calibri"/>
                <a:cs typeface="Calibri"/>
              </a:rPr>
              <a:t>DE</a:t>
            </a:r>
            <a:r>
              <a:rPr lang="fr-FR" sz="950" b="1" spc="50" dirty="0">
                <a:solidFill>
                  <a:srgbClr val="231F20"/>
                </a:solidFill>
                <a:latin typeface="Calibri"/>
                <a:cs typeface="Calibri"/>
              </a:rPr>
              <a:t> </a:t>
            </a:r>
            <a:r>
              <a:rPr lang="fr-FR" sz="950" b="1" spc="-50" dirty="0">
                <a:solidFill>
                  <a:srgbClr val="231F20"/>
                </a:solidFill>
                <a:latin typeface="Calibri"/>
                <a:cs typeface="Calibri"/>
              </a:rPr>
              <a:t>:</a:t>
            </a:r>
            <a:endParaRPr lang="fr-FR" sz="950" b="1" dirty="0">
              <a:latin typeface="Calibri"/>
              <a:cs typeface="Calibri"/>
            </a:endParaRPr>
          </a:p>
          <a:p>
            <a:pPr marL="518159" marR="248920" indent="-262255">
              <a:lnSpc>
                <a:spcPts val="1700"/>
              </a:lnSpc>
              <a:spcBef>
                <a:spcPts val="320"/>
              </a:spcBef>
            </a:pPr>
            <a:r>
              <a:rPr lang="fr-FR" sz="1500" b="1" u="sng" dirty="0">
                <a:solidFill>
                  <a:srgbClr val="231F20"/>
                </a:solidFill>
                <a:uFill>
                  <a:solidFill>
                    <a:srgbClr val="231F20"/>
                  </a:solidFill>
                </a:uFill>
                <a:latin typeface="Calibri"/>
                <a:cs typeface="Calibri"/>
              </a:rPr>
              <a:t>5</a:t>
            </a:r>
            <a:r>
              <a:rPr lang="fr-FR" sz="1500" b="1" u="sng" spc="-50" dirty="0">
                <a:solidFill>
                  <a:srgbClr val="231F20"/>
                </a:solidFill>
                <a:uFill>
                  <a:solidFill>
                    <a:srgbClr val="231F20"/>
                  </a:solidFill>
                </a:uFill>
                <a:latin typeface="Calibri"/>
                <a:cs typeface="Calibri"/>
              </a:rPr>
              <a:t> </a:t>
            </a:r>
            <a:r>
              <a:rPr lang="fr-FR" sz="1500" b="1" u="sng" spc="125" dirty="0">
                <a:solidFill>
                  <a:srgbClr val="231F20"/>
                </a:solidFill>
                <a:uFill>
                  <a:solidFill>
                    <a:srgbClr val="231F20"/>
                  </a:solidFill>
                </a:uFill>
                <a:latin typeface="Calibri"/>
                <a:cs typeface="Calibri"/>
              </a:rPr>
              <a:t>ANS</a:t>
            </a:r>
            <a:r>
              <a:rPr lang="fr-FR" sz="1500" b="1" spc="-50" dirty="0">
                <a:solidFill>
                  <a:srgbClr val="231F20"/>
                </a:solidFill>
                <a:latin typeface="Calibri"/>
                <a:cs typeface="Calibri"/>
              </a:rPr>
              <a:t> </a:t>
            </a:r>
            <a:r>
              <a:rPr lang="fr-FR" sz="1500" b="1" spc="-10" dirty="0">
                <a:solidFill>
                  <a:srgbClr val="231F20"/>
                </a:solidFill>
                <a:latin typeface="Calibri"/>
                <a:cs typeface="Calibri"/>
              </a:rPr>
              <a:t>D’EMPRISONNEMENT </a:t>
            </a:r>
            <a:r>
              <a:rPr lang="fr-FR" sz="1500" b="1" u="sng" spc="-85" dirty="0">
                <a:solidFill>
                  <a:srgbClr val="231F20"/>
                </a:solidFill>
                <a:uFill>
                  <a:solidFill>
                    <a:srgbClr val="231F20"/>
                  </a:solidFill>
                </a:uFill>
                <a:latin typeface="Calibri"/>
                <a:cs typeface="Calibri"/>
              </a:rPr>
              <a:t>375</a:t>
            </a:r>
            <a:r>
              <a:rPr lang="fr-FR" sz="1500" b="1" u="sng" spc="-35" dirty="0">
                <a:solidFill>
                  <a:srgbClr val="231F20"/>
                </a:solidFill>
                <a:uFill>
                  <a:solidFill>
                    <a:srgbClr val="231F20"/>
                  </a:solidFill>
                </a:uFill>
                <a:latin typeface="Calibri"/>
                <a:cs typeface="Calibri"/>
              </a:rPr>
              <a:t> </a:t>
            </a:r>
            <a:r>
              <a:rPr lang="fr-FR" sz="1500" b="1" u="sng" dirty="0">
                <a:solidFill>
                  <a:srgbClr val="231F20"/>
                </a:solidFill>
                <a:uFill>
                  <a:solidFill>
                    <a:srgbClr val="231F20"/>
                  </a:solidFill>
                </a:uFill>
                <a:latin typeface="Calibri"/>
                <a:cs typeface="Calibri"/>
              </a:rPr>
              <a:t>000€</a:t>
            </a:r>
            <a:r>
              <a:rPr lang="fr-FR" sz="1500" b="1" spc="-40" dirty="0">
                <a:solidFill>
                  <a:srgbClr val="231F20"/>
                </a:solidFill>
                <a:latin typeface="Calibri"/>
                <a:cs typeface="Calibri"/>
              </a:rPr>
              <a:t> </a:t>
            </a:r>
            <a:r>
              <a:rPr lang="fr-FR" sz="1500" b="1" spc="-10" dirty="0">
                <a:solidFill>
                  <a:srgbClr val="231F20"/>
                </a:solidFill>
                <a:latin typeface="Calibri"/>
                <a:cs typeface="Calibri"/>
              </a:rPr>
              <a:t>D’AMENDE</a:t>
            </a:r>
            <a:endParaRPr lang="fr-FR" sz="1500" b="1" dirty="0">
              <a:latin typeface="Calibri"/>
              <a:cs typeface="Calibri"/>
            </a:endParaRPr>
          </a:p>
        </p:txBody>
      </p:sp>
      <p:grpSp>
        <p:nvGrpSpPr>
          <p:cNvPr id="48" name="object 48"/>
          <p:cNvGrpSpPr/>
          <p:nvPr/>
        </p:nvGrpSpPr>
        <p:grpSpPr>
          <a:xfrm>
            <a:off x="2936734" y="4511365"/>
            <a:ext cx="4003675" cy="1767839"/>
            <a:chOff x="2936734" y="4511365"/>
            <a:chExt cx="4003675" cy="1767839"/>
          </a:xfrm>
        </p:grpSpPr>
        <p:sp>
          <p:nvSpPr>
            <p:cNvPr id="49" name="object 49"/>
            <p:cNvSpPr/>
            <p:nvPr/>
          </p:nvSpPr>
          <p:spPr>
            <a:xfrm>
              <a:off x="2936722" y="4753070"/>
              <a:ext cx="1536700" cy="519430"/>
            </a:xfrm>
            <a:custGeom>
              <a:avLst/>
              <a:gdLst/>
              <a:ahLst/>
              <a:cxnLst/>
              <a:rect l="l" t="t" r="r" b="b"/>
              <a:pathLst>
                <a:path w="1536700" h="519429">
                  <a:moveTo>
                    <a:pt x="810348" y="280581"/>
                  </a:moveTo>
                  <a:lnTo>
                    <a:pt x="807466" y="269506"/>
                  </a:lnTo>
                  <a:lnTo>
                    <a:pt x="798830" y="260908"/>
                  </a:lnTo>
                  <a:lnTo>
                    <a:pt x="340106" y="0"/>
                  </a:lnTo>
                  <a:lnTo>
                    <a:pt x="331330" y="0"/>
                  </a:lnTo>
                  <a:lnTo>
                    <a:pt x="11531" y="181914"/>
                  </a:lnTo>
                  <a:lnTo>
                    <a:pt x="2882" y="190525"/>
                  </a:lnTo>
                  <a:lnTo>
                    <a:pt x="0" y="201587"/>
                  </a:lnTo>
                  <a:lnTo>
                    <a:pt x="2882" y="212648"/>
                  </a:lnTo>
                  <a:lnTo>
                    <a:pt x="11531" y="221259"/>
                  </a:lnTo>
                  <a:lnTo>
                    <a:pt x="463118" y="478104"/>
                  </a:lnTo>
                  <a:lnTo>
                    <a:pt x="470242" y="482168"/>
                  </a:lnTo>
                  <a:lnTo>
                    <a:pt x="479031" y="482168"/>
                  </a:lnTo>
                  <a:lnTo>
                    <a:pt x="798830" y="300253"/>
                  </a:lnTo>
                  <a:lnTo>
                    <a:pt x="807466" y="291642"/>
                  </a:lnTo>
                  <a:lnTo>
                    <a:pt x="810348" y="280581"/>
                  </a:lnTo>
                  <a:close/>
                </a:path>
                <a:path w="1536700" h="519429">
                  <a:moveTo>
                    <a:pt x="1536141" y="324446"/>
                  </a:moveTo>
                  <a:lnTo>
                    <a:pt x="1514741" y="256514"/>
                  </a:lnTo>
                  <a:lnTo>
                    <a:pt x="1489443" y="226174"/>
                  </a:lnTo>
                  <a:lnTo>
                    <a:pt x="1455712" y="198996"/>
                  </a:lnTo>
                  <a:lnTo>
                    <a:pt x="1414500" y="175539"/>
                  </a:lnTo>
                  <a:lnTo>
                    <a:pt x="1366774" y="156324"/>
                  </a:lnTo>
                  <a:lnTo>
                    <a:pt x="1313497" y="141922"/>
                  </a:lnTo>
                  <a:lnTo>
                    <a:pt x="1255649" y="132880"/>
                  </a:lnTo>
                  <a:lnTo>
                    <a:pt x="1194181" y="129743"/>
                  </a:lnTo>
                  <a:lnTo>
                    <a:pt x="1132713" y="132880"/>
                  </a:lnTo>
                  <a:lnTo>
                    <a:pt x="1074864" y="141922"/>
                  </a:lnTo>
                  <a:lnTo>
                    <a:pt x="1021588" y="156324"/>
                  </a:lnTo>
                  <a:lnTo>
                    <a:pt x="973861" y="175539"/>
                  </a:lnTo>
                  <a:lnTo>
                    <a:pt x="932649" y="198996"/>
                  </a:lnTo>
                  <a:lnTo>
                    <a:pt x="898918" y="226174"/>
                  </a:lnTo>
                  <a:lnTo>
                    <a:pt x="873620" y="256514"/>
                  </a:lnTo>
                  <a:lnTo>
                    <a:pt x="852233" y="324446"/>
                  </a:lnTo>
                  <a:lnTo>
                    <a:pt x="857732" y="359448"/>
                  </a:lnTo>
                  <a:lnTo>
                    <a:pt x="898918" y="422719"/>
                  </a:lnTo>
                  <a:lnTo>
                    <a:pt x="932649" y="449897"/>
                  </a:lnTo>
                  <a:lnTo>
                    <a:pt x="973861" y="473367"/>
                  </a:lnTo>
                  <a:lnTo>
                    <a:pt x="1021588" y="492569"/>
                  </a:lnTo>
                  <a:lnTo>
                    <a:pt x="1074864" y="506971"/>
                  </a:lnTo>
                  <a:lnTo>
                    <a:pt x="1132713" y="516013"/>
                  </a:lnTo>
                  <a:lnTo>
                    <a:pt x="1194181" y="519150"/>
                  </a:lnTo>
                  <a:lnTo>
                    <a:pt x="1255649" y="516013"/>
                  </a:lnTo>
                  <a:lnTo>
                    <a:pt x="1313497" y="506971"/>
                  </a:lnTo>
                  <a:lnTo>
                    <a:pt x="1366774" y="492569"/>
                  </a:lnTo>
                  <a:lnTo>
                    <a:pt x="1414500" y="473367"/>
                  </a:lnTo>
                  <a:lnTo>
                    <a:pt x="1455712" y="449897"/>
                  </a:lnTo>
                  <a:lnTo>
                    <a:pt x="1489443" y="422719"/>
                  </a:lnTo>
                  <a:lnTo>
                    <a:pt x="1514741" y="392391"/>
                  </a:lnTo>
                  <a:lnTo>
                    <a:pt x="1536141" y="324446"/>
                  </a:lnTo>
                  <a:close/>
                </a:path>
              </a:pathLst>
            </a:custGeom>
            <a:solidFill>
              <a:srgbClr val="EDEDED"/>
            </a:solidFill>
          </p:spPr>
          <p:txBody>
            <a:bodyPr wrap="square" lIns="0" tIns="0" rIns="0" bIns="0" rtlCol="0"/>
            <a:lstStyle/>
            <a:p>
              <a:endParaRPr dirty="0"/>
            </a:p>
          </p:txBody>
        </p:sp>
        <p:pic>
          <p:nvPicPr>
            <p:cNvPr id="50" name="object 50"/>
            <p:cNvPicPr/>
            <p:nvPr/>
          </p:nvPicPr>
          <p:blipFill>
            <a:blip r:embed="rId4" cstate="print"/>
            <a:stretch>
              <a:fillRect/>
            </a:stretch>
          </p:blipFill>
          <p:spPr>
            <a:xfrm>
              <a:off x="3386921" y="4577166"/>
              <a:ext cx="191217" cy="108881"/>
            </a:xfrm>
            <a:prstGeom prst="rect">
              <a:avLst/>
            </a:prstGeom>
          </p:spPr>
        </p:pic>
        <p:sp>
          <p:nvSpPr>
            <p:cNvPr id="51" name="object 51"/>
            <p:cNvSpPr/>
            <p:nvPr/>
          </p:nvSpPr>
          <p:spPr>
            <a:xfrm>
              <a:off x="3849056" y="4966664"/>
              <a:ext cx="557530" cy="186055"/>
            </a:xfrm>
            <a:custGeom>
              <a:avLst/>
              <a:gdLst/>
              <a:ahLst/>
              <a:cxnLst/>
              <a:rect l="l" t="t" r="r" b="b"/>
              <a:pathLst>
                <a:path w="557529" h="186054">
                  <a:moveTo>
                    <a:pt x="255543" y="185581"/>
                  </a:moveTo>
                  <a:lnTo>
                    <a:pt x="200807" y="179610"/>
                  </a:lnTo>
                  <a:lnTo>
                    <a:pt x="151603" y="167684"/>
                  </a:lnTo>
                  <a:lnTo>
                    <a:pt x="108655" y="150876"/>
                  </a:lnTo>
                  <a:lnTo>
                    <a:pt x="72688" y="130256"/>
                  </a:lnTo>
                  <a:lnTo>
                    <a:pt x="19426" y="74138"/>
                  </a:lnTo>
                  <a:lnTo>
                    <a:pt x="1061" y="17251"/>
                  </a:lnTo>
                  <a:lnTo>
                    <a:pt x="0" y="0"/>
                  </a:lnTo>
                  <a:lnTo>
                    <a:pt x="5074" y="30109"/>
                  </a:lnTo>
                  <a:lnTo>
                    <a:pt x="20469" y="59539"/>
                  </a:lnTo>
                  <a:lnTo>
                    <a:pt x="82204" y="112387"/>
                  </a:lnTo>
                  <a:lnTo>
                    <a:pt x="125987" y="132741"/>
                  </a:lnTo>
                  <a:lnTo>
                    <a:pt x="174493" y="147279"/>
                  </a:lnTo>
                  <a:lnTo>
                    <a:pt x="226136" y="156001"/>
                  </a:lnTo>
                  <a:lnTo>
                    <a:pt x="279334" y="158906"/>
                  </a:lnTo>
                  <a:lnTo>
                    <a:pt x="431561" y="158906"/>
                  </a:lnTo>
                  <a:lnTo>
                    <a:pt x="405934" y="168414"/>
                  </a:lnTo>
                  <a:lnTo>
                    <a:pt x="378713" y="175379"/>
                  </a:lnTo>
                  <a:lnTo>
                    <a:pt x="315087" y="184528"/>
                  </a:lnTo>
                  <a:lnTo>
                    <a:pt x="255543" y="185581"/>
                  </a:lnTo>
                  <a:close/>
                </a:path>
                <a:path w="557529" h="186054">
                  <a:moveTo>
                    <a:pt x="550257" y="33832"/>
                  </a:moveTo>
                  <a:lnTo>
                    <a:pt x="556907" y="729"/>
                  </a:lnTo>
                  <a:lnTo>
                    <a:pt x="551788" y="30884"/>
                  </a:lnTo>
                  <a:lnTo>
                    <a:pt x="550257" y="33832"/>
                  </a:lnTo>
                  <a:close/>
                </a:path>
                <a:path w="557529" h="186054">
                  <a:moveTo>
                    <a:pt x="431561" y="158906"/>
                  </a:moveTo>
                  <a:lnTo>
                    <a:pt x="279334" y="158906"/>
                  </a:lnTo>
                  <a:lnTo>
                    <a:pt x="332501" y="155993"/>
                  </a:lnTo>
                  <a:lnTo>
                    <a:pt x="384054" y="147263"/>
                  </a:lnTo>
                  <a:lnTo>
                    <a:pt x="432407" y="132714"/>
                  </a:lnTo>
                  <a:lnTo>
                    <a:pt x="475977" y="112346"/>
                  </a:lnTo>
                  <a:lnTo>
                    <a:pt x="511327" y="87579"/>
                  </a:lnTo>
                  <a:lnTo>
                    <a:pt x="550257" y="33832"/>
                  </a:lnTo>
                  <a:lnTo>
                    <a:pt x="545466" y="57678"/>
                  </a:lnTo>
                  <a:lnTo>
                    <a:pt x="518428" y="101211"/>
                  </a:lnTo>
                  <a:lnTo>
                    <a:pt x="482012" y="133039"/>
                  </a:lnTo>
                  <a:lnTo>
                    <a:pt x="442440" y="154870"/>
                  </a:lnTo>
                  <a:lnTo>
                    <a:pt x="431561" y="158906"/>
                  </a:lnTo>
                  <a:close/>
                </a:path>
              </a:pathLst>
            </a:custGeom>
            <a:solidFill>
              <a:srgbClr val="602177"/>
            </a:solidFill>
          </p:spPr>
          <p:txBody>
            <a:bodyPr wrap="square" lIns="0" tIns="0" rIns="0" bIns="0" rtlCol="0"/>
            <a:lstStyle/>
            <a:p>
              <a:endParaRPr dirty="0"/>
            </a:p>
          </p:txBody>
        </p:sp>
        <p:sp>
          <p:nvSpPr>
            <p:cNvPr id="52" name="object 52"/>
            <p:cNvSpPr/>
            <p:nvPr/>
          </p:nvSpPr>
          <p:spPr>
            <a:xfrm>
              <a:off x="3849055" y="4956448"/>
              <a:ext cx="557530" cy="169545"/>
            </a:xfrm>
            <a:custGeom>
              <a:avLst/>
              <a:gdLst/>
              <a:ahLst/>
              <a:cxnLst/>
              <a:rect l="l" t="t" r="r" b="b"/>
              <a:pathLst>
                <a:path w="557529" h="169545">
                  <a:moveTo>
                    <a:pt x="279334" y="169122"/>
                  </a:moveTo>
                  <a:lnTo>
                    <a:pt x="226136" y="166217"/>
                  </a:lnTo>
                  <a:lnTo>
                    <a:pt x="174493" y="157495"/>
                  </a:lnTo>
                  <a:lnTo>
                    <a:pt x="125987" y="142957"/>
                  </a:lnTo>
                  <a:lnTo>
                    <a:pt x="82204" y="122602"/>
                  </a:lnTo>
                  <a:lnTo>
                    <a:pt x="46181" y="97501"/>
                  </a:lnTo>
                  <a:lnTo>
                    <a:pt x="5074" y="39995"/>
                  </a:lnTo>
                  <a:lnTo>
                    <a:pt x="0" y="9433"/>
                  </a:lnTo>
                  <a:lnTo>
                    <a:pt x="25" y="0"/>
                  </a:lnTo>
                  <a:lnTo>
                    <a:pt x="5100" y="30557"/>
                  </a:lnTo>
                  <a:lnTo>
                    <a:pt x="20497" y="60219"/>
                  </a:lnTo>
                  <a:lnTo>
                    <a:pt x="82235" y="113166"/>
                  </a:lnTo>
                  <a:lnTo>
                    <a:pt x="126016" y="133520"/>
                  </a:lnTo>
                  <a:lnTo>
                    <a:pt x="174520" y="148058"/>
                  </a:lnTo>
                  <a:lnTo>
                    <a:pt x="226162" y="156780"/>
                  </a:lnTo>
                  <a:lnTo>
                    <a:pt x="279359" y="159685"/>
                  </a:lnTo>
                  <a:lnTo>
                    <a:pt x="332525" y="156772"/>
                  </a:lnTo>
                  <a:lnTo>
                    <a:pt x="384078" y="148042"/>
                  </a:lnTo>
                  <a:lnTo>
                    <a:pt x="432431" y="133493"/>
                  </a:lnTo>
                  <a:lnTo>
                    <a:pt x="476002" y="113125"/>
                  </a:lnTo>
                  <a:lnTo>
                    <a:pt x="511354" y="88360"/>
                  </a:lnTo>
                  <a:lnTo>
                    <a:pt x="551813" y="31664"/>
                  </a:lnTo>
                  <a:lnTo>
                    <a:pt x="556932" y="1508"/>
                  </a:lnTo>
                  <a:lnTo>
                    <a:pt x="556907" y="10945"/>
                  </a:lnTo>
                  <a:lnTo>
                    <a:pt x="536596" y="70345"/>
                  </a:lnTo>
                  <a:lnTo>
                    <a:pt x="475977" y="122561"/>
                  </a:lnTo>
                  <a:lnTo>
                    <a:pt x="432407" y="142929"/>
                  </a:lnTo>
                  <a:lnTo>
                    <a:pt x="384054" y="157478"/>
                  </a:lnTo>
                  <a:lnTo>
                    <a:pt x="332501" y="166209"/>
                  </a:lnTo>
                  <a:lnTo>
                    <a:pt x="279334" y="169122"/>
                  </a:lnTo>
                  <a:close/>
                </a:path>
              </a:pathLst>
            </a:custGeom>
            <a:solidFill>
              <a:srgbClr val="7C2D9B"/>
            </a:solidFill>
          </p:spPr>
          <p:txBody>
            <a:bodyPr wrap="square" lIns="0" tIns="0" rIns="0" bIns="0" rtlCol="0"/>
            <a:lstStyle/>
            <a:p>
              <a:endParaRPr dirty="0"/>
            </a:p>
          </p:txBody>
        </p:sp>
        <p:sp>
          <p:nvSpPr>
            <p:cNvPr id="53" name="object 53"/>
            <p:cNvSpPr/>
            <p:nvPr/>
          </p:nvSpPr>
          <p:spPr>
            <a:xfrm>
              <a:off x="3849080" y="4770483"/>
              <a:ext cx="557530" cy="346075"/>
            </a:xfrm>
            <a:custGeom>
              <a:avLst/>
              <a:gdLst/>
              <a:ahLst/>
              <a:cxnLst/>
              <a:rect l="l" t="t" r="r" b="b"/>
              <a:pathLst>
                <a:path w="557529" h="346075">
                  <a:moveTo>
                    <a:pt x="279335" y="345649"/>
                  </a:moveTo>
                  <a:lnTo>
                    <a:pt x="226138" y="342744"/>
                  </a:lnTo>
                  <a:lnTo>
                    <a:pt x="174495" y="334022"/>
                  </a:lnTo>
                  <a:lnTo>
                    <a:pt x="125991" y="319484"/>
                  </a:lnTo>
                  <a:lnTo>
                    <a:pt x="82210" y="299130"/>
                  </a:lnTo>
                  <a:lnTo>
                    <a:pt x="46186" y="274028"/>
                  </a:lnTo>
                  <a:lnTo>
                    <a:pt x="5075" y="216524"/>
                  </a:lnTo>
                  <a:lnTo>
                    <a:pt x="0" y="185966"/>
                  </a:lnTo>
                  <a:lnTo>
                    <a:pt x="7347" y="140261"/>
                  </a:lnTo>
                  <a:lnTo>
                    <a:pt x="26961" y="100375"/>
                  </a:lnTo>
                  <a:lnTo>
                    <a:pt x="58770" y="66384"/>
                  </a:lnTo>
                  <a:lnTo>
                    <a:pt x="102703" y="38366"/>
                  </a:lnTo>
                  <a:lnTo>
                    <a:pt x="158690" y="16396"/>
                  </a:lnTo>
                  <a:lnTo>
                    <a:pt x="218732" y="3851"/>
                  </a:lnTo>
                  <a:lnTo>
                    <a:pt x="269175" y="0"/>
                  </a:lnTo>
                  <a:lnTo>
                    <a:pt x="329059" y="2874"/>
                  </a:lnTo>
                  <a:lnTo>
                    <a:pt x="395252" y="16308"/>
                  </a:lnTo>
                  <a:lnTo>
                    <a:pt x="464623" y="44136"/>
                  </a:lnTo>
                  <a:lnTo>
                    <a:pt x="497530" y="67039"/>
                  </a:lnTo>
                  <a:lnTo>
                    <a:pt x="526892" y="96892"/>
                  </a:lnTo>
                  <a:lnTo>
                    <a:pt x="548191" y="136201"/>
                  </a:lnTo>
                  <a:lnTo>
                    <a:pt x="556907" y="187472"/>
                  </a:lnTo>
                  <a:lnTo>
                    <a:pt x="551788" y="217628"/>
                  </a:lnTo>
                  <a:lnTo>
                    <a:pt x="511329" y="274324"/>
                  </a:lnTo>
                  <a:lnTo>
                    <a:pt x="475977" y="299089"/>
                  </a:lnTo>
                  <a:lnTo>
                    <a:pt x="432407" y="319457"/>
                  </a:lnTo>
                  <a:lnTo>
                    <a:pt x="384054" y="334006"/>
                  </a:lnTo>
                  <a:lnTo>
                    <a:pt x="332501" y="342736"/>
                  </a:lnTo>
                  <a:lnTo>
                    <a:pt x="279335" y="345649"/>
                  </a:lnTo>
                  <a:close/>
                </a:path>
              </a:pathLst>
            </a:custGeom>
            <a:solidFill>
              <a:srgbClr val="602177"/>
            </a:solidFill>
          </p:spPr>
          <p:txBody>
            <a:bodyPr wrap="square" lIns="0" tIns="0" rIns="0" bIns="0" rtlCol="0"/>
            <a:lstStyle/>
            <a:p>
              <a:endParaRPr dirty="0"/>
            </a:p>
          </p:txBody>
        </p:sp>
        <p:sp>
          <p:nvSpPr>
            <p:cNvPr id="54" name="object 54"/>
            <p:cNvSpPr/>
            <p:nvPr/>
          </p:nvSpPr>
          <p:spPr>
            <a:xfrm>
              <a:off x="4075791" y="5033918"/>
              <a:ext cx="249554" cy="62230"/>
            </a:xfrm>
            <a:custGeom>
              <a:avLst/>
              <a:gdLst/>
              <a:ahLst/>
              <a:cxnLst/>
              <a:rect l="l" t="t" r="r" b="b"/>
              <a:pathLst>
                <a:path w="249554" h="62229">
                  <a:moveTo>
                    <a:pt x="55126" y="62131"/>
                  </a:moveTo>
                  <a:lnTo>
                    <a:pt x="32220" y="61256"/>
                  </a:lnTo>
                  <a:lnTo>
                    <a:pt x="14596" y="58808"/>
                  </a:lnTo>
                  <a:lnTo>
                    <a:pt x="3455" y="55048"/>
                  </a:lnTo>
                  <a:lnTo>
                    <a:pt x="0" y="50239"/>
                  </a:lnTo>
                  <a:lnTo>
                    <a:pt x="9350" y="46449"/>
                  </a:lnTo>
                  <a:lnTo>
                    <a:pt x="33616" y="45811"/>
                  </a:lnTo>
                  <a:lnTo>
                    <a:pt x="70046" y="44999"/>
                  </a:lnTo>
                  <a:lnTo>
                    <a:pt x="115890" y="40687"/>
                  </a:lnTo>
                  <a:lnTo>
                    <a:pt x="171195" y="29072"/>
                  </a:lnTo>
                  <a:lnTo>
                    <a:pt x="209568" y="15670"/>
                  </a:lnTo>
                  <a:lnTo>
                    <a:pt x="233700" y="4604"/>
                  </a:lnTo>
                  <a:lnTo>
                    <a:pt x="246279" y="0"/>
                  </a:lnTo>
                  <a:lnTo>
                    <a:pt x="247816" y="0"/>
                  </a:lnTo>
                  <a:lnTo>
                    <a:pt x="248824" y="630"/>
                  </a:lnTo>
                  <a:lnTo>
                    <a:pt x="249398" y="2046"/>
                  </a:lnTo>
                  <a:lnTo>
                    <a:pt x="245022" y="11729"/>
                  </a:lnTo>
                  <a:lnTo>
                    <a:pt x="188932" y="40838"/>
                  </a:lnTo>
                  <a:lnTo>
                    <a:pt x="133953" y="54579"/>
                  </a:lnTo>
                  <a:lnTo>
                    <a:pt x="92298" y="60350"/>
                  </a:lnTo>
                  <a:lnTo>
                    <a:pt x="72967" y="61699"/>
                  </a:lnTo>
                  <a:lnTo>
                    <a:pt x="55126" y="62131"/>
                  </a:lnTo>
                  <a:close/>
                </a:path>
              </a:pathLst>
            </a:custGeom>
            <a:solidFill>
              <a:srgbClr val="752B8E"/>
            </a:solidFill>
          </p:spPr>
          <p:txBody>
            <a:bodyPr wrap="square" lIns="0" tIns="0" rIns="0" bIns="0" rtlCol="0"/>
            <a:lstStyle/>
            <a:p>
              <a:endParaRPr dirty="0"/>
            </a:p>
          </p:txBody>
        </p:sp>
        <p:sp>
          <p:nvSpPr>
            <p:cNvPr id="55" name="object 55"/>
            <p:cNvSpPr/>
            <p:nvPr/>
          </p:nvSpPr>
          <p:spPr>
            <a:xfrm>
              <a:off x="3870346" y="4772616"/>
              <a:ext cx="514984" cy="294005"/>
            </a:xfrm>
            <a:custGeom>
              <a:avLst/>
              <a:gdLst/>
              <a:ahLst/>
              <a:cxnLst/>
              <a:rect l="l" t="t" r="r" b="b"/>
              <a:pathLst>
                <a:path w="514985" h="294004">
                  <a:moveTo>
                    <a:pt x="258107" y="293692"/>
                  </a:moveTo>
                  <a:lnTo>
                    <a:pt x="208946" y="291008"/>
                  </a:lnTo>
                  <a:lnTo>
                    <a:pt x="161224" y="282951"/>
                  </a:lnTo>
                  <a:lnTo>
                    <a:pt x="116407" y="269519"/>
                  </a:lnTo>
                  <a:lnTo>
                    <a:pt x="75960" y="250714"/>
                  </a:lnTo>
                  <a:lnTo>
                    <a:pt x="33911" y="219401"/>
                  </a:lnTo>
                  <a:lnTo>
                    <a:pt x="8587" y="184124"/>
                  </a:lnTo>
                  <a:lnTo>
                    <a:pt x="0" y="146864"/>
                  </a:lnTo>
                  <a:lnTo>
                    <a:pt x="8160" y="109604"/>
                  </a:lnTo>
                  <a:lnTo>
                    <a:pt x="33080" y="74327"/>
                  </a:lnTo>
                  <a:lnTo>
                    <a:pt x="74771" y="43013"/>
                  </a:lnTo>
                  <a:lnTo>
                    <a:pt x="115026" y="24195"/>
                  </a:lnTo>
                  <a:lnTo>
                    <a:pt x="159708" y="10753"/>
                  </a:lnTo>
                  <a:lnTo>
                    <a:pt x="207350" y="2688"/>
                  </a:lnTo>
                  <a:lnTo>
                    <a:pt x="256488" y="0"/>
                  </a:lnTo>
                  <a:lnTo>
                    <a:pt x="305657" y="2688"/>
                  </a:lnTo>
                  <a:lnTo>
                    <a:pt x="353391" y="10752"/>
                  </a:lnTo>
                  <a:lnTo>
                    <a:pt x="398225" y="24194"/>
                  </a:lnTo>
                  <a:lnTo>
                    <a:pt x="438695" y="43013"/>
                  </a:lnTo>
                  <a:lnTo>
                    <a:pt x="480716" y="74309"/>
                  </a:lnTo>
                  <a:lnTo>
                    <a:pt x="506021" y="109575"/>
                  </a:lnTo>
                  <a:lnTo>
                    <a:pt x="514597" y="146827"/>
                  </a:lnTo>
                  <a:lnTo>
                    <a:pt x="506430" y="184083"/>
                  </a:lnTo>
                  <a:lnTo>
                    <a:pt x="481507" y="219359"/>
                  </a:lnTo>
                  <a:lnTo>
                    <a:pt x="439814" y="250672"/>
                  </a:lnTo>
                  <a:lnTo>
                    <a:pt x="399560" y="269491"/>
                  </a:lnTo>
                  <a:lnTo>
                    <a:pt x="354879" y="282934"/>
                  </a:lnTo>
                  <a:lnTo>
                    <a:pt x="307240" y="291001"/>
                  </a:lnTo>
                  <a:lnTo>
                    <a:pt x="258107" y="293692"/>
                  </a:lnTo>
                  <a:close/>
                </a:path>
              </a:pathLst>
            </a:custGeom>
            <a:solidFill>
              <a:srgbClr val="E0C1F2"/>
            </a:solidFill>
          </p:spPr>
          <p:txBody>
            <a:bodyPr wrap="square" lIns="0" tIns="0" rIns="0" bIns="0" rtlCol="0"/>
            <a:lstStyle/>
            <a:p>
              <a:endParaRPr dirty="0"/>
            </a:p>
          </p:txBody>
        </p:sp>
        <p:pic>
          <p:nvPicPr>
            <p:cNvPr id="56" name="object 56"/>
            <p:cNvPicPr/>
            <p:nvPr/>
          </p:nvPicPr>
          <p:blipFill>
            <a:blip r:embed="rId5" cstate="print"/>
            <a:stretch>
              <a:fillRect/>
            </a:stretch>
          </p:blipFill>
          <p:spPr>
            <a:xfrm>
              <a:off x="3443407" y="4557596"/>
              <a:ext cx="82165" cy="91386"/>
            </a:xfrm>
            <a:prstGeom prst="rect">
              <a:avLst/>
            </a:prstGeom>
          </p:spPr>
        </p:pic>
        <p:sp>
          <p:nvSpPr>
            <p:cNvPr id="57" name="object 57"/>
            <p:cNvSpPr/>
            <p:nvPr/>
          </p:nvSpPr>
          <p:spPr>
            <a:xfrm>
              <a:off x="3482537" y="4568305"/>
              <a:ext cx="339725" cy="162560"/>
            </a:xfrm>
            <a:custGeom>
              <a:avLst/>
              <a:gdLst/>
              <a:ahLst/>
              <a:cxnLst/>
              <a:rect l="l" t="t" r="r" b="b"/>
              <a:pathLst>
                <a:path w="339725" h="162560">
                  <a:moveTo>
                    <a:pt x="316004" y="162318"/>
                  </a:moveTo>
                  <a:lnTo>
                    <a:pt x="227262" y="152343"/>
                  </a:lnTo>
                  <a:lnTo>
                    <a:pt x="155729" y="137771"/>
                  </a:lnTo>
                  <a:lnTo>
                    <a:pt x="99820" y="120736"/>
                  </a:lnTo>
                  <a:lnTo>
                    <a:pt x="57950" y="103373"/>
                  </a:lnTo>
                  <a:lnTo>
                    <a:pt x="9993" y="76208"/>
                  </a:lnTo>
                  <a:lnTo>
                    <a:pt x="0" y="49411"/>
                  </a:lnTo>
                  <a:lnTo>
                    <a:pt x="2082" y="34527"/>
                  </a:lnTo>
                  <a:lnTo>
                    <a:pt x="25412" y="1537"/>
                  </a:lnTo>
                  <a:lnTo>
                    <a:pt x="73143" y="0"/>
                  </a:lnTo>
                  <a:lnTo>
                    <a:pt x="120413" y="4406"/>
                  </a:lnTo>
                  <a:lnTo>
                    <a:pt x="171253" y="14160"/>
                  </a:lnTo>
                  <a:lnTo>
                    <a:pt x="225099" y="29130"/>
                  </a:lnTo>
                  <a:lnTo>
                    <a:pt x="281390" y="49184"/>
                  </a:lnTo>
                  <a:lnTo>
                    <a:pt x="339564" y="74189"/>
                  </a:lnTo>
                  <a:lnTo>
                    <a:pt x="316004" y="162318"/>
                  </a:lnTo>
                  <a:close/>
                </a:path>
              </a:pathLst>
            </a:custGeom>
            <a:solidFill>
              <a:srgbClr val="7C2D9B"/>
            </a:solidFill>
          </p:spPr>
          <p:txBody>
            <a:bodyPr wrap="square" lIns="0" tIns="0" rIns="0" bIns="0" rtlCol="0"/>
            <a:lstStyle/>
            <a:p>
              <a:endParaRPr dirty="0"/>
            </a:p>
          </p:txBody>
        </p:sp>
        <p:pic>
          <p:nvPicPr>
            <p:cNvPr id="58" name="object 58"/>
            <p:cNvPicPr/>
            <p:nvPr/>
          </p:nvPicPr>
          <p:blipFill>
            <a:blip r:embed="rId6" cstate="print"/>
            <a:stretch>
              <a:fillRect/>
            </a:stretch>
          </p:blipFill>
          <p:spPr>
            <a:xfrm>
              <a:off x="3778980" y="4631715"/>
              <a:ext cx="317029" cy="160680"/>
            </a:xfrm>
            <a:prstGeom prst="rect">
              <a:avLst/>
            </a:prstGeom>
          </p:spPr>
        </p:pic>
        <p:sp>
          <p:nvSpPr>
            <p:cNvPr id="59" name="object 59"/>
            <p:cNvSpPr/>
            <p:nvPr/>
          </p:nvSpPr>
          <p:spPr>
            <a:xfrm>
              <a:off x="4145237" y="4590370"/>
              <a:ext cx="185420" cy="255904"/>
            </a:xfrm>
            <a:custGeom>
              <a:avLst/>
              <a:gdLst/>
              <a:ahLst/>
              <a:cxnLst/>
              <a:rect l="l" t="t" r="r" b="b"/>
              <a:pathLst>
                <a:path w="185420" h="255904">
                  <a:moveTo>
                    <a:pt x="0" y="10578"/>
                  </a:moveTo>
                  <a:lnTo>
                    <a:pt x="8100" y="6593"/>
                  </a:lnTo>
                  <a:lnTo>
                    <a:pt x="21174" y="2206"/>
                  </a:lnTo>
                  <a:lnTo>
                    <a:pt x="38653" y="0"/>
                  </a:lnTo>
                  <a:lnTo>
                    <a:pt x="59970" y="2557"/>
                  </a:lnTo>
                  <a:lnTo>
                    <a:pt x="63790" y="4227"/>
                  </a:lnTo>
                  <a:lnTo>
                    <a:pt x="32298" y="4227"/>
                  </a:lnTo>
                  <a:lnTo>
                    <a:pt x="14969" y="5042"/>
                  </a:lnTo>
                  <a:lnTo>
                    <a:pt x="0" y="10578"/>
                  </a:lnTo>
                  <a:close/>
                </a:path>
                <a:path w="185420" h="255904">
                  <a:moveTo>
                    <a:pt x="161588" y="237855"/>
                  </a:moveTo>
                  <a:lnTo>
                    <a:pt x="165796" y="231444"/>
                  </a:lnTo>
                  <a:lnTo>
                    <a:pt x="171730" y="213227"/>
                  </a:lnTo>
                  <a:lnTo>
                    <a:pt x="173844" y="191261"/>
                  </a:lnTo>
                  <a:lnTo>
                    <a:pt x="165958" y="141752"/>
                  </a:lnTo>
                  <a:lnTo>
                    <a:pt x="144208" y="92615"/>
                  </a:lnTo>
                  <a:lnTo>
                    <a:pt x="111871" y="49432"/>
                  </a:lnTo>
                  <a:lnTo>
                    <a:pt x="72217" y="17784"/>
                  </a:lnTo>
                  <a:lnTo>
                    <a:pt x="32298" y="4227"/>
                  </a:lnTo>
                  <a:lnTo>
                    <a:pt x="63790" y="4227"/>
                  </a:lnTo>
                  <a:lnTo>
                    <a:pt x="124394" y="42877"/>
                  </a:lnTo>
                  <a:lnTo>
                    <a:pt x="154105" y="81506"/>
                  </a:lnTo>
                  <a:lnTo>
                    <a:pt x="177338" y="132141"/>
                  </a:lnTo>
                  <a:lnTo>
                    <a:pt x="184791" y="188577"/>
                  </a:lnTo>
                  <a:lnTo>
                    <a:pt x="174478" y="224692"/>
                  </a:lnTo>
                  <a:lnTo>
                    <a:pt x="161588" y="237855"/>
                  </a:lnTo>
                  <a:close/>
                </a:path>
                <a:path w="185420" h="255904">
                  <a:moveTo>
                    <a:pt x="144087" y="255726"/>
                  </a:moveTo>
                  <a:lnTo>
                    <a:pt x="161588" y="237855"/>
                  </a:lnTo>
                  <a:lnTo>
                    <a:pt x="156448" y="245686"/>
                  </a:lnTo>
                  <a:lnTo>
                    <a:pt x="144087" y="255726"/>
                  </a:lnTo>
                  <a:close/>
                </a:path>
              </a:pathLst>
            </a:custGeom>
            <a:solidFill>
              <a:srgbClr val="7C2D9B"/>
            </a:solidFill>
          </p:spPr>
          <p:txBody>
            <a:bodyPr wrap="square" lIns="0" tIns="0" rIns="0" bIns="0" rtlCol="0"/>
            <a:lstStyle/>
            <a:p>
              <a:endParaRPr dirty="0"/>
            </a:p>
          </p:txBody>
        </p:sp>
        <p:pic>
          <p:nvPicPr>
            <p:cNvPr id="60" name="object 60"/>
            <p:cNvPicPr/>
            <p:nvPr/>
          </p:nvPicPr>
          <p:blipFill>
            <a:blip r:embed="rId7" cstate="print"/>
            <a:stretch>
              <a:fillRect/>
            </a:stretch>
          </p:blipFill>
          <p:spPr>
            <a:xfrm>
              <a:off x="4140605" y="4594622"/>
              <a:ext cx="178474" cy="253920"/>
            </a:xfrm>
            <a:prstGeom prst="rect">
              <a:avLst/>
            </a:prstGeom>
          </p:spPr>
        </p:pic>
        <p:sp>
          <p:nvSpPr>
            <p:cNvPr id="61" name="object 61"/>
            <p:cNvSpPr/>
            <p:nvPr/>
          </p:nvSpPr>
          <p:spPr>
            <a:xfrm>
              <a:off x="4099935" y="4597070"/>
              <a:ext cx="215265" cy="262255"/>
            </a:xfrm>
            <a:custGeom>
              <a:avLst/>
              <a:gdLst/>
              <a:ahLst/>
              <a:cxnLst/>
              <a:rect l="l" t="t" r="r" b="b"/>
              <a:pathLst>
                <a:path w="215264" h="262254">
                  <a:moveTo>
                    <a:pt x="136260" y="261634"/>
                  </a:moveTo>
                  <a:lnTo>
                    <a:pt x="96250" y="247818"/>
                  </a:lnTo>
                  <a:lnTo>
                    <a:pt x="53263" y="211737"/>
                  </a:lnTo>
                  <a:lnTo>
                    <a:pt x="25769" y="173112"/>
                  </a:lnTo>
                  <a:lnTo>
                    <a:pt x="4688" y="120209"/>
                  </a:lnTo>
                  <a:lnTo>
                    <a:pt x="0" y="82872"/>
                  </a:lnTo>
                  <a:lnTo>
                    <a:pt x="4455" y="51413"/>
                  </a:lnTo>
                  <a:lnTo>
                    <a:pt x="18023" y="25932"/>
                  </a:lnTo>
                  <a:lnTo>
                    <a:pt x="40670" y="6527"/>
                  </a:lnTo>
                  <a:lnTo>
                    <a:pt x="55847" y="874"/>
                  </a:lnTo>
                  <a:lnTo>
                    <a:pt x="73281" y="0"/>
                  </a:lnTo>
                  <a:lnTo>
                    <a:pt x="92553" y="4140"/>
                  </a:lnTo>
                  <a:lnTo>
                    <a:pt x="152899" y="45178"/>
                  </a:lnTo>
                  <a:lnTo>
                    <a:pt x="185237" y="88362"/>
                  </a:lnTo>
                  <a:lnTo>
                    <a:pt x="206985" y="137499"/>
                  </a:lnTo>
                  <a:lnTo>
                    <a:pt x="214871" y="187006"/>
                  </a:lnTo>
                  <a:lnTo>
                    <a:pt x="212758" y="208974"/>
                  </a:lnTo>
                  <a:lnTo>
                    <a:pt x="185112" y="251472"/>
                  </a:lnTo>
                  <a:lnTo>
                    <a:pt x="136260" y="261634"/>
                  </a:lnTo>
                  <a:close/>
                </a:path>
              </a:pathLst>
            </a:custGeom>
            <a:solidFill>
              <a:srgbClr val="7C2D9B"/>
            </a:solidFill>
          </p:spPr>
          <p:txBody>
            <a:bodyPr wrap="square" lIns="0" tIns="0" rIns="0" bIns="0" rtlCol="0"/>
            <a:lstStyle/>
            <a:p>
              <a:endParaRPr dirty="0"/>
            </a:p>
          </p:txBody>
        </p:sp>
        <p:pic>
          <p:nvPicPr>
            <p:cNvPr id="62" name="object 62"/>
            <p:cNvPicPr/>
            <p:nvPr/>
          </p:nvPicPr>
          <p:blipFill>
            <a:blip r:embed="rId8" cstate="print"/>
            <a:stretch>
              <a:fillRect/>
            </a:stretch>
          </p:blipFill>
          <p:spPr>
            <a:xfrm>
              <a:off x="4101499" y="4616680"/>
              <a:ext cx="188456" cy="238368"/>
            </a:xfrm>
            <a:prstGeom prst="rect">
              <a:avLst/>
            </a:prstGeom>
          </p:spPr>
        </p:pic>
        <p:sp>
          <p:nvSpPr>
            <p:cNvPr id="63" name="object 63"/>
            <p:cNvSpPr/>
            <p:nvPr/>
          </p:nvSpPr>
          <p:spPr>
            <a:xfrm>
              <a:off x="3901389" y="4650314"/>
              <a:ext cx="358775" cy="334645"/>
            </a:xfrm>
            <a:custGeom>
              <a:avLst/>
              <a:gdLst/>
              <a:ahLst/>
              <a:cxnLst/>
              <a:rect l="l" t="t" r="r" b="b"/>
              <a:pathLst>
                <a:path w="358775" h="334645">
                  <a:moveTo>
                    <a:pt x="161594" y="316623"/>
                  </a:moveTo>
                  <a:lnTo>
                    <a:pt x="144094" y="334505"/>
                  </a:lnTo>
                  <a:lnTo>
                    <a:pt x="156451" y="324459"/>
                  </a:lnTo>
                  <a:lnTo>
                    <a:pt x="161594" y="316623"/>
                  </a:lnTo>
                  <a:close/>
                </a:path>
                <a:path w="358775" h="334645">
                  <a:moveTo>
                    <a:pt x="358279" y="133223"/>
                  </a:moveTo>
                  <a:lnTo>
                    <a:pt x="337172" y="62953"/>
                  </a:lnTo>
                  <a:lnTo>
                    <a:pt x="314134" y="32194"/>
                  </a:lnTo>
                  <a:lnTo>
                    <a:pt x="271106" y="2946"/>
                  </a:lnTo>
                  <a:lnTo>
                    <a:pt x="257390" y="0"/>
                  </a:lnTo>
                  <a:lnTo>
                    <a:pt x="244970" y="622"/>
                  </a:lnTo>
                  <a:lnTo>
                    <a:pt x="234162" y="4648"/>
                  </a:lnTo>
                  <a:lnTo>
                    <a:pt x="82410" y="91160"/>
                  </a:lnTo>
                  <a:lnTo>
                    <a:pt x="63792" y="83007"/>
                  </a:lnTo>
                  <a:lnTo>
                    <a:pt x="59969" y="81330"/>
                  </a:lnTo>
                  <a:lnTo>
                    <a:pt x="38658" y="78778"/>
                  </a:lnTo>
                  <a:lnTo>
                    <a:pt x="21170" y="80975"/>
                  </a:lnTo>
                  <a:lnTo>
                    <a:pt x="8102" y="85369"/>
                  </a:lnTo>
                  <a:lnTo>
                    <a:pt x="0" y="89357"/>
                  </a:lnTo>
                  <a:lnTo>
                    <a:pt x="14973" y="83820"/>
                  </a:lnTo>
                  <a:lnTo>
                    <a:pt x="32296" y="83007"/>
                  </a:lnTo>
                  <a:lnTo>
                    <a:pt x="51536" y="87160"/>
                  </a:lnTo>
                  <a:lnTo>
                    <a:pt x="72224" y="96558"/>
                  </a:lnTo>
                  <a:lnTo>
                    <a:pt x="72517" y="96799"/>
                  </a:lnTo>
                  <a:lnTo>
                    <a:pt x="34899" y="118237"/>
                  </a:lnTo>
                  <a:lnTo>
                    <a:pt x="26047" y="125374"/>
                  </a:lnTo>
                  <a:lnTo>
                    <a:pt x="19342" y="135521"/>
                  </a:lnTo>
                  <a:lnTo>
                    <a:pt x="15100" y="148526"/>
                  </a:lnTo>
                  <a:lnTo>
                    <a:pt x="13576" y="164211"/>
                  </a:lnTo>
                  <a:lnTo>
                    <a:pt x="19189" y="199491"/>
                  </a:lnTo>
                  <a:lnTo>
                    <a:pt x="34683" y="234505"/>
                  </a:lnTo>
                  <a:lnTo>
                    <a:pt x="57721" y="265264"/>
                  </a:lnTo>
                  <a:lnTo>
                    <a:pt x="101625" y="294792"/>
                  </a:lnTo>
                  <a:lnTo>
                    <a:pt x="116090" y="297535"/>
                  </a:lnTo>
                  <a:lnTo>
                    <a:pt x="129032" y="296252"/>
                  </a:lnTo>
                  <a:lnTo>
                    <a:pt x="140093" y="291172"/>
                  </a:lnTo>
                  <a:lnTo>
                    <a:pt x="139306" y="291731"/>
                  </a:lnTo>
                  <a:lnTo>
                    <a:pt x="138544" y="292341"/>
                  </a:lnTo>
                  <a:lnTo>
                    <a:pt x="173621" y="272351"/>
                  </a:lnTo>
                  <a:lnTo>
                    <a:pt x="171729" y="291998"/>
                  </a:lnTo>
                  <a:lnTo>
                    <a:pt x="165798" y="310222"/>
                  </a:lnTo>
                  <a:lnTo>
                    <a:pt x="161594" y="316623"/>
                  </a:lnTo>
                  <a:lnTo>
                    <a:pt x="174485" y="303466"/>
                  </a:lnTo>
                  <a:lnTo>
                    <a:pt x="184797" y="267347"/>
                  </a:lnTo>
                  <a:lnTo>
                    <a:pt x="184721" y="266026"/>
                  </a:lnTo>
                  <a:lnTo>
                    <a:pt x="337096" y="179158"/>
                  </a:lnTo>
                  <a:lnTo>
                    <a:pt x="345897" y="172008"/>
                  </a:lnTo>
                  <a:lnTo>
                    <a:pt x="352552" y="161861"/>
                  </a:lnTo>
                  <a:lnTo>
                    <a:pt x="356781" y="148882"/>
                  </a:lnTo>
                  <a:lnTo>
                    <a:pt x="358279" y="133223"/>
                  </a:lnTo>
                  <a:close/>
                </a:path>
              </a:pathLst>
            </a:custGeom>
            <a:solidFill>
              <a:srgbClr val="7C2D9B"/>
            </a:solidFill>
          </p:spPr>
          <p:txBody>
            <a:bodyPr wrap="square" lIns="0" tIns="0" rIns="0" bIns="0" rtlCol="0"/>
            <a:lstStyle/>
            <a:p>
              <a:endParaRPr dirty="0"/>
            </a:p>
          </p:txBody>
        </p:sp>
        <p:pic>
          <p:nvPicPr>
            <p:cNvPr id="64" name="object 64"/>
            <p:cNvPicPr/>
            <p:nvPr/>
          </p:nvPicPr>
          <p:blipFill>
            <a:blip r:embed="rId9" cstate="print"/>
            <a:stretch>
              <a:fillRect/>
            </a:stretch>
          </p:blipFill>
          <p:spPr>
            <a:xfrm>
              <a:off x="3896767" y="4733333"/>
              <a:ext cx="178472" cy="253921"/>
            </a:xfrm>
            <a:prstGeom prst="rect">
              <a:avLst/>
            </a:prstGeom>
          </p:spPr>
        </p:pic>
        <p:sp>
          <p:nvSpPr>
            <p:cNvPr id="65" name="object 65"/>
            <p:cNvSpPr/>
            <p:nvPr/>
          </p:nvSpPr>
          <p:spPr>
            <a:xfrm>
              <a:off x="3856095" y="4735783"/>
              <a:ext cx="215265" cy="262255"/>
            </a:xfrm>
            <a:custGeom>
              <a:avLst/>
              <a:gdLst/>
              <a:ahLst/>
              <a:cxnLst/>
              <a:rect l="l" t="t" r="r" b="b"/>
              <a:pathLst>
                <a:path w="215264" h="262254">
                  <a:moveTo>
                    <a:pt x="136262" y="261631"/>
                  </a:moveTo>
                  <a:lnTo>
                    <a:pt x="96250" y="247815"/>
                  </a:lnTo>
                  <a:lnTo>
                    <a:pt x="53262" y="211736"/>
                  </a:lnTo>
                  <a:lnTo>
                    <a:pt x="25768" y="173111"/>
                  </a:lnTo>
                  <a:lnTo>
                    <a:pt x="4685" y="120203"/>
                  </a:lnTo>
                  <a:lnTo>
                    <a:pt x="0" y="82869"/>
                  </a:lnTo>
                  <a:lnTo>
                    <a:pt x="4456" y="51411"/>
                  </a:lnTo>
                  <a:lnTo>
                    <a:pt x="18023" y="25930"/>
                  </a:lnTo>
                  <a:lnTo>
                    <a:pt x="40670" y="6527"/>
                  </a:lnTo>
                  <a:lnTo>
                    <a:pt x="55846" y="874"/>
                  </a:lnTo>
                  <a:lnTo>
                    <a:pt x="73280" y="0"/>
                  </a:lnTo>
                  <a:lnTo>
                    <a:pt x="92553" y="4140"/>
                  </a:lnTo>
                  <a:lnTo>
                    <a:pt x="152898" y="45178"/>
                  </a:lnTo>
                  <a:lnTo>
                    <a:pt x="185236" y="88362"/>
                  </a:lnTo>
                  <a:lnTo>
                    <a:pt x="206985" y="137499"/>
                  </a:lnTo>
                  <a:lnTo>
                    <a:pt x="214871" y="187006"/>
                  </a:lnTo>
                  <a:lnTo>
                    <a:pt x="212758" y="208974"/>
                  </a:lnTo>
                  <a:lnTo>
                    <a:pt x="185115" y="251472"/>
                  </a:lnTo>
                  <a:lnTo>
                    <a:pt x="136262" y="261631"/>
                  </a:lnTo>
                  <a:close/>
                </a:path>
              </a:pathLst>
            </a:custGeom>
            <a:solidFill>
              <a:srgbClr val="7C2D9B"/>
            </a:solidFill>
          </p:spPr>
          <p:txBody>
            <a:bodyPr wrap="square" lIns="0" tIns="0" rIns="0" bIns="0" rtlCol="0"/>
            <a:lstStyle/>
            <a:p>
              <a:endParaRPr dirty="0"/>
            </a:p>
          </p:txBody>
        </p:sp>
        <p:pic>
          <p:nvPicPr>
            <p:cNvPr id="66" name="object 66"/>
            <p:cNvPicPr/>
            <p:nvPr/>
          </p:nvPicPr>
          <p:blipFill>
            <a:blip r:embed="rId10" cstate="print"/>
            <a:stretch>
              <a:fillRect/>
            </a:stretch>
          </p:blipFill>
          <p:spPr>
            <a:xfrm>
              <a:off x="3857658" y="4677654"/>
              <a:ext cx="353942" cy="316106"/>
            </a:xfrm>
            <a:prstGeom prst="rect">
              <a:avLst/>
            </a:prstGeom>
          </p:spPr>
        </p:pic>
        <p:sp>
          <p:nvSpPr>
            <p:cNvPr id="67" name="object 67"/>
            <p:cNvSpPr/>
            <p:nvPr/>
          </p:nvSpPr>
          <p:spPr>
            <a:xfrm>
              <a:off x="2979256" y="4924875"/>
              <a:ext cx="408305" cy="240029"/>
            </a:xfrm>
            <a:custGeom>
              <a:avLst/>
              <a:gdLst/>
              <a:ahLst/>
              <a:cxnLst/>
              <a:rect l="l" t="t" r="r" b="b"/>
              <a:pathLst>
                <a:path w="408304" h="240029">
                  <a:moveTo>
                    <a:pt x="408275" y="239502"/>
                  </a:moveTo>
                  <a:lnTo>
                    <a:pt x="1745" y="8268"/>
                  </a:lnTo>
                  <a:lnTo>
                    <a:pt x="13" y="4855"/>
                  </a:lnTo>
                  <a:lnTo>
                    <a:pt x="0" y="0"/>
                  </a:lnTo>
                  <a:lnTo>
                    <a:pt x="403728" y="229632"/>
                  </a:lnTo>
                  <a:lnTo>
                    <a:pt x="403742" y="234488"/>
                  </a:lnTo>
                  <a:lnTo>
                    <a:pt x="405474" y="237900"/>
                  </a:lnTo>
                  <a:lnTo>
                    <a:pt x="408275" y="239502"/>
                  </a:lnTo>
                  <a:close/>
                </a:path>
              </a:pathLst>
            </a:custGeom>
            <a:solidFill>
              <a:srgbClr val="602177"/>
            </a:solidFill>
          </p:spPr>
          <p:txBody>
            <a:bodyPr wrap="square" lIns="0" tIns="0" rIns="0" bIns="0" rtlCol="0"/>
            <a:lstStyle/>
            <a:p>
              <a:endParaRPr dirty="0"/>
            </a:p>
          </p:txBody>
        </p:sp>
        <p:sp>
          <p:nvSpPr>
            <p:cNvPr id="68" name="object 68"/>
            <p:cNvSpPr/>
            <p:nvPr/>
          </p:nvSpPr>
          <p:spPr>
            <a:xfrm>
              <a:off x="2979103" y="4871213"/>
              <a:ext cx="404495" cy="283845"/>
            </a:xfrm>
            <a:custGeom>
              <a:avLst/>
              <a:gdLst/>
              <a:ahLst/>
              <a:cxnLst/>
              <a:rect l="l" t="t" r="r" b="b"/>
              <a:pathLst>
                <a:path w="404495" h="283845">
                  <a:moveTo>
                    <a:pt x="403882" y="283295"/>
                  </a:moveTo>
                  <a:lnTo>
                    <a:pt x="153" y="53662"/>
                  </a:lnTo>
                  <a:lnTo>
                    <a:pt x="0" y="0"/>
                  </a:lnTo>
                  <a:lnTo>
                    <a:pt x="403726" y="229632"/>
                  </a:lnTo>
                  <a:lnTo>
                    <a:pt x="403882" y="283295"/>
                  </a:lnTo>
                  <a:close/>
                </a:path>
              </a:pathLst>
            </a:custGeom>
            <a:solidFill>
              <a:srgbClr val="7C2D9B"/>
            </a:solidFill>
          </p:spPr>
          <p:txBody>
            <a:bodyPr wrap="square" lIns="0" tIns="0" rIns="0" bIns="0" rtlCol="0"/>
            <a:lstStyle/>
            <a:p>
              <a:endParaRPr dirty="0"/>
            </a:p>
          </p:txBody>
        </p:sp>
        <p:sp>
          <p:nvSpPr>
            <p:cNvPr id="69" name="object 69"/>
            <p:cNvSpPr/>
            <p:nvPr/>
          </p:nvSpPr>
          <p:spPr>
            <a:xfrm>
              <a:off x="2979089" y="4679041"/>
              <a:ext cx="711200" cy="489584"/>
            </a:xfrm>
            <a:custGeom>
              <a:avLst/>
              <a:gdLst/>
              <a:ahLst/>
              <a:cxnLst/>
              <a:rect l="l" t="t" r="r" b="b"/>
              <a:pathLst>
                <a:path w="711200" h="489585">
                  <a:moveTo>
                    <a:pt x="710577" y="318706"/>
                  </a:moveTo>
                  <a:lnTo>
                    <a:pt x="710565" y="313258"/>
                  </a:lnTo>
                  <a:lnTo>
                    <a:pt x="701954" y="308267"/>
                  </a:lnTo>
                  <a:lnTo>
                    <a:pt x="701535" y="307721"/>
                  </a:lnTo>
                  <a:lnTo>
                    <a:pt x="684936" y="279514"/>
                  </a:lnTo>
                  <a:lnTo>
                    <a:pt x="701941" y="240766"/>
                  </a:lnTo>
                  <a:lnTo>
                    <a:pt x="710412" y="235991"/>
                  </a:lnTo>
                  <a:lnTo>
                    <a:pt x="710323" y="229641"/>
                  </a:lnTo>
                  <a:lnTo>
                    <a:pt x="306590" y="0"/>
                  </a:lnTo>
                  <a:lnTo>
                    <a:pt x="15557" y="165569"/>
                  </a:lnTo>
                  <a:lnTo>
                    <a:pt x="9486" y="170421"/>
                  </a:lnTo>
                  <a:lnTo>
                    <a:pt x="4533" y="177050"/>
                  </a:lnTo>
                  <a:lnTo>
                    <a:pt x="1206" y="184581"/>
                  </a:lnTo>
                  <a:lnTo>
                    <a:pt x="0" y="192176"/>
                  </a:lnTo>
                  <a:lnTo>
                    <a:pt x="403733" y="421805"/>
                  </a:lnTo>
                  <a:lnTo>
                    <a:pt x="403923" y="485241"/>
                  </a:lnTo>
                  <a:lnTo>
                    <a:pt x="410908" y="489165"/>
                  </a:lnTo>
                  <a:lnTo>
                    <a:pt x="419544" y="484263"/>
                  </a:lnTo>
                  <a:lnTo>
                    <a:pt x="710577" y="318706"/>
                  </a:lnTo>
                  <a:close/>
                </a:path>
              </a:pathLst>
            </a:custGeom>
            <a:solidFill>
              <a:srgbClr val="602177"/>
            </a:solidFill>
          </p:spPr>
          <p:txBody>
            <a:bodyPr wrap="square" lIns="0" tIns="0" rIns="0" bIns="0" rtlCol="0"/>
            <a:lstStyle/>
            <a:p>
              <a:endParaRPr dirty="0"/>
            </a:p>
          </p:txBody>
        </p:sp>
        <p:sp>
          <p:nvSpPr>
            <p:cNvPr id="70" name="object 70"/>
            <p:cNvSpPr/>
            <p:nvPr/>
          </p:nvSpPr>
          <p:spPr>
            <a:xfrm>
              <a:off x="3388017" y="4919809"/>
              <a:ext cx="293370" cy="234315"/>
            </a:xfrm>
            <a:custGeom>
              <a:avLst/>
              <a:gdLst/>
              <a:ahLst/>
              <a:cxnLst/>
              <a:rect l="l" t="t" r="r" b="b"/>
              <a:pathLst>
                <a:path w="293370" h="234314">
                  <a:moveTo>
                    <a:pt x="161" y="233917"/>
                  </a:moveTo>
                  <a:lnTo>
                    <a:pt x="0" y="177212"/>
                  </a:lnTo>
                  <a:lnTo>
                    <a:pt x="293003" y="0"/>
                  </a:lnTo>
                  <a:lnTo>
                    <a:pt x="293192" y="67686"/>
                  </a:lnTo>
                  <a:lnTo>
                    <a:pt x="161" y="233917"/>
                  </a:lnTo>
                  <a:close/>
                </a:path>
              </a:pathLst>
            </a:custGeom>
            <a:solidFill>
              <a:srgbClr val="E0C1F2"/>
            </a:solidFill>
          </p:spPr>
          <p:txBody>
            <a:bodyPr wrap="square" lIns="0" tIns="0" rIns="0" bIns="0" rtlCol="0"/>
            <a:lstStyle/>
            <a:p>
              <a:endParaRPr dirty="0"/>
            </a:p>
          </p:txBody>
        </p:sp>
        <p:sp>
          <p:nvSpPr>
            <p:cNvPr id="71" name="object 71"/>
            <p:cNvSpPr/>
            <p:nvPr/>
          </p:nvSpPr>
          <p:spPr>
            <a:xfrm>
              <a:off x="3388894" y="4919809"/>
              <a:ext cx="292735" cy="175895"/>
            </a:xfrm>
            <a:custGeom>
              <a:avLst/>
              <a:gdLst/>
              <a:ahLst/>
              <a:cxnLst/>
              <a:rect l="l" t="t" r="r" b="b"/>
              <a:pathLst>
                <a:path w="292735" h="175895">
                  <a:moveTo>
                    <a:pt x="0" y="175445"/>
                  </a:moveTo>
                  <a:lnTo>
                    <a:pt x="292126" y="0"/>
                  </a:lnTo>
                  <a:lnTo>
                    <a:pt x="292151" y="9711"/>
                  </a:lnTo>
                  <a:lnTo>
                    <a:pt x="0" y="175445"/>
                  </a:lnTo>
                  <a:close/>
                </a:path>
              </a:pathLst>
            </a:custGeom>
            <a:solidFill>
              <a:srgbClr val="C99EE8"/>
            </a:solidFill>
          </p:spPr>
          <p:txBody>
            <a:bodyPr wrap="square" lIns="0" tIns="0" rIns="0" bIns="0" rtlCol="0"/>
            <a:lstStyle/>
            <a:p>
              <a:endParaRPr dirty="0"/>
            </a:p>
          </p:txBody>
        </p:sp>
        <p:pic>
          <p:nvPicPr>
            <p:cNvPr id="72" name="object 72"/>
            <p:cNvPicPr/>
            <p:nvPr/>
          </p:nvPicPr>
          <p:blipFill>
            <a:blip r:embed="rId11" cstate="print"/>
            <a:stretch>
              <a:fillRect/>
            </a:stretch>
          </p:blipFill>
          <p:spPr>
            <a:xfrm>
              <a:off x="3389040" y="5075861"/>
              <a:ext cx="137926" cy="99872"/>
            </a:xfrm>
            <a:prstGeom prst="rect">
              <a:avLst/>
            </a:prstGeom>
          </p:spPr>
        </p:pic>
        <p:sp>
          <p:nvSpPr>
            <p:cNvPr id="73" name="object 73"/>
            <p:cNvSpPr/>
            <p:nvPr/>
          </p:nvSpPr>
          <p:spPr>
            <a:xfrm>
              <a:off x="5336515" y="4511365"/>
              <a:ext cx="1604010" cy="1767839"/>
            </a:xfrm>
            <a:custGeom>
              <a:avLst/>
              <a:gdLst/>
              <a:ahLst/>
              <a:cxnLst/>
              <a:rect l="l" t="t" r="r" b="b"/>
              <a:pathLst>
                <a:path w="1604009" h="1767839">
                  <a:moveTo>
                    <a:pt x="1030410" y="1767649"/>
                  </a:moveTo>
                  <a:lnTo>
                    <a:pt x="983772" y="1767575"/>
                  </a:lnTo>
                  <a:lnTo>
                    <a:pt x="938091" y="1767346"/>
                  </a:lnTo>
                  <a:lnTo>
                    <a:pt x="893148" y="1766981"/>
                  </a:lnTo>
                  <a:lnTo>
                    <a:pt x="848725" y="1766498"/>
                  </a:lnTo>
                  <a:lnTo>
                    <a:pt x="804605" y="1765917"/>
                  </a:lnTo>
                  <a:lnTo>
                    <a:pt x="760570" y="1765257"/>
                  </a:lnTo>
                  <a:lnTo>
                    <a:pt x="716401" y="1764535"/>
                  </a:lnTo>
                  <a:lnTo>
                    <a:pt x="580914" y="1762196"/>
                  </a:lnTo>
                  <a:lnTo>
                    <a:pt x="485926" y="1760679"/>
                  </a:lnTo>
                  <a:lnTo>
                    <a:pt x="436379" y="1759990"/>
                  </a:lnTo>
                  <a:lnTo>
                    <a:pt x="385173" y="1759372"/>
                  </a:lnTo>
                  <a:lnTo>
                    <a:pt x="332090" y="1758844"/>
                  </a:lnTo>
                  <a:lnTo>
                    <a:pt x="276912" y="1758426"/>
                  </a:lnTo>
                  <a:lnTo>
                    <a:pt x="219420" y="1758136"/>
                  </a:lnTo>
                  <a:lnTo>
                    <a:pt x="159397" y="1757992"/>
                  </a:lnTo>
                  <a:lnTo>
                    <a:pt x="96626" y="1758014"/>
                  </a:lnTo>
                  <a:lnTo>
                    <a:pt x="30887" y="1758221"/>
                  </a:lnTo>
                  <a:lnTo>
                    <a:pt x="22709" y="1757105"/>
                  </a:lnTo>
                  <a:lnTo>
                    <a:pt x="16144" y="1754017"/>
                  </a:lnTo>
                  <a:lnTo>
                    <a:pt x="11932" y="1749469"/>
                  </a:lnTo>
                  <a:lnTo>
                    <a:pt x="10816" y="1743970"/>
                  </a:lnTo>
                  <a:lnTo>
                    <a:pt x="11458" y="1734376"/>
                  </a:lnTo>
                  <a:lnTo>
                    <a:pt x="12042" y="1717376"/>
                  </a:lnTo>
                  <a:lnTo>
                    <a:pt x="13035" y="1663006"/>
                  </a:lnTo>
                  <a:lnTo>
                    <a:pt x="13795" y="1584565"/>
                  </a:lnTo>
                  <a:lnTo>
                    <a:pt x="14087" y="1537475"/>
                  </a:lnTo>
                  <a:lnTo>
                    <a:pt x="14321" y="1485757"/>
                  </a:lnTo>
                  <a:lnTo>
                    <a:pt x="14497" y="1429872"/>
                  </a:lnTo>
                  <a:lnTo>
                    <a:pt x="14615" y="1370285"/>
                  </a:lnTo>
                  <a:lnTo>
                    <a:pt x="14674" y="1307458"/>
                  </a:lnTo>
                  <a:lnTo>
                    <a:pt x="14675" y="1241855"/>
                  </a:lnTo>
                  <a:lnTo>
                    <a:pt x="14618" y="1173938"/>
                  </a:lnTo>
                  <a:lnTo>
                    <a:pt x="14502" y="1104170"/>
                  </a:lnTo>
                  <a:lnTo>
                    <a:pt x="14097" y="960934"/>
                  </a:lnTo>
                  <a:lnTo>
                    <a:pt x="13807" y="888392"/>
                  </a:lnTo>
                  <a:lnTo>
                    <a:pt x="13459" y="815852"/>
                  </a:lnTo>
                  <a:lnTo>
                    <a:pt x="13053" y="743776"/>
                  </a:lnTo>
                  <a:lnTo>
                    <a:pt x="12589" y="672628"/>
                  </a:lnTo>
                  <a:lnTo>
                    <a:pt x="12067" y="602870"/>
                  </a:lnTo>
                  <a:lnTo>
                    <a:pt x="11486" y="534966"/>
                  </a:lnTo>
                  <a:lnTo>
                    <a:pt x="10848" y="469378"/>
                  </a:lnTo>
                  <a:lnTo>
                    <a:pt x="10151" y="406569"/>
                  </a:lnTo>
                  <a:lnTo>
                    <a:pt x="9397" y="347004"/>
                  </a:lnTo>
                  <a:lnTo>
                    <a:pt x="8585" y="291144"/>
                  </a:lnTo>
                  <a:lnTo>
                    <a:pt x="7714" y="239452"/>
                  </a:lnTo>
                  <a:lnTo>
                    <a:pt x="6786" y="192392"/>
                  </a:lnTo>
                  <a:lnTo>
                    <a:pt x="5800" y="150427"/>
                  </a:lnTo>
                  <a:lnTo>
                    <a:pt x="3653" y="83632"/>
                  </a:lnTo>
                  <a:lnTo>
                    <a:pt x="1275" y="42773"/>
                  </a:lnTo>
                  <a:lnTo>
                    <a:pt x="0" y="33226"/>
                  </a:lnTo>
                  <a:lnTo>
                    <a:pt x="748" y="25074"/>
                  </a:lnTo>
                  <a:lnTo>
                    <a:pt x="72721" y="10230"/>
                  </a:lnTo>
                  <a:lnTo>
                    <a:pt x="131718" y="9089"/>
                  </a:lnTo>
                  <a:lnTo>
                    <a:pt x="202908" y="7847"/>
                  </a:lnTo>
                  <a:lnTo>
                    <a:pt x="284971" y="6552"/>
                  </a:lnTo>
                  <a:lnTo>
                    <a:pt x="376585" y="5253"/>
                  </a:lnTo>
                  <a:lnTo>
                    <a:pt x="476432" y="3996"/>
                  </a:lnTo>
                  <a:lnTo>
                    <a:pt x="583189" y="2831"/>
                  </a:lnTo>
                  <a:lnTo>
                    <a:pt x="695538" y="1805"/>
                  </a:lnTo>
                  <a:lnTo>
                    <a:pt x="753396" y="1359"/>
                  </a:lnTo>
                  <a:lnTo>
                    <a:pt x="812156" y="966"/>
                  </a:lnTo>
                  <a:lnTo>
                    <a:pt x="871655" y="631"/>
                  </a:lnTo>
                  <a:lnTo>
                    <a:pt x="931725" y="361"/>
                  </a:lnTo>
                  <a:lnTo>
                    <a:pt x="992203" y="162"/>
                  </a:lnTo>
                  <a:lnTo>
                    <a:pt x="1052923" y="39"/>
                  </a:lnTo>
                  <a:lnTo>
                    <a:pt x="1113721" y="0"/>
                  </a:lnTo>
                  <a:lnTo>
                    <a:pt x="1174430" y="48"/>
                  </a:lnTo>
                  <a:lnTo>
                    <a:pt x="1234887" y="192"/>
                  </a:lnTo>
                  <a:lnTo>
                    <a:pt x="1294926" y="436"/>
                  </a:lnTo>
                  <a:lnTo>
                    <a:pt x="1354382" y="786"/>
                  </a:lnTo>
                  <a:lnTo>
                    <a:pt x="1413090" y="1249"/>
                  </a:lnTo>
                  <a:lnTo>
                    <a:pt x="1470885" y="1831"/>
                  </a:lnTo>
                  <a:lnTo>
                    <a:pt x="1527602" y="2537"/>
                  </a:lnTo>
                  <a:lnTo>
                    <a:pt x="1592316" y="3525"/>
                  </a:lnTo>
                  <a:lnTo>
                    <a:pt x="1600780" y="43250"/>
                  </a:lnTo>
                  <a:lnTo>
                    <a:pt x="1601363" y="100704"/>
                  </a:lnTo>
                  <a:lnTo>
                    <a:pt x="1601628" y="138995"/>
                  </a:lnTo>
                  <a:lnTo>
                    <a:pt x="1602109" y="232219"/>
                  </a:lnTo>
                  <a:lnTo>
                    <a:pt x="1602520" y="344321"/>
                  </a:lnTo>
                  <a:lnTo>
                    <a:pt x="1603010" y="539179"/>
                  </a:lnTo>
                  <a:lnTo>
                    <a:pt x="1603345" y="754158"/>
                  </a:lnTo>
                  <a:lnTo>
                    <a:pt x="1603553" y="1048912"/>
                  </a:lnTo>
                  <a:lnTo>
                    <a:pt x="1603487" y="1323795"/>
                  </a:lnTo>
                  <a:lnTo>
                    <a:pt x="1603258" y="1497790"/>
                  </a:lnTo>
                  <a:lnTo>
                    <a:pt x="1603020" y="1591017"/>
                  </a:lnTo>
                  <a:lnTo>
                    <a:pt x="1602713" y="1661391"/>
                  </a:lnTo>
                  <a:lnTo>
                    <a:pt x="1602338" y="1704939"/>
                  </a:lnTo>
                  <a:lnTo>
                    <a:pt x="1588633" y="1748055"/>
                  </a:lnTo>
                  <a:lnTo>
                    <a:pt x="1551488" y="1757872"/>
                  </a:lnTo>
                  <a:lnTo>
                    <a:pt x="1401964" y="1762243"/>
                  </a:lnTo>
                  <a:lnTo>
                    <a:pt x="1342528" y="1763782"/>
                  </a:lnTo>
                  <a:lnTo>
                    <a:pt x="1285575" y="1765034"/>
                  </a:lnTo>
                  <a:lnTo>
                    <a:pt x="1230885" y="1766018"/>
                  </a:lnTo>
                  <a:lnTo>
                    <a:pt x="1178242" y="1766753"/>
                  </a:lnTo>
                  <a:lnTo>
                    <a:pt x="1127427" y="1767257"/>
                  </a:lnTo>
                  <a:lnTo>
                    <a:pt x="1078222" y="1767550"/>
                  </a:lnTo>
                  <a:lnTo>
                    <a:pt x="1030410" y="1767649"/>
                  </a:lnTo>
                  <a:close/>
                </a:path>
              </a:pathLst>
            </a:custGeom>
            <a:solidFill>
              <a:srgbClr val="EFE0F9"/>
            </a:solidFill>
          </p:spPr>
          <p:txBody>
            <a:bodyPr wrap="square" lIns="0" tIns="0" rIns="0" bIns="0" rtlCol="0"/>
            <a:lstStyle/>
            <a:p>
              <a:endParaRPr dirty="0"/>
            </a:p>
          </p:txBody>
        </p:sp>
      </p:grpSp>
      <p:sp>
        <p:nvSpPr>
          <p:cNvPr id="74" name="object 74"/>
          <p:cNvSpPr txBox="1"/>
          <p:nvPr/>
        </p:nvSpPr>
        <p:spPr>
          <a:xfrm>
            <a:off x="5474363" y="4597658"/>
            <a:ext cx="1337945" cy="1518920"/>
          </a:xfrm>
          <a:prstGeom prst="rect">
            <a:avLst/>
          </a:prstGeom>
        </p:spPr>
        <p:txBody>
          <a:bodyPr vert="horz" wrap="square" lIns="0" tIns="12700" rIns="0" bIns="0" rtlCol="0">
            <a:spAutoFit/>
          </a:bodyPr>
          <a:lstStyle/>
          <a:p>
            <a:pPr marL="12700" marR="5080" algn="just">
              <a:lnSpc>
                <a:spcPct val="115999"/>
              </a:lnSpc>
              <a:spcBef>
                <a:spcPts val="100"/>
              </a:spcBef>
            </a:pPr>
            <a:r>
              <a:rPr sz="650" dirty="0">
                <a:solidFill>
                  <a:srgbClr val="231F20"/>
                </a:solidFill>
                <a:latin typeface="Calibri"/>
                <a:cs typeface="Calibri"/>
              </a:rPr>
              <a:t>L’escroquerie</a:t>
            </a:r>
            <a:r>
              <a:rPr sz="650" spc="325" dirty="0">
                <a:solidFill>
                  <a:srgbClr val="231F20"/>
                </a:solidFill>
                <a:latin typeface="Calibri"/>
                <a:cs typeface="Calibri"/>
              </a:rPr>
              <a:t> </a:t>
            </a:r>
            <a:r>
              <a:rPr sz="650" dirty="0">
                <a:solidFill>
                  <a:srgbClr val="231F20"/>
                </a:solidFill>
                <a:latin typeface="Calibri"/>
                <a:cs typeface="Calibri"/>
              </a:rPr>
              <a:t>est</a:t>
            </a:r>
            <a:r>
              <a:rPr sz="650" spc="325" dirty="0">
                <a:solidFill>
                  <a:srgbClr val="231F20"/>
                </a:solidFill>
                <a:latin typeface="Calibri"/>
                <a:cs typeface="Calibri"/>
              </a:rPr>
              <a:t> </a:t>
            </a:r>
            <a:r>
              <a:rPr sz="650" dirty="0">
                <a:solidFill>
                  <a:srgbClr val="231F20"/>
                </a:solidFill>
                <a:latin typeface="Calibri"/>
                <a:cs typeface="Calibri"/>
              </a:rPr>
              <a:t>le</a:t>
            </a:r>
            <a:r>
              <a:rPr sz="650" spc="330" dirty="0">
                <a:solidFill>
                  <a:srgbClr val="231F20"/>
                </a:solidFill>
                <a:latin typeface="Calibri"/>
                <a:cs typeface="Calibri"/>
              </a:rPr>
              <a:t> </a:t>
            </a:r>
            <a:r>
              <a:rPr sz="650" dirty="0">
                <a:solidFill>
                  <a:srgbClr val="231F20"/>
                </a:solidFill>
                <a:latin typeface="Calibri"/>
                <a:cs typeface="Calibri"/>
              </a:rPr>
              <a:t>fait,</a:t>
            </a:r>
            <a:r>
              <a:rPr sz="650" spc="325" dirty="0">
                <a:solidFill>
                  <a:srgbClr val="231F20"/>
                </a:solidFill>
                <a:latin typeface="Calibri"/>
                <a:cs typeface="Calibri"/>
              </a:rPr>
              <a:t> </a:t>
            </a:r>
            <a:r>
              <a:rPr sz="650" dirty="0">
                <a:solidFill>
                  <a:srgbClr val="231F20"/>
                </a:solidFill>
                <a:latin typeface="Calibri"/>
                <a:cs typeface="Calibri"/>
              </a:rPr>
              <a:t>soit</a:t>
            </a:r>
            <a:r>
              <a:rPr sz="650" spc="330" dirty="0">
                <a:solidFill>
                  <a:srgbClr val="231F20"/>
                </a:solidFill>
                <a:latin typeface="Calibri"/>
                <a:cs typeface="Calibri"/>
              </a:rPr>
              <a:t> </a:t>
            </a:r>
            <a:r>
              <a:rPr sz="650" spc="-25" dirty="0">
                <a:solidFill>
                  <a:srgbClr val="231F20"/>
                </a:solidFill>
                <a:latin typeface="Calibri"/>
                <a:cs typeface="Calibri"/>
              </a:rPr>
              <a:t>par</a:t>
            </a:r>
            <a:r>
              <a:rPr sz="650" spc="55" dirty="0">
                <a:solidFill>
                  <a:srgbClr val="231F20"/>
                </a:solidFill>
                <a:latin typeface="Calibri"/>
                <a:cs typeface="Calibri"/>
              </a:rPr>
              <a:t> l’usage</a:t>
            </a:r>
            <a:r>
              <a:rPr sz="650" spc="210" dirty="0">
                <a:solidFill>
                  <a:srgbClr val="231F20"/>
                </a:solidFill>
                <a:latin typeface="Calibri"/>
                <a:cs typeface="Calibri"/>
              </a:rPr>
              <a:t> </a:t>
            </a:r>
            <a:r>
              <a:rPr sz="650" dirty="0">
                <a:solidFill>
                  <a:srgbClr val="231F20"/>
                </a:solidFill>
                <a:latin typeface="Calibri"/>
                <a:cs typeface="Calibri"/>
              </a:rPr>
              <a:t>d’un</a:t>
            </a:r>
            <a:r>
              <a:rPr sz="650" spc="210" dirty="0">
                <a:solidFill>
                  <a:srgbClr val="231F20"/>
                </a:solidFill>
                <a:latin typeface="Calibri"/>
                <a:cs typeface="Calibri"/>
              </a:rPr>
              <a:t> </a:t>
            </a:r>
            <a:r>
              <a:rPr sz="650" spc="50" dirty="0">
                <a:solidFill>
                  <a:srgbClr val="231F20"/>
                </a:solidFill>
                <a:latin typeface="Calibri"/>
                <a:cs typeface="Calibri"/>
              </a:rPr>
              <a:t>faux</a:t>
            </a:r>
            <a:r>
              <a:rPr sz="650" spc="210" dirty="0">
                <a:solidFill>
                  <a:srgbClr val="231F20"/>
                </a:solidFill>
                <a:latin typeface="Calibri"/>
                <a:cs typeface="Calibri"/>
              </a:rPr>
              <a:t> </a:t>
            </a:r>
            <a:r>
              <a:rPr sz="650" dirty="0">
                <a:solidFill>
                  <a:srgbClr val="231F20"/>
                </a:solidFill>
                <a:latin typeface="Calibri"/>
                <a:cs typeface="Calibri"/>
              </a:rPr>
              <a:t>nom</a:t>
            </a:r>
            <a:r>
              <a:rPr sz="650" spc="210" dirty="0">
                <a:solidFill>
                  <a:srgbClr val="231F20"/>
                </a:solidFill>
                <a:latin typeface="Calibri"/>
                <a:cs typeface="Calibri"/>
              </a:rPr>
              <a:t> </a:t>
            </a:r>
            <a:r>
              <a:rPr sz="650" dirty="0">
                <a:solidFill>
                  <a:srgbClr val="231F20"/>
                </a:solidFill>
                <a:latin typeface="Calibri"/>
                <a:cs typeface="Calibri"/>
              </a:rPr>
              <a:t>ou</a:t>
            </a:r>
            <a:r>
              <a:rPr sz="650" spc="215" dirty="0">
                <a:solidFill>
                  <a:srgbClr val="231F20"/>
                </a:solidFill>
                <a:latin typeface="Calibri"/>
                <a:cs typeface="Calibri"/>
              </a:rPr>
              <a:t> </a:t>
            </a:r>
            <a:r>
              <a:rPr sz="650" spc="40" dirty="0">
                <a:solidFill>
                  <a:srgbClr val="231F20"/>
                </a:solidFill>
                <a:latin typeface="Calibri"/>
                <a:cs typeface="Calibri"/>
              </a:rPr>
              <a:t>d’une</a:t>
            </a:r>
            <a:r>
              <a:rPr sz="650" spc="500" dirty="0">
                <a:solidFill>
                  <a:srgbClr val="231F20"/>
                </a:solidFill>
                <a:latin typeface="Calibri"/>
                <a:cs typeface="Calibri"/>
              </a:rPr>
              <a:t> </a:t>
            </a:r>
            <a:r>
              <a:rPr sz="650" dirty="0">
                <a:solidFill>
                  <a:srgbClr val="231F20"/>
                </a:solidFill>
                <a:latin typeface="Calibri"/>
                <a:cs typeface="Calibri"/>
              </a:rPr>
              <a:t>fausse</a:t>
            </a:r>
            <a:r>
              <a:rPr sz="650" spc="150" dirty="0">
                <a:solidFill>
                  <a:srgbClr val="231F20"/>
                </a:solidFill>
                <a:latin typeface="Calibri"/>
                <a:cs typeface="Calibri"/>
              </a:rPr>
              <a:t> </a:t>
            </a:r>
            <a:r>
              <a:rPr sz="650" dirty="0">
                <a:solidFill>
                  <a:srgbClr val="231F20"/>
                </a:solidFill>
                <a:latin typeface="Calibri"/>
                <a:cs typeface="Calibri"/>
              </a:rPr>
              <a:t>qualité,</a:t>
            </a:r>
            <a:r>
              <a:rPr sz="650" spc="150" dirty="0">
                <a:solidFill>
                  <a:srgbClr val="231F20"/>
                </a:solidFill>
                <a:latin typeface="Calibri"/>
                <a:cs typeface="Calibri"/>
              </a:rPr>
              <a:t> </a:t>
            </a:r>
            <a:r>
              <a:rPr sz="650" dirty="0">
                <a:solidFill>
                  <a:srgbClr val="231F20"/>
                </a:solidFill>
                <a:latin typeface="Calibri"/>
                <a:cs typeface="Calibri"/>
              </a:rPr>
              <a:t>soit</a:t>
            </a:r>
            <a:r>
              <a:rPr sz="650" spc="155" dirty="0">
                <a:solidFill>
                  <a:srgbClr val="231F20"/>
                </a:solidFill>
                <a:latin typeface="Calibri"/>
                <a:cs typeface="Calibri"/>
              </a:rPr>
              <a:t> </a:t>
            </a:r>
            <a:r>
              <a:rPr sz="650" dirty="0">
                <a:solidFill>
                  <a:srgbClr val="231F20"/>
                </a:solidFill>
                <a:latin typeface="Calibri"/>
                <a:cs typeface="Calibri"/>
              </a:rPr>
              <a:t>par</a:t>
            </a:r>
            <a:r>
              <a:rPr sz="650" spc="150" dirty="0">
                <a:solidFill>
                  <a:srgbClr val="231F20"/>
                </a:solidFill>
                <a:latin typeface="Calibri"/>
                <a:cs typeface="Calibri"/>
              </a:rPr>
              <a:t> </a:t>
            </a:r>
            <a:r>
              <a:rPr sz="650" dirty="0">
                <a:solidFill>
                  <a:srgbClr val="231F20"/>
                </a:solidFill>
                <a:latin typeface="Calibri"/>
                <a:cs typeface="Calibri"/>
              </a:rPr>
              <a:t>l’abus</a:t>
            </a:r>
            <a:r>
              <a:rPr sz="650" spc="155" dirty="0">
                <a:solidFill>
                  <a:srgbClr val="231F20"/>
                </a:solidFill>
                <a:latin typeface="Calibri"/>
                <a:cs typeface="Calibri"/>
              </a:rPr>
              <a:t> </a:t>
            </a:r>
            <a:r>
              <a:rPr sz="650" spc="-10" dirty="0">
                <a:solidFill>
                  <a:srgbClr val="231F20"/>
                </a:solidFill>
                <a:latin typeface="Calibri"/>
                <a:cs typeface="Calibri"/>
              </a:rPr>
              <a:t>d’une</a:t>
            </a:r>
            <a:r>
              <a:rPr sz="650" spc="60" dirty="0">
                <a:solidFill>
                  <a:srgbClr val="231F20"/>
                </a:solidFill>
                <a:latin typeface="Calibri"/>
                <a:cs typeface="Calibri"/>
              </a:rPr>
              <a:t> qualité</a:t>
            </a:r>
            <a:r>
              <a:rPr sz="650" spc="165" dirty="0">
                <a:solidFill>
                  <a:srgbClr val="231F20"/>
                </a:solidFill>
                <a:latin typeface="Calibri"/>
                <a:cs typeface="Calibri"/>
              </a:rPr>
              <a:t> </a:t>
            </a:r>
            <a:r>
              <a:rPr sz="650" spc="60" dirty="0">
                <a:solidFill>
                  <a:srgbClr val="231F20"/>
                </a:solidFill>
                <a:latin typeface="Calibri"/>
                <a:cs typeface="Calibri"/>
              </a:rPr>
              <a:t>vraie,</a:t>
            </a:r>
            <a:r>
              <a:rPr sz="650" spc="170" dirty="0">
                <a:solidFill>
                  <a:srgbClr val="231F20"/>
                </a:solidFill>
                <a:latin typeface="Calibri"/>
                <a:cs typeface="Calibri"/>
              </a:rPr>
              <a:t> </a:t>
            </a:r>
            <a:r>
              <a:rPr sz="650" spc="55" dirty="0">
                <a:solidFill>
                  <a:srgbClr val="231F20"/>
                </a:solidFill>
                <a:latin typeface="Calibri"/>
                <a:cs typeface="Calibri"/>
              </a:rPr>
              <a:t>soit</a:t>
            </a:r>
            <a:r>
              <a:rPr sz="650" spc="170" dirty="0">
                <a:solidFill>
                  <a:srgbClr val="231F20"/>
                </a:solidFill>
                <a:latin typeface="Calibri"/>
                <a:cs typeface="Calibri"/>
              </a:rPr>
              <a:t> </a:t>
            </a:r>
            <a:r>
              <a:rPr sz="650" spc="50" dirty="0">
                <a:solidFill>
                  <a:srgbClr val="231F20"/>
                </a:solidFill>
                <a:latin typeface="Calibri"/>
                <a:cs typeface="Calibri"/>
              </a:rPr>
              <a:t>par</a:t>
            </a:r>
            <a:r>
              <a:rPr sz="650" spc="170" dirty="0">
                <a:solidFill>
                  <a:srgbClr val="231F20"/>
                </a:solidFill>
                <a:latin typeface="Calibri"/>
                <a:cs typeface="Calibri"/>
              </a:rPr>
              <a:t> </a:t>
            </a:r>
            <a:r>
              <a:rPr sz="650" spc="45" dirty="0">
                <a:solidFill>
                  <a:srgbClr val="231F20"/>
                </a:solidFill>
                <a:latin typeface="Calibri"/>
                <a:cs typeface="Calibri"/>
              </a:rPr>
              <a:t>l’emploi</a:t>
            </a:r>
            <a:r>
              <a:rPr sz="650" spc="500" dirty="0">
                <a:solidFill>
                  <a:srgbClr val="231F20"/>
                </a:solidFill>
                <a:latin typeface="Calibri"/>
                <a:cs typeface="Calibri"/>
              </a:rPr>
              <a:t> </a:t>
            </a:r>
            <a:r>
              <a:rPr sz="650" dirty="0">
                <a:solidFill>
                  <a:srgbClr val="231F20"/>
                </a:solidFill>
                <a:latin typeface="Calibri"/>
                <a:cs typeface="Calibri"/>
              </a:rPr>
              <a:t>de</a:t>
            </a:r>
            <a:r>
              <a:rPr sz="650" spc="285" dirty="0">
                <a:solidFill>
                  <a:srgbClr val="231F20"/>
                </a:solidFill>
                <a:latin typeface="Calibri"/>
                <a:cs typeface="Calibri"/>
              </a:rPr>
              <a:t> </a:t>
            </a:r>
            <a:r>
              <a:rPr sz="650" dirty="0">
                <a:solidFill>
                  <a:srgbClr val="231F20"/>
                </a:solidFill>
                <a:latin typeface="Calibri"/>
                <a:cs typeface="Calibri"/>
              </a:rPr>
              <a:t>manoeuvres</a:t>
            </a:r>
            <a:r>
              <a:rPr sz="650" spc="285" dirty="0">
                <a:solidFill>
                  <a:srgbClr val="231F20"/>
                </a:solidFill>
                <a:latin typeface="Calibri"/>
                <a:cs typeface="Calibri"/>
              </a:rPr>
              <a:t> </a:t>
            </a:r>
            <a:r>
              <a:rPr sz="650" spc="50" dirty="0">
                <a:solidFill>
                  <a:srgbClr val="231F20"/>
                </a:solidFill>
                <a:latin typeface="Calibri"/>
                <a:cs typeface="Calibri"/>
              </a:rPr>
              <a:t>frauduleuses,</a:t>
            </a:r>
            <a:r>
              <a:rPr sz="650" spc="285" dirty="0">
                <a:solidFill>
                  <a:srgbClr val="231F20"/>
                </a:solidFill>
                <a:latin typeface="Calibri"/>
                <a:cs typeface="Calibri"/>
              </a:rPr>
              <a:t> </a:t>
            </a:r>
            <a:r>
              <a:rPr sz="650" spc="-25" dirty="0">
                <a:solidFill>
                  <a:srgbClr val="231F20"/>
                </a:solidFill>
                <a:latin typeface="Calibri"/>
                <a:cs typeface="Calibri"/>
              </a:rPr>
              <a:t>de</a:t>
            </a:r>
            <a:r>
              <a:rPr sz="650" spc="500" dirty="0">
                <a:solidFill>
                  <a:srgbClr val="231F20"/>
                </a:solidFill>
                <a:latin typeface="Calibri"/>
                <a:cs typeface="Calibri"/>
              </a:rPr>
              <a:t> </a:t>
            </a:r>
            <a:r>
              <a:rPr sz="650" dirty="0">
                <a:solidFill>
                  <a:srgbClr val="231F20"/>
                </a:solidFill>
                <a:latin typeface="Calibri"/>
                <a:cs typeface="Calibri"/>
              </a:rPr>
              <a:t>tromper</a:t>
            </a:r>
            <a:r>
              <a:rPr sz="650" spc="190" dirty="0">
                <a:solidFill>
                  <a:srgbClr val="231F20"/>
                </a:solidFill>
                <a:latin typeface="Calibri"/>
                <a:cs typeface="Calibri"/>
              </a:rPr>
              <a:t> </a:t>
            </a:r>
            <a:r>
              <a:rPr sz="650" dirty="0">
                <a:solidFill>
                  <a:srgbClr val="231F20"/>
                </a:solidFill>
                <a:latin typeface="Calibri"/>
                <a:cs typeface="Calibri"/>
              </a:rPr>
              <a:t>une</a:t>
            </a:r>
            <a:r>
              <a:rPr sz="650" spc="190" dirty="0">
                <a:solidFill>
                  <a:srgbClr val="231F20"/>
                </a:solidFill>
                <a:latin typeface="Calibri"/>
                <a:cs typeface="Calibri"/>
              </a:rPr>
              <a:t> </a:t>
            </a:r>
            <a:r>
              <a:rPr sz="650" dirty="0">
                <a:solidFill>
                  <a:srgbClr val="231F20"/>
                </a:solidFill>
                <a:latin typeface="Calibri"/>
                <a:cs typeface="Calibri"/>
              </a:rPr>
              <a:t>personne</a:t>
            </a:r>
            <a:r>
              <a:rPr sz="650" spc="190" dirty="0">
                <a:solidFill>
                  <a:srgbClr val="231F20"/>
                </a:solidFill>
                <a:latin typeface="Calibri"/>
                <a:cs typeface="Calibri"/>
              </a:rPr>
              <a:t> </a:t>
            </a:r>
            <a:r>
              <a:rPr sz="650" dirty="0">
                <a:solidFill>
                  <a:srgbClr val="231F20"/>
                </a:solidFill>
                <a:latin typeface="Calibri"/>
                <a:cs typeface="Calibri"/>
              </a:rPr>
              <a:t>physique</a:t>
            </a:r>
            <a:r>
              <a:rPr sz="650" spc="190" dirty="0">
                <a:solidFill>
                  <a:srgbClr val="231F20"/>
                </a:solidFill>
                <a:latin typeface="Calibri"/>
                <a:cs typeface="Calibri"/>
              </a:rPr>
              <a:t> </a:t>
            </a:r>
            <a:r>
              <a:rPr sz="650" spc="-25" dirty="0">
                <a:solidFill>
                  <a:srgbClr val="231F20"/>
                </a:solidFill>
                <a:latin typeface="Calibri"/>
                <a:cs typeface="Calibri"/>
              </a:rPr>
              <a:t>ou</a:t>
            </a:r>
            <a:r>
              <a:rPr sz="650" spc="500" dirty="0">
                <a:solidFill>
                  <a:srgbClr val="231F20"/>
                </a:solidFill>
                <a:latin typeface="Calibri"/>
                <a:cs typeface="Calibri"/>
              </a:rPr>
              <a:t> </a:t>
            </a:r>
            <a:r>
              <a:rPr sz="650" dirty="0">
                <a:solidFill>
                  <a:srgbClr val="231F20"/>
                </a:solidFill>
                <a:latin typeface="Calibri"/>
                <a:cs typeface="Calibri"/>
              </a:rPr>
              <a:t>morale</a:t>
            </a:r>
            <a:r>
              <a:rPr sz="650" spc="175" dirty="0">
                <a:solidFill>
                  <a:srgbClr val="231F20"/>
                </a:solidFill>
                <a:latin typeface="Calibri"/>
                <a:cs typeface="Calibri"/>
              </a:rPr>
              <a:t> </a:t>
            </a:r>
            <a:r>
              <a:rPr sz="650" dirty="0">
                <a:solidFill>
                  <a:srgbClr val="231F20"/>
                </a:solidFill>
                <a:latin typeface="Calibri"/>
                <a:cs typeface="Calibri"/>
              </a:rPr>
              <a:t>et</a:t>
            </a:r>
            <a:r>
              <a:rPr sz="650" spc="180" dirty="0">
                <a:solidFill>
                  <a:srgbClr val="231F20"/>
                </a:solidFill>
                <a:latin typeface="Calibri"/>
                <a:cs typeface="Calibri"/>
              </a:rPr>
              <a:t> </a:t>
            </a:r>
            <a:r>
              <a:rPr sz="650" dirty="0">
                <a:solidFill>
                  <a:srgbClr val="231F20"/>
                </a:solidFill>
                <a:latin typeface="Calibri"/>
                <a:cs typeface="Calibri"/>
              </a:rPr>
              <a:t>de</a:t>
            </a:r>
            <a:r>
              <a:rPr sz="650" spc="180" dirty="0">
                <a:solidFill>
                  <a:srgbClr val="231F20"/>
                </a:solidFill>
                <a:latin typeface="Calibri"/>
                <a:cs typeface="Calibri"/>
              </a:rPr>
              <a:t> </a:t>
            </a:r>
            <a:r>
              <a:rPr sz="650" dirty="0">
                <a:solidFill>
                  <a:srgbClr val="231F20"/>
                </a:solidFill>
                <a:latin typeface="Calibri"/>
                <a:cs typeface="Calibri"/>
              </a:rPr>
              <a:t>la</a:t>
            </a:r>
            <a:r>
              <a:rPr sz="650" spc="175" dirty="0">
                <a:solidFill>
                  <a:srgbClr val="231F20"/>
                </a:solidFill>
                <a:latin typeface="Calibri"/>
                <a:cs typeface="Calibri"/>
              </a:rPr>
              <a:t> </a:t>
            </a:r>
            <a:r>
              <a:rPr sz="650" dirty="0">
                <a:solidFill>
                  <a:srgbClr val="231F20"/>
                </a:solidFill>
                <a:latin typeface="Calibri"/>
                <a:cs typeface="Calibri"/>
              </a:rPr>
              <a:t>déterminer</a:t>
            </a:r>
            <a:r>
              <a:rPr sz="650" spc="180" dirty="0">
                <a:solidFill>
                  <a:srgbClr val="231F20"/>
                </a:solidFill>
                <a:latin typeface="Calibri"/>
                <a:cs typeface="Calibri"/>
              </a:rPr>
              <a:t> </a:t>
            </a:r>
            <a:r>
              <a:rPr sz="650" dirty="0">
                <a:solidFill>
                  <a:srgbClr val="231F20"/>
                </a:solidFill>
                <a:latin typeface="Calibri"/>
                <a:cs typeface="Calibri"/>
              </a:rPr>
              <a:t>ainsi,</a:t>
            </a:r>
            <a:r>
              <a:rPr sz="650" spc="180" dirty="0">
                <a:solidFill>
                  <a:srgbClr val="231F20"/>
                </a:solidFill>
                <a:latin typeface="Calibri"/>
                <a:cs typeface="Calibri"/>
              </a:rPr>
              <a:t> </a:t>
            </a:r>
            <a:r>
              <a:rPr sz="650" spc="-50" dirty="0">
                <a:solidFill>
                  <a:srgbClr val="231F20"/>
                </a:solidFill>
                <a:latin typeface="Calibri"/>
                <a:cs typeface="Calibri"/>
              </a:rPr>
              <a:t>à</a:t>
            </a:r>
            <a:r>
              <a:rPr sz="650" spc="500" dirty="0">
                <a:solidFill>
                  <a:srgbClr val="231F20"/>
                </a:solidFill>
                <a:latin typeface="Calibri"/>
                <a:cs typeface="Calibri"/>
              </a:rPr>
              <a:t> </a:t>
            </a:r>
            <a:r>
              <a:rPr sz="650" dirty="0">
                <a:solidFill>
                  <a:srgbClr val="231F20"/>
                </a:solidFill>
                <a:latin typeface="Calibri"/>
                <a:cs typeface="Calibri"/>
              </a:rPr>
              <a:t>son</a:t>
            </a:r>
            <a:r>
              <a:rPr sz="650" spc="185" dirty="0">
                <a:solidFill>
                  <a:srgbClr val="231F20"/>
                </a:solidFill>
                <a:latin typeface="Calibri"/>
                <a:cs typeface="Calibri"/>
              </a:rPr>
              <a:t> </a:t>
            </a:r>
            <a:r>
              <a:rPr sz="650" dirty="0">
                <a:solidFill>
                  <a:srgbClr val="231F20"/>
                </a:solidFill>
                <a:latin typeface="Calibri"/>
                <a:cs typeface="Calibri"/>
              </a:rPr>
              <a:t>préjudice</a:t>
            </a:r>
            <a:r>
              <a:rPr sz="650" spc="185" dirty="0">
                <a:solidFill>
                  <a:srgbClr val="231F20"/>
                </a:solidFill>
                <a:latin typeface="Calibri"/>
                <a:cs typeface="Calibri"/>
              </a:rPr>
              <a:t> </a:t>
            </a:r>
            <a:r>
              <a:rPr sz="650" dirty="0">
                <a:solidFill>
                  <a:srgbClr val="231F20"/>
                </a:solidFill>
                <a:latin typeface="Calibri"/>
                <a:cs typeface="Calibri"/>
              </a:rPr>
              <a:t>ou</a:t>
            </a:r>
            <a:r>
              <a:rPr sz="650" spc="185" dirty="0">
                <a:solidFill>
                  <a:srgbClr val="231F20"/>
                </a:solidFill>
                <a:latin typeface="Calibri"/>
                <a:cs typeface="Calibri"/>
              </a:rPr>
              <a:t> </a:t>
            </a:r>
            <a:r>
              <a:rPr sz="650" dirty="0">
                <a:solidFill>
                  <a:srgbClr val="231F20"/>
                </a:solidFill>
                <a:latin typeface="Calibri"/>
                <a:cs typeface="Calibri"/>
              </a:rPr>
              <a:t>au</a:t>
            </a:r>
            <a:r>
              <a:rPr sz="650" spc="185" dirty="0">
                <a:solidFill>
                  <a:srgbClr val="231F20"/>
                </a:solidFill>
                <a:latin typeface="Calibri"/>
                <a:cs typeface="Calibri"/>
              </a:rPr>
              <a:t> </a:t>
            </a:r>
            <a:r>
              <a:rPr sz="650" dirty="0">
                <a:solidFill>
                  <a:srgbClr val="231F20"/>
                </a:solidFill>
                <a:latin typeface="Calibri"/>
                <a:cs typeface="Calibri"/>
              </a:rPr>
              <a:t>préjudice</a:t>
            </a:r>
            <a:r>
              <a:rPr sz="650" spc="185" dirty="0">
                <a:solidFill>
                  <a:srgbClr val="231F20"/>
                </a:solidFill>
                <a:latin typeface="Calibri"/>
                <a:cs typeface="Calibri"/>
              </a:rPr>
              <a:t> </a:t>
            </a:r>
            <a:r>
              <a:rPr sz="650" spc="-20" dirty="0">
                <a:solidFill>
                  <a:srgbClr val="231F20"/>
                </a:solidFill>
                <a:latin typeface="Calibri"/>
                <a:cs typeface="Calibri"/>
              </a:rPr>
              <a:t>d’un</a:t>
            </a:r>
            <a:r>
              <a:rPr sz="650" spc="500" dirty="0">
                <a:solidFill>
                  <a:srgbClr val="231F20"/>
                </a:solidFill>
                <a:latin typeface="Calibri"/>
                <a:cs typeface="Calibri"/>
              </a:rPr>
              <a:t> </a:t>
            </a:r>
            <a:r>
              <a:rPr sz="650" spc="50" dirty="0">
                <a:solidFill>
                  <a:srgbClr val="231F20"/>
                </a:solidFill>
                <a:latin typeface="Calibri"/>
                <a:cs typeface="Calibri"/>
              </a:rPr>
              <a:t>tiers,</a:t>
            </a:r>
            <a:r>
              <a:rPr sz="650" spc="160" dirty="0">
                <a:solidFill>
                  <a:srgbClr val="231F20"/>
                </a:solidFill>
                <a:latin typeface="Calibri"/>
                <a:cs typeface="Calibri"/>
              </a:rPr>
              <a:t> </a:t>
            </a:r>
            <a:r>
              <a:rPr sz="650" dirty="0">
                <a:solidFill>
                  <a:srgbClr val="231F20"/>
                </a:solidFill>
                <a:latin typeface="Calibri"/>
                <a:cs typeface="Calibri"/>
              </a:rPr>
              <a:t>à</a:t>
            </a:r>
            <a:r>
              <a:rPr sz="650" spc="165" dirty="0">
                <a:solidFill>
                  <a:srgbClr val="231F20"/>
                </a:solidFill>
                <a:latin typeface="Calibri"/>
                <a:cs typeface="Calibri"/>
              </a:rPr>
              <a:t> </a:t>
            </a:r>
            <a:r>
              <a:rPr sz="650" spc="45" dirty="0">
                <a:solidFill>
                  <a:srgbClr val="231F20"/>
                </a:solidFill>
                <a:latin typeface="Calibri"/>
                <a:cs typeface="Calibri"/>
              </a:rPr>
              <a:t>remettre</a:t>
            </a:r>
            <a:r>
              <a:rPr sz="650" spc="165" dirty="0">
                <a:solidFill>
                  <a:srgbClr val="231F20"/>
                </a:solidFill>
                <a:latin typeface="Calibri"/>
                <a:cs typeface="Calibri"/>
              </a:rPr>
              <a:t> </a:t>
            </a:r>
            <a:r>
              <a:rPr sz="650" dirty="0">
                <a:solidFill>
                  <a:srgbClr val="231F20"/>
                </a:solidFill>
                <a:latin typeface="Calibri"/>
                <a:cs typeface="Calibri"/>
              </a:rPr>
              <a:t>des</a:t>
            </a:r>
            <a:r>
              <a:rPr sz="650" spc="165" dirty="0">
                <a:solidFill>
                  <a:srgbClr val="231F20"/>
                </a:solidFill>
                <a:latin typeface="Calibri"/>
                <a:cs typeface="Calibri"/>
              </a:rPr>
              <a:t> </a:t>
            </a:r>
            <a:r>
              <a:rPr sz="650" spc="50" dirty="0">
                <a:solidFill>
                  <a:srgbClr val="231F20"/>
                </a:solidFill>
                <a:latin typeface="Calibri"/>
                <a:cs typeface="Calibri"/>
              </a:rPr>
              <a:t>fonds,</a:t>
            </a:r>
            <a:r>
              <a:rPr sz="650" spc="165" dirty="0">
                <a:solidFill>
                  <a:srgbClr val="231F20"/>
                </a:solidFill>
                <a:latin typeface="Calibri"/>
                <a:cs typeface="Calibri"/>
              </a:rPr>
              <a:t> </a:t>
            </a:r>
            <a:r>
              <a:rPr sz="650" spc="30" dirty="0">
                <a:solidFill>
                  <a:srgbClr val="231F20"/>
                </a:solidFill>
                <a:latin typeface="Calibri"/>
                <a:cs typeface="Calibri"/>
              </a:rPr>
              <a:t>des</a:t>
            </a:r>
            <a:r>
              <a:rPr sz="650" spc="500" dirty="0">
                <a:solidFill>
                  <a:srgbClr val="231F20"/>
                </a:solidFill>
                <a:latin typeface="Calibri"/>
                <a:cs typeface="Calibri"/>
              </a:rPr>
              <a:t> </a:t>
            </a:r>
            <a:r>
              <a:rPr sz="650" spc="45" dirty="0">
                <a:solidFill>
                  <a:srgbClr val="231F20"/>
                </a:solidFill>
                <a:latin typeface="Calibri"/>
                <a:cs typeface="Calibri"/>
              </a:rPr>
              <a:t>valeurs</a:t>
            </a:r>
            <a:r>
              <a:rPr sz="650" spc="220" dirty="0">
                <a:solidFill>
                  <a:srgbClr val="231F20"/>
                </a:solidFill>
                <a:latin typeface="Calibri"/>
                <a:cs typeface="Calibri"/>
              </a:rPr>
              <a:t> </a:t>
            </a:r>
            <a:r>
              <a:rPr sz="650" dirty="0">
                <a:solidFill>
                  <a:srgbClr val="231F20"/>
                </a:solidFill>
                <a:latin typeface="Calibri"/>
                <a:cs typeface="Calibri"/>
              </a:rPr>
              <a:t>ou</a:t>
            </a:r>
            <a:r>
              <a:rPr sz="650" spc="220" dirty="0">
                <a:solidFill>
                  <a:srgbClr val="231F20"/>
                </a:solidFill>
                <a:latin typeface="Calibri"/>
                <a:cs typeface="Calibri"/>
              </a:rPr>
              <a:t> </a:t>
            </a:r>
            <a:r>
              <a:rPr sz="650" dirty="0">
                <a:solidFill>
                  <a:srgbClr val="231F20"/>
                </a:solidFill>
                <a:latin typeface="Calibri"/>
                <a:cs typeface="Calibri"/>
              </a:rPr>
              <a:t>un</a:t>
            </a:r>
            <a:r>
              <a:rPr sz="650" spc="220" dirty="0">
                <a:solidFill>
                  <a:srgbClr val="231F20"/>
                </a:solidFill>
                <a:latin typeface="Calibri"/>
                <a:cs typeface="Calibri"/>
              </a:rPr>
              <a:t> </a:t>
            </a:r>
            <a:r>
              <a:rPr sz="650" dirty="0">
                <a:solidFill>
                  <a:srgbClr val="231F20"/>
                </a:solidFill>
                <a:latin typeface="Calibri"/>
                <a:cs typeface="Calibri"/>
              </a:rPr>
              <a:t>bien</a:t>
            </a:r>
            <a:r>
              <a:rPr sz="650" spc="225" dirty="0">
                <a:solidFill>
                  <a:srgbClr val="231F20"/>
                </a:solidFill>
                <a:latin typeface="Calibri"/>
                <a:cs typeface="Calibri"/>
              </a:rPr>
              <a:t> </a:t>
            </a:r>
            <a:r>
              <a:rPr sz="650" dirty="0">
                <a:solidFill>
                  <a:srgbClr val="231F20"/>
                </a:solidFill>
                <a:latin typeface="Calibri"/>
                <a:cs typeface="Calibri"/>
              </a:rPr>
              <a:t>quelconque,</a:t>
            </a:r>
            <a:r>
              <a:rPr sz="650" spc="220" dirty="0">
                <a:solidFill>
                  <a:srgbClr val="231F20"/>
                </a:solidFill>
                <a:latin typeface="Calibri"/>
                <a:cs typeface="Calibri"/>
              </a:rPr>
              <a:t> </a:t>
            </a:r>
            <a:r>
              <a:rPr sz="650" spc="-50" dirty="0">
                <a:solidFill>
                  <a:srgbClr val="231F20"/>
                </a:solidFill>
                <a:latin typeface="Calibri"/>
                <a:cs typeface="Calibri"/>
              </a:rPr>
              <a:t>à</a:t>
            </a:r>
            <a:r>
              <a:rPr sz="650" spc="500" dirty="0">
                <a:solidFill>
                  <a:srgbClr val="231F20"/>
                </a:solidFill>
                <a:latin typeface="Calibri"/>
                <a:cs typeface="Calibri"/>
              </a:rPr>
              <a:t> </a:t>
            </a:r>
            <a:r>
              <a:rPr sz="650" spc="45" dirty="0">
                <a:solidFill>
                  <a:srgbClr val="231F20"/>
                </a:solidFill>
                <a:latin typeface="Calibri"/>
                <a:cs typeface="Calibri"/>
              </a:rPr>
              <a:t>fournir</a:t>
            </a:r>
            <a:r>
              <a:rPr sz="650" spc="125" dirty="0">
                <a:solidFill>
                  <a:srgbClr val="231F20"/>
                </a:solidFill>
                <a:latin typeface="Calibri"/>
                <a:cs typeface="Calibri"/>
              </a:rPr>
              <a:t> </a:t>
            </a:r>
            <a:r>
              <a:rPr sz="650" dirty="0">
                <a:solidFill>
                  <a:srgbClr val="231F20"/>
                </a:solidFill>
                <a:latin typeface="Calibri"/>
                <a:cs typeface="Calibri"/>
              </a:rPr>
              <a:t>un</a:t>
            </a:r>
            <a:r>
              <a:rPr sz="650" spc="125" dirty="0">
                <a:solidFill>
                  <a:srgbClr val="231F20"/>
                </a:solidFill>
                <a:latin typeface="Calibri"/>
                <a:cs typeface="Calibri"/>
              </a:rPr>
              <a:t> </a:t>
            </a:r>
            <a:r>
              <a:rPr sz="650" spc="45" dirty="0">
                <a:solidFill>
                  <a:srgbClr val="231F20"/>
                </a:solidFill>
                <a:latin typeface="Calibri"/>
                <a:cs typeface="Calibri"/>
              </a:rPr>
              <a:t>service</a:t>
            </a:r>
            <a:r>
              <a:rPr sz="650" spc="125" dirty="0">
                <a:solidFill>
                  <a:srgbClr val="231F20"/>
                </a:solidFill>
                <a:latin typeface="Calibri"/>
                <a:cs typeface="Calibri"/>
              </a:rPr>
              <a:t> </a:t>
            </a:r>
            <a:r>
              <a:rPr sz="650" dirty="0">
                <a:solidFill>
                  <a:srgbClr val="231F20"/>
                </a:solidFill>
                <a:latin typeface="Calibri"/>
                <a:cs typeface="Calibri"/>
              </a:rPr>
              <a:t>ou</a:t>
            </a:r>
            <a:r>
              <a:rPr sz="650" spc="125" dirty="0">
                <a:solidFill>
                  <a:srgbClr val="231F20"/>
                </a:solidFill>
                <a:latin typeface="Calibri"/>
                <a:cs typeface="Calibri"/>
              </a:rPr>
              <a:t> </a:t>
            </a:r>
            <a:r>
              <a:rPr sz="650" dirty="0">
                <a:solidFill>
                  <a:srgbClr val="231F20"/>
                </a:solidFill>
                <a:latin typeface="Calibri"/>
                <a:cs typeface="Calibri"/>
              </a:rPr>
              <a:t>à</a:t>
            </a:r>
            <a:r>
              <a:rPr sz="650" spc="125" dirty="0">
                <a:solidFill>
                  <a:srgbClr val="231F20"/>
                </a:solidFill>
                <a:latin typeface="Calibri"/>
                <a:cs typeface="Calibri"/>
              </a:rPr>
              <a:t> </a:t>
            </a:r>
            <a:r>
              <a:rPr sz="650" spc="-10" dirty="0">
                <a:solidFill>
                  <a:srgbClr val="231F20"/>
                </a:solidFill>
                <a:latin typeface="Calibri"/>
                <a:cs typeface="Calibri"/>
              </a:rPr>
              <a:t>consentir</a:t>
            </a:r>
            <a:r>
              <a:rPr sz="650" spc="500" dirty="0">
                <a:solidFill>
                  <a:srgbClr val="231F20"/>
                </a:solidFill>
                <a:latin typeface="Calibri"/>
                <a:cs typeface="Calibri"/>
              </a:rPr>
              <a:t> </a:t>
            </a:r>
            <a:r>
              <a:rPr sz="650" dirty="0">
                <a:solidFill>
                  <a:srgbClr val="231F20"/>
                </a:solidFill>
                <a:latin typeface="Calibri"/>
                <a:cs typeface="Calibri"/>
              </a:rPr>
              <a:t>un</a:t>
            </a:r>
            <a:r>
              <a:rPr sz="650" spc="204" dirty="0">
                <a:solidFill>
                  <a:srgbClr val="231F20"/>
                </a:solidFill>
                <a:latin typeface="Calibri"/>
                <a:cs typeface="Calibri"/>
              </a:rPr>
              <a:t> </a:t>
            </a:r>
            <a:r>
              <a:rPr sz="650" spc="60" dirty="0">
                <a:solidFill>
                  <a:srgbClr val="231F20"/>
                </a:solidFill>
                <a:latin typeface="Calibri"/>
                <a:cs typeface="Calibri"/>
              </a:rPr>
              <a:t>acte</a:t>
            </a:r>
            <a:r>
              <a:rPr sz="650" spc="204" dirty="0">
                <a:solidFill>
                  <a:srgbClr val="231F20"/>
                </a:solidFill>
                <a:latin typeface="Calibri"/>
                <a:cs typeface="Calibri"/>
              </a:rPr>
              <a:t> </a:t>
            </a:r>
            <a:r>
              <a:rPr sz="650" spc="65" dirty="0">
                <a:solidFill>
                  <a:srgbClr val="231F20"/>
                </a:solidFill>
                <a:latin typeface="Calibri"/>
                <a:cs typeface="Calibri"/>
              </a:rPr>
              <a:t>opérant</a:t>
            </a:r>
            <a:r>
              <a:rPr sz="650" spc="204" dirty="0">
                <a:solidFill>
                  <a:srgbClr val="231F20"/>
                </a:solidFill>
                <a:latin typeface="Calibri"/>
                <a:cs typeface="Calibri"/>
              </a:rPr>
              <a:t> </a:t>
            </a:r>
            <a:r>
              <a:rPr sz="650" spc="75" dirty="0">
                <a:solidFill>
                  <a:srgbClr val="231F20"/>
                </a:solidFill>
                <a:latin typeface="Calibri"/>
                <a:cs typeface="Calibri"/>
              </a:rPr>
              <a:t>obligation</a:t>
            </a:r>
            <a:r>
              <a:rPr sz="650" spc="210" dirty="0">
                <a:solidFill>
                  <a:srgbClr val="231F20"/>
                </a:solidFill>
                <a:latin typeface="Calibri"/>
                <a:cs typeface="Calibri"/>
              </a:rPr>
              <a:t> </a:t>
            </a:r>
            <a:r>
              <a:rPr sz="650" spc="-25" dirty="0">
                <a:solidFill>
                  <a:srgbClr val="231F20"/>
                </a:solidFill>
                <a:latin typeface="Calibri"/>
                <a:cs typeface="Calibri"/>
              </a:rPr>
              <a:t>ou</a:t>
            </a:r>
            <a:r>
              <a:rPr sz="650" spc="500" dirty="0">
                <a:solidFill>
                  <a:srgbClr val="231F20"/>
                </a:solidFill>
                <a:latin typeface="Calibri"/>
                <a:cs typeface="Calibri"/>
              </a:rPr>
              <a:t> </a:t>
            </a:r>
            <a:r>
              <a:rPr sz="650" spc="-10" dirty="0">
                <a:solidFill>
                  <a:srgbClr val="231F20"/>
                </a:solidFill>
                <a:latin typeface="Calibri"/>
                <a:cs typeface="Calibri"/>
              </a:rPr>
              <a:t>décharge.</a:t>
            </a:r>
            <a:endParaRPr sz="650" dirty="0">
              <a:latin typeface="Calibri"/>
              <a:cs typeface="Calibri"/>
            </a:endParaRPr>
          </a:p>
        </p:txBody>
      </p:sp>
      <p:sp>
        <p:nvSpPr>
          <p:cNvPr id="75" name="object 75"/>
          <p:cNvSpPr/>
          <p:nvPr/>
        </p:nvSpPr>
        <p:spPr>
          <a:xfrm>
            <a:off x="2402724" y="4037405"/>
            <a:ext cx="2382520" cy="27940"/>
          </a:xfrm>
          <a:custGeom>
            <a:avLst/>
            <a:gdLst/>
            <a:ahLst/>
            <a:cxnLst/>
            <a:rect l="l" t="t" r="r" b="b"/>
            <a:pathLst>
              <a:path w="2382520" h="27939">
                <a:moveTo>
                  <a:pt x="2382426" y="27432"/>
                </a:moveTo>
                <a:lnTo>
                  <a:pt x="0" y="27432"/>
                </a:lnTo>
                <a:lnTo>
                  <a:pt x="0" y="0"/>
                </a:lnTo>
                <a:lnTo>
                  <a:pt x="2382426" y="0"/>
                </a:lnTo>
                <a:lnTo>
                  <a:pt x="2382426" y="27432"/>
                </a:lnTo>
                <a:close/>
              </a:path>
            </a:pathLst>
          </a:custGeom>
          <a:solidFill>
            <a:srgbClr val="CC96EA"/>
          </a:solidFill>
        </p:spPr>
        <p:txBody>
          <a:bodyPr wrap="square" lIns="0" tIns="0" rIns="0" bIns="0" rtlCol="0"/>
          <a:lstStyle/>
          <a:p>
            <a:endParaRPr dirty="0"/>
          </a:p>
        </p:txBody>
      </p:sp>
      <p:sp>
        <p:nvSpPr>
          <p:cNvPr id="76" name="object 76"/>
          <p:cNvSpPr txBox="1"/>
          <p:nvPr/>
        </p:nvSpPr>
        <p:spPr>
          <a:xfrm>
            <a:off x="5779092" y="3909382"/>
            <a:ext cx="462957" cy="126958"/>
          </a:xfrm>
          <a:prstGeom prst="rect">
            <a:avLst/>
          </a:prstGeom>
        </p:spPr>
        <p:txBody>
          <a:bodyPr vert="horz" wrap="square" lIns="0" tIns="11430" rIns="0" bIns="0" rtlCol="0">
            <a:spAutoFit/>
          </a:bodyPr>
          <a:lstStyle/>
          <a:p>
            <a:pPr marL="12700">
              <a:lnSpc>
                <a:spcPct val="100000"/>
              </a:lnSpc>
              <a:spcBef>
                <a:spcPts val="90"/>
              </a:spcBef>
            </a:pPr>
            <a:r>
              <a:rPr lang="fr-FR" sz="750" b="1" dirty="0">
                <a:solidFill>
                  <a:srgbClr val="212121"/>
                </a:solidFill>
                <a:latin typeface="Calibri"/>
                <a:cs typeface="Calibri"/>
              </a:rPr>
              <a:t>ACTIVITÉ</a:t>
            </a:r>
            <a:r>
              <a:rPr lang="fr-FR" sz="750" spc="145" dirty="0">
                <a:solidFill>
                  <a:srgbClr val="212121"/>
                </a:solidFill>
                <a:latin typeface="Calibri"/>
                <a:cs typeface="Calibri"/>
              </a:rPr>
              <a:t> </a:t>
            </a:r>
            <a:r>
              <a:rPr sz="750" spc="-50" dirty="0">
                <a:solidFill>
                  <a:srgbClr val="212121"/>
                </a:solidFill>
                <a:latin typeface="Calibri"/>
                <a:cs typeface="Calibri"/>
              </a:rPr>
              <a:t>2</a:t>
            </a:r>
            <a:endParaRPr sz="750" dirty="0">
              <a:latin typeface="Calibri"/>
              <a:cs typeface="Calibri"/>
            </a:endParaRPr>
          </a:p>
        </p:txBody>
      </p:sp>
      <p:grpSp>
        <p:nvGrpSpPr>
          <p:cNvPr id="77" name="object 77"/>
          <p:cNvGrpSpPr/>
          <p:nvPr/>
        </p:nvGrpSpPr>
        <p:grpSpPr>
          <a:xfrm>
            <a:off x="2064993" y="3331303"/>
            <a:ext cx="14745969" cy="3500120"/>
            <a:chOff x="2064993" y="3331303"/>
            <a:chExt cx="14745969" cy="3500120"/>
          </a:xfrm>
        </p:grpSpPr>
        <p:sp>
          <p:nvSpPr>
            <p:cNvPr id="78" name="object 78"/>
            <p:cNvSpPr/>
            <p:nvPr/>
          </p:nvSpPr>
          <p:spPr>
            <a:xfrm>
              <a:off x="4798784" y="4037412"/>
              <a:ext cx="2400300" cy="27940"/>
            </a:xfrm>
            <a:custGeom>
              <a:avLst/>
              <a:gdLst/>
              <a:ahLst/>
              <a:cxnLst/>
              <a:rect l="l" t="t" r="r" b="b"/>
              <a:pathLst>
                <a:path w="2400300" h="27939">
                  <a:moveTo>
                    <a:pt x="2399893" y="6299"/>
                  </a:moveTo>
                  <a:lnTo>
                    <a:pt x="2396871" y="6299"/>
                  </a:lnTo>
                  <a:lnTo>
                    <a:pt x="2396871" y="0"/>
                  </a:lnTo>
                  <a:lnTo>
                    <a:pt x="0" y="0"/>
                  </a:lnTo>
                  <a:lnTo>
                    <a:pt x="0" y="6299"/>
                  </a:lnTo>
                  <a:lnTo>
                    <a:pt x="0" y="21424"/>
                  </a:lnTo>
                  <a:lnTo>
                    <a:pt x="0" y="27724"/>
                  </a:lnTo>
                  <a:lnTo>
                    <a:pt x="2396566" y="27724"/>
                  </a:lnTo>
                  <a:lnTo>
                    <a:pt x="2396566" y="21424"/>
                  </a:lnTo>
                  <a:lnTo>
                    <a:pt x="2399893" y="21424"/>
                  </a:lnTo>
                  <a:lnTo>
                    <a:pt x="2399893" y="6299"/>
                  </a:lnTo>
                  <a:close/>
                </a:path>
              </a:pathLst>
            </a:custGeom>
            <a:solidFill>
              <a:srgbClr val="CC96EA"/>
            </a:solidFill>
          </p:spPr>
          <p:txBody>
            <a:bodyPr wrap="square" lIns="0" tIns="0" rIns="0" bIns="0" rtlCol="0"/>
            <a:lstStyle/>
            <a:p>
              <a:endParaRPr dirty="0"/>
            </a:p>
          </p:txBody>
        </p:sp>
        <p:sp>
          <p:nvSpPr>
            <p:cNvPr id="79" name="object 79"/>
            <p:cNvSpPr/>
            <p:nvPr/>
          </p:nvSpPr>
          <p:spPr>
            <a:xfrm>
              <a:off x="4788195" y="4037403"/>
              <a:ext cx="27305" cy="27940"/>
            </a:xfrm>
            <a:custGeom>
              <a:avLst/>
              <a:gdLst/>
              <a:ahLst/>
              <a:cxnLst/>
              <a:rect l="l" t="t" r="r" b="b"/>
              <a:pathLst>
                <a:path w="27304" h="27939">
                  <a:moveTo>
                    <a:pt x="27081" y="27432"/>
                  </a:moveTo>
                  <a:lnTo>
                    <a:pt x="6230" y="27432"/>
                  </a:lnTo>
                  <a:lnTo>
                    <a:pt x="0" y="21295"/>
                  </a:lnTo>
                  <a:lnTo>
                    <a:pt x="0" y="6142"/>
                  </a:lnTo>
                  <a:lnTo>
                    <a:pt x="6230" y="0"/>
                  </a:lnTo>
                  <a:lnTo>
                    <a:pt x="27081" y="0"/>
                  </a:lnTo>
                  <a:lnTo>
                    <a:pt x="27081" y="27432"/>
                  </a:lnTo>
                  <a:close/>
                </a:path>
              </a:pathLst>
            </a:custGeom>
            <a:solidFill>
              <a:srgbClr val="F7F2C4"/>
            </a:solidFill>
          </p:spPr>
          <p:txBody>
            <a:bodyPr wrap="square" lIns="0" tIns="0" rIns="0" bIns="0" rtlCol="0"/>
            <a:lstStyle/>
            <a:p>
              <a:endParaRPr dirty="0"/>
            </a:p>
          </p:txBody>
        </p:sp>
        <p:sp>
          <p:nvSpPr>
            <p:cNvPr id="80" name="object 80"/>
            <p:cNvSpPr/>
            <p:nvPr/>
          </p:nvSpPr>
          <p:spPr>
            <a:xfrm>
              <a:off x="4763849" y="4014803"/>
              <a:ext cx="74295" cy="73025"/>
            </a:xfrm>
            <a:custGeom>
              <a:avLst/>
              <a:gdLst/>
              <a:ahLst/>
              <a:cxnLst/>
              <a:rect l="l" t="t" r="r" b="b"/>
              <a:pathLst>
                <a:path w="74295" h="73025">
                  <a:moveTo>
                    <a:pt x="36856" y="72632"/>
                  </a:moveTo>
                  <a:lnTo>
                    <a:pt x="22524" y="69773"/>
                  </a:lnTo>
                  <a:lnTo>
                    <a:pt x="10807" y="61983"/>
                  </a:lnTo>
                  <a:lnTo>
                    <a:pt x="2901" y="50438"/>
                  </a:lnTo>
                  <a:lnTo>
                    <a:pt x="0" y="36317"/>
                  </a:lnTo>
                  <a:lnTo>
                    <a:pt x="2901" y="22194"/>
                  </a:lnTo>
                  <a:lnTo>
                    <a:pt x="10807" y="10649"/>
                  </a:lnTo>
                  <a:lnTo>
                    <a:pt x="22524" y="2858"/>
                  </a:lnTo>
                  <a:lnTo>
                    <a:pt x="36856" y="0"/>
                  </a:lnTo>
                  <a:lnTo>
                    <a:pt x="51188" y="2858"/>
                  </a:lnTo>
                  <a:lnTo>
                    <a:pt x="62905" y="10649"/>
                  </a:lnTo>
                  <a:lnTo>
                    <a:pt x="70811" y="22194"/>
                  </a:lnTo>
                  <a:lnTo>
                    <a:pt x="73713" y="36317"/>
                  </a:lnTo>
                  <a:lnTo>
                    <a:pt x="70811" y="50438"/>
                  </a:lnTo>
                  <a:lnTo>
                    <a:pt x="62905" y="61983"/>
                  </a:lnTo>
                  <a:lnTo>
                    <a:pt x="51188" y="69773"/>
                  </a:lnTo>
                  <a:lnTo>
                    <a:pt x="36856" y="72632"/>
                  </a:lnTo>
                  <a:close/>
                </a:path>
              </a:pathLst>
            </a:custGeom>
            <a:solidFill>
              <a:srgbClr val="E0C1F2"/>
            </a:solidFill>
          </p:spPr>
          <p:txBody>
            <a:bodyPr wrap="square" lIns="0" tIns="0" rIns="0" bIns="0" rtlCol="0"/>
            <a:lstStyle/>
            <a:p>
              <a:endParaRPr dirty="0"/>
            </a:p>
          </p:txBody>
        </p:sp>
        <p:sp>
          <p:nvSpPr>
            <p:cNvPr id="81" name="object 81"/>
            <p:cNvSpPr/>
            <p:nvPr/>
          </p:nvSpPr>
          <p:spPr>
            <a:xfrm>
              <a:off x="4756888" y="4007948"/>
              <a:ext cx="87630" cy="86360"/>
            </a:xfrm>
            <a:custGeom>
              <a:avLst/>
              <a:gdLst/>
              <a:ahLst/>
              <a:cxnLst/>
              <a:rect l="l" t="t" r="r" b="b"/>
              <a:pathLst>
                <a:path w="87629" h="86360">
                  <a:moveTo>
                    <a:pt x="43816" y="86348"/>
                  </a:moveTo>
                  <a:lnTo>
                    <a:pt x="26777" y="82950"/>
                  </a:lnTo>
                  <a:lnTo>
                    <a:pt x="12848" y="73688"/>
                  </a:lnTo>
                  <a:lnTo>
                    <a:pt x="3448" y="59962"/>
                  </a:lnTo>
                  <a:lnTo>
                    <a:pt x="0" y="43170"/>
                  </a:lnTo>
                  <a:lnTo>
                    <a:pt x="3448" y="26382"/>
                  </a:lnTo>
                  <a:lnTo>
                    <a:pt x="12848" y="12658"/>
                  </a:lnTo>
                  <a:lnTo>
                    <a:pt x="26777" y="3398"/>
                  </a:lnTo>
                  <a:lnTo>
                    <a:pt x="43816" y="0"/>
                  </a:lnTo>
                  <a:lnTo>
                    <a:pt x="60856" y="3398"/>
                  </a:lnTo>
                  <a:lnTo>
                    <a:pt x="74785" y="12658"/>
                  </a:lnTo>
                  <a:lnTo>
                    <a:pt x="75509" y="13716"/>
                  </a:lnTo>
                  <a:lnTo>
                    <a:pt x="43816" y="13716"/>
                  </a:lnTo>
                  <a:lnTo>
                    <a:pt x="32179" y="16031"/>
                  </a:lnTo>
                  <a:lnTo>
                    <a:pt x="22677" y="22343"/>
                  </a:lnTo>
                  <a:lnTo>
                    <a:pt x="16272" y="31706"/>
                  </a:lnTo>
                  <a:lnTo>
                    <a:pt x="13923" y="43170"/>
                  </a:lnTo>
                  <a:lnTo>
                    <a:pt x="16272" y="54637"/>
                  </a:lnTo>
                  <a:lnTo>
                    <a:pt x="22677" y="64002"/>
                  </a:lnTo>
                  <a:lnTo>
                    <a:pt x="32179" y="70316"/>
                  </a:lnTo>
                  <a:lnTo>
                    <a:pt x="43816" y="72632"/>
                  </a:lnTo>
                  <a:lnTo>
                    <a:pt x="75508" y="72632"/>
                  </a:lnTo>
                  <a:lnTo>
                    <a:pt x="74785" y="73688"/>
                  </a:lnTo>
                  <a:lnTo>
                    <a:pt x="60856" y="82950"/>
                  </a:lnTo>
                  <a:lnTo>
                    <a:pt x="43816" y="86348"/>
                  </a:lnTo>
                  <a:close/>
                </a:path>
                <a:path w="87629" h="86360">
                  <a:moveTo>
                    <a:pt x="75508" y="72632"/>
                  </a:moveTo>
                  <a:lnTo>
                    <a:pt x="43816" y="72632"/>
                  </a:lnTo>
                  <a:lnTo>
                    <a:pt x="55452" y="70316"/>
                  </a:lnTo>
                  <a:lnTo>
                    <a:pt x="64954" y="64002"/>
                  </a:lnTo>
                  <a:lnTo>
                    <a:pt x="71361" y="54637"/>
                  </a:lnTo>
                  <a:lnTo>
                    <a:pt x="73710" y="43170"/>
                  </a:lnTo>
                  <a:lnTo>
                    <a:pt x="71361" y="31706"/>
                  </a:lnTo>
                  <a:lnTo>
                    <a:pt x="64954" y="22343"/>
                  </a:lnTo>
                  <a:lnTo>
                    <a:pt x="55452" y="16031"/>
                  </a:lnTo>
                  <a:lnTo>
                    <a:pt x="43816" y="13716"/>
                  </a:lnTo>
                  <a:lnTo>
                    <a:pt x="75509" y="13716"/>
                  </a:lnTo>
                  <a:lnTo>
                    <a:pt x="84184" y="26382"/>
                  </a:lnTo>
                  <a:lnTo>
                    <a:pt x="87633" y="43170"/>
                  </a:lnTo>
                  <a:lnTo>
                    <a:pt x="84184" y="59962"/>
                  </a:lnTo>
                  <a:lnTo>
                    <a:pt x="75508" y="72632"/>
                  </a:lnTo>
                  <a:close/>
                </a:path>
              </a:pathLst>
            </a:custGeom>
            <a:solidFill>
              <a:srgbClr val="FFFFFF"/>
            </a:solidFill>
          </p:spPr>
          <p:txBody>
            <a:bodyPr wrap="square" lIns="0" tIns="0" rIns="0" bIns="0" rtlCol="0"/>
            <a:lstStyle/>
            <a:p>
              <a:endParaRPr dirty="0"/>
            </a:p>
          </p:txBody>
        </p:sp>
        <p:pic>
          <p:nvPicPr>
            <p:cNvPr id="82" name="object 82"/>
            <p:cNvPicPr/>
            <p:nvPr/>
          </p:nvPicPr>
          <p:blipFill>
            <a:blip r:embed="rId3" cstate="print"/>
            <a:stretch>
              <a:fillRect/>
            </a:stretch>
          </p:blipFill>
          <p:spPr>
            <a:xfrm>
              <a:off x="2258376" y="3986914"/>
              <a:ext cx="170734" cy="114291"/>
            </a:xfrm>
            <a:prstGeom prst="rect">
              <a:avLst/>
            </a:prstGeom>
          </p:spPr>
        </p:pic>
        <p:sp>
          <p:nvSpPr>
            <p:cNvPr id="83" name="object 83"/>
            <p:cNvSpPr/>
            <p:nvPr/>
          </p:nvSpPr>
          <p:spPr>
            <a:xfrm>
              <a:off x="4716361" y="3986916"/>
              <a:ext cx="170815" cy="114300"/>
            </a:xfrm>
            <a:custGeom>
              <a:avLst/>
              <a:gdLst/>
              <a:ahLst/>
              <a:cxnLst/>
              <a:rect l="l" t="t" r="r" b="b"/>
              <a:pathLst>
                <a:path w="170814" h="114300">
                  <a:moveTo>
                    <a:pt x="170738" y="69608"/>
                  </a:moveTo>
                  <a:lnTo>
                    <a:pt x="169227" y="60845"/>
                  </a:lnTo>
                  <a:lnTo>
                    <a:pt x="164795" y="52641"/>
                  </a:lnTo>
                  <a:lnTo>
                    <a:pt x="157543" y="45161"/>
                  </a:lnTo>
                  <a:lnTo>
                    <a:pt x="147637" y="38557"/>
                  </a:lnTo>
                  <a:lnTo>
                    <a:pt x="147637" y="33743"/>
                  </a:lnTo>
                  <a:lnTo>
                    <a:pt x="110070" y="2565"/>
                  </a:lnTo>
                  <a:lnTo>
                    <a:pt x="85369" y="0"/>
                  </a:lnTo>
                  <a:lnTo>
                    <a:pt x="60667" y="2565"/>
                  </a:lnTo>
                  <a:lnTo>
                    <a:pt x="40932" y="9664"/>
                  </a:lnTo>
                  <a:lnTo>
                    <a:pt x="27851" y="20358"/>
                  </a:lnTo>
                  <a:lnTo>
                    <a:pt x="23114" y="33743"/>
                  </a:lnTo>
                  <a:lnTo>
                    <a:pt x="23114" y="38557"/>
                  </a:lnTo>
                  <a:lnTo>
                    <a:pt x="13195" y="45161"/>
                  </a:lnTo>
                  <a:lnTo>
                    <a:pt x="5943" y="52641"/>
                  </a:lnTo>
                  <a:lnTo>
                    <a:pt x="1511" y="60845"/>
                  </a:lnTo>
                  <a:lnTo>
                    <a:pt x="0" y="69608"/>
                  </a:lnTo>
                  <a:lnTo>
                    <a:pt x="6502" y="87337"/>
                  </a:lnTo>
                  <a:lnTo>
                    <a:pt x="24434" y="101511"/>
                  </a:lnTo>
                  <a:lnTo>
                    <a:pt x="51498" y="110896"/>
                  </a:lnTo>
                  <a:lnTo>
                    <a:pt x="85369" y="114300"/>
                  </a:lnTo>
                  <a:lnTo>
                    <a:pt x="119240" y="110896"/>
                  </a:lnTo>
                  <a:lnTo>
                    <a:pt x="133159" y="106070"/>
                  </a:lnTo>
                  <a:lnTo>
                    <a:pt x="146304" y="101511"/>
                  </a:lnTo>
                  <a:lnTo>
                    <a:pt x="164249" y="87337"/>
                  </a:lnTo>
                  <a:lnTo>
                    <a:pt x="170738" y="69608"/>
                  </a:lnTo>
                  <a:close/>
                </a:path>
              </a:pathLst>
            </a:custGeom>
            <a:solidFill>
              <a:srgbClr val="FFFFFF"/>
            </a:solidFill>
          </p:spPr>
          <p:txBody>
            <a:bodyPr wrap="square" lIns="0" tIns="0" rIns="0" bIns="0" rtlCol="0"/>
            <a:lstStyle/>
            <a:p>
              <a:endParaRPr dirty="0"/>
            </a:p>
          </p:txBody>
        </p:sp>
        <p:sp>
          <p:nvSpPr>
            <p:cNvPr id="84" name="object 84"/>
            <p:cNvSpPr/>
            <p:nvPr/>
          </p:nvSpPr>
          <p:spPr>
            <a:xfrm>
              <a:off x="4724720" y="4030491"/>
              <a:ext cx="154305" cy="62865"/>
            </a:xfrm>
            <a:custGeom>
              <a:avLst/>
              <a:gdLst/>
              <a:ahLst/>
              <a:cxnLst/>
              <a:rect l="l" t="t" r="r" b="b"/>
              <a:pathLst>
                <a:path w="154304" h="62864">
                  <a:moveTo>
                    <a:pt x="77015" y="62482"/>
                  </a:moveTo>
                  <a:lnTo>
                    <a:pt x="23713" y="52341"/>
                  </a:lnTo>
                  <a:lnTo>
                    <a:pt x="0" y="26030"/>
                  </a:lnTo>
                  <a:lnTo>
                    <a:pt x="161" y="23657"/>
                  </a:lnTo>
                  <a:lnTo>
                    <a:pt x="2429" y="16920"/>
                  </a:lnTo>
                  <a:lnTo>
                    <a:pt x="7178" y="10654"/>
                  </a:lnTo>
                  <a:lnTo>
                    <a:pt x="14155" y="4978"/>
                  </a:lnTo>
                  <a:lnTo>
                    <a:pt x="23108" y="0"/>
                  </a:lnTo>
                  <a:lnTo>
                    <a:pt x="23108" y="19326"/>
                  </a:lnTo>
                  <a:lnTo>
                    <a:pt x="27344" y="29261"/>
                  </a:lnTo>
                  <a:lnTo>
                    <a:pt x="38896" y="37374"/>
                  </a:lnTo>
                  <a:lnTo>
                    <a:pt x="56031" y="42843"/>
                  </a:lnTo>
                  <a:lnTo>
                    <a:pt x="77015" y="44848"/>
                  </a:lnTo>
                  <a:lnTo>
                    <a:pt x="98000" y="42843"/>
                  </a:lnTo>
                  <a:lnTo>
                    <a:pt x="115137" y="37374"/>
                  </a:lnTo>
                  <a:lnTo>
                    <a:pt x="126690" y="29261"/>
                  </a:lnTo>
                  <a:lnTo>
                    <a:pt x="130927" y="19326"/>
                  </a:lnTo>
                  <a:lnTo>
                    <a:pt x="130927" y="10"/>
                  </a:lnTo>
                  <a:lnTo>
                    <a:pt x="139878" y="4978"/>
                  </a:lnTo>
                  <a:lnTo>
                    <a:pt x="146854" y="10654"/>
                  </a:lnTo>
                  <a:lnTo>
                    <a:pt x="151603" y="16921"/>
                  </a:lnTo>
                  <a:lnTo>
                    <a:pt x="153871" y="23660"/>
                  </a:lnTo>
                  <a:lnTo>
                    <a:pt x="153954" y="27673"/>
                  </a:lnTo>
                  <a:lnTo>
                    <a:pt x="146985" y="41284"/>
                  </a:lnTo>
                  <a:lnTo>
                    <a:pt x="130318" y="52341"/>
                  </a:lnTo>
                  <a:lnTo>
                    <a:pt x="106235" y="59767"/>
                  </a:lnTo>
                  <a:lnTo>
                    <a:pt x="77015" y="62482"/>
                  </a:lnTo>
                  <a:close/>
                </a:path>
              </a:pathLst>
            </a:custGeom>
            <a:solidFill>
              <a:srgbClr val="F9E5FC"/>
            </a:solidFill>
          </p:spPr>
          <p:txBody>
            <a:bodyPr wrap="square" lIns="0" tIns="0" rIns="0" bIns="0" rtlCol="0"/>
            <a:lstStyle/>
            <a:p>
              <a:endParaRPr dirty="0"/>
            </a:p>
          </p:txBody>
        </p:sp>
        <p:sp>
          <p:nvSpPr>
            <p:cNvPr id="85" name="object 85"/>
            <p:cNvSpPr/>
            <p:nvPr/>
          </p:nvSpPr>
          <p:spPr>
            <a:xfrm>
              <a:off x="4724799" y="4030491"/>
              <a:ext cx="154305" cy="62865"/>
            </a:xfrm>
            <a:custGeom>
              <a:avLst/>
              <a:gdLst/>
              <a:ahLst/>
              <a:cxnLst/>
              <a:rect l="l" t="t" r="r" b="b"/>
              <a:pathLst>
                <a:path w="154304" h="62864">
                  <a:moveTo>
                    <a:pt x="83" y="23657"/>
                  </a:moveTo>
                  <a:lnTo>
                    <a:pt x="2351" y="16917"/>
                  </a:lnTo>
                  <a:lnTo>
                    <a:pt x="7099" y="10647"/>
                  </a:lnTo>
                  <a:lnTo>
                    <a:pt x="14076" y="4968"/>
                  </a:lnTo>
                  <a:lnTo>
                    <a:pt x="23030" y="0"/>
                  </a:lnTo>
                  <a:lnTo>
                    <a:pt x="14078" y="4978"/>
                  </a:lnTo>
                  <a:lnTo>
                    <a:pt x="7100" y="10654"/>
                  </a:lnTo>
                  <a:lnTo>
                    <a:pt x="2351" y="16920"/>
                  </a:lnTo>
                  <a:lnTo>
                    <a:pt x="83" y="23657"/>
                  </a:lnTo>
                  <a:close/>
                </a:path>
                <a:path w="154304" h="62864">
                  <a:moveTo>
                    <a:pt x="153793" y="23660"/>
                  </a:moveTo>
                  <a:lnTo>
                    <a:pt x="151525" y="16920"/>
                  </a:lnTo>
                  <a:lnTo>
                    <a:pt x="146772" y="10650"/>
                  </a:lnTo>
                  <a:lnTo>
                    <a:pt x="139787" y="4971"/>
                  </a:lnTo>
                  <a:lnTo>
                    <a:pt x="130849" y="2"/>
                  </a:lnTo>
                  <a:lnTo>
                    <a:pt x="139810" y="4978"/>
                  </a:lnTo>
                  <a:lnTo>
                    <a:pt x="146781" y="10654"/>
                  </a:lnTo>
                  <a:lnTo>
                    <a:pt x="151527" y="16921"/>
                  </a:lnTo>
                  <a:lnTo>
                    <a:pt x="153793" y="23660"/>
                  </a:lnTo>
                  <a:close/>
                </a:path>
                <a:path w="154304" h="62864">
                  <a:moveTo>
                    <a:pt x="76939" y="62482"/>
                  </a:moveTo>
                  <a:lnTo>
                    <a:pt x="47703" y="59767"/>
                  </a:lnTo>
                  <a:lnTo>
                    <a:pt x="23630" y="52341"/>
                  </a:lnTo>
                  <a:lnTo>
                    <a:pt x="6968" y="41284"/>
                  </a:lnTo>
                  <a:lnTo>
                    <a:pt x="0" y="27673"/>
                  </a:lnTo>
                  <a:lnTo>
                    <a:pt x="6972" y="41286"/>
                  </a:lnTo>
                  <a:lnTo>
                    <a:pt x="23648" y="52345"/>
                  </a:lnTo>
                  <a:lnTo>
                    <a:pt x="47773" y="59772"/>
                  </a:lnTo>
                  <a:lnTo>
                    <a:pt x="76939" y="62482"/>
                  </a:lnTo>
                  <a:close/>
                </a:path>
                <a:path w="154304" h="62864">
                  <a:moveTo>
                    <a:pt x="76998" y="62482"/>
                  </a:moveTo>
                  <a:lnTo>
                    <a:pt x="106158" y="59767"/>
                  </a:lnTo>
                  <a:lnTo>
                    <a:pt x="130241" y="52341"/>
                  </a:lnTo>
                  <a:lnTo>
                    <a:pt x="146907" y="41284"/>
                  </a:lnTo>
                  <a:lnTo>
                    <a:pt x="153876" y="27673"/>
                  </a:lnTo>
                  <a:lnTo>
                    <a:pt x="146907" y="41286"/>
                  </a:lnTo>
                  <a:lnTo>
                    <a:pt x="130241" y="52345"/>
                  </a:lnTo>
                  <a:lnTo>
                    <a:pt x="106158" y="59772"/>
                  </a:lnTo>
                  <a:lnTo>
                    <a:pt x="76998" y="62482"/>
                  </a:lnTo>
                  <a:close/>
                </a:path>
                <a:path w="154304" h="62864">
                  <a:moveTo>
                    <a:pt x="76939" y="62487"/>
                  </a:moveTo>
                  <a:close/>
                </a:path>
              </a:pathLst>
            </a:custGeom>
            <a:solidFill>
              <a:srgbClr val="F9F4C6"/>
            </a:solidFill>
          </p:spPr>
          <p:txBody>
            <a:bodyPr wrap="square" lIns="0" tIns="0" rIns="0" bIns="0" rtlCol="0"/>
            <a:lstStyle/>
            <a:p>
              <a:endParaRPr dirty="0"/>
            </a:p>
          </p:txBody>
        </p:sp>
        <p:sp>
          <p:nvSpPr>
            <p:cNvPr id="86" name="object 86"/>
            <p:cNvSpPr/>
            <p:nvPr/>
          </p:nvSpPr>
          <p:spPr>
            <a:xfrm>
              <a:off x="4747830" y="4020659"/>
              <a:ext cx="107950" cy="55244"/>
            </a:xfrm>
            <a:custGeom>
              <a:avLst/>
              <a:gdLst/>
              <a:ahLst/>
              <a:cxnLst/>
              <a:rect l="l" t="t" r="r" b="b"/>
              <a:pathLst>
                <a:path w="107950" h="55245">
                  <a:moveTo>
                    <a:pt x="53903" y="54677"/>
                  </a:moveTo>
                  <a:lnTo>
                    <a:pt x="32921" y="52672"/>
                  </a:lnTo>
                  <a:lnTo>
                    <a:pt x="15787" y="47203"/>
                  </a:lnTo>
                  <a:lnTo>
                    <a:pt x="4235" y="39091"/>
                  </a:lnTo>
                  <a:lnTo>
                    <a:pt x="0" y="29157"/>
                  </a:lnTo>
                  <a:lnTo>
                    <a:pt x="0" y="0"/>
                  </a:lnTo>
                  <a:lnTo>
                    <a:pt x="107816" y="0"/>
                  </a:lnTo>
                  <a:lnTo>
                    <a:pt x="107816" y="29157"/>
                  </a:lnTo>
                  <a:lnTo>
                    <a:pt x="103579" y="39091"/>
                  </a:lnTo>
                  <a:lnTo>
                    <a:pt x="92027" y="47203"/>
                  </a:lnTo>
                  <a:lnTo>
                    <a:pt x="74890" y="52672"/>
                  </a:lnTo>
                  <a:lnTo>
                    <a:pt x="53903" y="54677"/>
                  </a:lnTo>
                  <a:close/>
                </a:path>
              </a:pathLst>
            </a:custGeom>
            <a:solidFill>
              <a:srgbClr val="A563C6"/>
            </a:solidFill>
          </p:spPr>
          <p:txBody>
            <a:bodyPr wrap="square" lIns="0" tIns="0" rIns="0" bIns="0" rtlCol="0"/>
            <a:lstStyle/>
            <a:p>
              <a:endParaRPr dirty="0"/>
            </a:p>
          </p:txBody>
        </p:sp>
        <p:sp>
          <p:nvSpPr>
            <p:cNvPr id="87" name="object 87"/>
            <p:cNvSpPr/>
            <p:nvPr/>
          </p:nvSpPr>
          <p:spPr>
            <a:xfrm>
              <a:off x="4747829" y="3995139"/>
              <a:ext cx="107950" cy="51435"/>
            </a:xfrm>
            <a:custGeom>
              <a:avLst/>
              <a:gdLst/>
              <a:ahLst/>
              <a:cxnLst/>
              <a:rect l="l" t="t" r="r" b="b"/>
              <a:pathLst>
                <a:path w="107950" h="51435">
                  <a:moveTo>
                    <a:pt x="53903" y="51037"/>
                  </a:moveTo>
                  <a:lnTo>
                    <a:pt x="32921" y="49032"/>
                  </a:lnTo>
                  <a:lnTo>
                    <a:pt x="15787" y="43563"/>
                  </a:lnTo>
                  <a:lnTo>
                    <a:pt x="4235" y="35452"/>
                  </a:lnTo>
                  <a:lnTo>
                    <a:pt x="0" y="25520"/>
                  </a:lnTo>
                  <a:lnTo>
                    <a:pt x="4235" y="15585"/>
                  </a:lnTo>
                  <a:lnTo>
                    <a:pt x="15787" y="7473"/>
                  </a:lnTo>
                  <a:lnTo>
                    <a:pt x="32921" y="2005"/>
                  </a:lnTo>
                  <a:lnTo>
                    <a:pt x="53903" y="0"/>
                  </a:lnTo>
                  <a:lnTo>
                    <a:pt x="74890" y="2005"/>
                  </a:lnTo>
                  <a:lnTo>
                    <a:pt x="92027" y="7473"/>
                  </a:lnTo>
                  <a:lnTo>
                    <a:pt x="103579" y="15585"/>
                  </a:lnTo>
                  <a:lnTo>
                    <a:pt x="107816" y="25520"/>
                  </a:lnTo>
                  <a:lnTo>
                    <a:pt x="103579" y="35452"/>
                  </a:lnTo>
                  <a:lnTo>
                    <a:pt x="92027" y="43563"/>
                  </a:lnTo>
                  <a:lnTo>
                    <a:pt x="74890" y="49032"/>
                  </a:lnTo>
                  <a:lnTo>
                    <a:pt x="53903" y="51037"/>
                  </a:lnTo>
                  <a:close/>
                </a:path>
              </a:pathLst>
            </a:custGeom>
            <a:solidFill>
              <a:srgbClr val="E0C1F2"/>
            </a:solidFill>
          </p:spPr>
          <p:txBody>
            <a:bodyPr wrap="square" lIns="0" tIns="0" rIns="0" bIns="0" rtlCol="0"/>
            <a:lstStyle/>
            <a:p>
              <a:endParaRPr dirty="0"/>
            </a:p>
          </p:txBody>
        </p:sp>
        <p:sp>
          <p:nvSpPr>
            <p:cNvPr id="88" name="object 88"/>
            <p:cNvSpPr/>
            <p:nvPr/>
          </p:nvSpPr>
          <p:spPr>
            <a:xfrm>
              <a:off x="4767072" y="4000975"/>
              <a:ext cx="24130" cy="42545"/>
            </a:xfrm>
            <a:custGeom>
              <a:avLst/>
              <a:gdLst/>
              <a:ahLst/>
              <a:cxnLst/>
              <a:rect l="l" t="t" r="r" b="b"/>
              <a:pathLst>
                <a:path w="24129" h="42545">
                  <a:moveTo>
                    <a:pt x="16497" y="37465"/>
                  </a:moveTo>
                  <a:lnTo>
                    <a:pt x="13995" y="3136"/>
                  </a:lnTo>
                  <a:lnTo>
                    <a:pt x="13817" y="1231"/>
                  </a:lnTo>
                  <a:lnTo>
                    <a:pt x="11823" y="127"/>
                  </a:lnTo>
                  <a:lnTo>
                    <a:pt x="11150" y="76"/>
                  </a:lnTo>
                  <a:lnTo>
                    <a:pt x="10515" y="76"/>
                  </a:lnTo>
                  <a:lnTo>
                    <a:pt x="6769" y="127"/>
                  </a:lnTo>
                  <a:lnTo>
                    <a:pt x="3276" y="1181"/>
                  </a:lnTo>
                  <a:lnTo>
                    <a:pt x="330" y="3060"/>
                  </a:lnTo>
                  <a:lnTo>
                    <a:pt x="0" y="2806"/>
                  </a:lnTo>
                  <a:lnTo>
                    <a:pt x="584" y="10121"/>
                  </a:lnTo>
                  <a:lnTo>
                    <a:pt x="901" y="17462"/>
                  </a:lnTo>
                  <a:lnTo>
                    <a:pt x="939" y="24790"/>
                  </a:lnTo>
                  <a:lnTo>
                    <a:pt x="558" y="34785"/>
                  </a:lnTo>
                  <a:lnTo>
                    <a:pt x="1917" y="36855"/>
                  </a:lnTo>
                  <a:lnTo>
                    <a:pt x="7442" y="39128"/>
                  </a:lnTo>
                  <a:lnTo>
                    <a:pt x="10756" y="40233"/>
                  </a:lnTo>
                  <a:lnTo>
                    <a:pt x="14135" y="41148"/>
                  </a:lnTo>
                  <a:lnTo>
                    <a:pt x="14795" y="41249"/>
                  </a:lnTo>
                  <a:lnTo>
                    <a:pt x="15074" y="41224"/>
                  </a:lnTo>
                  <a:lnTo>
                    <a:pt x="15659" y="41059"/>
                  </a:lnTo>
                  <a:lnTo>
                    <a:pt x="15900" y="40398"/>
                  </a:lnTo>
                  <a:lnTo>
                    <a:pt x="16497" y="37465"/>
                  </a:lnTo>
                  <a:close/>
                </a:path>
                <a:path w="24129" h="42545">
                  <a:moveTo>
                    <a:pt x="24117" y="40246"/>
                  </a:moveTo>
                  <a:lnTo>
                    <a:pt x="20777" y="736"/>
                  </a:lnTo>
                  <a:lnTo>
                    <a:pt x="20434" y="0"/>
                  </a:lnTo>
                  <a:lnTo>
                    <a:pt x="19913" y="0"/>
                  </a:lnTo>
                  <a:lnTo>
                    <a:pt x="19723" y="25"/>
                  </a:lnTo>
                  <a:lnTo>
                    <a:pt x="19253" y="457"/>
                  </a:lnTo>
                  <a:lnTo>
                    <a:pt x="18580" y="1511"/>
                  </a:lnTo>
                  <a:lnTo>
                    <a:pt x="21170" y="41440"/>
                  </a:lnTo>
                  <a:lnTo>
                    <a:pt x="20624" y="41440"/>
                  </a:lnTo>
                  <a:lnTo>
                    <a:pt x="20878" y="41833"/>
                  </a:lnTo>
                  <a:lnTo>
                    <a:pt x="21310" y="42011"/>
                  </a:lnTo>
                  <a:lnTo>
                    <a:pt x="22415" y="42011"/>
                  </a:lnTo>
                  <a:lnTo>
                    <a:pt x="23101" y="41694"/>
                  </a:lnTo>
                  <a:lnTo>
                    <a:pt x="24117" y="40246"/>
                  </a:lnTo>
                  <a:close/>
                </a:path>
              </a:pathLst>
            </a:custGeom>
            <a:solidFill>
              <a:srgbClr val="EFE0F9"/>
            </a:solidFill>
          </p:spPr>
          <p:txBody>
            <a:bodyPr wrap="square" lIns="0" tIns="0" rIns="0" bIns="0" rtlCol="0"/>
            <a:lstStyle/>
            <a:p>
              <a:endParaRPr dirty="0"/>
            </a:p>
          </p:txBody>
        </p:sp>
        <p:sp>
          <p:nvSpPr>
            <p:cNvPr id="89" name="object 89"/>
            <p:cNvSpPr/>
            <p:nvPr/>
          </p:nvSpPr>
          <p:spPr>
            <a:xfrm>
              <a:off x="2106877" y="3826638"/>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90" name="object 90"/>
            <p:cNvSpPr/>
            <p:nvPr/>
          </p:nvSpPr>
          <p:spPr>
            <a:xfrm>
              <a:off x="6975076" y="3362716"/>
              <a:ext cx="9804400" cy="1390650"/>
            </a:xfrm>
            <a:custGeom>
              <a:avLst/>
              <a:gdLst/>
              <a:ahLst/>
              <a:cxnLst/>
              <a:rect l="l" t="t" r="r" b="b"/>
              <a:pathLst>
                <a:path w="9804400" h="1390650">
                  <a:moveTo>
                    <a:pt x="9446950" y="0"/>
                  </a:moveTo>
                  <a:lnTo>
                    <a:pt x="9241543" y="0"/>
                  </a:lnTo>
                  <a:lnTo>
                    <a:pt x="477056" y="0"/>
                  </a:lnTo>
                  <a:lnTo>
                    <a:pt x="428590" y="3260"/>
                  </a:lnTo>
                  <a:lnTo>
                    <a:pt x="382105"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122081"/>
                  </a:lnTo>
                  <a:lnTo>
                    <a:pt x="114972" y="1166752"/>
                  </a:lnTo>
                  <a:lnTo>
                    <a:pt x="100847" y="1210210"/>
                  </a:lnTo>
                  <a:lnTo>
                    <a:pt x="78429" y="1251544"/>
                  </a:lnTo>
                  <a:lnTo>
                    <a:pt x="48633" y="1289847"/>
                  </a:lnTo>
                  <a:lnTo>
                    <a:pt x="12379" y="1324210"/>
                  </a:lnTo>
                  <a:lnTo>
                    <a:pt x="0" y="1343775"/>
                  </a:lnTo>
                  <a:lnTo>
                    <a:pt x="1565" y="1365377"/>
                  </a:lnTo>
                  <a:lnTo>
                    <a:pt x="14679" y="1382856"/>
                  </a:lnTo>
                  <a:lnTo>
                    <a:pt x="36944" y="1390051"/>
                  </a:lnTo>
                  <a:lnTo>
                    <a:pt x="9481232" y="1390083"/>
                  </a:lnTo>
                  <a:lnTo>
                    <a:pt x="9528949" y="1386582"/>
                  </a:lnTo>
                  <a:lnTo>
                    <a:pt x="9574492" y="1376411"/>
                  </a:lnTo>
                  <a:lnTo>
                    <a:pt x="9617360" y="1360071"/>
                  </a:lnTo>
                  <a:lnTo>
                    <a:pt x="9657055" y="1338061"/>
                  </a:lnTo>
                  <a:lnTo>
                    <a:pt x="9693077" y="1310879"/>
                  </a:lnTo>
                  <a:lnTo>
                    <a:pt x="9724927" y="1279027"/>
                  </a:lnTo>
                  <a:lnTo>
                    <a:pt x="9752106" y="1243003"/>
                  </a:lnTo>
                  <a:lnTo>
                    <a:pt x="9774115" y="1203307"/>
                  </a:lnTo>
                  <a:lnTo>
                    <a:pt x="9790453" y="1160438"/>
                  </a:lnTo>
                  <a:lnTo>
                    <a:pt x="9800622" y="1114897"/>
                  </a:lnTo>
                  <a:lnTo>
                    <a:pt x="9804123" y="1067182"/>
                  </a:lnTo>
                  <a:lnTo>
                    <a:pt x="9804123" y="357172"/>
                  </a:lnTo>
                  <a:lnTo>
                    <a:pt x="9800862" y="308706"/>
                  </a:lnTo>
                  <a:lnTo>
                    <a:pt x="9791364" y="262221"/>
                  </a:lnTo>
                  <a:lnTo>
                    <a:pt x="9776054" y="218144"/>
                  </a:lnTo>
                  <a:lnTo>
                    <a:pt x="9755358" y="176900"/>
                  </a:lnTo>
                  <a:lnTo>
                    <a:pt x="9729701" y="138914"/>
                  </a:lnTo>
                  <a:lnTo>
                    <a:pt x="9699509" y="104613"/>
                  </a:lnTo>
                  <a:lnTo>
                    <a:pt x="9665208" y="74421"/>
                  </a:lnTo>
                  <a:lnTo>
                    <a:pt x="9627222" y="48764"/>
                  </a:lnTo>
                  <a:lnTo>
                    <a:pt x="9585978" y="28068"/>
                  </a:lnTo>
                  <a:lnTo>
                    <a:pt x="9541901" y="12758"/>
                  </a:lnTo>
                  <a:lnTo>
                    <a:pt x="9495417" y="3260"/>
                  </a:lnTo>
                  <a:lnTo>
                    <a:pt x="9446950" y="0"/>
                  </a:lnTo>
                  <a:close/>
                </a:path>
              </a:pathLst>
            </a:custGeom>
            <a:solidFill>
              <a:srgbClr val="FFFFFF"/>
            </a:solidFill>
          </p:spPr>
          <p:txBody>
            <a:bodyPr wrap="square" lIns="0" tIns="0" rIns="0" bIns="0" rtlCol="0"/>
            <a:lstStyle/>
            <a:p>
              <a:endParaRPr dirty="0"/>
            </a:p>
          </p:txBody>
        </p:sp>
        <p:sp>
          <p:nvSpPr>
            <p:cNvPr id="91" name="object 91"/>
            <p:cNvSpPr/>
            <p:nvPr/>
          </p:nvSpPr>
          <p:spPr>
            <a:xfrm>
              <a:off x="6975076" y="3362716"/>
              <a:ext cx="9804400" cy="1390650"/>
            </a:xfrm>
            <a:custGeom>
              <a:avLst/>
              <a:gdLst/>
              <a:ahLst/>
              <a:cxnLst/>
              <a:rect l="l" t="t" r="r" b="b"/>
              <a:pathLst>
                <a:path w="9804400" h="1390650">
                  <a:moveTo>
                    <a:pt x="9241543" y="0"/>
                  </a:moveTo>
                  <a:lnTo>
                    <a:pt x="9446950" y="0"/>
                  </a:lnTo>
                  <a:lnTo>
                    <a:pt x="9495417" y="3260"/>
                  </a:lnTo>
                  <a:lnTo>
                    <a:pt x="9541901" y="12758"/>
                  </a:lnTo>
                  <a:lnTo>
                    <a:pt x="9585978" y="28068"/>
                  </a:lnTo>
                  <a:lnTo>
                    <a:pt x="9627222" y="48764"/>
                  </a:lnTo>
                  <a:lnTo>
                    <a:pt x="9665208" y="74421"/>
                  </a:lnTo>
                  <a:lnTo>
                    <a:pt x="9699509" y="104613"/>
                  </a:lnTo>
                  <a:lnTo>
                    <a:pt x="9729701" y="138914"/>
                  </a:lnTo>
                  <a:lnTo>
                    <a:pt x="9755358" y="176900"/>
                  </a:lnTo>
                  <a:lnTo>
                    <a:pt x="9776054" y="218144"/>
                  </a:lnTo>
                  <a:lnTo>
                    <a:pt x="9791364" y="262221"/>
                  </a:lnTo>
                  <a:lnTo>
                    <a:pt x="9800862" y="308706"/>
                  </a:lnTo>
                  <a:lnTo>
                    <a:pt x="9804123" y="357172"/>
                  </a:lnTo>
                  <a:lnTo>
                    <a:pt x="9804123" y="1067182"/>
                  </a:lnTo>
                  <a:lnTo>
                    <a:pt x="9800622" y="1114897"/>
                  </a:lnTo>
                  <a:lnTo>
                    <a:pt x="9790453" y="1160438"/>
                  </a:lnTo>
                  <a:lnTo>
                    <a:pt x="9774115" y="1203307"/>
                  </a:lnTo>
                  <a:lnTo>
                    <a:pt x="9752106" y="1243003"/>
                  </a:lnTo>
                  <a:lnTo>
                    <a:pt x="9724927" y="1279027"/>
                  </a:lnTo>
                  <a:lnTo>
                    <a:pt x="9693077" y="1310879"/>
                  </a:lnTo>
                  <a:lnTo>
                    <a:pt x="9657055" y="1338061"/>
                  </a:lnTo>
                  <a:lnTo>
                    <a:pt x="9617360" y="1360071"/>
                  </a:lnTo>
                  <a:lnTo>
                    <a:pt x="9574492" y="1376411"/>
                  </a:lnTo>
                  <a:lnTo>
                    <a:pt x="9528949" y="1386582"/>
                  </a:lnTo>
                  <a:lnTo>
                    <a:pt x="9481232" y="1390083"/>
                  </a:lnTo>
                  <a:lnTo>
                    <a:pt x="36944" y="1390051"/>
                  </a:lnTo>
                  <a:lnTo>
                    <a:pt x="14679" y="1382856"/>
                  </a:lnTo>
                  <a:lnTo>
                    <a:pt x="1565" y="1365377"/>
                  </a:lnTo>
                  <a:lnTo>
                    <a:pt x="0" y="1343775"/>
                  </a:lnTo>
                  <a:lnTo>
                    <a:pt x="12379" y="1324210"/>
                  </a:lnTo>
                  <a:lnTo>
                    <a:pt x="48633" y="1289847"/>
                  </a:lnTo>
                  <a:lnTo>
                    <a:pt x="78429" y="1251544"/>
                  </a:lnTo>
                  <a:lnTo>
                    <a:pt x="100847" y="1210210"/>
                  </a:lnTo>
                  <a:lnTo>
                    <a:pt x="114972" y="1166752"/>
                  </a:lnTo>
                  <a:lnTo>
                    <a:pt x="119884" y="1122081"/>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5" y="12758"/>
                  </a:lnTo>
                  <a:lnTo>
                    <a:pt x="428590" y="3260"/>
                  </a:lnTo>
                  <a:lnTo>
                    <a:pt x="477056" y="0"/>
                  </a:lnTo>
                  <a:lnTo>
                    <a:pt x="661825" y="0"/>
                  </a:lnTo>
                  <a:lnTo>
                    <a:pt x="9241543" y="0"/>
                  </a:lnTo>
                  <a:close/>
                </a:path>
              </a:pathLst>
            </a:custGeom>
            <a:ln w="62825">
              <a:solidFill>
                <a:srgbClr val="CC96EA"/>
              </a:solidFill>
            </a:ln>
          </p:spPr>
          <p:txBody>
            <a:bodyPr wrap="square" lIns="0" tIns="0" rIns="0" bIns="0" rtlCol="0"/>
            <a:lstStyle/>
            <a:p>
              <a:endParaRPr dirty="0"/>
            </a:p>
          </p:txBody>
        </p:sp>
      </p:grpSp>
      <p:sp>
        <p:nvSpPr>
          <p:cNvPr id="92" name="object 92"/>
          <p:cNvSpPr txBox="1"/>
          <p:nvPr/>
        </p:nvSpPr>
        <p:spPr>
          <a:xfrm>
            <a:off x="2052290" y="6954056"/>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93" name="object 93"/>
          <p:cNvSpPr txBox="1"/>
          <p:nvPr/>
        </p:nvSpPr>
        <p:spPr>
          <a:xfrm>
            <a:off x="7565141" y="3665206"/>
            <a:ext cx="8600440" cy="719455"/>
          </a:xfrm>
          <a:prstGeom prst="rect">
            <a:avLst/>
          </a:prstGeom>
        </p:spPr>
        <p:txBody>
          <a:bodyPr vert="horz" wrap="square" lIns="0" tIns="13335" rIns="0" bIns="0" rtlCol="0">
            <a:spAutoFit/>
          </a:bodyPr>
          <a:lstStyle/>
          <a:p>
            <a:pPr marL="12700">
              <a:lnSpc>
                <a:spcPts val="2725"/>
              </a:lnSpc>
              <a:spcBef>
                <a:spcPts val="105"/>
              </a:spcBef>
            </a:pPr>
            <a:r>
              <a:rPr sz="2300" dirty="0">
                <a:solidFill>
                  <a:srgbClr val="231F20"/>
                </a:solidFill>
                <a:latin typeface="Calibri"/>
                <a:cs typeface="Calibri"/>
              </a:rPr>
              <a:t>Rappelez</a:t>
            </a:r>
            <a:r>
              <a:rPr sz="2300" spc="-40" dirty="0">
                <a:solidFill>
                  <a:srgbClr val="231F20"/>
                </a:solidFill>
                <a:latin typeface="Calibri"/>
                <a:cs typeface="Calibri"/>
              </a:rPr>
              <a:t> </a:t>
            </a:r>
            <a:r>
              <a:rPr sz="2300" spc="-20" dirty="0">
                <a:solidFill>
                  <a:srgbClr val="231F20"/>
                </a:solidFill>
                <a:latin typeface="Calibri"/>
                <a:cs typeface="Calibri"/>
              </a:rPr>
              <a:t>que</a:t>
            </a:r>
            <a:r>
              <a:rPr sz="2300" spc="-35" dirty="0">
                <a:solidFill>
                  <a:srgbClr val="231F20"/>
                </a:solidFill>
                <a:latin typeface="Calibri"/>
                <a:cs typeface="Calibri"/>
              </a:rPr>
              <a:t> </a:t>
            </a:r>
            <a:r>
              <a:rPr sz="2300" spc="-20" dirty="0">
                <a:solidFill>
                  <a:srgbClr val="231F20"/>
                </a:solidFill>
                <a:latin typeface="Calibri"/>
                <a:cs typeface="Calibri"/>
              </a:rPr>
              <a:t>l’escroquerie</a:t>
            </a:r>
            <a:r>
              <a:rPr sz="2300" spc="-45" dirty="0">
                <a:solidFill>
                  <a:srgbClr val="231F20"/>
                </a:solidFill>
                <a:latin typeface="Calibri"/>
                <a:cs typeface="Calibri"/>
              </a:rPr>
              <a:t> </a:t>
            </a:r>
            <a:r>
              <a:rPr sz="2300" dirty="0">
                <a:solidFill>
                  <a:srgbClr val="231F20"/>
                </a:solidFill>
                <a:latin typeface="Calibri"/>
                <a:cs typeface="Calibri"/>
              </a:rPr>
              <a:t>est</a:t>
            </a:r>
            <a:r>
              <a:rPr sz="2300" spc="-35" dirty="0">
                <a:solidFill>
                  <a:srgbClr val="231F20"/>
                </a:solidFill>
                <a:latin typeface="Calibri"/>
                <a:cs typeface="Calibri"/>
              </a:rPr>
              <a:t> </a:t>
            </a:r>
            <a:r>
              <a:rPr sz="2300" dirty="0">
                <a:solidFill>
                  <a:srgbClr val="231F20"/>
                </a:solidFill>
                <a:latin typeface="Calibri"/>
                <a:cs typeface="Calibri"/>
              </a:rPr>
              <a:t>une</a:t>
            </a:r>
            <a:r>
              <a:rPr sz="2300" spc="-40" dirty="0">
                <a:solidFill>
                  <a:srgbClr val="231F20"/>
                </a:solidFill>
                <a:latin typeface="Calibri"/>
                <a:cs typeface="Calibri"/>
              </a:rPr>
              <a:t> </a:t>
            </a:r>
            <a:r>
              <a:rPr sz="2300" dirty="0">
                <a:solidFill>
                  <a:srgbClr val="231F20"/>
                </a:solidFill>
                <a:latin typeface="Calibri"/>
                <a:cs typeface="Calibri"/>
              </a:rPr>
              <a:t>infraction</a:t>
            </a:r>
            <a:r>
              <a:rPr sz="2300" spc="-40" dirty="0">
                <a:solidFill>
                  <a:srgbClr val="231F20"/>
                </a:solidFill>
                <a:latin typeface="Calibri"/>
                <a:cs typeface="Calibri"/>
              </a:rPr>
              <a:t> </a:t>
            </a:r>
            <a:r>
              <a:rPr sz="2300" dirty="0">
                <a:solidFill>
                  <a:srgbClr val="231F20"/>
                </a:solidFill>
                <a:latin typeface="Calibri"/>
                <a:cs typeface="Calibri"/>
              </a:rPr>
              <a:t>inscrite</a:t>
            </a:r>
            <a:r>
              <a:rPr sz="2300" spc="-40" dirty="0">
                <a:solidFill>
                  <a:srgbClr val="231F20"/>
                </a:solidFill>
                <a:latin typeface="Calibri"/>
                <a:cs typeface="Calibri"/>
              </a:rPr>
              <a:t> </a:t>
            </a:r>
            <a:r>
              <a:rPr sz="2300" dirty="0">
                <a:solidFill>
                  <a:srgbClr val="231F20"/>
                </a:solidFill>
                <a:latin typeface="Calibri"/>
                <a:cs typeface="Calibri"/>
              </a:rPr>
              <a:t>au</a:t>
            </a:r>
            <a:r>
              <a:rPr sz="2300" spc="-40" dirty="0">
                <a:solidFill>
                  <a:srgbClr val="231F20"/>
                </a:solidFill>
                <a:latin typeface="Calibri"/>
                <a:cs typeface="Calibri"/>
              </a:rPr>
              <a:t> </a:t>
            </a:r>
            <a:r>
              <a:rPr sz="2300" spc="-10" dirty="0">
                <a:solidFill>
                  <a:srgbClr val="231F20"/>
                </a:solidFill>
                <a:latin typeface="Calibri"/>
                <a:cs typeface="Calibri"/>
              </a:rPr>
              <a:t>code</a:t>
            </a:r>
            <a:r>
              <a:rPr sz="2300" spc="-35" dirty="0">
                <a:solidFill>
                  <a:srgbClr val="231F20"/>
                </a:solidFill>
                <a:latin typeface="Calibri"/>
                <a:cs typeface="Calibri"/>
              </a:rPr>
              <a:t> </a:t>
            </a:r>
            <a:r>
              <a:rPr sz="2300" spc="-10" dirty="0">
                <a:solidFill>
                  <a:srgbClr val="231F20"/>
                </a:solidFill>
                <a:latin typeface="Calibri"/>
                <a:cs typeface="Calibri"/>
              </a:rPr>
              <a:t>pénal</a:t>
            </a:r>
            <a:endParaRPr sz="2300" dirty="0">
              <a:latin typeface="Calibri"/>
              <a:cs typeface="Calibri"/>
            </a:endParaRPr>
          </a:p>
          <a:p>
            <a:pPr marL="12700">
              <a:lnSpc>
                <a:spcPts val="2725"/>
              </a:lnSpc>
            </a:pPr>
            <a:r>
              <a:rPr sz="2300" dirty="0">
                <a:solidFill>
                  <a:srgbClr val="231F20"/>
                </a:solidFill>
                <a:latin typeface="Calibri"/>
                <a:cs typeface="Calibri"/>
              </a:rPr>
              <a:t>(Article</a:t>
            </a:r>
            <a:r>
              <a:rPr sz="2300" spc="-15" dirty="0">
                <a:solidFill>
                  <a:srgbClr val="231F20"/>
                </a:solidFill>
                <a:latin typeface="Calibri"/>
                <a:cs typeface="Calibri"/>
              </a:rPr>
              <a:t> </a:t>
            </a:r>
            <a:r>
              <a:rPr sz="2300" dirty="0">
                <a:solidFill>
                  <a:srgbClr val="231F20"/>
                </a:solidFill>
                <a:latin typeface="Calibri"/>
                <a:cs typeface="Calibri"/>
              </a:rPr>
              <a:t>313-1)</a:t>
            </a:r>
            <a:r>
              <a:rPr sz="2300" spc="-15" dirty="0">
                <a:solidFill>
                  <a:srgbClr val="231F20"/>
                </a:solidFill>
                <a:latin typeface="Calibri"/>
                <a:cs typeface="Calibri"/>
              </a:rPr>
              <a:t> </a:t>
            </a:r>
            <a:r>
              <a:rPr sz="2300" dirty="0">
                <a:solidFill>
                  <a:srgbClr val="231F20"/>
                </a:solidFill>
                <a:latin typeface="Calibri"/>
                <a:cs typeface="Calibri"/>
              </a:rPr>
              <a:t>punie</a:t>
            </a:r>
            <a:r>
              <a:rPr sz="2300" spc="-20" dirty="0">
                <a:solidFill>
                  <a:srgbClr val="231F20"/>
                </a:solidFill>
                <a:latin typeface="Calibri"/>
                <a:cs typeface="Calibri"/>
              </a:rPr>
              <a:t> </a:t>
            </a:r>
            <a:r>
              <a:rPr sz="2300" spc="-10" dirty="0">
                <a:solidFill>
                  <a:srgbClr val="231F20"/>
                </a:solidFill>
                <a:latin typeface="Calibri"/>
                <a:cs typeface="Calibri"/>
              </a:rPr>
              <a:t>de</a:t>
            </a:r>
            <a:r>
              <a:rPr sz="2300" spc="-15" dirty="0">
                <a:solidFill>
                  <a:srgbClr val="231F20"/>
                </a:solidFill>
                <a:latin typeface="Calibri"/>
                <a:cs typeface="Calibri"/>
              </a:rPr>
              <a:t> </a:t>
            </a:r>
            <a:r>
              <a:rPr sz="2300" spc="65" dirty="0">
                <a:solidFill>
                  <a:srgbClr val="231F20"/>
                </a:solidFill>
                <a:latin typeface="Calibri"/>
                <a:cs typeface="Calibri"/>
              </a:rPr>
              <a:t>5</a:t>
            </a:r>
            <a:r>
              <a:rPr sz="2300" spc="-15" dirty="0">
                <a:solidFill>
                  <a:srgbClr val="231F20"/>
                </a:solidFill>
                <a:latin typeface="Calibri"/>
                <a:cs typeface="Calibri"/>
              </a:rPr>
              <a:t> </a:t>
            </a:r>
            <a:r>
              <a:rPr sz="2300" dirty="0">
                <a:solidFill>
                  <a:srgbClr val="231F20"/>
                </a:solidFill>
                <a:latin typeface="Calibri"/>
                <a:cs typeface="Calibri"/>
              </a:rPr>
              <a:t>ans</a:t>
            </a:r>
            <a:r>
              <a:rPr sz="2300" spc="-20" dirty="0">
                <a:solidFill>
                  <a:srgbClr val="231F20"/>
                </a:solidFill>
                <a:latin typeface="Calibri"/>
                <a:cs typeface="Calibri"/>
              </a:rPr>
              <a:t> </a:t>
            </a:r>
            <a:r>
              <a:rPr sz="2300" spc="-35" dirty="0">
                <a:solidFill>
                  <a:srgbClr val="231F20"/>
                </a:solidFill>
                <a:latin typeface="Calibri"/>
                <a:cs typeface="Calibri"/>
              </a:rPr>
              <a:t>d’emprisonnement</a:t>
            </a:r>
            <a:r>
              <a:rPr sz="2300" spc="-20" dirty="0">
                <a:solidFill>
                  <a:srgbClr val="231F20"/>
                </a:solidFill>
                <a:latin typeface="Calibri"/>
                <a:cs typeface="Calibri"/>
              </a:rPr>
              <a:t> </a:t>
            </a:r>
            <a:r>
              <a:rPr sz="2300" dirty="0">
                <a:solidFill>
                  <a:srgbClr val="231F20"/>
                </a:solidFill>
                <a:latin typeface="Calibri"/>
                <a:cs typeface="Calibri"/>
              </a:rPr>
              <a:t>et</a:t>
            </a:r>
            <a:r>
              <a:rPr sz="2300" spc="-15" dirty="0">
                <a:solidFill>
                  <a:srgbClr val="231F20"/>
                </a:solidFill>
                <a:latin typeface="Calibri"/>
                <a:cs typeface="Calibri"/>
              </a:rPr>
              <a:t> </a:t>
            </a:r>
            <a:r>
              <a:rPr sz="2300" dirty="0">
                <a:solidFill>
                  <a:srgbClr val="231F20"/>
                </a:solidFill>
                <a:latin typeface="Calibri"/>
                <a:cs typeface="Calibri"/>
              </a:rPr>
              <a:t>375</a:t>
            </a:r>
            <a:r>
              <a:rPr sz="2300" spc="-15" dirty="0">
                <a:solidFill>
                  <a:srgbClr val="231F20"/>
                </a:solidFill>
                <a:latin typeface="Calibri"/>
                <a:cs typeface="Calibri"/>
              </a:rPr>
              <a:t> </a:t>
            </a:r>
            <a:r>
              <a:rPr sz="2300" dirty="0">
                <a:solidFill>
                  <a:srgbClr val="231F20"/>
                </a:solidFill>
                <a:latin typeface="Calibri"/>
                <a:cs typeface="Calibri"/>
              </a:rPr>
              <a:t>000€</a:t>
            </a:r>
            <a:r>
              <a:rPr sz="2300" spc="-10" dirty="0">
                <a:solidFill>
                  <a:srgbClr val="231F20"/>
                </a:solidFill>
                <a:latin typeface="Calibri"/>
                <a:cs typeface="Calibri"/>
              </a:rPr>
              <a:t> d’amende.</a:t>
            </a:r>
            <a:endParaRPr sz="2300" dirty="0">
              <a:latin typeface="Calibri"/>
              <a:cs typeface="Calibri"/>
            </a:endParaRPr>
          </a:p>
        </p:txBody>
      </p:sp>
      <p:grpSp>
        <p:nvGrpSpPr>
          <p:cNvPr id="101" name="object 2">
            <a:extLst>
              <a:ext uri="{FF2B5EF4-FFF2-40B4-BE49-F238E27FC236}">
                <a16:creationId xmlns:a16="http://schemas.microsoft.com/office/drawing/2014/main" id="{EE533F1E-D561-C712-89F6-CA993C99BB24}"/>
              </a:ext>
            </a:extLst>
          </p:cNvPr>
          <p:cNvGrpSpPr/>
          <p:nvPr/>
        </p:nvGrpSpPr>
        <p:grpSpPr>
          <a:xfrm>
            <a:off x="0" y="0"/>
            <a:ext cx="20104100" cy="1543685"/>
            <a:chOff x="0" y="0"/>
            <a:chExt cx="20104100" cy="1543685"/>
          </a:xfrm>
        </p:grpSpPr>
        <p:sp>
          <p:nvSpPr>
            <p:cNvPr id="102" name="object 3">
              <a:extLst>
                <a:ext uri="{FF2B5EF4-FFF2-40B4-BE49-F238E27FC236}">
                  <a16:creationId xmlns:a16="http://schemas.microsoft.com/office/drawing/2014/main" id="{E447FC8F-73A4-A09B-7F13-F4ADDF72E887}"/>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103" name="object 4">
              <a:extLst>
                <a:ext uri="{FF2B5EF4-FFF2-40B4-BE49-F238E27FC236}">
                  <a16:creationId xmlns:a16="http://schemas.microsoft.com/office/drawing/2014/main" id="{80D43A47-4E34-A0A5-6043-6536E73251E9}"/>
                </a:ext>
              </a:extLst>
            </p:cNvPr>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104" name="object 5">
              <a:extLst>
                <a:ext uri="{FF2B5EF4-FFF2-40B4-BE49-F238E27FC236}">
                  <a16:creationId xmlns:a16="http://schemas.microsoft.com/office/drawing/2014/main" id="{C61A8452-1F4E-37E5-4E60-0173AAD44F77}"/>
                </a:ext>
              </a:extLst>
            </p:cNvPr>
            <p:cNvPicPr/>
            <p:nvPr/>
          </p:nvPicPr>
          <p:blipFill>
            <a:blip r:embed="rId12" cstate="print"/>
            <a:stretch>
              <a:fillRect/>
            </a:stretch>
          </p:blipFill>
          <p:spPr>
            <a:xfrm>
              <a:off x="2941343" y="583595"/>
              <a:ext cx="165526" cy="74731"/>
            </a:xfrm>
            <a:prstGeom prst="rect">
              <a:avLst/>
            </a:prstGeom>
          </p:spPr>
        </p:pic>
        <p:sp>
          <p:nvSpPr>
            <p:cNvPr id="105" name="object 6">
              <a:extLst>
                <a:ext uri="{FF2B5EF4-FFF2-40B4-BE49-F238E27FC236}">
                  <a16:creationId xmlns:a16="http://schemas.microsoft.com/office/drawing/2014/main" id="{180C74F9-227D-1EBD-F044-7B3F3CB1DB68}"/>
                </a:ext>
              </a:extLst>
            </p:cNvPr>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106" name="object 7">
              <a:extLst>
                <a:ext uri="{FF2B5EF4-FFF2-40B4-BE49-F238E27FC236}">
                  <a16:creationId xmlns:a16="http://schemas.microsoft.com/office/drawing/2014/main" id="{056ED49E-BD91-5E09-4EF3-29654752B209}"/>
                </a:ext>
              </a:extLst>
            </p:cNvPr>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107" name="object 8">
              <a:extLst>
                <a:ext uri="{FF2B5EF4-FFF2-40B4-BE49-F238E27FC236}">
                  <a16:creationId xmlns:a16="http://schemas.microsoft.com/office/drawing/2014/main" id="{709779BA-C18C-2607-A41F-D62FCE5A3DEB}"/>
                </a:ext>
              </a:extLst>
            </p:cNvPr>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108" name="object 9">
              <a:extLst>
                <a:ext uri="{FF2B5EF4-FFF2-40B4-BE49-F238E27FC236}">
                  <a16:creationId xmlns:a16="http://schemas.microsoft.com/office/drawing/2014/main" id="{7575A2B6-B32C-194E-FBF6-3D0154627F22}"/>
                </a:ext>
              </a:extLst>
            </p:cNvPr>
            <p:cNvPicPr/>
            <p:nvPr/>
          </p:nvPicPr>
          <p:blipFill>
            <a:blip r:embed="rId13" cstate="print"/>
            <a:stretch>
              <a:fillRect/>
            </a:stretch>
          </p:blipFill>
          <p:spPr>
            <a:xfrm>
              <a:off x="786811" y="414296"/>
              <a:ext cx="194568" cy="193648"/>
            </a:xfrm>
            <a:prstGeom prst="rect">
              <a:avLst/>
            </a:prstGeom>
          </p:spPr>
        </p:pic>
        <p:sp>
          <p:nvSpPr>
            <p:cNvPr id="109" name="object 10">
              <a:extLst>
                <a:ext uri="{FF2B5EF4-FFF2-40B4-BE49-F238E27FC236}">
                  <a16:creationId xmlns:a16="http://schemas.microsoft.com/office/drawing/2014/main" id="{5F98A2A0-ECE4-7E29-ED67-EFE7BA52D089}"/>
                </a:ext>
              </a:extLst>
            </p:cNvPr>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0" name="object 11">
              <a:extLst>
                <a:ext uri="{FF2B5EF4-FFF2-40B4-BE49-F238E27FC236}">
                  <a16:creationId xmlns:a16="http://schemas.microsoft.com/office/drawing/2014/main" id="{F683D16F-3E2D-EEA3-46F4-2D280A3963C8}"/>
                </a:ext>
              </a:extLst>
            </p:cNvPr>
            <p:cNvPicPr/>
            <p:nvPr/>
          </p:nvPicPr>
          <p:blipFill>
            <a:blip r:embed="rId14" cstate="print"/>
            <a:stretch>
              <a:fillRect/>
            </a:stretch>
          </p:blipFill>
          <p:spPr>
            <a:xfrm>
              <a:off x="942241" y="229292"/>
              <a:ext cx="253426" cy="110426"/>
            </a:xfrm>
            <a:prstGeom prst="rect">
              <a:avLst/>
            </a:prstGeom>
          </p:spPr>
        </p:pic>
        <p:pic>
          <p:nvPicPr>
            <p:cNvPr id="111" name="object 12">
              <a:extLst>
                <a:ext uri="{FF2B5EF4-FFF2-40B4-BE49-F238E27FC236}">
                  <a16:creationId xmlns:a16="http://schemas.microsoft.com/office/drawing/2014/main" id="{2FE3D22D-6080-210B-CA4B-E39148FF6A79}"/>
                </a:ext>
              </a:extLst>
            </p:cNvPr>
            <p:cNvPicPr/>
            <p:nvPr/>
          </p:nvPicPr>
          <p:blipFill>
            <a:blip r:embed="rId15" cstate="print"/>
            <a:stretch>
              <a:fillRect/>
            </a:stretch>
          </p:blipFill>
          <p:spPr>
            <a:xfrm>
              <a:off x="778128" y="950596"/>
              <a:ext cx="107549" cy="217145"/>
            </a:xfrm>
            <a:prstGeom prst="rect">
              <a:avLst/>
            </a:prstGeom>
          </p:spPr>
        </p:pic>
        <p:sp>
          <p:nvSpPr>
            <p:cNvPr id="112" name="object 13">
              <a:extLst>
                <a:ext uri="{FF2B5EF4-FFF2-40B4-BE49-F238E27FC236}">
                  <a16:creationId xmlns:a16="http://schemas.microsoft.com/office/drawing/2014/main" id="{AEE3B14F-C667-E342-39D3-BE9ECFFDA996}"/>
                </a:ext>
              </a:extLst>
            </p:cNvPr>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13" name="object 14">
              <a:extLst>
                <a:ext uri="{FF2B5EF4-FFF2-40B4-BE49-F238E27FC236}">
                  <a16:creationId xmlns:a16="http://schemas.microsoft.com/office/drawing/2014/main" id="{D6AA6A76-5AFE-2DA0-B144-A2C69E9EA914}"/>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14" name="object 15">
            <a:extLst>
              <a:ext uri="{FF2B5EF4-FFF2-40B4-BE49-F238E27FC236}">
                <a16:creationId xmlns:a16="http://schemas.microsoft.com/office/drawing/2014/main" id="{99FA25F2-4210-76C7-0278-6E7AFC38A3B0}"/>
              </a:ext>
            </a:extLst>
          </p:cNvPr>
          <p:cNvSpPr txBox="1">
            <a:spLocks/>
          </p:cNvSpPr>
          <p:nvPr/>
        </p:nvSpPr>
        <p:spPr>
          <a:xfrm>
            <a:off x="2795607" y="1678365"/>
            <a:ext cx="14800243"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206375">
              <a:spcBef>
                <a:spcPts val="114"/>
              </a:spcBef>
            </a:pPr>
            <a:r>
              <a:rPr lang="fr-FR" b="1" u="sng" spc="-150">
                <a:uFill>
                  <a:solidFill>
                    <a:srgbClr val="231F20"/>
                  </a:solidFill>
                </a:uFill>
              </a:rPr>
              <a:t>ACTIVITÉ 2</a:t>
            </a:r>
            <a:r>
              <a:rPr lang="fr-FR" b="1" spc="-150"/>
              <a:t> : NE LAISSEZ PAS LES CYBERCRIMINELS...</a:t>
            </a:r>
            <a:endParaRPr lang="fr-FR" b="1" spc="-150" dirty="0"/>
          </a:p>
        </p:txBody>
      </p:sp>
      <p:grpSp>
        <p:nvGrpSpPr>
          <p:cNvPr id="115" name="object 21">
            <a:extLst>
              <a:ext uri="{FF2B5EF4-FFF2-40B4-BE49-F238E27FC236}">
                <a16:creationId xmlns:a16="http://schemas.microsoft.com/office/drawing/2014/main" id="{69BCD622-5F5C-AEC2-C8AE-ECB5E19AE295}"/>
              </a:ext>
            </a:extLst>
          </p:cNvPr>
          <p:cNvGrpSpPr/>
          <p:nvPr/>
        </p:nvGrpSpPr>
        <p:grpSpPr>
          <a:xfrm>
            <a:off x="1322959" y="1556894"/>
            <a:ext cx="1341120" cy="1238250"/>
            <a:chOff x="1322959" y="1556894"/>
            <a:chExt cx="1341120" cy="1238250"/>
          </a:xfrm>
        </p:grpSpPr>
        <p:sp>
          <p:nvSpPr>
            <p:cNvPr id="116" name="object 22">
              <a:extLst>
                <a:ext uri="{FF2B5EF4-FFF2-40B4-BE49-F238E27FC236}">
                  <a16:creationId xmlns:a16="http://schemas.microsoft.com/office/drawing/2014/main" id="{2252F8F8-EEFA-7968-1E0F-DAA0EAA799A3}"/>
                </a:ext>
              </a:extLst>
            </p:cNvPr>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17" name="object 23">
              <a:extLst>
                <a:ext uri="{FF2B5EF4-FFF2-40B4-BE49-F238E27FC236}">
                  <a16:creationId xmlns:a16="http://schemas.microsoft.com/office/drawing/2014/main" id="{387AB1DD-63E3-B448-94E2-7E14EB8D6D2E}"/>
                </a:ext>
              </a:extLst>
            </p:cNvPr>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118" name="object 24">
              <a:extLst>
                <a:ext uri="{FF2B5EF4-FFF2-40B4-BE49-F238E27FC236}">
                  <a16:creationId xmlns:a16="http://schemas.microsoft.com/office/drawing/2014/main" id="{D4E823FA-AB4F-1B61-25AD-9A1939E54814}"/>
                </a:ext>
              </a:extLst>
            </p:cNvPr>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119" name="object 26">
            <a:extLst>
              <a:ext uri="{FF2B5EF4-FFF2-40B4-BE49-F238E27FC236}">
                <a16:creationId xmlns:a16="http://schemas.microsoft.com/office/drawing/2014/main" id="{713EEF62-C8B6-204B-DC95-E484CA91D427}"/>
              </a:ext>
            </a:extLst>
          </p:cNvPr>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45MIN</a:t>
            </a:r>
            <a:endParaRPr lang="fr-FR" sz="1950" b="1"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47482" y="399527"/>
            <a:ext cx="16456660" cy="10525125"/>
            <a:chOff x="1847482" y="399527"/>
            <a:chExt cx="16456660" cy="10525125"/>
          </a:xfrm>
        </p:grpSpPr>
        <p:pic>
          <p:nvPicPr>
            <p:cNvPr id="4" name="object 4"/>
            <p:cNvPicPr/>
            <p:nvPr/>
          </p:nvPicPr>
          <p:blipFill>
            <a:blip r:embed="rId2" cstate="print"/>
            <a:stretch>
              <a:fillRect/>
            </a:stretch>
          </p:blipFill>
          <p:spPr>
            <a:xfrm>
              <a:off x="1847482" y="399527"/>
              <a:ext cx="16456231" cy="10524944"/>
            </a:xfrm>
            <a:prstGeom prst="rect">
              <a:avLst/>
            </a:prstGeom>
          </p:spPr>
        </p:pic>
        <p:sp>
          <p:nvSpPr>
            <p:cNvPr id="5" name="object 5"/>
            <p:cNvSpPr/>
            <p:nvPr/>
          </p:nvSpPr>
          <p:spPr>
            <a:xfrm>
              <a:off x="2091360" y="643732"/>
              <a:ext cx="15823565" cy="9889490"/>
            </a:xfrm>
            <a:custGeom>
              <a:avLst/>
              <a:gdLst/>
              <a:ahLst/>
              <a:cxnLst/>
              <a:rect l="l" t="t" r="r" b="b"/>
              <a:pathLst>
                <a:path w="15823565" h="9889490">
                  <a:moveTo>
                    <a:pt x="15682025" y="0"/>
                  </a:moveTo>
                  <a:lnTo>
                    <a:pt x="141189" y="0"/>
                  </a:lnTo>
                  <a:lnTo>
                    <a:pt x="96566" y="7196"/>
                  </a:lnTo>
                  <a:lnTo>
                    <a:pt x="57809" y="27237"/>
                  </a:lnTo>
                  <a:lnTo>
                    <a:pt x="27244" y="57798"/>
                  </a:lnTo>
                  <a:lnTo>
                    <a:pt x="7198" y="96553"/>
                  </a:lnTo>
                  <a:lnTo>
                    <a:pt x="0" y="141178"/>
                  </a:lnTo>
                  <a:lnTo>
                    <a:pt x="0" y="9748300"/>
                  </a:lnTo>
                  <a:lnTo>
                    <a:pt x="7198" y="9792930"/>
                  </a:lnTo>
                  <a:lnTo>
                    <a:pt x="27244" y="9831689"/>
                  </a:lnTo>
                  <a:lnTo>
                    <a:pt x="57809" y="9862251"/>
                  </a:lnTo>
                  <a:lnTo>
                    <a:pt x="96566" y="9882292"/>
                  </a:lnTo>
                  <a:lnTo>
                    <a:pt x="141189" y="9889489"/>
                  </a:lnTo>
                  <a:lnTo>
                    <a:pt x="15682025" y="9889489"/>
                  </a:lnTo>
                  <a:lnTo>
                    <a:pt x="15726647" y="9882292"/>
                  </a:lnTo>
                  <a:lnTo>
                    <a:pt x="15765405" y="9862251"/>
                  </a:lnTo>
                  <a:lnTo>
                    <a:pt x="15795970" y="9831689"/>
                  </a:lnTo>
                  <a:lnTo>
                    <a:pt x="15816015" y="9792930"/>
                  </a:lnTo>
                  <a:lnTo>
                    <a:pt x="15823214" y="9748300"/>
                  </a:lnTo>
                  <a:lnTo>
                    <a:pt x="15823214" y="141178"/>
                  </a:lnTo>
                  <a:lnTo>
                    <a:pt x="15816015" y="96553"/>
                  </a:lnTo>
                  <a:lnTo>
                    <a:pt x="15795970" y="57798"/>
                  </a:lnTo>
                  <a:lnTo>
                    <a:pt x="15765405" y="27237"/>
                  </a:lnTo>
                  <a:lnTo>
                    <a:pt x="15726647" y="7196"/>
                  </a:lnTo>
                  <a:lnTo>
                    <a:pt x="15682025" y="0"/>
                  </a:lnTo>
                  <a:close/>
                </a:path>
              </a:pathLst>
            </a:custGeom>
            <a:solidFill>
              <a:srgbClr val="FFFFFF"/>
            </a:solidFill>
          </p:spPr>
          <p:txBody>
            <a:bodyPr wrap="square" lIns="0" tIns="0" rIns="0" bIns="0" rtlCol="0"/>
            <a:lstStyle/>
            <a:p>
              <a:endParaRPr dirty="0"/>
            </a:p>
          </p:txBody>
        </p:sp>
        <p:sp>
          <p:nvSpPr>
            <p:cNvPr id="6" name="object 6"/>
            <p:cNvSpPr/>
            <p:nvPr/>
          </p:nvSpPr>
          <p:spPr>
            <a:xfrm>
              <a:off x="2091364" y="643724"/>
              <a:ext cx="15823565" cy="850265"/>
            </a:xfrm>
            <a:custGeom>
              <a:avLst/>
              <a:gdLst/>
              <a:ahLst/>
              <a:cxnLst/>
              <a:rect l="l" t="t" r="r" b="b"/>
              <a:pathLst>
                <a:path w="15823565" h="850265">
                  <a:moveTo>
                    <a:pt x="15682014" y="0"/>
                  </a:moveTo>
                  <a:lnTo>
                    <a:pt x="141178" y="0"/>
                  </a:lnTo>
                  <a:lnTo>
                    <a:pt x="96557" y="7196"/>
                  </a:lnTo>
                  <a:lnTo>
                    <a:pt x="57802" y="27237"/>
                  </a:lnTo>
                  <a:lnTo>
                    <a:pt x="27240" y="57798"/>
                  </a:lnTo>
                  <a:lnTo>
                    <a:pt x="7197" y="96553"/>
                  </a:lnTo>
                  <a:lnTo>
                    <a:pt x="0" y="141178"/>
                  </a:lnTo>
                  <a:lnTo>
                    <a:pt x="0" y="849806"/>
                  </a:lnTo>
                  <a:lnTo>
                    <a:pt x="15823204" y="849806"/>
                  </a:lnTo>
                  <a:lnTo>
                    <a:pt x="15823204" y="141178"/>
                  </a:lnTo>
                  <a:lnTo>
                    <a:pt x="15816006" y="96553"/>
                  </a:lnTo>
                  <a:lnTo>
                    <a:pt x="15795962" y="57798"/>
                  </a:lnTo>
                  <a:lnTo>
                    <a:pt x="15765399" y="27237"/>
                  </a:lnTo>
                  <a:lnTo>
                    <a:pt x="15726641" y="7196"/>
                  </a:lnTo>
                  <a:lnTo>
                    <a:pt x="15682014" y="0"/>
                  </a:lnTo>
                  <a:close/>
                </a:path>
              </a:pathLst>
            </a:custGeom>
            <a:solidFill>
              <a:srgbClr val="A663C7"/>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16572802" y="980380"/>
              <a:ext cx="176465" cy="176486"/>
            </a:xfrm>
            <a:prstGeom prst="rect">
              <a:avLst/>
            </a:prstGeom>
          </p:spPr>
        </p:pic>
        <p:pic>
          <p:nvPicPr>
            <p:cNvPr id="8" name="object 8"/>
            <p:cNvPicPr/>
            <p:nvPr/>
          </p:nvPicPr>
          <p:blipFill>
            <a:blip r:embed="rId4" cstate="print"/>
            <a:stretch>
              <a:fillRect/>
            </a:stretch>
          </p:blipFill>
          <p:spPr>
            <a:xfrm>
              <a:off x="16973744" y="980380"/>
              <a:ext cx="176465" cy="176486"/>
            </a:xfrm>
            <a:prstGeom prst="rect">
              <a:avLst/>
            </a:prstGeom>
          </p:spPr>
        </p:pic>
        <p:pic>
          <p:nvPicPr>
            <p:cNvPr id="9" name="object 9"/>
            <p:cNvPicPr/>
            <p:nvPr/>
          </p:nvPicPr>
          <p:blipFill>
            <a:blip r:embed="rId5" cstate="print"/>
            <a:stretch>
              <a:fillRect/>
            </a:stretch>
          </p:blipFill>
          <p:spPr>
            <a:xfrm>
              <a:off x="17376310" y="982015"/>
              <a:ext cx="173198" cy="173209"/>
            </a:xfrm>
            <a:prstGeom prst="rect">
              <a:avLst/>
            </a:prstGeom>
          </p:spPr>
        </p:pic>
        <p:sp>
          <p:nvSpPr>
            <p:cNvPr id="10" name="object 10"/>
            <p:cNvSpPr/>
            <p:nvPr/>
          </p:nvSpPr>
          <p:spPr>
            <a:xfrm>
              <a:off x="2091234" y="1493441"/>
              <a:ext cx="15823565" cy="991235"/>
            </a:xfrm>
            <a:custGeom>
              <a:avLst/>
              <a:gdLst/>
              <a:ahLst/>
              <a:cxnLst/>
              <a:rect l="l" t="t" r="r" b="b"/>
              <a:pathLst>
                <a:path w="15823565" h="991235">
                  <a:moveTo>
                    <a:pt x="15823465" y="0"/>
                  </a:moveTo>
                  <a:lnTo>
                    <a:pt x="0" y="0"/>
                  </a:lnTo>
                  <a:lnTo>
                    <a:pt x="0" y="991090"/>
                  </a:lnTo>
                  <a:lnTo>
                    <a:pt x="15823465" y="991090"/>
                  </a:lnTo>
                  <a:lnTo>
                    <a:pt x="15823465" y="0"/>
                  </a:lnTo>
                  <a:close/>
                </a:path>
              </a:pathLst>
            </a:custGeom>
            <a:solidFill>
              <a:srgbClr val="F4F4F4"/>
            </a:solidFill>
          </p:spPr>
          <p:txBody>
            <a:bodyPr wrap="square" lIns="0" tIns="0" rIns="0" bIns="0" rtlCol="0"/>
            <a:lstStyle/>
            <a:p>
              <a:endParaRPr dirty="0"/>
            </a:p>
          </p:txBody>
        </p:sp>
        <p:sp>
          <p:nvSpPr>
            <p:cNvPr id="11" name="object 11"/>
            <p:cNvSpPr/>
            <p:nvPr/>
          </p:nvSpPr>
          <p:spPr>
            <a:xfrm>
              <a:off x="2367851" y="1842763"/>
              <a:ext cx="15115540" cy="310515"/>
            </a:xfrm>
            <a:custGeom>
              <a:avLst/>
              <a:gdLst/>
              <a:ahLst/>
              <a:cxnLst/>
              <a:rect l="l" t="t" r="r" b="b"/>
              <a:pathLst>
                <a:path w="15115540" h="310514">
                  <a:moveTo>
                    <a:pt x="320382" y="154241"/>
                  </a:moveTo>
                  <a:lnTo>
                    <a:pt x="312521" y="146392"/>
                  </a:lnTo>
                  <a:lnTo>
                    <a:pt x="67106" y="146392"/>
                  </a:lnTo>
                  <a:lnTo>
                    <a:pt x="149682" y="63830"/>
                  </a:lnTo>
                  <a:lnTo>
                    <a:pt x="153530" y="58039"/>
                  </a:lnTo>
                  <a:lnTo>
                    <a:pt x="154813" y="51435"/>
                  </a:lnTo>
                  <a:lnTo>
                    <a:pt x="153530" y="44843"/>
                  </a:lnTo>
                  <a:lnTo>
                    <a:pt x="149682" y="39039"/>
                  </a:lnTo>
                  <a:lnTo>
                    <a:pt x="143878" y="35191"/>
                  </a:lnTo>
                  <a:lnTo>
                    <a:pt x="137274" y="33909"/>
                  </a:lnTo>
                  <a:lnTo>
                    <a:pt x="130683" y="35191"/>
                  </a:lnTo>
                  <a:lnTo>
                    <a:pt x="124891" y="39039"/>
                  </a:lnTo>
                  <a:lnTo>
                    <a:pt x="17538" y="146392"/>
                  </a:lnTo>
                  <a:lnTo>
                    <a:pt x="15125" y="146392"/>
                  </a:lnTo>
                  <a:lnTo>
                    <a:pt x="7264" y="154241"/>
                  </a:lnTo>
                  <a:lnTo>
                    <a:pt x="7264" y="156667"/>
                  </a:lnTo>
                  <a:lnTo>
                    <a:pt x="0" y="163931"/>
                  </a:lnTo>
                  <a:lnTo>
                    <a:pt x="7264" y="171196"/>
                  </a:lnTo>
                  <a:lnTo>
                    <a:pt x="7264" y="173621"/>
                  </a:lnTo>
                  <a:lnTo>
                    <a:pt x="15125" y="181457"/>
                  </a:lnTo>
                  <a:lnTo>
                    <a:pt x="17526" y="181457"/>
                  </a:lnTo>
                  <a:lnTo>
                    <a:pt x="128308" y="292227"/>
                  </a:lnTo>
                  <a:lnTo>
                    <a:pt x="132791" y="293941"/>
                  </a:lnTo>
                  <a:lnTo>
                    <a:pt x="137287" y="293941"/>
                  </a:lnTo>
                  <a:lnTo>
                    <a:pt x="141770" y="293941"/>
                  </a:lnTo>
                  <a:lnTo>
                    <a:pt x="146265" y="292227"/>
                  </a:lnTo>
                  <a:lnTo>
                    <a:pt x="149682" y="288810"/>
                  </a:lnTo>
                  <a:lnTo>
                    <a:pt x="153530" y="283006"/>
                  </a:lnTo>
                  <a:lnTo>
                    <a:pt x="154813" y="276415"/>
                  </a:lnTo>
                  <a:lnTo>
                    <a:pt x="153530" y="269824"/>
                  </a:lnTo>
                  <a:lnTo>
                    <a:pt x="149682" y="264033"/>
                  </a:lnTo>
                  <a:lnTo>
                    <a:pt x="67094" y="181457"/>
                  </a:lnTo>
                  <a:lnTo>
                    <a:pt x="302856" y="181457"/>
                  </a:lnTo>
                  <a:lnTo>
                    <a:pt x="312521" y="181457"/>
                  </a:lnTo>
                  <a:lnTo>
                    <a:pt x="320382" y="173621"/>
                  </a:lnTo>
                  <a:lnTo>
                    <a:pt x="320382" y="154241"/>
                  </a:lnTo>
                  <a:close/>
                </a:path>
                <a:path w="15115540" h="310514">
                  <a:moveTo>
                    <a:pt x="830008" y="163931"/>
                  </a:moveTo>
                  <a:lnTo>
                    <a:pt x="822744" y="156667"/>
                  </a:lnTo>
                  <a:lnTo>
                    <a:pt x="822744" y="154241"/>
                  </a:lnTo>
                  <a:lnTo>
                    <a:pt x="814895" y="146392"/>
                  </a:lnTo>
                  <a:lnTo>
                    <a:pt x="812469" y="146392"/>
                  </a:lnTo>
                  <a:lnTo>
                    <a:pt x="705129" y="39039"/>
                  </a:lnTo>
                  <a:lnTo>
                    <a:pt x="699325" y="35191"/>
                  </a:lnTo>
                  <a:lnTo>
                    <a:pt x="692734" y="33909"/>
                  </a:lnTo>
                  <a:lnTo>
                    <a:pt x="686142" y="35191"/>
                  </a:lnTo>
                  <a:lnTo>
                    <a:pt x="680351" y="39039"/>
                  </a:lnTo>
                  <a:lnTo>
                    <a:pt x="676490" y="44843"/>
                  </a:lnTo>
                  <a:lnTo>
                    <a:pt x="675208" y="51435"/>
                  </a:lnTo>
                  <a:lnTo>
                    <a:pt x="676490" y="58039"/>
                  </a:lnTo>
                  <a:lnTo>
                    <a:pt x="680351" y="63830"/>
                  </a:lnTo>
                  <a:lnTo>
                    <a:pt x="762889" y="146392"/>
                  </a:lnTo>
                  <a:lnTo>
                    <a:pt x="517486" y="146392"/>
                  </a:lnTo>
                  <a:lnTo>
                    <a:pt x="509638" y="154241"/>
                  </a:lnTo>
                  <a:lnTo>
                    <a:pt x="509638" y="173621"/>
                  </a:lnTo>
                  <a:lnTo>
                    <a:pt x="517486" y="181457"/>
                  </a:lnTo>
                  <a:lnTo>
                    <a:pt x="762901" y="181457"/>
                  </a:lnTo>
                  <a:lnTo>
                    <a:pt x="680351" y="264033"/>
                  </a:lnTo>
                  <a:lnTo>
                    <a:pt x="676490" y="269824"/>
                  </a:lnTo>
                  <a:lnTo>
                    <a:pt x="675208" y="276415"/>
                  </a:lnTo>
                  <a:lnTo>
                    <a:pt x="676490" y="283006"/>
                  </a:lnTo>
                  <a:lnTo>
                    <a:pt x="680351" y="288810"/>
                  </a:lnTo>
                  <a:lnTo>
                    <a:pt x="683755" y="292227"/>
                  </a:lnTo>
                  <a:lnTo>
                    <a:pt x="688238" y="293941"/>
                  </a:lnTo>
                  <a:lnTo>
                    <a:pt x="692734" y="293941"/>
                  </a:lnTo>
                  <a:lnTo>
                    <a:pt x="697230" y="293941"/>
                  </a:lnTo>
                  <a:lnTo>
                    <a:pt x="701713" y="292227"/>
                  </a:lnTo>
                  <a:lnTo>
                    <a:pt x="812482" y="181457"/>
                  </a:lnTo>
                  <a:lnTo>
                    <a:pt x="814895" y="181457"/>
                  </a:lnTo>
                  <a:lnTo>
                    <a:pt x="822744" y="173621"/>
                  </a:lnTo>
                  <a:lnTo>
                    <a:pt x="822744" y="171196"/>
                  </a:lnTo>
                  <a:lnTo>
                    <a:pt x="830008" y="163931"/>
                  </a:lnTo>
                  <a:close/>
                </a:path>
                <a:path w="15115540" h="310514">
                  <a:moveTo>
                    <a:pt x="1423847" y="162953"/>
                  </a:moveTo>
                  <a:lnTo>
                    <a:pt x="1422514" y="160413"/>
                  </a:lnTo>
                  <a:lnTo>
                    <a:pt x="1397266" y="160413"/>
                  </a:lnTo>
                  <a:lnTo>
                    <a:pt x="1390383" y="117817"/>
                  </a:lnTo>
                  <a:lnTo>
                    <a:pt x="1369618" y="77724"/>
                  </a:lnTo>
                  <a:lnTo>
                    <a:pt x="1337970" y="46088"/>
                  </a:lnTo>
                  <a:lnTo>
                    <a:pt x="1297876" y="25336"/>
                  </a:lnTo>
                  <a:lnTo>
                    <a:pt x="1251762" y="17868"/>
                  </a:lnTo>
                  <a:lnTo>
                    <a:pt x="1205649" y="25336"/>
                  </a:lnTo>
                  <a:lnTo>
                    <a:pt x="1165555" y="46088"/>
                  </a:lnTo>
                  <a:lnTo>
                    <a:pt x="1133919" y="77724"/>
                  </a:lnTo>
                  <a:lnTo>
                    <a:pt x="1113155" y="117817"/>
                  </a:lnTo>
                  <a:lnTo>
                    <a:pt x="1105700" y="163931"/>
                  </a:lnTo>
                  <a:lnTo>
                    <a:pt x="1113155" y="210045"/>
                  </a:lnTo>
                  <a:lnTo>
                    <a:pt x="1133919" y="250139"/>
                  </a:lnTo>
                  <a:lnTo>
                    <a:pt x="1165555" y="281762"/>
                  </a:lnTo>
                  <a:lnTo>
                    <a:pt x="1205649" y="302526"/>
                  </a:lnTo>
                  <a:lnTo>
                    <a:pt x="1251762" y="309981"/>
                  </a:lnTo>
                  <a:lnTo>
                    <a:pt x="1264539" y="309435"/>
                  </a:lnTo>
                  <a:lnTo>
                    <a:pt x="1307553" y="297649"/>
                  </a:lnTo>
                  <a:lnTo>
                    <a:pt x="1280464" y="271195"/>
                  </a:lnTo>
                  <a:lnTo>
                    <a:pt x="1271054" y="273278"/>
                  </a:lnTo>
                  <a:lnTo>
                    <a:pt x="1261478" y="274523"/>
                  </a:lnTo>
                  <a:lnTo>
                    <a:pt x="1251762" y="274929"/>
                  </a:lnTo>
                  <a:lnTo>
                    <a:pt x="1208595" y="266192"/>
                  </a:lnTo>
                  <a:lnTo>
                    <a:pt x="1173302" y="242392"/>
                  </a:lnTo>
                  <a:lnTo>
                    <a:pt x="1149489" y="207098"/>
                  </a:lnTo>
                  <a:lnTo>
                    <a:pt x="1140752" y="163931"/>
                  </a:lnTo>
                  <a:lnTo>
                    <a:pt x="1149489" y="120764"/>
                  </a:lnTo>
                  <a:lnTo>
                    <a:pt x="1173302" y="85471"/>
                  </a:lnTo>
                  <a:lnTo>
                    <a:pt x="1208595" y="61671"/>
                  </a:lnTo>
                  <a:lnTo>
                    <a:pt x="1251762" y="52933"/>
                  </a:lnTo>
                  <a:lnTo>
                    <a:pt x="1294930" y="61671"/>
                  </a:lnTo>
                  <a:lnTo>
                    <a:pt x="1330223" y="85471"/>
                  </a:lnTo>
                  <a:lnTo>
                    <a:pt x="1354035" y="120764"/>
                  </a:lnTo>
                  <a:lnTo>
                    <a:pt x="1362049" y="160413"/>
                  </a:lnTo>
                  <a:lnTo>
                    <a:pt x="1338084" y="160413"/>
                  </a:lnTo>
                  <a:lnTo>
                    <a:pt x="1336751" y="162953"/>
                  </a:lnTo>
                  <a:lnTo>
                    <a:pt x="1379131" y="223100"/>
                  </a:lnTo>
                  <a:lnTo>
                    <a:pt x="1381467" y="223100"/>
                  </a:lnTo>
                  <a:lnTo>
                    <a:pt x="1422539" y="164807"/>
                  </a:lnTo>
                  <a:lnTo>
                    <a:pt x="1423847" y="162953"/>
                  </a:lnTo>
                  <a:close/>
                </a:path>
                <a:path w="15115540" h="310514">
                  <a:moveTo>
                    <a:pt x="15115274" y="267487"/>
                  </a:moveTo>
                  <a:lnTo>
                    <a:pt x="15108047" y="260273"/>
                  </a:lnTo>
                  <a:lnTo>
                    <a:pt x="14778165" y="260273"/>
                  </a:lnTo>
                  <a:lnTo>
                    <a:pt x="14770938" y="267487"/>
                  </a:lnTo>
                  <a:lnTo>
                    <a:pt x="14770938" y="285318"/>
                  </a:lnTo>
                  <a:lnTo>
                    <a:pt x="14778165" y="292544"/>
                  </a:lnTo>
                  <a:lnTo>
                    <a:pt x="15099145" y="292544"/>
                  </a:lnTo>
                  <a:lnTo>
                    <a:pt x="15108047" y="292544"/>
                  </a:lnTo>
                  <a:lnTo>
                    <a:pt x="15115274" y="285318"/>
                  </a:lnTo>
                  <a:lnTo>
                    <a:pt x="15115274" y="267487"/>
                  </a:lnTo>
                  <a:close/>
                </a:path>
                <a:path w="15115540" h="310514">
                  <a:moveTo>
                    <a:pt x="15115274" y="137350"/>
                  </a:moveTo>
                  <a:lnTo>
                    <a:pt x="15108047" y="130124"/>
                  </a:lnTo>
                  <a:lnTo>
                    <a:pt x="14778165" y="130124"/>
                  </a:lnTo>
                  <a:lnTo>
                    <a:pt x="14770938" y="137350"/>
                  </a:lnTo>
                  <a:lnTo>
                    <a:pt x="14770938" y="155181"/>
                  </a:lnTo>
                  <a:lnTo>
                    <a:pt x="14778165" y="162407"/>
                  </a:lnTo>
                  <a:lnTo>
                    <a:pt x="15099145" y="162407"/>
                  </a:lnTo>
                  <a:lnTo>
                    <a:pt x="15108047" y="162407"/>
                  </a:lnTo>
                  <a:lnTo>
                    <a:pt x="15115274" y="155181"/>
                  </a:lnTo>
                  <a:lnTo>
                    <a:pt x="15115274" y="137350"/>
                  </a:lnTo>
                  <a:close/>
                </a:path>
                <a:path w="15115540" h="310514">
                  <a:moveTo>
                    <a:pt x="15115274" y="7213"/>
                  </a:moveTo>
                  <a:lnTo>
                    <a:pt x="15108047" y="0"/>
                  </a:lnTo>
                  <a:lnTo>
                    <a:pt x="14778165" y="0"/>
                  </a:lnTo>
                  <a:lnTo>
                    <a:pt x="14770938" y="7213"/>
                  </a:lnTo>
                  <a:lnTo>
                    <a:pt x="14770938" y="25044"/>
                  </a:lnTo>
                  <a:lnTo>
                    <a:pt x="14778165" y="32270"/>
                  </a:lnTo>
                  <a:lnTo>
                    <a:pt x="15099145" y="32270"/>
                  </a:lnTo>
                  <a:lnTo>
                    <a:pt x="15108047" y="32270"/>
                  </a:lnTo>
                  <a:lnTo>
                    <a:pt x="15115274" y="25044"/>
                  </a:lnTo>
                  <a:lnTo>
                    <a:pt x="15115274" y="7213"/>
                  </a:lnTo>
                  <a:close/>
                </a:path>
              </a:pathLst>
            </a:custGeom>
            <a:solidFill>
              <a:srgbClr val="AAAAAA"/>
            </a:solidFill>
          </p:spPr>
          <p:txBody>
            <a:bodyPr wrap="square" lIns="0" tIns="0" rIns="0" bIns="0" rtlCol="0"/>
            <a:lstStyle/>
            <a:p>
              <a:endParaRPr dirty="0"/>
            </a:p>
          </p:txBody>
        </p:sp>
        <p:sp>
          <p:nvSpPr>
            <p:cNvPr id="12" name="object 12"/>
            <p:cNvSpPr/>
            <p:nvPr/>
          </p:nvSpPr>
          <p:spPr>
            <a:xfrm>
              <a:off x="4005605" y="1721590"/>
              <a:ext cx="12700635" cy="535305"/>
            </a:xfrm>
            <a:custGeom>
              <a:avLst/>
              <a:gdLst/>
              <a:ahLst/>
              <a:cxnLst/>
              <a:rect l="l" t="t" r="r" b="b"/>
              <a:pathLst>
                <a:path w="12700635" h="535305">
                  <a:moveTo>
                    <a:pt x="12432919" y="0"/>
                  </a:moveTo>
                  <a:lnTo>
                    <a:pt x="267436" y="0"/>
                  </a:lnTo>
                  <a:lnTo>
                    <a:pt x="219367" y="4308"/>
                  </a:lnTo>
                  <a:lnTo>
                    <a:pt x="174123" y="16730"/>
                  </a:lnTo>
                  <a:lnTo>
                    <a:pt x="132460" y="36510"/>
                  </a:lnTo>
                  <a:lnTo>
                    <a:pt x="95134" y="62893"/>
                  </a:lnTo>
                  <a:lnTo>
                    <a:pt x="62900" y="95124"/>
                  </a:lnTo>
                  <a:lnTo>
                    <a:pt x="36515" y="132448"/>
                  </a:lnTo>
                  <a:lnTo>
                    <a:pt x="16732" y="174109"/>
                  </a:lnTo>
                  <a:lnTo>
                    <a:pt x="4309" y="219354"/>
                  </a:lnTo>
                  <a:lnTo>
                    <a:pt x="0" y="267426"/>
                  </a:lnTo>
                  <a:lnTo>
                    <a:pt x="4309" y="315496"/>
                  </a:lnTo>
                  <a:lnTo>
                    <a:pt x="16732" y="360739"/>
                  </a:lnTo>
                  <a:lnTo>
                    <a:pt x="36515" y="402402"/>
                  </a:lnTo>
                  <a:lnTo>
                    <a:pt x="62900" y="439728"/>
                  </a:lnTo>
                  <a:lnTo>
                    <a:pt x="95134" y="471962"/>
                  </a:lnTo>
                  <a:lnTo>
                    <a:pt x="132460" y="498348"/>
                  </a:lnTo>
                  <a:lnTo>
                    <a:pt x="174123" y="518130"/>
                  </a:lnTo>
                  <a:lnTo>
                    <a:pt x="219367" y="530554"/>
                  </a:lnTo>
                  <a:lnTo>
                    <a:pt x="267436" y="534863"/>
                  </a:lnTo>
                  <a:lnTo>
                    <a:pt x="12432919" y="534863"/>
                  </a:lnTo>
                  <a:lnTo>
                    <a:pt x="12480989" y="530554"/>
                  </a:lnTo>
                  <a:lnTo>
                    <a:pt x="12526233" y="518130"/>
                  </a:lnTo>
                  <a:lnTo>
                    <a:pt x="12567896" y="498348"/>
                  </a:lnTo>
                  <a:lnTo>
                    <a:pt x="12605222" y="471962"/>
                  </a:lnTo>
                  <a:lnTo>
                    <a:pt x="12637455" y="439728"/>
                  </a:lnTo>
                  <a:lnTo>
                    <a:pt x="12663841" y="402402"/>
                  </a:lnTo>
                  <a:lnTo>
                    <a:pt x="12683624" y="360739"/>
                  </a:lnTo>
                  <a:lnTo>
                    <a:pt x="12696047" y="315496"/>
                  </a:lnTo>
                  <a:lnTo>
                    <a:pt x="12700356" y="267426"/>
                  </a:lnTo>
                  <a:lnTo>
                    <a:pt x="12696047" y="219354"/>
                  </a:lnTo>
                  <a:lnTo>
                    <a:pt x="12683624" y="174109"/>
                  </a:lnTo>
                  <a:lnTo>
                    <a:pt x="12663841" y="132448"/>
                  </a:lnTo>
                  <a:lnTo>
                    <a:pt x="12637455" y="95124"/>
                  </a:lnTo>
                  <a:lnTo>
                    <a:pt x="12605222" y="62893"/>
                  </a:lnTo>
                  <a:lnTo>
                    <a:pt x="12567896" y="36510"/>
                  </a:lnTo>
                  <a:lnTo>
                    <a:pt x="12526233" y="16730"/>
                  </a:lnTo>
                  <a:lnTo>
                    <a:pt x="12480989" y="4308"/>
                  </a:lnTo>
                  <a:lnTo>
                    <a:pt x="12432919" y="0"/>
                  </a:lnTo>
                  <a:close/>
                </a:path>
              </a:pathLst>
            </a:custGeom>
            <a:solidFill>
              <a:srgbClr val="FFFFFF"/>
            </a:solidFill>
          </p:spPr>
          <p:txBody>
            <a:bodyPr wrap="square" lIns="0" tIns="0" rIns="0" bIns="0" rtlCol="0"/>
            <a:lstStyle/>
            <a:p>
              <a:endParaRPr dirty="0"/>
            </a:p>
          </p:txBody>
        </p:sp>
        <p:sp>
          <p:nvSpPr>
            <p:cNvPr id="13" name="object 13"/>
            <p:cNvSpPr/>
            <p:nvPr/>
          </p:nvSpPr>
          <p:spPr>
            <a:xfrm>
              <a:off x="16236379" y="1838000"/>
              <a:ext cx="316230" cy="300990"/>
            </a:xfrm>
            <a:custGeom>
              <a:avLst/>
              <a:gdLst/>
              <a:ahLst/>
              <a:cxnLst/>
              <a:rect l="l" t="t" r="r" b="b"/>
              <a:pathLst>
                <a:path w="316230" h="300989">
                  <a:moveTo>
                    <a:pt x="157984" y="0"/>
                  </a:moveTo>
                  <a:lnTo>
                    <a:pt x="109169" y="98918"/>
                  </a:lnTo>
                  <a:lnTo>
                    <a:pt x="0" y="114792"/>
                  </a:lnTo>
                  <a:lnTo>
                    <a:pt x="78992" y="191795"/>
                  </a:lnTo>
                  <a:lnTo>
                    <a:pt x="60354" y="300514"/>
                  </a:lnTo>
                  <a:lnTo>
                    <a:pt x="153264" y="251667"/>
                  </a:lnTo>
                  <a:lnTo>
                    <a:pt x="95840" y="251667"/>
                  </a:lnTo>
                  <a:lnTo>
                    <a:pt x="107713" y="182444"/>
                  </a:lnTo>
                  <a:lnTo>
                    <a:pt x="57432" y="133440"/>
                  </a:lnTo>
                  <a:lnTo>
                    <a:pt x="126917" y="123357"/>
                  </a:lnTo>
                  <a:lnTo>
                    <a:pt x="157984" y="60385"/>
                  </a:lnTo>
                  <a:lnTo>
                    <a:pt x="187790" y="60385"/>
                  </a:lnTo>
                  <a:lnTo>
                    <a:pt x="157984" y="0"/>
                  </a:lnTo>
                  <a:close/>
                </a:path>
                <a:path w="316230" h="300989">
                  <a:moveTo>
                    <a:pt x="215410" y="249186"/>
                  </a:moveTo>
                  <a:lnTo>
                    <a:pt x="157984" y="249186"/>
                  </a:lnTo>
                  <a:lnTo>
                    <a:pt x="255625" y="300514"/>
                  </a:lnTo>
                  <a:lnTo>
                    <a:pt x="247251" y="251667"/>
                  </a:lnTo>
                  <a:lnTo>
                    <a:pt x="220129" y="251667"/>
                  </a:lnTo>
                  <a:lnTo>
                    <a:pt x="215410" y="249186"/>
                  </a:lnTo>
                  <a:close/>
                </a:path>
                <a:path w="316230" h="300989">
                  <a:moveTo>
                    <a:pt x="157984" y="218988"/>
                  </a:moveTo>
                  <a:lnTo>
                    <a:pt x="95840" y="251667"/>
                  </a:lnTo>
                  <a:lnTo>
                    <a:pt x="153264" y="251667"/>
                  </a:lnTo>
                  <a:lnTo>
                    <a:pt x="157984" y="249186"/>
                  </a:lnTo>
                  <a:lnTo>
                    <a:pt x="215410" y="249186"/>
                  </a:lnTo>
                  <a:lnTo>
                    <a:pt x="157984" y="218988"/>
                  </a:lnTo>
                  <a:close/>
                </a:path>
                <a:path w="316230" h="300989">
                  <a:moveTo>
                    <a:pt x="187790" y="60385"/>
                  </a:moveTo>
                  <a:lnTo>
                    <a:pt x="157984" y="60385"/>
                  </a:lnTo>
                  <a:lnTo>
                    <a:pt x="189062" y="123357"/>
                  </a:lnTo>
                  <a:lnTo>
                    <a:pt x="258547" y="133440"/>
                  </a:lnTo>
                  <a:lnTo>
                    <a:pt x="208255" y="182444"/>
                  </a:lnTo>
                  <a:lnTo>
                    <a:pt x="220129" y="251667"/>
                  </a:lnTo>
                  <a:lnTo>
                    <a:pt x="247251" y="251667"/>
                  </a:lnTo>
                  <a:lnTo>
                    <a:pt x="236987" y="191795"/>
                  </a:lnTo>
                  <a:lnTo>
                    <a:pt x="315979" y="114792"/>
                  </a:lnTo>
                  <a:lnTo>
                    <a:pt x="206810" y="98918"/>
                  </a:lnTo>
                  <a:lnTo>
                    <a:pt x="187790" y="60385"/>
                  </a:lnTo>
                  <a:close/>
                </a:path>
              </a:pathLst>
            </a:custGeom>
            <a:solidFill>
              <a:srgbClr val="DFDFDF"/>
            </a:solidFill>
          </p:spPr>
          <p:txBody>
            <a:bodyPr wrap="square" lIns="0" tIns="0" rIns="0" bIns="0" rtlCol="0"/>
            <a:lstStyle/>
            <a:p>
              <a:endParaRPr dirty="0"/>
            </a:p>
          </p:txBody>
        </p:sp>
        <p:sp>
          <p:nvSpPr>
            <p:cNvPr id="14" name="object 14"/>
            <p:cNvSpPr/>
            <p:nvPr/>
          </p:nvSpPr>
          <p:spPr>
            <a:xfrm>
              <a:off x="2601747" y="3252298"/>
              <a:ext cx="14808200" cy="991869"/>
            </a:xfrm>
            <a:custGeom>
              <a:avLst/>
              <a:gdLst/>
              <a:ahLst/>
              <a:cxnLst/>
              <a:rect l="l" t="t" r="r" b="b"/>
              <a:pathLst>
                <a:path w="14808200" h="991870">
                  <a:moveTo>
                    <a:pt x="14808200" y="956030"/>
                  </a:moveTo>
                  <a:lnTo>
                    <a:pt x="14805432" y="942289"/>
                  </a:lnTo>
                  <a:lnTo>
                    <a:pt x="14797875" y="931075"/>
                  </a:lnTo>
                  <a:lnTo>
                    <a:pt x="14786648" y="923505"/>
                  </a:lnTo>
                  <a:lnTo>
                    <a:pt x="14772907" y="920737"/>
                  </a:lnTo>
                  <a:lnTo>
                    <a:pt x="35293" y="920737"/>
                  </a:lnTo>
                  <a:lnTo>
                    <a:pt x="21551" y="923505"/>
                  </a:lnTo>
                  <a:lnTo>
                    <a:pt x="10337" y="931075"/>
                  </a:lnTo>
                  <a:lnTo>
                    <a:pt x="2768" y="942289"/>
                  </a:lnTo>
                  <a:lnTo>
                    <a:pt x="0" y="956030"/>
                  </a:lnTo>
                  <a:lnTo>
                    <a:pt x="2768" y="969772"/>
                  </a:lnTo>
                  <a:lnTo>
                    <a:pt x="10337" y="980986"/>
                  </a:lnTo>
                  <a:lnTo>
                    <a:pt x="21551" y="988555"/>
                  </a:lnTo>
                  <a:lnTo>
                    <a:pt x="35293" y="991323"/>
                  </a:lnTo>
                  <a:lnTo>
                    <a:pt x="14772907" y="991323"/>
                  </a:lnTo>
                  <a:lnTo>
                    <a:pt x="14786648" y="988555"/>
                  </a:lnTo>
                  <a:lnTo>
                    <a:pt x="14797875" y="980986"/>
                  </a:lnTo>
                  <a:lnTo>
                    <a:pt x="14805432" y="969772"/>
                  </a:lnTo>
                  <a:lnTo>
                    <a:pt x="14808200" y="956030"/>
                  </a:lnTo>
                  <a:close/>
                </a:path>
                <a:path w="14808200" h="991870">
                  <a:moveTo>
                    <a:pt x="14808200" y="35293"/>
                  </a:moveTo>
                  <a:lnTo>
                    <a:pt x="14805432" y="21551"/>
                  </a:lnTo>
                  <a:lnTo>
                    <a:pt x="14797875" y="10337"/>
                  </a:lnTo>
                  <a:lnTo>
                    <a:pt x="14786648" y="2768"/>
                  </a:lnTo>
                  <a:lnTo>
                    <a:pt x="14772907" y="0"/>
                  </a:lnTo>
                  <a:lnTo>
                    <a:pt x="35293" y="0"/>
                  </a:lnTo>
                  <a:lnTo>
                    <a:pt x="21551" y="2768"/>
                  </a:lnTo>
                  <a:lnTo>
                    <a:pt x="10337" y="10337"/>
                  </a:lnTo>
                  <a:lnTo>
                    <a:pt x="2768" y="21551"/>
                  </a:lnTo>
                  <a:lnTo>
                    <a:pt x="0" y="35293"/>
                  </a:lnTo>
                  <a:lnTo>
                    <a:pt x="2768" y="49034"/>
                  </a:lnTo>
                  <a:lnTo>
                    <a:pt x="10337" y="60248"/>
                  </a:lnTo>
                  <a:lnTo>
                    <a:pt x="21551" y="67818"/>
                  </a:lnTo>
                  <a:lnTo>
                    <a:pt x="35293" y="70599"/>
                  </a:lnTo>
                  <a:lnTo>
                    <a:pt x="14772907" y="70599"/>
                  </a:lnTo>
                  <a:lnTo>
                    <a:pt x="14786648" y="67818"/>
                  </a:lnTo>
                  <a:lnTo>
                    <a:pt x="14797875" y="60248"/>
                  </a:lnTo>
                  <a:lnTo>
                    <a:pt x="14805432" y="49034"/>
                  </a:lnTo>
                  <a:lnTo>
                    <a:pt x="14808200" y="35293"/>
                  </a:lnTo>
                  <a:close/>
                </a:path>
              </a:pathLst>
            </a:custGeom>
            <a:solidFill>
              <a:srgbClr val="EDEDED"/>
            </a:solidFill>
          </p:spPr>
          <p:txBody>
            <a:bodyPr wrap="square" lIns="0" tIns="0" rIns="0" bIns="0" rtlCol="0"/>
            <a:lstStyle/>
            <a:p>
              <a:endParaRPr dirty="0"/>
            </a:p>
          </p:txBody>
        </p:sp>
        <p:sp>
          <p:nvSpPr>
            <p:cNvPr id="15" name="object 15"/>
            <p:cNvSpPr/>
            <p:nvPr/>
          </p:nvSpPr>
          <p:spPr>
            <a:xfrm>
              <a:off x="2091365" y="9542243"/>
              <a:ext cx="15823565" cy="991235"/>
            </a:xfrm>
            <a:custGeom>
              <a:avLst/>
              <a:gdLst/>
              <a:ahLst/>
              <a:cxnLst/>
              <a:rect l="l" t="t" r="r" b="b"/>
              <a:pathLst>
                <a:path w="15823565" h="991234">
                  <a:moveTo>
                    <a:pt x="15823204" y="0"/>
                  </a:moveTo>
                  <a:lnTo>
                    <a:pt x="0" y="0"/>
                  </a:lnTo>
                  <a:lnTo>
                    <a:pt x="0" y="849796"/>
                  </a:lnTo>
                  <a:lnTo>
                    <a:pt x="7197" y="894425"/>
                  </a:lnTo>
                  <a:lnTo>
                    <a:pt x="27241" y="933181"/>
                  </a:lnTo>
                  <a:lnTo>
                    <a:pt x="57804" y="963740"/>
                  </a:lnTo>
                  <a:lnTo>
                    <a:pt x="96562" y="983779"/>
                  </a:lnTo>
                  <a:lnTo>
                    <a:pt x="141189" y="990975"/>
                  </a:lnTo>
                  <a:lnTo>
                    <a:pt x="15682025" y="990975"/>
                  </a:lnTo>
                  <a:lnTo>
                    <a:pt x="15726646" y="983779"/>
                  </a:lnTo>
                  <a:lnTo>
                    <a:pt x="15765401" y="963740"/>
                  </a:lnTo>
                  <a:lnTo>
                    <a:pt x="15795963" y="933181"/>
                  </a:lnTo>
                  <a:lnTo>
                    <a:pt x="15816006" y="894425"/>
                  </a:lnTo>
                  <a:lnTo>
                    <a:pt x="15823204" y="849796"/>
                  </a:lnTo>
                  <a:lnTo>
                    <a:pt x="15823204" y="0"/>
                  </a:lnTo>
                  <a:close/>
                </a:path>
              </a:pathLst>
            </a:custGeom>
            <a:solidFill>
              <a:srgbClr val="F4F4F4"/>
            </a:solidFill>
          </p:spPr>
          <p:txBody>
            <a:bodyPr wrap="square" lIns="0" tIns="0" rIns="0" bIns="0" rtlCol="0"/>
            <a:lstStyle/>
            <a:p>
              <a:endParaRPr dirty="0"/>
            </a:p>
          </p:txBody>
        </p:sp>
        <p:sp>
          <p:nvSpPr>
            <p:cNvPr id="16" name="object 16"/>
            <p:cNvSpPr/>
            <p:nvPr/>
          </p:nvSpPr>
          <p:spPr>
            <a:xfrm>
              <a:off x="15573223" y="9727364"/>
              <a:ext cx="1956435" cy="626745"/>
            </a:xfrm>
            <a:custGeom>
              <a:avLst/>
              <a:gdLst/>
              <a:ahLst/>
              <a:cxnLst/>
              <a:rect l="l" t="t" r="r" b="b"/>
              <a:pathLst>
                <a:path w="1956434" h="626745">
                  <a:moveTo>
                    <a:pt x="1643290" y="0"/>
                  </a:moveTo>
                  <a:lnTo>
                    <a:pt x="313142" y="0"/>
                  </a:lnTo>
                  <a:lnTo>
                    <a:pt x="266867" y="3395"/>
                  </a:lnTo>
                  <a:lnTo>
                    <a:pt x="222701" y="13258"/>
                  </a:lnTo>
                  <a:lnTo>
                    <a:pt x="181127" y="29105"/>
                  </a:lnTo>
                  <a:lnTo>
                    <a:pt x="142631" y="50450"/>
                  </a:lnTo>
                  <a:lnTo>
                    <a:pt x="107696" y="76810"/>
                  </a:lnTo>
                  <a:lnTo>
                    <a:pt x="76807" y="107700"/>
                  </a:lnTo>
                  <a:lnTo>
                    <a:pt x="50448" y="142635"/>
                  </a:lnTo>
                  <a:lnTo>
                    <a:pt x="29103" y="181132"/>
                  </a:lnTo>
                  <a:lnTo>
                    <a:pt x="13257" y="222705"/>
                  </a:lnTo>
                  <a:lnTo>
                    <a:pt x="3395" y="266869"/>
                  </a:lnTo>
                  <a:lnTo>
                    <a:pt x="0" y="313142"/>
                  </a:lnTo>
                  <a:lnTo>
                    <a:pt x="3395" y="359414"/>
                  </a:lnTo>
                  <a:lnTo>
                    <a:pt x="13257" y="403578"/>
                  </a:lnTo>
                  <a:lnTo>
                    <a:pt x="29103" y="445150"/>
                  </a:lnTo>
                  <a:lnTo>
                    <a:pt x="50448" y="483645"/>
                  </a:lnTo>
                  <a:lnTo>
                    <a:pt x="76807" y="518579"/>
                  </a:lnTo>
                  <a:lnTo>
                    <a:pt x="107696" y="549467"/>
                  </a:lnTo>
                  <a:lnTo>
                    <a:pt x="142631" y="575826"/>
                  </a:lnTo>
                  <a:lnTo>
                    <a:pt x="181127" y="597170"/>
                  </a:lnTo>
                  <a:lnTo>
                    <a:pt x="222701" y="613016"/>
                  </a:lnTo>
                  <a:lnTo>
                    <a:pt x="266867" y="622878"/>
                  </a:lnTo>
                  <a:lnTo>
                    <a:pt x="313142" y="626274"/>
                  </a:lnTo>
                  <a:lnTo>
                    <a:pt x="1643290" y="626274"/>
                  </a:lnTo>
                  <a:lnTo>
                    <a:pt x="1689562" y="622878"/>
                  </a:lnTo>
                  <a:lnTo>
                    <a:pt x="1733725" y="613016"/>
                  </a:lnTo>
                  <a:lnTo>
                    <a:pt x="1775296" y="597170"/>
                  </a:lnTo>
                  <a:lnTo>
                    <a:pt x="1813790" y="575826"/>
                  </a:lnTo>
                  <a:lnTo>
                    <a:pt x="1848722" y="549467"/>
                  </a:lnTo>
                  <a:lnTo>
                    <a:pt x="1879609" y="518579"/>
                  </a:lnTo>
                  <a:lnTo>
                    <a:pt x="1905967" y="483645"/>
                  </a:lnTo>
                  <a:lnTo>
                    <a:pt x="1927310" y="445150"/>
                  </a:lnTo>
                  <a:lnTo>
                    <a:pt x="1943154" y="403578"/>
                  </a:lnTo>
                  <a:lnTo>
                    <a:pt x="1953016" y="359414"/>
                  </a:lnTo>
                  <a:lnTo>
                    <a:pt x="1956411" y="313142"/>
                  </a:lnTo>
                  <a:lnTo>
                    <a:pt x="1953016" y="266869"/>
                  </a:lnTo>
                  <a:lnTo>
                    <a:pt x="1943154" y="222705"/>
                  </a:lnTo>
                  <a:lnTo>
                    <a:pt x="1927310" y="181132"/>
                  </a:lnTo>
                  <a:lnTo>
                    <a:pt x="1905967" y="142635"/>
                  </a:lnTo>
                  <a:lnTo>
                    <a:pt x="1879609" y="107700"/>
                  </a:lnTo>
                  <a:lnTo>
                    <a:pt x="1848722" y="76810"/>
                  </a:lnTo>
                  <a:lnTo>
                    <a:pt x="1813790" y="50450"/>
                  </a:lnTo>
                  <a:lnTo>
                    <a:pt x="1775296" y="29105"/>
                  </a:lnTo>
                  <a:lnTo>
                    <a:pt x="1733725" y="13258"/>
                  </a:lnTo>
                  <a:lnTo>
                    <a:pt x="1689562" y="3395"/>
                  </a:lnTo>
                  <a:lnTo>
                    <a:pt x="1643290" y="0"/>
                  </a:lnTo>
                  <a:close/>
                </a:path>
              </a:pathLst>
            </a:custGeom>
            <a:solidFill>
              <a:srgbClr val="A663C7"/>
            </a:solidFill>
          </p:spPr>
          <p:txBody>
            <a:bodyPr wrap="square" lIns="0" tIns="0" rIns="0" bIns="0" rtlCol="0"/>
            <a:lstStyle/>
            <a:p>
              <a:endParaRPr dirty="0"/>
            </a:p>
          </p:txBody>
        </p:sp>
        <p:sp>
          <p:nvSpPr>
            <p:cNvPr id="17" name="object 17"/>
            <p:cNvSpPr/>
            <p:nvPr/>
          </p:nvSpPr>
          <p:spPr>
            <a:xfrm>
              <a:off x="3886327" y="9814972"/>
              <a:ext cx="1761489" cy="451484"/>
            </a:xfrm>
            <a:custGeom>
              <a:avLst/>
              <a:gdLst/>
              <a:ahLst/>
              <a:cxnLst/>
              <a:rect l="l" t="t" r="r" b="b"/>
              <a:pathLst>
                <a:path w="1761489" h="451484">
                  <a:moveTo>
                    <a:pt x="211645" y="117436"/>
                  </a:moveTo>
                  <a:lnTo>
                    <a:pt x="207454" y="113271"/>
                  </a:lnTo>
                  <a:lnTo>
                    <a:pt x="197154" y="113271"/>
                  </a:lnTo>
                  <a:lnTo>
                    <a:pt x="192938" y="117436"/>
                  </a:lnTo>
                  <a:lnTo>
                    <a:pt x="192938" y="345173"/>
                  </a:lnTo>
                  <a:lnTo>
                    <a:pt x="186093" y="379082"/>
                  </a:lnTo>
                  <a:lnTo>
                    <a:pt x="167424" y="406819"/>
                  </a:lnTo>
                  <a:lnTo>
                    <a:pt x="139763" y="425538"/>
                  </a:lnTo>
                  <a:lnTo>
                    <a:pt x="105918" y="432409"/>
                  </a:lnTo>
                  <a:lnTo>
                    <a:pt x="88773" y="430733"/>
                  </a:lnTo>
                  <a:lnTo>
                    <a:pt x="44310" y="406869"/>
                  </a:lnTo>
                  <a:lnTo>
                    <a:pt x="20396" y="362394"/>
                  </a:lnTo>
                  <a:lnTo>
                    <a:pt x="18719" y="345173"/>
                  </a:lnTo>
                  <a:lnTo>
                    <a:pt x="18719" y="82791"/>
                  </a:lnTo>
                  <a:lnTo>
                    <a:pt x="23761" y="57861"/>
                  </a:lnTo>
                  <a:lnTo>
                    <a:pt x="37515" y="37465"/>
                  </a:lnTo>
                  <a:lnTo>
                    <a:pt x="57886" y="23710"/>
                  </a:lnTo>
                  <a:lnTo>
                    <a:pt x="82816" y="18669"/>
                  </a:lnTo>
                  <a:lnTo>
                    <a:pt x="107746" y="23710"/>
                  </a:lnTo>
                  <a:lnTo>
                    <a:pt x="141884" y="57861"/>
                  </a:lnTo>
                  <a:lnTo>
                    <a:pt x="146926" y="321005"/>
                  </a:lnTo>
                  <a:lnTo>
                    <a:pt x="122237" y="358279"/>
                  </a:lnTo>
                  <a:lnTo>
                    <a:pt x="77978" y="349605"/>
                  </a:lnTo>
                  <a:lnTo>
                    <a:pt x="66141" y="117436"/>
                  </a:lnTo>
                  <a:lnTo>
                    <a:pt x="61937" y="113271"/>
                  </a:lnTo>
                  <a:lnTo>
                    <a:pt x="47409" y="321005"/>
                  </a:lnTo>
                  <a:lnTo>
                    <a:pt x="64744" y="362800"/>
                  </a:lnTo>
                  <a:lnTo>
                    <a:pt x="106527" y="380123"/>
                  </a:lnTo>
                  <a:lnTo>
                    <a:pt x="148310" y="362800"/>
                  </a:lnTo>
                  <a:lnTo>
                    <a:pt x="165646" y="321005"/>
                  </a:lnTo>
                  <a:lnTo>
                    <a:pt x="165646" y="82791"/>
                  </a:lnTo>
                  <a:lnTo>
                    <a:pt x="141363" y="24269"/>
                  </a:lnTo>
                  <a:lnTo>
                    <a:pt x="82816" y="0"/>
                  </a:lnTo>
                  <a:lnTo>
                    <a:pt x="50609" y="6515"/>
                  </a:lnTo>
                  <a:lnTo>
                    <a:pt x="24282" y="24269"/>
                  </a:lnTo>
                  <a:lnTo>
                    <a:pt x="6515" y="50596"/>
                  </a:lnTo>
                  <a:lnTo>
                    <a:pt x="0" y="82791"/>
                  </a:lnTo>
                  <a:lnTo>
                    <a:pt x="0" y="345173"/>
                  </a:lnTo>
                  <a:lnTo>
                    <a:pt x="8039" y="385864"/>
                  </a:lnTo>
                  <a:lnTo>
                    <a:pt x="31127" y="420103"/>
                  </a:lnTo>
                  <a:lnTo>
                    <a:pt x="65354" y="443077"/>
                  </a:lnTo>
                  <a:lnTo>
                    <a:pt x="105918" y="451053"/>
                  </a:lnTo>
                  <a:lnTo>
                    <a:pt x="147027" y="442722"/>
                  </a:lnTo>
                  <a:lnTo>
                    <a:pt x="180644" y="420014"/>
                  </a:lnTo>
                  <a:lnTo>
                    <a:pt x="203327" y="386346"/>
                  </a:lnTo>
                  <a:lnTo>
                    <a:pt x="211645" y="345173"/>
                  </a:lnTo>
                  <a:lnTo>
                    <a:pt x="211645" y="117436"/>
                  </a:lnTo>
                  <a:close/>
                </a:path>
                <a:path w="1761489" h="451484">
                  <a:moveTo>
                    <a:pt x="937996" y="321741"/>
                  </a:moveTo>
                  <a:lnTo>
                    <a:pt x="826046" y="203111"/>
                  </a:lnTo>
                  <a:lnTo>
                    <a:pt x="739495" y="304634"/>
                  </a:lnTo>
                  <a:lnTo>
                    <a:pt x="674357" y="246862"/>
                  </a:lnTo>
                  <a:lnTo>
                    <a:pt x="586676" y="364934"/>
                  </a:lnTo>
                  <a:lnTo>
                    <a:pt x="586676" y="401866"/>
                  </a:lnTo>
                  <a:lnTo>
                    <a:pt x="650367" y="401866"/>
                  </a:lnTo>
                  <a:lnTo>
                    <a:pt x="786612" y="401866"/>
                  </a:lnTo>
                  <a:lnTo>
                    <a:pt x="937996" y="401866"/>
                  </a:lnTo>
                  <a:lnTo>
                    <a:pt x="937996" y="321741"/>
                  </a:lnTo>
                  <a:close/>
                </a:path>
                <a:path w="1761489" h="451484">
                  <a:moveTo>
                    <a:pt x="985342" y="2603"/>
                  </a:moveTo>
                  <a:lnTo>
                    <a:pt x="969124" y="2603"/>
                  </a:lnTo>
                  <a:lnTo>
                    <a:pt x="969124" y="19113"/>
                  </a:lnTo>
                  <a:lnTo>
                    <a:pt x="969124" y="431863"/>
                  </a:lnTo>
                  <a:lnTo>
                    <a:pt x="555574" y="431863"/>
                  </a:lnTo>
                  <a:lnTo>
                    <a:pt x="555574" y="19113"/>
                  </a:lnTo>
                  <a:lnTo>
                    <a:pt x="969124" y="19113"/>
                  </a:lnTo>
                  <a:lnTo>
                    <a:pt x="969124" y="2603"/>
                  </a:lnTo>
                  <a:lnTo>
                    <a:pt x="539330" y="2603"/>
                  </a:lnTo>
                  <a:lnTo>
                    <a:pt x="539330" y="19113"/>
                  </a:lnTo>
                  <a:lnTo>
                    <a:pt x="539330" y="431863"/>
                  </a:lnTo>
                  <a:lnTo>
                    <a:pt x="539330" y="448373"/>
                  </a:lnTo>
                  <a:lnTo>
                    <a:pt x="985342" y="448373"/>
                  </a:lnTo>
                  <a:lnTo>
                    <a:pt x="985342" y="432308"/>
                  </a:lnTo>
                  <a:lnTo>
                    <a:pt x="985342" y="431863"/>
                  </a:lnTo>
                  <a:lnTo>
                    <a:pt x="985342" y="19113"/>
                  </a:lnTo>
                  <a:lnTo>
                    <a:pt x="985342" y="18770"/>
                  </a:lnTo>
                  <a:lnTo>
                    <a:pt x="985342" y="2603"/>
                  </a:lnTo>
                  <a:close/>
                </a:path>
                <a:path w="1761489" h="451484">
                  <a:moveTo>
                    <a:pt x="1761134" y="225526"/>
                  </a:moveTo>
                  <a:lnTo>
                    <a:pt x="1756600" y="180632"/>
                  </a:lnTo>
                  <a:lnTo>
                    <a:pt x="1743583" y="138811"/>
                  </a:lnTo>
                  <a:lnTo>
                    <a:pt x="1741233" y="134493"/>
                  </a:lnTo>
                  <a:lnTo>
                    <a:pt x="1741233" y="225526"/>
                  </a:lnTo>
                  <a:lnTo>
                    <a:pt x="1735861" y="272046"/>
                  </a:lnTo>
                  <a:lnTo>
                    <a:pt x="1720557" y="314769"/>
                  </a:lnTo>
                  <a:lnTo>
                    <a:pt x="1696554" y="352488"/>
                  </a:lnTo>
                  <a:lnTo>
                    <a:pt x="1665084" y="383959"/>
                  </a:lnTo>
                  <a:lnTo>
                    <a:pt x="1627378" y="407962"/>
                  </a:lnTo>
                  <a:lnTo>
                    <a:pt x="1584642" y="423265"/>
                  </a:lnTo>
                  <a:lnTo>
                    <a:pt x="1538135" y="428637"/>
                  </a:lnTo>
                  <a:lnTo>
                    <a:pt x="1491627" y="423265"/>
                  </a:lnTo>
                  <a:lnTo>
                    <a:pt x="1448892" y="407962"/>
                  </a:lnTo>
                  <a:lnTo>
                    <a:pt x="1411185" y="383959"/>
                  </a:lnTo>
                  <a:lnTo>
                    <a:pt x="1379715" y="352488"/>
                  </a:lnTo>
                  <a:lnTo>
                    <a:pt x="1355712" y="314769"/>
                  </a:lnTo>
                  <a:lnTo>
                    <a:pt x="1340408" y="272046"/>
                  </a:lnTo>
                  <a:lnTo>
                    <a:pt x="1335036" y="225526"/>
                  </a:lnTo>
                  <a:lnTo>
                    <a:pt x="1340408" y="179019"/>
                  </a:lnTo>
                  <a:lnTo>
                    <a:pt x="1355712" y="136296"/>
                  </a:lnTo>
                  <a:lnTo>
                    <a:pt x="1379715" y="98590"/>
                  </a:lnTo>
                  <a:lnTo>
                    <a:pt x="1411185" y="67119"/>
                  </a:lnTo>
                  <a:lnTo>
                    <a:pt x="1448892" y="43116"/>
                  </a:lnTo>
                  <a:lnTo>
                    <a:pt x="1491627" y="27813"/>
                  </a:lnTo>
                  <a:lnTo>
                    <a:pt x="1538135" y="22440"/>
                  </a:lnTo>
                  <a:lnTo>
                    <a:pt x="1584642" y="27813"/>
                  </a:lnTo>
                  <a:lnTo>
                    <a:pt x="1627378" y="43116"/>
                  </a:lnTo>
                  <a:lnTo>
                    <a:pt x="1665084" y="67119"/>
                  </a:lnTo>
                  <a:lnTo>
                    <a:pt x="1696554" y="98590"/>
                  </a:lnTo>
                  <a:lnTo>
                    <a:pt x="1720557" y="136296"/>
                  </a:lnTo>
                  <a:lnTo>
                    <a:pt x="1735861" y="179019"/>
                  </a:lnTo>
                  <a:lnTo>
                    <a:pt x="1741233" y="225526"/>
                  </a:lnTo>
                  <a:lnTo>
                    <a:pt x="1741233" y="134493"/>
                  </a:lnTo>
                  <a:lnTo>
                    <a:pt x="1722996" y="100926"/>
                  </a:lnTo>
                  <a:lnTo>
                    <a:pt x="1695742" y="67919"/>
                  </a:lnTo>
                  <a:lnTo>
                    <a:pt x="1662734" y="40665"/>
                  </a:lnTo>
                  <a:lnTo>
                    <a:pt x="1629181" y="22440"/>
                  </a:lnTo>
                  <a:lnTo>
                    <a:pt x="1624850" y="20078"/>
                  </a:lnTo>
                  <a:lnTo>
                    <a:pt x="1583016" y="7073"/>
                  </a:lnTo>
                  <a:lnTo>
                    <a:pt x="1538135" y="2527"/>
                  </a:lnTo>
                  <a:lnTo>
                    <a:pt x="1493253" y="7073"/>
                  </a:lnTo>
                  <a:lnTo>
                    <a:pt x="1451419" y="20078"/>
                  </a:lnTo>
                  <a:lnTo>
                    <a:pt x="1413548" y="40665"/>
                  </a:lnTo>
                  <a:lnTo>
                    <a:pt x="1380528" y="67919"/>
                  </a:lnTo>
                  <a:lnTo>
                    <a:pt x="1353273" y="100926"/>
                  </a:lnTo>
                  <a:lnTo>
                    <a:pt x="1332687" y="138811"/>
                  </a:lnTo>
                  <a:lnTo>
                    <a:pt x="1319682" y="180632"/>
                  </a:lnTo>
                  <a:lnTo>
                    <a:pt x="1315135" y="225526"/>
                  </a:lnTo>
                  <a:lnTo>
                    <a:pt x="1319682" y="270421"/>
                  </a:lnTo>
                  <a:lnTo>
                    <a:pt x="1332687" y="312254"/>
                  </a:lnTo>
                  <a:lnTo>
                    <a:pt x="1353273" y="350139"/>
                  </a:lnTo>
                  <a:lnTo>
                    <a:pt x="1380528" y="383159"/>
                  </a:lnTo>
                  <a:lnTo>
                    <a:pt x="1413548" y="410413"/>
                  </a:lnTo>
                  <a:lnTo>
                    <a:pt x="1451419" y="430999"/>
                  </a:lnTo>
                  <a:lnTo>
                    <a:pt x="1493253" y="444017"/>
                  </a:lnTo>
                  <a:lnTo>
                    <a:pt x="1538135" y="448551"/>
                  </a:lnTo>
                  <a:lnTo>
                    <a:pt x="1583016" y="444017"/>
                  </a:lnTo>
                  <a:lnTo>
                    <a:pt x="1624850" y="430999"/>
                  </a:lnTo>
                  <a:lnTo>
                    <a:pt x="1662734" y="410413"/>
                  </a:lnTo>
                  <a:lnTo>
                    <a:pt x="1695742" y="383159"/>
                  </a:lnTo>
                  <a:lnTo>
                    <a:pt x="1722996" y="350139"/>
                  </a:lnTo>
                  <a:lnTo>
                    <a:pt x="1743583" y="312254"/>
                  </a:lnTo>
                  <a:lnTo>
                    <a:pt x="1756600" y="270421"/>
                  </a:lnTo>
                  <a:lnTo>
                    <a:pt x="1761134" y="225526"/>
                  </a:lnTo>
                  <a:close/>
                </a:path>
              </a:pathLst>
            </a:custGeom>
            <a:solidFill>
              <a:srgbClr val="AAAAAA"/>
            </a:solidFill>
          </p:spPr>
          <p:txBody>
            <a:bodyPr wrap="square" lIns="0" tIns="0" rIns="0" bIns="0" rtlCol="0"/>
            <a:lstStyle/>
            <a:p>
              <a:endParaRPr dirty="0"/>
            </a:p>
          </p:txBody>
        </p:sp>
        <p:pic>
          <p:nvPicPr>
            <p:cNvPr id="18" name="object 18"/>
            <p:cNvPicPr/>
            <p:nvPr/>
          </p:nvPicPr>
          <p:blipFill>
            <a:blip r:embed="rId6" cstate="print"/>
            <a:stretch>
              <a:fillRect/>
            </a:stretch>
          </p:blipFill>
          <p:spPr>
            <a:xfrm>
              <a:off x="5358372" y="10138439"/>
              <a:ext cx="132194" cy="66081"/>
            </a:xfrm>
            <a:prstGeom prst="rect">
              <a:avLst/>
            </a:prstGeom>
          </p:spPr>
        </p:pic>
        <p:sp>
          <p:nvSpPr>
            <p:cNvPr id="19" name="object 19"/>
            <p:cNvSpPr/>
            <p:nvPr/>
          </p:nvSpPr>
          <p:spPr>
            <a:xfrm>
              <a:off x="5327231" y="9817512"/>
              <a:ext cx="983615" cy="333375"/>
            </a:xfrm>
            <a:custGeom>
              <a:avLst/>
              <a:gdLst/>
              <a:ahLst/>
              <a:cxnLst/>
              <a:rect l="l" t="t" r="r" b="b"/>
              <a:pathLst>
                <a:path w="983614" h="333375">
                  <a:moveTo>
                    <a:pt x="45097" y="171869"/>
                  </a:moveTo>
                  <a:lnTo>
                    <a:pt x="43319" y="163093"/>
                  </a:lnTo>
                  <a:lnTo>
                    <a:pt x="38493" y="155930"/>
                  </a:lnTo>
                  <a:lnTo>
                    <a:pt x="31318" y="151104"/>
                  </a:lnTo>
                  <a:lnTo>
                    <a:pt x="22542" y="149326"/>
                  </a:lnTo>
                  <a:lnTo>
                    <a:pt x="13766" y="151104"/>
                  </a:lnTo>
                  <a:lnTo>
                    <a:pt x="6604" y="155930"/>
                  </a:lnTo>
                  <a:lnTo>
                    <a:pt x="1778" y="163093"/>
                  </a:lnTo>
                  <a:lnTo>
                    <a:pt x="0" y="171869"/>
                  </a:lnTo>
                  <a:lnTo>
                    <a:pt x="1778" y="180657"/>
                  </a:lnTo>
                  <a:lnTo>
                    <a:pt x="6604" y="187820"/>
                  </a:lnTo>
                  <a:lnTo>
                    <a:pt x="13766" y="192659"/>
                  </a:lnTo>
                  <a:lnTo>
                    <a:pt x="22542" y="194424"/>
                  </a:lnTo>
                  <a:lnTo>
                    <a:pt x="31318" y="192659"/>
                  </a:lnTo>
                  <a:lnTo>
                    <a:pt x="38493" y="187820"/>
                  </a:lnTo>
                  <a:lnTo>
                    <a:pt x="43319" y="180657"/>
                  </a:lnTo>
                  <a:lnTo>
                    <a:pt x="45097" y="171869"/>
                  </a:lnTo>
                  <a:close/>
                </a:path>
                <a:path w="983614" h="333375">
                  <a:moveTo>
                    <a:pt x="194462" y="171869"/>
                  </a:moveTo>
                  <a:lnTo>
                    <a:pt x="192684" y="163093"/>
                  </a:lnTo>
                  <a:lnTo>
                    <a:pt x="187858" y="155930"/>
                  </a:lnTo>
                  <a:lnTo>
                    <a:pt x="180695" y="151104"/>
                  </a:lnTo>
                  <a:lnTo>
                    <a:pt x="171919" y="149326"/>
                  </a:lnTo>
                  <a:lnTo>
                    <a:pt x="163144" y="151104"/>
                  </a:lnTo>
                  <a:lnTo>
                    <a:pt x="155981" y="155930"/>
                  </a:lnTo>
                  <a:lnTo>
                    <a:pt x="151142" y="163093"/>
                  </a:lnTo>
                  <a:lnTo>
                    <a:pt x="149377" y="171869"/>
                  </a:lnTo>
                  <a:lnTo>
                    <a:pt x="151142" y="180657"/>
                  </a:lnTo>
                  <a:lnTo>
                    <a:pt x="155981" y="187820"/>
                  </a:lnTo>
                  <a:lnTo>
                    <a:pt x="163144" y="192659"/>
                  </a:lnTo>
                  <a:lnTo>
                    <a:pt x="171919" y="194424"/>
                  </a:lnTo>
                  <a:lnTo>
                    <a:pt x="180695" y="192659"/>
                  </a:lnTo>
                  <a:lnTo>
                    <a:pt x="187858" y="187820"/>
                  </a:lnTo>
                  <a:lnTo>
                    <a:pt x="192684" y="180657"/>
                  </a:lnTo>
                  <a:lnTo>
                    <a:pt x="194462" y="171869"/>
                  </a:lnTo>
                  <a:close/>
                </a:path>
                <a:path w="983614" h="333375">
                  <a:moveTo>
                    <a:pt x="983145" y="166560"/>
                  </a:moveTo>
                  <a:lnTo>
                    <a:pt x="977188" y="122326"/>
                  </a:lnTo>
                  <a:lnTo>
                    <a:pt x="961745" y="85801"/>
                  </a:lnTo>
                  <a:lnTo>
                    <a:pt x="961745" y="166560"/>
                  </a:lnTo>
                  <a:lnTo>
                    <a:pt x="954328" y="212394"/>
                  </a:lnTo>
                  <a:lnTo>
                    <a:pt x="933704" y="252234"/>
                  </a:lnTo>
                  <a:lnTo>
                    <a:pt x="902258" y="283679"/>
                  </a:lnTo>
                  <a:lnTo>
                    <a:pt x="862418" y="304304"/>
                  </a:lnTo>
                  <a:lnTo>
                    <a:pt x="816597" y="311721"/>
                  </a:lnTo>
                  <a:lnTo>
                    <a:pt x="770763" y="304304"/>
                  </a:lnTo>
                  <a:lnTo>
                    <a:pt x="730923" y="283679"/>
                  </a:lnTo>
                  <a:lnTo>
                    <a:pt x="699490" y="252234"/>
                  </a:lnTo>
                  <a:lnTo>
                    <a:pt x="678853" y="212394"/>
                  </a:lnTo>
                  <a:lnTo>
                    <a:pt x="671436" y="166560"/>
                  </a:lnTo>
                  <a:lnTo>
                    <a:pt x="678853" y="120738"/>
                  </a:lnTo>
                  <a:lnTo>
                    <a:pt x="699490" y="80886"/>
                  </a:lnTo>
                  <a:lnTo>
                    <a:pt x="730923" y="49441"/>
                  </a:lnTo>
                  <a:lnTo>
                    <a:pt x="770763" y="28816"/>
                  </a:lnTo>
                  <a:lnTo>
                    <a:pt x="816597" y="21399"/>
                  </a:lnTo>
                  <a:lnTo>
                    <a:pt x="862418" y="28816"/>
                  </a:lnTo>
                  <a:lnTo>
                    <a:pt x="902258" y="49441"/>
                  </a:lnTo>
                  <a:lnTo>
                    <a:pt x="933704" y="80886"/>
                  </a:lnTo>
                  <a:lnTo>
                    <a:pt x="954328" y="120738"/>
                  </a:lnTo>
                  <a:lnTo>
                    <a:pt x="961745" y="166560"/>
                  </a:lnTo>
                  <a:lnTo>
                    <a:pt x="961745" y="85801"/>
                  </a:lnTo>
                  <a:lnTo>
                    <a:pt x="934313" y="48831"/>
                  </a:lnTo>
                  <a:lnTo>
                    <a:pt x="900595" y="22771"/>
                  </a:lnTo>
                  <a:lnTo>
                    <a:pt x="860818" y="5956"/>
                  </a:lnTo>
                  <a:lnTo>
                    <a:pt x="816597" y="0"/>
                  </a:lnTo>
                  <a:lnTo>
                    <a:pt x="772375" y="5956"/>
                  </a:lnTo>
                  <a:lnTo>
                    <a:pt x="732599" y="22771"/>
                  </a:lnTo>
                  <a:lnTo>
                    <a:pt x="698881" y="48831"/>
                  </a:lnTo>
                  <a:lnTo>
                    <a:pt x="672807" y="82550"/>
                  </a:lnTo>
                  <a:lnTo>
                    <a:pt x="655993" y="122326"/>
                  </a:lnTo>
                  <a:lnTo>
                    <a:pt x="650036" y="166560"/>
                  </a:lnTo>
                  <a:lnTo>
                    <a:pt x="655993" y="210794"/>
                  </a:lnTo>
                  <a:lnTo>
                    <a:pt x="672807" y="250571"/>
                  </a:lnTo>
                  <a:lnTo>
                    <a:pt x="698881" y="284302"/>
                  </a:lnTo>
                  <a:lnTo>
                    <a:pt x="732599" y="310362"/>
                  </a:lnTo>
                  <a:lnTo>
                    <a:pt x="772375" y="327177"/>
                  </a:lnTo>
                  <a:lnTo>
                    <a:pt x="816597" y="333133"/>
                  </a:lnTo>
                  <a:lnTo>
                    <a:pt x="860818" y="327177"/>
                  </a:lnTo>
                  <a:lnTo>
                    <a:pt x="897369" y="311721"/>
                  </a:lnTo>
                  <a:lnTo>
                    <a:pt x="900595" y="310362"/>
                  </a:lnTo>
                  <a:lnTo>
                    <a:pt x="934313" y="284302"/>
                  </a:lnTo>
                  <a:lnTo>
                    <a:pt x="960374" y="250571"/>
                  </a:lnTo>
                  <a:lnTo>
                    <a:pt x="977188" y="210794"/>
                  </a:lnTo>
                  <a:lnTo>
                    <a:pt x="983145" y="166560"/>
                  </a:lnTo>
                  <a:close/>
                </a:path>
              </a:pathLst>
            </a:custGeom>
            <a:solidFill>
              <a:srgbClr val="AAAAAA"/>
            </a:solidFill>
          </p:spPr>
          <p:txBody>
            <a:bodyPr wrap="square" lIns="0" tIns="0" rIns="0" bIns="0" rtlCol="0"/>
            <a:lstStyle/>
            <a:p>
              <a:endParaRPr dirty="0"/>
            </a:p>
          </p:txBody>
        </p:sp>
        <p:pic>
          <p:nvPicPr>
            <p:cNvPr id="20" name="object 20"/>
            <p:cNvPicPr/>
            <p:nvPr/>
          </p:nvPicPr>
          <p:blipFill>
            <a:blip r:embed="rId7" cstate="print"/>
            <a:stretch>
              <a:fillRect/>
            </a:stretch>
          </p:blipFill>
          <p:spPr>
            <a:xfrm>
              <a:off x="6239676" y="10088338"/>
              <a:ext cx="162940" cy="162968"/>
            </a:xfrm>
            <a:prstGeom prst="rect">
              <a:avLst/>
            </a:prstGeom>
          </p:spPr>
        </p:pic>
        <p:sp>
          <p:nvSpPr>
            <p:cNvPr id="21" name="object 21"/>
            <p:cNvSpPr/>
            <p:nvPr/>
          </p:nvSpPr>
          <p:spPr>
            <a:xfrm>
              <a:off x="2950066" y="9715948"/>
              <a:ext cx="35560" cy="649605"/>
            </a:xfrm>
            <a:custGeom>
              <a:avLst/>
              <a:gdLst/>
              <a:ahLst/>
              <a:cxnLst/>
              <a:rect l="l" t="t" r="r" b="b"/>
              <a:pathLst>
                <a:path w="35560" h="649604">
                  <a:moveTo>
                    <a:pt x="27402" y="0"/>
                  </a:moveTo>
                  <a:lnTo>
                    <a:pt x="7895" y="0"/>
                  </a:lnTo>
                  <a:lnTo>
                    <a:pt x="0" y="7895"/>
                  </a:lnTo>
                  <a:lnTo>
                    <a:pt x="0" y="641247"/>
                  </a:lnTo>
                  <a:lnTo>
                    <a:pt x="7895" y="649132"/>
                  </a:lnTo>
                  <a:lnTo>
                    <a:pt x="17643" y="649132"/>
                  </a:lnTo>
                  <a:lnTo>
                    <a:pt x="27402" y="649132"/>
                  </a:lnTo>
                  <a:lnTo>
                    <a:pt x="35297" y="641247"/>
                  </a:lnTo>
                  <a:lnTo>
                    <a:pt x="35297" y="7895"/>
                  </a:lnTo>
                  <a:lnTo>
                    <a:pt x="27402" y="0"/>
                  </a:lnTo>
                  <a:close/>
                </a:path>
              </a:pathLst>
            </a:custGeom>
            <a:solidFill>
              <a:srgbClr val="DFDFDF"/>
            </a:solidFill>
          </p:spPr>
          <p:txBody>
            <a:bodyPr wrap="square" lIns="0" tIns="0" rIns="0" bIns="0" rtlCol="0"/>
            <a:lstStyle/>
            <a:p>
              <a:endParaRPr dirty="0"/>
            </a:p>
          </p:txBody>
        </p:sp>
        <p:pic>
          <p:nvPicPr>
            <p:cNvPr id="22" name="object 22"/>
            <p:cNvPicPr/>
            <p:nvPr/>
          </p:nvPicPr>
          <p:blipFill>
            <a:blip r:embed="rId8" cstate="print"/>
            <a:stretch>
              <a:fillRect/>
            </a:stretch>
          </p:blipFill>
          <p:spPr>
            <a:xfrm>
              <a:off x="2462565" y="9970908"/>
              <a:ext cx="197606" cy="134205"/>
            </a:xfrm>
            <a:prstGeom prst="rect">
              <a:avLst/>
            </a:prstGeom>
          </p:spPr>
        </p:pic>
      </p:grpSp>
      <p:sp>
        <p:nvSpPr>
          <p:cNvPr id="23" name="object 23"/>
          <p:cNvSpPr txBox="1">
            <a:spLocks noGrp="1"/>
          </p:cNvSpPr>
          <p:nvPr>
            <p:ph type="title" idx="4294967295"/>
          </p:nvPr>
        </p:nvSpPr>
        <p:spPr>
          <a:xfrm>
            <a:off x="2644645" y="764312"/>
            <a:ext cx="3765550" cy="534035"/>
          </a:xfrm>
          <a:prstGeom prst="rect">
            <a:avLst/>
          </a:prstGeom>
        </p:spPr>
        <p:txBody>
          <a:bodyPr vert="horz" wrap="square" lIns="0" tIns="17145" rIns="0" bIns="0" rtlCol="0">
            <a:spAutoFit/>
          </a:bodyPr>
          <a:lstStyle/>
          <a:p>
            <a:pPr marL="12700">
              <a:lnSpc>
                <a:spcPct val="100000"/>
              </a:lnSpc>
              <a:spcBef>
                <a:spcPts val="135"/>
              </a:spcBef>
            </a:pPr>
            <a:r>
              <a:rPr sz="3300" b="1" spc="-45" dirty="0">
                <a:solidFill>
                  <a:srgbClr val="FFFFFF"/>
                </a:solidFill>
                <a:latin typeface="Lucida Sans"/>
                <a:cs typeface="Lucida Sans"/>
              </a:rPr>
              <a:t>Nouveau</a:t>
            </a:r>
            <a:r>
              <a:rPr sz="3300" b="1" spc="-204" dirty="0">
                <a:solidFill>
                  <a:srgbClr val="FFFFFF"/>
                </a:solidFill>
                <a:latin typeface="Lucida Sans"/>
                <a:cs typeface="Lucida Sans"/>
              </a:rPr>
              <a:t> </a:t>
            </a:r>
            <a:r>
              <a:rPr sz="3300" b="1" spc="-114" dirty="0">
                <a:solidFill>
                  <a:srgbClr val="FFFFFF"/>
                </a:solidFill>
                <a:latin typeface="Lucida Sans"/>
                <a:cs typeface="Lucida Sans"/>
              </a:rPr>
              <a:t>message</a:t>
            </a:r>
            <a:endParaRPr sz="3300" dirty="0">
              <a:latin typeface="Lucida Sans"/>
              <a:cs typeface="Lucida Sans"/>
            </a:endParaRPr>
          </a:p>
        </p:txBody>
      </p:sp>
      <p:sp>
        <p:nvSpPr>
          <p:cNvPr id="24" name="object 24"/>
          <p:cNvSpPr txBox="1"/>
          <p:nvPr/>
        </p:nvSpPr>
        <p:spPr>
          <a:xfrm>
            <a:off x="15812002" y="9804158"/>
            <a:ext cx="1445260" cy="448945"/>
          </a:xfrm>
          <a:prstGeom prst="rect">
            <a:avLst/>
          </a:prstGeom>
        </p:spPr>
        <p:txBody>
          <a:bodyPr vert="horz" wrap="square" lIns="0" tIns="16510" rIns="0" bIns="0" rtlCol="0">
            <a:spAutoFit/>
          </a:bodyPr>
          <a:lstStyle/>
          <a:p>
            <a:pPr marL="12700">
              <a:lnSpc>
                <a:spcPct val="100000"/>
              </a:lnSpc>
              <a:spcBef>
                <a:spcPts val="130"/>
              </a:spcBef>
            </a:pPr>
            <a:r>
              <a:rPr sz="2750" b="1" spc="-20" dirty="0">
                <a:solidFill>
                  <a:srgbClr val="FFFFFF"/>
                </a:solidFill>
                <a:latin typeface="Lucida Sans"/>
                <a:cs typeface="Lucida Sans"/>
              </a:rPr>
              <a:t>Envoyer</a:t>
            </a:r>
            <a:endParaRPr sz="2750" dirty="0">
              <a:latin typeface="Lucida Sans"/>
              <a:cs typeface="Lucida Sans"/>
            </a:endParaRPr>
          </a:p>
        </p:txBody>
      </p:sp>
      <p:sp>
        <p:nvSpPr>
          <p:cNvPr id="25" name="object 25"/>
          <p:cNvSpPr txBox="1"/>
          <p:nvPr/>
        </p:nvSpPr>
        <p:spPr>
          <a:xfrm>
            <a:off x="2588711" y="2683030"/>
            <a:ext cx="963930" cy="1308735"/>
          </a:xfrm>
          <a:prstGeom prst="rect">
            <a:avLst/>
          </a:prstGeom>
        </p:spPr>
        <p:txBody>
          <a:bodyPr vert="horz" wrap="square" lIns="0" tIns="16510" rIns="0" bIns="0" rtlCol="0">
            <a:spAutoFit/>
          </a:bodyPr>
          <a:lstStyle/>
          <a:p>
            <a:pPr marL="67945">
              <a:lnSpc>
                <a:spcPct val="100000"/>
              </a:lnSpc>
              <a:spcBef>
                <a:spcPts val="130"/>
              </a:spcBef>
            </a:pPr>
            <a:r>
              <a:rPr sz="2750" b="1" spc="-190" dirty="0">
                <a:solidFill>
                  <a:srgbClr val="AAAAAA"/>
                </a:solidFill>
                <a:latin typeface="Lucida Sans"/>
                <a:cs typeface="Lucida Sans"/>
              </a:rPr>
              <a:t>À</a:t>
            </a:r>
            <a:endParaRPr sz="2750" dirty="0">
              <a:latin typeface="Lucida Sans"/>
              <a:cs typeface="Lucida Sans"/>
            </a:endParaRPr>
          </a:p>
          <a:p>
            <a:pPr>
              <a:lnSpc>
                <a:spcPct val="100000"/>
              </a:lnSpc>
              <a:spcBef>
                <a:spcPts val="50"/>
              </a:spcBef>
            </a:pPr>
            <a:endParaRPr sz="2900" dirty="0">
              <a:latin typeface="Lucida Sans"/>
              <a:cs typeface="Lucida Sans"/>
            </a:endParaRPr>
          </a:p>
          <a:p>
            <a:pPr marL="12700">
              <a:lnSpc>
                <a:spcPct val="100000"/>
              </a:lnSpc>
            </a:pPr>
            <a:r>
              <a:rPr sz="2750" b="1" spc="-65" dirty="0">
                <a:solidFill>
                  <a:srgbClr val="AAAAAA"/>
                </a:solidFill>
                <a:latin typeface="Lucida Sans"/>
                <a:cs typeface="Lucida Sans"/>
              </a:rPr>
              <a:t>Objet</a:t>
            </a:r>
            <a:endParaRPr sz="2750" dirty="0">
              <a:latin typeface="Lucida Sans"/>
              <a:cs typeface="Lucida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48733" y="662739"/>
            <a:ext cx="16464280" cy="10237470"/>
            <a:chOff x="1848733" y="662739"/>
            <a:chExt cx="16464280" cy="10237470"/>
          </a:xfrm>
        </p:grpSpPr>
        <p:pic>
          <p:nvPicPr>
            <p:cNvPr id="4" name="object 4"/>
            <p:cNvPicPr/>
            <p:nvPr/>
          </p:nvPicPr>
          <p:blipFill>
            <a:blip r:embed="rId2" cstate="print"/>
            <a:stretch>
              <a:fillRect/>
            </a:stretch>
          </p:blipFill>
          <p:spPr>
            <a:xfrm>
              <a:off x="1848733" y="662739"/>
              <a:ext cx="16463797" cy="10237211"/>
            </a:xfrm>
            <a:prstGeom prst="rect">
              <a:avLst/>
            </a:prstGeom>
          </p:spPr>
        </p:pic>
        <p:sp>
          <p:nvSpPr>
            <p:cNvPr id="5" name="object 5"/>
            <p:cNvSpPr/>
            <p:nvPr/>
          </p:nvSpPr>
          <p:spPr>
            <a:xfrm>
              <a:off x="2091229" y="906836"/>
              <a:ext cx="15829915" cy="9603740"/>
            </a:xfrm>
            <a:custGeom>
              <a:avLst/>
              <a:gdLst/>
              <a:ahLst/>
              <a:cxnLst/>
              <a:rect l="l" t="t" r="r" b="b"/>
              <a:pathLst>
                <a:path w="15829915" h="9603740">
                  <a:moveTo>
                    <a:pt x="15643816" y="0"/>
                  </a:moveTo>
                  <a:lnTo>
                    <a:pt x="186057" y="0"/>
                  </a:lnTo>
                  <a:lnTo>
                    <a:pt x="136594" y="6646"/>
                  </a:lnTo>
                  <a:lnTo>
                    <a:pt x="92148" y="25403"/>
                  </a:lnTo>
                  <a:lnTo>
                    <a:pt x="54493" y="54495"/>
                  </a:lnTo>
                  <a:lnTo>
                    <a:pt x="25401" y="92149"/>
                  </a:lnTo>
                  <a:lnTo>
                    <a:pt x="6645" y="136591"/>
                  </a:lnTo>
                  <a:lnTo>
                    <a:pt x="0" y="186046"/>
                  </a:lnTo>
                  <a:lnTo>
                    <a:pt x="0" y="9386373"/>
                  </a:lnTo>
                  <a:lnTo>
                    <a:pt x="5732" y="9436135"/>
                  </a:lnTo>
                  <a:lnTo>
                    <a:pt x="22059" y="9481813"/>
                  </a:lnTo>
                  <a:lnTo>
                    <a:pt x="47678" y="9522105"/>
                  </a:lnTo>
                  <a:lnTo>
                    <a:pt x="81287" y="9555711"/>
                  </a:lnTo>
                  <a:lnTo>
                    <a:pt x="121582" y="9581327"/>
                  </a:lnTo>
                  <a:lnTo>
                    <a:pt x="167261" y="9597652"/>
                  </a:lnTo>
                  <a:lnTo>
                    <a:pt x="217019" y="9603382"/>
                  </a:lnTo>
                  <a:lnTo>
                    <a:pt x="15612854" y="9603382"/>
                  </a:lnTo>
                  <a:lnTo>
                    <a:pt x="15662612" y="9597652"/>
                  </a:lnTo>
                  <a:lnTo>
                    <a:pt x="15708289" y="9581327"/>
                  </a:lnTo>
                  <a:lnTo>
                    <a:pt x="15748582" y="9555711"/>
                  </a:lnTo>
                  <a:lnTo>
                    <a:pt x="15782188" y="9522105"/>
                  </a:lnTo>
                  <a:lnTo>
                    <a:pt x="15807806" y="9481813"/>
                  </a:lnTo>
                  <a:lnTo>
                    <a:pt x="15824132" y="9436135"/>
                  </a:lnTo>
                  <a:lnTo>
                    <a:pt x="15829863" y="9386373"/>
                  </a:lnTo>
                  <a:lnTo>
                    <a:pt x="15829863" y="186046"/>
                  </a:lnTo>
                  <a:lnTo>
                    <a:pt x="15823217" y="136591"/>
                  </a:lnTo>
                  <a:lnTo>
                    <a:pt x="15804462" y="92149"/>
                  </a:lnTo>
                  <a:lnTo>
                    <a:pt x="15775371" y="54495"/>
                  </a:lnTo>
                  <a:lnTo>
                    <a:pt x="15737718" y="25403"/>
                  </a:lnTo>
                  <a:lnTo>
                    <a:pt x="15693275" y="6646"/>
                  </a:lnTo>
                  <a:lnTo>
                    <a:pt x="15643816" y="0"/>
                  </a:lnTo>
                  <a:close/>
                </a:path>
              </a:pathLst>
            </a:custGeom>
            <a:solidFill>
              <a:srgbClr val="FFFFFF"/>
            </a:solidFill>
          </p:spPr>
          <p:txBody>
            <a:bodyPr wrap="square" lIns="0" tIns="0" rIns="0" bIns="0" rtlCol="0"/>
            <a:lstStyle/>
            <a:p>
              <a:endParaRPr dirty="0"/>
            </a:p>
          </p:txBody>
        </p:sp>
        <p:sp>
          <p:nvSpPr>
            <p:cNvPr id="6" name="object 6"/>
            <p:cNvSpPr/>
            <p:nvPr/>
          </p:nvSpPr>
          <p:spPr>
            <a:xfrm>
              <a:off x="2091236" y="906839"/>
              <a:ext cx="15829915" cy="847090"/>
            </a:xfrm>
            <a:custGeom>
              <a:avLst/>
              <a:gdLst/>
              <a:ahLst/>
              <a:cxnLst/>
              <a:rect l="l" t="t" r="r" b="b"/>
              <a:pathLst>
                <a:path w="15829915" h="847089">
                  <a:moveTo>
                    <a:pt x="15644361" y="0"/>
                  </a:moveTo>
                  <a:lnTo>
                    <a:pt x="185491" y="0"/>
                  </a:lnTo>
                  <a:lnTo>
                    <a:pt x="136179" y="6626"/>
                  </a:lnTo>
                  <a:lnTo>
                    <a:pt x="91869" y="25327"/>
                  </a:lnTo>
                  <a:lnTo>
                    <a:pt x="54328" y="54333"/>
                  </a:lnTo>
                  <a:lnTo>
                    <a:pt x="25324" y="91876"/>
                  </a:lnTo>
                  <a:lnTo>
                    <a:pt x="6625" y="136189"/>
                  </a:lnTo>
                  <a:lnTo>
                    <a:pt x="0" y="185502"/>
                  </a:lnTo>
                  <a:lnTo>
                    <a:pt x="0" y="846560"/>
                  </a:lnTo>
                  <a:lnTo>
                    <a:pt x="15829853" y="846560"/>
                  </a:lnTo>
                  <a:lnTo>
                    <a:pt x="15829853" y="185502"/>
                  </a:lnTo>
                  <a:lnTo>
                    <a:pt x="15823227" y="136189"/>
                  </a:lnTo>
                  <a:lnTo>
                    <a:pt x="15804528" y="91876"/>
                  </a:lnTo>
                  <a:lnTo>
                    <a:pt x="15775524" y="54333"/>
                  </a:lnTo>
                  <a:lnTo>
                    <a:pt x="15737983" y="25327"/>
                  </a:lnTo>
                  <a:lnTo>
                    <a:pt x="15693673" y="6626"/>
                  </a:lnTo>
                  <a:lnTo>
                    <a:pt x="15644361" y="0"/>
                  </a:lnTo>
                  <a:close/>
                </a:path>
              </a:pathLst>
            </a:custGeom>
            <a:solidFill>
              <a:srgbClr val="A663C7"/>
            </a:solidFill>
          </p:spPr>
          <p:txBody>
            <a:bodyPr wrap="square" lIns="0" tIns="0" rIns="0" bIns="0" rtlCol="0"/>
            <a:lstStyle/>
            <a:p>
              <a:endParaRPr dirty="0"/>
            </a:p>
          </p:txBody>
        </p:sp>
        <p:sp>
          <p:nvSpPr>
            <p:cNvPr id="7" name="object 7"/>
            <p:cNvSpPr/>
            <p:nvPr/>
          </p:nvSpPr>
          <p:spPr>
            <a:xfrm>
              <a:off x="4343019" y="1067104"/>
              <a:ext cx="12554585" cy="478790"/>
            </a:xfrm>
            <a:custGeom>
              <a:avLst/>
              <a:gdLst/>
              <a:ahLst/>
              <a:cxnLst/>
              <a:rect l="l" t="t" r="r" b="b"/>
              <a:pathLst>
                <a:path w="12554585" h="478790">
                  <a:moveTo>
                    <a:pt x="12326294" y="0"/>
                  </a:moveTo>
                  <a:lnTo>
                    <a:pt x="228139" y="0"/>
                  </a:lnTo>
                  <a:lnTo>
                    <a:pt x="182162" y="4635"/>
                  </a:lnTo>
                  <a:lnTo>
                    <a:pt x="139338" y="17928"/>
                  </a:lnTo>
                  <a:lnTo>
                    <a:pt x="100585" y="38963"/>
                  </a:lnTo>
                  <a:lnTo>
                    <a:pt x="66821" y="66821"/>
                  </a:lnTo>
                  <a:lnTo>
                    <a:pt x="38963" y="100585"/>
                  </a:lnTo>
                  <a:lnTo>
                    <a:pt x="17928" y="139338"/>
                  </a:lnTo>
                  <a:lnTo>
                    <a:pt x="4635" y="182162"/>
                  </a:lnTo>
                  <a:lnTo>
                    <a:pt x="0" y="228139"/>
                  </a:lnTo>
                  <a:lnTo>
                    <a:pt x="0" y="250494"/>
                  </a:lnTo>
                  <a:lnTo>
                    <a:pt x="4635" y="296472"/>
                  </a:lnTo>
                  <a:lnTo>
                    <a:pt x="17928" y="339296"/>
                  </a:lnTo>
                  <a:lnTo>
                    <a:pt x="38963" y="378049"/>
                  </a:lnTo>
                  <a:lnTo>
                    <a:pt x="66821" y="411813"/>
                  </a:lnTo>
                  <a:lnTo>
                    <a:pt x="100585" y="439671"/>
                  </a:lnTo>
                  <a:lnTo>
                    <a:pt x="139338" y="460706"/>
                  </a:lnTo>
                  <a:lnTo>
                    <a:pt x="182162" y="473999"/>
                  </a:lnTo>
                  <a:lnTo>
                    <a:pt x="228139" y="478634"/>
                  </a:lnTo>
                  <a:lnTo>
                    <a:pt x="12326294" y="478634"/>
                  </a:lnTo>
                  <a:lnTo>
                    <a:pt x="12372269" y="473999"/>
                  </a:lnTo>
                  <a:lnTo>
                    <a:pt x="12415091" y="460706"/>
                  </a:lnTo>
                  <a:lnTo>
                    <a:pt x="12453844" y="439671"/>
                  </a:lnTo>
                  <a:lnTo>
                    <a:pt x="12487609" y="411813"/>
                  </a:lnTo>
                  <a:lnTo>
                    <a:pt x="12515468" y="378049"/>
                  </a:lnTo>
                  <a:lnTo>
                    <a:pt x="12536504" y="339296"/>
                  </a:lnTo>
                  <a:lnTo>
                    <a:pt x="12549798" y="296472"/>
                  </a:lnTo>
                  <a:lnTo>
                    <a:pt x="12554434" y="250494"/>
                  </a:lnTo>
                  <a:lnTo>
                    <a:pt x="12554434" y="228139"/>
                  </a:lnTo>
                  <a:lnTo>
                    <a:pt x="12549798" y="182162"/>
                  </a:lnTo>
                  <a:lnTo>
                    <a:pt x="12536504" y="139338"/>
                  </a:lnTo>
                  <a:lnTo>
                    <a:pt x="12515468" y="100585"/>
                  </a:lnTo>
                  <a:lnTo>
                    <a:pt x="12487609" y="66821"/>
                  </a:lnTo>
                  <a:lnTo>
                    <a:pt x="12453844" y="38963"/>
                  </a:lnTo>
                  <a:lnTo>
                    <a:pt x="12415091" y="17928"/>
                  </a:lnTo>
                  <a:lnTo>
                    <a:pt x="12372269" y="4635"/>
                  </a:lnTo>
                  <a:lnTo>
                    <a:pt x="12326294" y="0"/>
                  </a:lnTo>
                  <a:close/>
                </a:path>
              </a:pathLst>
            </a:custGeom>
            <a:solidFill>
              <a:srgbClr val="FFFFFF"/>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2318534" y="1233880"/>
              <a:ext cx="192486" cy="192475"/>
            </a:xfrm>
            <a:prstGeom prst="rect">
              <a:avLst/>
            </a:prstGeom>
          </p:spPr>
        </p:pic>
        <p:pic>
          <p:nvPicPr>
            <p:cNvPr id="9" name="object 9"/>
            <p:cNvPicPr/>
            <p:nvPr/>
          </p:nvPicPr>
          <p:blipFill>
            <a:blip r:embed="rId4" cstate="print"/>
            <a:stretch>
              <a:fillRect/>
            </a:stretch>
          </p:blipFill>
          <p:spPr>
            <a:xfrm>
              <a:off x="2711476" y="1233880"/>
              <a:ext cx="192486" cy="192475"/>
            </a:xfrm>
            <a:prstGeom prst="rect">
              <a:avLst/>
            </a:prstGeom>
          </p:spPr>
        </p:pic>
        <p:pic>
          <p:nvPicPr>
            <p:cNvPr id="10" name="object 10"/>
            <p:cNvPicPr/>
            <p:nvPr/>
          </p:nvPicPr>
          <p:blipFill>
            <a:blip r:embed="rId3" cstate="print"/>
            <a:stretch>
              <a:fillRect/>
            </a:stretch>
          </p:blipFill>
          <p:spPr>
            <a:xfrm>
              <a:off x="3104419" y="1233880"/>
              <a:ext cx="192486" cy="192475"/>
            </a:xfrm>
            <a:prstGeom prst="rect">
              <a:avLst/>
            </a:prstGeom>
          </p:spPr>
        </p:pic>
        <p:pic>
          <p:nvPicPr>
            <p:cNvPr id="11" name="object 11"/>
            <p:cNvPicPr/>
            <p:nvPr/>
          </p:nvPicPr>
          <p:blipFill>
            <a:blip r:embed="rId5" cstate="print"/>
            <a:stretch>
              <a:fillRect/>
            </a:stretch>
          </p:blipFill>
          <p:spPr>
            <a:xfrm>
              <a:off x="17558055" y="1058861"/>
              <a:ext cx="106719" cy="106729"/>
            </a:xfrm>
            <a:prstGeom prst="rect">
              <a:avLst/>
            </a:prstGeom>
          </p:spPr>
        </p:pic>
        <p:pic>
          <p:nvPicPr>
            <p:cNvPr id="12" name="object 12"/>
            <p:cNvPicPr/>
            <p:nvPr/>
          </p:nvPicPr>
          <p:blipFill>
            <a:blip r:embed="rId6" cstate="print"/>
            <a:stretch>
              <a:fillRect/>
            </a:stretch>
          </p:blipFill>
          <p:spPr>
            <a:xfrm>
              <a:off x="17558292" y="1276763"/>
              <a:ext cx="106729" cy="106719"/>
            </a:xfrm>
            <a:prstGeom prst="rect">
              <a:avLst/>
            </a:prstGeom>
          </p:spPr>
        </p:pic>
        <p:pic>
          <p:nvPicPr>
            <p:cNvPr id="13" name="object 13"/>
            <p:cNvPicPr/>
            <p:nvPr/>
          </p:nvPicPr>
          <p:blipFill>
            <a:blip r:embed="rId7" cstate="print"/>
            <a:stretch>
              <a:fillRect/>
            </a:stretch>
          </p:blipFill>
          <p:spPr>
            <a:xfrm>
              <a:off x="17558539" y="1494651"/>
              <a:ext cx="106719" cy="106729"/>
            </a:xfrm>
            <a:prstGeom prst="rect">
              <a:avLst/>
            </a:prstGeom>
          </p:spPr>
        </p:pic>
        <p:sp>
          <p:nvSpPr>
            <p:cNvPr id="14" name="object 14"/>
            <p:cNvSpPr/>
            <p:nvPr/>
          </p:nvSpPr>
          <p:spPr>
            <a:xfrm>
              <a:off x="4459659" y="1191478"/>
              <a:ext cx="281940" cy="257175"/>
            </a:xfrm>
            <a:custGeom>
              <a:avLst/>
              <a:gdLst/>
              <a:ahLst/>
              <a:cxnLst/>
              <a:rect l="l" t="t" r="r" b="b"/>
              <a:pathLst>
                <a:path w="281939" h="257175">
                  <a:moveTo>
                    <a:pt x="190971" y="162455"/>
                  </a:moveTo>
                  <a:lnTo>
                    <a:pt x="148225" y="162455"/>
                  </a:lnTo>
                  <a:lnTo>
                    <a:pt x="259897" y="255688"/>
                  </a:lnTo>
                  <a:lnTo>
                    <a:pt x="263018" y="256735"/>
                  </a:lnTo>
                  <a:lnTo>
                    <a:pt x="270033" y="256735"/>
                  </a:lnTo>
                  <a:lnTo>
                    <a:pt x="273918" y="255060"/>
                  </a:lnTo>
                  <a:lnTo>
                    <a:pt x="281478" y="246002"/>
                  </a:lnTo>
                  <a:lnTo>
                    <a:pt x="280713" y="237374"/>
                  </a:lnTo>
                  <a:lnTo>
                    <a:pt x="190971" y="162455"/>
                  </a:lnTo>
                  <a:close/>
                </a:path>
                <a:path w="281939" h="257175">
                  <a:moveTo>
                    <a:pt x="91222" y="0"/>
                  </a:moveTo>
                  <a:lnTo>
                    <a:pt x="55747" y="7181"/>
                  </a:lnTo>
                  <a:lnTo>
                    <a:pt x="26747" y="26754"/>
                  </a:lnTo>
                  <a:lnTo>
                    <a:pt x="7179" y="55760"/>
                  </a:lnTo>
                  <a:lnTo>
                    <a:pt x="0" y="91243"/>
                  </a:lnTo>
                  <a:lnTo>
                    <a:pt x="7179" y="126725"/>
                  </a:lnTo>
                  <a:lnTo>
                    <a:pt x="26747" y="155732"/>
                  </a:lnTo>
                  <a:lnTo>
                    <a:pt x="55747" y="175305"/>
                  </a:lnTo>
                  <a:lnTo>
                    <a:pt x="91222" y="182486"/>
                  </a:lnTo>
                  <a:lnTo>
                    <a:pt x="106633" y="181162"/>
                  </a:lnTo>
                  <a:lnTo>
                    <a:pt x="121487" y="177285"/>
                  </a:lnTo>
                  <a:lnTo>
                    <a:pt x="135459" y="171001"/>
                  </a:lnTo>
                  <a:lnTo>
                    <a:pt x="148225" y="162455"/>
                  </a:lnTo>
                  <a:lnTo>
                    <a:pt x="190971" y="162455"/>
                  </a:lnTo>
                  <a:lnTo>
                    <a:pt x="182142" y="155084"/>
                  </a:lnTo>
                  <a:lnTo>
                    <a:pt x="91222" y="155084"/>
                  </a:lnTo>
                  <a:lnTo>
                    <a:pt x="66401" y="150061"/>
                  </a:lnTo>
                  <a:lnTo>
                    <a:pt x="46109" y="136368"/>
                  </a:lnTo>
                  <a:lnTo>
                    <a:pt x="32416" y="116074"/>
                  </a:lnTo>
                  <a:lnTo>
                    <a:pt x="27391" y="91243"/>
                  </a:lnTo>
                  <a:lnTo>
                    <a:pt x="32416" y="66412"/>
                  </a:lnTo>
                  <a:lnTo>
                    <a:pt x="46109" y="46117"/>
                  </a:lnTo>
                  <a:lnTo>
                    <a:pt x="66401" y="32425"/>
                  </a:lnTo>
                  <a:lnTo>
                    <a:pt x="91222" y="27402"/>
                  </a:lnTo>
                  <a:lnTo>
                    <a:pt x="156153" y="27402"/>
                  </a:lnTo>
                  <a:lnTo>
                    <a:pt x="155716" y="26754"/>
                  </a:lnTo>
                  <a:lnTo>
                    <a:pt x="126706" y="7181"/>
                  </a:lnTo>
                  <a:lnTo>
                    <a:pt x="91222" y="0"/>
                  </a:lnTo>
                  <a:close/>
                </a:path>
                <a:path w="281939" h="257175">
                  <a:moveTo>
                    <a:pt x="156153" y="27402"/>
                  </a:moveTo>
                  <a:lnTo>
                    <a:pt x="91222" y="27402"/>
                  </a:lnTo>
                  <a:lnTo>
                    <a:pt x="116056" y="32425"/>
                  </a:lnTo>
                  <a:lnTo>
                    <a:pt x="136358" y="46117"/>
                  </a:lnTo>
                  <a:lnTo>
                    <a:pt x="150057" y="66412"/>
                  </a:lnTo>
                  <a:lnTo>
                    <a:pt x="155084" y="91243"/>
                  </a:lnTo>
                  <a:lnTo>
                    <a:pt x="153951" y="103263"/>
                  </a:lnTo>
                  <a:lnTo>
                    <a:pt x="127905" y="143550"/>
                  </a:lnTo>
                  <a:lnTo>
                    <a:pt x="91222" y="155084"/>
                  </a:lnTo>
                  <a:lnTo>
                    <a:pt x="182142" y="155084"/>
                  </a:lnTo>
                  <a:lnTo>
                    <a:pt x="166790" y="142267"/>
                  </a:lnTo>
                  <a:lnTo>
                    <a:pt x="173522" y="130555"/>
                  </a:lnTo>
                  <a:lnTo>
                    <a:pt x="178438" y="118027"/>
                  </a:lnTo>
                  <a:lnTo>
                    <a:pt x="181452" y="104864"/>
                  </a:lnTo>
                  <a:lnTo>
                    <a:pt x="182476" y="91243"/>
                  </a:lnTo>
                  <a:lnTo>
                    <a:pt x="175292" y="55760"/>
                  </a:lnTo>
                  <a:lnTo>
                    <a:pt x="156153" y="27402"/>
                  </a:lnTo>
                  <a:close/>
                </a:path>
              </a:pathLst>
            </a:custGeom>
            <a:solidFill>
              <a:srgbClr val="AFAFAF"/>
            </a:solidFill>
          </p:spPr>
          <p:txBody>
            <a:bodyPr wrap="square" lIns="0" tIns="0" rIns="0" bIns="0" rtlCol="0"/>
            <a:lstStyle/>
            <a:p>
              <a:endParaRPr dirty="0"/>
            </a:p>
          </p:txBody>
        </p:sp>
        <p:pic>
          <p:nvPicPr>
            <p:cNvPr id="15" name="object 15"/>
            <p:cNvPicPr/>
            <p:nvPr/>
          </p:nvPicPr>
          <p:blipFill>
            <a:blip r:embed="rId8" cstate="print"/>
            <a:stretch>
              <a:fillRect/>
            </a:stretch>
          </p:blipFill>
          <p:spPr>
            <a:xfrm>
              <a:off x="16379332" y="1190028"/>
              <a:ext cx="224108" cy="232799"/>
            </a:xfrm>
            <a:prstGeom prst="rect">
              <a:avLst/>
            </a:prstGeom>
          </p:spPr>
        </p:pic>
        <p:sp>
          <p:nvSpPr>
            <p:cNvPr id="16" name="object 16"/>
            <p:cNvSpPr/>
            <p:nvPr/>
          </p:nvSpPr>
          <p:spPr>
            <a:xfrm>
              <a:off x="3544697" y="1144974"/>
              <a:ext cx="13839825" cy="332740"/>
            </a:xfrm>
            <a:custGeom>
              <a:avLst/>
              <a:gdLst/>
              <a:ahLst/>
              <a:cxnLst/>
              <a:rect l="l" t="t" r="r" b="b"/>
              <a:pathLst>
                <a:path w="13839825" h="332740">
                  <a:moveTo>
                    <a:pt x="233337" y="50419"/>
                  </a:moveTo>
                  <a:lnTo>
                    <a:pt x="0" y="185153"/>
                  </a:lnTo>
                  <a:lnTo>
                    <a:pt x="233337" y="319874"/>
                  </a:lnTo>
                  <a:lnTo>
                    <a:pt x="233337" y="50419"/>
                  </a:lnTo>
                  <a:close/>
                </a:path>
                <a:path w="13839825" h="332740">
                  <a:moveTo>
                    <a:pt x="614235" y="185153"/>
                  </a:moveTo>
                  <a:lnTo>
                    <a:pt x="380885" y="50419"/>
                  </a:lnTo>
                  <a:lnTo>
                    <a:pt x="380885" y="319874"/>
                  </a:lnTo>
                  <a:lnTo>
                    <a:pt x="614235" y="185153"/>
                  </a:lnTo>
                  <a:close/>
                </a:path>
                <a:path w="13839825" h="332740">
                  <a:moveTo>
                    <a:pt x="13839254" y="137083"/>
                  </a:moveTo>
                  <a:lnTo>
                    <a:pt x="13838682" y="125361"/>
                  </a:lnTo>
                  <a:lnTo>
                    <a:pt x="13832256" y="115544"/>
                  </a:lnTo>
                  <a:lnTo>
                    <a:pt x="13820864" y="110350"/>
                  </a:lnTo>
                  <a:lnTo>
                    <a:pt x="13731913" y="97421"/>
                  </a:lnTo>
                  <a:lnTo>
                    <a:pt x="13725690" y="92913"/>
                  </a:lnTo>
                  <a:lnTo>
                    <a:pt x="13685914" y="12293"/>
                  </a:lnTo>
                  <a:lnTo>
                    <a:pt x="13677456" y="3073"/>
                  </a:lnTo>
                  <a:lnTo>
                    <a:pt x="13666127" y="0"/>
                  </a:lnTo>
                  <a:lnTo>
                    <a:pt x="13654812" y="3073"/>
                  </a:lnTo>
                  <a:lnTo>
                    <a:pt x="13646353" y="12293"/>
                  </a:lnTo>
                  <a:lnTo>
                    <a:pt x="13606564" y="92913"/>
                  </a:lnTo>
                  <a:lnTo>
                    <a:pt x="13600341" y="97421"/>
                  </a:lnTo>
                  <a:lnTo>
                    <a:pt x="13511390" y="110350"/>
                  </a:lnTo>
                  <a:lnTo>
                    <a:pt x="13500011" y="115544"/>
                  </a:lnTo>
                  <a:lnTo>
                    <a:pt x="13493585" y="125361"/>
                  </a:lnTo>
                  <a:lnTo>
                    <a:pt x="13493014" y="137083"/>
                  </a:lnTo>
                  <a:lnTo>
                    <a:pt x="13499173" y="147980"/>
                  </a:lnTo>
                  <a:lnTo>
                    <a:pt x="13563537" y="210731"/>
                  </a:lnTo>
                  <a:lnTo>
                    <a:pt x="13565912" y="218020"/>
                  </a:lnTo>
                  <a:lnTo>
                    <a:pt x="13550722" y="306628"/>
                  </a:lnTo>
                  <a:lnTo>
                    <a:pt x="13552145" y="319062"/>
                  </a:lnTo>
                  <a:lnTo>
                    <a:pt x="13559485" y="328206"/>
                  </a:lnTo>
                  <a:lnTo>
                    <a:pt x="13570458" y="332384"/>
                  </a:lnTo>
                  <a:lnTo>
                    <a:pt x="13582714" y="329882"/>
                  </a:lnTo>
                  <a:lnTo>
                    <a:pt x="13662292" y="288061"/>
                  </a:lnTo>
                  <a:lnTo>
                    <a:pt x="13669963" y="288061"/>
                  </a:lnTo>
                  <a:lnTo>
                    <a:pt x="13749541" y="329882"/>
                  </a:lnTo>
                  <a:lnTo>
                    <a:pt x="13761809" y="332384"/>
                  </a:lnTo>
                  <a:lnTo>
                    <a:pt x="13772782" y="328206"/>
                  </a:lnTo>
                  <a:lnTo>
                    <a:pt x="13780135" y="319062"/>
                  </a:lnTo>
                  <a:lnTo>
                    <a:pt x="13781558" y="306628"/>
                  </a:lnTo>
                  <a:lnTo>
                    <a:pt x="13766343" y="218020"/>
                  </a:lnTo>
                  <a:lnTo>
                    <a:pt x="13768731" y="210731"/>
                  </a:lnTo>
                  <a:lnTo>
                    <a:pt x="13833094" y="147980"/>
                  </a:lnTo>
                  <a:lnTo>
                    <a:pt x="13839254" y="137083"/>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560110" y="7874892"/>
            <a:ext cx="13341899" cy="1105535"/>
          </a:xfrm>
          <a:custGeom>
            <a:avLst/>
            <a:gdLst/>
            <a:ahLst/>
            <a:cxnLst/>
            <a:rect l="l" t="t" r="r" b="b"/>
            <a:pathLst>
              <a:path w="12999719" h="1105534">
                <a:moveTo>
                  <a:pt x="2949061" y="0"/>
                </a:moveTo>
                <a:lnTo>
                  <a:pt x="478797" y="4781"/>
                </a:lnTo>
                <a:lnTo>
                  <a:pt x="365773" y="5383"/>
                </a:lnTo>
                <a:lnTo>
                  <a:pt x="310676" y="5945"/>
                </a:lnTo>
                <a:lnTo>
                  <a:pt x="257739" y="6752"/>
                </a:lnTo>
                <a:lnTo>
                  <a:pt x="207873" y="7856"/>
                </a:lnTo>
                <a:lnTo>
                  <a:pt x="161992" y="9310"/>
                </a:lnTo>
                <a:lnTo>
                  <a:pt x="121006" y="11168"/>
                </a:lnTo>
                <a:lnTo>
                  <a:pt x="63532" y="15565"/>
                </a:lnTo>
                <a:lnTo>
                  <a:pt x="16474" y="26122"/>
                </a:lnTo>
                <a:lnTo>
                  <a:pt x="6674" y="68131"/>
                </a:lnTo>
                <a:lnTo>
                  <a:pt x="3080" y="145720"/>
                </a:lnTo>
                <a:lnTo>
                  <a:pt x="1796" y="196904"/>
                </a:lnTo>
                <a:lnTo>
                  <a:pt x="855" y="254736"/>
                </a:lnTo>
                <a:lnTo>
                  <a:pt x="256" y="318008"/>
                </a:lnTo>
                <a:lnTo>
                  <a:pt x="0" y="385510"/>
                </a:lnTo>
                <a:lnTo>
                  <a:pt x="85" y="456033"/>
                </a:lnTo>
                <a:lnTo>
                  <a:pt x="513" y="528370"/>
                </a:lnTo>
                <a:lnTo>
                  <a:pt x="1284" y="601311"/>
                </a:lnTo>
                <a:lnTo>
                  <a:pt x="2396" y="673648"/>
                </a:lnTo>
                <a:lnTo>
                  <a:pt x="3851" y="744171"/>
                </a:lnTo>
                <a:lnTo>
                  <a:pt x="5649" y="811673"/>
                </a:lnTo>
                <a:lnTo>
                  <a:pt x="7788" y="874944"/>
                </a:lnTo>
                <a:lnTo>
                  <a:pt x="10270" y="932775"/>
                </a:lnTo>
                <a:lnTo>
                  <a:pt x="13095" y="983958"/>
                </a:lnTo>
                <a:lnTo>
                  <a:pt x="16261" y="1027285"/>
                </a:lnTo>
                <a:lnTo>
                  <a:pt x="23622" y="1085532"/>
                </a:lnTo>
                <a:lnTo>
                  <a:pt x="69833" y="1102964"/>
                </a:lnTo>
                <a:lnTo>
                  <a:pt x="113219" y="1104479"/>
                </a:lnTo>
                <a:lnTo>
                  <a:pt x="166052" y="1105082"/>
                </a:lnTo>
                <a:lnTo>
                  <a:pt x="12778171" y="1100150"/>
                </a:lnTo>
                <a:lnTo>
                  <a:pt x="12856564" y="1099300"/>
                </a:lnTo>
                <a:lnTo>
                  <a:pt x="12922033" y="1097229"/>
                </a:lnTo>
                <a:lnTo>
                  <a:pt x="12970385" y="1094204"/>
                </a:lnTo>
                <a:lnTo>
                  <a:pt x="12999572" y="1041779"/>
                </a:lnTo>
                <a:lnTo>
                  <a:pt x="12999652" y="969046"/>
                </a:lnTo>
                <a:lnTo>
                  <a:pt x="12999370" y="923953"/>
                </a:lnTo>
                <a:lnTo>
                  <a:pt x="12998807" y="874018"/>
                </a:lnTo>
                <a:lnTo>
                  <a:pt x="12997914" y="819972"/>
                </a:lnTo>
                <a:lnTo>
                  <a:pt x="12996640" y="762548"/>
                </a:lnTo>
                <a:lnTo>
                  <a:pt x="12994938" y="702478"/>
                </a:lnTo>
                <a:lnTo>
                  <a:pt x="12992757" y="640492"/>
                </a:lnTo>
                <a:lnTo>
                  <a:pt x="12990048" y="577325"/>
                </a:lnTo>
                <a:lnTo>
                  <a:pt x="12986761" y="513706"/>
                </a:lnTo>
                <a:lnTo>
                  <a:pt x="12982848" y="450368"/>
                </a:lnTo>
                <a:lnTo>
                  <a:pt x="12978258" y="388043"/>
                </a:lnTo>
                <a:lnTo>
                  <a:pt x="12972943" y="327463"/>
                </a:lnTo>
                <a:lnTo>
                  <a:pt x="12966853" y="269359"/>
                </a:lnTo>
                <a:lnTo>
                  <a:pt x="12959938" y="214465"/>
                </a:lnTo>
                <a:lnTo>
                  <a:pt x="12952149" y="163510"/>
                </a:lnTo>
                <a:lnTo>
                  <a:pt x="12943437" y="117228"/>
                </a:lnTo>
                <a:lnTo>
                  <a:pt x="12933752" y="76349"/>
                </a:lnTo>
                <a:lnTo>
                  <a:pt x="12911266" y="13733"/>
                </a:lnTo>
                <a:lnTo>
                  <a:pt x="12832669" y="7445"/>
                </a:lnTo>
                <a:lnTo>
                  <a:pt x="12775016" y="5514"/>
                </a:lnTo>
                <a:lnTo>
                  <a:pt x="2949061" y="0"/>
                </a:lnTo>
                <a:close/>
              </a:path>
            </a:pathLst>
          </a:custGeom>
          <a:solidFill>
            <a:srgbClr val="9BCCC1"/>
          </a:solidFill>
        </p:spPr>
        <p:txBody>
          <a:bodyPr wrap="square" lIns="0" tIns="0" rIns="0" bIns="0" rtlCol="0"/>
          <a:lstStyle/>
          <a:p>
            <a:endParaRPr lang="fr-FR" b="1" spc="-150" dirty="0"/>
          </a:p>
        </p:txBody>
      </p:sp>
      <p:sp>
        <p:nvSpPr>
          <p:cNvPr id="3" name="object 3"/>
          <p:cNvSpPr/>
          <p:nvPr/>
        </p:nvSpPr>
        <p:spPr>
          <a:xfrm>
            <a:off x="3350378" y="3746522"/>
            <a:ext cx="13777896" cy="1105535"/>
          </a:xfrm>
          <a:custGeom>
            <a:avLst/>
            <a:gdLst/>
            <a:ahLst/>
            <a:cxnLst/>
            <a:rect l="l" t="t" r="r" b="b"/>
            <a:pathLst>
              <a:path w="13424535" h="1105535">
                <a:moveTo>
                  <a:pt x="13252497" y="0"/>
                </a:moveTo>
                <a:lnTo>
                  <a:pt x="228013" y="4931"/>
                </a:lnTo>
                <a:lnTo>
                  <a:pt x="147054" y="5781"/>
                </a:lnTo>
                <a:lnTo>
                  <a:pt x="79441" y="7852"/>
                </a:lnTo>
                <a:lnTo>
                  <a:pt x="29508" y="10877"/>
                </a:lnTo>
                <a:lnTo>
                  <a:pt x="0" y="18721"/>
                </a:lnTo>
                <a:lnTo>
                  <a:pt x="14987" y="28589"/>
                </a:lnTo>
                <a:lnTo>
                  <a:pt x="29002" y="47539"/>
                </a:lnTo>
                <a:lnTo>
                  <a:pt x="54113" y="109379"/>
                </a:lnTo>
                <a:lnTo>
                  <a:pt x="65209" y="150620"/>
                </a:lnTo>
                <a:lnTo>
                  <a:pt x="75331" y="197640"/>
                </a:lnTo>
                <a:lnTo>
                  <a:pt x="84478" y="249614"/>
                </a:lnTo>
                <a:lnTo>
                  <a:pt x="92651" y="305717"/>
                </a:lnTo>
                <a:lnTo>
                  <a:pt x="99849" y="365124"/>
                </a:lnTo>
                <a:lnTo>
                  <a:pt x="106072" y="427008"/>
                </a:lnTo>
                <a:lnTo>
                  <a:pt x="111318" y="490545"/>
                </a:lnTo>
                <a:lnTo>
                  <a:pt x="115589" y="554909"/>
                </a:lnTo>
                <a:lnTo>
                  <a:pt x="118883" y="619275"/>
                </a:lnTo>
                <a:lnTo>
                  <a:pt x="121200" y="682817"/>
                </a:lnTo>
                <a:lnTo>
                  <a:pt x="122539" y="744711"/>
                </a:lnTo>
                <a:lnTo>
                  <a:pt x="122901" y="804129"/>
                </a:lnTo>
                <a:lnTo>
                  <a:pt x="122285" y="860248"/>
                </a:lnTo>
                <a:lnTo>
                  <a:pt x="120690" y="912242"/>
                </a:lnTo>
                <a:lnTo>
                  <a:pt x="118117" y="959284"/>
                </a:lnTo>
                <a:lnTo>
                  <a:pt x="114564" y="1000551"/>
                </a:lnTo>
                <a:lnTo>
                  <a:pt x="104519" y="1062455"/>
                </a:lnTo>
                <a:lnTo>
                  <a:pt x="90552" y="1091348"/>
                </a:lnTo>
                <a:lnTo>
                  <a:pt x="99893" y="1094800"/>
                </a:lnTo>
                <a:lnTo>
                  <a:pt x="135150" y="1097652"/>
                </a:lnTo>
                <a:lnTo>
                  <a:pt x="190114" y="1099585"/>
                </a:lnTo>
                <a:lnTo>
                  <a:pt x="258578" y="1100280"/>
                </a:lnTo>
                <a:lnTo>
                  <a:pt x="10378489" y="1105082"/>
                </a:lnTo>
                <a:lnTo>
                  <a:pt x="12929523" y="1100301"/>
                </a:lnTo>
                <a:lnTo>
                  <a:pt x="13046242" y="1099698"/>
                </a:lnTo>
                <a:lnTo>
                  <a:pt x="13103140" y="1099136"/>
                </a:lnTo>
                <a:lnTo>
                  <a:pt x="13157808" y="1098330"/>
                </a:lnTo>
                <a:lnTo>
                  <a:pt x="13209303" y="1097226"/>
                </a:lnTo>
                <a:lnTo>
                  <a:pt x="13256684" y="1095772"/>
                </a:lnTo>
                <a:lnTo>
                  <a:pt x="13299008" y="1093914"/>
                </a:lnTo>
                <a:lnTo>
                  <a:pt x="13358361" y="1089517"/>
                </a:lnTo>
                <a:lnTo>
                  <a:pt x="13406958" y="1078959"/>
                </a:lnTo>
                <a:lnTo>
                  <a:pt x="13417074" y="1036951"/>
                </a:lnTo>
                <a:lnTo>
                  <a:pt x="13420786" y="959362"/>
                </a:lnTo>
                <a:lnTo>
                  <a:pt x="13422112" y="908177"/>
                </a:lnTo>
                <a:lnTo>
                  <a:pt x="13423084" y="850345"/>
                </a:lnTo>
                <a:lnTo>
                  <a:pt x="13423702" y="787074"/>
                </a:lnTo>
                <a:lnTo>
                  <a:pt x="13423967" y="719572"/>
                </a:lnTo>
                <a:lnTo>
                  <a:pt x="13423879" y="649048"/>
                </a:lnTo>
                <a:lnTo>
                  <a:pt x="13423437" y="576711"/>
                </a:lnTo>
                <a:lnTo>
                  <a:pt x="13422641" y="503770"/>
                </a:lnTo>
                <a:lnTo>
                  <a:pt x="13421491" y="431434"/>
                </a:lnTo>
                <a:lnTo>
                  <a:pt x="13419989" y="360910"/>
                </a:lnTo>
                <a:lnTo>
                  <a:pt x="13418132" y="293409"/>
                </a:lnTo>
                <a:lnTo>
                  <a:pt x="13415922" y="230138"/>
                </a:lnTo>
                <a:lnTo>
                  <a:pt x="13413358" y="172307"/>
                </a:lnTo>
                <a:lnTo>
                  <a:pt x="13410441" y="121123"/>
                </a:lnTo>
                <a:lnTo>
                  <a:pt x="13407170" y="77797"/>
                </a:lnTo>
                <a:lnTo>
                  <a:pt x="13399567" y="19550"/>
                </a:lnTo>
                <a:lnTo>
                  <a:pt x="13351851" y="2117"/>
                </a:lnTo>
                <a:lnTo>
                  <a:pt x="13307051" y="603"/>
                </a:lnTo>
                <a:lnTo>
                  <a:pt x="13252497" y="0"/>
                </a:lnTo>
                <a:close/>
              </a:path>
            </a:pathLst>
          </a:custGeom>
          <a:solidFill>
            <a:srgbClr val="D6EAE2"/>
          </a:solidFill>
        </p:spPr>
        <p:txBody>
          <a:bodyPr wrap="square" lIns="0" tIns="0" rIns="0" bIns="0" rtlCol="0"/>
          <a:lstStyle/>
          <a:p>
            <a:endParaRPr lang="fr-FR" b="1" spc="-150" dirty="0"/>
          </a:p>
        </p:txBody>
      </p:sp>
      <p:sp>
        <p:nvSpPr>
          <p:cNvPr id="4" name="object 4"/>
          <p:cNvSpPr/>
          <p:nvPr/>
        </p:nvSpPr>
        <p:spPr>
          <a:xfrm>
            <a:off x="4396311" y="5425287"/>
            <a:ext cx="11586832" cy="1835785"/>
          </a:xfrm>
          <a:custGeom>
            <a:avLst/>
            <a:gdLst/>
            <a:ahLst/>
            <a:cxnLst/>
            <a:rect l="l" t="t" r="r" b="b"/>
            <a:pathLst>
              <a:path w="11289665" h="1835784">
                <a:moveTo>
                  <a:pt x="11145325" y="0"/>
                </a:moveTo>
                <a:lnTo>
                  <a:pt x="227186" y="8156"/>
                </a:lnTo>
                <a:lnTo>
                  <a:pt x="159321" y="9573"/>
                </a:lnTo>
                <a:lnTo>
                  <a:pt x="102643" y="13013"/>
                </a:lnTo>
                <a:lnTo>
                  <a:pt x="60785" y="18035"/>
                </a:lnTo>
                <a:lnTo>
                  <a:pt x="35869" y="127835"/>
                </a:lnTo>
                <a:lnTo>
                  <a:pt x="37570" y="625955"/>
                </a:lnTo>
                <a:lnTo>
                  <a:pt x="37686" y="829728"/>
                </a:lnTo>
                <a:lnTo>
                  <a:pt x="37327" y="967883"/>
                </a:lnTo>
                <a:lnTo>
                  <a:pt x="36494" y="1104615"/>
                </a:lnTo>
                <a:lnTo>
                  <a:pt x="35082" y="1237120"/>
                </a:lnTo>
                <a:lnTo>
                  <a:pt x="34125" y="1300912"/>
                </a:lnTo>
                <a:lnTo>
                  <a:pt x="32983" y="1362597"/>
                </a:lnTo>
                <a:lnTo>
                  <a:pt x="31643" y="1421824"/>
                </a:lnTo>
                <a:lnTo>
                  <a:pt x="30091" y="1478242"/>
                </a:lnTo>
                <a:lnTo>
                  <a:pt x="28314" y="1531502"/>
                </a:lnTo>
                <a:lnTo>
                  <a:pt x="26299" y="1581253"/>
                </a:lnTo>
                <a:lnTo>
                  <a:pt x="24032" y="1627145"/>
                </a:lnTo>
                <a:lnTo>
                  <a:pt x="21500" y="1668828"/>
                </a:lnTo>
                <a:lnTo>
                  <a:pt x="15588" y="1738163"/>
                </a:lnTo>
                <a:lnTo>
                  <a:pt x="8457" y="1786458"/>
                </a:lnTo>
                <a:lnTo>
                  <a:pt x="0" y="1810908"/>
                </a:lnTo>
                <a:lnTo>
                  <a:pt x="16003" y="1815547"/>
                </a:lnTo>
                <a:lnTo>
                  <a:pt x="62700" y="1819620"/>
                </a:lnTo>
                <a:lnTo>
                  <a:pt x="126677" y="1822857"/>
                </a:lnTo>
                <a:lnTo>
                  <a:pt x="194521" y="1824986"/>
                </a:lnTo>
                <a:lnTo>
                  <a:pt x="252819" y="1825734"/>
                </a:lnTo>
                <a:lnTo>
                  <a:pt x="7749199" y="1835342"/>
                </a:lnTo>
                <a:lnTo>
                  <a:pt x="10826015" y="1825996"/>
                </a:lnTo>
                <a:lnTo>
                  <a:pt x="10937649" y="1825227"/>
                </a:lnTo>
                <a:lnTo>
                  <a:pt x="10993046" y="1824406"/>
                </a:lnTo>
                <a:lnTo>
                  <a:pt x="11046590" y="1823119"/>
                </a:lnTo>
                <a:lnTo>
                  <a:pt x="11097103" y="1821236"/>
                </a:lnTo>
                <a:lnTo>
                  <a:pt x="11143406" y="1818626"/>
                </a:lnTo>
                <a:lnTo>
                  <a:pt x="11184319" y="1815159"/>
                </a:lnTo>
                <a:lnTo>
                  <a:pt x="11234071" y="1807864"/>
                </a:lnTo>
                <a:lnTo>
                  <a:pt x="11274803" y="1790352"/>
                </a:lnTo>
                <a:lnTo>
                  <a:pt x="11282908" y="1730034"/>
                </a:lnTo>
                <a:lnTo>
                  <a:pt x="11284989" y="1663791"/>
                </a:lnTo>
                <a:lnTo>
                  <a:pt x="11286643" y="1575888"/>
                </a:lnTo>
                <a:lnTo>
                  <a:pt x="11287870" y="1469789"/>
                </a:lnTo>
                <a:lnTo>
                  <a:pt x="11288671" y="1348961"/>
                </a:lnTo>
                <a:lnTo>
                  <a:pt x="11289045" y="1216869"/>
                </a:lnTo>
                <a:lnTo>
                  <a:pt x="11288991" y="1076979"/>
                </a:lnTo>
                <a:lnTo>
                  <a:pt x="11288511" y="932758"/>
                </a:lnTo>
                <a:lnTo>
                  <a:pt x="11287605" y="787670"/>
                </a:lnTo>
                <a:lnTo>
                  <a:pt x="11286271" y="645182"/>
                </a:lnTo>
                <a:lnTo>
                  <a:pt x="11284510" y="508759"/>
                </a:lnTo>
                <a:lnTo>
                  <a:pt x="11282323" y="381868"/>
                </a:lnTo>
                <a:lnTo>
                  <a:pt x="11279709" y="267974"/>
                </a:lnTo>
                <a:lnTo>
                  <a:pt x="11278242" y="216984"/>
                </a:lnTo>
                <a:lnTo>
                  <a:pt x="11276669" y="170543"/>
                </a:lnTo>
                <a:lnTo>
                  <a:pt x="11274988" y="129084"/>
                </a:lnTo>
                <a:lnTo>
                  <a:pt x="11271308" y="62845"/>
                </a:lnTo>
                <a:lnTo>
                  <a:pt x="11267200" y="21735"/>
                </a:lnTo>
                <a:lnTo>
                  <a:pt x="11228617" y="3502"/>
                </a:lnTo>
                <a:lnTo>
                  <a:pt x="11191061" y="992"/>
                </a:lnTo>
                <a:lnTo>
                  <a:pt x="11145325" y="0"/>
                </a:lnTo>
                <a:close/>
              </a:path>
            </a:pathLst>
          </a:custGeom>
          <a:solidFill>
            <a:srgbClr val="C1E0D8"/>
          </a:solidFill>
        </p:spPr>
        <p:txBody>
          <a:bodyPr wrap="square" lIns="0" tIns="0" rIns="0" bIns="0" rtlCol="0"/>
          <a:lstStyle/>
          <a:p>
            <a:endParaRPr lang="fr-FR" b="1" spc="-150" dirty="0"/>
          </a:p>
        </p:txBody>
      </p:sp>
      <p:sp>
        <p:nvSpPr>
          <p:cNvPr id="6" name="object 6"/>
          <p:cNvSpPr txBox="1"/>
          <p:nvPr/>
        </p:nvSpPr>
        <p:spPr>
          <a:xfrm>
            <a:off x="3754693" y="3833533"/>
            <a:ext cx="12926757" cy="4918654"/>
          </a:xfrm>
          <a:prstGeom prst="rect">
            <a:avLst/>
          </a:prstGeom>
        </p:spPr>
        <p:txBody>
          <a:bodyPr vert="horz" wrap="square" lIns="0" tIns="12065" rIns="0" bIns="0" rtlCol="0">
            <a:spAutoFit/>
          </a:bodyPr>
          <a:lstStyle/>
          <a:p>
            <a:pPr algn="ctr">
              <a:lnSpc>
                <a:spcPct val="100000"/>
              </a:lnSpc>
              <a:spcBef>
                <a:spcPts val="95"/>
              </a:spcBef>
            </a:pPr>
            <a:r>
              <a:rPr lang="fr-FR" sz="4950" b="1" spc="-150" dirty="0">
                <a:solidFill>
                  <a:srgbClr val="231F20"/>
                </a:solidFill>
                <a:latin typeface="Calibri"/>
                <a:cs typeface="Calibri"/>
              </a:rPr>
              <a:t>BIEN RÉPARTIR LA PAROLE ENTRE LES PARTICIPANTS</a:t>
            </a:r>
            <a:endParaRPr lang="fr-FR" sz="4950" b="1" spc="-150" dirty="0">
              <a:latin typeface="Calibri"/>
              <a:cs typeface="Calibri"/>
            </a:endParaRPr>
          </a:p>
          <a:p>
            <a:pPr>
              <a:lnSpc>
                <a:spcPct val="100000"/>
              </a:lnSpc>
              <a:spcBef>
                <a:spcPts val="20"/>
              </a:spcBef>
            </a:pPr>
            <a:endParaRPr lang="fr-FR" sz="6550" b="1" spc="-150" dirty="0">
              <a:latin typeface="Calibri"/>
              <a:cs typeface="Calibri"/>
            </a:endParaRPr>
          </a:p>
          <a:p>
            <a:pPr marL="1051560" marR="1043940" indent="-635" algn="ctr">
              <a:lnSpc>
                <a:spcPts val="5250"/>
              </a:lnSpc>
            </a:pPr>
            <a:r>
              <a:rPr lang="fr-FR" sz="4950" b="1" spc="-150" dirty="0">
                <a:solidFill>
                  <a:srgbClr val="231F20"/>
                </a:solidFill>
                <a:latin typeface="Calibri"/>
                <a:cs typeface="Calibri"/>
              </a:rPr>
              <a:t>S’ASSURER QUE LES OBJECTIFS SOIENT BIEN COMPRIS À CHAQUE FIN DE SÉQUENCE</a:t>
            </a:r>
            <a:endParaRPr lang="fr-FR" sz="4950" b="1" spc="-150" dirty="0">
              <a:latin typeface="Calibri"/>
              <a:cs typeface="Calibri"/>
            </a:endParaRPr>
          </a:p>
          <a:p>
            <a:pPr>
              <a:lnSpc>
                <a:spcPct val="100000"/>
              </a:lnSpc>
            </a:pPr>
            <a:endParaRPr lang="fr-FR" sz="6600" b="1" spc="-150" dirty="0">
              <a:latin typeface="Calibri"/>
              <a:cs typeface="Calibri"/>
            </a:endParaRPr>
          </a:p>
          <a:p>
            <a:pPr algn="ctr">
              <a:lnSpc>
                <a:spcPct val="100000"/>
              </a:lnSpc>
              <a:spcBef>
                <a:spcPts val="5"/>
              </a:spcBef>
            </a:pPr>
            <a:r>
              <a:rPr lang="fr-FR" sz="4950" b="1" spc="-150" dirty="0">
                <a:solidFill>
                  <a:srgbClr val="231F20"/>
                </a:solidFill>
                <a:latin typeface="Calibri"/>
                <a:cs typeface="Calibri"/>
              </a:rPr>
              <a:t>CONCLURE EN RÉSUMANT LES POINTS IMPORTANTS</a:t>
            </a:r>
            <a:endParaRPr lang="fr-FR" sz="4950" b="1" spc="-150" dirty="0">
              <a:latin typeface="Calibri"/>
              <a:cs typeface="Calibri"/>
            </a:endParaRPr>
          </a:p>
        </p:txBody>
      </p:sp>
      <p:sp>
        <p:nvSpPr>
          <p:cNvPr id="7" name="object 7"/>
          <p:cNvSpPr txBox="1"/>
          <p:nvPr/>
        </p:nvSpPr>
        <p:spPr>
          <a:xfrm>
            <a:off x="1262934" y="1926796"/>
            <a:ext cx="10617916" cy="455894"/>
          </a:xfrm>
          <a:prstGeom prst="rect">
            <a:avLst/>
          </a:prstGeom>
        </p:spPr>
        <p:txBody>
          <a:bodyPr vert="horz" wrap="square" lIns="0" tIns="17145" rIns="0" bIns="0" rtlCol="0">
            <a:spAutoFit/>
          </a:bodyPr>
          <a:lstStyle/>
          <a:p>
            <a:pPr marL="12700">
              <a:lnSpc>
                <a:spcPct val="100000"/>
              </a:lnSpc>
              <a:spcBef>
                <a:spcPts val="135"/>
              </a:spcBef>
            </a:pPr>
            <a:r>
              <a:rPr sz="2850" spc="50" dirty="0">
                <a:solidFill>
                  <a:srgbClr val="231F20"/>
                </a:solidFill>
                <a:latin typeface="Calibri"/>
                <a:cs typeface="Calibri"/>
              </a:rPr>
              <a:t>Quelques</a:t>
            </a:r>
            <a:r>
              <a:rPr sz="2850" spc="35" dirty="0">
                <a:solidFill>
                  <a:srgbClr val="231F20"/>
                </a:solidFill>
                <a:latin typeface="Calibri"/>
                <a:cs typeface="Calibri"/>
              </a:rPr>
              <a:t> </a:t>
            </a:r>
            <a:r>
              <a:rPr sz="2850" b="1" spc="110" dirty="0">
                <a:solidFill>
                  <a:srgbClr val="231F20"/>
                </a:solidFill>
                <a:latin typeface="Calibri"/>
                <a:cs typeface="Calibri"/>
              </a:rPr>
              <a:t>règles</a:t>
            </a:r>
            <a:r>
              <a:rPr sz="2850" b="1" spc="40" dirty="0">
                <a:solidFill>
                  <a:srgbClr val="231F20"/>
                </a:solidFill>
                <a:latin typeface="Calibri"/>
                <a:cs typeface="Calibri"/>
              </a:rPr>
              <a:t> </a:t>
            </a:r>
            <a:r>
              <a:rPr sz="2850" b="1" dirty="0">
                <a:solidFill>
                  <a:srgbClr val="231F20"/>
                </a:solidFill>
                <a:latin typeface="Calibri"/>
                <a:cs typeface="Calibri"/>
              </a:rPr>
              <a:t>d’or</a:t>
            </a:r>
            <a:r>
              <a:rPr sz="2850" b="1" spc="45" dirty="0">
                <a:solidFill>
                  <a:srgbClr val="231F20"/>
                </a:solidFill>
                <a:latin typeface="Calibri"/>
                <a:cs typeface="Calibri"/>
              </a:rPr>
              <a:t> </a:t>
            </a:r>
            <a:r>
              <a:rPr sz="2850" b="1" dirty="0">
                <a:solidFill>
                  <a:srgbClr val="231F20"/>
                </a:solidFill>
                <a:latin typeface="Calibri"/>
                <a:cs typeface="Calibri"/>
              </a:rPr>
              <a:t>de</a:t>
            </a:r>
            <a:r>
              <a:rPr sz="2850" b="1" spc="30" dirty="0">
                <a:solidFill>
                  <a:srgbClr val="231F20"/>
                </a:solidFill>
                <a:latin typeface="Calibri"/>
                <a:cs typeface="Calibri"/>
              </a:rPr>
              <a:t> </a:t>
            </a:r>
            <a:r>
              <a:rPr sz="2850" b="1" spc="125" dirty="0">
                <a:solidFill>
                  <a:srgbClr val="231F20"/>
                </a:solidFill>
                <a:latin typeface="Calibri"/>
                <a:cs typeface="Calibri"/>
              </a:rPr>
              <a:t>facilitation</a:t>
            </a:r>
            <a:r>
              <a:rPr sz="2850" spc="45" dirty="0">
                <a:solidFill>
                  <a:srgbClr val="231F20"/>
                </a:solidFill>
                <a:latin typeface="Calibri"/>
                <a:cs typeface="Calibri"/>
              </a:rPr>
              <a:t> </a:t>
            </a:r>
            <a:r>
              <a:rPr sz="2850" dirty="0">
                <a:solidFill>
                  <a:srgbClr val="231F20"/>
                </a:solidFill>
                <a:latin typeface="Calibri"/>
                <a:cs typeface="Calibri"/>
              </a:rPr>
              <a:t>pour</a:t>
            </a:r>
            <a:r>
              <a:rPr sz="2850" spc="35" dirty="0">
                <a:solidFill>
                  <a:srgbClr val="231F20"/>
                </a:solidFill>
                <a:latin typeface="Calibri"/>
                <a:cs typeface="Calibri"/>
              </a:rPr>
              <a:t> </a:t>
            </a:r>
            <a:r>
              <a:rPr sz="2850" spc="55" dirty="0">
                <a:solidFill>
                  <a:srgbClr val="231F20"/>
                </a:solidFill>
                <a:latin typeface="Calibri"/>
                <a:cs typeface="Calibri"/>
              </a:rPr>
              <a:t>une</a:t>
            </a:r>
            <a:r>
              <a:rPr sz="2850" spc="35" dirty="0">
                <a:solidFill>
                  <a:srgbClr val="231F20"/>
                </a:solidFill>
                <a:latin typeface="Calibri"/>
                <a:cs typeface="Calibri"/>
              </a:rPr>
              <a:t> </a:t>
            </a:r>
            <a:r>
              <a:rPr sz="2850" spc="50" dirty="0">
                <a:solidFill>
                  <a:srgbClr val="231F20"/>
                </a:solidFill>
                <a:latin typeface="Calibri"/>
                <a:cs typeface="Calibri"/>
              </a:rPr>
              <a:t>intervention</a:t>
            </a:r>
            <a:r>
              <a:rPr sz="2850" spc="35" dirty="0">
                <a:solidFill>
                  <a:srgbClr val="231F20"/>
                </a:solidFill>
                <a:latin typeface="Calibri"/>
                <a:cs typeface="Calibri"/>
              </a:rPr>
              <a:t> </a:t>
            </a:r>
            <a:r>
              <a:rPr sz="2850" spc="55" dirty="0">
                <a:solidFill>
                  <a:srgbClr val="231F20"/>
                </a:solidFill>
                <a:latin typeface="Calibri"/>
                <a:cs typeface="Calibri"/>
              </a:rPr>
              <a:t>sereine</a:t>
            </a:r>
            <a:r>
              <a:rPr sz="2850" spc="40" dirty="0">
                <a:solidFill>
                  <a:srgbClr val="231F20"/>
                </a:solidFill>
                <a:latin typeface="Calibri"/>
                <a:cs typeface="Calibri"/>
              </a:rPr>
              <a:t> </a:t>
            </a:r>
            <a:r>
              <a:rPr sz="2850" spc="-50" dirty="0">
                <a:solidFill>
                  <a:srgbClr val="231F20"/>
                </a:solidFill>
                <a:latin typeface="Calibri"/>
                <a:cs typeface="Calibri"/>
              </a:rPr>
              <a:t>:</a:t>
            </a:r>
            <a:endParaRPr sz="2850" dirty="0">
              <a:latin typeface="Calibri"/>
              <a:cs typeface="Calibri"/>
            </a:endParaRPr>
          </a:p>
        </p:txBody>
      </p:sp>
      <p:sp>
        <p:nvSpPr>
          <p:cNvPr id="10" name="object 2">
            <a:extLst>
              <a:ext uri="{FF2B5EF4-FFF2-40B4-BE49-F238E27FC236}">
                <a16:creationId xmlns:a16="http://schemas.microsoft.com/office/drawing/2014/main" id="{45BFEADC-6B14-AB7B-B4B8-1C1972775045}"/>
              </a:ext>
            </a:extLst>
          </p:cNvPr>
          <p:cNvSpPr txBox="1">
            <a:spLocks/>
          </p:cNvSpPr>
          <p:nvPr/>
        </p:nvSpPr>
        <p:spPr>
          <a:xfrm>
            <a:off x="1222865" y="824135"/>
            <a:ext cx="7990985" cy="90024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5750" b="1" spc="-150" dirty="0"/>
              <a:t>AVANT DE COMMENCER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1821839" y="839450"/>
            <a:ext cx="5431790" cy="9944735"/>
            <a:chOff x="1821839" y="839450"/>
            <a:chExt cx="5431790" cy="9944735"/>
          </a:xfrm>
        </p:grpSpPr>
        <p:pic>
          <p:nvPicPr>
            <p:cNvPr id="4" name="object 4"/>
            <p:cNvPicPr/>
            <p:nvPr/>
          </p:nvPicPr>
          <p:blipFill>
            <a:blip r:embed="rId2" cstate="print"/>
            <a:stretch>
              <a:fillRect/>
            </a:stretch>
          </p:blipFill>
          <p:spPr>
            <a:xfrm>
              <a:off x="1821839" y="839450"/>
              <a:ext cx="5431571" cy="9944423"/>
            </a:xfrm>
            <a:prstGeom prst="rect">
              <a:avLst/>
            </a:prstGeom>
          </p:spPr>
        </p:pic>
        <p:sp>
          <p:nvSpPr>
            <p:cNvPr id="5" name="object 5"/>
            <p:cNvSpPr/>
            <p:nvPr/>
          </p:nvSpPr>
          <p:spPr>
            <a:xfrm>
              <a:off x="2063742" y="1081540"/>
              <a:ext cx="4792980" cy="9313545"/>
            </a:xfrm>
            <a:custGeom>
              <a:avLst/>
              <a:gdLst/>
              <a:ahLst/>
              <a:cxnLst/>
              <a:rect l="l" t="t" r="r" b="b"/>
              <a:pathLst>
                <a:path w="4792980" h="9313545">
                  <a:moveTo>
                    <a:pt x="4562416" y="0"/>
                  </a:moveTo>
                  <a:lnTo>
                    <a:pt x="230244" y="0"/>
                  </a:lnTo>
                  <a:lnTo>
                    <a:pt x="183842" y="4678"/>
                  </a:lnTo>
                  <a:lnTo>
                    <a:pt x="140623" y="18095"/>
                  </a:lnTo>
                  <a:lnTo>
                    <a:pt x="101513" y="39325"/>
                  </a:lnTo>
                  <a:lnTo>
                    <a:pt x="67437" y="67442"/>
                  </a:lnTo>
                  <a:lnTo>
                    <a:pt x="39322" y="101520"/>
                  </a:lnTo>
                  <a:lnTo>
                    <a:pt x="18094" y="140632"/>
                  </a:lnTo>
                  <a:lnTo>
                    <a:pt x="4677" y="183852"/>
                  </a:lnTo>
                  <a:lnTo>
                    <a:pt x="0" y="230254"/>
                  </a:lnTo>
                  <a:lnTo>
                    <a:pt x="0" y="9082843"/>
                  </a:lnTo>
                  <a:lnTo>
                    <a:pt x="4677" y="9129249"/>
                  </a:lnTo>
                  <a:lnTo>
                    <a:pt x="18094" y="9172470"/>
                  </a:lnTo>
                  <a:lnTo>
                    <a:pt x="39322" y="9211582"/>
                  </a:lnTo>
                  <a:lnTo>
                    <a:pt x="67437" y="9245659"/>
                  </a:lnTo>
                  <a:lnTo>
                    <a:pt x="101513" y="9273775"/>
                  </a:lnTo>
                  <a:lnTo>
                    <a:pt x="140623" y="9295004"/>
                  </a:lnTo>
                  <a:lnTo>
                    <a:pt x="183842" y="9308420"/>
                  </a:lnTo>
                  <a:lnTo>
                    <a:pt x="230244" y="9313098"/>
                  </a:lnTo>
                  <a:lnTo>
                    <a:pt x="4562416" y="9313098"/>
                  </a:lnTo>
                  <a:lnTo>
                    <a:pt x="4608821" y="9308420"/>
                  </a:lnTo>
                  <a:lnTo>
                    <a:pt x="4652042" y="9295004"/>
                  </a:lnTo>
                  <a:lnTo>
                    <a:pt x="4691154" y="9273775"/>
                  </a:lnTo>
                  <a:lnTo>
                    <a:pt x="4725231" y="9245659"/>
                  </a:lnTo>
                  <a:lnTo>
                    <a:pt x="4753347" y="9211582"/>
                  </a:lnTo>
                  <a:lnTo>
                    <a:pt x="4774576" y="9172470"/>
                  </a:lnTo>
                  <a:lnTo>
                    <a:pt x="4787992" y="9129249"/>
                  </a:lnTo>
                  <a:lnTo>
                    <a:pt x="4792670" y="9082843"/>
                  </a:lnTo>
                  <a:lnTo>
                    <a:pt x="4792670" y="230254"/>
                  </a:lnTo>
                  <a:lnTo>
                    <a:pt x="4787992" y="183852"/>
                  </a:lnTo>
                  <a:lnTo>
                    <a:pt x="4774576" y="140632"/>
                  </a:lnTo>
                  <a:lnTo>
                    <a:pt x="4753347" y="101520"/>
                  </a:lnTo>
                  <a:lnTo>
                    <a:pt x="4725231" y="67442"/>
                  </a:lnTo>
                  <a:lnTo>
                    <a:pt x="4691154" y="39325"/>
                  </a:lnTo>
                  <a:lnTo>
                    <a:pt x="4652042" y="18095"/>
                  </a:lnTo>
                  <a:lnTo>
                    <a:pt x="4608821" y="4678"/>
                  </a:lnTo>
                  <a:lnTo>
                    <a:pt x="4562416" y="0"/>
                  </a:lnTo>
                  <a:close/>
                </a:path>
              </a:pathLst>
            </a:custGeom>
            <a:solidFill>
              <a:srgbClr val="FFFFFF"/>
            </a:solidFill>
          </p:spPr>
          <p:txBody>
            <a:bodyPr wrap="square" lIns="0" tIns="0" rIns="0" bIns="0" rtlCol="0"/>
            <a:lstStyle/>
            <a:p>
              <a:endParaRPr dirty="0"/>
            </a:p>
          </p:txBody>
        </p:sp>
        <p:sp>
          <p:nvSpPr>
            <p:cNvPr id="6" name="object 6"/>
            <p:cNvSpPr/>
            <p:nvPr/>
          </p:nvSpPr>
          <p:spPr>
            <a:xfrm>
              <a:off x="2063739" y="1081540"/>
              <a:ext cx="4792980" cy="871855"/>
            </a:xfrm>
            <a:custGeom>
              <a:avLst/>
              <a:gdLst/>
              <a:ahLst/>
              <a:cxnLst/>
              <a:rect l="l" t="t" r="r" b="b"/>
              <a:pathLst>
                <a:path w="4792980" h="871855">
                  <a:moveTo>
                    <a:pt x="4562426" y="0"/>
                  </a:moveTo>
                  <a:lnTo>
                    <a:pt x="230254" y="0"/>
                  </a:lnTo>
                  <a:lnTo>
                    <a:pt x="183849" y="4677"/>
                  </a:lnTo>
                  <a:lnTo>
                    <a:pt x="140628" y="18094"/>
                  </a:lnTo>
                  <a:lnTo>
                    <a:pt x="101515" y="39323"/>
                  </a:lnTo>
                  <a:lnTo>
                    <a:pt x="67439" y="67439"/>
                  </a:lnTo>
                  <a:lnTo>
                    <a:pt x="39323" y="101515"/>
                  </a:lnTo>
                  <a:lnTo>
                    <a:pt x="18094" y="140628"/>
                  </a:lnTo>
                  <a:lnTo>
                    <a:pt x="4677" y="183849"/>
                  </a:lnTo>
                  <a:lnTo>
                    <a:pt x="0" y="230254"/>
                  </a:lnTo>
                  <a:lnTo>
                    <a:pt x="0" y="871376"/>
                  </a:lnTo>
                  <a:lnTo>
                    <a:pt x="4792670" y="871376"/>
                  </a:lnTo>
                  <a:lnTo>
                    <a:pt x="4792670" y="230254"/>
                  </a:lnTo>
                  <a:lnTo>
                    <a:pt x="4787992" y="183849"/>
                  </a:lnTo>
                  <a:lnTo>
                    <a:pt x="4774576" y="140628"/>
                  </a:lnTo>
                  <a:lnTo>
                    <a:pt x="4753348" y="101515"/>
                  </a:lnTo>
                  <a:lnTo>
                    <a:pt x="4725233" y="67439"/>
                  </a:lnTo>
                  <a:lnTo>
                    <a:pt x="4691157" y="39323"/>
                  </a:lnTo>
                  <a:lnTo>
                    <a:pt x="4652047" y="18094"/>
                  </a:lnTo>
                  <a:lnTo>
                    <a:pt x="4608828" y="4677"/>
                  </a:lnTo>
                  <a:lnTo>
                    <a:pt x="4562426" y="0"/>
                  </a:lnTo>
                  <a:close/>
                </a:path>
              </a:pathLst>
            </a:custGeom>
            <a:solidFill>
              <a:srgbClr val="A663C7"/>
            </a:solidFill>
          </p:spPr>
          <p:txBody>
            <a:bodyPr wrap="square" lIns="0" tIns="0" rIns="0" bIns="0" rtlCol="0"/>
            <a:lstStyle/>
            <a:p>
              <a:endParaRPr dirty="0"/>
            </a:p>
          </p:txBody>
        </p:sp>
        <p:sp>
          <p:nvSpPr>
            <p:cNvPr id="7" name="object 7"/>
            <p:cNvSpPr/>
            <p:nvPr/>
          </p:nvSpPr>
          <p:spPr>
            <a:xfrm>
              <a:off x="2359215" y="1385156"/>
              <a:ext cx="311785" cy="295275"/>
            </a:xfrm>
            <a:custGeom>
              <a:avLst/>
              <a:gdLst/>
              <a:ahLst/>
              <a:cxnLst/>
              <a:rect l="l" t="t" r="r" b="b"/>
              <a:pathLst>
                <a:path w="311785" h="295275">
                  <a:moveTo>
                    <a:pt x="311581" y="147281"/>
                  </a:moveTo>
                  <a:lnTo>
                    <a:pt x="309892" y="138938"/>
                  </a:lnTo>
                  <a:lnTo>
                    <a:pt x="305295" y="132118"/>
                  </a:lnTo>
                  <a:lnTo>
                    <a:pt x="298475" y="127520"/>
                  </a:lnTo>
                  <a:lnTo>
                    <a:pt x="290131" y="125831"/>
                  </a:lnTo>
                  <a:lnTo>
                    <a:pt x="94449" y="125831"/>
                  </a:lnTo>
                  <a:lnTo>
                    <a:pt x="202438" y="38011"/>
                  </a:lnTo>
                  <a:lnTo>
                    <a:pt x="207860" y="31432"/>
                  </a:lnTo>
                  <a:lnTo>
                    <a:pt x="210248" y="23558"/>
                  </a:lnTo>
                  <a:lnTo>
                    <a:pt x="209524" y="15367"/>
                  </a:lnTo>
                  <a:lnTo>
                    <a:pt x="205574" y="7810"/>
                  </a:lnTo>
                  <a:lnTo>
                    <a:pt x="198958" y="2387"/>
                  </a:lnTo>
                  <a:lnTo>
                    <a:pt x="191071" y="0"/>
                  </a:lnTo>
                  <a:lnTo>
                    <a:pt x="182880" y="749"/>
                  </a:lnTo>
                  <a:lnTo>
                    <a:pt x="175361" y="4699"/>
                  </a:lnTo>
                  <a:lnTo>
                    <a:pt x="0" y="147294"/>
                  </a:lnTo>
                  <a:lnTo>
                    <a:pt x="179603" y="293331"/>
                  </a:lnTo>
                  <a:lnTo>
                    <a:pt x="184404" y="294919"/>
                  </a:lnTo>
                  <a:lnTo>
                    <a:pt x="189166" y="294919"/>
                  </a:lnTo>
                  <a:lnTo>
                    <a:pt x="195402"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92" y="155651"/>
                  </a:lnTo>
                  <a:lnTo>
                    <a:pt x="311581" y="147281"/>
                  </a:lnTo>
                  <a:close/>
                </a:path>
              </a:pathLst>
            </a:custGeom>
            <a:solidFill>
              <a:srgbClr val="FFFFFF"/>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6443443" y="1306963"/>
              <a:ext cx="75536" cy="75557"/>
            </a:xfrm>
            <a:prstGeom prst="rect">
              <a:avLst/>
            </a:prstGeom>
          </p:spPr>
        </p:pic>
        <p:pic>
          <p:nvPicPr>
            <p:cNvPr id="9" name="object 9"/>
            <p:cNvPicPr/>
            <p:nvPr/>
          </p:nvPicPr>
          <p:blipFill>
            <a:blip r:embed="rId4" cstate="print"/>
            <a:stretch>
              <a:fillRect/>
            </a:stretch>
          </p:blipFill>
          <p:spPr>
            <a:xfrm>
              <a:off x="6443443" y="1479396"/>
              <a:ext cx="75536" cy="75536"/>
            </a:xfrm>
            <a:prstGeom prst="rect">
              <a:avLst/>
            </a:prstGeom>
          </p:spPr>
        </p:pic>
        <p:pic>
          <p:nvPicPr>
            <p:cNvPr id="10" name="object 10"/>
            <p:cNvPicPr/>
            <p:nvPr/>
          </p:nvPicPr>
          <p:blipFill>
            <a:blip r:embed="rId4" cstate="print"/>
            <a:stretch>
              <a:fillRect/>
            </a:stretch>
          </p:blipFill>
          <p:spPr>
            <a:xfrm>
              <a:off x="6443443" y="1651819"/>
              <a:ext cx="75536" cy="75547"/>
            </a:xfrm>
            <a:prstGeom prst="rect">
              <a:avLst/>
            </a:prstGeom>
          </p:spPr>
        </p:pic>
        <p:sp>
          <p:nvSpPr>
            <p:cNvPr id="11" name="object 11"/>
            <p:cNvSpPr/>
            <p:nvPr/>
          </p:nvSpPr>
          <p:spPr>
            <a:xfrm>
              <a:off x="2069853" y="9344461"/>
              <a:ext cx="4792980" cy="1050290"/>
            </a:xfrm>
            <a:custGeom>
              <a:avLst/>
              <a:gdLst/>
              <a:ahLst/>
              <a:cxnLst/>
              <a:rect l="l" t="t" r="r" b="b"/>
              <a:pathLst>
                <a:path w="4792980" h="1050290">
                  <a:moveTo>
                    <a:pt x="4792670" y="0"/>
                  </a:moveTo>
                  <a:lnTo>
                    <a:pt x="0" y="0"/>
                  </a:lnTo>
                  <a:lnTo>
                    <a:pt x="0" y="819922"/>
                  </a:lnTo>
                  <a:lnTo>
                    <a:pt x="4677" y="866324"/>
                  </a:lnTo>
                  <a:lnTo>
                    <a:pt x="18094" y="909544"/>
                  </a:lnTo>
                  <a:lnTo>
                    <a:pt x="39322" y="948656"/>
                  </a:lnTo>
                  <a:lnTo>
                    <a:pt x="67437" y="982734"/>
                  </a:lnTo>
                  <a:lnTo>
                    <a:pt x="101513" y="1010851"/>
                  </a:lnTo>
                  <a:lnTo>
                    <a:pt x="140623" y="1032081"/>
                  </a:lnTo>
                  <a:lnTo>
                    <a:pt x="183842" y="1045499"/>
                  </a:lnTo>
                  <a:lnTo>
                    <a:pt x="230244" y="1050177"/>
                  </a:lnTo>
                  <a:lnTo>
                    <a:pt x="4562416" y="1050177"/>
                  </a:lnTo>
                  <a:lnTo>
                    <a:pt x="4608821" y="1045499"/>
                  </a:lnTo>
                  <a:lnTo>
                    <a:pt x="4652042" y="1032081"/>
                  </a:lnTo>
                  <a:lnTo>
                    <a:pt x="4691154" y="1010851"/>
                  </a:lnTo>
                  <a:lnTo>
                    <a:pt x="4725231" y="982734"/>
                  </a:lnTo>
                  <a:lnTo>
                    <a:pt x="4753347" y="948656"/>
                  </a:lnTo>
                  <a:lnTo>
                    <a:pt x="4774576" y="909544"/>
                  </a:lnTo>
                  <a:lnTo>
                    <a:pt x="4787992" y="866324"/>
                  </a:lnTo>
                  <a:lnTo>
                    <a:pt x="4792670" y="819922"/>
                  </a:lnTo>
                  <a:lnTo>
                    <a:pt x="4792670" y="0"/>
                  </a:lnTo>
                  <a:close/>
                </a:path>
              </a:pathLst>
            </a:custGeom>
            <a:solidFill>
              <a:srgbClr val="F6F6F6"/>
            </a:solidFill>
          </p:spPr>
          <p:txBody>
            <a:bodyPr wrap="square" lIns="0" tIns="0" rIns="0" bIns="0" rtlCol="0"/>
            <a:lstStyle/>
            <a:p>
              <a:endParaRPr dirty="0"/>
            </a:p>
          </p:txBody>
        </p:sp>
        <p:sp>
          <p:nvSpPr>
            <p:cNvPr id="12" name="object 12"/>
            <p:cNvSpPr/>
            <p:nvPr/>
          </p:nvSpPr>
          <p:spPr>
            <a:xfrm>
              <a:off x="2621163" y="9549542"/>
              <a:ext cx="3677920" cy="459105"/>
            </a:xfrm>
            <a:custGeom>
              <a:avLst/>
              <a:gdLst/>
              <a:ahLst/>
              <a:cxnLst/>
              <a:rect l="l" t="t" r="r" b="b"/>
              <a:pathLst>
                <a:path w="3677920" h="459104">
                  <a:moveTo>
                    <a:pt x="3448512" y="0"/>
                  </a:moveTo>
                  <a:lnTo>
                    <a:pt x="229301" y="0"/>
                  </a:lnTo>
                  <a:lnTo>
                    <a:pt x="183091" y="4657"/>
                  </a:lnTo>
                  <a:lnTo>
                    <a:pt x="140049" y="18017"/>
                  </a:lnTo>
                  <a:lnTo>
                    <a:pt x="101099" y="39156"/>
                  </a:lnTo>
                  <a:lnTo>
                    <a:pt x="67162" y="67155"/>
                  </a:lnTo>
                  <a:lnTo>
                    <a:pt x="39162" y="101090"/>
                  </a:lnTo>
                  <a:lnTo>
                    <a:pt x="18020" y="140040"/>
                  </a:lnTo>
                  <a:lnTo>
                    <a:pt x="4658" y="183085"/>
                  </a:lnTo>
                  <a:lnTo>
                    <a:pt x="0" y="229301"/>
                  </a:lnTo>
                  <a:lnTo>
                    <a:pt x="4658" y="275509"/>
                  </a:lnTo>
                  <a:lnTo>
                    <a:pt x="18020" y="318550"/>
                  </a:lnTo>
                  <a:lnTo>
                    <a:pt x="39162" y="357499"/>
                  </a:lnTo>
                  <a:lnTo>
                    <a:pt x="67162" y="391437"/>
                  </a:lnTo>
                  <a:lnTo>
                    <a:pt x="101099" y="419438"/>
                  </a:lnTo>
                  <a:lnTo>
                    <a:pt x="140049" y="440581"/>
                  </a:lnTo>
                  <a:lnTo>
                    <a:pt x="183091" y="453944"/>
                  </a:lnTo>
                  <a:lnTo>
                    <a:pt x="229301" y="458603"/>
                  </a:lnTo>
                  <a:lnTo>
                    <a:pt x="3448512" y="458603"/>
                  </a:lnTo>
                  <a:lnTo>
                    <a:pt x="3494727" y="453944"/>
                  </a:lnTo>
                  <a:lnTo>
                    <a:pt x="3537771" y="440581"/>
                  </a:lnTo>
                  <a:lnTo>
                    <a:pt x="3576723" y="419438"/>
                  </a:lnTo>
                  <a:lnTo>
                    <a:pt x="3610661" y="391437"/>
                  </a:lnTo>
                  <a:lnTo>
                    <a:pt x="3638662" y="357499"/>
                  </a:lnTo>
                  <a:lnTo>
                    <a:pt x="3659804" y="318550"/>
                  </a:lnTo>
                  <a:lnTo>
                    <a:pt x="3673166" y="275509"/>
                  </a:lnTo>
                  <a:lnTo>
                    <a:pt x="3677825" y="229301"/>
                  </a:lnTo>
                  <a:lnTo>
                    <a:pt x="3673166" y="183085"/>
                  </a:lnTo>
                  <a:lnTo>
                    <a:pt x="3659804" y="140040"/>
                  </a:lnTo>
                  <a:lnTo>
                    <a:pt x="3638662" y="101090"/>
                  </a:lnTo>
                  <a:lnTo>
                    <a:pt x="3610661" y="67155"/>
                  </a:lnTo>
                  <a:lnTo>
                    <a:pt x="3576723" y="39156"/>
                  </a:lnTo>
                  <a:lnTo>
                    <a:pt x="3537771" y="18017"/>
                  </a:lnTo>
                  <a:lnTo>
                    <a:pt x="3494727" y="4657"/>
                  </a:lnTo>
                  <a:lnTo>
                    <a:pt x="3448512" y="0"/>
                  </a:lnTo>
                  <a:close/>
                </a:path>
              </a:pathLst>
            </a:custGeom>
            <a:solidFill>
              <a:srgbClr val="FFFFFF"/>
            </a:solidFill>
          </p:spPr>
          <p:txBody>
            <a:bodyPr wrap="square" lIns="0" tIns="0" rIns="0" bIns="0" rtlCol="0"/>
            <a:lstStyle/>
            <a:p>
              <a:endParaRPr dirty="0"/>
            </a:p>
          </p:txBody>
        </p:sp>
        <p:pic>
          <p:nvPicPr>
            <p:cNvPr id="13" name="object 13"/>
            <p:cNvPicPr/>
            <p:nvPr/>
          </p:nvPicPr>
          <p:blipFill>
            <a:blip r:embed="rId5" cstate="print"/>
            <a:stretch>
              <a:fillRect/>
            </a:stretch>
          </p:blipFill>
          <p:spPr>
            <a:xfrm>
              <a:off x="2751394" y="9671996"/>
              <a:ext cx="322167" cy="213694"/>
            </a:xfrm>
            <a:prstGeom prst="rect">
              <a:avLst/>
            </a:prstGeom>
          </p:spPr>
        </p:pic>
        <p:pic>
          <p:nvPicPr>
            <p:cNvPr id="14" name="object 14"/>
            <p:cNvPicPr/>
            <p:nvPr/>
          </p:nvPicPr>
          <p:blipFill>
            <a:blip r:embed="rId6" cstate="print"/>
            <a:stretch>
              <a:fillRect/>
            </a:stretch>
          </p:blipFill>
          <p:spPr>
            <a:xfrm>
              <a:off x="5988837" y="9700611"/>
              <a:ext cx="196894" cy="155630"/>
            </a:xfrm>
            <a:prstGeom prst="rect">
              <a:avLst/>
            </a:prstGeom>
          </p:spPr>
        </p:pic>
        <p:pic>
          <p:nvPicPr>
            <p:cNvPr id="15" name="object 15"/>
            <p:cNvPicPr/>
            <p:nvPr/>
          </p:nvPicPr>
          <p:blipFill>
            <a:blip r:embed="rId7" cstate="print"/>
            <a:stretch>
              <a:fillRect/>
            </a:stretch>
          </p:blipFill>
          <p:spPr>
            <a:xfrm>
              <a:off x="2323521" y="9685710"/>
              <a:ext cx="186266" cy="186256"/>
            </a:xfrm>
            <a:prstGeom prst="rect">
              <a:avLst/>
            </a:prstGeom>
          </p:spPr>
        </p:pic>
        <p:pic>
          <p:nvPicPr>
            <p:cNvPr id="16" name="object 16"/>
            <p:cNvPicPr/>
            <p:nvPr/>
          </p:nvPicPr>
          <p:blipFill>
            <a:blip r:embed="rId8" cstate="print"/>
            <a:stretch>
              <a:fillRect/>
            </a:stretch>
          </p:blipFill>
          <p:spPr>
            <a:xfrm>
              <a:off x="6413885" y="9614092"/>
              <a:ext cx="195114" cy="329486"/>
            </a:xfrm>
            <a:prstGeom prst="rect">
              <a:avLst/>
            </a:prstGeom>
          </p:spPr>
        </p:pic>
        <p:sp>
          <p:nvSpPr>
            <p:cNvPr id="17" name="object 17"/>
            <p:cNvSpPr/>
            <p:nvPr/>
          </p:nvSpPr>
          <p:spPr>
            <a:xfrm>
              <a:off x="2327933" y="2331690"/>
              <a:ext cx="3440429" cy="3133725"/>
            </a:xfrm>
            <a:custGeom>
              <a:avLst/>
              <a:gdLst/>
              <a:ahLst/>
              <a:cxnLst/>
              <a:rect l="l" t="t" r="r" b="b"/>
              <a:pathLst>
                <a:path w="3440429" h="3133725">
                  <a:moveTo>
                    <a:pt x="3123486" y="0"/>
                  </a:moveTo>
                  <a:lnTo>
                    <a:pt x="527795" y="0"/>
                  </a:lnTo>
                  <a:lnTo>
                    <a:pt x="480988" y="3434"/>
                  </a:lnTo>
                  <a:lnTo>
                    <a:pt x="436314" y="13410"/>
                  </a:lnTo>
                  <a:lnTo>
                    <a:pt x="394262" y="29438"/>
                  </a:lnTo>
                  <a:lnTo>
                    <a:pt x="355323" y="51028"/>
                  </a:lnTo>
                  <a:lnTo>
                    <a:pt x="319986" y="77690"/>
                  </a:lnTo>
                  <a:lnTo>
                    <a:pt x="288741" y="108935"/>
                  </a:lnTo>
                  <a:lnTo>
                    <a:pt x="262079" y="144271"/>
                  </a:lnTo>
                  <a:lnTo>
                    <a:pt x="240489" y="183211"/>
                  </a:lnTo>
                  <a:lnTo>
                    <a:pt x="224461" y="225262"/>
                  </a:lnTo>
                  <a:lnTo>
                    <a:pt x="214485" y="269937"/>
                  </a:lnTo>
                  <a:lnTo>
                    <a:pt x="211051" y="316744"/>
                  </a:lnTo>
                  <a:lnTo>
                    <a:pt x="211051" y="2870216"/>
                  </a:lnTo>
                  <a:lnTo>
                    <a:pt x="205778" y="2916071"/>
                  </a:lnTo>
                  <a:lnTo>
                    <a:pt x="190647" y="2960573"/>
                  </a:lnTo>
                  <a:lnTo>
                    <a:pt x="166693" y="3002701"/>
                  </a:lnTo>
                  <a:lnTo>
                    <a:pt x="134947" y="3041430"/>
                  </a:lnTo>
                  <a:lnTo>
                    <a:pt x="96444" y="3075739"/>
                  </a:lnTo>
                  <a:lnTo>
                    <a:pt x="52217" y="3104605"/>
                  </a:lnTo>
                  <a:lnTo>
                    <a:pt x="3298" y="3127004"/>
                  </a:lnTo>
                  <a:lnTo>
                    <a:pt x="0" y="3128208"/>
                  </a:lnTo>
                  <a:lnTo>
                    <a:pt x="921" y="3133077"/>
                  </a:lnTo>
                  <a:lnTo>
                    <a:pt x="3123486" y="3133098"/>
                  </a:lnTo>
                  <a:lnTo>
                    <a:pt x="3170290" y="3129664"/>
                  </a:lnTo>
                  <a:lnTo>
                    <a:pt x="3214962" y="3119688"/>
                  </a:lnTo>
                  <a:lnTo>
                    <a:pt x="3257012" y="3103660"/>
                  </a:lnTo>
                  <a:lnTo>
                    <a:pt x="3295950" y="3082070"/>
                  </a:lnTo>
                  <a:lnTo>
                    <a:pt x="3331286" y="3055408"/>
                  </a:lnTo>
                  <a:lnTo>
                    <a:pt x="3362530" y="3024164"/>
                  </a:lnTo>
                  <a:lnTo>
                    <a:pt x="3389191"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1" y="144271"/>
                  </a:lnTo>
                  <a:lnTo>
                    <a:pt x="3362530" y="108935"/>
                  </a:lnTo>
                  <a:lnTo>
                    <a:pt x="3331286" y="77690"/>
                  </a:lnTo>
                  <a:lnTo>
                    <a:pt x="3295950" y="51028"/>
                  </a:lnTo>
                  <a:lnTo>
                    <a:pt x="3257012" y="29438"/>
                  </a:lnTo>
                  <a:lnTo>
                    <a:pt x="3214962" y="13410"/>
                  </a:lnTo>
                  <a:lnTo>
                    <a:pt x="3170290" y="3434"/>
                  </a:lnTo>
                  <a:lnTo>
                    <a:pt x="3123486" y="0"/>
                  </a:lnTo>
                  <a:close/>
                </a:path>
              </a:pathLst>
            </a:custGeom>
            <a:solidFill>
              <a:srgbClr val="F5F5F5"/>
            </a:solidFill>
          </p:spPr>
          <p:txBody>
            <a:bodyPr wrap="square" lIns="0" tIns="0" rIns="0" bIns="0" rtlCol="0"/>
            <a:lstStyle/>
            <a:p>
              <a:endParaRPr dirty="0"/>
            </a:p>
          </p:txBody>
        </p:sp>
        <p:sp>
          <p:nvSpPr>
            <p:cNvPr id="18" name="object 18"/>
            <p:cNvSpPr/>
            <p:nvPr/>
          </p:nvSpPr>
          <p:spPr>
            <a:xfrm>
              <a:off x="3238045" y="1246477"/>
              <a:ext cx="2444115" cy="541655"/>
            </a:xfrm>
            <a:custGeom>
              <a:avLst/>
              <a:gdLst/>
              <a:ahLst/>
              <a:cxnLst/>
              <a:rect l="l" t="t" r="r" b="b"/>
              <a:pathLst>
                <a:path w="2444115" h="541655">
                  <a:moveTo>
                    <a:pt x="2243156" y="0"/>
                  </a:moveTo>
                  <a:lnTo>
                    <a:pt x="200894" y="0"/>
                  </a:lnTo>
                  <a:lnTo>
                    <a:pt x="154831" y="5305"/>
                  </a:lnTo>
                  <a:lnTo>
                    <a:pt x="112546" y="20417"/>
                  </a:lnTo>
                  <a:lnTo>
                    <a:pt x="75245" y="44131"/>
                  </a:lnTo>
                  <a:lnTo>
                    <a:pt x="44134" y="75241"/>
                  </a:lnTo>
                  <a:lnTo>
                    <a:pt x="20419" y="112542"/>
                  </a:lnTo>
                  <a:lnTo>
                    <a:pt x="5305" y="154828"/>
                  </a:lnTo>
                  <a:lnTo>
                    <a:pt x="0" y="200894"/>
                  </a:lnTo>
                  <a:lnTo>
                    <a:pt x="0" y="340481"/>
                  </a:lnTo>
                  <a:lnTo>
                    <a:pt x="5305" y="386544"/>
                  </a:lnTo>
                  <a:lnTo>
                    <a:pt x="20419" y="428829"/>
                  </a:lnTo>
                  <a:lnTo>
                    <a:pt x="44134" y="466130"/>
                  </a:lnTo>
                  <a:lnTo>
                    <a:pt x="75245" y="497241"/>
                  </a:lnTo>
                  <a:lnTo>
                    <a:pt x="112546" y="520956"/>
                  </a:lnTo>
                  <a:lnTo>
                    <a:pt x="154831" y="536070"/>
                  </a:lnTo>
                  <a:lnTo>
                    <a:pt x="200894" y="541376"/>
                  </a:lnTo>
                  <a:lnTo>
                    <a:pt x="2243156" y="541376"/>
                  </a:lnTo>
                  <a:lnTo>
                    <a:pt x="2289223" y="536070"/>
                  </a:lnTo>
                  <a:lnTo>
                    <a:pt x="2331511" y="520956"/>
                  </a:lnTo>
                  <a:lnTo>
                    <a:pt x="2368813" y="497241"/>
                  </a:lnTo>
                  <a:lnTo>
                    <a:pt x="2399926" y="466130"/>
                  </a:lnTo>
                  <a:lnTo>
                    <a:pt x="2423642" y="428829"/>
                  </a:lnTo>
                  <a:lnTo>
                    <a:pt x="2438755" y="386544"/>
                  </a:lnTo>
                  <a:lnTo>
                    <a:pt x="2444061" y="340481"/>
                  </a:lnTo>
                  <a:lnTo>
                    <a:pt x="2444061" y="200894"/>
                  </a:lnTo>
                  <a:lnTo>
                    <a:pt x="2438755" y="154828"/>
                  </a:lnTo>
                  <a:lnTo>
                    <a:pt x="2423642" y="112542"/>
                  </a:lnTo>
                  <a:lnTo>
                    <a:pt x="2399926" y="75241"/>
                  </a:lnTo>
                  <a:lnTo>
                    <a:pt x="2368813" y="44131"/>
                  </a:lnTo>
                  <a:lnTo>
                    <a:pt x="2331511" y="20417"/>
                  </a:lnTo>
                  <a:lnTo>
                    <a:pt x="2289223" y="5305"/>
                  </a:lnTo>
                  <a:lnTo>
                    <a:pt x="2243156" y="0"/>
                  </a:lnTo>
                  <a:close/>
                </a:path>
              </a:pathLst>
            </a:custGeom>
            <a:solidFill>
              <a:srgbClr val="FFFFFF"/>
            </a:solidFill>
          </p:spPr>
          <p:txBody>
            <a:bodyPr wrap="square" lIns="0" tIns="0" rIns="0" bIns="0" rtlCol="0"/>
            <a:lstStyle/>
            <a:p>
              <a:endParaRPr dirty="0"/>
            </a:p>
          </p:txBody>
        </p:sp>
      </p:grpSp>
      <p:grpSp>
        <p:nvGrpSpPr>
          <p:cNvPr id="19" name="object 19"/>
          <p:cNvGrpSpPr/>
          <p:nvPr/>
        </p:nvGrpSpPr>
        <p:grpSpPr>
          <a:xfrm>
            <a:off x="7486245" y="839450"/>
            <a:ext cx="5431790" cy="9944735"/>
            <a:chOff x="7486245" y="839450"/>
            <a:chExt cx="5431790" cy="9944735"/>
          </a:xfrm>
        </p:grpSpPr>
        <p:pic>
          <p:nvPicPr>
            <p:cNvPr id="20" name="object 20"/>
            <p:cNvPicPr/>
            <p:nvPr/>
          </p:nvPicPr>
          <p:blipFill>
            <a:blip r:embed="rId2" cstate="print"/>
            <a:stretch>
              <a:fillRect/>
            </a:stretch>
          </p:blipFill>
          <p:spPr>
            <a:xfrm>
              <a:off x="7486245" y="839450"/>
              <a:ext cx="5431477" cy="9944423"/>
            </a:xfrm>
            <a:prstGeom prst="rect">
              <a:avLst/>
            </a:prstGeom>
          </p:spPr>
        </p:pic>
        <p:sp>
          <p:nvSpPr>
            <p:cNvPr id="21" name="object 21"/>
            <p:cNvSpPr/>
            <p:nvPr/>
          </p:nvSpPr>
          <p:spPr>
            <a:xfrm>
              <a:off x="7728159" y="1081540"/>
              <a:ext cx="4792980" cy="9313545"/>
            </a:xfrm>
            <a:custGeom>
              <a:avLst/>
              <a:gdLst/>
              <a:ahLst/>
              <a:cxnLst/>
              <a:rect l="l" t="t" r="r" b="b"/>
              <a:pathLst>
                <a:path w="4792980" h="9313545">
                  <a:moveTo>
                    <a:pt x="4562405" y="0"/>
                  </a:moveTo>
                  <a:lnTo>
                    <a:pt x="230254" y="0"/>
                  </a:lnTo>
                  <a:lnTo>
                    <a:pt x="183846" y="4678"/>
                  </a:lnTo>
                  <a:lnTo>
                    <a:pt x="140623" y="18095"/>
                  </a:lnTo>
                  <a:lnTo>
                    <a:pt x="101511" y="39325"/>
                  </a:lnTo>
                  <a:lnTo>
                    <a:pt x="67435" y="67442"/>
                  </a:lnTo>
                  <a:lnTo>
                    <a:pt x="39320" y="101520"/>
                  </a:lnTo>
                  <a:lnTo>
                    <a:pt x="18092" y="140632"/>
                  </a:lnTo>
                  <a:lnTo>
                    <a:pt x="4677" y="183852"/>
                  </a:lnTo>
                  <a:lnTo>
                    <a:pt x="0" y="230254"/>
                  </a:lnTo>
                  <a:lnTo>
                    <a:pt x="0" y="9082843"/>
                  </a:lnTo>
                  <a:lnTo>
                    <a:pt x="4677" y="9129249"/>
                  </a:lnTo>
                  <a:lnTo>
                    <a:pt x="18092" y="9172470"/>
                  </a:lnTo>
                  <a:lnTo>
                    <a:pt x="39320" y="9211582"/>
                  </a:lnTo>
                  <a:lnTo>
                    <a:pt x="67435" y="9245659"/>
                  </a:lnTo>
                  <a:lnTo>
                    <a:pt x="101511" y="9273775"/>
                  </a:lnTo>
                  <a:lnTo>
                    <a:pt x="140623" y="9295004"/>
                  </a:lnTo>
                  <a:lnTo>
                    <a:pt x="183846" y="9308420"/>
                  </a:lnTo>
                  <a:lnTo>
                    <a:pt x="230254" y="9313098"/>
                  </a:lnTo>
                  <a:lnTo>
                    <a:pt x="4562405" y="9313098"/>
                  </a:lnTo>
                  <a:lnTo>
                    <a:pt x="4608813" y="9308420"/>
                  </a:lnTo>
                  <a:lnTo>
                    <a:pt x="4652036" y="9295004"/>
                  </a:lnTo>
                  <a:lnTo>
                    <a:pt x="4691149" y="9273775"/>
                  </a:lnTo>
                  <a:lnTo>
                    <a:pt x="4725225" y="9245659"/>
                  </a:lnTo>
                  <a:lnTo>
                    <a:pt x="4753339" y="9211582"/>
                  </a:lnTo>
                  <a:lnTo>
                    <a:pt x="4774567" y="9172470"/>
                  </a:lnTo>
                  <a:lnTo>
                    <a:pt x="4787982" y="9129249"/>
                  </a:lnTo>
                  <a:lnTo>
                    <a:pt x="4792660" y="9082843"/>
                  </a:lnTo>
                  <a:lnTo>
                    <a:pt x="4792660" y="230254"/>
                  </a:lnTo>
                  <a:lnTo>
                    <a:pt x="4787982" y="183852"/>
                  </a:lnTo>
                  <a:lnTo>
                    <a:pt x="4774567" y="140632"/>
                  </a:lnTo>
                  <a:lnTo>
                    <a:pt x="4753339" y="101520"/>
                  </a:lnTo>
                  <a:lnTo>
                    <a:pt x="4725225" y="67442"/>
                  </a:lnTo>
                  <a:lnTo>
                    <a:pt x="4691149" y="39325"/>
                  </a:lnTo>
                  <a:lnTo>
                    <a:pt x="4652036" y="18095"/>
                  </a:lnTo>
                  <a:lnTo>
                    <a:pt x="4608813" y="4678"/>
                  </a:lnTo>
                  <a:lnTo>
                    <a:pt x="4562405" y="0"/>
                  </a:lnTo>
                  <a:close/>
                </a:path>
              </a:pathLst>
            </a:custGeom>
            <a:solidFill>
              <a:srgbClr val="FFFFFF"/>
            </a:solidFill>
          </p:spPr>
          <p:txBody>
            <a:bodyPr wrap="square" lIns="0" tIns="0" rIns="0" bIns="0" rtlCol="0"/>
            <a:lstStyle/>
            <a:p>
              <a:endParaRPr dirty="0"/>
            </a:p>
          </p:txBody>
        </p:sp>
        <p:sp>
          <p:nvSpPr>
            <p:cNvPr id="22" name="object 22"/>
            <p:cNvSpPr/>
            <p:nvPr/>
          </p:nvSpPr>
          <p:spPr>
            <a:xfrm>
              <a:off x="7728156" y="1081540"/>
              <a:ext cx="4792980" cy="871855"/>
            </a:xfrm>
            <a:custGeom>
              <a:avLst/>
              <a:gdLst/>
              <a:ahLst/>
              <a:cxnLst/>
              <a:rect l="l" t="t" r="r" b="b"/>
              <a:pathLst>
                <a:path w="4792980" h="871855">
                  <a:moveTo>
                    <a:pt x="4562405" y="0"/>
                  </a:moveTo>
                  <a:lnTo>
                    <a:pt x="230254" y="0"/>
                  </a:lnTo>
                  <a:lnTo>
                    <a:pt x="183846" y="4677"/>
                  </a:lnTo>
                  <a:lnTo>
                    <a:pt x="140623" y="18094"/>
                  </a:lnTo>
                  <a:lnTo>
                    <a:pt x="101511" y="39323"/>
                  </a:lnTo>
                  <a:lnTo>
                    <a:pt x="67435" y="67439"/>
                  </a:lnTo>
                  <a:lnTo>
                    <a:pt x="39320" y="101515"/>
                  </a:lnTo>
                  <a:lnTo>
                    <a:pt x="18092" y="140628"/>
                  </a:lnTo>
                  <a:lnTo>
                    <a:pt x="4677" y="183849"/>
                  </a:lnTo>
                  <a:lnTo>
                    <a:pt x="0" y="230254"/>
                  </a:lnTo>
                  <a:lnTo>
                    <a:pt x="0" y="871376"/>
                  </a:lnTo>
                  <a:lnTo>
                    <a:pt x="4792660" y="871376"/>
                  </a:lnTo>
                  <a:lnTo>
                    <a:pt x="4792660" y="230254"/>
                  </a:lnTo>
                  <a:lnTo>
                    <a:pt x="4787982" y="183849"/>
                  </a:lnTo>
                  <a:lnTo>
                    <a:pt x="4774566" y="140628"/>
                  </a:lnTo>
                  <a:lnTo>
                    <a:pt x="4753337" y="101515"/>
                  </a:lnTo>
                  <a:lnTo>
                    <a:pt x="4725221" y="67439"/>
                  </a:lnTo>
                  <a:lnTo>
                    <a:pt x="4691144" y="39323"/>
                  </a:lnTo>
                  <a:lnTo>
                    <a:pt x="4652032" y="18094"/>
                  </a:lnTo>
                  <a:lnTo>
                    <a:pt x="4608810" y="4677"/>
                  </a:lnTo>
                  <a:lnTo>
                    <a:pt x="4562405" y="0"/>
                  </a:lnTo>
                  <a:close/>
                </a:path>
              </a:pathLst>
            </a:custGeom>
            <a:solidFill>
              <a:srgbClr val="A663C7"/>
            </a:solidFill>
          </p:spPr>
          <p:txBody>
            <a:bodyPr wrap="square" lIns="0" tIns="0" rIns="0" bIns="0" rtlCol="0"/>
            <a:lstStyle/>
            <a:p>
              <a:endParaRPr dirty="0"/>
            </a:p>
          </p:txBody>
        </p:sp>
        <p:sp>
          <p:nvSpPr>
            <p:cNvPr id="23" name="object 23"/>
            <p:cNvSpPr/>
            <p:nvPr/>
          </p:nvSpPr>
          <p:spPr>
            <a:xfrm>
              <a:off x="8023632" y="1385156"/>
              <a:ext cx="311785" cy="295275"/>
            </a:xfrm>
            <a:custGeom>
              <a:avLst/>
              <a:gdLst/>
              <a:ahLst/>
              <a:cxnLst/>
              <a:rect l="l" t="t" r="r" b="b"/>
              <a:pathLst>
                <a:path w="311784" h="295275">
                  <a:moveTo>
                    <a:pt x="311581" y="147281"/>
                  </a:moveTo>
                  <a:lnTo>
                    <a:pt x="309892" y="138938"/>
                  </a:lnTo>
                  <a:lnTo>
                    <a:pt x="305295" y="132118"/>
                  </a:lnTo>
                  <a:lnTo>
                    <a:pt x="298475" y="127520"/>
                  </a:lnTo>
                  <a:lnTo>
                    <a:pt x="290131" y="125831"/>
                  </a:lnTo>
                  <a:lnTo>
                    <a:pt x="94437" y="125831"/>
                  </a:lnTo>
                  <a:lnTo>
                    <a:pt x="202425" y="38011"/>
                  </a:lnTo>
                  <a:lnTo>
                    <a:pt x="207860" y="31432"/>
                  </a:lnTo>
                  <a:lnTo>
                    <a:pt x="210248" y="23558"/>
                  </a:lnTo>
                  <a:lnTo>
                    <a:pt x="209524" y="15367"/>
                  </a:lnTo>
                  <a:lnTo>
                    <a:pt x="205574" y="7810"/>
                  </a:lnTo>
                  <a:lnTo>
                    <a:pt x="198958" y="2387"/>
                  </a:lnTo>
                  <a:lnTo>
                    <a:pt x="191071" y="0"/>
                  </a:lnTo>
                  <a:lnTo>
                    <a:pt x="182880" y="749"/>
                  </a:lnTo>
                  <a:lnTo>
                    <a:pt x="175348" y="4699"/>
                  </a:lnTo>
                  <a:lnTo>
                    <a:pt x="0" y="147294"/>
                  </a:lnTo>
                  <a:lnTo>
                    <a:pt x="179603" y="293331"/>
                  </a:lnTo>
                  <a:lnTo>
                    <a:pt x="184404" y="294919"/>
                  </a:lnTo>
                  <a:lnTo>
                    <a:pt x="189153" y="294919"/>
                  </a:lnTo>
                  <a:lnTo>
                    <a:pt x="195402"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92" y="155651"/>
                  </a:lnTo>
                  <a:lnTo>
                    <a:pt x="311581" y="147281"/>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9" cstate="print"/>
            <a:stretch>
              <a:fillRect/>
            </a:stretch>
          </p:blipFill>
          <p:spPr>
            <a:xfrm>
              <a:off x="12107859" y="1306963"/>
              <a:ext cx="75536" cy="75557"/>
            </a:xfrm>
            <a:prstGeom prst="rect">
              <a:avLst/>
            </a:prstGeom>
          </p:spPr>
        </p:pic>
        <p:pic>
          <p:nvPicPr>
            <p:cNvPr id="25" name="object 25"/>
            <p:cNvPicPr/>
            <p:nvPr/>
          </p:nvPicPr>
          <p:blipFill>
            <a:blip r:embed="rId10" cstate="print"/>
            <a:stretch>
              <a:fillRect/>
            </a:stretch>
          </p:blipFill>
          <p:spPr>
            <a:xfrm>
              <a:off x="12107859" y="1479396"/>
              <a:ext cx="75536" cy="75536"/>
            </a:xfrm>
            <a:prstGeom prst="rect">
              <a:avLst/>
            </a:prstGeom>
          </p:spPr>
        </p:pic>
        <p:pic>
          <p:nvPicPr>
            <p:cNvPr id="26" name="object 26"/>
            <p:cNvPicPr/>
            <p:nvPr/>
          </p:nvPicPr>
          <p:blipFill>
            <a:blip r:embed="rId10" cstate="print"/>
            <a:stretch>
              <a:fillRect/>
            </a:stretch>
          </p:blipFill>
          <p:spPr>
            <a:xfrm>
              <a:off x="12107859" y="1651819"/>
              <a:ext cx="75536" cy="75547"/>
            </a:xfrm>
            <a:prstGeom prst="rect">
              <a:avLst/>
            </a:prstGeom>
          </p:spPr>
        </p:pic>
        <p:sp>
          <p:nvSpPr>
            <p:cNvPr id="27" name="object 27"/>
            <p:cNvSpPr/>
            <p:nvPr/>
          </p:nvSpPr>
          <p:spPr>
            <a:xfrm>
              <a:off x="7734270" y="9344461"/>
              <a:ext cx="4792980" cy="1050290"/>
            </a:xfrm>
            <a:custGeom>
              <a:avLst/>
              <a:gdLst/>
              <a:ahLst/>
              <a:cxnLst/>
              <a:rect l="l" t="t" r="r" b="b"/>
              <a:pathLst>
                <a:path w="4792980" h="1050290">
                  <a:moveTo>
                    <a:pt x="4792660" y="0"/>
                  </a:moveTo>
                  <a:lnTo>
                    <a:pt x="0" y="0"/>
                  </a:lnTo>
                  <a:lnTo>
                    <a:pt x="0" y="819922"/>
                  </a:lnTo>
                  <a:lnTo>
                    <a:pt x="4677" y="866324"/>
                  </a:lnTo>
                  <a:lnTo>
                    <a:pt x="18092" y="909544"/>
                  </a:lnTo>
                  <a:lnTo>
                    <a:pt x="39320" y="948656"/>
                  </a:lnTo>
                  <a:lnTo>
                    <a:pt x="67435" y="982734"/>
                  </a:lnTo>
                  <a:lnTo>
                    <a:pt x="101511" y="1010851"/>
                  </a:lnTo>
                  <a:lnTo>
                    <a:pt x="140623" y="1032081"/>
                  </a:lnTo>
                  <a:lnTo>
                    <a:pt x="183846" y="1045499"/>
                  </a:lnTo>
                  <a:lnTo>
                    <a:pt x="230254" y="1050177"/>
                  </a:lnTo>
                  <a:lnTo>
                    <a:pt x="4562405" y="1050177"/>
                  </a:lnTo>
                  <a:lnTo>
                    <a:pt x="4608813" y="1045499"/>
                  </a:lnTo>
                  <a:lnTo>
                    <a:pt x="4652036" y="1032081"/>
                  </a:lnTo>
                  <a:lnTo>
                    <a:pt x="4691149" y="1010851"/>
                  </a:lnTo>
                  <a:lnTo>
                    <a:pt x="4725225" y="982734"/>
                  </a:lnTo>
                  <a:lnTo>
                    <a:pt x="4753339" y="948656"/>
                  </a:lnTo>
                  <a:lnTo>
                    <a:pt x="4774567" y="909544"/>
                  </a:lnTo>
                  <a:lnTo>
                    <a:pt x="4787982" y="866324"/>
                  </a:lnTo>
                  <a:lnTo>
                    <a:pt x="4792660" y="819922"/>
                  </a:lnTo>
                  <a:lnTo>
                    <a:pt x="4792660" y="0"/>
                  </a:lnTo>
                  <a:close/>
                </a:path>
              </a:pathLst>
            </a:custGeom>
            <a:solidFill>
              <a:srgbClr val="F6F6F6"/>
            </a:solidFill>
          </p:spPr>
          <p:txBody>
            <a:bodyPr wrap="square" lIns="0" tIns="0" rIns="0" bIns="0" rtlCol="0"/>
            <a:lstStyle/>
            <a:p>
              <a:endParaRPr dirty="0"/>
            </a:p>
          </p:txBody>
        </p:sp>
        <p:sp>
          <p:nvSpPr>
            <p:cNvPr id="28" name="object 28"/>
            <p:cNvSpPr/>
            <p:nvPr/>
          </p:nvSpPr>
          <p:spPr>
            <a:xfrm>
              <a:off x="8285580" y="9549542"/>
              <a:ext cx="3677920" cy="459105"/>
            </a:xfrm>
            <a:custGeom>
              <a:avLst/>
              <a:gdLst/>
              <a:ahLst/>
              <a:cxnLst/>
              <a:rect l="l" t="t" r="r" b="b"/>
              <a:pathLst>
                <a:path w="3677920" h="459104">
                  <a:moveTo>
                    <a:pt x="3448512" y="0"/>
                  </a:moveTo>
                  <a:lnTo>
                    <a:pt x="229301" y="0"/>
                  </a:lnTo>
                  <a:lnTo>
                    <a:pt x="183091" y="4657"/>
                  </a:lnTo>
                  <a:lnTo>
                    <a:pt x="140049" y="18017"/>
                  </a:lnTo>
                  <a:lnTo>
                    <a:pt x="101099" y="39156"/>
                  </a:lnTo>
                  <a:lnTo>
                    <a:pt x="67162" y="67155"/>
                  </a:lnTo>
                  <a:lnTo>
                    <a:pt x="39162" y="101090"/>
                  </a:lnTo>
                  <a:lnTo>
                    <a:pt x="18020" y="140040"/>
                  </a:lnTo>
                  <a:lnTo>
                    <a:pt x="4658" y="183085"/>
                  </a:lnTo>
                  <a:lnTo>
                    <a:pt x="0" y="229301"/>
                  </a:lnTo>
                  <a:lnTo>
                    <a:pt x="4658" y="275509"/>
                  </a:lnTo>
                  <a:lnTo>
                    <a:pt x="18020" y="318550"/>
                  </a:lnTo>
                  <a:lnTo>
                    <a:pt x="39162" y="357499"/>
                  </a:lnTo>
                  <a:lnTo>
                    <a:pt x="67162" y="391437"/>
                  </a:lnTo>
                  <a:lnTo>
                    <a:pt x="101099" y="419438"/>
                  </a:lnTo>
                  <a:lnTo>
                    <a:pt x="140049" y="440581"/>
                  </a:lnTo>
                  <a:lnTo>
                    <a:pt x="183091" y="453944"/>
                  </a:lnTo>
                  <a:lnTo>
                    <a:pt x="229301" y="458603"/>
                  </a:lnTo>
                  <a:lnTo>
                    <a:pt x="3448512" y="458603"/>
                  </a:lnTo>
                  <a:lnTo>
                    <a:pt x="3494726" y="453944"/>
                  </a:lnTo>
                  <a:lnTo>
                    <a:pt x="3537769" y="440581"/>
                  </a:lnTo>
                  <a:lnTo>
                    <a:pt x="3576720" y="419438"/>
                  </a:lnTo>
                  <a:lnTo>
                    <a:pt x="3610655" y="391437"/>
                  </a:lnTo>
                  <a:lnTo>
                    <a:pt x="3638654" y="357499"/>
                  </a:lnTo>
                  <a:lnTo>
                    <a:pt x="3659795" y="318550"/>
                  </a:lnTo>
                  <a:lnTo>
                    <a:pt x="3673156" y="275509"/>
                  </a:lnTo>
                  <a:lnTo>
                    <a:pt x="3677814" y="229301"/>
                  </a:lnTo>
                  <a:lnTo>
                    <a:pt x="3673156" y="183085"/>
                  </a:lnTo>
                  <a:lnTo>
                    <a:pt x="3659795" y="140040"/>
                  </a:lnTo>
                  <a:lnTo>
                    <a:pt x="3638654" y="101090"/>
                  </a:lnTo>
                  <a:lnTo>
                    <a:pt x="3610655" y="67155"/>
                  </a:lnTo>
                  <a:lnTo>
                    <a:pt x="3576720" y="39156"/>
                  </a:lnTo>
                  <a:lnTo>
                    <a:pt x="3537769" y="18017"/>
                  </a:lnTo>
                  <a:lnTo>
                    <a:pt x="3494726" y="4657"/>
                  </a:lnTo>
                  <a:lnTo>
                    <a:pt x="3448512" y="0"/>
                  </a:lnTo>
                  <a:close/>
                </a:path>
              </a:pathLst>
            </a:custGeom>
            <a:solidFill>
              <a:srgbClr val="FFFFFF"/>
            </a:solidFill>
          </p:spPr>
          <p:txBody>
            <a:bodyPr wrap="square" lIns="0" tIns="0" rIns="0" bIns="0" rtlCol="0"/>
            <a:lstStyle/>
            <a:p>
              <a:endParaRPr dirty="0"/>
            </a:p>
          </p:txBody>
        </p:sp>
        <p:pic>
          <p:nvPicPr>
            <p:cNvPr id="29" name="object 29"/>
            <p:cNvPicPr/>
            <p:nvPr/>
          </p:nvPicPr>
          <p:blipFill>
            <a:blip r:embed="rId11" cstate="print"/>
            <a:stretch>
              <a:fillRect/>
            </a:stretch>
          </p:blipFill>
          <p:spPr>
            <a:xfrm>
              <a:off x="8415800" y="9671996"/>
              <a:ext cx="322178" cy="213694"/>
            </a:xfrm>
            <a:prstGeom prst="rect">
              <a:avLst/>
            </a:prstGeom>
          </p:spPr>
        </p:pic>
        <p:pic>
          <p:nvPicPr>
            <p:cNvPr id="30" name="object 30"/>
            <p:cNvPicPr/>
            <p:nvPr/>
          </p:nvPicPr>
          <p:blipFill>
            <a:blip r:embed="rId12" cstate="print"/>
            <a:stretch>
              <a:fillRect/>
            </a:stretch>
          </p:blipFill>
          <p:spPr>
            <a:xfrm>
              <a:off x="11653243" y="9700611"/>
              <a:ext cx="196904" cy="155630"/>
            </a:xfrm>
            <a:prstGeom prst="rect">
              <a:avLst/>
            </a:prstGeom>
          </p:spPr>
        </p:pic>
        <p:pic>
          <p:nvPicPr>
            <p:cNvPr id="31" name="object 31"/>
            <p:cNvPicPr/>
            <p:nvPr/>
          </p:nvPicPr>
          <p:blipFill>
            <a:blip r:embed="rId7" cstate="print"/>
            <a:stretch>
              <a:fillRect/>
            </a:stretch>
          </p:blipFill>
          <p:spPr>
            <a:xfrm>
              <a:off x="7987927" y="9685710"/>
              <a:ext cx="186277" cy="186256"/>
            </a:xfrm>
            <a:prstGeom prst="rect">
              <a:avLst/>
            </a:prstGeom>
          </p:spPr>
        </p:pic>
        <p:pic>
          <p:nvPicPr>
            <p:cNvPr id="32" name="object 32"/>
            <p:cNvPicPr/>
            <p:nvPr/>
          </p:nvPicPr>
          <p:blipFill>
            <a:blip r:embed="rId13" cstate="print"/>
            <a:stretch>
              <a:fillRect/>
            </a:stretch>
          </p:blipFill>
          <p:spPr>
            <a:xfrm>
              <a:off x="12078281" y="9614092"/>
              <a:ext cx="195135" cy="329486"/>
            </a:xfrm>
            <a:prstGeom prst="rect">
              <a:avLst/>
            </a:prstGeom>
          </p:spPr>
        </p:pic>
        <p:sp>
          <p:nvSpPr>
            <p:cNvPr id="33" name="object 33"/>
            <p:cNvSpPr/>
            <p:nvPr/>
          </p:nvSpPr>
          <p:spPr>
            <a:xfrm>
              <a:off x="7992349" y="2331690"/>
              <a:ext cx="3440429" cy="3133725"/>
            </a:xfrm>
            <a:custGeom>
              <a:avLst/>
              <a:gdLst/>
              <a:ahLst/>
              <a:cxnLst/>
              <a:rect l="l" t="t" r="r" b="b"/>
              <a:pathLst>
                <a:path w="3440429" h="3133725">
                  <a:moveTo>
                    <a:pt x="3123486" y="0"/>
                  </a:moveTo>
                  <a:lnTo>
                    <a:pt x="527795" y="0"/>
                  </a:lnTo>
                  <a:lnTo>
                    <a:pt x="480988" y="3434"/>
                  </a:lnTo>
                  <a:lnTo>
                    <a:pt x="436314" y="13410"/>
                  </a:lnTo>
                  <a:lnTo>
                    <a:pt x="394264" y="29438"/>
                  </a:lnTo>
                  <a:lnTo>
                    <a:pt x="355326" y="51028"/>
                  </a:lnTo>
                  <a:lnTo>
                    <a:pt x="319990" y="77690"/>
                  </a:lnTo>
                  <a:lnTo>
                    <a:pt x="288747" y="108935"/>
                  </a:lnTo>
                  <a:lnTo>
                    <a:pt x="262086" y="144271"/>
                  </a:lnTo>
                  <a:lnTo>
                    <a:pt x="240498" y="183211"/>
                  </a:lnTo>
                  <a:lnTo>
                    <a:pt x="224471" y="225262"/>
                  </a:lnTo>
                  <a:lnTo>
                    <a:pt x="214495" y="269937"/>
                  </a:lnTo>
                  <a:lnTo>
                    <a:pt x="211061" y="316744"/>
                  </a:lnTo>
                  <a:lnTo>
                    <a:pt x="211061" y="2870216"/>
                  </a:lnTo>
                  <a:lnTo>
                    <a:pt x="205787" y="2916071"/>
                  </a:lnTo>
                  <a:lnTo>
                    <a:pt x="190656" y="2960573"/>
                  </a:lnTo>
                  <a:lnTo>
                    <a:pt x="166699" y="3002701"/>
                  </a:lnTo>
                  <a:lnTo>
                    <a:pt x="134951" y="3041430"/>
                  </a:lnTo>
                  <a:lnTo>
                    <a:pt x="96446" y="3075739"/>
                  </a:lnTo>
                  <a:lnTo>
                    <a:pt x="52217" y="3104605"/>
                  </a:lnTo>
                  <a:lnTo>
                    <a:pt x="3298" y="3127004"/>
                  </a:lnTo>
                  <a:lnTo>
                    <a:pt x="0" y="3128208"/>
                  </a:lnTo>
                  <a:lnTo>
                    <a:pt x="910" y="3133077"/>
                  </a:lnTo>
                  <a:lnTo>
                    <a:pt x="3123486" y="3133098"/>
                  </a:lnTo>
                  <a:lnTo>
                    <a:pt x="3170290" y="3129664"/>
                  </a:lnTo>
                  <a:lnTo>
                    <a:pt x="3214962" y="3119688"/>
                  </a:lnTo>
                  <a:lnTo>
                    <a:pt x="3257012" y="3103660"/>
                  </a:lnTo>
                  <a:lnTo>
                    <a:pt x="3295950" y="3082070"/>
                  </a:lnTo>
                  <a:lnTo>
                    <a:pt x="3331286" y="3055408"/>
                  </a:lnTo>
                  <a:lnTo>
                    <a:pt x="3362530" y="3024164"/>
                  </a:lnTo>
                  <a:lnTo>
                    <a:pt x="3389191"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1" y="144271"/>
                  </a:lnTo>
                  <a:lnTo>
                    <a:pt x="3362530" y="108935"/>
                  </a:lnTo>
                  <a:lnTo>
                    <a:pt x="3331286" y="77690"/>
                  </a:lnTo>
                  <a:lnTo>
                    <a:pt x="3295950" y="51028"/>
                  </a:lnTo>
                  <a:lnTo>
                    <a:pt x="3257012" y="29438"/>
                  </a:lnTo>
                  <a:lnTo>
                    <a:pt x="3214962" y="13410"/>
                  </a:lnTo>
                  <a:lnTo>
                    <a:pt x="3170290" y="3434"/>
                  </a:lnTo>
                  <a:lnTo>
                    <a:pt x="3123486" y="0"/>
                  </a:lnTo>
                  <a:close/>
                </a:path>
              </a:pathLst>
            </a:custGeom>
            <a:solidFill>
              <a:srgbClr val="F5F5F5"/>
            </a:solidFill>
          </p:spPr>
          <p:txBody>
            <a:bodyPr wrap="square" lIns="0" tIns="0" rIns="0" bIns="0" rtlCol="0"/>
            <a:lstStyle/>
            <a:p>
              <a:endParaRPr dirty="0"/>
            </a:p>
          </p:txBody>
        </p:sp>
        <p:sp>
          <p:nvSpPr>
            <p:cNvPr id="34" name="object 34"/>
            <p:cNvSpPr/>
            <p:nvPr/>
          </p:nvSpPr>
          <p:spPr>
            <a:xfrm>
              <a:off x="8902451" y="1246477"/>
              <a:ext cx="2444115" cy="541655"/>
            </a:xfrm>
            <a:custGeom>
              <a:avLst/>
              <a:gdLst/>
              <a:ahLst/>
              <a:cxnLst/>
              <a:rect l="l" t="t" r="r" b="b"/>
              <a:pathLst>
                <a:path w="2444115" h="541655">
                  <a:moveTo>
                    <a:pt x="2243167" y="0"/>
                  </a:moveTo>
                  <a:lnTo>
                    <a:pt x="200904" y="0"/>
                  </a:lnTo>
                  <a:lnTo>
                    <a:pt x="154838" y="5305"/>
                  </a:lnTo>
                  <a:lnTo>
                    <a:pt x="112550" y="20417"/>
                  </a:lnTo>
                  <a:lnTo>
                    <a:pt x="75247" y="44131"/>
                  </a:lnTo>
                  <a:lnTo>
                    <a:pt x="44135" y="75241"/>
                  </a:lnTo>
                  <a:lnTo>
                    <a:pt x="20419" y="112542"/>
                  </a:lnTo>
                  <a:lnTo>
                    <a:pt x="5305" y="154828"/>
                  </a:lnTo>
                  <a:lnTo>
                    <a:pt x="0" y="200894"/>
                  </a:lnTo>
                  <a:lnTo>
                    <a:pt x="0" y="340481"/>
                  </a:lnTo>
                  <a:lnTo>
                    <a:pt x="5305" y="386544"/>
                  </a:lnTo>
                  <a:lnTo>
                    <a:pt x="20419" y="428829"/>
                  </a:lnTo>
                  <a:lnTo>
                    <a:pt x="44135" y="466130"/>
                  </a:lnTo>
                  <a:lnTo>
                    <a:pt x="75247" y="497241"/>
                  </a:lnTo>
                  <a:lnTo>
                    <a:pt x="112550" y="520956"/>
                  </a:lnTo>
                  <a:lnTo>
                    <a:pt x="154838" y="536070"/>
                  </a:lnTo>
                  <a:lnTo>
                    <a:pt x="200904" y="541376"/>
                  </a:lnTo>
                  <a:lnTo>
                    <a:pt x="2243167" y="541376"/>
                  </a:lnTo>
                  <a:lnTo>
                    <a:pt x="2289233" y="536070"/>
                  </a:lnTo>
                  <a:lnTo>
                    <a:pt x="2331521" y="520956"/>
                  </a:lnTo>
                  <a:lnTo>
                    <a:pt x="2368824" y="497241"/>
                  </a:lnTo>
                  <a:lnTo>
                    <a:pt x="2399936" y="466130"/>
                  </a:lnTo>
                  <a:lnTo>
                    <a:pt x="2423652" y="428829"/>
                  </a:lnTo>
                  <a:lnTo>
                    <a:pt x="2438766" y="386544"/>
                  </a:lnTo>
                  <a:lnTo>
                    <a:pt x="2444072" y="340481"/>
                  </a:lnTo>
                  <a:lnTo>
                    <a:pt x="2444072" y="200894"/>
                  </a:lnTo>
                  <a:lnTo>
                    <a:pt x="2438766" y="154828"/>
                  </a:lnTo>
                  <a:lnTo>
                    <a:pt x="2423652" y="112542"/>
                  </a:lnTo>
                  <a:lnTo>
                    <a:pt x="2399936" y="75241"/>
                  </a:lnTo>
                  <a:lnTo>
                    <a:pt x="2368824" y="44131"/>
                  </a:lnTo>
                  <a:lnTo>
                    <a:pt x="2331521" y="20417"/>
                  </a:lnTo>
                  <a:lnTo>
                    <a:pt x="2289233" y="5305"/>
                  </a:lnTo>
                  <a:lnTo>
                    <a:pt x="2243167" y="0"/>
                  </a:lnTo>
                  <a:close/>
                </a:path>
              </a:pathLst>
            </a:custGeom>
            <a:solidFill>
              <a:srgbClr val="FFFFFF"/>
            </a:solidFill>
          </p:spPr>
          <p:txBody>
            <a:bodyPr wrap="square" lIns="0" tIns="0" rIns="0" bIns="0" rtlCol="0"/>
            <a:lstStyle/>
            <a:p>
              <a:endParaRPr dirty="0"/>
            </a:p>
          </p:txBody>
        </p:sp>
      </p:grpSp>
      <p:grpSp>
        <p:nvGrpSpPr>
          <p:cNvPr id="35" name="object 35"/>
          <p:cNvGrpSpPr/>
          <p:nvPr/>
        </p:nvGrpSpPr>
        <p:grpSpPr>
          <a:xfrm>
            <a:off x="13150657" y="839450"/>
            <a:ext cx="5431790" cy="9944735"/>
            <a:chOff x="13150657" y="839450"/>
            <a:chExt cx="5431790" cy="9944735"/>
          </a:xfrm>
        </p:grpSpPr>
        <p:pic>
          <p:nvPicPr>
            <p:cNvPr id="36" name="object 36"/>
            <p:cNvPicPr/>
            <p:nvPr/>
          </p:nvPicPr>
          <p:blipFill>
            <a:blip r:embed="rId2" cstate="print"/>
            <a:stretch>
              <a:fillRect/>
            </a:stretch>
          </p:blipFill>
          <p:spPr>
            <a:xfrm>
              <a:off x="13150657" y="839450"/>
              <a:ext cx="5431499" cy="9944423"/>
            </a:xfrm>
            <a:prstGeom prst="rect">
              <a:avLst/>
            </a:prstGeom>
          </p:spPr>
        </p:pic>
        <p:sp>
          <p:nvSpPr>
            <p:cNvPr id="37" name="object 37"/>
            <p:cNvSpPr/>
            <p:nvPr/>
          </p:nvSpPr>
          <p:spPr>
            <a:xfrm>
              <a:off x="13392565" y="1081540"/>
              <a:ext cx="4792980" cy="9313545"/>
            </a:xfrm>
            <a:custGeom>
              <a:avLst/>
              <a:gdLst/>
              <a:ahLst/>
              <a:cxnLst/>
              <a:rect l="l" t="t" r="r" b="b"/>
              <a:pathLst>
                <a:path w="4792980" h="9313545">
                  <a:moveTo>
                    <a:pt x="4562416" y="0"/>
                  </a:moveTo>
                  <a:lnTo>
                    <a:pt x="230254" y="0"/>
                  </a:lnTo>
                  <a:lnTo>
                    <a:pt x="183849" y="4678"/>
                  </a:lnTo>
                  <a:lnTo>
                    <a:pt x="140628" y="18095"/>
                  </a:lnTo>
                  <a:lnTo>
                    <a:pt x="101515" y="39325"/>
                  </a:lnTo>
                  <a:lnTo>
                    <a:pt x="67439" y="67442"/>
                  </a:lnTo>
                  <a:lnTo>
                    <a:pt x="39323" y="101520"/>
                  </a:lnTo>
                  <a:lnTo>
                    <a:pt x="18094" y="140632"/>
                  </a:lnTo>
                  <a:lnTo>
                    <a:pt x="4677" y="183852"/>
                  </a:lnTo>
                  <a:lnTo>
                    <a:pt x="0" y="230254"/>
                  </a:lnTo>
                  <a:lnTo>
                    <a:pt x="0" y="9082843"/>
                  </a:lnTo>
                  <a:lnTo>
                    <a:pt x="4677" y="9129249"/>
                  </a:lnTo>
                  <a:lnTo>
                    <a:pt x="18094" y="9172470"/>
                  </a:lnTo>
                  <a:lnTo>
                    <a:pt x="39323" y="9211582"/>
                  </a:lnTo>
                  <a:lnTo>
                    <a:pt x="67439" y="9245659"/>
                  </a:lnTo>
                  <a:lnTo>
                    <a:pt x="101515" y="9273775"/>
                  </a:lnTo>
                  <a:lnTo>
                    <a:pt x="140628" y="9295004"/>
                  </a:lnTo>
                  <a:lnTo>
                    <a:pt x="183849" y="9308420"/>
                  </a:lnTo>
                  <a:lnTo>
                    <a:pt x="230254" y="9313098"/>
                  </a:lnTo>
                  <a:lnTo>
                    <a:pt x="4562416" y="9313098"/>
                  </a:lnTo>
                  <a:lnTo>
                    <a:pt x="4608821" y="9308420"/>
                  </a:lnTo>
                  <a:lnTo>
                    <a:pt x="4652042" y="9295004"/>
                  </a:lnTo>
                  <a:lnTo>
                    <a:pt x="4691154" y="9273775"/>
                  </a:lnTo>
                  <a:lnTo>
                    <a:pt x="4725231" y="9245659"/>
                  </a:lnTo>
                  <a:lnTo>
                    <a:pt x="4753347" y="9211582"/>
                  </a:lnTo>
                  <a:lnTo>
                    <a:pt x="4774576" y="9172470"/>
                  </a:lnTo>
                  <a:lnTo>
                    <a:pt x="4787992" y="9129249"/>
                  </a:lnTo>
                  <a:lnTo>
                    <a:pt x="4792670" y="9082843"/>
                  </a:lnTo>
                  <a:lnTo>
                    <a:pt x="4792670" y="230254"/>
                  </a:lnTo>
                  <a:lnTo>
                    <a:pt x="4787992" y="183852"/>
                  </a:lnTo>
                  <a:lnTo>
                    <a:pt x="4774576" y="140632"/>
                  </a:lnTo>
                  <a:lnTo>
                    <a:pt x="4753347" y="101520"/>
                  </a:lnTo>
                  <a:lnTo>
                    <a:pt x="4725231" y="67442"/>
                  </a:lnTo>
                  <a:lnTo>
                    <a:pt x="4691154" y="39325"/>
                  </a:lnTo>
                  <a:lnTo>
                    <a:pt x="4652042" y="18095"/>
                  </a:lnTo>
                  <a:lnTo>
                    <a:pt x="4608821" y="4678"/>
                  </a:lnTo>
                  <a:lnTo>
                    <a:pt x="4562416" y="0"/>
                  </a:lnTo>
                  <a:close/>
                </a:path>
              </a:pathLst>
            </a:custGeom>
            <a:solidFill>
              <a:srgbClr val="FFFFFF"/>
            </a:solidFill>
          </p:spPr>
          <p:txBody>
            <a:bodyPr wrap="square" lIns="0" tIns="0" rIns="0" bIns="0" rtlCol="0"/>
            <a:lstStyle/>
            <a:p>
              <a:endParaRPr dirty="0"/>
            </a:p>
          </p:txBody>
        </p:sp>
        <p:sp>
          <p:nvSpPr>
            <p:cNvPr id="38" name="object 38"/>
            <p:cNvSpPr/>
            <p:nvPr/>
          </p:nvSpPr>
          <p:spPr>
            <a:xfrm>
              <a:off x="13392562" y="1081540"/>
              <a:ext cx="4792980" cy="871855"/>
            </a:xfrm>
            <a:custGeom>
              <a:avLst/>
              <a:gdLst/>
              <a:ahLst/>
              <a:cxnLst/>
              <a:rect l="l" t="t" r="r" b="b"/>
              <a:pathLst>
                <a:path w="4792980" h="871855">
                  <a:moveTo>
                    <a:pt x="4562416" y="0"/>
                  </a:moveTo>
                  <a:lnTo>
                    <a:pt x="230254" y="0"/>
                  </a:lnTo>
                  <a:lnTo>
                    <a:pt x="183849" y="4677"/>
                  </a:lnTo>
                  <a:lnTo>
                    <a:pt x="140628" y="18094"/>
                  </a:lnTo>
                  <a:lnTo>
                    <a:pt x="101515" y="39323"/>
                  </a:lnTo>
                  <a:lnTo>
                    <a:pt x="67439" y="67439"/>
                  </a:lnTo>
                  <a:lnTo>
                    <a:pt x="39323" y="101515"/>
                  </a:lnTo>
                  <a:lnTo>
                    <a:pt x="18094" y="140628"/>
                  </a:lnTo>
                  <a:lnTo>
                    <a:pt x="4677" y="183849"/>
                  </a:lnTo>
                  <a:lnTo>
                    <a:pt x="0" y="230254"/>
                  </a:lnTo>
                  <a:lnTo>
                    <a:pt x="0" y="871376"/>
                  </a:lnTo>
                  <a:lnTo>
                    <a:pt x="4792670" y="871376"/>
                  </a:lnTo>
                  <a:lnTo>
                    <a:pt x="4792670" y="230254"/>
                  </a:lnTo>
                  <a:lnTo>
                    <a:pt x="4787992" y="183849"/>
                  </a:lnTo>
                  <a:lnTo>
                    <a:pt x="4774576" y="140628"/>
                  </a:lnTo>
                  <a:lnTo>
                    <a:pt x="4753347" y="101515"/>
                  </a:lnTo>
                  <a:lnTo>
                    <a:pt x="4725231" y="67439"/>
                  </a:lnTo>
                  <a:lnTo>
                    <a:pt x="4691154" y="39323"/>
                  </a:lnTo>
                  <a:lnTo>
                    <a:pt x="4652042" y="18094"/>
                  </a:lnTo>
                  <a:lnTo>
                    <a:pt x="4608821" y="4677"/>
                  </a:lnTo>
                  <a:lnTo>
                    <a:pt x="4562416" y="0"/>
                  </a:lnTo>
                  <a:close/>
                </a:path>
              </a:pathLst>
            </a:custGeom>
            <a:solidFill>
              <a:srgbClr val="A663C7"/>
            </a:solidFill>
          </p:spPr>
          <p:txBody>
            <a:bodyPr wrap="square" lIns="0" tIns="0" rIns="0" bIns="0" rtlCol="0"/>
            <a:lstStyle/>
            <a:p>
              <a:endParaRPr dirty="0"/>
            </a:p>
          </p:txBody>
        </p:sp>
        <p:sp>
          <p:nvSpPr>
            <p:cNvPr id="39" name="object 39"/>
            <p:cNvSpPr/>
            <p:nvPr/>
          </p:nvSpPr>
          <p:spPr>
            <a:xfrm>
              <a:off x="13688048" y="1385156"/>
              <a:ext cx="311785" cy="295275"/>
            </a:xfrm>
            <a:custGeom>
              <a:avLst/>
              <a:gdLst/>
              <a:ahLst/>
              <a:cxnLst/>
              <a:rect l="l" t="t" r="r" b="b"/>
              <a:pathLst>
                <a:path w="311784" h="295275">
                  <a:moveTo>
                    <a:pt x="311569" y="147281"/>
                  </a:moveTo>
                  <a:lnTo>
                    <a:pt x="309880" y="138938"/>
                  </a:lnTo>
                  <a:lnTo>
                    <a:pt x="305295" y="132118"/>
                  </a:lnTo>
                  <a:lnTo>
                    <a:pt x="298475" y="127520"/>
                  </a:lnTo>
                  <a:lnTo>
                    <a:pt x="290131" y="125831"/>
                  </a:lnTo>
                  <a:lnTo>
                    <a:pt x="94437" y="125831"/>
                  </a:lnTo>
                  <a:lnTo>
                    <a:pt x="202425" y="38011"/>
                  </a:lnTo>
                  <a:lnTo>
                    <a:pt x="207860" y="31432"/>
                  </a:lnTo>
                  <a:lnTo>
                    <a:pt x="210248" y="23558"/>
                  </a:lnTo>
                  <a:lnTo>
                    <a:pt x="209524" y="15367"/>
                  </a:lnTo>
                  <a:lnTo>
                    <a:pt x="205574" y="7810"/>
                  </a:lnTo>
                  <a:lnTo>
                    <a:pt x="198958" y="2387"/>
                  </a:lnTo>
                  <a:lnTo>
                    <a:pt x="191071" y="0"/>
                  </a:lnTo>
                  <a:lnTo>
                    <a:pt x="182880" y="749"/>
                  </a:lnTo>
                  <a:lnTo>
                    <a:pt x="175348" y="4699"/>
                  </a:lnTo>
                  <a:lnTo>
                    <a:pt x="0" y="147294"/>
                  </a:lnTo>
                  <a:lnTo>
                    <a:pt x="179590" y="293331"/>
                  </a:lnTo>
                  <a:lnTo>
                    <a:pt x="184404" y="294919"/>
                  </a:lnTo>
                  <a:lnTo>
                    <a:pt x="189153" y="294919"/>
                  </a:lnTo>
                  <a:lnTo>
                    <a:pt x="195389" y="294919"/>
                  </a:lnTo>
                  <a:lnTo>
                    <a:pt x="201574" y="292214"/>
                  </a:lnTo>
                  <a:lnTo>
                    <a:pt x="205816" y="286994"/>
                  </a:lnTo>
                  <a:lnTo>
                    <a:pt x="209765" y="279450"/>
                  </a:lnTo>
                  <a:lnTo>
                    <a:pt x="210502" y="271259"/>
                  </a:lnTo>
                  <a:lnTo>
                    <a:pt x="208114" y="263385"/>
                  </a:lnTo>
                  <a:lnTo>
                    <a:pt x="202704" y="256806"/>
                  </a:lnTo>
                  <a:lnTo>
                    <a:pt x="94437" y="168757"/>
                  </a:lnTo>
                  <a:lnTo>
                    <a:pt x="290131" y="168757"/>
                  </a:lnTo>
                  <a:lnTo>
                    <a:pt x="298475" y="167068"/>
                  </a:lnTo>
                  <a:lnTo>
                    <a:pt x="305295" y="162471"/>
                  </a:lnTo>
                  <a:lnTo>
                    <a:pt x="309880" y="155651"/>
                  </a:lnTo>
                  <a:lnTo>
                    <a:pt x="311569" y="147281"/>
                  </a:lnTo>
                  <a:close/>
                </a:path>
              </a:pathLst>
            </a:custGeom>
            <a:solidFill>
              <a:srgbClr val="FFFFFF"/>
            </a:solidFill>
          </p:spPr>
          <p:txBody>
            <a:bodyPr wrap="square" lIns="0" tIns="0" rIns="0" bIns="0" rtlCol="0"/>
            <a:lstStyle/>
            <a:p>
              <a:endParaRPr dirty="0"/>
            </a:p>
          </p:txBody>
        </p:sp>
        <p:pic>
          <p:nvPicPr>
            <p:cNvPr id="40" name="object 40"/>
            <p:cNvPicPr/>
            <p:nvPr/>
          </p:nvPicPr>
          <p:blipFill>
            <a:blip r:embed="rId3" cstate="print"/>
            <a:stretch>
              <a:fillRect/>
            </a:stretch>
          </p:blipFill>
          <p:spPr>
            <a:xfrm>
              <a:off x="17772276" y="1306963"/>
              <a:ext cx="75526" cy="75557"/>
            </a:xfrm>
            <a:prstGeom prst="rect">
              <a:avLst/>
            </a:prstGeom>
          </p:spPr>
        </p:pic>
        <p:pic>
          <p:nvPicPr>
            <p:cNvPr id="41" name="object 41"/>
            <p:cNvPicPr/>
            <p:nvPr/>
          </p:nvPicPr>
          <p:blipFill>
            <a:blip r:embed="rId4" cstate="print"/>
            <a:stretch>
              <a:fillRect/>
            </a:stretch>
          </p:blipFill>
          <p:spPr>
            <a:xfrm>
              <a:off x="17772276" y="1479396"/>
              <a:ext cx="75526" cy="75536"/>
            </a:xfrm>
            <a:prstGeom prst="rect">
              <a:avLst/>
            </a:prstGeom>
          </p:spPr>
        </p:pic>
        <p:pic>
          <p:nvPicPr>
            <p:cNvPr id="42" name="object 42"/>
            <p:cNvPicPr/>
            <p:nvPr/>
          </p:nvPicPr>
          <p:blipFill>
            <a:blip r:embed="rId4" cstate="print"/>
            <a:stretch>
              <a:fillRect/>
            </a:stretch>
          </p:blipFill>
          <p:spPr>
            <a:xfrm>
              <a:off x="17772276" y="1651819"/>
              <a:ext cx="75526" cy="75547"/>
            </a:xfrm>
            <a:prstGeom prst="rect">
              <a:avLst/>
            </a:prstGeom>
          </p:spPr>
        </p:pic>
        <p:sp>
          <p:nvSpPr>
            <p:cNvPr id="43" name="object 43"/>
            <p:cNvSpPr/>
            <p:nvPr/>
          </p:nvSpPr>
          <p:spPr>
            <a:xfrm>
              <a:off x="13398676" y="9344461"/>
              <a:ext cx="4792980" cy="1050290"/>
            </a:xfrm>
            <a:custGeom>
              <a:avLst/>
              <a:gdLst/>
              <a:ahLst/>
              <a:cxnLst/>
              <a:rect l="l" t="t" r="r" b="b"/>
              <a:pathLst>
                <a:path w="4792980" h="1050290">
                  <a:moveTo>
                    <a:pt x="4792670" y="0"/>
                  </a:moveTo>
                  <a:lnTo>
                    <a:pt x="0" y="0"/>
                  </a:lnTo>
                  <a:lnTo>
                    <a:pt x="0" y="819922"/>
                  </a:lnTo>
                  <a:lnTo>
                    <a:pt x="4677" y="866324"/>
                  </a:lnTo>
                  <a:lnTo>
                    <a:pt x="18094" y="909544"/>
                  </a:lnTo>
                  <a:lnTo>
                    <a:pt x="39323" y="948656"/>
                  </a:lnTo>
                  <a:lnTo>
                    <a:pt x="67439" y="982734"/>
                  </a:lnTo>
                  <a:lnTo>
                    <a:pt x="101515" y="1010851"/>
                  </a:lnTo>
                  <a:lnTo>
                    <a:pt x="140628" y="1032081"/>
                  </a:lnTo>
                  <a:lnTo>
                    <a:pt x="183849" y="1045499"/>
                  </a:lnTo>
                  <a:lnTo>
                    <a:pt x="230254" y="1050177"/>
                  </a:lnTo>
                  <a:lnTo>
                    <a:pt x="4562416" y="1050177"/>
                  </a:lnTo>
                  <a:lnTo>
                    <a:pt x="4608821" y="1045499"/>
                  </a:lnTo>
                  <a:lnTo>
                    <a:pt x="4652042" y="1032081"/>
                  </a:lnTo>
                  <a:lnTo>
                    <a:pt x="4691154" y="1010851"/>
                  </a:lnTo>
                  <a:lnTo>
                    <a:pt x="4725231" y="982734"/>
                  </a:lnTo>
                  <a:lnTo>
                    <a:pt x="4753347" y="948656"/>
                  </a:lnTo>
                  <a:lnTo>
                    <a:pt x="4774576" y="909544"/>
                  </a:lnTo>
                  <a:lnTo>
                    <a:pt x="4787992" y="866324"/>
                  </a:lnTo>
                  <a:lnTo>
                    <a:pt x="4792670" y="819922"/>
                  </a:lnTo>
                  <a:lnTo>
                    <a:pt x="4792670" y="0"/>
                  </a:lnTo>
                  <a:close/>
                </a:path>
              </a:pathLst>
            </a:custGeom>
            <a:solidFill>
              <a:srgbClr val="F6F6F6"/>
            </a:solidFill>
          </p:spPr>
          <p:txBody>
            <a:bodyPr wrap="square" lIns="0" tIns="0" rIns="0" bIns="0" rtlCol="0"/>
            <a:lstStyle/>
            <a:p>
              <a:endParaRPr dirty="0"/>
            </a:p>
          </p:txBody>
        </p:sp>
        <p:sp>
          <p:nvSpPr>
            <p:cNvPr id="44" name="object 44"/>
            <p:cNvSpPr/>
            <p:nvPr/>
          </p:nvSpPr>
          <p:spPr>
            <a:xfrm>
              <a:off x="13949985" y="9549542"/>
              <a:ext cx="3677920" cy="459105"/>
            </a:xfrm>
            <a:custGeom>
              <a:avLst/>
              <a:gdLst/>
              <a:ahLst/>
              <a:cxnLst/>
              <a:rect l="l" t="t" r="r" b="b"/>
              <a:pathLst>
                <a:path w="3677919" h="459104">
                  <a:moveTo>
                    <a:pt x="3448523" y="0"/>
                  </a:moveTo>
                  <a:lnTo>
                    <a:pt x="229312" y="0"/>
                  </a:lnTo>
                  <a:lnTo>
                    <a:pt x="183098" y="4657"/>
                  </a:lnTo>
                  <a:lnTo>
                    <a:pt x="140053" y="18017"/>
                  </a:lnTo>
                  <a:lnTo>
                    <a:pt x="101101" y="39156"/>
                  </a:lnTo>
                  <a:lnTo>
                    <a:pt x="67164" y="67155"/>
                  </a:lnTo>
                  <a:lnTo>
                    <a:pt x="39163" y="101090"/>
                  </a:lnTo>
                  <a:lnTo>
                    <a:pt x="18020" y="140040"/>
                  </a:lnTo>
                  <a:lnTo>
                    <a:pt x="4658" y="183085"/>
                  </a:lnTo>
                  <a:lnTo>
                    <a:pt x="0" y="229301"/>
                  </a:lnTo>
                  <a:lnTo>
                    <a:pt x="4658" y="275509"/>
                  </a:lnTo>
                  <a:lnTo>
                    <a:pt x="18020" y="318550"/>
                  </a:lnTo>
                  <a:lnTo>
                    <a:pt x="39163" y="357499"/>
                  </a:lnTo>
                  <a:lnTo>
                    <a:pt x="67164" y="391437"/>
                  </a:lnTo>
                  <a:lnTo>
                    <a:pt x="101101" y="419438"/>
                  </a:lnTo>
                  <a:lnTo>
                    <a:pt x="140053" y="440581"/>
                  </a:lnTo>
                  <a:lnTo>
                    <a:pt x="183098" y="453944"/>
                  </a:lnTo>
                  <a:lnTo>
                    <a:pt x="229312" y="458603"/>
                  </a:lnTo>
                  <a:lnTo>
                    <a:pt x="3448523" y="458603"/>
                  </a:lnTo>
                  <a:lnTo>
                    <a:pt x="3494734" y="453944"/>
                  </a:lnTo>
                  <a:lnTo>
                    <a:pt x="3537775" y="440581"/>
                  </a:lnTo>
                  <a:lnTo>
                    <a:pt x="3576725" y="419438"/>
                  </a:lnTo>
                  <a:lnTo>
                    <a:pt x="3610662" y="391437"/>
                  </a:lnTo>
                  <a:lnTo>
                    <a:pt x="3638662" y="357499"/>
                  </a:lnTo>
                  <a:lnTo>
                    <a:pt x="3659804" y="318550"/>
                  </a:lnTo>
                  <a:lnTo>
                    <a:pt x="3673166" y="275509"/>
                  </a:lnTo>
                  <a:lnTo>
                    <a:pt x="3677825" y="229301"/>
                  </a:lnTo>
                  <a:lnTo>
                    <a:pt x="3673166" y="183085"/>
                  </a:lnTo>
                  <a:lnTo>
                    <a:pt x="3659804" y="140040"/>
                  </a:lnTo>
                  <a:lnTo>
                    <a:pt x="3638662" y="101090"/>
                  </a:lnTo>
                  <a:lnTo>
                    <a:pt x="3610662" y="67155"/>
                  </a:lnTo>
                  <a:lnTo>
                    <a:pt x="3576725" y="39156"/>
                  </a:lnTo>
                  <a:lnTo>
                    <a:pt x="3537775" y="18017"/>
                  </a:lnTo>
                  <a:lnTo>
                    <a:pt x="3494734" y="4657"/>
                  </a:lnTo>
                  <a:lnTo>
                    <a:pt x="3448523" y="0"/>
                  </a:lnTo>
                  <a:close/>
                </a:path>
              </a:pathLst>
            </a:custGeom>
            <a:solidFill>
              <a:srgbClr val="FFFFFF"/>
            </a:solidFill>
          </p:spPr>
          <p:txBody>
            <a:bodyPr wrap="square" lIns="0" tIns="0" rIns="0" bIns="0" rtlCol="0"/>
            <a:lstStyle/>
            <a:p>
              <a:endParaRPr dirty="0"/>
            </a:p>
          </p:txBody>
        </p:sp>
        <p:pic>
          <p:nvPicPr>
            <p:cNvPr id="45" name="object 45"/>
            <p:cNvPicPr/>
            <p:nvPr/>
          </p:nvPicPr>
          <p:blipFill>
            <a:blip r:embed="rId14" cstate="print"/>
            <a:stretch>
              <a:fillRect/>
            </a:stretch>
          </p:blipFill>
          <p:spPr>
            <a:xfrm>
              <a:off x="14080216" y="9671996"/>
              <a:ext cx="322168" cy="213694"/>
            </a:xfrm>
            <a:prstGeom prst="rect">
              <a:avLst/>
            </a:prstGeom>
          </p:spPr>
        </p:pic>
        <p:pic>
          <p:nvPicPr>
            <p:cNvPr id="46" name="object 46"/>
            <p:cNvPicPr/>
            <p:nvPr/>
          </p:nvPicPr>
          <p:blipFill>
            <a:blip r:embed="rId15" cstate="print"/>
            <a:stretch>
              <a:fillRect/>
            </a:stretch>
          </p:blipFill>
          <p:spPr>
            <a:xfrm>
              <a:off x="17317660" y="9700611"/>
              <a:ext cx="196904" cy="155630"/>
            </a:xfrm>
            <a:prstGeom prst="rect">
              <a:avLst/>
            </a:prstGeom>
          </p:spPr>
        </p:pic>
        <p:pic>
          <p:nvPicPr>
            <p:cNvPr id="47" name="object 47"/>
            <p:cNvPicPr/>
            <p:nvPr/>
          </p:nvPicPr>
          <p:blipFill>
            <a:blip r:embed="rId16" cstate="print"/>
            <a:stretch>
              <a:fillRect/>
            </a:stretch>
          </p:blipFill>
          <p:spPr>
            <a:xfrm>
              <a:off x="13652343" y="9685710"/>
              <a:ext cx="186277" cy="186256"/>
            </a:xfrm>
            <a:prstGeom prst="rect">
              <a:avLst/>
            </a:prstGeom>
          </p:spPr>
        </p:pic>
        <p:pic>
          <p:nvPicPr>
            <p:cNvPr id="48" name="object 48"/>
            <p:cNvPicPr/>
            <p:nvPr/>
          </p:nvPicPr>
          <p:blipFill>
            <a:blip r:embed="rId17" cstate="print"/>
            <a:stretch>
              <a:fillRect/>
            </a:stretch>
          </p:blipFill>
          <p:spPr>
            <a:xfrm>
              <a:off x="17742696" y="9614092"/>
              <a:ext cx="195135" cy="329486"/>
            </a:xfrm>
            <a:prstGeom prst="rect">
              <a:avLst/>
            </a:prstGeom>
          </p:spPr>
        </p:pic>
        <p:sp>
          <p:nvSpPr>
            <p:cNvPr id="49" name="object 49"/>
            <p:cNvSpPr/>
            <p:nvPr/>
          </p:nvSpPr>
          <p:spPr>
            <a:xfrm>
              <a:off x="13656756" y="2331690"/>
              <a:ext cx="3440429" cy="3133725"/>
            </a:xfrm>
            <a:custGeom>
              <a:avLst/>
              <a:gdLst/>
              <a:ahLst/>
              <a:cxnLst/>
              <a:rect l="l" t="t" r="r" b="b"/>
              <a:pathLst>
                <a:path w="3440430" h="3133725">
                  <a:moveTo>
                    <a:pt x="3123496" y="0"/>
                  </a:moveTo>
                  <a:lnTo>
                    <a:pt x="527795" y="0"/>
                  </a:lnTo>
                  <a:lnTo>
                    <a:pt x="480988" y="3434"/>
                  </a:lnTo>
                  <a:lnTo>
                    <a:pt x="436315" y="13410"/>
                  </a:lnTo>
                  <a:lnTo>
                    <a:pt x="394266" y="29438"/>
                  </a:lnTo>
                  <a:lnTo>
                    <a:pt x="355329" y="51028"/>
                  </a:lnTo>
                  <a:lnTo>
                    <a:pt x="319995" y="77690"/>
                  </a:lnTo>
                  <a:lnTo>
                    <a:pt x="288753" y="108935"/>
                  </a:lnTo>
                  <a:lnTo>
                    <a:pt x="262094" y="144271"/>
                  </a:lnTo>
                  <a:lnTo>
                    <a:pt x="240506" y="183211"/>
                  </a:lnTo>
                  <a:lnTo>
                    <a:pt x="224480" y="225262"/>
                  </a:lnTo>
                  <a:lnTo>
                    <a:pt x="214505" y="269937"/>
                  </a:lnTo>
                  <a:lnTo>
                    <a:pt x="211072" y="316744"/>
                  </a:lnTo>
                  <a:lnTo>
                    <a:pt x="211072" y="2870216"/>
                  </a:lnTo>
                  <a:lnTo>
                    <a:pt x="205798" y="2916071"/>
                  </a:lnTo>
                  <a:lnTo>
                    <a:pt x="190666" y="2960573"/>
                  </a:lnTo>
                  <a:lnTo>
                    <a:pt x="166708" y="3002701"/>
                  </a:lnTo>
                  <a:lnTo>
                    <a:pt x="134958" y="3041430"/>
                  </a:lnTo>
                  <a:lnTo>
                    <a:pt x="96449" y="3075739"/>
                  </a:lnTo>
                  <a:lnTo>
                    <a:pt x="52214" y="3104605"/>
                  </a:lnTo>
                  <a:lnTo>
                    <a:pt x="3287" y="3127004"/>
                  </a:lnTo>
                  <a:lnTo>
                    <a:pt x="0" y="3128208"/>
                  </a:lnTo>
                  <a:lnTo>
                    <a:pt x="921" y="3133077"/>
                  </a:lnTo>
                  <a:lnTo>
                    <a:pt x="3123496" y="3133098"/>
                  </a:lnTo>
                  <a:lnTo>
                    <a:pt x="3170298" y="3129664"/>
                  </a:lnTo>
                  <a:lnTo>
                    <a:pt x="3214968" y="3119688"/>
                  </a:lnTo>
                  <a:lnTo>
                    <a:pt x="3257016" y="3103660"/>
                  </a:lnTo>
                  <a:lnTo>
                    <a:pt x="3295953" y="3082070"/>
                  </a:lnTo>
                  <a:lnTo>
                    <a:pt x="3331288" y="3055408"/>
                  </a:lnTo>
                  <a:lnTo>
                    <a:pt x="3362531" y="3024164"/>
                  </a:lnTo>
                  <a:lnTo>
                    <a:pt x="3389192" y="2988829"/>
                  </a:lnTo>
                  <a:lnTo>
                    <a:pt x="3410781" y="2949891"/>
                  </a:lnTo>
                  <a:lnTo>
                    <a:pt x="3426809" y="2907841"/>
                  </a:lnTo>
                  <a:lnTo>
                    <a:pt x="3436785" y="2863168"/>
                  </a:lnTo>
                  <a:lnTo>
                    <a:pt x="3440219" y="2816364"/>
                  </a:lnTo>
                  <a:lnTo>
                    <a:pt x="3440219" y="316744"/>
                  </a:lnTo>
                  <a:lnTo>
                    <a:pt x="3436785" y="269937"/>
                  </a:lnTo>
                  <a:lnTo>
                    <a:pt x="3426809" y="225262"/>
                  </a:lnTo>
                  <a:lnTo>
                    <a:pt x="3410781" y="183211"/>
                  </a:lnTo>
                  <a:lnTo>
                    <a:pt x="3389192" y="144271"/>
                  </a:lnTo>
                  <a:lnTo>
                    <a:pt x="3362531" y="108935"/>
                  </a:lnTo>
                  <a:lnTo>
                    <a:pt x="3331288" y="77690"/>
                  </a:lnTo>
                  <a:lnTo>
                    <a:pt x="3295953" y="51028"/>
                  </a:lnTo>
                  <a:lnTo>
                    <a:pt x="3257016" y="29438"/>
                  </a:lnTo>
                  <a:lnTo>
                    <a:pt x="3214968" y="13410"/>
                  </a:lnTo>
                  <a:lnTo>
                    <a:pt x="3170298" y="3434"/>
                  </a:lnTo>
                  <a:lnTo>
                    <a:pt x="3123496" y="0"/>
                  </a:lnTo>
                  <a:close/>
                </a:path>
              </a:pathLst>
            </a:custGeom>
            <a:solidFill>
              <a:srgbClr val="F5F5F5"/>
            </a:solidFill>
          </p:spPr>
          <p:txBody>
            <a:bodyPr wrap="square" lIns="0" tIns="0" rIns="0" bIns="0" rtlCol="0"/>
            <a:lstStyle/>
            <a:p>
              <a:endParaRPr dirty="0"/>
            </a:p>
          </p:txBody>
        </p:sp>
        <p:sp>
          <p:nvSpPr>
            <p:cNvPr id="50" name="object 50"/>
            <p:cNvSpPr/>
            <p:nvPr/>
          </p:nvSpPr>
          <p:spPr>
            <a:xfrm>
              <a:off x="14566867" y="1246477"/>
              <a:ext cx="2444115" cy="541655"/>
            </a:xfrm>
            <a:custGeom>
              <a:avLst/>
              <a:gdLst/>
              <a:ahLst/>
              <a:cxnLst/>
              <a:rect l="l" t="t" r="r" b="b"/>
              <a:pathLst>
                <a:path w="2444115" h="541655">
                  <a:moveTo>
                    <a:pt x="2243167" y="0"/>
                  </a:moveTo>
                  <a:lnTo>
                    <a:pt x="200904" y="0"/>
                  </a:lnTo>
                  <a:lnTo>
                    <a:pt x="154838" y="5305"/>
                  </a:lnTo>
                  <a:lnTo>
                    <a:pt x="112550" y="20417"/>
                  </a:lnTo>
                  <a:lnTo>
                    <a:pt x="75247" y="44131"/>
                  </a:lnTo>
                  <a:lnTo>
                    <a:pt x="44135" y="75241"/>
                  </a:lnTo>
                  <a:lnTo>
                    <a:pt x="20419" y="112542"/>
                  </a:lnTo>
                  <a:lnTo>
                    <a:pt x="5305" y="154828"/>
                  </a:lnTo>
                  <a:lnTo>
                    <a:pt x="0" y="200894"/>
                  </a:lnTo>
                  <a:lnTo>
                    <a:pt x="0" y="340481"/>
                  </a:lnTo>
                  <a:lnTo>
                    <a:pt x="5305" y="386544"/>
                  </a:lnTo>
                  <a:lnTo>
                    <a:pt x="20419" y="428829"/>
                  </a:lnTo>
                  <a:lnTo>
                    <a:pt x="44135" y="466130"/>
                  </a:lnTo>
                  <a:lnTo>
                    <a:pt x="75247" y="497241"/>
                  </a:lnTo>
                  <a:lnTo>
                    <a:pt x="112550" y="520956"/>
                  </a:lnTo>
                  <a:lnTo>
                    <a:pt x="154838" y="536070"/>
                  </a:lnTo>
                  <a:lnTo>
                    <a:pt x="200904" y="541376"/>
                  </a:lnTo>
                  <a:lnTo>
                    <a:pt x="2243167" y="541376"/>
                  </a:lnTo>
                  <a:lnTo>
                    <a:pt x="2289230" y="536070"/>
                  </a:lnTo>
                  <a:lnTo>
                    <a:pt x="2331514" y="520956"/>
                  </a:lnTo>
                  <a:lnTo>
                    <a:pt x="2368815" y="497241"/>
                  </a:lnTo>
                  <a:lnTo>
                    <a:pt x="2399927" y="466130"/>
                  </a:lnTo>
                  <a:lnTo>
                    <a:pt x="2423642" y="428829"/>
                  </a:lnTo>
                  <a:lnTo>
                    <a:pt x="2438755" y="386544"/>
                  </a:lnTo>
                  <a:lnTo>
                    <a:pt x="2444061" y="340481"/>
                  </a:lnTo>
                  <a:lnTo>
                    <a:pt x="2444061" y="200894"/>
                  </a:lnTo>
                  <a:lnTo>
                    <a:pt x="2438755" y="154828"/>
                  </a:lnTo>
                  <a:lnTo>
                    <a:pt x="2423642" y="112542"/>
                  </a:lnTo>
                  <a:lnTo>
                    <a:pt x="2399927" y="75241"/>
                  </a:lnTo>
                  <a:lnTo>
                    <a:pt x="2368815" y="44131"/>
                  </a:lnTo>
                  <a:lnTo>
                    <a:pt x="2331514" y="20417"/>
                  </a:lnTo>
                  <a:lnTo>
                    <a:pt x="2289230" y="5305"/>
                  </a:lnTo>
                  <a:lnTo>
                    <a:pt x="2243167" y="0"/>
                  </a:lnTo>
                  <a:close/>
                </a:path>
              </a:pathLst>
            </a:custGeom>
            <a:solidFill>
              <a:srgbClr val="FFFFFF"/>
            </a:solidFill>
          </p:spPr>
          <p:txBody>
            <a:bodyPr wrap="square" lIns="0" tIns="0" rIns="0" bIns="0" rtlCol="0"/>
            <a:lstStyle/>
            <a:p>
              <a:endParaRPr dirty="0"/>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sp>
        <p:nvSpPr>
          <p:cNvPr id="16" name="object 16"/>
          <p:cNvSpPr txBox="1"/>
          <p:nvPr/>
        </p:nvSpPr>
        <p:spPr>
          <a:xfrm>
            <a:off x="2989877" y="2873769"/>
            <a:ext cx="1845945" cy="558486"/>
          </a:xfrm>
          <a:prstGeom prst="rect">
            <a:avLst/>
          </a:prstGeom>
        </p:spPr>
        <p:txBody>
          <a:bodyPr vert="horz" wrap="square" lIns="0" tIns="12065" rIns="0" bIns="0" rtlCol="0">
            <a:spAutoFit/>
          </a:bodyPr>
          <a:lstStyle/>
          <a:p>
            <a:pPr marL="12700">
              <a:lnSpc>
                <a:spcPct val="100000"/>
              </a:lnSpc>
              <a:spcBef>
                <a:spcPts val="95"/>
              </a:spcBef>
            </a:pPr>
            <a:r>
              <a:rPr lang="fr-FR" sz="3550" b="1" spc="-150" dirty="0">
                <a:solidFill>
                  <a:srgbClr val="BA87D8"/>
                </a:solidFill>
                <a:latin typeface="Calibri"/>
                <a:cs typeface="Calibri"/>
              </a:rPr>
              <a:t>CONTEXTE</a:t>
            </a:r>
            <a:endParaRPr lang="fr-FR" sz="3550" b="1" spc="-150" dirty="0">
              <a:latin typeface="Calibri"/>
              <a:cs typeface="Calibri"/>
            </a:endParaRPr>
          </a:p>
        </p:txBody>
      </p:sp>
      <p:sp>
        <p:nvSpPr>
          <p:cNvPr id="17" name="object 17"/>
          <p:cNvSpPr txBox="1"/>
          <p:nvPr/>
        </p:nvSpPr>
        <p:spPr>
          <a:xfrm>
            <a:off x="2989876" y="3504521"/>
            <a:ext cx="13310574" cy="1380506"/>
          </a:xfrm>
          <a:prstGeom prst="rect">
            <a:avLst/>
          </a:prstGeom>
        </p:spPr>
        <p:txBody>
          <a:bodyPr vert="horz" wrap="square" lIns="0" tIns="46355" rIns="0" bIns="0" rtlCol="0">
            <a:spAutoFit/>
          </a:bodyPr>
          <a:lstStyle/>
          <a:p>
            <a:pPr marL="12700" marR="45085">
              <a:lnSpc>
                <a:spcPts val="2550"/>
              </a:lnSpc>
              <a:spcBef>
                <a:spcPts val="365"/>
              </a:spcBef>
            </a:pPr>
            <a:r>
              <a:rPr lang="fr-FR" sz="2300" spc="85" dirty="0">
                <a:solidFill>
                  <a:srgbClr val="231F20"/>
                </a:solidFill>
                <a:latin typeface="Calibri"/>
                <a:cs typeface="Calibri"/>
              </a:rPr>
              <a:t>Un </a:t>
            </a:r>
            <a:r>
              <a:rPr lang="fr-FR" sz="2300" b="1" spc="85" dirty="0" err="1">
                <a:solidFill>
                  <a:srgbClr val="231F20"/>
                </a:solidFill>
                <a:latin typeface="Calibri"/>
                <a:cs typeface="Calibri"/>
              </a:rPr>
              <a:t>deepfake</a:t>
            </a:r>
            <a:r>
              <a:rPr lang="fr-FR" sz="2300" spc="85" dirty="0">
                <a:solidFill>
                  <a:srgbClr val="231F20"/>
                </a:solidFill>
                <a:latin typeface="Calibri"/>
                <a:cs typeface="Calibri"/>
              </a:rPr>
              <a:t> est une image, vidéo ou enregistrement audio </a:t>
            </a:r>
            <a:r>
              <a:rPr lang="fr-FR" sz="2300" b="1" spc="85" dirty="0">
                <a:solidFill>
                  <a:srgbClr val="231F20"/>
                </a:solidFill>
                <a:latin typeface="Calibri"/>
                <a:cs typeface="Calibri"/>
              </a:rPr>
              <a:t>généré par intelligence artificielle (IA)</a:t>
            </a:r>
            <a:r>
              <a:rPr lang="fr-FR" sz="2300" spc="85" dirty="0">
                <a:solidFill>
                  <a:srgbClr val="231F20"/>
                </a:solidFill>
                <a:latin typeface="Calibri"/>
                <a:cs typeface="Calibri"/>
              </a:rPr>
              <a:t>, généralement utilisé pour diffuser de </a:t>
            </a:r>
            <a:r>
              <a:rPr lang="fr-FR" sz="2300" b="1" spc="85" dirty="0">
                <a:solidFill>
                  <a:srgbClr val="231F20"/>
                </a:solidFill>
                <a:latin typeface="Calibri"/>
                <a:cs typeface="Calibri"/>
              </a:rPr>
              <a:t>fausses informations</a:t>
            </a:r>
            <a:r>
              <a:rPr lang="fr-FR" sz="2300" spc="85" dirty="0">
                <a:solidFill>
                  <a:srgbClr val="231F20"/>
                </a:solidFill>
                <a:latin typeface="Calibri"/>
                <a:cs typeface="Calibri"/>
              </a:rPr>
              <a:t>. Ces dernières années, les avancées en intelligence artificielle (IA) ont permis aux </a:t>
            </a:r>
            <a:r>
              <a:rPr lang="fr-FR" sz="2300" spc="85" dirty="0" err="1">
                <a:solidFill>
                  <a:srgbClr val="231F20"/>
                </a:solidFill>
                <a:latin typeface="Calibri"/>
                <a:cs typeface="Calibri"/>
              </a:rPr>
              <a:t>deepfakes</a:t>
            </a:r>
            <a:r>
              <a:rPr lang="fr-FR" sz="2300" spc="85" dirty="0">
                <a:solidFill>
                  <a:srgbClr val="231F20"/>
                </a:solidFill>
                <a:latin typeface="Calibri"/>
                <a:cs typeface="Calibri"/>
              </a:rPr>
              <a:t> de paraître si réalistes qu’il peut être difficile même pour les experts les plus qualifiés de les repérer comme étant faux.</a:t>
            </a:r>
            <a:endParaRPr sz="2300" dirty="0">
              <a:latin typeface="Calibri"/>
              <a:cs typeface="Calibri"/>
            </a:endParaRPr>
          </a:p>
        </p:txBody>
      </p:sp>
      <p:sp>
        <p:nvSpPr>
          <p:cNvPr id="19" name="object 19"/>
          <p:cNvSpPr txBox="1"/>
          <p:nvPr/>
        </p:nvSpPr>
        <p:spPr>
          <a:xfrm>
            <a:off x="9870332" y="9839745"/>
            <a:ext cx="9173318" cy="1029769"/>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1932939">
              <a:lnSpc>
                <a:spcPts val="2550"/>
              </a:lnSpc>
              <a:spcBef>
                <a:spcPts val="740"/>
              </a:spcBef>
            </a:pPr>
            <a:r>
              <a:rPr lang="fr-FR" sz="2300" u="sng" spc="85" dirty="0">
                <a:solidFill>
                  <a:srgbClr val="205E9E"/>
                </a:solidFill>
                <a:uFill>
                  <a:solidFill>
                    <a:srgbClr val="205E9E"/>
                  </a:solidFill>
                </a:uFill>
                <a:latin typeface="Calibri"/>
                <a:cs typeface="Calibri"/>
                <a:hlinkClick r:id="rId6"/>
              </a:rPr>
              <a:t>CNIL - intelligence artificielle : de quoi parle-t-on?</a:t>
            </a:r>
            <a:endParaRPr sz="2300" dirty="0">
              <a:latin typeface="Calibri"/>
              <a:cs typeface="Calibri"/>
            </a:endParaRPr>
          </a:p>
        </p:txBody>
      </p:sp>
      <p:sp>
        <p:nvSpPr>
          <p:cNvPr id="20" name="object 20"/>
          <p:cNvSpPr/>
          <p:nvPr/>
        </p:nvSpPr>
        <p:spPr>
          <a:xfrm>
            <a:off x="9336817" y="9637583"/>
            <a:ext cx="9496425" cy="2334260"/>
          </a:xfrm>
          <a:custGeom>
            <a:avLst/>
            <a:gdLst/>
            <a:ahLst/>
            <a:cxnLst/>
            <a:rect l="l" t="t" r="r" b="b"/>
            <a:pathLst>
              <a:path w="9496425" h="2334259">
                <a:moveTo>
                  <a:pt x="148403" y="0"/>
                </a:moveTo>
                <a:lnTo>
                  <a:pt x="101494" y="7566"/>
                </a:lnTo>
                <a:lnTo>
                  <a:pt x="60756" y="28634"/>
                </a:lnTo>
                <a:lnTo>
                  <a:pt x="28631" y="60760"/>
                </a:lnTo>
                <a:lnTo>
                  <a:pt x="7565" y="101498"/>
                </a:lnTo>
                <a:lnTo>
                  <a:pt x="0" y="148403"/>
                </a:lnTo>
                <a:lnTo>
                  <a:pt x="0" y="2334099"/>
                </a:lnTo>
              </a:path>
              <a:path w="9496425" h="2334259">
                <a:moveTo>
                  <a:pt x="9496265" y="2334099"/>
                </a:moveTo>
                <a:lnTo>
                  <a:pt x="9496265" y="148403"/>
                </a:lnTo>
                <a:lnTo>
                  <a:pt x="9488699" y="101498"/>
                </a:lnTo>
                <a:lnTo>
                  <a:pt x="9467630" y="60760"/>
                </a:lnTo>
                <a:lnTo>
                  <a:pt x="9435502" y="28634"/>
                </a:lnTo>
                <a:lnTo>
                  <a:pt x="9394761" y="7566"/>
                </a:lnTo>
                <a:lnTo>
                  <a:pt x="9347851" y="0"/>
                </a:lnTo>
                <a:lnTo>
                  <a:pt x="148403" y="0"/>
                </a:lnTo>
              </a:path>
            </a:pathLst>
          </a:custGeom>
          <a:ln w="62825">
            <a:solidFill>
              <a:srgbClr val="BCBEC0"/>
            </a:solidFill>
          </a:ln>
        </p:spPr>
        <p:txBody>
          <a:bodyPr wrap="square" lIns="0" tIns="0" rIns="0" bIns="0" rtlCol="0"/>
          <a:lstStyle/>
          <a:p>
            <a:endParaRPr dirty="0"/>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5" name="object 25"/>
          <p:cNvSpPr txBox="1"/>
          <p:nvPr/>
        </p:nvSpPr>
        <p:spPr>
          <a:xfrm>
            <a:off x="2829432" y="5824463"/>
            <a:ext cx="12621260" cy="2173672"/>
          </a:xfrm>
          <a:prstGeom prst="rect">
            <a:avLst/>
          </a:prstGeom>
          <a:solidFill>
            <a:srgbClr val="E0C1F2">
              <a:alpha val="19999"/>
            </a:srgbClr>
          </a:solidFill>
        </p:spPr>
        <p:txBody>
          <a:bodyPr vert="horz" wrap="square" lIns="0" tIns="140970" rIns="0" bIns="0" rtlCol="0">
            <a:spAutoFit/>
          </a:bodyPr>
          <a:lstStyle/>
          <a:p>
            <a:pPr marL="395605">
              <a:lnSpc>
                <a:spcPct val="100000"/>
              </a:lnSpc>
              <a:spcBef>
                <a:spcPts val="1110"/>
              </a:spcBef>
              <a:tabLst>
                <a:tab pos="5419090" algn="l"/>
              </a:tabLst>
            </a:pPr>
            <a:r>
              <a:rPr lang="fr-FR" sz="5325" b="1" spc="-150" baseline="-4694" dirty="0">
                <a:solidFill>
                  <a:srgbClr val="7F4293"/>
                </a:solidFill>
                <a:latin typeface="Calibri"/>
                <a:cs typeface="Calibri"/>
              </a:rPr>
              <a:t>OBJECTIF DE LA SÉQUENCE :</a:t>
            </a:r>
          </a:p>
          <a:p>
            <a:pPr marL="395605">
              <a:lnSpc>
                <a:spcPct val="100000"/>
              </a:lnSpc>
              <a:spcBef>
                <a:spcPts val="1110"/>
              </a:spcBef>
              <a:tabLst>
                <a:tab pos="5419090" algn="l"/>
              </a:tabLst>
            </a:pPr>
            <a:r>
              <a:rPr lang="fr-FR" sz="2300" dirty="0">
                <a:solidFill>
                  <a:srgbClr val="231F20"/>
                </a:solidFill>
                <a:latin typeface="Calibri"/>
                <a:cs typeface="Calibri"/>
              </a:rPr>
              <a:t>S’exercer à reconnaître un texte ou une image générés par une IA.</a:t>
            </a:r>
          </a:p>
          <a:p>
            <a:pPr marL="395605">
              <a:lnSpc>
                <a:spcPct val="100000"/>
              </a:lnSpc>
              <a:spcBef>
                <a:spcPts val="1110"/>
              </a:spcBef>
              <a:tabLst>
                <a:tab pos="5419090" algn="l"/>
              </a:tabLst>
            </a:pPr>
            <a:r>
              <a:rPr lang="fr-FR" sz="2300" dirty="0">
                <a:solidFill>
                  <a:srgbClr val="231F20"/>
                </a:solidFill>
                <a:latin typeface="Calibri"/>
                <a:cs typeface="Calibri"/>
              </a:rPr>
              <a:t>Vérifier l’exactitude d’un texte avant de le partager ou de le commenter.</a:t>
            </a:r>
            <a:r>
              <a:rPr lang="fr-FR" sz="1200" spc="-10" dirty="0">
                <a:solidFill>
                  <a:srgbClr val="231F20"/>
                </a:solidFill>
                <a:latin typeface="Calibri"/>
                <a:cs typeface="Calibri"/>
              </a:rPr>
              <a:t> </a:t>
            </a:r>
          </a:p>
          <a:p>
            <a:pPr marL="395605">
              <a:lnSpc>
                <a:spcPct val="100000"/>
              </a:lnSpc>
              <a:spcBef>
                <a:spcPts val="1110"/>
              </a:spcBef>
              <a:tabLst>
                <a:tab pos="5419090" algn="l"/>
              </a:tabLst>
            </a:pPr>
            <a:endParaRPr sz="2300" dirty="0">
              <a:latin typeface="Calibri"/>
              <a:cs typeface="Calibri"/>
            </a:endParaRPr>
          </a:p>
        </p:txBody>
      </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spTree>
    <p:extLst>
      <p:ext uri="{BB962C8B-B14F-4D97-AF65-F5344CB8AC3E}">
        <p14:creationId xmlns:p14="http://schemas.microsoft.com/office/powerpoint/2010/main" val="2125064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grpSp>
        <p:nvGrpSpPr>
          <p:cNvPr id="18" name="object 14">
            <a:extLst>
              <a:ext uri="{FF2B5EF4-FFF2-40B4-BE49-F238E27FC236}">
                <a16:creationId xmlns:a16="http://schemas.microsoft.com/office/drawing/2014/main" id="{827C883F-8BB0-A2C9-9604-4638691AA2FC}"/>
              </a:ext>
            </a:extLst>
          </p:cNvPr>
          <p:cNvGrpSpPr/>
          <p:nvPr/>
        </p:nvGrpSpPr>
        <p:grpSpPr>
          <a:xfrm>
            <a:off x="6336749" y="5136220"/>
            <a:ext cx="4587875" cy="2695575"/>
            <a:chOff x="6336749" y="5136220"/>
            <a:chExt cx="4587875" cy="2695575"/>
          </a:xfrm>
        </p:grpSpPr>
        <p:sp>
          <p:nvSpPr>
            <p:cNvPr id="27" name="object 15">
              <a:extLst>
                <a:ext uri="{FF2B5EF4-FFF2-40B4-BE49-F238E27FC236}">
                  <a16:creationId xmlns:a16="http://schemas.microsoft.com/office/drawing/2014/main" id="{45137A35-E466-FD05-AADB-76EE1DBE8135}"/>
                </a:ext>
              </a:extLst>
            </p:cNvPr>
            <p:cNvSpPr/>
            <p:nvPr/>
          </p:nvSpPr>
          <p:spPr>
            <a:xfrm>
              <a:off x="6336749" y="5136220"/>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28" name="object 16">
              <a:extLst>
                <a:ext uri="{FF2B5EF4-FFF2-40B4-BE49-F238E27FC236}">
                  <a16:creationId xmlns:a16="http://schemas.microsoft.com/office/drawing/2014/main" id="{783E5CBA-DF41-731D-8418-FE17755E22C1}"/>
                </a:ext>
              </a:extLst>
            </p:cNvPr>
            <p:cNvSpPr/>
            <p:nvPr/>
          </p:nvSpPr>
          <p:spPr>
            <a:xfrm>
              <a:off x="6441604" y="524107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29" name="object 17">
              <a:extLst>
                <a:ext uri="{FF2B5EF4-FFF2-40B4-BE49-F238E27FC236}">
                  <a16:creationId xmlns:a16="http://schemas.microsoft.com/office/drawing/2014/main" id="{3CD71D46-C98F-E643-395A-910D4EC8F245}"/>
                </a:ext>
              </a:extLst>
            </p:cNvPr>
            <p:cNvSpPr/>
            <p:nvPr/>
          </p:nvSpPr>
          <p:spPr>
            <a:xfrm>
              <a:off x="8827757" y="5881795"/>
              <a:ext cx="1426845" cy="6350"/>
            </a:xfrm>
            <a:custGeom>
              <a:avLst/>
              <a:gdLst/>
              <a:ahLst/>
              <a:cxnLst/>
              <a:rect l="l" t="t" r="r" b="b"/>
              <a:pathLst>
                <a:path w="1426845" h="6350">
                  <a:moveTo>
                    <a:pt x="362839" y="0"/>
                  </a:moveTo>
                  <a:lnTo>
                    <a:pt x="0" y="0"/>
                  </a:lnTo>
                  <a:lnTo>
                    <a:pt x="0" y="6184"/>
                  </a:lnTo>
                  <a:lnTo>
                    <a:pt x="362839" y="6184"/>
                  </a:lnTo>
                  <a:lnTo>
                    <a:pt x="362839" y="0"/>
                  </a:lnTo>
                  <a:close/>
                </a:path>
                <a:path w="1426845" h="6350">
                  <a:moveTo>
                    <a:pt x="1426324" y="0"/>
                  </a:moveTo>
                  <a:lnTo>
                    <a:pt x="549541" y="0"/>
                  </a:lnTo>
                  <a:lnTo>
                    <a:pt x="549541" y="6184"/>
                  </a:lnTo>
                  <a:lnTo>
                    <a:pt x="1426324" y="6184"/>
                  </a:lnTo>
                  <a:lnTo>
                    <a:pt x="1426324" y="0"/>
                  </a:lnTo>
                  <a:close/>
                </a:path>
              </a:pathLst>
            </a:custGeom>
            <a:solidFill>
              <a:srgbClr val="231F20"/>
            </a:solidFill>
          </p:spPr>
          <p:txBody>
            <a:bodyPr wrap="square" lIns="0" tIns="0" rIns="0" bIns="0" rtlCol="0"/>
            <a:lstStyle/>
            <a:p>
              <a:endParaRPr/>
            </a:p>
          </p:txBody>
        </p:sp>
      </p:grpSp>
      <p:sp>
        <p:nvSpPr>
          <p:cNvPr id="30" name="object 18">
            <a:extLst>
              <a:ext uri="{FF2B5EF4-FFF2-40B4-BE49-F238E27FC236}">
                <a16:creationId xmlns:a16="http://schemas.microsoft.com/office/drawing/2014/main" id="{93AE49CB-6652-679A-DC63-06B2C180803C}"/>
              </a:ext>
            </a:extLst>
          </p:cNvPr>
          <p:cNvSpPr txBox="1"/>
          <p:nvPr/>
        </p:nvSpPr>
        <p:spPr>
          <a:xfrm>
            <a:off x="10274263" y="5571040"/>
            <a:ext cx="253365" cy="174625"/>
          </a:xfrm>
          <a:prstGeom prst="rect">
            <a:avLst/>
          </a:prstGeom>
        </p:spPr>
        <p:txBody>
          <a:bodyPr vert="horz" wrap="square" lIns="0" tIns="15875" rIns="0" bIns="0" rtlCol="0">
            <a:spAutoFit/>
          </a:bodyPr>
          <a:lstStyle/>
          <a:p>
            <a:pPr marL="12700">
              <a:lnSpc>
                <a:spcPct val="100000"/>
              </a:lnSpc>
              <a:spcBef>
                <a:spcPts val="125"/>
              </a:spcBef>
            </a:pPr>
            <a:r>
              <a:rPr sz="950" spc="45" dirty="0">
                <a:solidFill>
                  <a:srgbClr val="231F20"/>
                </a:solidFill>
                <a:latin typeface="Trebuchet MS"/>
                <a:cs typeface="Trebuchet MS"/>
              </a:rPr>
              <a:t>rer.</a:t>
            </a:r>
            <a:endParaRPr sz="950">
              <a:latin typeface="Trebuchet MS"/>
              <a:cs typeface="Trebuchet MS"/>
            </a:endParaRPr>
          </a:p>
        </p:txBody>
      </p:sp>
      <p:sp>
        <p:nvSpPr>
          <p:cNvPr id="31" name="object 19">
            <a:extLst>
              <a:ext uri="{FF2B5EF4-FFF2-40B4-BE49-F238E27FC236}">
                <a16:creationId xmlns:a16="http://schemas.microsoft.com/office/drawing/2014/main" id="{0B120841-3BAC-3E62-4841-BBDAF52F10BF}"/>
              </a:ext>
            </a:extLst>
          </p:cNvPr>
          <p:cNvSpPr txBox="1"/>
          <p:nvPr/>
        </p:nvSpPr>
        <p:spPr>
          <a:xfrm>
            <a:off x="6695897" y="5321721"/>
            <a:ext cx="3639820" cy="1562735"/>
          </a:xfrm>
          <a:prstGeom prst="rect">
            <a:avLst/>
          </a:prstGeom>
        </p:spPr>
        <p:txBody>
          <a:bodyPr vert="horz" wrap="square" lIns="0" tIns="0" rIns="0" bIns="0" rtlCol="0">
            <a:spAutoFit/>
          </a:bodyPr>
          <a:lstStyle/>
          <a:p>
            <a:pPr marR="213360"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spcBef>
                <a:spcPts val="5"/>
              </a:spcBef>
            </a:pPr>
            <a:endParaRPr sz="1050">
              <a:latin typeface="Trebuchet MS"/>
              <a:cs typeface="Trebuchet MS"/>
            </a:endParaRPr>
          </a:p>
          <a:p>
            <a:pPr marL="179070" indent="-179705">
              <a:lnSpc>
                <a:spcPct val="113799"/>
              </a:lnSpc>
            </a:pPr>
            <a:r>
              <a:rPr sz="950" spc="-10" dirty="0">
                <a:solidFill>
                  <a:srgbClr val="231F20"/>
                </a:solidFill>
                <a:latin typeface="Trebuchet MS"/>
                <a:cs typeface="Trebuchet MS"/>
              </a:rPr>
              <a:t>La</a:t>
            </a:r>
            <a:r>
              <a:rPr sz="950" spc="-90" dirty="0">
                <a:solidFill>
                  <a:srgbClr val="231F20"/>
                </a:solidFill>
                <a:latin typeface="Trebuchet MS"/>
                <a:cs typeface="Trebuchet MS"/>
              </a:rPr>
              <a:t> </a:t>
            </a:r>
            <a:r>
              <a:rPr sz="950" spc="20" dirty="0">
                <a:solidFill>
                  <a:srgbClr val="231F20"/>
                </a:solidFill>
                <a:latin typeface="Trebuchet MS"/>
                <a:cs typeface="Trebuchet MS"/>
              </a:rPr>
              <a:t>qualité</a:t>
            </a:r>
            <a:r>
              <a:rPr sz="950" spc="-85" dirty="0">
                <a:solidFill>
                  <a:srgbClr val="231F20"/>
                </a:solidFill>
                <a:latin typeface="Trebuchet MS"/>
                <a:cs typeface="Trebuchet MS"/>
              </a:rPr>
              <a:t> </a:t>
            </a:r>
            <a:r>
              <a:rPr sz="950" spc="40" dirty="0">
                <a:solidFill>
                  <a:srgbClr val="231F20"/>
                </a:solidFill>
                <a:latin typeface="Trebuchet MS"/>
                <a:cs typeface="Trebuchet MS"/>
              </a:rPr>
              <a:t>croissante</a:t>
            </a:r>
            <a:r>
              <a:rPr sz="950" spc="-85" dirty="0">
                <a:solidFill>
                  <a:srgbClr val="231F20"/>
                </a:solidFill>
                <a:latin typeface="Trebuchet MS"/>
                <a:cs typeface="Trebuchet MS"/>
              </a:rPr>
              <a:t> </a:t>
            </a:r>
            <a:r>
              <a:rPr sz="950" spc="30" dirty="0">
                <a:solidFill>
                  <a:srgbClr val="231F20"/>
                </a:solidFill>
                <a:latin typeface="Trebuchet MS"/>
                <a:cs typeface="Trebuchet MS"/>
              </a:rPr>
              <a:t>des</a:t>
            </a:r>
            <a:r>
              <a:rPr sz="950" spc="-85" dirty="0">
                <a:solidFill>
                  <a:srgbClr val="231F20"/>
                </a:solidFill>
                <a:latin typeface="Trebuchet MS"/>
                <a:cs typeface="Trebuchet MS"/>
              </a:rPr>
              <a:t> </a:t>
            </a:r>
            <a:r>
              <a:rPr sz="950" spc="-10" dirty="0">
                <a:solidFill>
                  <a:srgbClr val="231F20"/>
                </a:solidFill>
                <a:latin typeface="Trebuchet MS"/>
                <a:cs typeface="Trebuchet MS"/>
              </a:rPr>
              <a:t>images</a:t>
            </a:r>
            <a:r>
              <a:rPr sz="950" spc="-85" dirty="0">
                <a:solidFill>
                  <a:srgbClr val="231F20"/>
                </a:solidFill>
                <a:latin typeface="Trebuchet MS"/>
                <a:cs typeface="Trebuchet MS"/>
              </a:rPr>
              <a:t> </a:t>
            </a:r>
            <a:r>
              <a:rPr sz="950" spc="-40" dirty="0">
                <a:solidFill>
                  <a:srgbClr val="231F20"/>
                </a:solidFill>
                <a:latin typeface="Trebuchet MS"/>
                <a:cs typeface="Trebuchet MS"/>
              </a:rPr>
              <a:t>IA</a:t>
            </a:r>
            <a:r>
              <a:rPr sz="950" spc="-85" dirty="0">
                <a:solidFill>
                  <a:srgbClr val="231F20"/>
                </a:solidFill>
                <a:latin typeface="Trebuchet MS"/>
                <a:cs typeface="Trebuchet MS"/>
              </a:rPr>
              <a:t> </a:t>
            </a:r>
            <a:r>
              <a:rPr sz="950" spc="65" dirty="0">
                <a:solidFill>
                  <a:srgbClr val="231F20"/>
                </a:solidFill>
                <a:latin typeface="Trebuchet MS"/>
                <a:cs typeface="Trebuchet MS"/>
              </a:rPr>
              <a:t>les</a:t>
            </a:r>
            <a:r>
              <a:rPr sz="950" spc="-85" dirty="0">
                <a:solidFill>
                  <a:srgbClr val="231F20"/>
                </a:solidFill>
                <a:latin typeface="Trebuchet MS"/>
                <a:cs typeface="Trebuchet MS"/>
              </a:rPr>
              <a:t> </a:t>
            </a:r>
            <a:r>
              <a:rPr sz="950" spc="45" dirty="0">
                <a:solidFill>
                  <a:srgbClr val="231F20"/>
                </a:solidFill>
                <a:latin typeface="Trebuchet MS"/>
                <a:cs typeface="Trebuchet MS"/>
              </a:rPr>
              <a:t>rend</a:t>
            </a:r>
            <a:r>
              <a:rPr sz="950" spc="-85" dirty="0">
                <a:solidFill>
                  <a:srgbClr val="231F20"/>
                </a:solidFill>
                <a:latin typeface="Trebuchet MS"/>
                <a:cs typeface="Trebuchet MS"/>
              </a:rPr>
              <a:t> </a:t>
            </a:r>
            <a:r>
              <a:rPr sz="950" spc="40" dirty="0">
                <a:solidFill>
                  <a:srgbClr val="231F20"/>
                </a:solidFill>
                <a:latin typeface="Trebuchet MS"/>
                <a:cs typeface="Trebuchet MS"/>
              </a:rPr>
              <a:t>plus</a:t>
            </a:r>
            <a:r>
              <a:rPr sz="950" spc="-85" dirty="0">
                <a:solidFill>
                  <a:srgbClr val="231F20"/>
                </a:solidFill>
                <a:latin typeface="Trebuchet MS"/>
                <a:cs typeface="Trebuchet MS"/>
              </a:rPr>
              <a:t> </a:t>
            </a:r>
            <a:r>
              <a:rPr sz="950" spc="25" dirty="0">
                <a:solidFill>
                  <a:srgbClr val="231F20"/>
                </a:solidFill>
                <a:latin typeface="Trebuchet MS"/>
                <a:cs typeface="Trebuchet MS"/>
              </a:rPr>
              <a:t>difficiles</a:t>
            </a:r>
            <a:r>
              <a:rPr sz="950" spc="-85" dirty="0">
                <a:solidFill>
                  <a:srgbClr val="231F20"/>
                </a:solidFill>
                <a:latin typeface="Trebuchet MS"/>
                <a:cs typeface="Trebuchet MS"/>
              </a:rPr>
              <a:t> </a:t>
            </a:r>
            <a:r>
              <a:rPr sz="950" spc="90" dirty="0">
                <a:solidFill>
                  <a:srgbClr val="231F20"/>
                </a:solidFill>
                <a:latin typeface="Trebuchet MS"/>
                <a:cs typeface="Trebuchet MS"/>
              </a:rPr>
              <a:t>à</a:t>
            </a:r>
            <a:r>
              <a:rPr sz="950" spc="-85" dirty="0">
                <a:solidFill>
                  <a:srgbClr val="231F20"/>
                </a:solidFill>
                <a:latin typeface="Trebuchet MS"/>
                <a:cs typeface="Trebuchet MS"/>
              </a:rPr>
              <a:t> </a:t>
            </a:r>
            <a:r>
              <a:rPr sz="950" spc="25" dirty="0">
                <a:solidFill>
                  <a:srgbClr val="231F20"/>
                </a:solidFill>
                <a:latin typeface="Trebuchet MS"/>
                <a:cs typeface="Trebuchet MS"/>
              </a:rPr>
              <a:t>repé </a:t>
            </a:r>
            <a:r>
              <a:rPr sz="950" spc="30" dirty="0">
                <a:solidFill>
                  <a:srgbClr val="231F20"/>
                </a:solidFill>
                <a:latin typeface="Trebuchet MS"/>
                <a:cs typeface="Trebuchet MS"/>
              </a:rPr>
              <a:t> </a:t>
            </a:r>
            <a:r>
              <a:rPr sz="950" spc="15" dirty="0">
                <a:solidFill>
                  <a:srgbClr val="231F20"/>
                </a:solidFill>
                <a:latin typeface="Trebuchet MS"/>
                <a:cs typeface="Trebuchet MS"/>
              </a:rPr>
              <a:t>Pou</a:t>
            </a:r>
            <a:r>
              <a:rPr sz="950" spc="-25" dirty="0">
                <a:solidFill>
                  <a:srgbClr val="231F20"/>
                </a:solidFill>
                <a:latin typeface="Trebuchet MS"/>
                <a:cs typeface="Trebuchet MS"/>
              </a:rPr>
              <a:t>v</a:t>
            </a:r>
            <a:r>
              <a:rPr sz="950" spc="35" dirty="0">
                <a:solidFill>
                  <a:srgbClr val="231F20"/>
                </a:solidFill>
                <a:latin typeface="Trebuchet MS"/>
                <a:cs typeface="Trebuchet MS"/>
              </a:rPr>
              <a:t>ez-</a:t>
            </a:r>
            <a:r>
              <a:rPr sz="950" spc="-20"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0" dirty="0">
                <a:solidFill>
                  <a:srgbClr val="231F20"/>
                </a:solidFill>
                <a:latin typeface="Trebuchet MS"/>
                <a:cs typeface="Trebuchet MS"/>
              </a:rPr>
              <a:t>s</a:t>
            </a:r>
            <a:r>
              <a:rPr sz="950" spc="-90" dirty="0">
                <a:solidFill>
                  <a:srgbClr val="231F20"/>
                </a:solidFill>
                <a:latin typeface="Trebuchet MS"/>
                <a:cs typeface="Trebuchet MS"/>
              </a:rPr>
              <a:t> </a:t>
            </a:r>
            <a:r>
              <a:rPr sz="950" spc="25" dirty="0">
                <a:solidFill>
                  <a:srgbClr val="231F20"/>
                </a:solidFill>
                <a:latin typeface="Trebuchet MS"/>
                <a:cs typeface="Trebuchet MS"/>
              </a:rPr>
              <a:t>dire</a:t>
            </a:r>
            <a:r>
              <a:rPr sz="950" spc="-90" dirty="0">
                <a:solidFill>
                  <a:srgbClr val="231F20"/>
                </a:solidFill>
                <a:latin typeface="Trebuchet MS"/>
                <a:cs typeface="Trebuchet MS"/>
              </a:rPr>
              <a:t> </a:t>
            </a:r>
            <a:r>
              <a:rPr sz="950" spc="95" dirty="0">
                <a:solidFill>
                  <a:srgbClr val="231F20"/>
                </a:solidFill>
                <a:latin typeface="Trebuchet MS"/>
                <a:cs typeface="Trebuchet MS"/>
              </a:rPr>
              <a:t>s</a:t>
            </a:r>
            <a:r>
              <a:rPr sz="950" spc="-55" dirty="0">
                <a:solidFill>
                  <a:srgbClr val="231F20"/>
                </a:solidFill>
                <a:latin typeface="Trebuchet MS"/>
                <a:cs typeface="Trebuchet MS"/>
              </a:rPr>
              <a:t>i</a:t>
            </a:r>
            <a:r>
              <a:rPr sz="950" spc="-90" dirty="0">
                <a:solidFill>
                  <a:srgbClr val="231F20"/>
                </a:solidFill>
                <a:latin typeface="Trebuchet MS"/>
                <a:cs typeface="Trebuchet MS"/>
              </a:rPr>
              <a:t> </a:t>
            </a:r>
            <a:r>
              <a:rPr sz="950" spc="25" dirty="0">
                <a:solidFill>
                  <a:srgbClr val="231F20"/>
                </a:solidFill>
                <a:latin typeface="Trebuchet MS"/>
                <a:cs typeface="Trebuchet MS"/>
              </a:rPr>
              <a:t>cette</a:t>
            </a:r>
            <a:r>
              <a:rPr sz="950" spc="-90" dirty="0">
                <a:solidFill>
                  <a:srgbClr val="231F20"/>
                </a:solidFill>
                <a:latin typeface="Trebuchet MS"/>
                <a:cs typeface="Trebuchet MS"/>
              </a:rPr>
              <a:t> </a:t>
            </a:r>
            <a:r>
              <a:rPr sz="950" spc="-60" dirty="0">
                <a:solidFill>
                  <a:srgbClr val="231F20"/>
                </a:solidFill>
                <a:latin typeface="Trebuchet MS"/>
                <a:cs typeface="Trebuchet MS"/>
              </a:rPr>
              <a:t>im</a:t>
            </a:r>
            <a:r>
              <a:rPr sz="950" spc="-85" dirty="0">
                <a:solidFill>
                  <a:srgbClr val="231F20"/>
                </a:solidFill>
                <a:latin typeface="Trebuchet MS"/>
                <a:cs typeface="Trebuchet MS"/>
              </a:rPr>
              <a:t>a</a:t>
            </a:r>
            <a:r>
              <a:rPr sz="950" spc="25" dirty="0">
                <a:solidFill>
                  <a:srgbClr val="231F20"/>
                </a:solidFill>
                <a:latin typeface="Trebuchet MS"/>
                <a:cs typeface="Trebuchet MS"/>
              </a:rPr>
              <a:t>ge</a:t>
            </a:r>
            <a:r>
              <a:rPr sz="950" spc="-90" dirty="0">
                <a:solidFill>
                  <a:srgbClr val="231F20"/>
                </a:solidFill>
                <a:latin typeface="Trebuchet MS"/>
                <a:cs typeface="Trebuchet MS"/>
              </a:rPr>
              <a:t> </a:t>
            </a:r>
            <a:r>
              <a:rPr sz="950" spc="-40" dirty="0">
                <a:solidFill>
                  <a:srgbClr val="231F20"/>
                </a:solidFill>
                <a:latin typeface="Trebuchet MS"/>
                <a:cs typeface="Trebuchet MS"/>
              </a:rPr>
              <a:t>e</a:t>
            </a:r>
            <a:r>
              <a:rPr sz="950" spc="70" dirty="0">
                <a:solidFill>
                  <a:srgbClr val="231F20"/>
                </a:solidFill>
                <a:latin typeface="Trebuchet MS"/>
                <a:cs typeface="Trebuchet MS"/>
              </a:rPr>
              <a:t>s</a:t>
            </a:r>
            <a:r>
              <a:rPr sz="950" spc="45" dirty="0">
                <a:solidFill>
                  <a:srgbClr val="231F20"/>
                </a:solidFill>
                <a:latin typeface="Trebuchet MS"/>
                <a:cs typeface="Trebuchet MS"/>
              </a:rPr>
              <a:t>t</a:t>
            </a:r>
            <a:r>
              <a:rPr sz="950" spc="-90" dirty="0">
                <a:solidFill>
                  <a:srgbClr val="231F20"/>
                </a:solidFill>
                <a:latin typeface="Trebuchet MS"/>
                <a:cs typeface="Trebuchet MS"/>
              </a:rPr>
              <a:t> </a:t>
            </a:r>
            <a:r>
              <a:rPr sz="950" spc="85" dirty="0">
                <a:solidFill>
                  <a:srgbClr val="231F20"/>
                </a:solidFill>
                <a:latin typeface="Trebuchet MS"/>
                <a:cs typeface="Trebuchet MS"/>
              </a:rPr>
              <a:t>réel</a:t>
            </a:r>
            <a:r>
              <a:rPr sz="950" spc="40"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ou</a:t>
            </a:r>
            <a:r>
              <a:rPr sz="950" spc="-90" dirty="0">
                <a:solidFill>
                  <a:srgbClr val="231F20"/>
                </a:solidFill>
                <a:latin typeface="Trebuchet MS"/>
                <a:cs typeface="Trebuchet MS"/>
              </a:rPr>
              <a:t> </a:t>
            </a:r>
            <a:r>
              <a:rPr sz="950" spc="30" dirty="0">
                <a:solidFill>
                  <a:srgbClr val="231F20"/>
                </a:solidFill>
                <a:latin typeface="Trebuchet MS"/>
                <a:cs typeface="Trebuchet MS"/>
              </a:rPr>
              <a:t>générée</a:t>
            </a:r>
            <a:r>
              <a:rPr sz="950" spc="-90" dirty="0">
                <a:solidFill>
                  <a:srgbClr val="231F20"/>
                </a:solidFill>
                <a:latin typeface="Trebuchet MS"/>
                <a:cs typeface="Trebuchet MS"/>
              </a:rPr>
              <a:t> </a:t>
            </a:r>
            <a:r>
              <a:rPr sz="950" spc="-85" dirty="0">
                <a:solidFill>
                  <a:srgbClr val="231F20"/>
                </a:solidFill>
                <a:latin typeface="Trebuchet MS"/>
                <a:cs typeface="Trebuchet MS"/>
              </a:rPr>
              <a:t>p</a:t>
            </a:r>
            <a:r>
              <a:rPr sz="950" spc="25" dirty="0">
                <a:solidFill>
                  <a:srgbClr val="231F20"/>
                </a:solidFill>
                <a:latin typeface="Trebuchet MS"/>
                <a:cs typeface="Trebuchet MS"/>
              </a:rPr>
              <a:t>a</a:t>
            </a:r>
            <a:r>
              <a:rPr sz="950" spc="165" dirty="0">
                <a:solidFill>
                  <a:srgbClr val="231F20"/>
                </a:solidFill>
                <a:latin typeface="Trebuchet MS"/>
                <a:cs typeface="Trebuchet MS"/>
              </a:rPr>
              <a:t>r</a:t>
            </a:r>
            <a:r>
              <a:rPr sz="950" spc="-90" dirty="0">
                <a:solidFill>
                  <a:srgbClr val="231F20"/>
                </a:solidFill>
                <a:latin typeface="Trebuchet MS"/>
                <a:cs typeface="Trebuchet MS"/>
              </a:rPr>
              <a:t> </a:t>
            </a:r>
            <a:r>
              <a:rPr sz="950" spc="-30" dirty="0">
                <a:solidFill>
                  <a:srgbClr val="231F20"/>
                </a:solidFill>
                <a:latin typeface="Trebuchet MS"/>
                <a:cs typeface="Trebuchet MS"/>
              </a:rPr>
              <a:t>l’IA</a:t>
            </a:r>
            <a:r>
              <a:rPr sz="950" spc="-90" dirty="0">
                <a:solidFill>
                  <a:srgbClr val="231F20"/>
                </a:solidFill>
                <a:latin typeface="Trebuchet MS"/>
                <a:cs typeface="Trebuchet MS"/>
              </a:rPr>
              <a:t> </a:t>
            </a:r>
            <a:r>
              <a:rPr sz="950" spc="95" dirty="0">
                <a:solidFill>
                  <a:srgbClr val="231F20"/>
                </a:solidFill>
                <a:latin typeface="Trebuchet MS"/>
                <a:cs typeface="Trebuchet MS"/>
              </a:rPr>
              <a:t>?</a:t>
            </a:r>
            <a:endParaRPr sz="95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30"/>
              </a:spcBef>
            </a:pPr>
            <a:endParaRPr sz="1100">
              <a:latin typeface="Trebuchet MS"/>
              <a:cs typeface="Trebuchet MS"/>
            </a:endParaRPr>
          </a:p>
          <a:p>
            <a:pPr marL="837565">
              <a:lnSpc>
                <a:spcPct val="100000"/>
              </a:lnSpc>
              <a:spcBef>
                <a:spcPts val="5"/>
              </a:spcBef>
            </a:pPr>
            <a:r>
              <a:rPr sz="1750" spc="-90" dirty="0">
                <a:solidFill>
                  <a:srgbClr val="FFFFFF"/>
                </a:solidFill>
                <a:latin typeface="Trebuchet MS"/>
                <a:cs typeface="Trebuchet MS"/>
              </a:rPr>
              <a:t>IA</a:t>
            </a:r>
            <a:endParaRPr sz="1750">
              <a:latin typeface="Trebuchet MS"/>
              <a:cs typeface="Trebuchet MS"/>
            </a:endParaRPr>
          </a:p>
        </p:txBody>
      </p:sp>
      <p:grpSp>
        <p:nvGrpSpPr>
          <p:cNvPr id="32" name="object 20">
            <a:extLst>
              <a:ext uri="{FF2B5EF4-FFF2-40B4-BE49-F238E27FC236}">
                <a16:creationId xmlns:a16="http://schemas.microsoft.com/office/drawing/2014/main" id="{CCA07DF6-38EE-61F3-154A-2596A63F608F}"/>
              </a:ext>
            </a:extLst>
          </p:cNvPr>
          <p:cNvGrpSpPr/>
          <p:nvPr/>
        </p:nvGrpSpPr>
        <p:grpSpPr>
          <a:xfrm>
            <a:off x="6407191" y="5206664"/>
            <a:ext cx="4396740" cy="2503170"/>
            <a:chOff x="6407191" y="5206664"/>
            <a:chExt cx="4396740" cy="2503170"/>
          </a:xfrm>
        </p:grpSpPr>
        <p:sp>
          <p:nvSpPr>
            <p:cNvPr id="33" name="object 21">
              <a:extLst>
                <a:ext uri="{FF2B5EF4-FFF2-40B4-BE49-F238E27FC236}">
                  <a16:creationId xmlns:a16="http://schemas.microsoft.com/office/drawing/2014/main" id="{A202BCF0-C60C-85C1-C619-98DBB16C7665}"/>
                </a:ext>
              </a:extLst>
            </p:cNvPr>
            <p:cNvSpPr/>
            <p:nvPr/>
          </p:nvSpPr>
          <p:spPr>
            <a:xfrm>
              <a:off x="7879667" y="6014691"/>
              <a:ext cx="1435100" cy="1408430"/>
            </a:xfrm>
            <a:custGeom>
              <a:avLst/>
              <a:gdLst/>
              <a:ahLst/>
              <a:cxnLst/>
              <a:rect l="l" t="t" r="r" b="b"/>
              <a:pathLst>
                <a:path w="1435100" h="1408429">
                  <a:moveTo>
                    <a:pt x="1313142" y="1408097"/>
                  </a:moveTo>
                  <a:lnTo>
                    <a:pt x="1251806" y="1407691"/>
                  </a:lnTo>
                  <a:lnTo>
                    <a:pt x="1173541" y="1406815"/>
                  </a:lnTo>
                  <a:lnTo>
                    <a:pt x="919000" y="1403615"/>
                  </a:lnTo>
                  <a:lnTo>
                    <a:pt x="860311" y="1402962"/>
                  </a:lnTo>
                  <a:lnTo>
                    <a:pt x="799705" y="1402350"/>
                  </a:lnTo>
                  <a:lnTo>
                    <a:pt x="737469" y="1401801"/>
                  </a:lnTo>
                  <a:lnTo>
                    <a:pt x="673894" y="1401333"/>
                  </a:lnTo>
                  <a:lnTo>
                    <a:pt x="609268" y="1400967"/>
                  </a:lnTo>
                  <a:lnTo>
                    <a:pt x="543880" y="1400723"/>
                  </a:lnTo>
                  <a:lnTo>
                    <a:pt x="478021" y="1400621"/>
                  </a:lnTo>
                  <a:lnTo>
                    <a:pt x="411978" y="1400680"/>
                  </a:lnTo>
                  <a:lnTo>
                    <a:pt x="346042" y="1400921"/>
                  </a:lnTo>
                  <a:lnTo>
                    <a:pt x="280502" y="1401363"/>
                  </a:lnTo>
                  <a:lnTo>
                    <a:pt x="215646" y="1402027"/>
                  </a:lnTo>
                  <a:lnTo>
                    <a:pt x="151765" y="1402933"/>
                  </a:lnTo>
                  <a:lnTo>
                    <a:pt x="89147" y="1404100"/>
                  </a:lnTo>
                  <a:lnTo>
                    <a:pt x="28081" y="1405548"/>
                  </a:lnTo>
                  <a:lnTo>
                    <a:pt x="19258" y="1401873"/>
                  </a:lnTo>
                  <a:lnTo>
                    <a:pt x="10030" y="1389331"/>
                  </a:lnTo>
                  <a:lnTo>
                    <a:pt x="2807" y="1366268"/>
                  </a:lnTo>
                  <a:lnTo>
                    <a:pt x="0" y="1331028"/>
                  </a:lnTo>
                  <a:lnTo>
                    <a:pt x="117" y="1290016"/>
                  </a:lnTo>
                  <a:lnTo>
                    <a:pt x="203" y="1154846"/>
                  </a:lnTo>
                  <a:lnTo>
                    <a:pt x="450" y="164629"/>
                  </a:lnTo>
                  <a:lnTo>
                    <a:pt x="1119" y="119431"/>
                  </a:lnTo>
                  <a:lnTo>
                    <a:pt x="6004" y="77503"/>
                  </a:lnTo>
                  <a:lnTo>
                    <a:pt x="24812" y="33149"/>
                  </a:lnTo>
                  <a:lnTo>
                    <a:pt x="77215" y="27796"/>
                  </a:lnTo>
                  <a:lnTo>
                    <a:pt x="153109" y="22646"/>
                  </a:lnTo>
                  <a:lnTo>
                    <a:pt x="198611" y="20177"/>
                  </a:lnTo>
                  <a:lnTo>
                    <a:pt x="248481" y="17793"/>
                  </a:lnTo>
                  <a:lnTo>
                    <a:pt x="302217" y="15508"/>
                  </a:lnTo>
                  <a:lnTo>
                    <a:pt x="359318" y="13332"/>
                  </a:lnTo>
                  <a:lnTo>
                    <a:pt x="419282" y="11277"/>
                  </a:lnTo>
                  <a:lnTo>
                    <a:pt x="481608" y="9355"/>
                  </a:lnTo>
                  <a:lnTo>
                    <a:pt x="545794" y="7579"/>
                  </a:lnTo>
                  <a:lnTo>
                    <a:pt x="611338" y="5959"/>
                  </a:lnTo>
                  <a:lnTo>
                    <a:pt x="677739" y="4508"/>
                  </a:lnTo>
                  <a:lnTo>
                    <a:pt x="744496" y="3237"/>
                  </a:lnTo>
                  <a:lnTo>
                    <a:pt x="811107" y="2158"/>
                  </a:lnTo>
                  <a:lnTo>
                    <a:pt x="877070" y="1283"/>
                  </a:lnTo>
                  <a:lnTo>
                    <a:pt x="941884" y="624"/>
                  </a:lnTo>
                  <a:lnTo>
                    <a:pt x="1005047" y="192"/>
                  </a:lnTo>
                  <a:lnTo>
                    <a:pt x="1066057" y="0"/>
                  </a:lnTo>
                  <a:lnTo>
                    <a:pt x="1124414" y="58"/>
                  </a:lnTo>
                  <a:lnTo>
                    <a:pt x="1179615" y="380"/>
                  </a:lnTo>
                  <a:lnTo>
                    <a:pt x="1231159" y="976"/>
                  </a:lnTo>
                  <a:lnTo>
                    <a:pt x="1278544" y="1858"/>
                  </a:lnTo>
                  <a:lnTo>
                    <a:pt x="1321270" y="3039"/>
                  </a:lnTo>
                  <a:lnTo>
                    <a:pt x="1390733" y="6343"/>
                  </a:lnTo>
                  <a:lnTo>
                    <a:pt x="1427085" y="26102"/>
                  </a:lnTo>
                  <a:lnTo>
                    <a:pt x="1431722" y="67264"/>
                  </a:lnTo>
                  <a:lnTo>
                    <a:pt x="1432572" y="168533"/>
                  </a:lnTo>
                  <a:lnTo>
                    <a:pt x="1433285" y="269819"/>
                  </a:lnTo>
                  <a:lnTo>
                    <a:pt x="1433861" y="371118"/>
                  </a:lnTo>
                  <a:lnTo>
                    <a:pt x="1434298" y="472427"/>
                  </a:lnTo>
                  <a:lnTo>
                    <a:pt x="1434598" y="573744"/>
                  </a:lnTo>
                  <a:lnTo>
                    <a:pt x="1434760" y="675066"/>
                  </a:lnTo>
                  <a:lnTo>
                    <a:pt x="1434785" y="776390"/>
                  </a:lnTo>
                  <a:lnTo>
                    <a:pt x="1434672" y="877712"/>
                  </a:lnTo>
                  <a:lnTo>
                    <a:pt x="1434421" y="979031"/>
                  </a:lnTo>
                  <a:lnTo>
                    <a:pt x="1434032" y="1080344"/>
                  </a:lnTo>
                  <a:lnTo>
                    <a:pt x="1433506" y="1181647"/>
                  </a:lnTo>
                  <a:lnTo>
                    <a:pt x="1432973" y="1227659"/>
                  </a:lnTo>
                  <a:lnTo>
                    <a:pt x="1431346" y="1273232"/>
                  </a:lnTo>
                  <a:lnTo>
                    <a:pt x="1427781" y="1315697"/>
                  </a:lnTo>
                  <a:lnTo>
                    <a:pt x="1411854" y="1380017"/>
                  </a:lnTo>
                  <a:lnTo>
                    <a:pt x="1375769" y="1406860"/>
                  </a:lnTo>
                  <a:lnTo>
                    <a:pt x="1336738" y="1408074"/>
                  </a:lnTo>
                  <a:lnTo>
                    <a:pt x="1313142" y="1408097"/>
                  </a:lnTo>
                  <a:close/>
                </a:path>
              </a:pathLst>
            </a:custGeom>
            <a:solidFill>
              <a:srgbClr val="EFE0F7"/>
            </a:solidFill>
          </p:spPr>
          <p:txBody>
            <a:bodyPr wrap="square" lIns="0" tIns="0" rIns="0" bIns="0" rtlCol="0"/>
            <a:lstStyle/>
            <a:p>
              <a:endParaRPr/>
            </a:p>
          </p:txBody>
        </p:sp>
        <p:pic>
          <p:nvPicPr>
            <p:cNvPr id="34" name="object 22">
              <a:extLst>
                <a:ext uri="{FF2B5EF4-FFF2-40B4-BE49-F238E27FC236}">
                  <a16:creationId xmlns:a16="http://schemas.microsoft.com/office/drawing/2014/main" id="{8C41B545-906D-8224-4E20-3A651724607C}"/>
                </a:ext>
              </a:extLst>
            </p:cNvPr>
            <p:cNvPicPr/>
            <p:nvPr/>
          </p:nvPicPr>
          <p:blipFill>
            <a:blip r:embed="rId6" cstate="print"/>
            <a:stretch>
              <a:fillRect/>
            </a:stretch>
          </p:blipFill>
          <p:spPr>
            <a:xfrm>
              <a:off x="7967266" y="6083992"/>
              <a:ext cx="1276127" cy="1269678"/>
            </a:xfrm>
            <a:prstGeom prst="rect">
              <a:avLst/>
            </a:prstGeom>
          </p:spPr>
        </p:pic>
        <p:pic>
          <p:nvPicPr>
            <p:cNvPr id="35" name="object 23">
              <a:extLst>
                <a:ext uri="{FF2B5EF4-FFF2-40B4-BE49-F238E27FC236}">
                  <a16:creationId xmlns:a16="http://schemas.microsoft.com/office/drawing/2014/main" id="{7F63A170-AB48-A804-FBF1-01E8F46E8533}"/>
                </a:ext>
              </a:extLst>
            </p:cNvPr>
            <p:cNvPicPr/>
            <p:nvPr/>
          </p:nvPicPr>
          <p:blipFill>
            <a:blip r:embed="rId7" cstate="print"/>
            <a:stretch>
              <a:fillRect/>
            </a:stretch>
          </p:blipFill>
          <p:spPr>
            <a:xfrm>
              <a:off x="6407191" y="5206664"/>
              <a:ext cx="4396284" cy="2503023"/>
            </a:xfrm>
            <a:prstGeom prst="rect">
              <a:avLst/>
            </a:prstGeom>
          </p:spPr>
        </p:pic>
      </p:grpSp>
      <p:sp>
        <p:nvSpPr>
          <p:cNvPr id="36" name="object 24">
            <a:extLst>
              <a:ext uri="{FF2B5EF4-FFF2-40B4-BE49-F238E27FC236}">
                <a16:creationId xmlns:a16="http://schemas.microsoft.com/office/drawing/2014/main" id="{9F358045-E87E-0DFD-57F3-05167A9084DD}"/>
              </a:ext>
            </a:extLst>
          </p:cNvPr>
          <p:cNvSpPr txBox="1"/>
          <p:nvPr/>
        </p:nvSpPr>
        <p:spPr>
          <a:xfrm>
            <a:off x="6087402" y="4853032"/>
            <a:ext cx="3639820" cy="1562735"/>
          </a:xfrm>
          <a:prstGeom prst="rect">
            <a:avLst/>
          </a:prstGeom>
        </p:spPr>
        <p:txBody>
          <a:bodyPr vert="horz" wrap="square" lIns="0" tIns="0" rIns="0" bIns="0" rtlCol="0">
            <a:spAutoFit/>
          </a:bodyPr>
          <a:lstStyle/>
          <a:p>
            <a:pPr marR="213360"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spcBef>
                <a:spcPts val="5"/>
              </a:spcBef>
            </a:pPr>
            <a:endParaRPr sz="1050">
              <a:latin typeface="Trebuchet MS"/>
              <a:cs typeface="Trebuchet MS"/>
            </a:endParaRPr>
          </a:p>
          <a:p>
            <a:pPr marL="179070" indent="-179705">
              <a:lnSpc>
                <a:spcPct val="113799"/>
              </a:lnSpc>
            </a:pPr>
            <a:r>
              <a:rPr sz="950" spc="-10" dirty="0">
                <a:solidFill>
                  <a:srgbClr val="231F20"/>
                </a:solidFill>
                <a:latin typeface="Trebuchet MS"/>
                <a:cs typeface="Trebuchet MS"/>
              </a:rPr>
              <a:t>La</a:t>
            </a:r>
            <a:r>
              <a:rPr sz="950" spc="-90" dirty="0">
                <a:solidFill>
                  <a:srgbClr val="231F20"/>
                </a:solidFill>
                <a:latin typeface="Trebuchet MS"/>
                <a:cs typeface="Trebuchet MS"/>
              </a:rPr>
              <a:t> </a:t>
            </a:r>
            <a:r>
              <a:rPr sz="950" spc="20" dirty="0">
                <a:solidFill>
                  <a:srgbClr val="231F20"/>
                </a:solidFill>
                <a:latin typeface="Trebuchet MS"/>
                <a:cs typeface="Trebuchet MS"/>
              </a:rPr>
              <a:t>qualité</a:t>
            </a:r>
            <a:r>
              <a:rPr sz="950" spc="-85" dirty="0">
                <a:solidFill>
                  <a:srgbClr val="231F20"/>
                </a:solidFill>
                <a:latin typeface="Trebuchet MS"/>
                <a:cs typeface="Trebuchet MS"/>
              </a:rPr>
              <a:t> </a:t>
            </a:r>
            <a:r>
              <a:rPr sz="950" spc="40" dirty="0">
                <a:solidFill>
                  <a:srgbClr val="231F20"/>
                </a:solidFill>
                <a:latin typeface="Trebuchet MS"/>
                <a:cs typeface="Trebuchet MS"/>
              </a:rPr>
              <a:t>croissante</a:t>
            </a:r>
            <a:r>
              <a:rPr sz="950" spc="-85" dirty="0">
                <a:solidFill>
                  <a:srgbClr val="231F20"/>
                </a:solidFill>
                <a:latin typeface="Trebuchet MS"/>
                <a:cs typeface="Trebuchet MS"/>
              </a:rPr>
              <a:t> </a:t>
            </a:r>
            <a:r>
              <a:rPr sz="950" spc="30" dirty="0">
                <a:solidFill>
                  <a:srgbClr val="231F20"/>
                </a:solidFill>
                <a:latin typeface="Trebuchet MS"/>
                <a:cs typeface="Trebuchet MS"/>
              </a:rPr>
              <a:t>des</a:t>
            </a:r>
            <a:r>
              <a:rPr sz="950" spc="-85" dirty="0">
                <a:solidFill>
                  <a:srgbClr val="231F20"/>
                </a:solidFill>
                <a:latin typeface="Trebuchet MS"/>
                <a:cs typeface="Trebuchet MS"/>
              </a:rPr>
              <a:t> </a:t>
            </a:r>
            <a:r>
              <a:rPr sz="950" spc="-10" dirty="0">
                <a:solidFill>
                  <a:srgbClr val="231F20"/>
                </a:solidFill>
                <a:latin typeface="Trebuchet MS"/>
                <a:cs typeface="Trebuchet MS"/>
              </a:rPr>
              <a:t>images</a:t>
            </a:r>
            <a:r>
              <a:rPr sz="950" spc="-85" dirty="0">
                <a:solidFill>
                  <a:srgbClr val="231F20"/>
                </a:solidFill>
                <a:latin typeface="Trebuchet MS"/>
                <a:cs typeface="Trebuchet MS"/>
              </a:rPr>
              <a:t> </a:t>
            </a:r>
            <a:r>
              <a:rPr sz="950" spc="-40" dirty="0">
                <a:solidFill>
                  <a:srgbClr val="231F20"/>
                </a:solidFill>
                <a:latin typeface="Trebuchet MS"/>
                <a:cs typeface="Trebuchet MS"/>
              </a:rPr>
              <a:t>IA</a:t>
            </a:r>
            <a:r>
              <a:rPr sz="950" spc="-85" dirty="0">
                <a:solidFill>
                  <a:srgbClr val="231F20"/>
                </a:solidFill>
                <a:latin typeface="Trebuchet MS"/>
                <a:cs typeface="Trebuchet MS"/>
              </a:rPr>
              <a:t> </a:t>
            </a:r>
            <a:r>
              <a:rPr sz="950" spc="65" dirty="0">
                <a:solidFill>
                  <a:srgbClr val="231F20"/>
                </a:solidFill>
                <a:latin typeface="Trebuchet MS"/>
                <a:cs typeface="Trebuchet MS"/>
              </a:rPr>
              <a:t>les</a:t>
            </a:r>
            <a:r>
              <a:rPr sz="950" spc="-85" dirty="0">
                <a:solidFill>
                  <a:srgbClr val="231F20"/>
                </a:solidFill>
                <a:latin typeface="Trebuchet MS"/>
                <a:cs typeface="Trebuchet MS"/>
              </a:rPr>
              <a:t> </a:t>
            </a:r>
            <a:r>
              <a:rPr sz="950" spc="45" dirty="0">
                <a:solidFill>
                  <a:srgbClr val="231F20"/>
                </a:solidFill>
                <a:latin typeface="Trebuchet MS"/>
                <a:cs typeface="Trebuchet MS"/>
              </a:rPr>
              <a:t>rend</a:t>
            </a:r>
            <a:r>
              <a:rPr sz="950" spc="-85" dirty="0">
                <a:solidFill>
                  <a:srgbClr val="231F20"/>
                </a:solidFill>
                <a:latin typeface="Trebuchet MS"/>
                <a:cs typeface="Trebuchet MS"/>
              </a:rPr>
              <a:t> </a:t>
            </a:r>
            <a:r>
              <a:rPr sz="950" spc="40" dirty="0">
                <a:solidFill>
                  <a:srgbClr val="231F20"/>
                </a:solidFill>
                <a:latin typeface="Trebuchet MS"/>
                <a:cs typeface="Trebuchet MS"/>
              </a:rPr>
              <a:t>plus</a:t>
            </a:r>
            <a:r>
              <a:rPr sz="950" spc="-85" dirty="0">
                <a:solidFill>
                  <a:srgbClr val="231F20"/>
                </a:solidFill>
                <a:latin typeface="Trebuchet MS"/>
                <a:cs typeface="Trebuchet MS"/>
              </a:rPr>
              <a:t> </a:t>
            </a:r>
            <a:r>
              <a:rPr sz="950" spc="25" dirty="0">
                <a:solidFill>
                  <a:srgbClr val="231F20"/>
                </a:solidFill>
                <a:latin typeface="Trebuchet MS"/>
                <a:cs typeface="Trebuchet MS"/>
              </a:rPr>
              <a:t>difficiles</a:t>
            </a:r>
            <a:r>
              <a:rPr sz="950" spc="-85" dirty="0">
                <a:solidFill>
                  <a:srgbClr val="231F20"/>
                </a:solidFill>
                <a:latin typeface="Trebuchet MS"/>
                <a:cs typeface="Trebuchet MS"/>
              </a:rPr>
              <a:t> </a:t>
            </a:r>
            <a:r>
              <a:rPr sz="950" spc="90" dirty="0">
                <a:solidFill>
                  <a:srgbClr val="231F20"/>
                </a:solidFill>
                <a:latin typeface="Trebuchet MS"/>
                <a:cs typeface="Trebuchet MS"/>
              </a:rPr>
              <a:t>à</a:t>
            </a:r>
            <a:r>
              <a:rPr sz="950" spc="-85" dirty="0">
                <a:solidFill>
                  <a:srgbClr val="231F20"/>
                </a:solidFill>
                <a:latin typeface="Trebuchet MS"/>
                <a:cs typeface="Trebuchet MS"/>
              </a:rPr>
              <a:t> </a:t>
            </a:r>
            <a:r>
              <a:rPr sz="950" spc="25" dirty="0">
                <a:solidFill>
                  <a:srgbClr val="231F20"/>
                </a:solidFill>
                <a:latin typeface="Trebuchet MS"/>
                <a:cs typeface="Trebuchet MS"/>
              </a:rPr>
              <a:t>repé </a:t>
            </a:r>
            <a:r>
              <a:rPr sz="950" spc="30" dirty="0">
                <a:solidFill>
                  <a:srgbClr val="231F20"/>
                </a:solidFill>
                <a:latin typeface="Trebuchet MS"/>
                <a:cs typeface="Trebuchet MS"/>
              </a:rPr>
              <a:t> </a:t>
            </a:r>
            <a:r>
              <a:rPr sz="950" spc="15" dirty="0">
                <a:solidFill>
                  <a:srgbClr val="231F20"/>
                </a:solidFill>
                <a:latin typeface="Trebuchet MS"/>
                <a:cs typeface="Trebuchet MS"/>
              </a:rPr>
              <a:t>Pou</a:t>
            </a:r>
            <a:r>
              <a:rPr sz="950" spc="-25" dirty="0">
                <a:solidFill>
                  <a:srgbClr val="231F20"/>
                </a:solidFill>
                <a:latin typeface="Trebuchet MS"/>
                <a:cs typeface="Trebuchet MS"/>
              </a:rPr>
              <a:t>v</a:t>
            </a:r>
            <a:r>
              <a:rPr sz="950" spc="35" dirty="0">
                <a:solidFill>
                  <a:srgbClr val="231F20"/>
                </a:solidFill>
                <a:latin typeface="Trebuchet MS"/>
                <a:cs typeface="Trebuchet MS"/>
              </a:rPr>
              <a:t>ez-</a:t>
            </a:r>
            <a:r>
              <a:rPr sz="950" spc="-20"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0" dirty="0">
                <a:solidFill>
                  <a:srgbClr val="231F20"/>
                </a:solidFill>
                <a:latin typeface="Trebuchet MS"/>
                <a:cs typeface="Trebuchet MS"/>
              </a:rPr>
              <a:t>s</a:t>
            </a:r>
            <a:r>
              <a:rPr sz="950" spc="-90" dirty="0">
                <a:solidFill>
                  <a:srgbClr val="231F20"/>
                </a:solidFill>
                <a:latin typeface="Trebuchet MS"/>
                <a:cs typeface="Trebuchet MS"/>
              </a:rPr>
              <a:t> </a:t>
            </a:r>
            <a:r>
              <a:rPr sz="950" spc="25" dirty="0">
                <a:solidFill>
                  <a:srgbClr val="231F20"/>
                </a:solidFill>
                <a:latin typeface="Trebuchet MS"/>
                <a:cs typeface="Trebuchet MS"/>
              </a:rPr>
              <a:t>dire</a:t>
            </a:r>
            <a:r>
              <a:rPr sz="950" spc="-90" dirty="0">
                <a:solidFill>
                  <a:srgbClr val="231F20"/>
                </a:solidFill>
                <a:latin typeface="Trebuchet MS"/>
                <a:cs typeface="Trebuchet MS"/>
              </a:rPr>
              <a:t> </a:t>
            </a:r>
            <a:r>
              <a:rPr sz="950" spc="95" dirty="0">
                <a:solidFill>
                  <a:srgbClr val="231F20"/>
                </a:solidFill>
                <a:latin typeface="Trebuchet MS"/>
                <a:cs typeface="Trebuchet MS"/>
              </a:rPr>
              <a:t>s</a:t>
            </a:r>
            <a:r>
              <a:rPr sz="950" spc="-55" dirty="0">
                <a:solidFill>
                  <a:srgbClr val="231F20"/>
                </a:solidFill>
                <a:latin typeface="Trebuchet MS"/>
                <a:cs typeface="Trebuchet MS"/>
              </a:rPr>
              <a:t>i</a:t>
            </a:r>
            <a:r>
              <a:rPr sz="950" spc="-90" dirty="0">
                <a:solidFill>
                  <a:srgbClr val="231F20"/>
                </a:solidFill>
                <a:latin typeface="Trebuchet MS"/>
                <a:cs typeface="Trebuchet MS"/>
              </a:rPr>
              <a:t> </a:t>
            </a:r>
            <a:r>
              <a:rPr sz="950" spc="25" dirty="0">
                <a:solidFill>
                  <a:srgbClr val="231F20"/>
                </a:solidFill>
                <a:latin typeface="Trebuchet MS"/>
                <a:cs typeface="Trebuchet MS"/>
              </a:rPr>
              <a:t>cette</a:t>
            </a:r>
            <a:r>
              <a:rPr sz="950" spc="-90" dirty="0">
                <a:solidFill>
                  <a:srgbClr val="231F20"/>
                </a:solidFill>
                <a:latin typeface="Trebuchet MS"/>
                <a:cs typeface="Trebuchet MS"/>
              </a:rPr>
              <a:t> </a:t>
            </a:r>
            <a:r>
              <a:rPr sz="950" spc="-60" dirty="0">
                <a:solidFill>
                  <a:srgbClr val="231F20"/>
                </a:solidFill>
                <a:latin typeface="Trebuchet MS"/>
                <a:cs typeface="Trebuchet MS"/>
              </a:rPr>
              <a:t>im</a:t>
            </a:r>
            <a:r>
              <a:rPr sz="950" spc="-85" dirty="0">
                <a:solidFill>
                  <a:srgbClr val="231F20"/>
                </a:solidFill>
                <a:latin typeface="Trebuchet MS"/>
                <a:cs typeface="Trebuchet MS"/>
              </a:rPr>
              <a:t>a</a:t>
            </a:r>
            <a:r>
              <a:rPr sz="950" spc="25" dirty="0">
                <a:solidFill>
                  <a:srgbClr val="231F20"/>
                </a:solidFill>
                <a:latin typeface="Trebuchet MS"/>
                <a:cs typeface="Trebuchet MS"/>
              </a:rPr>
              <a:t>ge</a:t>
            </a:r>
            <a:r>
              <a:rPr sz="950" spc="-90" dirty="0">
                <a:solidFill>
                  <a:srgbClr val="231F20"/>
                </a:solidFill>
                <a:latin typeface="Trebuchet MS"/>
                <a:cs typeface="Trebuchet MS"/>
              </a:rPr>
              <a:t> </a:t>
            </a:r>
            <a:r>
              <a:rPr sz="950" spc="-40" dirty="0">
                <a:solidFill>
                  <a:srgbClr val="231F20"/>
                </a:solidFill>
                <a:latin typeface="Trebuchet MS"/>
                <a:cs typeface="Trebuchet MS"/>
              </a:rPr>
              <a:t>e</a:t>
            </a:r>
            <a:r>
              <a:rPr sz="950" spc="70" dirty="0">
                <a:solidFill>
                  <a:srgbClr val="231F20"/>
                </a:solidFill>
                <a:latin typeface="Trebuchet MS"/>
                <a:cs typeface="Trebuchet MS"/>
              </a:rPr>
              <a:t>s</a:t>
            </a:r>
            <a:r>
              <a:rPr sz="950" spc="45" dirty="0">
                <a:solidFill>
                  <a:srgbClr val="231F20"/>
                </a:solidFill>
                <a:latin typeface="Trebuchet MS"/>
                <a:cs typeface="Trebuchet MS"/>
              </a:rPr>
              <a:t>t</a:t>
            </a:r>
            <a:r>
              <a:rPr sz="950" spc="-90" dirty="0">
                <a:solidFill>
                  <a:srgbClr val="231F20"/>
                </a:solidFill>
                <a:latin typeface="Trebuchet MS"/>
                <a:cs typeface="Trebuchet MS"/>
              </a:rPr>
              <a:t> </a:t>
            </a:r>
            <a:r>
              <a:rPr sz="950" spc="85" dirty="0">
                <a:solidFill>
                  <a:srgbClr val="231F20"/>
                </a:solidFill>
                <a:latin typeface="Trebuchet MS"/>
                <a:cs typeface="Trebuchet MS"/>
              </a:rPr>
              <a:t>réel</a:t>
            </a:r>
            <a:r>
              <a:rPr sz="950" spc="40"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ou</a:t>
            </a:r>
            <a:r>
              <a:rPr sz="950" spc="-90" dirty="0">
                <a:solidFill>
                  <a:srgbClr val="231F20"/>
                </a:solidFill>
                <a:latin typeface="Trebuchet MS"/>
                <a:cs typeface="Trebuchet MS"/>
              </a:rPr>
              <a:t> </a:t>
            </a:r>
            <a:r>
              <a:rPr sz="950" spc="30" dirty="0">
                <a:solidFill>
                  <a:srgbClr val="231F20"/>
                </a:solidFill>
                <a:latin typeface="Trebuchet MS"/>
                <a:cs typeface="Trebuchet MS"/>
              </a:rPr>
              <a:t>générée</a:t>
            </a:r>
            <a:r>
              <a:rPr sz="950" spc="-90" dirty="0">
                <a:solidFill>
                  <a:srgbClr val="231F20"/>
                </a:solidFill>
                <a:latin typeface="Trebuchet MS"/>
                <a:cs typeface="Trebuchet MS"/>
              </a:rPr>
              <a:t> </a:t>
            </a:r>
            <a:r>
              <a:rPr sz="950" spc="-85" dirty="0">
                <a:solidFill>
                  <a:srgbClr val="231F20"/>
                </a:solidFill>
                <a:latin typeface="Trebuchet MS"/>
                <a:cs typeface="Trebuchet MS"/>
              </a:rPr>
              <a:t>p</a:t>
            </a:r>
            <a:r>
              <a:rPr sz="950" spc="25" dirty="0">
                <a:solidFill>
                  <a:srgbClr val="231F20"/>
                </a:solidFill>
                <a:latin typeface="Trebuchet MS"/>
                <a:cs typeface="Trebuchet MS"/>
              </a:rPr>
              <a:t>a</a:t>
            </a:r>
            <a:r>
              <a:rPr sz="950" spc="165" dirty="0">
                <a:solidFill>
                  <a:srgbClr val="231F20"/>
                </a:solidFill>
                <a:latin typeface="Trebuchet MS"/>
                <a:cs typeface="Trebuchet MS"/>
              </a:rPr>
              <a:t>r</a:t>
            </a:r>
            <a:r>
              <a:rPr sz="950" spc="-90" dirty="0">
                <a:solidFill>
                  <a:srgbClr val="231F20"/>
                </a:solidFill>
                <a:latin typeface="Trebuchet MS"/>
                <a:cs typeface="Trebuchet MS"/>
              </a:rPr>
              <a:t> </a:t>
            </a:r>
            <a:r>
              <a:rPr sz="950" spc="-30" dirty="0">
                <a:solidFill>
                  <a:srgbClr val="231F20"/>
                </a:solidFill>
                <a:latin typeface="Trebuchet MS"/>
                <a:cs typeface="Trebuchet MS"/>
              </a:rPr>
              <a:t>l’IA</a:t>
            </a:r>
            <a:r>
              <a:rPr sz="950" spc="-90" dirty="0">
                <a:solidFill>
                  <a:srgbClr val="231F20"/>
                </a:solidFill>
                <a:latin typeface="Trebuchet MS"/>
                <a:cs typeface="Trebuchet MS"/>
              </a:rPr>
              <a:t> </a:t>
            </a:r>
            <a:r>
              <a:rPr sz="950" spc="95" dirty="0">
                <a:solidFill>
                  <a:srgbClr val="231F20"/>
                </a:solidFill>
                <a:latin typeface="Trebuchet MS"/>
                <a:cs typeface="Trebuchet MS"/>
              </a:rPr>
              <a:t>?</a:t>
            </a:r>
            <a:endParaRPr sz="95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pPr>
            <a:endParaRPr sz="1200">
              <a:latin typeface="Trebuchet MS"/>
              <a:cs typeface="Trebuchet MS"/>
            </a:endParaRPr>
          </a:p>
          <a:p>
            <a:pPr>
              <a:lnSpc>
                <a:spcPct val="100000"/>
              </a:lnSpc>
              <a:spcBef>
                <a:spcPts val="30"/>
              </a:spcBef>
            </a:pPr>
            <a:endParaRPr sz="1100">
              <a:latin typeface="Trebuchet MS"/>
              <a:cs typeface="Trebuchet MS"/>
            </a:endParaRPr>
          </a:p>
          <a:p>
            <a:pPr marL="399415">
              <a:lnSpc>
                <a:spcPct val="100000"/>
              </a:lnSpc>
              <a:spcBef>
                <a:spcPts val="5"/>
              </a:spcBef>
            </a:pPr>
            <a:r>
              <a:rPr sz="1750" spc="-90" dirty="0">
                <a:solidFill>
                  <a:srgbClr val="FFFFFF"/>
                </a:solidFill>
                <a:latin typeface="Trebuchet MS"/>
                <a:cs typeface="Trebuchet MS"/>
              </a:rPr>
              <a:t>IA</a:t>
            </a:r>
            <a:endParaRPr sz="1750">
              <a:latin typeface="Trebuchet MS"/>
              <a:cs typeface="Trebuchet MS"/>
            </a:endParaRPr>
          </a:p>
        </p:txBody>
      </p:sp>
      <p:grpSp>
        <p:nvGrpSpPr>
          <p:cNvPr id="37" name="object 25">
            <a:extLst>
              <a:ext uri="{FF2B5EF4-FFF2-40B4-BE49-F238E27FC236}">
                <a16:creationId xmlns:a16="http://schemas.microsoft.com/office/drawing/2014/main" id="{FCCD436F-EB4D-1316-328B-7D32BD6C782C}"/>
              </a:ext>
            </a:extLst>
          </p:cNvPr>
          <p:cNvGrpSpPr/>
          <p:nvPr/>
        </p:nvGrpSpPr>
        <p:grpSpPr>
          <a:xfrm>
            <a:off x="5728255" y="4667533"/>
            <a:ext cx="4587875" cy="2695575"/>
            <a:chOff x="5728255" y="4667533"/>
            <a:chExt cx="4587875" cy="2695575"/>
          </a:xfrm>
        </p:grpSpPr>
        <p:sp>
          <p:nvSpPr>
            <p:cNvPr id="38" name="object 26">
              <a:extLst>
                <a:ext uri="{FF2B5EF4-FFF2-40B4-BE49-F238E27FC236}">
                  <a16:creationId xmlns:a16="http://schemas.microsoft.com/office/drawing/2014/main" id="{649FFFB3-CDE8-A823-5D4D-9D4E38672B03}"/>
                </a:ext>
              </a:extLst>
            </p:cNvPr>
            <p:cNvSpPr/>
            <p:nvPr/>
          </p:nvSpPr>
          <p:spPr>
            <a:xfrm>
              <a:off x="5728255" y="4667533"/>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39" name="object 27">
              <a:extLst>
                <a:ext uri="{FF2B5EF4-FFF2-40B4-BE49-F238E27FC236}">
                  <a16:creationId xmlns:a16="http://schemas.microsoft.com/office/drawing/2014/main" id="{55C586D3-04CA-7532-4F17-195762F8BDC4}"/>
                </a:ext>
              </a:extLst>
            </p:cNvPr>
            <p:cNvSpPr/>
            <p:nvPr/>
          </p:nvSpPr>
          <p:spPr>
            <a:xfrm>
              <a:off x="5833107" y="4772387"/>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40" name="object 28">
              <a:extLst>
                <a:ext uri="{FF2B5EF4-FFF2-40B4-BE49-F238E27FC236}">
                  <a16:creationId xmlns:a16="http://schemas.microsoft.com/office/drawing/2014/main" id="{57C10C9F-6882-4FD8-18F6-A8AA2D9D6B92}"/>
                </a:ext>
              </a:extLst>
            </p:cNvPr>
            <p:cNvSpPr/>
            <p:nvPr/>
          </p:nvSpPr>
          <p:spPr>
            <a:xfrm>
              <a:off x="6830214" y="5546000"/>
              <a:ext cx="2317115" cy="1408430"/>
            </a:xfrm>
            <a:custGeom>
              <a:avLst/>
              <a:gdLst/>
              <a:ahLst/>
              <a:cxnLst/>
              <a:rect l="l" t="t" r="r" b="b"/>
              <a:pathLst>
                <a:path w="2317115" h="1408429">
                  <a:moveTo>
                    <a:pt x="2153550" y="1408088"/>
                  </a:moveTo>
                  <a:lnTo>
                    <a:pt x="2103052" y="1408063"/>
                  </a:lnTo>
                  <a:lnTo>
                    <a:pt x="2005170" y="1407595"/>
                  </a:lnTo>
                  <a:lnTo>
                    <a:pt x="1926508" y="1407054"/>
                  </a:lnTo>
                  <a:lnTo>
                    <a:pt x="1636340" y="1404766"/>
                  </a:lnTo>
                  <a:lnTo>
                    <a:pt x="1406994" y="1403082"/>
                  </a:lnTo>
                  <a:lnTo>
                    <a:pt x="1284325" y="1402311"/>
                  </a:lnTo>
                  <a:lnTo>
                    <a:pt x="1157560" y="1401640"/>
                  </a:lnTo>
                  <a:lnTo>
                    <a:pt x="1027622" y="1401108"/>
                  </a:lnTo>
                  <a:lnTo>
                    <a:pt x="961753" y="1400907"/>
                  </a:lnTo>
                  <a:lnTo>
                    <a:pt x="895437" y="1400755"/>
                  </a:lnTo>
                  <a:lnTo>
                    <a:pt x="828791" y="1400658"/>
                  </a:lnTo>
                  <a:lnTo>
                    <a:pt x="761930" y="1400621"/>
                  </a:lnTo>
                  <a:lnTo>
                    <a:pt x="694969" y="1400647"/>
                  </a:lnTo>
                  <a:lnTo>
                    <a:pt x="628025" y="1400744"/>
                  </a:lnTo>
                  <a:lnTo>
                    <a:pt x="561213" y="1400915"/>
                  </a:lnTo>
                  <a:lnTo>
                    <a:pt x="494649" y="1401165"/>
                  </a:lnTo>
                  <a:lnTo>
                    <a:pt x="428447" y="1401499"/>
                  </a:lnTo>
                  <a:lnTo>
                    <a:pt x="362725" y="1401922"/>
                  </a:lnTo>
                  <a:lnTo>
                    <a:pt x="297596" y="1402440"/>
                  </a:lnTo>
                  <a:lnTo>
                    <a:pt x="233178" y="1403056"/>
                  </a:lnTo>
                  <a:lnTo>
                    <a:pt x="169586" y="1403777"/>
                  </a:lnTo>
                  <a:lnTo>
                    <a:pt x="106935" y="1404606"/>
                  </a:lnTo>
                  <a:lnTo>
                    <a:pt x="45340" y="1405549"/>
                  </a:lnTo>
                  <a:lnTo>
                    <a:pt x="31095" y="1401874"/>
                  </a:lnTo>
                  <a:lnTo>
                    <a:pt x="16195" y="1389332"/>
                  </a:lnTo>
                  <a:lnTo>
                    <a:pt x="4532" y="1366269"/>
                  </a:lnTo>
                  <a:lnTo>
                    <a:pt x="0" y="1331029"/>
                  </a:lnTo>
                  <a:lnTo>
                    <a:pt x="190" y="1290018"/>
                  </a:lnTo>
                  <a:lnTo>
                    <a:pt x="329" y="1154848"/>
                  </a:lnTo>
                  <a:lnTo>
                    <a:pt x="727" y="164631"/>
                  </a:lnTo>
                  <a:lnTo>
                    <a:pt x="1808" y="119433"/>
                  </a:lnTo>
                  <a:lnTo>
                    <a:pt x="9697" y="77505"/>
                  </a:lnTo>
                  <a:lnTo>
                    <a:pt x="40065" y="33150"/>
                  </a:lnTo>
                  <a:lnTo>
                    <a:pt x="87136" y="29847"/>
                  </a:lnTo>
                  <a:lnTo>
                    <a:pt x="149431" y="26606"/>
                  </a:lnTo>
                  <a:lnTo>
                    <a:pt x="225454" y="23450"/>
                  </a:lnTo>
                  <a:lnTo>
                    <a:pt x="268146" y="21910"/>
                  </a:lnTo>
                  <a:lnTo>
                    <a:pt x="313708" y="20399"/>
                  </a:lnTo>
                  <a:lnTo>
                    <a:pt x="361954" y="18921"/>
                  </a:lnTo>
                  <a:lnTo>
                    <a:pt x="412695" y="17477"/>
                  </a:lnTo>
                  <a:lnTo>
                    <a:pt x="465747" y="16071"/>
                  </a:lnTo>
                  <a:lnTo>
                    <a:pt x="520920" y="14704"/>
                  </a:lnTo>
                  <a:lnTo>
                    <a:pt x="578028" y="13381"/>
                  </a:lnTo>
                  <a:lnTo>
                    <a:pt x="636884" y="12103"/>
                  </a:lnTo>
                  <a:lnTo>
                    <a:pt x="697300" y="10874"/>
                  </a:lnTo>
                  <a:lnTo>
                    <a:pt x="759090" y="9696"/>
                  </a:lnTo>
                  <a:lnTo>
                    <a:pt x="822066" y="8571"/>
                  </a:lnTo>
                  <a:lnTo>
                    <a:pt x="886042" y="7503"/>
                  </a:lnTo>
                  <a:lnTo>
                    <a:pt x="950830" y="6494"/>
                  </a:lnTo>
                  <a:lnTo>
                    <a:pt x="1016243" y="5547"/>
                  </a:lnTo>
                  <a:lnTo>
                    <a:pt x="1082094" y="4665"/>
                  </a:lnTo>
                  <a:lnTo>
                    <a:pt x="1148195" y="3850"/>
                  </a:lnTo>
                  <a:lnTo>
                    <a:pt x="1214360" y="3106"/>
                  </a:lnTo>
                  <a:lnTo>
                    <a:pt x="1280402" y="2434"/>
                  </a:lnTo>
                  <a:lnTo>
                    <a:pt x="1346133" y="1838"/>
                  </a:lnTo>
                  <a:lnTo>
                    <a:pt x="1411366" y="1320"/>
                  </a:lnTo>
                  <a:lnTo>
                    <a:pt x="1475914" y="883"/>
                  </a:lnTo>
                  <a:lnTo>
                    <a:pt x="1539590" y="529"/>
                  </a:lnTo>
                  <a:lnTo>
                    <a:pt x="1602208" y="263"/>
                  </a:lnTo>
                  <a:lnTo>
                    <a:pt x="1663579" y="85"/>
                  </a:lnTo>
                  <a:lnTo>
                    <a:pt x="1723516" y="0"/>
                  </a:lnTo>
                  <a:lnTo>
                    <a:pt x="1781833" y="9"/>
                  </a:lnTo>
                  <a:lnTo>
                    <a:pt x="1838342" y="115"/>
                  </a:lnTo>
                  <a:lnTo>
                    <a:pt x="1892857" y="321"/>
                  </a:lnTo>
                  <a:lnTo>
                    <a:pt x="1945189" y="631"/>
                  </a:lnTo>
                  <a:lnTo>
                    <a:pt x="1995153" y="1046"/>
                  </a:lnTo>
                  <a:lnTo>
                    <a:pt x="2042560" y="1569"/>
                  </a:lnTo>
                  <a:lnTo>
                    <a:pt x="2087224" y="2203"/>
                  </a:lnTo>
                  <a:lnTo>
                    <a:pt x="2128958" y="2950"/>
                  </a:lnTo>
                  <a:lnTo>
                    <a:pt x="2167574" y="3815"/>
                  </a:lnTo>
                  <a:lnTo>
                    <a:pt x="2234705" y="5903"/>
                  </a:lnTo>
                  <a:lnTo>
                    <a:pt x="2287120" y="8490"/>
                  </a:lnTo>
                  <a:lnTo>
                    <a:pt x="2309578" y="44612"/>
                  </a:lnTo>
                  <a:lnTo>
                    <a:pt x="2312462" y="117898"/>
                  </a:lnTo>
                  <a:lnTo>
                    <a:pt x="2313121" y="168535"/>
                  </a:lnTo>
                  <a:lnTo>
                    <a:pt x="2313725" y="219176"/>
                  </a:lnTo>
                  <a:lnTo>
                    <a:pt x="2314273" y="269820"/>
                  </a:lnTo>
                  <a:lnTo>
                    <a:pt x="2314765" y="320468"/>
                  </a:lnTo>
                  <a:lnTo>
                    <a:pt x="2315202" y="371119"/>
                  </a:lnTo>
                  <a:lnTo>
                    <a:pt x="2315583" y="421773"/>
                  </a:lnTo>
                  <a:lnTo>
                    <a:pt x="2315909" y="472429"/>
                  </a:lnTo>
                  <a:lnTo>
                    <a:pt x="2316179" y="523086"/>
                  </a:lnTo>
                  <a:lnTo>
                    <a:pt x="2316394" y="573746"/>
                  </a:lnTo>
                  <a:lnTo>
                    <a:pt x="2316553" y="624406"/>
                  </a:lnTo>
                  <a:lnTo>
                    <a:pt x="2316656" y="675067"/>
                  </a:lnTo>
                  <a:lnTo>
                    <a:pt x="2316704" y="725729"/>
                  </a:lnTo>
                  <a:lnTo>
                    <a:pt x="2316696" y="776391"/>
                  </a:lnTo>
                  <a:lnTo>
                    <a:pt x="2316633" y="827053"/>
                  </a:lnTo>
                  <a:lnTo>
                    <a:pt x="2316514" y="877714"/>
                  </a:lnTo>
                  <a:lnTo>
                    <a:pt x="2316339" y="928374"/>
                  </a:lnTo>
                  <a:lnTo>
                    <a:pt x="2316109" y="979033"/>
                  </a:lnTo>
                  <a:lnTo>
                    <a:pt x="2315823" y="1029690"/>
                  </a:lnTo>
                  <a:lnTo>
                    <a:pt x="2315482" y="1080345"/>
                  </a:lnTo>
                  <a:lnTo>
                    <a:pt x="2315085" y="1130998"/>
                  </a:lnTo>
                  <a:lnTo>
                    <a:pt x="2314632" y="1181649"/>
                  </a:lnTo>
                  <a:lnTo>
                    <a:pt x="2313771" y="1227661"/>
                  </a:lnTo>
                  <a:lnTo>
                    <a:pt x="2311141" y="1273234"/>
                  </a:lnTo>
                  <a:lnTo>
                    <a:pt x="2305385" y="1315699"/>
                  </a:lnTo>
                  <a:lnTo>
                    <a:pt x="2279669" y="1380019"/>
                  </a:lnTo>
                  <a:lnTo>
                    <a:pt x="2241499" y="1403728"/>
                  </a:lnTo>
                  <a:lnTo>
                    <a:pt x="2191165" y="1407839"/>
                  </a:lnTo>
                  <a:lnTo>
                    <a:pt x="2174026" y="1408000"/>
                  </a:lnTo>
                  <a:lnTo>
                    <a:pt x="2153550" y="1408088"/>
                  </a:lnTo>
                  <a:close/>
                </a:path>
              </a:pathLst>
            </a:custGeom>
            <a:solidFill>
              <a:srgbClr val="EFE0F7"/>
            </a:solidFill>
          </p:spPr>
          <p:txBody>
            <a:bodyPr wrap="square" lIns="0" tIns="0" rIns="0" bIns="0" rtlCol="0"/>
            <a:lstStyle/>
            <a:p>
              <a:endParaRPr/>
            </a:p>
          </p:txBody>
        </p:sp>
        <p:pic>
          <p:nvPicPr>
            <p:cNvPr id="41" name="object 29">
              <a:extLst>
                <a:ext uri="{FF2B5EF4-FFF2-40B4-BE49-F238E27FC236}">
                  <a16:creationId xmlns:a16="http://schemas.microsoft.com/office/drawing/2014/main" id="{8A2012FA-C90B-2BCE-2773-CFC8695F6D60}"/>
                </a:ext>
              </a:extLst>
            </p:cNvPr>
            <p:cNvPicPr/>
            <p:nvPr/>
          </p:nvPicPr>
          <p:blipFill>
            <a:blip r:embed="rId8" cstate="print"/>
            <a:stretch>
              <a:fillRect/>
            </a:stretch>
          </p:blipFill>
          <p:spPr>
            <a:xfrm>
              <a:off x="6917993" y="5615302"/>
              <a:ext cx="2157685" cy="1269678"/>
            </a:xfrm>
            <a:prstGeom prst="rect">
              <a:avLst/>
            </a:prstGeom>
          </p:spPr>
        </p:pic>
        <p:pic>
          <p:nvPicPr>
            <p:cNvPr id="42" name="object 30">
              <a:extLst>
                <a:ext uri="{FF2B5EF4-FFF2-40B4-BE49-F238E27FC236}">
                  <a16:creationId xmlns:a16="http://schemas.microsoft.com/office/drawing/2014/main" id="{D3E67530-320A-F05A-3104-B69617152F66}"/>
                </a:ext>
              </a:extLst>
            </p:cNvPr>
            <p:cNvPicPr/>
            <p:nvPr/>
          </p:nvPicPr>
          <p:blipFill>
            <a:blip r:embed="rId9" cstate="print"/>
            <a:stretch>
              <a:fillRect/>
            </a:stretch>
          </p:blipFill>
          <p:spPr>
            <a:xfrm>
              <a:off x="5798694" y="4737975"/>
              <a:ext cx="4396284" cy="2503023"/>
            </a:xfrm>
            <a:prstGeom prst="rect">
              <a:avLst/>
            </a:prstGeom>
          </p:spPr>
        </p:pic>
      </p:grpSp>
      <p:sp>
        <p:nvSpPr>
          <p:cNvPr id="43" name="object 31">
            <a:extLst>
              <a:ext uri="{FF2B5EF4-FFF2-40B4-BE49-F238E27FC236}">
                <a16:creationId xmlns:a16="http://schemas.microsoft.com/office/drawing/2014/main" id="{201459B6-68B8-D468-A4E9-316B2EFF0572}"/>
              </a:ext>
            </a:extLst>
          </p:cNvPr>
          <p:cNvSpPr txBox="1"/>
          <p:nvPr/>
        </p:nvSpPr>
        <p:spPr>
          <a:xfrm>
            <a:off x="5474898" y="4640440"/>
            <a:ext cx="2211705" cy="324485"/>
          </a:xfrm>
          <a:prstGeom prst="rect">
            <a:avLst/>
          </a:prstGeom>
        </p:spPr>
        <p:txBody>
          <a:bodyPr vert="horz" wrap="square" lIns="0" tIns="0" rIns="0" bIns="0" rtlCol="0">
            <a:spAutoFit/>
          </a:bodyPr>
          <a:lstStyle/>
          <a:p>
            <a:pPr algn="r">
              <a:lnSpc>
                <a:spcPts val="1135"/>
              </a:lnSpc>
            </a:pPr>
            <a:r>
              <a:rPr sz="950" spc="-10" dirty="0">
                <a:solidFill>
                  <a:srgbClr val="231F20"/>
                </a:solidFill>
                <a:latin typeface="Trebuchet MS"/>
                <a:cs typeface="Trebuchet MS"/>
              </a:rPr>
              <a:t>La</a:t>
            </a:r>
            <a:r>
              <a:rPr sz="950" spc="-90" dirty="0">
                <a:solidFill>
                  <a:srgbClr val="231F20"/>
                </a:solidFill>
                <a:latin typeface="Trebuchet MS"/>
                <a:cs typeface="Trebuchet MS"/>
              </a:rPr>
              <a:t> </a:t>
            </a:r>
            <a:r>
              <a:rPr sz="950" spc="20" dirty="0">
                <a:solidFill>
                  <a:srgbClr val="231F20"/>
                </a:solidFill>
                <a:latin typeface="Trebuchet MS"/>
                <a:cs typeface="Trebuchet MS"/>
              </a:rPr>
              <a:t>qualité</a:t>
            </a:r>
            <a:r>
              <a:rPr sz="950" spc="-85" dirty="0">
                <a:solidFill>
                  <a:srgbClr val="231F20"/>
                </a:solidFill>
                <a:latin typeface="Trebuchet MS"/>
                <a:cs typeface="Trebuchet MS"/>
              </a:rPr>
              <a:t> </a:t>
            </a:r>
            <a:r>
              <a:rPr sz="950" spc="40" dirty="0">
                <a:solidFill>
                  <a:srgbClr val="231F20"/>
                </a:solidFill>
                <a:latin typeface="Trebuchet MS"/>
                <a:cs typeface="Trebuchet MS"/>
              </a:rPr>
              <a:t>croissante</a:t>
            </a:r>
            <a:r>
              <a:rPr sz="950" spc="-85" dirty="0">
                <a:solidFill>
                  <a:srgbClr val="231F20"/>
                </a:solidFill>
                <a:latin typeface="Trebuchet MS"/>
                <a:cs typeface="Trebuchet MS"/>
              </a:rPr>
              <a:t> </a:t>
            </a:r>
            <a:r>
              <a:rPr sz="950" spc="30" dirty="0">
                <a:solidFill>
                  <a:srgbClr val="231F20"/>
                </a:solidFill>
                <a:latin typeface="Trebuchet MS"/>
                <a:cs typeface="Trebuchet MS"/>
              </a:rPr>
              <a:t>des</a:t>
            </a:r>
            <a:r>
              <a:rPr sz="950" spc="-85" dirty="0">
                <a:solidFill>
                  <a:srgbClr val="231F20"/>
                </a:solidFill>
                <a:latin typeface="Trebuchet MS"/>
                <a:cs typeface="Trebuchet MS"/>
              </a:rPr>
              <a:t> </a:t>
            </a:r>
            <a:r>
              <a:rPr sz="950" spc="-10" dirty="0">
                <a:solidFill>
                  <a:srgbClr val="231F20"/>
                </a:solidFill>
                <a:latin typeface="Trebuchet MS"/>
                <a:cs typeface="Trebuchet MS"/>
              </a:rPr>
              <a:t>images</a:t>
            </a:r>
            <a:r>
              <a:rPr sz="950" spc="-90" dirty="0">
                <a:solidFill>
                  <a:srgbClr val="231F20"/>
                </a:solidFill>
                <a:latin typeface="Trebuchet MS"/>
                <a:cs typeface="Trebuchet MS"/>
              </a:rPr>
              <a:t> </a:t>
            </a:r>
            <a:r>
              <a:rPr sz="950" spc="-40" dirty="0">
                <a:solidFill>
                  <a:srgbClr val="231F20"/>
                </a:solidFill>
                <a:latin typeface="Trebuchet MS"/>
                <a:cs typeface="Trebuchet MS"/>
              </a:rPr>
              <a:t>IA</a:t>
            </a:r>
            <a:r>
              <a:rPr sz="950" spc="-85" dirty="0">
                <a:solidFill>
                  <a:srgbClr val="231F20"/>
                </a:solidFill>
                <a:latin typeface="Trebuchet MS"/>
                <a:cs typeface="Trebuchet MS"/>
              </a:rPr>
              <a:t> </a:t>
            </a:r>
            <a:r>
              <a:rPr sz="950" spc="65" dirty="0">
                <a:solidFill>
                  <a:srgbClr val="231F20"/>
                </a:solidFill>
                <a:latin typeface="Trebuchet MS"/>
                <a:cs typeface="Trebuchet MS"/>
              </a:rPr>
              <a:t>les</a:t>
            </a:r>
            <a:r>
              <a:rPr sz="950" spc="-85" dirty="0">
                <a:solidFill>
                  <a:srgbClr val="231F20"/>
                </a:solidFill>
                <a:latin typeface="Trebuchet MS"/>
                <a:cs typeface="Trebuchet MS"/>
              </a:rPr>
              <a:t> </a:t>
            </a:r>
            <a:r>
              <a:rPr sz="950" spc="170" dirty="0">
                <a:solidFill>
                  <a:srgbClr val="231F20"/>
                </a:solidFill>
                <a:latin typeface="Trebuchet MS"/>
                <a:cs typeface="Trebuchet MS"/>
              </a:rPr>
              <a:t>r</a:t>
            </a:r>
            <a:endParaRPr sz="950">
              <a:latin typeface="Trebuchet MS"/>
              <a:cs typeface="Trebuchet MS"/>
            </a:endParaRPr>
          </a:p>
          <a:p>
            <a:pPr algn="r">
              <a:lnSpc>
                <a:spcPct val="100000"/>
              </a:lnSpc>
              <a:spcBef>
                <a:spcPts val="160"/>
              </a:spcBef>
            </a:pPr>
            <a:r>
              <a:rPr sz="950" spc="15" dirty="0">
                <a:solidFill>
                  <a:srgbClr val="231F20"/>
                </a:solidFill>
                <a:latin typeface="Trebuchet MS"/>
                <a:cs typeface="Trebuchet MS"/>
              </a:rPr>
              <a:t>Pou</a:t>
            </a:r>
            <a:r>
              <a:rPr sz="950" spc="-20" dirty="0">
                <a:solidFill>
                  <a:srgbClr val="231F20"/>
                </a:solidFill>
                <a:latin typeface="Trebuchet MS"/>
                <a:cs typeface="Trebuchet MS"/>
              </a:rPr>
              <a:t>v</a:t>
            </a:r>
            <a:r>
              <a:rPr sz="950" spc="40" dirty="0">
                <a:solidFill>
                  <a:srgbClr val="231F20"/>
                </a:solidFill>
                <a:latin typeface="Trebuchet MS"/>
                <a:cs typeface="Trebuchet MS"/>
              </a:rPr>
              <a:t>ez-</a:t>
            </a:r>
            <a:r>
              <a:rPr sz="950" spc="-20"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5" dirty="0">
                <a:solidFill>
                  <a:srgbClr val="231F20"/>
                </a:solidFill>
                <a:latin typeface="Trebuchet MS"/>
                <a:cs typeface="Trebuchet MS"/>
              </a:rPr>
              <a:t>s</a:t>
            </a:r>
            <a:r>
              <a:rPr sz="950" spc="-90" dirty="0">
                <a:solidFill>
                  <a:srgbClr val="231F20"/>
                </a:solidFill>
                <a:latin typeface="Trebuchet MS"/>
                <a:cs typeface="Trebuchet MS"/>
              </a:rPr>
              <a:t> </a:t>
            </a:r>
            <a:r>
              <a:rPr sz="950" spc="25" dirty="0">
                <a:solidFill>
                  <a:srgbClr val="231F20"/>
                </a:solidFill>
                <a:latin typeface="Trebuchet MS"/>
                <a:cs typeface="Trebuchet MS"/>
              </a:rPr>
              <a:t>dire</a:t>
            </a:r>
            <a:r>
              <a:rPr sz="950" spc="-90" dirty="0">
                <a:solidFill>
                  <a:srgbClr val="231F20"/>
                </a:solidFill>
                <a:latin typeface="Trebuchet MS"/>
                <a:cs typeface="Trebuchet MS"/>
              </a:rPr>
              <a:t> </a:t>
            </a:r>
            <a:r>
              <a:rPr sz="950" spc="100" dirty="0">
                <a:solidFill>
                  <a:srgbClr val="231F20"/>
                </a:solidFill>
                <a:latin typeface="Trebuchet MS"/>
                <a:cs typeface="Trebuchet MS"/>
              </a:rPr>
              <a:t>s</a:t>
            </a:r>
            <a:r>
              <a:rPr sz="950" spc="-55" dirty="0">
                <a:solidFill>
                  <a:srgbClr val="231F20"/>
                </a:solidFill>
                <a:latin typeface="Trebuchet MS"/>
                <a:cs typeface="Trebuchet MS"/>
              </a:rPr>
              <a:t>i</a:t>
            </a:r>
            <a:r>
              <a:rPr sz="950" spc="-90" dirty="0">
                <a:solidFill>
                  <a:srgbClr val="231F20"/>
                </a:solidFill>
                <a:latin typeface="Trebuchet MS"/>
                <a:cs typeface="Trebuchet MS"/>
              </a:rPr>
              <a:t> </a:t>
            </a:r>
            <a:r>
              <a:rPr sz="950" spc="25" dirty="0">
                <a:solidFill>
                  <a:srgbClr val="231F20"/>
                </a:solidFill>
                <a:latin typeface="Trebuchet MS"/>
                <a:cs typeface="Trebuchet MS"/>
              </a:rPr>
              <a:t>cette</a:t>
            </a:r>
            <a:r>
              <a:rPr sz="950" spc="-90" dirty="0">
                <a:solidFill>
                  <a:srgbClr val="231F20"/>
                </a:solidFill>
                <a:latin typeface="Trebuchet MS"/>
                <a:cs typeface="Trebuchet MS"/>
              </a:rPr>
              <a:t> </a:t>
            </a:r>
            <a:r>
              <a:rPr sz="950" spc="-60" dirty="0">
                <a:solidFill>
                  <a:srgbClr val="231F20"/>
                </a:solidFill>
                <a:latin typeface="Trebuchet MS"/>
                <a:cs typeface="Trebuchet MS"/>
              </a:rPr>
              <a:t>im</a:t>
            </a:r>
            <a:r>
              <a:rPr sz="950" spc="-85" dirty="0">
                <a:solidFill>
                  <a:srgbClr val="231F20"/>
                </a:solidFill>
                <a:latin typeface="Trebuchet MS"/>
                <a:cs typeface="Trebuchet MS"/>
              </a:rPr>
              <a:t>a</a:t>
            </a:r>
            <a:r>
              <a:rPr sz="950" spc="30" dirty="0">
                <a:solidFill>
                  <a:srgbClr val="231F20"/>
                </a:solidFill>
                <a:latin typeface="Trebuchet MS"/>
                <a:cs typeface="Trebuchet MS"/>
              </a:rPr>
              <a:t>ge</a:t>
            </a:r>
            <a:r>
              <a:rPr sz="950" spc="-90" dirty="0">
                <a:solidFill>
                  <a:srgbClr val="231F20"/>
                </a:solidFill>
                <a:latin typeface="Trebuchet MS"/>
                <a:cs typeface="Trebuchet MS"/>
              </a:rPr>
              <a:t> </a:t>
            </a:r>
            <a:r>
              <a:rPr sz="950" spc="-40" dirty="0">
                <a:solidFill>
                  <a:srgbClr val="231F20"/>
                </a:solidFill>
                <a:latin typeface="Trebuchet MS"/>
                <a:cs typeface="Trebuchet MS"/>
              </a:rPr>
              <a:t>e</a:t>
            </a:r>
            <a:r>
              <a:rPr sz="950" spc="75" dirty="0">
                <a:solidFill>
                  <a:srgbClr val="231F20"/>
                </a:solidFill>
                <a:latin typeface="Trebuchet MS"/>
                <a:cs typeface="Trebuchet MS"/>
              </a:rPr>
              <a:t>s</a:t>
            </a:r>
            <a:r>
              <a:rPr sz="950" spc="45" dirty="0">
                <a:solidFill>
                  <a:srgbClr val="231F20"/>
                </a:solidFill>
                <a:latin typeface="Trebuchet MS"/>
                <a:cs typeface="Trebuchet MS"/>
              </a:rPr>
              <a:t>t</a:t>
            </a:r>
            <a:r>
              <a:rPr sz="950" spc="-90" dirty="0">
                <a:solidFill>
                  <a:srgbClr val="231F20"/>
                </a:solidFill>
                <a:latin typeface="Trebuchet MS"/>
                <a:cs typeface="Trebuchet MS"/>
              </a:rPr>
              <a:t> </a:t>
            </a:r>
            <a:r>
              <a:rPr sz="950" spc="170" dirty="0">
                <a:solidFill>
                  <a:srgbClr val="231F20"/>
                </a:solidFill>
                <a:latin typeface="Trebuchet MS"/>
                <a:cs typeface="Trebuchet MS"/>
              </a:rPr>
              <a:t>r</a:t>
            </a:r>
            <a:endParaRPr sz="950">
              <a:latin typeface="Trebuchet MS"/>
              <a:cs typeface="Trebuchet MS"/>
            </a:endParaRPr>
          </a:p>
        </p:txBody>
      </p:sp>
      <p:grpSp>
        <p:nvGrpSpPr>
          <p:cNvPr id="44" name="object 32">
            <a:extLst>
              <a:ext uri="{FF2B5EF4-FFF2-40B4-BE49-F238E27FC236}">
                <a16:creationId xmlns:a16="http://schemas.microsoft.com/office/drawing/2014/main" id="{E4BA0336-454C-C100-095B-E63EF2BB2343}"/>
              </a:ext>
            </a:extLst>
          </p:cNvPr>
          <p:cNvGrpSpPr/>
          <p:nvPr/>
        </p:nvGrpSpPr>
        <p:grpSpPr>
          <a:xfrm>
            <a:off x="5114744" y="4187202"/>
            <a:ext cx="4599305" cy="2703195"/>
            <a:chOff x="5114744" y="4187202"/>
            <a:chExt cx="4599305" cy="2703195"/>
          </a:xfrm>
        </p:grpSpPr>
        <p:sp>
          <p:nvSpPr>
            <p:cNvPr id="45" name="object 33">
              <a:extLst>
                <a:ext uri="{FF2B5EF4-FFF2-40B4-BE49-F238E27FC236}">
                  <a16:creationId xmlns:a16="http://schemas.microsoft.com/office/drawing/2014/main" id="{9BEE940B-182C-4A8D-E3C5-38E0D2E9FA7C}"/>
                </a:ext>
              </a:extLst>
            </p:cNvPr>
            <p:cNvSpPr/>
            <p:nvPr/>
          </p:nvSpPr>
          <p:spPr>
            <a:xfrm>
              <a:off x="5114744" y="4187202"/>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46" name="object 34">
              <a:extLst>
                <a:ext uri="{FF2B5EF4-FFF2-40B4-BE49-F238E27FC236}">
                  <a16:creationId xmlns:a16="http://schemas.microsoft.com/office/drawing/2014/main" id="{1A69E9CF-AC70-2D66-B1B9-D63E84E9523D}"/>
                </a:ext>
              </a:extLst>
            </p:cNvPr>
            <p:cNvSpPr/>
            <p:nvPr/>
          </p:nvSpPr>
          <p:spPr>
            <a:xfrm>
              <a:off x="5219921" y="4292378"/>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47" name="object 35">
              <a:extLst>
                <a:ext uri="{FF2B5EF4-FFF2-40B4-BE49-F238E27FC236}">
                  <a16:creationId xmlns:a16="http://schemas.microsoft.com/office/drawing/2014/main" id="{518498B7-8A3A-57A7-D6D9-95218414B6CB}"/>
                </a:ext>
              </a:extLst>
            </p:cNvPr>
            <p:cNvSpPr/>
            <p:nvPr/>
          </p:nvSpPr>
          <p:spPr>
            <a:xfrm>
              <a:off x="6219711" y="5068075"/>
              <a:ext cx="2323465" cy="1412240"/>
            </a:xfrm>
            <a:custGeom>
              <a:avLst/>
              <a:gdLst/>
              <a:ahLst/>
              <a:cxnLst/>
              <a:rect l="l" t="t" r="r" b="b"/>
              <a:pathLst>
                <a:path w="2323465" h="1412239">
                  <a:moveTo>
                    <a:pt x="2159353" y="1411882"/>
                  </a:moveTo>
                  <a:lnTo>
                    <a:pt x="2108718" y="1411856"/>
                  </a:lnTo>
                  <a:lnTo>
                    <a:pt x="2010573" y="1411387"/>
                  </a:lnTo>
                  <a:lnTo>
                    <a:pt x="1931698" y="1410845"/>
                  </a:lnTo>
                  <a:lnTo>
                    <a:pt x="1640749" y="1408551"/>
                  </a:lnTo>
                  <a:lnTo>
                    <a:pt x="1410785" y="1406862"/>
                  </a:lnTo>
                  <a:lnTo>
                    <a:pt x="1287786" y="1406089"/>
                  </a:lnTo>
                  <a:lnTo>
                    <a:pt x="1160679" y="1405416"/>
                  </a:lnTo>
                  <a:lnTo>
                    <a:pt x="1030391" y="1404883"/>
                  </a:lnTo>
                  <a:lnTo>
                    <a:pt x="964344" y="1404681"/>
                  </a:lnTo>
                  <a:lnTo>
                    <a:pt x="897850" y="1404529"/>
                  </a:lnTo>
                  <a:lnTo>
                    <a:pt x="831024" y="1404431"/>
                  </a:lnTo>
                  <a:lnTo>
                    <a:pt x="763983" y="1404394"/>
                  </a:lnTo>
                  <a:lnTo>
                    <a:pt x="696842" y="1404421"/>
                  </a:lnTo>
                  <a:lnTo>
                    <a:pt x="629718" y="1404518"/>
                  </a:lnTo>
                  <a:lnTo>
                    <a:pt x="562725" y="1404689"/>
                  </a:lnTo>
                  <a:lnTo>
                    <a:pt x="495981" y="1404939"/>
                  </a:lnTo>
                  <a:lnTo>
                    <a:pt x="429602" y="1405275"/>
                  </a:lnTo>
                  <a:lnTo>
                    <a:pt x="363702" y="1405699"/>
                  </a:lnTo>
                  <a:lnTo>
                    <a:pt x="298398" y="1406218"/>
                  </a:lnTo>
                  <a:lnTo>
                    <a:pt x="233807" y="1406836"/>
                  </a:lnTo>
                  <a:lnTo>
                    <a:pt x="170043" y="1407559"/>
                  </a:lnTo>
                  <a:lnTo>
                    <a:pt x="107223" y="1408390"/>
                  </a:lnTo>
                  <a:lnTo>
                    <a:pt x="45462" y="1409336"/>
                  </a:lnTo>
                  <a:lnTo>
                    <a:pt x="31179" y="1405651"/>
                  </a:lnTo>
                  <a:lnTo>
                    <a:pt x="16239" y="1393075"/>
                  </a:lnTo>
                  <a:lnTo>
                    <a:pt x="4545" y="1369950"/>
                  </a:lnTo>
                  <a:lnTo>
                    <a:pt x="0" y="1334615"/>
                  </a:lnTo>
                  <a:lnTo>
                    <a:pt x="190" y="1293493"/>
                  </a:lnTo>
                  <a:lnTo>
                    <a:pt x="330" y="1157959"/>
                  </a:lnTo>
                  <a:lnTo>
                    <a:pt x="729" y="165074"/>
                  </a:lnTo>
                  <a:lnTo>
                    <a:pt x="1813" y="119755"/>
                  </a:lnTo>
                  <a:lnTo>
                    <a:pt x="9724" y="77714"/>
                  </a:lnTo>
                  <a:lnTo>
                    <a:pt x="40173" y="33240"/>
                  </a:lnTo>
                  <a:lnTo>
                    <a:pt x="87370" y="29927"/>
                  </a:lnTo>
                  <a:lnTo>
                    <a:pt x="149834" y="26678"/>
                  </a:lnTo>
                  <a:lnTo>
                    <a:pt x="226062" y="23513"/>
                  </a:lnTo>
                  <a:lnTo>
                    <a:pt x="268868" y="21969"/>
                  </a:lnTo>
                  <a:lnTo>
                    <a:pt x="314553" y="20454"/>
                  </a:lnTo>
                  <a:lnTo>
                    <a:pt x="362929" y="18972"/>
                  </a:lnTo>
                  <a:lnTo>
                    <a:pt x="413807" y="17524"/>
                  </a:lnTo>
                  <a:lnTo>
                    <a:pt x="467001" y="16114"/>
                  </a:lnTo>
                  <a:lnTo>
                    <a:pt x="522323" y="14744"/>
                  </a:lnTo>
                  <a:lnTo>
                    <a:pt x="579585" y="13417"/>
                  </a:lnTo>
                  <a:lnTo>
                    <a:pt x="638600" y="12136"/>
                  </a:lnTo>
                  <a:lnTo>
                    <a:pt x="699179" y="10903"/>
                  </a:lnTo>
                  <a:lnTo>
                    <a:pt x="761135" y="9722"/>
                  </a:lnTo>
                  <a:lnTo>
                    <a:pt x="824281" y="8594"/>
                  </a:lnTo>
                  <a:lnTo>
                    <a:pt x="888429" y="7523"/>
                  </a:lnTo>
                  <a:lnTo>
                    <a:pt x="953392" y="6512"/>
                  </a:lnTo>
                  <a:lnTo>
                    <a:pt x="1018981" y="5562"/>
                  </a:lnTo>
                  <a:lnTo>
                    <a:pt x="1085009" y="4678"/>
                  </a:lnTo>
                  <a:lnTo>
                    <a:pt x="1151289" y="3861"/>
                  </a:lnTo>
                  <a:lnTo>
                    <a:pt x="1217632" y="3114"/>
                  </a:lnTo>
                  <a:lnTo>
                    <a:pt x="1283852" y="2440"/>
                  </a:lnTo>
                  <a:lnTo>
                    <a:pt x="1349760" y="1842"/>
                  </a:lnTo>
                  <a:lnTo>
                    <a:pt x="1415169" y="1323"/>
                  </a:lnTo>
                  <a:lnTo>
                    <a:pt x="1479891" y="885"/>
                  </a:lnTo>
                  <a:lnTo>
                    <a:pt x="1543739" y="531"/>
                  </a:lnTo>
                  <a:lnTo>
                    <a:pt x="1606525" y="263"/>
                  </a:lnTo>
                  <a:lnTo>
                    <a:pt x="1668061" y="85"/>
                  </a:lnTo>
                  <a:lnTo>
                    <a:pt x="1728160" y="0"/>
                  </a:lnTo>
                  <a:lnTo>
                    <a:pt x="1786634" y="9"/>
                  </a:lnTo>
                  <a:lnTo>
                    <a:pt x="1843295" y="115"/>
                  </a:lnTo>
                  <a:lnTo>
                    <a:pt x="1897957" y="322"/>
                  </a:lnTo>
                  <a:lnTo>
                    <a:pt x="1950430" y="632"/>
                  </a:lnTo>
                  <a:lnTo>
                    <a:pt x="2000529" y="1048"/>
                  </a:lnTo>
                  <a:lnTo>
                    <a:pt x="2048064" y="1573"/>
                  </a:lnTo>
                  <a:lnTo>
                    <a:pt x="2092848" y="2209"/>
                  </a:lnTo>
                  <a:lnTo>
                    <a:pt x="2134694" y="2958"/>
                  </a:lnTo>
                  <a:lnTo>
                    <a:pt x="2173414" y="3825"/>
                  </a:lnTo>
                  <a:lnTo>
                    <a:pt x="2240726" y="5919"/>
                  </a:lnTo>
                  <a:lnTo>
                    <a:pt x="2293283" y="8513"/>
                  </a:lnTo>
                  <a:lnTo>
                    <a:pt x="2315801" y="44732"/>
                  </a:lnTo>
                  <a:lnTo>
                    <a:pt x="2318693" y="118215"/>
                  </a:lnTo>
                  <a:lnTo>
                    <a:pt x="2319354" y="168989"/>
                  </a:lnTo>
                  <a:lnTo>
                    <a:pt x="2319959" y="219766"/>
                  </a:lnTo>
                  <a:lnTo>
                    <a:pt x="2320508" y="270547"/>
                  </a:lnTo>
                  <a:lnTo>
                    <a:pt x="2321002" y="321332"/>
                  </a:lnTo>
                  <a:lnTo>
                    <a:pt x="2321440" y="372119"/>
                  </a:lnTo>
                  <a:lnTo>
                    <a:pt x="2321822" y="422909"/>
                  </a:lnTo>
                  <a:lnTo>
                    <a:pt x="2322149" y="473701"/>
                  </a:lnTo>
                  <a:lnTo>
                    <a:pt x="2322420" y="524496"/>
                  </a:lnTo>
                  <a:lnTo>
                    <a:pt x="2322635" y="575291"/>
                  </a:lnTo>
                  <a:lnTo>
                    <a:pt x="2322794" y="626088"/>
                  </a:lnTo>
                  <a:lnTo>
                    <a:pt x="2322898" y="676886"/>
                  </a:lnTo>
                  <a:lnTo>
                    <a:pt x="2322946" y="727684"/>
                  </a:lnTo>
                  <a:lnTo>
                    <a:pt x="2322938" y="778483"/>
                  </a:lnTo>
                  <a:lnTo>
                    <a:pt x="2322874" y="829281"/>
                  </a:lnTo>
                  <a:lnTo>
                    <a:pt x="2322755" y="880078"/>
                  </a:lnTo>
                  <a:lnTo>
                    <a:pt x="2322580" y="930875"/>
                  </a:lnTo>
                  <a:lnTo>
                    <a:pt x="2322349" y="981670"/>
                  </a:lnTo>
                  <a:lnTo>
                    <a:pt x="2322063" y="1032464"/>
                  </a:lnTo>
                  <a:lnTo>
                    <a:pt x="2321720" y="1083256"/>
                  </a:lnTo>
                  <a:lnTo>
                    <a:pt x="2321322" y="1134045"/>
                  </a:lnTo>
                  <a:lnTo>
                    <a:pt x="2320869" y="1184832"/>
                  </a:lnTo>
                  <a:lnTo>
                    <a:pt x="2320005" y="1230968"/>
                  </a:lnTo>
                  <a:lnTo>
                    <a:pt x="2317368" y="1276664"/>
                  </a:lnTo>
                  <a:lnTo>
                    <a:pt x="2311597" y="1319243"/>
                  </a:lnTo>
                  <a:lnTo>
                    <a:pt x="2301329" y="1356028"/>
                  </a:lnTo>
                  <a:lnTo>
                    <a:pt x="2267446" y="1399717"/>
                  </a:lnTo>
                  <a:lnTo>
                    <a:pt x="2227390" y="1410651"/>
                  </a:lnTo>
                  <a:lnTo>
                    <a:pt x="2179883" y="1411794"/>
                  </a:lnTo>
                  <a:lnTo>
                    <a:pt x="2159353" y="1411882"/>
                  </a:lnTo>
                  <a:close/>
                </a:path>
              </a:pathLst>
            </a:custGeom>
            <a:solidFill>
              <a:srgbClr val="EFE0F7"/>
            </a:solidFill>
          </p:spPr>
          <p:txBody>
            <a:bodyPr wrap="square" lIns="0" tIns="0" rIns="0" bIns="0" rtlCol="0"/>
            <a:lstStyle/>
            <a:p>
              <a:endParaRPr/>
            </a:p>
          </p:txBody>
        </p:sp>
        <p:pic>
          <p:nvPicPr>
            <p:cNvPr id="48" name="object 36">
              <a:extLst>
                <a:ext uri="{FF2B5EF4-FFF2-40B4-BE49-F238E27FC236}">
                  <a16:creationId xmlns:a16="http://schemas.microsoft.com/office/drawing/2014/main" id="{9CF962D9-11A6-C434-1030-36CCF358FBC0}"/>
                </a:ext>
              </a:extLst>
            </p:cNvPr>
            <p:cNvPicPr/>
            <p:nvPr/>
          </p:nvPicPr>
          <p:blipFill>
            <a:blip r:embed="rId8" cstate="print"/>
            <a:stretch>
              <a:fillRect/>
            </a:stretch>
          </p:blipFill>
          <p:spPr>
            <a:xfrm>
              <a:off x="6307727" y="5137564"/>
              <a:ext cx="2163498" cy="1273098"/>
            </a:xfrm>
            <a:prstGeom prst="rect">
              <a:avLst/>
            </a:prstGeom>
          </p:spPr>
        </p:pic>
        <p:pic>
          <p:nvPicPr>
            <p:cNvPr id="49" name="object 37">
              <a:extLst>
                <a:ext uri="{FF2B5EF4-FFF2-40B4-BE49-F238E27FC236}">
                  <a16:creationId xmlns:a16="http://schemas.microsoft.com/office/drawing/2014/main" id="{A5D48A3A-CDAD-5BEE-5400-B7B163C0C303}"/>
                </a:ext>
              </a:extLst>
            </p:cNvPr>
            <p:cNvPicPr/>
            <p:nvPr/>
          </p:nvPicPr>
          <p:blipFill>
            <a:blip r:embed="rId10" cstate="print"/>
            <a:stretch>
              <a:fillRect/>
            </a:stretch>
          </p:blipFill>
          <p:spPr>
            <a:xfrm>
              <a:off x="5185414" y="4257871"/>
              <a:ext cx="4408127" cy="2509766"/>
            </a:xfrm>
            <a:prstGeom prst="rect">
              <a:avLst/>
            </a:prstGeom>
          </p:spPr>
        </p:pic>
      </p:grpSp>
      <p:sp>
        <p:nvSpPr>
          <p:cNvPr id="50" name="object 38">
            <a:extLst>
              <a:ext uri="{FF2B5EF4-FFF2-40B4-BE49-F238E27FC236}">
                <a16:creationId xmlns:a16="http://schemas.microsoft.com/office/drawing/2014/main" id="{303712B0-23B6-FEA0-BB90-88FD3307CF2D}"/>
              </a:ext>
            </a:extLst>
          </p:cNvPr>
          <p:cNvSpPr txBox="1"/>
          <p:nvPr/>
        </p:nvSpPr>
        <p:spPr>
          <a:xfrm>
            <a:off x="7668473" y="4788457"/>
            <a:ext cx="1468755" cy="174625"/>
          </a:xfrm>
          <a:prstGeom prst="rect">
            <a:avLst/>
          </a:prstGeom>
        </p:spPr>
        <p:txBody>
          <a:bodyPr vert="horz" wrap="square" lIns="0" tIns="15875" rIns="0" bIns="0" rtlCol="0">
            <a:spAutoFit/>
          </a:bodyPr>
          <a:lstStyle/>
          <a:p>
            <a:pPr marL="12700">
              <a:lnSpc>
                <a:spcPct val="100000"/>
              </a:lnSpc>
              <a:spcBef>
                <a:spcPts val="125"/>
              </a:spcBef>
            </a:pPr>
            <a:r>
              <a:rPr sz="950" spc="65" dirty="0">
                <a:solidFill>
                  <a:srgbClr val="231F20"/>
                </a:solidFill>
                <a:latin typeface="Trebuchet MS"/>
                <a:cs typeface="Trebuchet MS"/>
              </a:rPr>
              <a:t>éel</a:t>
            </a:r>
            <a:r>
              <a:rPr sz="950" spc="25"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ou</a:t>
            </a:r>
            <a:r>
              <a:rPr sz="950" spc="-90" dirty="0">
                <a:solidFill>
                  <a:srgbClr val="231F20"/>
                </a:solidFill>
                <a:latin typeface="Trebuchet MS"/>
                <a:cs typeface="Trebuchet MS"/>
              </a:rPr>
              <a:t> </a:t>
            </a:r>
            <a:r>
              <a:rPr sz="950" spc="30" dirty="0">
                <a:solidFill>
                  <a:srgbClr val="231F20"/>
                </a:solidFill>
                <a:latin typeface="Trebuchet MS"/>
                <a:cs typeface="Trebuchet MS"/>
              </a:rPr>
              <a:t>générée</a:t>
            </a:r>
            <a:r>
              <a:rPr sz="950" spc="-90" dirty="0">
                <a:solidFill>
                  <a:srgbClr val="231F20"/>
                </a:solidFill>
                <a:latin typeface="Trebuchet MS"/>
                <a:cs typeface="Trebuchet MS"/>
              </a:rPr>
              <a:t> </a:t>
            </a:r>
            <a:r>
              <a:rPr sz="950" spc="-80" dirty="0">
                <a:solidFill>
                  <a:srgbClr val="231F20"/>
                </a:solidFill>
                <a:latin typeface="Trebuchet MS"/>
                <a:cs typeface="Trebuchet MS"/>
              </a:rPr>
              <a:t>p</a:t>
            </a:r>
            <a:r>
              <a:rPr sz="950" spc="25" dirty="0">
                <a:solidFill>
                  <a:srgbClr val="231F20"/>
                </a:solidFill>
                <a:latin typeface="Trebuchet MS"/>
                <a:cs typeface="Trebuchet MS"/>
              </a:rPr>
              <a:t>a</a:t>
            </a:r>
            <a:r>
              <a:rPr sz="950" spc="170" dirty="0">
                <a:solidFill>
                  <a:srgbClr val="231F20"/>
                </a:solidFill>
                <a:latin typeface="Trebuchet MS"/>
                <a:cs typeface="Trebuchet MS"/>
              </a:rPr>
              <a:t>r</a:t>
            </a:r>
            <a:r>
              <a:rPr sz="950" spc="-90" dirty="0">
                <a:solidFill>
                  <a:srgbClr val="231F20"/>
                </a:solidFill>
                <a:latin typeface="Trebuchet MS"/>
                <a:cs typeface="Trebuchet MS"/>
              </a:rPr>
              <a:t> </a:t>
            </a:r>
            <a:r>
              <a:rPr sz="950" spc="-30" dirty="0">
                <a:solidFill>
                  <a:srgbClr val="231F20"/>
                </a:solidFill>
                <a:latin typeface="Trebuchet MS"/>
                <a:cs typeface="Trebuchet MS"/>
              </a:rPr>
              <a:t>l’IA</a:t>
            </a:r>
            <a:r>
              <a:rPr sz="950" spc="-90" dirty="0">
                <a:solidFill>
                  <a:srgbClr val="231F20"/>
                </a:solidFill>
                <a:latin typeface="Trebuchet MS"/>
                <a:cs typeface="Trebuchet MS"/>
              </a:rPr>
              <a:t> </a:t>
            </a:r>
            <a:r>
              <a:rPr sz="950" spc="95" dirty="0">
                <a:solidFill>
                  <a:srgbClr val="231F20"/>
                </a:solidFill>
                <a:latin typeface="Trebuchet MS"/>
                <a:cs typeface="Trebuchet MS"/>
              </a:rPr>
              <a:t>?</a:t>
            </a:r>
            <a:endParaRPr sz="950">
              <a:latin typeface="Trebuchet MS"/>
              <a:cs typeface="Trebuchet MS"/>
            </a:endParaRPr>
          </a:p>
        </p:txBody>
      </p:sp>
      <p:grpSp>
        <p:nvGrpSpPr>
          <p:cNvPr id="51" name="object 43">
            <a:extLst>
              <a:ext uri="{FF2B5EF4-FFF2-40B4-BE49-F238E27FC236}">
                <a16:creationId xmlns:a16="http://schemas.microsoft.com/office/drawing/2014/main" id="{8C0EB01E-B99D-5FEC-3207-7050DC8F9D85}"/>
              </a:ext>
            </a:extLst>
          </p:cNvPr>
          <p:cNvGrpSpPr/>
          <p:nvPr/>
        </p:nvGrpSpPr>
        <p:grpSpPr>
          <a:xfrm>
            <a:off x="3121486" y="3079874"/>
            <a:ext cx="4599305" cy="2703195"/>
            <a:chOff x="3121486" y="3079874"/>
            <a:chExt cx="4599305" cy="2703195"/>
          </a:xfrm>
        </p:grpSpPr>
        <p:sp>
          <p:nvSpPr>
            <p:cNvPr id="52" name="object 44">
              <a:extLst>
                <a:ext uri="{FF2B5EF4-FFF2-40B4-BE49-F238E27FC236}">
                  <a16:creationId xmlns:a16="http://schemas.microsoft.com/office/drawing/2014/main" id="{9F06B45F-B3A0-AFDB-CCC5-E51EAED14C4F}"/>
                </a:ext>
              </a:extLst>
            </p:cNvPr>
            <p:cNvSpPr/>
            <p:nvPr/>
          </p:nvSpPr>
          <p:spPr>
            <a:xfrm>
              <a:off x="3121486" y="3079874"/>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pic>
          <p:nvPicPr>
            <p:cNvPr id="53" name="object 45">
              <a:extLst>
                <a:ext uri="{FF2B5EF4-FFF2-40B4-BE49-F238E27FC236}">
                  <a16:creationId xmlns:a16="http://schemas.microsoft.com/office/drawing/2014/main" id="{47707CB6-7B03-EA62-75F1-283E17A9D9EE}"/>
                </a:ext>
              </a:extLst>
            </p:cNvPr>
            <p:cNvPicPr/>
            <p:nvPr/>
          </p:nvPicPr>
          <p:blipFill>
            <a:blip r:embed="rId11" cstate="print"/>
            <a:stretch>
              <a:fillRect/>
            </a:stretch>
          </p:blipFill>
          <p:spPr>
            <a:xfrm>
              <a:off x="3192154" y="3150539"/>
              <a:ext cx="4408127" cy="2509766"/>
            </a:xfrm>
            <a:prstGeom prst="rect">
              <a:avLst/>
            </a:prstGeom>
          </p:spPr>
        </p:pic>
      </p:grpSp>
      <p:sp>
        <p:nvSpPr>
          <p:cNvPr id="54" name="object 46">
            <a:extLst>
              <a:ext uri="{FF2B5EF4-FFF2-40B4-BE49-F238E27FC236}">
                <a16:creationId xmlns:a16="http://schemas.microsoft.com/office/drawing/2014/main" id="{2F430628-1F89-88F1-0196-71AC44256342}"/>
              </a:ext>
            </a:extLst>
          </p:cNvPr>
          <p:cNvSpPr txBox="1"/>
          <p:nvPr/>
        </p:nvSpPr>
        <p:spPr>
          <a:xfrm>
            <a:off x="3743050" y="4301548"/>
            <a:ext cx="3320415" cy="466090"/>
          </a:xfrm>
          <a:prstGeom prst="rect">
            <a:avLst/>
          </a:prstGeom>
        </p:spPr>
        <p:txBody>
          <a:bodyPr vert="horz" wrap="square" lIns="0" tIns="17780" rIns="0" bIns="0" rtlCol="0">
            <a:spAutoFit/>
          </a:bodyPr>
          <a:lstStyle/>
          <a:p>
            <a:pPr marL="12700">
              <a:lnSpc>
                <a:spcPct val="100000"/>
              </a:lnSpc>
              <a:spcBef>
                <a:spcPts val="140"/>
              </a:spcBef>
            </a:pPr>
            <a:r>
              <a:rPr sz="2850" spc="-65" dirty="0">
                <a:solidFill>
                  <a:srgbClr val="1D1D1B"/>
                </a:solidFill>
                <a:latin typeface="Trebuchet MS"/>
                <a:cs typeface="Trebuchet MS"/>
              </a:rPr>
              <a:t>ph</a:t>
            </a:r>
            <a:r>
              <a:rPr sz="2850" spc="-130" dirty="0">
                <a:solidFill>
                  <a:srgbClr val="1D1D1B"/>
                </a:solidFill>
                <a:latin typeface="Trebuchet MS"/>
                <a:cs typeface="Trebuchet MS"/>
              </a:rPr>
              <a:t>o</a:t>
            </a:r>
            <a:r>
              <a:rPr sz="2850" spc="-40" dirty="0">
                <a:solidFill>
                  <a:srgbClr val="1D1D1B"/>
                </a:solidFill>
                <a:latin typeface="Trebuchet MS"/>
                <a:cs typeface="Trebuchet MS"/>
              </a:rPr>
              <a:t>t</a:t>
            </a:r>
            <a:r>
              <a:rPr sz="2850" spc="135" dirty="0">
                <a:solidFill>
                  <a:srgbClr val="1D1D1B"/>
                </a:solidFill>
                <a:latin typeface="Trebuchet MS"/>
                <a:cs typeface="Trebuchet MS"/>
              </a:rPr>
              <a:t>o</a:t>
            </a:r>
            <a:r>
              <a:rPr sz="2850" spc="-390" dirty="0">
                <a:solidFill>
                  <a:srgbClr val="1D1D1B"/>
                </a:solidFill>
                <a:latin typeface="Trebuchet MS"/>
                <a:cs typeface="Trebuchet MS"/>
              </a:rPr>
              <a:t> </a:t>
            </a:r>
            <a:r>
              <a:rPr sz="2850" spc="60" dirty="0">
                <a:solidFill>
                  <a:srgbClr val="1D1D1B"/>
                </a:solidFill>
                <a:latin typeface="Trebuchet MS"/>
                <a:cs typeface="Trebuchet MS"/>
              </a:rPr>
              <a:t>Réel</a:t>
            </a:r>
            <a:r>
              <a:rPr sz="2850" spc="-30" dirty="0">
                <a:solidFill>
                  <a:srgbClr val="1D1D1B"/>
                </a:solidFill>
                <a:latin typeface="Trebuchet MS"/>
                <a:cs typeface="Trebuchet MS"/>
              </a:rPr>
              <a:t>l</a:t>
            </a:r>
            <a:r>
              <a:rPr sz="2850" spc="-65" dirty="0">
                <a:solidFill>
                  <a:srgbClr val="1D1D1B"/>
                </a:solidFill>
                <a:latin typeface="Trebuchet MS"/>
                <a:cs typeface="Trebuchet MS"/>
              </a:rPr>
              <a:t>e</a:t>
            </a:r>
            <a:r>
              <a:rPr sz="2850" spc="-390" dirty="0">
                <a:solidFill>
                  <a:srgbClr val="1D1D1B"/>
                </a:solidFill>
                <a:latin typeface="Trebuchet MS"/>
                <a:cs typeface="Trebuchet MS"/>
              </a:rPr>
              <a:t> </a:t>
            </a:r>
            <a:r>
              <a:rPr sz="2850" spc="-15" dirty="0">
                <a:solidFill>
                  <a:srgbClr val="1D1D1B"/>
                </a:solidFill>
                <a:latin typeface="Trebuchet MS"/>
                <a:cs typeface="Trebuchet MS"/>
              </a:rPr>
              <a:t>o</a:t>
            </a:r>
            <a:r>
              <a:rPr sz="2850" spc="45" dirty="0">
                <a:solidFill>
                  <a:srgbClr val="1D1D1B"/>
                </a:solidFill>
                <a:latin typeface="Trebuchet MS"/>
                <a:cs typeface="Trebuchet MS"/>
              </a:rPr>
              <a:t>u</a:t>
            </a:r>
            <a:r>
              <a:rPr sz="2850" spc="-390" dirty="0">
                <a:solidFill>
                  <a:srgbClr val="1D1D1B"/>
                </a:solidFill>
                <a:latin typeface="Trebuchet MS"/>
                <a:cs typeface="Trebuchet MS"/>
              </a:rPr>
              <a:t> </a:t>
            </a:r>
            <a:r>
              <a:rPr sz="2850" spc="-320" dirty="0">
                <a:solidFill>
                  <a:srgbClr val="1D1D1B"/>
                </a:solidFill>
                <a:latin typeface="Trebuchet MS"/>
                <a:cs typeface="Trebuchet MS"/>
              </a:rPr>
              <a:t>p</a:t>
            </a:r>
            <a:r>
              <a:rPr sz="2850" spc="-15" dirty="0">
                <a:solidFill>
                  <a:srgbClr val="1D1D1B"/>
                </a:solidFill>
                <a:latin typeface="Trebuchet MS"/>
                <a:cs typeface="Trebuchet MS"/>
              </a:rPr>
              <a:t>a</a:t>
            </a:r>
            <a:r>
              <a:rPr sz="2850" spc="350" dirty="0">
                <a:solidFill>
                  <a:srgbClr val="1D1D1B"/>
                </a:solidFill>
                <a:latin typeface="Trebuchet MS"/>
                <a:cs typeface="Trebuchet MS"/>
              </a:rPr>
              <a:t>s</a:t>
            </a:r>
            <a:r>
              <a:rPr sz="2850" spc="-390" dirty="0">
                <a:solidFill>
                  <a:srgbClr val="1D1D1B"/>
                </a:solidFill>
                <a:latin typeface="Trebuchet MS"/>
                <a:cs typeface="Trebuchet MS"/>
              </a:rPr>
              <a:t> </a:t>
            </a:r>
            <a:r>
              <a:rPr sz="2850" spc="265" dirty="0">
                <a:solidFill>
                  <a:srgbClr val="1D1D1B"/>
                </a:solidFill>
                <a:latin typeface="Trebuchet MS"/>
                <a:cs typeface="Trebuchet MS"/>
              </a:rPr>
              <a:t>?</a:t>
            </a:r>
            <a:endParaRPr sz="2850">
              <a:latin typeface="Trebuchet MS"/>
              <a:cs typeface="Trebuchet MS"/>
            </a:endParaRPr>
          </a:p>
        </p:txBody>
      </p:sp>
      <p:sp>
        <p:nvSpPr>
          <p:cNvPr id="55" name="object 47">
            <a:extLst>
              <a:ext uri="{FF2B5EF4-FFF2-40B4-BE49-F238E27FC236}">
                <a16:creationId xmlns:a16="http://schemas.microsoft.com/office/drawing/2014/main" id="{906C8204-D02D-E7FE-774C-E61E18D0F4AB}"/>
              </a:ext>
            </a:extLst>
          </p:cNvPr>
          <p:cNvSpPr txBox="1"/>
          <p:nvPr/>
        </p:nvSpPr>
        <p:spPr>
          <a:xfrm>
            <a:off x="6583852" y="3250417"/>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grpSp>
        <p:nvGrpSpPr>
          <p:cNvPr id="56" name="object 48">
            <a:extLst>
              <a:ext uri="{FF2B5EF4-FFF2-40B4-BE49-F238E27FC236}">
                <a16:creationId xmlns:a16="http://schemas.microsoft.com/office/drawing/2014/main" id="{20285408-53FE-641F-01F9-182C29AFD1DD}"/>
              </a:ext>
            </a:extLst>
          </p:cNvPr>
          <p:cNvGrpSpPr/>
          <p:nvPr/>
        </p:nvGrpSpPr>
        <p:grpSpPr>
          <a:xfrm>
            <a:off x="3492501" y="7965034"/>
            <a:ext cx="13569315" cy="2703195"/>
            <a:chOff x="3492501" y="7965034"/>
            <a:chExt cx="13569315" cy="2703195"/>
          </a:xfrm>
        </p:grpSpPr>
        <p:sp>
          <p:nvSpPr>
            <p:cNvPr id="57" name="object 49">
              <a:extLst>
                <a:ext uri="{FF2B5EF4-FFF2-40B4-BE49-F238E27FC236}">
                  <a16:creationId xmlns:a16="http://schemas.microsoft.com/office/drawing/2014/main" id="{2A0FFD22-D67B-9BBC-710A-84438658C2FE}"/>
                </a:ext>
              </a:extLst>
            </p:cNvPr>
            <p:cNvSpPr/>
            <p:nvPr/>
          </p:nvSpPr>
          <p:spPr>
            <a:xfrm>
              <a:off x="3492501" y="7965034"/>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58" name="object 50">
              <a:extLst>
                <a:ext uri="{FF2B5EF4-FFF2-40B4-BE49-F238E27FC236}">
                  <a16:creationId xmlns:a16="http://schemas.microsoft.com/office/drawing/2014/main" id="{EC61FBA3-3180-C274-914A-AA28999CC6DE}"/>
                </a:ext>
              </a:extLst>
            </p:cNvPr>
            <p:cNvSpPr/>
            <p:nvPr/>
          </p:nvSpPr>
          <p:spPr>
            <a:xfrm>
              <a:off x="3597677" y="8070204"/>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pic>
          <p:nvPicPr>
            <p:cNvPr id="59" name="object 51">
              <a:extLst>
                <a:ext uri="{FF2B5EF4-FFF2-40B4-BE49-F238E27FC236}">
                  <a16:creationId xmlns:a16="http://schemas.microsoft.com/office/drawing/2014/main" id="{DFCE23C7-1C62-C51A-ADEC-0D9F08AF53B7}"/>
                </a:ext>
              </a:extLst>
            </p:cNvPr>
            <p:cNvPicPr/>
            <p:nvPr/>
          </p:nvPicPr>
          <p:blipFill>
            <a:blip r:embed="rId12" cstate="print"/>
            <a:stretch>
              <a:fillRect/>
            </a:stretch>
          </p:blipFill>
          <p:spPr>
            <a:xfrm>
              <a:off x="3597681" y="8524693"/>
              <a:ext cx="4339113" cy="984200"/>
            </a:xfrm>
            <a:prstGeom prst="rect">
              <a:avLst/>
            </a:prstGeom>
          </p:spPr>
        </p:pic>
        <p:pic>
          <p:nvPicPr>
            <p:cNvPr id="60" name="object 52">
              <a:extLst>
                <a:ext uri="{FF2B5EF4-FFF2-40B4-BE49-F238E27FC236}">
                  <a16:creationId xmlns:a16="http://schemas.microsoft.com/office/drawing/2014/main" id="{20446CEF-8F7A-18C3-B64C-C8A7CA949E4F}"/>
                </a:ext>
              </a:extLst>
            </p:cNvPr>
            <p:cNvPicPr/>
            <p:nvPr/>
          </p:nvPicPr>
          <p:blipFill>
            <a:blip r:embed="rId13" cstate="print"/>
            <a:stretch>
              <a:fillRect/>
            </a:stretch>
          </p:blipFill>
          <p:spPr>
            <a:xfrm>
              <a:off x="3563170" y="8035697"/>
              <a:ext cx="13498443" cy="2509766"/>
            </a:xfrm>
            <a:prstGeom prst="rect">
              <a:avLst/>
            </a:prstGeom>
          </p:spPr>
        </p:pic>
      </p:grpSp>
      <p:sp>
        <p:nvSpPr>
          <p:cNvPr id="61" name="object 53">
            <a:extLst>
              <a:ext uri="{FF2B5EF4-FFF2-40B4-BE49-F238E27FC236}">
                <a16:creationId xmlns:a16="http://schemas.microsoft.com/office/drawing/2014/main" id="{F0FDA070-4D2C-131E-746F-1F060D4EFE69}"/>
              </a:ext>
            </a:extLst>
          </p:cNvPr>
          <p:cNvSpPr txBox="1"/>
          <p:nvPr/>
        </p:nvSpPr>
        <p:spPr>
          <a:xfrm>
            <a:off x="5065121" y="9639475"/>
            <a:ext cx="1404620" cy="530860"/>
          </a:xfrm>
          <a:prstGeom prst="rect">
            <a:avLst/>
          </a:prstGeom>
        </p:spPr>
        <p:txBody>
          <a:bodyPr vert="horz" wrap="square" lIns="0" tIns="12065" rIns="0" bIns="0" rtlCol="0">
            <a:spAutoFit/>
          </a:bodyPr>
          <a:lstStyle/>
          <a:p>
            <a:pPr marL="12700" marR="5080" algn="ctr">
              <a:lnSpc>
                <a:spcPct val="114100"/>
              </a:lnSpc>
              <a:spcBef>
                <a:spcPts val="95"/>
              </a:spcBef>
            </a:pPr>
            <a:r>
              <a:rPr sz="950" spc="45" dirty="0">
                <a:solidFill>
                  <a:srgbClr val="231F20"/>
                </a:solidFill>
                <a:latin typeface="Trebuchet MS"/>
                <a:cs typeface="Trebuchet MS"/>
              </a:rPr>
              <a:t>Pour</a:t>
            </a:r>
            <a:r>
              <a:rPr sz="950" spc="-90" dirty="0">
                <a:solidFill>
                  <a:srgbClr val="231F20"/>
                </a:solidFill>
                <a:latin typeface="Trebuchet MS"/>
                <a:cs typeface="Trebuchet MS"/>
              </a:rPr>
              <a:t> </a:t>
            </a:r>
            <a:r>
              <a:rPr sz="950" spc="80" dirty="0">
                <a:solidFill>
                  <a:srgbClr val="231F20"/>
                </a:solidFill>
                <a:latin typeface="Trebuchet MS"/>
                <a:cs typeface="Trebuchet MS"/>
              </a:rPr>
              <a:t>p</a:t>
            </a:r>
            <a:r>
              <a:rPr sz="950" spc="10" dirty="0">
                <a:solidFill>
                  <a:srgbClr val="231F20"/>
                </a:solidFill>
                <a:latin typeface="Trebuchet MS"/>
                <a:cs typeface="Trebuchet MS"/>
              </a:rPr>
              <a:t>r</a:t>
            </a:r>
            <a:r>
              <a:rPr sz="950" spc="120" dirty="0">
                <a:solidFill>
                  <a:srgbClr val="231F20"/>
                </a:solidFill>
                <a:latin typeface="Trebuchet MS"/>
                <a:cs typeface="Trebuchet MS"/>
              </a:rPr>
              <a:t>o</a:t>
            </a:r>
            <a:r>
              <a:rPr sz="950" spc="30" dirty="0">
                <a:solidFill>
                  <a:srgbClr val="231F20"/>
                </a:solidFill>
                <a:latin typeface="Trebuchet MS"/>
                <a:cs typeface="Trebuchet MS"/>
              </a:rPr>
              <a:t>l</a:t>
            </a:r>
            <a:r>
              <a:rPr sz="950" spc="60" dirty="0">
                <a:solidFill>
                  <a:srgbClr val="231F20"/>
                </a:solidFill>
                <a:latin typeface="Trebuchet MS"/>
                <a:cs typeface="Trebuchet MS"/>
              </a:rPr>
              <a:t>onger</a:t>
            </a:r>
            <a:r>
              <a:rPr sz="950" spc="-90" dirty="0">
                <a:solidFill>
                  <a:srgbClr val="231F20"/>
                </a:solidFill>
                <a:latin typeface="Trebuchet MS"/>
                <a:cs typeface="Trebuchet MS"/>
              </a:rPr>
              <a:t> </a:t>
            </a:r>
            <a:r>
              <a:rPr sz="950" spc="114" dirty="0">
                <a:solidFill>
                  <a:srgbClr val="231F20"/>
                </a:solidFill>
                <a:latin typeface="Trebuchet MS"/>
                <a:cs typeface="Trebuchet MS"/>
              </a:rPr>
              <a:t>l</a:t>
            </a:r>
            <a:r>
              <a:rPr sz="950" spc="-15" dirty="0">
                <a:solidFill>
                  <a:srgbClr val="231F20"/>
                </a:solidFill>
                <a:latin typeface="Trebuchet MS"/>
                <a:cs typeface="Trebuchet MS"/>
              </a:rPr>
              <a:t>e</a:t>
            </a:r>
            <a:r>
              <a:rPr sz="950" spc="-90" dirty="0">
                <a:solidFill>
                  <a:srgbClr val="231F20"/>
                </a:solidFill>
                <a:latin typeface="Trebuchet MS"/>
                <a:cs typeface="Trebuchet MS"/>
              </a:rPr>
              <a:t> </a:t>
            </a:r>
            <a:r>
              <a:rPr sz="950" spc="20" dirty="0">
                <a:solidFill>
                  <a:srgbClr val="231F20"/>
                </a:solidFill>
                <a:latin typeface="Trebuchet MS"/>
                <a:cs typeface="Trebuchet MS"/>
              </a:rPr>
              <a:t>q</a:t>
            </a:r>
            <a:r>
              <a:rPr sz="950" dirty="0">
                <a:solidFill>
                  <a:srgbClr val="231F20"/>
                </a:solidFill>
                <a:latin typeface="Trebuchet MS"/>
                <a:cs typeface="Trebuchet MS"/>
              </a:rPr>
              <a:t>ui</a:t>
            </a:r>
            <a:r>
              <a:rPr sz="950" spc="-20" dirty="0">
                <a:solidFill>
                  <a:srgbClr val="231F20"/>
                </a:solidFill>
                <a:latin typeface="Trebuchet MS"/>
                <a:cs typeface="Trebuchet MS"/>
              </a:rPr>
              <a:t>z</a:t>
            </a:r>
            <a:r>
              <a:rPr sz="950" dirty="0">
                <a:solidFill>
                  <a:srgbClr val="231F20"/>
                </a:solidFill>
                <a:latin typeface="Trebuchet MS"/>
                <a:cs typeface="Trebuchet MS"/>
              </a:rPr>
              <a:t>z,  </a:t>
            </a:r>
            <a:r>
              <a:rPr sz="950" spc="45" dirty="0">
                <a:solidFill>
                  <a:srgbClr val="231F20"/>
                </a:solidFill>
                <a:latin typeface="Trebuchet MS"/>
                <a:cs typeface="Trebuchet MS"/>
              </a:rPr>
              <a:t>rendez-</a:t>
            </a:r>
            <a:r>
              <a:rPr sz="950" spc="-15" dirty="0">
                <a:solidFill>
                  <a:srgbClr val="231F20"/>
                </a:solidFill>
                <a:latin typeface="Trebuchet MS"/>
                <a:cs typeface="Trebuchet MS"/>
              </a:rPr>
              <a:t>v</a:t>
            </a:r>
            <a:r>
              <a:rPr sz="950" spc="20" dirty="0">
                <a:solidFill>
                  <a:srgbClr val="231F20"/>
                </a:solidFill>
                <a:latin typeface="Trebuchet MS"/>
                <a:cs typeface="Trebuchet MS"/>
              </a:rPr>
              <a:t>o</a:t>
            </a:r>
            <a:r>
              <a:rPr sz="950" spc="10" dirty="0">
                <a:solidFill>
                  <a:srgbClr val="231F20"/>
                </a:solidFill>
                <a:latin typeface="Trebuchet MS"/>
                <a:cs typeface="Trebuchet MS"/>
              </a:rPr>
              <a:t>u</a:t>
            </a:r>
            <a:r>
              <a:rPr sz="950" spc="125" dirty="0">
                <a:solidFill>
                  <a:srgbClr val="231F20"/>
                </a:solidFill>
                <a:latin typeface="Trebuchet MS"/>
                <a:cs typeface="Trebuchet MS"/>
              </a:rPr>
              <a:t>s</a:t>
            </a:r>
            <a:r>
              <a:rPr sz="950" spc="-90" dirty="0">
                <a:solidFill>
                  <a:srgbClr val="231F20"/>
                </a:solidFill>
                <a:latin typeface="Trebuchet MS"/>
                <a:cs typeface="Trebuchet MS"/>
              </a:rPr>
              <a:t> </a:t>
            </a:r>
            <a:r>
              <a:rPr sz="950" spc="95" dirty="0">
                <a:solidFill>
                  <a:srgbClr val="231F20"/>
                </a:solidFill>
                <a:latin typeface="Trebuchet MS"/>
                <a:cs typeface="Trebuchet MS"/>
              </a:rPr>
              <a:t>s</a:t>
            </a:r>
            <a:r>
              <a:rPr sz="950" spc="80" dirty="0">
                <a:solidFill>
                  <a:srgbClr val="231F20"/>
                </a:solidFill>
                <a:latin typeface="Trebuchet MS"/>
                <a:cs typeface="Trebuchet MS"/>
              </a:rPr>
              <a:t>ur</a:t>
            </a:r>
            <a:r>
              <a:rPr sz="950" spc="-90" dirty="0">
                <a:solidFill>
                  <a:srgbClr val="231F20"/>
                </a:solidFill>
                <a:latin typeface="Trebuchet MS"/>
                <a:cs typeface="Trebuchet MS"/>
              </a:rPr>
              <a:t> </a:t>
            </a:r>
            <a:r>
              <a:rPr sz="950" spc="-130" dirty="0">
                <a:solidFill>
                  <a:srgbClr val="231F20"/>
                </a:solidFill>
                <a:latin typeface="Trebuchet MS"/>
                <a:cs typeface="Trebuchet MS"/>
              </a:rPr>
              <a:t>:</a:t>
            </a:r>
            <a:endParaRPr sz="950">
              <a:latin typeface="Trebuchet MS"/>
              <a:cs typeface="Trebuchet MS"/>
            </a:endParaRPr>
          </a:p>
          <a:p>
            <a:pPr algn="ctr">
              <a:lnSpc>
                <a:spcPct val="100000"/>
              </a:lnSpc>
              <a:spcBef>
                <a:spcPts val="600"/>
              </a:spcBef>
            </a:pPr>
            <a:r>
              <a:rPr sz="650" spc="5" dirty="0">
                <a:solidFill>
                  <a:srgbClr val="FFFFFF"/>
                </a:solidFill>
                <a:latin typeface="Trebuchet MS"/>
                <a:cs typeface="Trebuchet MS"/>
              </a:rPr>
              <a:t>http</a:t>
            </a:r>
            <a:r>
              <a:rPr sz="650" spc="5" dirty="0">
                <a:solidFill>
                  <a:srgbClr val="FFFFFF"/>
                </a:solidFill>
                <a:latin typeface="Trebuchet MS"/>
                <a:cs typeface="Trebuchet MS"/>
                <a:hlinkClick r:id="rId14"/>
              </a:rPr>
              <a:t>s://www.real</a:t>
            </a:r>
            <a:r>
              <a:rPr sz="650" spc="5" dirty="0">
                <a:solidFill>
                  <a:srgbClr val="FFFFFF"/>
                </a:solidFill>
                <a:latin typeface="Trebuchet MS"/>
                <a:cs typeface="Trebuchet MS"/>
              </a:rPr>
              <a:t>orno</a:t>
            </a:r>
            <a:r>
              <a:rPr sz="650" spc="5" dirty="0">
                <a:solidFill>
                  <a:srgbClr val="FFFFFF"/>
                </a:solidFill>
                <a:latin typeface="Trebuchet MS"/>
                <a:cs typeface="Trebuchet MS"/>
                <a:hlinkClick r:id="rId14"/>
              </a:rPr>
              <a:t>tquiz.com/</a:t>
            </a:r>
            <a:endParaRPr sz="650">
              <a:latin typeface="Trebuchet MS"/>
              <a:cs typeface="Trebuchet MS"/>
            </a:endParaRPr>
          </a:p>
        </p:txBody>
      </p:sp>
      <p:sp>
        <p:nvSpPr>
          <p:cNvPr id="62" name="object 54">
            <a:extLst>
              <a:ext uri="{FF2B5EF4-FFF2-40B4-BE49-F238E27FC236}">
                <a16:creationId xmlns:a16="http://schemas.microsoft.com/office/drawing/2014/main" id="{9441556A-C425-7D75-4959-5006C614C67B}"/>
              </a:ext>
            </a:extLst>
          </p:cNvPr>
          <p:cNvSpPr txBox="1"/>
          <p:nvPr/>
        </p:nvSpPr>
        <p:spPr>
          <a:xfrm>
            <a:off x="6954867" y="8135576"/>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grpSp>
        <p:nvGrpSpPr>
          <p:cNvPr id="63" name="object 56">
            <a:extLst>
              <a:ext uri="{FF2B5EF4-FFF2-40B4-BE49-F238E27FC236}">
                <a16:creationId xmlns:a16="http://schemas.microsoft.com/office/drawing/2014/main" id="{6E1CB634-E3CB-9BE7-709B-16100740E856}"/>
              </a:ext>
            </a:extLst>
          </p:cNvPr>
          <p:cNvGrpSpPr/>
          <p:nvPr/>
        </p:nvGrpSpPr>
        <p:grpSpPr>
          <a:xfrm>
            <a:off x="7151481" y="3501337"/>
            <a:ext cx="10079355" cy="1796414"/>
            <a:chOff x="7106068" y="3494550"/>
            <a:chExt cx="10079355" cy="1796414"/>
          </a:xfrm>
        </p:grpSpPr>
        <p:sp>
          <p:nvSpPr>
            <p:cNvPr id="64" name="object 57">
              <a:extLst>
                <a:ext uri="{FF2B5EF4-FFF2-40B4-BE49-F238E27FC236}">
                  <a16:creationId xmlns:a16="http://schemas.microsoft.com/office/drawing/2014/main" id="{23559F7D-AC51-FBA7-535E-061677AF7381}"/>
                </a:ext>
              </a:extLst>
            </p:cNvPr>
            <p:cNvSpPr/>
            <p:nvPr/>
          </p:nvSpPr>
          <p:spPr>
            <a:xfrm>
              <a:off x="7137481" y="3525962"/>
              <a:ext cx="10016490" cy="1733550"/>
            </a:xfrm>
            <a:custGeom>
              <a:avLst/>
              <a:gdLst/>
              <a:ahLst/>
              <a:cxnLst/>
              <a:rect l="l" t="t" r="r" b="b"/>
              <a:pathLst>
                <a:path w="10016490" h="1733550">
                  <a:moveTo>
                    <a:pt x="9702327" y="0"/>
                  </a:moveTo>
                  <a:lnTo>
                    <a:pt x="9521841" y="0"/>
                  </a:lnTo>
                  <a:lnTo>
                    <a:pt x="419154" y="0"/>
                  </a:lnTo>
                  <a:lnTo>
                    <a:pt x="368250" y="3800"/>
                  </a:lnTo>
                  <a:lnTo>
                    <a:pt x="319960" y="14803"/>
                  </a:lnTo>
                  <a:lnTo>
                    <a:pt x="274933" y="32411"/>
                  </a:lnTo>
                  <a:lnTo>
                    <a:pt x="233813" y="56026"/>
                  </a:lnTo>
                  <a:lnTo>
                    <a:pt x="197246" y="85049"/>
                  </a:lnTo>
                  <a:lnTo>
                    <a:pt x="165880" y="118884"/>
                  </a:lnTo>
                  <a:lnTo>
                    <a:pt x="140359" y="156932"/>
                  </a:lnTo>
                  <a:lnTo>
                    <a:pt x="121330" y="198596"/>
                  </a:lnTo>
                  <a:lnTo>
                    <a:pt x="109439" y="243277"/>
                  </a:lnTo>
                  <a:lnTo>
                    <a:pt x="105332" y="290378"/>
                  </a:lnTo>
                  <a:lnTo>
                    <a:pt x="105332" y="1515514"/>
                  </a:lnTo>
                  <a:lnTo>
                    <a:pt x="98640" y="1560786"/>
                  </a:lnTo>
                  <a:lnTo>
                    <a:pt x="79616" y="1604228"/>
                  </a:lnTo>
                  <a:lnTo>
                    <a:pt x="49836" y="1644396"/>
                  </a:lnTo>
                  <a:lnTo>
                    <a:pt x="10874" y="1679844"/>
                  </a:lnTo>
                  <a:lnTo>
                    <a:pt x="0" y="1695754"/>
                  </a:lnTo>
                  <a:lnTo>
                    <a:pt x="1375" y="1713319"/>
                  </a:lnTo>
                  <a:lnTo>
                    <a:pt x="12895" y="1727531"/>
                  </a:lnTo>
                  <a:lnTo>
                    <a:pt x="32454" y="1733381"/>
                  </a:lnTo>
                  <a:lnTo>
                    <a:pt x="9732442" y="1733402"/>
                  </a:lnTo>
                  <a:lnTo>
                    <a:pt x="9783441" y="1729173"/>
                  </a:lnTo>
                  <a:lnTo>
                    <a:pt x="9831440" y="1716978"/>
                  </a:lnTo>
                  <a:lnTo>
                    <a:pt x="9875639" y="1697560"/>
                  </a:lnTo>
                  <a:lnTo>
                    <a:pt x="9915235" y="1671661"/>
                  </a:lnTo>
                  <a:lnTo>
                    <a:pt x="9949428" y="1640021"/>
                  </a:lnTo>
                  <a:lnTo>
                    <a:pt x="9977418" y="1603382"/>
                  </a:lnTo>
                  <a:lnTo>
                    <a:pt x="9998402" y="1562485"/>
                  </a:lnTo>
                  <a:lnTo>
                    <a:pt x="10011580" y="1518073"/>
                  </a:lnTo>
                  <a:lnTo>
                    <a:pt x="10016150" y="1470887"/>
                  </a:lnTo>
                  <a:lnTo>
                    <a:pt x="10016150" y="290378"/>
                  </a:lnTo>
                  <a:lnTo>
                    <a:pt x="10012043" y="243277"/>
                  </a:lnTo>
                  <a:lnTo>
                    <a:pt x="10000152" y="198596"/>
                  </a:lnTo>
                  <a:lnTo>
                    <a:pt x="9981123" y="156932"/>
                  </a:lnTo>
                  <a:lnTo>
                    <a:pt x="9955602" y="118884"/>
                  </a:lnTo>
                  <a:lnTo>
                    <a:pt x="9924235" y="85049"/>
                  </a:lnTo>
                  <a:lnTo>
                    <a:pt x="9887669" y="56026"/>
                  </a:lnTo>
                  <a:lnTo>
                    <a:pt x="9846549" y="32411"/>
                  </a:lnTo>
                  <a:lnTo>
                    <a:pt x="9801521" y="14803"/>
                  </a:lnTo>
                  <a:lnTo>
                    <a:pt x="9753232" y="3800"/>
                  </a:lnTo>
                  <a:lnTo>
                    <a:pt x="9702327" y="0"/>
                  </a:lnTo>
                  <a:close/>
                </a:path>
              </a:pathLst>
            </a:custGeom>
            <a:solidFill>
              <a:srgbClr val="FFFFFF"/>
            </a:solidFill>
          </p:spPr>
          <p:txBody>
            <a:bodyPr wrap="square" lIns="0" tIns="0" rIns="0" bIns="0" rtlCol="0"/>
            <a:lstStyle/>
            <a:p>
              <a:endParaRPr/>
            </a:p>
          </p:txBody>
        </p:sp>
        <p:sp>
          <p:nvSpPr>
            <p:cNvPr id="65" name="object 58">
              <a:extLst>
                <a:ext uri="{FF2B5EF4-FFF2-40B4-BE49-F238E27FC236}">
                  <a16:creationId xmlns:a16="http://schemas.microsoft.com/office/drawing/2014/main" id="{84633093-6A22-4C59-4E3D-8910CC7C980B}"/>
                </a:ext>
              </a:extLst>
            </p:cNvPr>
            <p:cNvSpPr/>
            <p:nvPr/>
          </p:nvSpPr>
          <p:spPr>
            <a:xfrm>
              <a:off x="7137481" y="3525962"/>
              <a:ext cx="10016490" cy="1733550"/>
            </a:xfrm>
            <a:custGeom>
              <a:avLst/>
              <a:gdLst/>
              <a:ahLst/>
              <a:cxnLst/>
              <a:rect l="l" t="t" r="r" b="b"/>
              <a:pathLst>
                <a:path w="10016490" h="1733550">
                  <a:moveTo>
                    <a:pt x="9521841" y="0"/>
                  </a:moveTo>
                  <a:lnTo>
                    <a:pt x="9702327" y="0"/>
                  </a:lnTo>
                  <a:lnTo>
                    <a:pt x="9753232" y="3800"/>
                  </a:lnTo>
                  <a:lnTo>
                    <a:pt x="9801521" y="14803"/>
                  </a:lnTo>
                  <a:lnTo>
                    <a:pt x="9846549" y="32411"/>
                  </a:lnTo>
                  <a:lnTo>
                    <a:pt x="9887669" y="56026"/>
                  </a:lnTo>
                  <a:lnTo>
                    <a:pt x="9924235" y="85049"/>
                  </a:lnTo>
                  <a:lnTo>
                    <a:pt x="9955602" y="118884"/>
                  </a:lnTo>
                  <a:lnTo>
                    <a:pt x="9981123" y="156932"/>
                  </a:lnTo>
                  <a:lnTo>
                    <a:pt x="10000152" y="198596"/>
                  </a:lnTo>
                  <a:lnTo>
                    <a:pt x="10012043" y="243277"/>
                  </a:lnTo>
                  <a:lnTo>
                    <a:pt x="10016150" y="290378"/>
                  </a:lnTo>
                  <a:lnTo>
                    <a:pt x="10016150" y="1470887"/>
                  </a:lnTo>
                  <a:lnTo>
                    <a:pt x="10011580" y="1518073"/>
                  </a:lnTo>
                  <a:lnTo>
                    <a:pt x="9998402" y="1562485"/>
                  </a:lnTo>
                  <a:lnTo>
                    <a:pt x="9977418" y="1603382"/>
                  </a:lnTo>
                  <a:lnTo>
                    <a:pt x="9949428" y="1640021"/>
                  </a:lnTo>
                  <a:lnTo>
                    <a:pt x="9915235" y="1671661"/>
                  </a:lnTo>
                  <a:lnTo>
                    <a:pt x="9875639" y="1697560"/>
                  </a:lnTo>
                  <a:lnTo>
                    <a:pt x="9831440" y="1716978"/>
                  </a:lnTo>
                  <a:lnTo>
                    <a:pt x="9783441" y="1729173"/>
                  </a:lnTo>
                  <a:lnTo>
                    <a:pt x="9732442" y="1733402"/>
                  </a:lnTo>
                  <a:lnTo>
                    <a:pt x="32454" y="1733381"/>
                  </a:lnTo>
                  <a:lnTo>
                    <a:pt x="12895" y="1727531"/>
                  </a:lnTo>
                  <a:lnTo>
                    <a:pt x="1375" y="1713319"/>
                  </a:lnTo>
                  <a:lnTo>
                    <a:pt x="0" y="1695754"/>
                  </a:lnTo>
                  <a:lnTo>
                    <a:pt x="10874" y="1679844"/>
                  </a:lnTo>
                  <a:lnTo>
                    <a:pt x="49836" y="1644396"/>
                  </a:lnTo>
                  <a:lnTo>
                    <a:pt x="79616" y="1604228"/>
                  </a:lnTo>
                  <a:lnTo>
                    <a:pt x="98640" y="1560786"/>
                  </a:lnTo>
                  <a:lnTo>
                    <a:pt x="105332" y="1515514"/>
                  </a:lnTo>
                  <a:lnTo>
                    <a:pt x="105332" y="290378"/>
                  </a:lnTo>
                  <a:lnTo>
                    <a:pt x="109439" y="243277"/>
                  </a:lnTo>
                  <a:lnTo>
                    <a:pt x="121330" y="198596"/>
                  </a:lnTo>
                  <a:lnTo>
                    <a:pt x="140359" y="156932"/>
                  </a:lnTo>
                  <a:lnTo>
                    <a:pt x="165880" y="118884"/>
                  </a:lnTo>
                  <a:lnTo>
                    <a:pt x="197246" y="85049"/>
                  </a:lnTo>
                  <a:lnTo>
                    <a:pt x="233813" y="56026"/>
                  </a:lnTo>
                  <a:lnTo>
                    <a:pt x="274933" y="32411"/>
                  </a:lnTo>
                  <a:lnTo>
                    <a:pt x="319960" y="14803"/>
                  </a:lnTo>
                  <a:lnTo>
                    <a:pt x="368250" y="3800"/>
                  </a:lnTo>
                  <a:lnTo>
                    <a:pt x="419154" y="0"/>
                  </a:lnTo>
                  <a:lnTo>
                    <a:pt x="581516" y="0"/>
                  </a:lnTo>
                  <a:lnTo>
                    <a:pt x="9521841" y="0"/>
                  </a:lnTo>
                  <a:close/>
                </a:path>
              </a:pathLst>
            </a:custGeom>
            <a:ln w="62825">
              <a:solidFill>
                <a:srgbClr val="CC96EA"/>
              </a:solidFill>
            </a:ln>
          </p:spPr>
          <p:txBody>
            <a:bodyPr wrap="square" lIns="0" tIns="0" rIns="0" bIns="0" rtlCol="0"/>
            <a:lstStyle/>
            <a:p>
              <a:endParaRPr/>
            </a:p>
          </p:txBody>
        </p:sp>
      </p:grpSp>
      <p:sp>
        <p:nvSpPr>
          <p:cNvPr id="67" name="object 104">
            <a:extLst>
              <a:ext uri="{FF2B5EF4-FFF2-40B4-BE49-F238E27FC236}">
                <a16:creationId xmlns:a16="http://schemas.microsoft.com/office/drawing/2014/main" id="{09E870E0-EDD0-8B66-0239-8D85448FE5C1}"/>
              </a:ext>
            </a:extLst>
          </p:cNvPr>
          <p:cNvSpPr txBox="1"/>
          <p:nvPr/>
        </p:nvSpPr>
        <p:spPr>
          <a:xfrm>
            <a:off x="8040838" y="3713864"/>
            <a:ext cx="8132561" cy="1150315"/>
          </a:xfrm>
          <a:prstGeom prst="rect">
            <a:avLst/>
          </a:prstGeom>
        </p:spPr>
        <p:txBody>
          <a:bodyPr vert="horz" wrap="square" lIns="0" tIns="87630" rIns="0" bIns="0" rtlCol="0">
            <a:spAutoFit/>
          </a:bodyPr>
          <a:lstStyle/>
          <a:p>
            <a:pPr marL="12700">
              <a:lnSpc>
                <a:spcPct val="100000"/>
              </a:lnSpc>
              <a:spcBef>
                <a:spcPts val="690"/>
              </a:spcBef>
            </a:pPr>
            <a:r>
              <a:rPr lang="fr-FR" sz="2300" spc="-45" dirty="0">
                <a:solidFill>
                  <a:srgbClr val="231F20"/>
                </a:solidFill>
                <a:latin typeface="Calibri"/>
                <a:cs typeface="Calibri"/>
              </a:rPr>
              <a:t>Pour commencer, proposez le quiz “</a:t>
            </a:r>
            <a:r>
              <a:rPr lang="fr-FR" sz="2300" u="sng" spc="-45" dirty="0">
                <a:solidFill>
                  <a:srgbClr val="231F20"/>
                </a:solidFill>
                <a:latin typeface="Calibri"/>
                <a:cs typeface="Calibri"/>
              </a:rPr>
              <a:t>Photo réelle ou pas </a:t>
            </a:r>
            <a:r>
              <a:rPr lang="fr-FR" sz="2300" spc="-45" dirty="0">
                <a:solidFill>
                  <a:srgbClr val="231F20"/>
                </a:solidFill>
                <a:latin typeface="Calibri"/>
                <a:cs typeface="Calibri"/>
              </a:rPr>
              <a:t>?”. Pour chaque affirmation, les participants doivent deviner si l’image proposée est réelle ou générée par une IA.</a:t>
            </a:r>
            <a:endParaRPr sz="2300" dirty="0">
              <a:latin typeface="Arial Narrow"/>
              <a:cs typeface="Arial Narrow"/>
            </a:endParaRPr>
          </a:p>
        </p:txBody>
      </p:sp>
      <p:sp>
        <p:nvSpPr>
          <p:cNvPr id="68" name="object 104">
            <a:extLst>
              <a:ext uri="{FF2B5EF4-FFF2-40B4-BE49-F238E27FC236}">
                <a16:creationId xmlns:a16="http://schemas.microsoft.com/office/drawing/2014/main" id="{517C2E46-4E9B-F44B-0C2A-4B69114C2489}"/>
              </a:ext>
            </a:extLst>
          </p:cNvPr>
          <p:cNvSpPr txBox="1"/>
          <p:nvPr/>
        </p:nvSpPr>
        <p:spPr>
          <a:xfrm>
            <a:off x="8022192" y="8561237"/>
            <a:ext cx="8811658" cy="442429"/>
          </a:xfrm>
          <a:prstGeom prst="rect">
            <a:avLst/>
          </a:prstGeom>
        </p:spPr>
        <p:txBody>
          <a:bodyPr vert="horz" wrap="square" lIns="0" tIns="87630" rIns="0" bIns="0" rtlCol="0">
            <a:spAutoFit/>
          </a:bodyPr>
          <a:lstStyle/>
          <a:p>
            <a:pPr marL="12700">
              <a:lnSpc>
                <a:spcPct val="100000"/>
              </a:lnSpc>
              <a:spcBef>
                <a:spcPts val="690"/>
              </a:spcBef>
            </a:pPr>
            <a:r>
              <a:rPr lang="fr-FR" sz="2300" spc="-45" dirty="0">
                <a:solidFill>
                  <a:srgbClr val="231F20"/>
                </a:solidFill>
                <a:latin typeface="Calibri"/>
                <a:cs typeface="Calibri"/>
              </a:rPr>
              <a:t>Si vous voulez prolonger l’activité, vous pouvez continuer le quizz sur le site :</a:t>
            </a:r>
            <a:endParaRPr sz="2300" dirty="0">
              <a:latin typeface="Arial Narrow"/>
              <a:cs typeface="Arial Narrow"/>
            </a:endParaRPr>
          </a:p>
        </p:txBody>
      </p:sp>
      <p:sp>
        <p:nvSpPr>
          <p:cNvPr id="69" name="object 104">
            <a:extLst>
              <a:ext uri="{FF2B5EF4-FFF2-40B4-BE49-F238E27FC236}">
                <a16:creationId xmlns:a16="http://schemas.microsoft.com/office/drawing/2014/main" id="{14DE3E15-562C-E5FE-C1E4-94AF7DC11832}"/>
              </a:ext>
            </a:extLst>
          </p:cNvPr>
          <p:cNvSpPr txBox="1"/>
          <p:nvPr/>
        </p:nvSpPr>
        <p:spPr>
          <a:xfrm>
            <a:off x="8131890" y="9180060"/>
            <a:ext cx="8811658" cy="442429"/>
          </a:xfrm>
          <a:prstGeom prst="rect">
            <a:avLst/>
          </a:prstGeom>
        </p:spPr>
        <p:txBody>
          <a:bodyPr vert="horz" wrap="square" lIns="0" tIns="87630" rIns="0" bIns="0" rtlCol="0">
            <a:spAutoFit/>
          </a:bodyPr>
          <a:lstStyle/>
          <a:p>
            <a:pPr marL="12700">
              <a:lnSpc>
                <a:spcPct val="100000"/>
              </a:lnSpc>
              <a:spcBef>
                <a:spcPts val="690"/>
              </a:spcBef>
            </a:pPr>
            <a:r>
              <a:rPr lang="fr-FR" sz="2300" b="1" spc="-45" dirty="0">
                <a:solidFill>
                  <a:schemeClr val="bg1"/>
                </a:solidFill>
                <a:latin typeface="Calibri"/>
                <a:cs typeface="Calibri"/>
                <a:hlinkClick r:id="rId15"/>
              </a:rPr>
              <a:t>https://www.realornotquiz.com/</a:t>
            </a:r>
            <a:endParaRPr sz="2300" b="1" dirty="0">
              <a:solidFill>
                <a:schemeClr val="bg1"/>
              </a:solidFill>
              <a:latin typeface="Arial Narrow"/>
              <a:cs typeface="Arial Narrow"/>
            </a:endParaRPr>
          </a:p>
        </p:txBody>
      </p:sp>
      <p:sp>
        <p:nvSpPr>
          <p:cNvPr id="70" name="object 41">
            <a:extLst>
              <a:ext uri="{FF2B5EF4-FFF2-40B4-BE49-F238E27FC236}">
                <a16:creationId xmlns:a16="http://schemas.microsoft.com/office/drawing/2014/main" id="{E5D76826-651C-5D9A-7904-4C481C36BE8E}"/>
              </a:ext>
            </a:extLst>
          </p:cNvPr>
          <p:cNvSpPr txBox="1"/>
          <p:nvPr/>
        </p:nvSpPr>
        <p:spPr>
          <a:xfrm>
            <a:off x="3121486" y="589741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Tree>
    <p:extLst>
      <p:ext uri="{BB962C8B-B14F-4D97-AF65-F5344CB8AC3E}">
        <p14:creationId xmlns:p14="http://schemas.microsoft.com/office/powerpoint/2010/main" val="6497571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grpSp>
        <p:nvGrpSpPr>
          <p:cNvPr id="16" name="object 18">
            <a:extLst>
              <a:ext uri="{FF2B5EF4-FFF2-40B4-BE49-F238E27FC236}">
                <a16:creationId xmlns:a16="http://schemas.microsoft.com/office/drawing/2014/main" id="{101F81A6-9C65-4959-64BF-87BBE3AD8F18}"/>
              </a:ext>
            </a:extLst>
          </p:cNvPr>
          <p:cNvGrpSpPr/>
          <p:nvPr/>
        </p:nvGrpSpPr>
        <p:grpSpPr>
          <a:xfrm>
            <a:off x="2474291" y="7586470"/>
            <a:ext cx="4587875" cy="2695575"/>
            <a:chOff x="2474291" y="7586470"/>
            <a:chExt cx="4587875" cy="2695575"/>
          </a:xfrm>
        </p:grpSpPr>
        <p:sp>
          <p:nvSpPr>
            <p:cNvPr id="17" name="object 19">
              <a:extLst>
                <a:ext uri="{FF2B5EF4-FFF2-40B4-BE49-F238E27FC236}">
                  <a16:creationId xmlns:a16="http://schemas.microsoft.com/office/drawing/2014/main" id="{4CA4F57D-4CB6-10BE-CC7A-C37E75AEE627}"/>
                </a:ext>
              </a:extLst>
            </p:cNvPr>
            <p:cNvSpPr/>
            <p:nvPr/>
          </p:nvSpPr>
          <p:spPr>
            <a:xfrm>
              <a:off x="2474291" y="7586470"/>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19" name="object 20">
              <a:extLst>
                <a:ext uri="{FF2B5EF4-FFF2-40B4-BE49-F238E27FC236}">
                  <a16:creationId xmlns:a16="http://schemas.microsoft.com/office/drawing/2014/main" id="{0393F3A3-C8C6-039C-0612-0FD7911E1862}"/>
                </a:ext>
              </a:extLst>
            </p:cNvPr>
            <p:cNvSpPr/>
            <p:nvPr/>
          </p:nvSpPr>
          <p:spPr>
            <a:xfrm>
              <a:off x="2579148" y="7691329"/>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20" name="object 21">
              <a:extLst>
                <a:ext uri="{FF2B5EF4-FFF2-40B4-BE49-F238E27FC236}">
                  <a16:creationId xmlns:a16="http://schemas.microsoft.com/office/drawing/2014/main" id="{F02BA00D-1B7C-618F-EB41-4CAE1A284701}"/>
                </a:ext>
              </a:extLst>
            </p:cNvPr>
            <p:cNvSpPr/>
            <p:nvPr/>
          </p:nvSpPr>
          <p:spPr>
            <a:xfrm>
              <a:off x="3087456" y="8435704"/>
              <a:ext cx="3310890" cy="1486535"/>
            </a:xfrm>
            <a:custGeom>
              <a:avLst/>
              <a:gdLst/>
              <a:ahLst/>
              <a:cxnLst/>
              <a:rect l="l" t="t" r="r" b="b"/>
              <a:pathLst>
                <a:path w="3310890" h="1486534">
                  <a:moveTo>
                    <a:pt x="3237178" y="1486267"/>
                  </a:moveTo>
                  <a:lnTo>
                    <a:pt x="73664" y="1486267"/>
                  </a:lnTo>
                  <a:lnTo>
                    <a:pt x="44990" y="1480563"/>
                  </a:lnTo>
                  <a:lnTo>
                    <a:pt x="21575" y="1465008"/>
                  </a:lnTo>
                  <a:lnTo>
                    <a:pt x="5788" y="1441937"/>
                  </a:lnTo>
                  <a:lnTo>
                    <a:pt x="0" y="1413685"/>
                  </a:lnTo>
                  <a:lnTo>
                    <a:pt x="0" y="72581"/>
                  </a:lnTo>
                  <a:lnTo>
                    <a:pt x="5788" y="44329"/>
                  </a:lnTo>
                  <a:lnTo>
                    <a:pt x="21575" y="21258"/>
                  </a:lnTo>
                  <a:lnTo>
                    <a:pt x="44990" y="5703"/>
                  </a:lnTo>
                  <a:lnTo>
                    <a:pt x="73664" y="0"/>
                  </a:lnTo>
                  <a:lnTo>
                    <a:pt x="3237178" y="0"/>
                  </a:lnTo>
                  <a:lnTo>
                    <a:pt x="3265852" y="5703"/>
                  </a:lnTo>
                  <a:lnTo>
                    <a:pt x="3289267" y="21258"/>
                  </a:lnTo>
                  <a:lnTo>
                    <a:pt x="3305054" y="44329"/>
                  </a:lnTo>
                  <a:lnTo>
                    <a:pt x="3310843" y="72581"/>
                  </a:lnTo>
                  <a:lnTo>
                    <a:pt x="3310843" y="1413685"/>
                  </a:lnTo>
                  <a:lnTo>
                    <a:pt x="3305054" y="1441937"/>
                  </a:lnTo>
                  <a:lnTo>
                    <a:pt x="3289267" y="1465008"/>
                  </a:lnTo>
                  <a:lnTo>
                    <a:pt x="3265852" y="1480563"/>
                  </a:lnTo>
                  <a:lnTo>
                    <a:pt x="3237178" y="1486267"/>
                  </a:lnTo>
                  <a:close/>
                </a:path>
              </a:pathLst>
            </a:custGeom>
            <a:solidFill>
              <a:srgbClr val="F4F4F4"/>
            </a:solidFill>
          </p:spPr>
          <p:txBody>
            <a:bodyPr wrap="square" lIns="0" tIns="0" rIns="0" bIns="0" rtlCol="0"/>
            <a:lstStyle/>
            <a:p>
              <a:endParaRPr/>
            </a:p>
          </p:txBody>
        </p:sp>
        <p:sp>
          <p:nvSpPr>
            <p:cNvPr id="25" name="object 22">
              <a:extLst>
                <a:ext uri="{FF2B5EF4-FFF2-40B4-BE49-F238E27FC236}">
                  <a16:creationId xmlns:a16="http://schemas.microsoft.com/office/drawing/2014/main" id="{041517B5-7B9F-4E29-9A87-434CAE3A3B9A}"/>
                </a:ext>
              </a:extLst>
            </p:cNvPr>
            <p:cNvSpPr/>
            <p:nvPr/>
          </p:nvSpPr>
          <p:spPr>
            <a:xfrm>
              <a:off x="3087457" y="8435705"/>
              <a:ext cx="3310890" cy="168910"/>
            </a:xfrm>
            <a:custGeom>
              <a:avLst/>
              <a:gdLst/>
              <a:ahLst/>
              <a:cxnLst/>
              <a:rect l="l" t="t" r="r" b="b"/>
              <a:pathLst>
                <a:path w="3310890" h="168909">
                  <a:moveTo>
                    <a:pt x="3310843" y="168450"/>
                  </a:moveTo>
                  <a:lnTo>
                    <a:pt x="0" y="168450"/>
                  </a:lnTo>
                  <a:lnTo>
                    <a:pt x="0" y="73167"/>
                  </a:lnTo>
                  <a:lnTo>
                    <a:pt x="5835" y="44687"/>
                  </a:lnTo>
                  <a:lnTo>
                    <a:pt x="21750" y="21430"/>
                  </a:lnTo>
                  <a:lnTo>
                    <a:pt x="45355" y="5749"/>
                  </a:lnTo>
                  <a:lnTo>
                    <a:pt x="74261" y="0"/>
                  </a:lnTo>
                  <a:lnTo>
                    <a:pt x="3236581" y="0"/>
                  </a:lnTo>
                  <a:lnTo>
                    <a:pt x="3265487" y="5749"/>
                  </a:lnTo>
                  <a:lnTo>
                    <a:pt x="3289092" y="21430"/>
                  </a:lnTo>
                  <a:lnTo>
                    <a:pt x="3305007" y="44687"/>
                  </a:lnTo>
                  <a:lnTo>
                    <a:pt x="3310843" y="73167"/>
                  </a:lnTo>
                  <a:lnTo>
                    <a:pt x="3310843" y="168450"/>
                  </a:lnTo>
                  <a:close/>
                </a:path>
              </a:pathLst>
            </a:custGeom>
            <a:solidFill>
              <a:srgbClr val="E0E0E0"/>
            </a:solidFill>
          </p:spPr>
          <p:txBody>
            <a:bodyPr wrap="square" lIns="0" tIns="0" rIns="0" bIns="0" rtlCol="0"/>
            <a:lstStyle/>
            <a:p>
              <a:endParaRPr/>
            </a:p>
          </p:txBody>
        </p:sp>
        <p:sp>
          <p:nvSpPr>
            <p:cNvPr id="66" name="object 23">
              <a:extLst>
                <a:ext uri="{FF2B5EF4-FFF2-40B4-BE49-F238E27FC236}">
                  <a16:creationId xmlns:a16="http://schemas.microsoft.com/office/drawing/2014/main" id="{8DD91243-93A0-5187-94F6-727A274163B3}"/>
                </a:ext>
              </a:extLst>
            </p:cNvPr>
            <p:cNvSpPr/>
            <p:nvPr/>
          </p:nvSpPr>
          <p:spPr>
            <a:xfrm>
              <a:off x="3147034" y="8493029"/>
              <a:ext cx="3189605" cy="1365885"/>
            </a:xfrm>
            <a:custGeom>
              <a:avLst/>
              <a:gdLst/>
              <a:ahLst/>
              <a:cxnLst/>
              <a:rect l="l" t="t" r="r" b="b"/>
              <a:pathLst>
                <a:path w="3189604" h="1365884">
                  <a:moveTo>
                    <a:pt x="54610" y="26911"/>
                  </a:moveTo>
                  <a:lnTo>
                    <a:pt x="52463" y="16433"/>
                  </a:lnTo>
                  <a:lnTo>
                    <a:pt x="46609" y="7886"/>
                  </a:lnTo>
                  <a:lnTo>
                    <a:pt x="37934" y="2108"/>
                  </a:lnTo>
                  <a:lnTo>
                    <a:pt x="27305" y="0"/>
                  </a:lnTo>
                  <a:lnTo>
                    <a:pt x="16675" y="2108"/>
                  </a:lnTo>
                  <a:lnTo>
                    <a:pt x="8001" y="7886"/>
                  </a:lnTo>
                  <a:lnTo>
                    <a:pt x="2146" y="16433"/>
                  </a:lnTo>
                  <a:lnTo>
                    <a:pt x="0" y="26911"/>
                  </a:lnTo>
                  <a:lnTo>
                    <a:pt x="2146" y="37376"/>
                  </a:lnTo>
                  <a:lnTo>
                    <a:pt x="8001" y="45935"/>
                  </a:lnTo>
                  <a:lnTo>
                    <a:pt x="16675" y="51701"/>
                  </a:lnTo>
                  <a:lnTo>
                    <a:pt x="27305" y="53809"/>
                  </a:lnTo>
                  <a:lnTo>
                    <a:pt x="37934" y="51701"/>
                  </a:lnTo>
                  <a:lnTo>
                    <a:pt x="46609" y="45935"/>
                  </a:lnTo>
                  <a:lnTo>
                    <a:pt x="52463" y="37376"/>
                  </a:lnTo>
                  <a:lnTo>
                    <a:pt x="54610" y="26911"/>
                  </a:lnTo>
                  <a:close/>
                </a:path>
                <a:path w="3189604" h="1365884">
                  <a:moveTo>
                    <a:pt x="136537" y="26911"/>
                  </a:moveTo>
                  <a:lnTo>
                    <a:pt x="134391" y="16433"/>
                  </a:lnTo>
                  <a:lnTo>
                    <a:pt x="128536" y="7886"/>
                  </a:lnTo>
                  <a:lnTo>
                    <a:pt x="119862" y="2108"/>
                  </a:lnTo>
                  <a:lnTo>
                    <a:pt x="109232" y="0"/>
                  </a:lnTo>
                  <a:lnTo>
                    <a:pt x="98602" y="2108"/>
                  </a:lnTo>
                  <a:lnTo>
                    <a:pt x="89916" y="7886"/>
                  </a:lnTo>
                  <a:lnTo>
                    <a:pt x="84061" y="16433"/>
                  </a:lnTo>
                  <a:lnTo>
                    <a:pt x="81915" y="26911"/>
                  </a:lnTo>
                  <a:lnTo>
                    <a:pt x="84061" y="37376"/>
                  </a:lnTo>
                  <a:lnTo>
                    <a:pt x="89916" y="45935"/>
                  </a:lnTo>
                  <a:lnTo>
                    <a:pt x="98602" y="51701"/>
                  </a:lnTo>
                  <a:lnTo>
                    <a:pt x="109232" y="53809"/>
                  </a:lnTo>
                  <a:lnTo>
                    <a:pt x="119862" y="51701"/>
                  </a:lnTo>
                  <a:lnTo>
                    <a:pt x="128536" y="45935"/>
                  </a:lnTo>
                  <a:lnTo>
                    <a:pt x="134391" y="37376"/>
                  </a:lnTo>
                  <a:lnTo>
                    <a:pt x="136537" y="26911"/>
                  </a:lnTo>
                  <a:close/>
                </a:path>
                <a:path w="3189604" h="1365884">
                  <a:moveTo>
                    <a:pt x="219290" y="26911"/>
                  </a:moveTo>
                  <a:lnTo>
                    <a:pt x="217144" y="16433"/>
                  </a:lnTo>
                  <a:lnTo>
                    <a:pt x="211289" y="7886"/>
                  </a:lnTo>
                  <a:lnTo>
                    <a:pt x="202615" y="2108"/>
                  </a:lnTo>
                  <a:lnTo>
                    <a:pt x="191985" y="0"/>
                  </a:lnTo>
                  <a:lnTo>
                    <a:pt x="181356" y="2108"/>
                  </a:lnTo>
                  <a:lnTo>
                    <a:pt x="172669" y="7886"/>
                  </a:lnTo>
                  <a:lnTo>
                    <a:pt x="166827" y="16433"/>
                  </a:lnTo>
                  <a:lnTo>
                    <a:pt x="164680" y="26911"/>
                  </a:lnTo>
                  <a:lnTo>
                    <a:pt x="166827" y="37376"/>
                  </a:lnTo>
                  <a:lnTo>
                    <a:pt x="172669" y="45935"/>
                  </a:lnTo>
                  <a:lnTo>
                    <a:pt x="181356" y="51701"/>
                  </a:lnTo>
                  <a:lnTo>
                    <a:pt x="191985" y="53809"/>
                  </a:lnTo>
                  <a:lnTo>
                    <a:pt x="202615" y="51701"/>
                  </a:lnTo>
                  <a:lnTo>
                    <a:pt x="211289" y="45935"/>
                  </a:lnTo>
                  <a:lnTo>
                    <a:pt x="217144" y="37376"/>
                  </a:lnTo>
                  <a:lnTo>
                    <a:pt x="219290" y="26911"/>
                  </a:lnTo>
                  <a:close/>
                </a:path>
                <a:path w="3189604" h="1365884">
                  <a:moveTo>
                    <a:pt x="3189262" y="111137"/>
                  </a:moveTo>
                  <a:lnTo>
                    <a:pt x="2413" y="111137"/>
                  </a:lnTo>
                  <a:lnTo>
                    <a:pt x="2413" y="1365377"/>
                  </a:lnTo>
                  <a:lnTo>
                    <a:pt x="3189262" y="1365377"/>
                  </a:lnTo>
                  <a:lnTo>
                    <a:pt x="3189262" y="111137"/>
                  </a:lnTo>
                  <a:close/>
                </a:path>
              </a:pathLst>
            </a:custGeom>
            <a:solidFill>
              <a:srgbClr val="FFFFFF"/>
            </a:solidFill>
          </p:spPr>
          <p:txBody>
            <a:bodyPr wrap="square" lIns="0" tIns="0" rIns="0" bIns="0" rtlCol="0"/>
            <a:lstStyle/>
            <a:p>
              <a:endParaRPr/>
            </a:p>
          </p:txBody>
        </p:sp>
        <p:pic>
          <p:nvPicPr>
            <p:cNvPr id="70" name="object 24">
              <a:extLst>
                <a:ext uri="{FF2B5EF4-FFF2-40B4-BE49-F238E27FC236}">
                  <a16:creationId xmlns:a16="http://schemas.microsoft.com/office/drawing/2014/main" id="{424A1B52-A39E-77C1-7A41-31EED25B29E8}"/>
                </a:ext>
              </a:extLst>
            </p:cNvPr>
            <p:cNvPicPr/>
            <p:nvPr/>
          </p:nvPicPr>
          <p:blipFill>
            <a:blip r:embed="rId6" cstate="print"/>
            <a:stretch>
              <a:fillRect/>
            </a:stretch>
          </p:blipFill>
          <p:spPr>
            <a:xfrm>
              <a:off x="2544736" y="7656917"/>
              <a:ext cx="4396284" cy="2503023"/>
            </a:xfrm>
            <a:prstGeom prst="rect">
              <a:avLst/>
            </a:prstGeom>
          </p:spPr>
        </p:pic>
      </p:grpSp>
      <p:sp>
        <p:nvSpPr>
          <p:cNvPr id="71" name="object 25">
            <a:extLst>
              <a:ext uri="{FF2B5EF4-FFF2-40B4-BE49-F238E27FC236}">
                <a16:creationId xmlns:a16="http://schemas.microsoft.com/office/drawing/2014/main" id="{004763A2-7F7D-0FA6-838D-742F6681B7A7}"/>
              </a:ext>
            </a:extLst>
          </p:cNvPr>
          <p:cNvSpPr txBox="1"/>
          <p:nvPr/>
        </p:nvSpPr>
        <p:spPr>
          <a:xfrm>
            <a:off x="6420426" y="8059604"/>
            <a:ext cx="364490" cy="187960"/>
          </a:xfrm>
          <a:prstGeom prst="rect">
            <a:avLst/>
          </a:prstGeom>
        </p:spPr>
        <p:txBody>
          <a:bodyPr vert="horz" wrap="square" lIns="0" tIns="14605" rIns="0" bIns="0" rtlCol="0">
            <a:spAutoFit/>
          </a:bodyPr>
          <a:lstStyle/>
          <a:p>
            <a:pPr marL="12700">
              <a:lnSpc>
                <a:spcPct val="100000"/>
              </a:lnSpc>
              <a:spcBef>
                <a:spcPts val="115"/>
              </a:spcBef>
            </a:pPr>
            <a:r>
              <a:rPr sz="1050" dirty="0">
                <a:solidFill>
                  <a:srgbClr val="231F20"/>
                </a:solidFill>
                <a:latin typeface="Trebuchet MS"/>
                <a:cs typeface="Trebuchet MS"/>
              </a:rPr>
              <a:t>ne</a:t>
            </a:r>
            <a:r>
              <a:rPr sz="1050" spc="-105" dirty="0">
                <a:solidFill>
                  <a:srgbClr val="231F20"/>
                </a:solidFill>
                <a:latin typeface="Trebuchet MS"/>
                <a:cs typeface="Trebuchet MS"/>
              </a:rPr>
              <a:t> </a:t>
            </a:r>
            <a:r>
              <a:rPr sz="1050" spc="-10" dirty="0">
                <a:solidFill>
                  <a:srgbClr val="231F20"/>
                </a:solidFill>
                <a:latin typeface="Trebuchet MS"/>
                <a:cs typeface="Trebuchet MS"/>
              </a:rPr>
              <a:t>ia</a:t>
            </a:r>
            <a:r>
              <a:rPr sz="1050" spc="-105" dirty="0">
                <a:solidFill>
                  <a:srgbClr val="231F20"/>
                </a:solidFill>
                <a:latin typeface="Trebuchet MS"/>
                <a:cs typeface="Trebuchet MS"/>
              </a:rPr>
              <a:t> </a:t>
            </a:r>
            <a:r>
              <a:rPr sz="1050" spc="-145" dirty="0">
                <a:solidFill>
                  <a:srgbClr val="231F20"/>
                </a:solidFill>
                <a:latin typeface="Trebuchet MS"/>
                <a:cs typeface="Trebuchet MS"/>
              </a:rPr>
              <a:t>:</a:t>
            </a:r>
            <a:endParaRPr sz="1050">
              <a:latin typeface="Trebuchet MS"/>
              <a:cs typeface="Trebuchet MS"/>
            </a:endParaRPr>
          </a:p>
        </p:txBody>
      </p:sp>
      <p:sp>
        <p:nvSpPr>
          <p:cNvPr id="72" name="object 26">
            <a:extLst>
              <a:ext uri="{FF2B5EF4-FFF2-40B4-BE49-F238E27FC236}">
                <a16:creationId xmlns:a16="http://schemas.microsoft.com/office/drawing/2014/main" id="{58845750-788B-8705-5DC3-41413561DC98}"/>
              </a:ext>
            </a:extLst>
          </p:cNvPr>
          <p:cNvSpPr txBox="1"/>
          <p:nvPr/>
        </p:nvSpPr>
        <p:spPr>
          <a:xfrm>
            <a:off x="2713932" y="7771975"/>
            <a:ext cx="3719195" cy="1905000"/>
          </a:xfrm>
          <a:prstGeom prst="rect">
            <a:avLst/>
          </a:prstGeom>
        </p:spPr>
        <p:txBody>
          <a:bodyPr vert="horz" wrap="square" lIns="0" tIns="0" rIns="0" bIns="0" rtlCol="0">
            <a:spAutoFit/>
          </a:bodyPr>
          <a:lstStyle/>
          <a:p>
            <a:pPr marR="173355"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pPr>
            <a:endParaRPr sz="800">
              <a:latin typeface="Trebuchet MS"/>
              <a:cs typeface="Trebuchet MS"/>
            </a:endParaRPr>
          </a:p>
          <a:p>
            <a:pPr>
              <a:lnSpc>
                <a:spcPct val="100000"/>
              </a:lnSpc>
              <a:spcBef>
                <a:spcPts val="45"/>
              </a:spcBef>
            </a:pPr>
            <a:endParaRPr sz="600">
              <a:latin typeface="Trebuchet MS"/>
              <a:cs typeface="Trebuchet MS"/>
            </a:endParaRPr>
          </a:p>
          <a:p>
            <a:pPr>
              <a:lnSpc>
                <a:spcPct val="100000"/>
              </a:lnSpc>
            </a:pPr>
            <a:r>
              <a:rPr sz="1050" spc="45" dirty="0">
                <a:solidFill>
                  <a:srgbClr val="231F20"/>
                </a:solidFill>
                <a:latin typeface="Trebuchet MS"/>
                <a:cs typeface="Trebuchet MS"/>
              </a:rPr>
              <a:t>repérez</a:t>
            </a:r>
            <a:r>
              <a:rPr sz="1050" spc="-105" dirty="0">
                <a:solidFill>
                  <a:srgbClr val="231F20"/>
                </a:solidFill>
                <a:latin typeface="Trebuchet MS"/>
                <a:cs typeface="Trebuchet MS"/>
              </a:rPr>
              <a:t> </a:t>
            </a:r>
            <a:r>
              <a:rPr sz="1050" spc="65" dirty="0">
                <a:solidFill>
                  <a:srgbClr val="231F20"/>
                </a:solidFill>
                <a:latin typeface="Trebuchet MS"/>
                <a:cs typeface="Trebuchet MS"/>
              </a:rPr>
              <a:t>les</a:t>
            </a:r>
            <a:r>
              <a:rPr sz="1050" spc="-100" dirty="0">
                <a:solidFill>
                  <a:srgbClr val="231F20"/>
                </a:solidFill>
                <a:latin typeface="Trebuchet MS"/>
                <a:cs typeface="Trebuchet MS"/>
              </a:rPr>
              <a:t> </a:t>
            </a:r>
            <a:r>
              <a:rPr sz="1050" spc="-114" dirty="0">
                <a:solidFill>
                  <a:srgbClr val="231F20"/>
                </a:solidFill>
                <a:latin typeface="Trebuchet MS"/>
                <a:cs typeface="Trebuchet MS"/>
              </a:rPr>
              <a:t>7</a:t>
            </a:r>
            <a:r>
              <a:rPr sz="1050" spc="-105" dirty="0">
                <a:solidFill>
                  <a:srgbClr val="231F20"/>
                </a:solidFill>
                <a:latin typeface="Trebuchet MS"/>
                <a:cs typeface="Trebuchet MS"/>
              </a:rPr>
              <a:t> </a:t>
            </a:r>
            <a:r>
              <a:rPr sz="1050" spc="35" dirty="0">
                <a:solidFill>
                  <a:srgbClr val="231F20"/>
                </a:solidFill>
                <a:latin typeface="Trebuchet MS"/>
                <a:cs typeface="Trebuchet MS"/>
              </a:rPr>
              <a:t>signes</a:t>
            </a:r>
            <a:r>
              <a:rPr sz="1050" spc="-100" dirty="0">
                <a:solidFill>
                  <a:srgbClr val="231F20"/>
                </a:solidFill>
                <a:latin typeface="Trebuchet MS"/>
                <a:cs typeface="Trebuchet MS"/>
              </a:rPr>
              <a:t> </a:t>
            </a:r>
            <a:r>
              <a:rPr sz="1050" spc="-5" dirty="0">
                <a:solidFill>
                  <a:srgbClr val="231F20"/>
                </a:solidFill>
                <a:latin typeface="Trebuchet MS"/>
                <a:cs typeface="Trebuchet MS"/>
              </a:rPr>
              <a:t>indiquant</a:t>
            </a:r>
            <a:r>
              <a:rPr sz="1050" spc="-105" dirty="0">
                <a:solidFill>
                  <a:srgbClr val="231F20"/>
                </a:solidFill>
                <a:latin typeface="Trebuchet MS"/>
                <a:cs typeface="Trebuchet MS"/>
              </a:rPr>
              <a:t> </a:t>
            </a:r>
            <a:r>
              <a:rPr sz="1050" spc="-10" dirty="0">
                <a:solidFill>
                  <a:srgbClr val="231F20"/>
                </a:solidFill>
                <a:latin typeface="Trebuchet MS"/>
                <a:cs typeface="Trebuchet MS"/>
              </a:rPr>
              <a:t>que</a:t>
            </a:r>
            <a:r>
              <a:rPr sz="1050" spc="-100" dirty="0">
                <a:solidFill>
                  <a:srgbClr val="231F20"/>
                </a:solidFill>
                <a:latin typeface="Trebuchet MS"/>
                <a:cs typeface="Trebuchet MS"/>
              </a:rPr>
              <a:t> </a:t>
            </a:r>
            <a:r>
              <a:rPr sz="1050" spc="15" dirty="0">
                <a:solidFill>
                  <a:srgbClr val="231F20"/>
                </a:solidFill>
                <a:latin typeface="Trebuchet MS"/>
                <a:cs typeface="Trebuchet MS"/>
              </a:rPr>
              <a:t>ce</a:t>
            </a:r>
            <a:r>
              <a:rPr sz="1050" spc="-105" dirty="0">
                <a:solidFill>
                  <a:srgbClr val="231F20"/>
                </a:solidFill>
                <a:latin typeface="Trebuchet MS"/>
                <a:cs typeface="Trebuchet MS"/>
              </a:rPr>
              <a:t> </a:t>
            </a:r>
            <a:r>
              <a:rPr sz="1050" spc="20" dirty="0">
                <a:solidFill>
                  <a:srgbClr val="231F20"/>
                </a:solidFill>
                <a:latin typeface="Trebuchet MS"/>
                <a:cs typeface="Trebuchet MS"/>
              </a:rPr>
              <a:t>texte</a:t>
            </a:r>
            <a:r>
              <a:rPr sz="1050" spc="-100" dirty="0">
                <a:solidFill>
                  <a:srgbClr val="231F20"/>
                </a:solidFill>
                <a:latin typeface="Trebuchet MS"/>
                <a:cs typeface="Trebuchet MS"/>
              </a:rPr>
              <a:t> </a:t>
            </a:r>
            <a:r>
              <a:rPr sz="1050" spc="45" dirty="0">
                <a:solidFill>
                  <a:srgbClr val="231F20"/>
                </a:solidFill>
                <a:latin typeface="Trebuchet MS"/>
                <a:cs typeface="Trebuchet MS"/>
              </a:rPr>
              <a:t>a</a:t>
            </a:r>
            <a:r>
              <a:rPr sz="1050" spc="-105" dirty="0">
                <a:solidFill>
                  <a:srgbClr val="231F20"/>
                </a:solidFill>
                <a:latin typeface="Trebuchet MS"/>
                <a:cs typeface="Trebuchet MS"/>
              </a:rPr>
              <a:t> </a:t>
            </a:r>
            <a:r>
              <a:rPr sz="1050" spc="-5" dirty="0">
                <a:solidFill>
                  <a:srgbClr val="231F20"/>
                </a:solidFill>
                <a:latin typeface="Trebuchet MS"/>
                <a:cs typeface="Trebuchet MS"/>
              </a:rPr>
              <a:t>été</a:t>
            </a:r>
            <a:r>
              <a:rPr sz="1050" spc="-100" dirty="0">
                <a:solidFill>
                  <a:srgbClr val="231F20"/>
                </a:solidFill>
                <a:latin typeface="Trebuchet MS"/>
                <a:cs typeface="Trebuchet MS"/>
              </a:rPr>
              <a:t> </a:t>
            </a:r>
            <a:r>
              <a:rPr sz="1050" spc="35" dirty="0">
                <a:solidFill>
                  <a:srgbClr val="231F20"/>
                </a:solidFill>
                <a:latin typeface="Trebuchet MS"/>
                <a:cs typeface="Trebuchet MS"/>
              </a:rPr>
              <a:t>généré</a:t>
            </a:r>
            <a:r>
              <a:rPr sz="1050" spc="-105" dirty="0">
                <a:solidFill>
                  <a:srgbClr val="231F20"/>
                </a:solidFill>
                <a:latin typeface="Trebuchet MS"/>
                <a:cs typeface="Trebuchet MS"/>
              </a:rPr>
              <a:t> </a:t>
            </a:r>
            <a:r>
              <a:rPr sz="1050" spc="35" dirty="0">
                <a:solidFill>
                  <a:srgbClr val="231F20"/>
                </a:solidFill>
                <a:latin typeface="Trebuchet MS"/>
                <a:cs typeface="Trebuchet MS"/>
              </a:rPr>
              <a:t>par</a:t>
            </a:r>
            <a:r>
              <a:rPr sz="1050" spc="-100" dirty="0">
                <a:solidFill>
                  <a:srgbClr val="231F20"/>
                </a:solidFill>
                <a:latin typeface="Trebuchet MS"/>
                <a:cs typeface="Trebuchet MS"/>
              </a:rPr>
              <a:t> </a:t>
            </a:r>
            <a:r>
              <a:rPr sz="1050" spc="-20" dirty="0">
                <a:solidFill>
                  <a:srgbClr val="231F20"/>
                </a:solidFill>
                <a:latin typeface="Trebuchet MS"/>
                <a:cs typeface="Trebuchet MS"/>
              </a:rPr>
              <a:t>u</a:t>
            </a:r>
            <a:endParaRPr sz="1050">
              <a:latin typeface="Trebuchet MS"/>
              <a:cs typeface="Trebuchet MS"/>
            </a:endParaRPr>
          </a:p>
          <a:p>
            <a:pPr marL="338455" algn="ctr">
              <a:lnSpc>
                <a:spcPct val="100000"/>
              </a:lnSpc>
              <a:spcBef>
                <a:spcPts val="270"/>
              </a:spcBef>
            </a:pPr>
            <a:r>
              <a:rPr sz="650" spc="10" dirty="0">
                <a:solidFill>
                  <a:srgbClr val="BA87D8"/>
                </a:solidFill>
                <a:latin typeface="Trebuchet MS"/>
                <a:cs typeface="Trebuchet MS"/>
              </a:rPr>
              <a:t>Absence</a:t>
            </a:r>
            <a:r>
              <a:rPr sz="650" spc="-65" dirty="0">
                <a:solidFill>
                  <a:srgbClr val="BA87D8"/>
                </a:solidFill>
                <a:latin typeface="Trebuchet MS"/>
                <a:cs typeface="Trebuchet MS"/>
              </a:rPr>
              <a:t> </a:t>
            </a:r>
            <a:r>
              <a:rPr sz="650" spc="-5" dirty="0">
                <a:solidFill>
                  <a:srgbClr val="BA87D8"/>
                </a:solidFill>
                <a:latin typeface="Trebuchet MS"/>
                <a:cs typeface="Trebuchet MS"/>
              </a:rPr>
              <a:t>de</a:t>
            </a:r>
            <a:r>
              <a:rPr sz="650" spc="-65" dirty="0">
                <a:solidFill>
                  <a:srgbClr val="BA87D8"/>
                </a:solidFill>
                <a:latin typeface="Trebuchet MS"/>
                <a:cs typeface="Trebuchet MS"/>
              </a:rPr>
              <a:t> </a:t>
            </a:r>
            <a:r>
              <a:rPr sz="650" spc="60" dirty="0">
                <a:solidFill>
                  <a:srgbClr val="BA87D8"/>
                </a:solidFill>
                <a:latin typeface="Trebuchet MS"/>
                <a:cs typeface="Trebuchet MS"/>
              </a:rPr>
              <a:t>s</a:t>
            </a:r>
            <a:r>
              <a:rPr sz="650" spc="50" dirty="0">
                <a:solidFill>
                  <a:srgbClr val="BA87D8"/>
                </a:solidFill>
                <a:latin typeface="Trebuchet MS"/>
                <a:cs typeface="Trebuchet MS"/>
              </a:rPr>
              <a:t>ou</a:t>
            </a:r>
            <a:r>
              <a:rPr sz="650" spc="20" dirty="0">
                <a:solidFill>
                  <a:srgbClr val="BA87D8"/>
                </a:solidFill>
                <a:latin typeface="Trebuchet MS"/>
                <a:cs typeface="Trebuchet MS"/>
              </a:rPr>
              <a:t>r</a:t>
            </a:r>
            <a:r>
              <a:rPr sz="650" spc="10" dirty="0">
                <a:solidFill>
                  <a:srgbClr val="BA87D8"/>
                </a:solidFill>
                <a:latin typeface="Trebuchet MS"/>
                <a:cs typeface="Trebuchet MS"/>
              </a:rPr>
              <a:t>c</a:t>
            </a:r>
            <a:r>
              <a:rPr sz="650" dirty="0">
                <a:solidFill>
                  <a:srgbClr val="BA87D8"/>
                </a:solidFill>
                <a:latin typeface="Trebuchet MS"/>
                <a:cs typeface="Trebuchet MS"/>
              </a:rPr>
              <a:t>e</a:t>
            </a:r>
            <a:r>
              <a:rPr sz="650" spc="80" dirty="0">
                <a:solidFill>
                  <a:srgbClr val="BA87D8"/>
                </a:solidFill>
                <a:latin typeface="Trebuchet MS"/>
                <a:cs typeface="Trebuchet MS"/>
              </a:rPr>
              <a:t>s</a:t>
            </a:r>
            <a:endParaRPr sz="65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marL="590550" marR="259715">
              <a:lnSpc>
                <a:spcPct val="100000"/>
              </a:lnSpc>
              <a:spcBef>
                <a:spcPts val="585"/>
              </a:spcBef>
              <a:tabLst>
                <a:tab pos="2135505" algn="l"/>
              </a:tabLst>
            </a:pPr>
            <a:r>
              <a:rPr sz="500" spc="15" dirty="0">
                <a:solidFill>
                  <a:srgbClr val="231F20"/>
                </a:solidFill>
                <a:latin typeface="Trebuchet MS"/>
                <a:cs typeface="Trebuchet MS"/>
              </a:rPr>
              <a:t>Bonjouí</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dirty="0">
                <a:solidFill>
                  <a:srgbClr val="231F20"/>
                </a:solidFill>
                <a:latin typeface="Trebuchet MS"/>
                <a:cs typeface="Trebuchet MS"/>
              </a:rPr>
              <a:t>tous!</a:t>
            </a:r>
            <a:r>
              <a:rPr sz="500" spc="-25" dirty="0">
                <a:solidFill>
                  <a:srgbClr val="231F20"/>
                </a:solidFill>
                <a:latin typeface="Trebuchet MS"/>
                <a:cs typeface="Trebuchet MS"/>
              </a:rPr>
              <a:t> </a:t>
            </a:r>
            <a:r>
              <a:rPr sz="500" dirty="0">
                <a:solidFill>
                  <a:srgbClr val="231F20"/>
                </a:solidFill>
                <a:latin typeface="Trebuchet MS"/>
                <a:cs typeface="Trebuchet MS"/>
              </a:rPr>
              <a:t>Aujouíd’hui,</a:t>
            </a:r>
            <a:r>
              <a:rPr sz="500" spc="-20" dirty="0">
                <a:solidFill>
                  <a:srgbClr val="231F20"/>
                </a:solidFill>
                <a:latin typeface="Trebuchet MS"/>
                <a:cs typeface="Trebuchet MS"/>
              </a:rPr>
              <a:t> </a:t>
            </a:r>
            <a:r>
              <a:rPr sz="500" spc="20" dirty="0">
                <a:solidFill>
                  <a:srgbClr val="231F20"/>
                </a:solidFill>
                <a:latin typeface="Trebuchet MS"/>
                <a:cs typeface="Trebuchet MS"/>
              </a:rPr>
              <a:t>nous</a:t>
            </a:r>
            <a:r>
              <a:rPr sz="500" spc="-25" dirty="0">
                <a:solidFill>
                  <a:srgbClr val="231F20"/>
                </a:solidFill>
                <a:latin typeface="Trebuchet MS"/>
                <a:cs typeface="Trebuchet MS"/>
              </a:rPr>
              <a:t> </a:t>
            </a:r>
            <a:r>
              <a:rPr sz="500" spc="10" dirty="0">
                <a:solidFill>
                  <a:srgbClr val="231F20"/>
                </a:solidFill>
                <a:latin typeface="Trebuchet MS"/>
                <a:cs typeface="Trebuchet MS"/>
              </a:rPr>
              <a:t>allons	</a:t>
            </a:r>
            <a:r>
              <a:rPr sz="500" spc="30" dirty="0">
                <a:solidFill>
                  <a:srgbClr val="231F20"/>
                </a:solidFill>
                <a:latin typeface="Trebuchet MS"/>
                <a:cs typeface="Trebuchet MS"/>
              </a:rPr>
              <a:t>En</a:t>
            </a:r>
            <a:r>
              <a:rPr sz="500" spc="-30"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3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5"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0"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dirty="0">
                <a:solidFill>
                  <a:srgbClr val="231F20"/>
                </a:solidFill>
                <a:latin typeface="Trebuchet MS"/>
                <a:cs typeface="Trebuchet MS"/>
              </a:rPr>
              <a:t>	</a:t>
            </a:r>
            <a:r>
              <a:rPr sz="500" spc="40" dirty="0">
                <a:solidFill>
                  <a:srgbClr val="231F20"/>
                </a:solidFill>
                <a:latin typeface="Trebuchet MS"/>
                <a:cs typeface="Trebuchet MS"/>
              </a:rPr>
              <a:t>d</a:t>
            </a:r>
            <a:r>
              <a:rPr sz="500" spc="10" dirty="0">
                <a:solidFill>
                  <a:srgbClr val="231F20"/>
                </a:solidFill>
                <a:latin typeface="Trebuchet MS"/>
                <a:cs typeface="Trebuchet MS"/>
              </a:rPr>
              <a:t>íones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5" dirty="0">
                <a:solidFill>
                  <a:srgbClr val="231F20"/>
                </a:solidFill>
                <a:latin typeface="Trebuchet MS"/>
                <a:cs typeface="Trebuchet MS"/>
              </a:rPr>
              <a:t>sa</a:t>
            </a:r>
            <a:r>
              <a:rPr sz="500" spc="-15" dirty="0">
                <a:solidFill>
                  <a:srgbClr val="231F20"/>
                </a:solidFill>
                <a:latin typeface="Trebuchet MS"/>
                <a:cs typeface="Trebuchet MS"/>
              </a:rPr>
              <a:t>t</a:t>
            </a:r>
            <a:r>
              <a:rPr sz="500" spc="5" dirty="0">
                <a:solidFill>
                  <a:srgbClr val="231F20"/>
                </a:solidFill>
                <a:latin typeface="Trebuchet MS"/>
                <a:cs typeface="Trebuchet MS"/>
              </a:rPr>
              <a:t>e</a:t>
            </a:r>
            <a:r>
              <a:rPr sz="500" spc="-10" dirty="0">
                <a:solidFill>
                  <a:srgbClr val="231F20"/>
                </a:solidFill>
                <a:latin typeface="Trebuchet MS"/>
                <a:cs typeface="Trebuchet MS"/>
              </a:rPr>
              <a:t>l</a:t>
            </a:r>
            <a:r>
              <a:rPr sz="500" spc="5" dirty="0">
                <a:solidFill>
                  <a:srgbClr val="231F20"/>
                </a:solidFill>
                <a:latin typeface="Trebuchet MS"/>
                <a:cs typeface="Trebuchet MS"/>
              </a:rPr>
              <a:t>l</a:t>
            </a:r>
            <a:r>
              <a:rPr sz="500" dirty="0">
                <a:solidFill>
                  <a:srgbClr val="231F20"/>
                </a:solidFill>
                <a:latin typeface="Trebuchet MS"/>
                <a:cs typeface="Trebuchet MS"/>
              </a:rPr>
              <a:t>i</a:t>
            </a:r>
            <a:r>
              <a:rPr sz="500" spc="-15" dirty="0">
                <a:solidFill>
                  <a:srgbClr val="231F20"/>
                </a:solidFill>
                <a:latin typeface="Trebuchet MS"/>
                <a:cs typeface="Trebuchet MS"/>
              </a:rPr>
              <a:t>t</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peímet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35" dirty="0">
                <a:solidFill>
                  <a:srgbClr val="231F20"/>
                </a:solidFill>
                <a:latin typeface="Trebuchet MS"/>
                <a:cs typeface="Trebuchet MS"/>
              </a:rPr>
              <a:t>su</a:t>
            </a:r>
            <a:r>
              <a:rPr sz="500" spc="40" dirty="0">
                <a:solidFill>
                  <a:srgbClr val="231F20"/>
                </a:solidFill>
                <a:latin typeface="Trebuchet MS"/>
                <a:cs typeface="Trebuchet MS"/>
              </a:rPr>
              <a:t>í</a:t>
            </a:r>
            <a:r>
              <a:rPr sz="500" spc="-10" dirty="0">
                <a:solidFill>
                  <a:srgbClr val="231F20"/>
                </a:solidFill>
                <a:latin typeface="Trebuchet MS"/>
                <a:cs typeface="Trebuchet MS"/>
              </a:rPr>
              <a:t>v</a:t>
            </a:r>
            <a:r>
              <a:rPr sz="500" spc="5" dirty="0">
                <a:solidFill>
                  <a:srgbClr val="231F20"/>
                </a:solidFill>
                <a:latin typeface="Trebuchet MS"/>
                <a:cs typeface="Trebuchet MS"/>
              </a:rPr>
              <a:t>ei</a:t>
            </a:r>
            <a:r>
              <a:rPr sz="500" spc="-10" dirty="0">
                <a:solidFill>
                  <a:srgbClr val="231F20"/>
                </a:solidFill>
                <a:latin typeface="Trebuchet MS"/>
                <a:cs typeface="Trebuchet MS"/>
              </a:rPr>
              <a:t>l</a:t>
            </a:r>
            <a:r>
              <a:rPr sz="500" dirty="0">
                <a:solidFill>
                  <a:srgbClr val="231F20"/>
                </a:solidFill>
                <a:latin typeface="Trebuchet MS"/>
                <a:cs typeface="Trebuchet MS"/>
              </a:rPr>
              <a:t>l</a:t>
            </a:r>
            <a:r>
              <a:rPr sz="500" spc="20" dirty="0">
                <a:solidFill>
                  <a:srgbClr val="231F20"/>
                </a:solidFill>
                <a:latin typeface="Trebuchet MS"/>
                <a:cs typeface="Trebuchet MS"/>
              </a:rPr>
              <a:t>eí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f</a:t>
            </a:r>
            <a:r>
              <a:rPr sz="500" spc="40" dirty="0">
                <a:solidFill>
                  <a:srgbClr val="231F20"/>
                </a:solidFill>
                <a:latin typeface="Trebuchet MS"/>
                <a:cs typeface="Trebuchet MS"/>
              </a:rPr>
              <a:t>o</a:t>
            </a:r>
            <a:r>
              <a:rPr sz="500" spc="10" dirty="0">
                <a:solidFill>
                  <a:srgbClr val="231F20"/>
                </a:solidFill>
                <a:latin typeface="Trebuchet MS"/>
                <a:cs typeface="Trebuchet MS"/>
              </a:rPr>
              <a:t>í</a:t>
            </a:r>
            <a:r>
              <a:rPr sz="500" spc="5" dirty="0">
                <a:solidFill>
                  <a:srgbClr val="231F20"/>
                </a:solidFill>
                <a:latin typeface="Trebuchet MS"/>
                <a:cs typeface="Trebuchet MS"/>
              </a:rPr>
              <a:t>êts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opica</a:t>
            </a:r>
            <a:r>
              <a:rPr sz="500" spc="-5" dirty="0">
                <a:solidFill>
                  <a:srgbClr val="231F20"/>
                </a:solidFill>
                <a:latin typeface="Trebuchet MS"/>
                <a:cs typeface="Trebuchet MS"/>
              </a:rPr>
              <a:t>les.</a:t>
            </a:r>
            <a:r>
              <a:rPr sz="500" spc="-35" dirty="0">
                <a:solidFill>
                  <a:srgbClr val="231F20"/>
                </a:solidFill>
                <a:latin typeface="Trebuchet MS"/>
                <a:cs typeface="Trebuchet MS"/>
              </a:rPr>
              <a:t> </a:t>
            </a:r>
            <a:r>
              <a:rPr sz="500" spc="120" dirty="0">
                <a:solidFill>
                  <a:srgbClr val="231F20"/>
                </a:solidFill>
                <a:latin typeface="Trebuchet MS"/>
                <a:cs typeface="Trebuchet MS"/>
              </a:rPr>
              <a:t>i</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10" dirty="0">
                <a:solidFill>
                  <a:srgbClr val="231F20"/>
                </a:solidFill>
                <a:latin typeface="Trebuchet MS"/>
                <a:cs typeface="Trebuchet MS"/>
              </a:rPr>
              <a:t>oínes,</a:t>
            </a:r>
            <a:r>
              <a:rPr sz="500" dirty="0">
                <a:solidFill>
                  <a:srgbClr val="231F20"/>
                </a:solidFill>
                <a:latin typeface="Trebuchet MS"/>
                <a:cs typeface="Trebuchet MS"/>
              </a:rPr>
              <a:t>	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5"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0" dirty="0">
                <a:solidFill>
                  <a:srgbClr val="231F20"/>
                </a:solidFill>
                <a:latin typeface="Trebuchet MS"/>
                <a:cs typeface="Trebuchet MS"/>
              </a:rPr>
              <a:t>el.</a:t>
            </a:r>
            <a:r>
              <a:rPr sz="500" spc="-35" dirty="0">
                <a:solidFill>
                  <a:srgbClr val="231F20"/>
                </a:solidFill>
                <a:latin typeface="Trebuchet MS"/>
                <a:cs typeface="Trebuchet MS"/>
              </a:rPr>
              <a:t> </a:t>
            </a:r>
            <a:r>
              <a:rPr sz="500" spc="20" dirty="0">
                <a:solidFill>
                  <a:srgbClr val="231F20"/>
                </a:solidFill>
                <a:latin typeface="Trebuchet MS"/>
                <a:cs typeface="Trebuchet MS"/>
              </a:rPr>
              <a:t>C</a:t>
            </a:r>
            <a:r>
              <a:rPr sz="500" spc="5" dirty="0">
                <a:solidFill>
                  <a:srgbClr val="231F20"/>
                </a:solidFill>
                <a:latin typeface="Trebuchet MS"/>
                <a:cs typeface="Trebuchet MS"/>
              </a:rPr>
              <a:t>ela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35" dirty="0">
                <a:solidFill>
                  <a:srgbClr val="231F20"/>
                </a:solidFill>
                <a:latin typeface="Trebuchet MS"/>
                <a:cs typeface="Trebuchet MS"/>
              </a:rPr>
              <a:t>c</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10"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endémiq</a:t>
            </a:r>
            <a:r>
              <a:rPr sz="500" dirty="0">
                <a:solidFill>
                  <a:srgbClr val="231F20"/>
                </a:solidFill>
                <a:latin typeface="Trebuchet MS"/>
                <a:cs typeface="Trebuchet MS"/>
              </a:rPr>
              <a:t>u</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sont</a:t>
            </a:r>
            <a:r>
              <a:rPr sz="500" spc="-35" dirty="0">
                <a:solidFill>
                  <a:srgbClr val="231F20"/>
                </a:solidFill>
                <a:latin typeface="Trebuchet MS"/>
                <a:cs typeface="Trebuchet MS"/>
              </a:rPr>
              <a:t> </a:t>
            </a:r>
            <a:r>
              <a:rPr sz="500" spc="5" dirty="0">
                <a:solidFill>
                  <a:srgbClr val="231F20"/>
                </a:solidFill>
                <a:latin typeface="Trebuchet MS"/>
                <a:cs typeface="Trebuchet MS"/>
              </a:rPr>
              <a:t>en</a:t>
            </a:r>
            <a:r>
              <a:rPr sz="500" spc="-35" dirty="0">
                <a:solidFill>
                  <a:srgbClr val="231F20"/>
                </a:solidFill>
                <a:latin typeface="Trebuchet MS"/>
                <a:cs typeface="Trebuchet MS"/>
              </a:rPr>
              <a:t> </a:t>
            </a:r>
            <a:r>
              <a:rPr sz="500" spc="20" dirty="0">
                <a:solidFill>
                  <a:srgbClr val="231F20"/>
                </a:solidFill>
                <a:latin typeface="Trebuchet MS"/>
                <a:cs typeface="Trebuchet MS"/>
              </a:rPr>
              <a:t>dangeí</a:t>
            </a:r>
            <a:r>
              <a:rPr sz="50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dirty="0">
                <a:solidFill>
                  <a:srgbClr val="231F20"/>
                </a:solidFill>
                <a:latin typeface="Trebuchet MS"/>
                <a:cs typeface="Trebuchet MS"/>
              </a:rPr>
              <a:t>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5" dirty="0">
                <a:solidFill>
                  <a:srgbClr val="231F20"/>
                </a:solidFill>
                <a:latin typeface="Trebuchet MS"/>
                <a:cs typeface="Trebuchet MS"/>
              </a:rPr>
              <a:t>o</a:t>
            </a:r>
            <a:r>
              <a:rPr sz="500" spc="-15" dirty="0">
                <a:solidFill>
                  <a:srgbClr val="231F20"/>
                </a:solidFill>
                <a:latin typeface="Trebuchet MS"/>
                <a:cs typeface="Trebuchet MS"/>
              </a:rPr>
              <a:t>t</a:t>
            </a:r>
            <a:r>
              <a:rPr sz="500" spc="20" dirty="0">
                <a:solidFill>
                  <a:srgbClr val="231F20"/>
                </a:solidFill>
                <a:latin typeface="Trebuchet MS"/>
                <a:cs typeface="Trebuchet MS"/>
              </a:rPr>
              <a:t>égeí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5" dirty="0">
                <a:solidFill>
                  <a:srgbClr val="231F20"/>
                </a:solidFill>
                <a:latin typeface="Trebuchet MS"/>
                <a:cs typeface="Trebuchet MS"/>
              </a:rPr>
              <a:t>cieux</a:t>
            </a:r>
            <a:r>
              <a:rPr sz="500" spc="-35" dirty="0">
                <a:solidFill>
                  <a:srgbClr val="231F20"/>
                </a:solidFill>
                <a:latin typeface="Trebuchet MS"/>
                <a:cs typeface="Trebuchet MS"/>
              </a:rPr>
              <a:t> </a:t>
            </a:r>
            <a:r>
              <a:rPr sz="500" spc="-5" dirty="0">
                <a:solidFill>
                  <a:srgbClr val="231F20"/>
                </a:solidFill>
                <a:latin typeface="Trebuchet MS"/>
                <a:cs typeface="Trebuchet MS"/>
              </a:rPr>
              <a:t>et  d’extinction</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spc="10" dirty="0">
                <a:solidFill>
                  <a:srgbClr val="231F20"/>
                </a:solidFill>
                <a:latin typeface="Trebuchet MS"/>
                <a:cs typeface="Trebuchet MS"/>
              </a:rPr>
              <a:t>cause</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20" dirty="0">
                <a:solidFill>
                  <a:srgbClr val="231F20"/>
                </a:solidFill>
                <a:latin typeface="Trebuchet MS"/>
                <a:cs typeface="Trebuchet MS"/>
              </a:rPr>
              <a:t> </a:t>
            </a:r>
            <a:r>
              <a:rPr sz="500" spc="10" dirty="0">
                <a:solidFill>
                  <a:srgbClr val="231F20"/>
                </a:solidFill>
                <a:latin typeface="Trebuchet MS"/>
                <a:cs typeface="Trebuchet MS"/>
              </a:rPr>
              <a:t>la</a:t>
            </a:r>
            <a:r>
              <a:rPr sz="500" spc="-25" dirty="0">
                <a:solidFill>
                  <a:srgbClr val="231F20"/>
                </a:solidFill>
                <a:latin typeface="Trebuchet MS"/>
                <a:cs typeface="Trebuchet MS"/>
              </a:rPr>
              <a:t> </a:t>
            </a:r>
            <a:r>
              <a:rPr sz="500" spc="5" dirty="0">
                <a:solidFill>
                  <a:srgbClr val="231F20"/>
                </a:solidFill>
                <a:latin typeface="Trebuchet MS"/>
                <a:cs typeface="Trebuchet MS"/>
              </a:rPr>
              <a:t>défoíestation</a:t>
            </a:r>
            <a:r>
              <a:rPr sz="500" spc="-20" dirty="0">
                <a:solidFill>
                  <a:srgbClr val="231F20"/>
                </a:solidFill>
                <a:latin typeface="Trebuchet MS"/>
                <a:cs typeface="Trebuchet MS"/>
              </a:rPr>
              <a:t> </a:t>
            </a:r>
            <a:r>
              <a:rPr sz="500" spc="-5" dirty="0">
                <a:solidFill>
                  <a:srgbClr val="231F20"/>
                </a:solidFill>
                <a:latin typeface="Trebuchet MS"/>
                <a:cs typeface="Trebuchet MS"/>
              </a:rPr>
              <a:t>et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píévenií</a:t>
            </a:r>
            <a:r>
              <a:rPr sz="500" spc="-40"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a:p>
            <a:pPr marL="590550">
              <a:lnSpc>
                <a:spcPts val="525"/>
              </a:lnSpc>
              <a:spcBef>
                <a:spcPts val="5"/>
              </a:spcBef>
            </a:pP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0" dirty="0">
                <a:solidFill>
                  <a:srgbClr val="231F20"/>
                </a:solidFill>
                <a:latin typeface="Trebuchet MS"/>
                <a:cs typeface="Trebuchet MS"/>
              </a:rPr>
              <a:t> </a:t>
            </a: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ne</a:t>
            </a:r>
            <a:r>
              <a:rPr sz="500" spc="-35"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5" dirty="0">
                <a:solidFill>
                  <a:srgbClr val="231F20"/>
                </a:solidFill>
                <a:latin typeface="Trebuchet MS"/>
                <a:cs typeface="Trebuchet MS"/>
              </a:rPr>
              <a:t> </a:t>
            </a:r>
            <a:r>
              <a:rPr sz="500" spc="5" dirty="0">
                <a:solidFill>
                  <a:srgbClr val="231F20"/>
                </a:solidFill>
                <a:latin typeface="Trebuchet MS"/>
                <a:cs typeface="Trebuchet MS"/>
              </a:rPr>
              <a:t>elles</a:t>
            </a:r>
            <a:endParaRPr sz="500">
              <a:latin typeface="Trebuchet MS"/>
              <a:cs typeface="Trebuchet MS"/>
            </a:endParaRPr>
          </a:p>
          <a:p>
            <a:pPr marL="294640" algn="ctr">
              <a:lnSpc>
                <a:spcPts val="690"/>
              </a:lnSpc>
              <a:tabLst>
                <a:tab pos="1839595" algn="l"/>
              </a:tabLst>
            </a:pPr>
            <a:r>
              <a:rPr sz="500" spc="15" dirty="0">
                <a:solidFill>
                  <a:srgbClr val="231F20"/>
                </a:solidFill>
                <a:latin typeface="Trebuchet MS"/>
                <a:cs typeface="Trebuchet MS"/>
              </a:rPr>
              <a:t>pouííaient</a:t>
            </a:r>
            <a:r>
              <a:rPr sz="500" spc="-35" dirty="0">
                <a:solidFill>
                  <a:srgbClr val="231F20"/>
                </a:solidFill>
                <a:latin typeface="Trebuchet MS"/>
                <a:cs typeface="Trebuchet MS"/>
              </a:rPr>
              <a:t> </a:t>
            </a:r>
            <a:r>
              <a:rPr sz="500" spc="15" dirty="0">
                <a:solidFill>
                  <a:srgbClr val="231F20"/>
                </a:solidFill>
                <a:latin typeface="Trebuchet MS"/>
                <a:cs typeface="Trebuchet MS"/>
              </a:rPr>
              <a:t>dispaíaîtíe</a:t>
            </a:r>
            <a:r>
              <a:rPr sz="500" spc="-30" dirty="0">
                <a:solidFill>
                  <a:srgbClr val="231F20"/>
                </a:solidFill>
                <a:latin typeface="Trebuchet MS"/>
                <a:cs typeface="Trebuchet MS"/>
              </a:rPr>
              <a:t> </a:t>
            </a:r>
            <a:r>
              <a:rPr sz="500" spc="-5" dirty="0">
                <a:solidFill>
                  <a:srgbClr val="231F20"/>
                </a:solidFill>
                <a:latin typeface="Trebuchet MS"/>
                <a:cs typeface="Trebuchet MS"/>
              </a:rPr>
              <a:t>d’ici</a:t>
            </a:r>
            <a:r>
              <a:rPr sz="500" spc="-35" dirty="0">
                <a:solidFill>
                  <a:srgbClr val="231F20"/>
                </a:solidFill>
                <a:latin typeface="Trebuchet MS"/>
                <a:cs typeface="Trebuchet MS"/>
              </a:rPr>
              <a:t> </a:t>
            </a:r>
            <a:r>
              <a:rPr sz="500" spc="15" dirty="0">
                <a:solidFill>
                  <a:srgbClr val="231F20"/>
                </a:solidFill>
                <a:latin typeface="Trebuchet MS"/>
                <a:cs typeface="Trebuchet MS"/>
              </a:rPr>
              <a:t>2025. </a:t>
            </a:r>
            <a:r>
              <a:rPr sz="500" spc="40" dirty="0">
                <a:solidFill>
                  <a:srgbClr val="231F20"/>
                </a:solidFill>
                <a:latin typeface="Trebuchet MS"/>
                <a:cs typeface="Trebuchet MS"/>
              </a:rPr>
              <a:t> </a:t>
            </a:r>
            <a:r>
              <a:rPr sz="975" spc="89" baseline="-17094" dirty="0">
                <a:solidFill>
                  <a:srgbClr val="BA87D8"/>
                </a:solidFill>
                <a:latin typeface="Trebuchet MS"/>
                <a:cs typeface="Trebuchet MS"/>
              </a:rPr>
              <a:t>?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5" dirty="0">
                <a:solidFill>
                  <a:srgbClr val="231F20"/>
                </a:solidFill>
                <a:latin typeface="Trebuchet MS"/>
                <a:cs typeface="Trebuchet MS"/>
              </a:rPr>
              <a:t> </a:t>
            </a:r>
            <a:r>
              <a:rPr sz="500" spc="5" dirty="0">
                <a:solidFill>
                  <a:srgbClr val="231F20"/>
                </a:solidFill>
                <a:latin typeface="Trebuchet MS"/>
                <a:cs typeface="Trebuchet MS"/>
              </a:rPr>
              <a:t>il</a:t>
            </a:r>
            <a:r>
              <a:rPr sz="500" spc="-30"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5"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a:t>
            </a:r>
            <a:endParaRPr sz="500">
              <a:latin typeface="Trebuchet MS"/>
              <a:cs typeface="Trebuchet MS"/>
            </a:endParaRPr>
          </a:p>
          <a:p>
            <a:pPr marL="2135505">
              <a:lnSpc>
                <a:spcPts val="585"/>
              </a:lnSpc>
            </a:pP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marL="590550">
              <a:lnSpc>
                <a:spcPct val="100000"/>
              </a:lnSpc>
            </a:pPr>
            <a:r>
              <a:rPr sz="500" spc="10" dirty="0">
                <a:solidFill>
                  <a:srgbClr val="231F20"/>
                </a:solidFill>
                <a:latin typeface="Trebuchet MS"/>
                <a:cs typeface="Trebuchet MS"/>
              </a:rPr>
              <a:t>Il</a:t>
            </a:r>
            <a:r>
              <a:rPr sz="500" spc="-30" dirty="0">
                <a:solidFill>
                  <a:srgbClr val="231F20"/>
                </a:solidFill>
                <a:latin typeface="Trebuchet MS"/>
                <a:cs typeface="Trebuchet MS"/>
              </a:rPr>
              <a:t> </a:t>
            </a:r>
            <a:r>
              <a:rPr sz="500" spc="5" dirty="0">
                <a:solidFill>
                  <a:srgbClr val="231F20"/>
                </a:solidFill>
                <a:latin typeface="Trebuchet MS"/>
                <a:cs typeface="Trebuchet MS"/>
              </a:rPr>
              <a:t>est</a:t>
            </a:r>
            <a:r>
              <a:rPr sz="500" spc="-30" dirty="0">
                <a:solidFill>
                  <a:srgbClr val="231F20"/>
                </a:solidFill>
                <a:latin typeface="Trebuchet MS"/>
                <a:cs typeface="Trebuchet MS"/>
              </a:rPr>
              <a:t> </a:t>
            </a:r>
            <a:r>
              <a:rPr sz="500" spc="10" dirty="0">
                <a:solidFill>
                  <a:srgbClr val="231F20"/>
                </a:solidFill>
                <a:latin typeface="Trebuchet MS"/>
                <a:cs typeface="Trebuchet MS"/>
              </a:rPr>
              <a:t>impoítant</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30" dirty="0">
                <a:solidFill>
                  <a:srgbClr val="231F20"/>
                </a:solidFill>
                <a:latin typeface="Trebuchet MS"/>
                <a:cs typeface="Trebuchet MS"/>
              </a:rPr>
              <a:t> </a:t>
            </a:r>
            <a:r>
              <a:rPr sz="500" spc="10" dirty="0">
                <a:solidFill>
                  <a:srgbClr val="231F20"/>
                </a:solidFill>
                <a:latin typeface="Trebuchet MS"/>
                <a:cs typeface="Trebuchet MS"/>
              </a:rPr>
              <a:t>compíendíe</a:t>
            </a:r>
            <a:r>
              <a:rPr sz="500" spc="-25" dirty="0">
                <a:solidFill>
                  <a:srgbClr val="231F20"/>
                </a:solidFill>
                <a:latin typeface="Trebuchet MS"/>
                <a:cs typeface="Trebuchet MS"/>
              </a:rPr>
              <a:t> </a:t>
            </a:r>
            <a:r>
              <a:rPr sz="500" spc="5" dirty="0">
                <a:solidFill>
                  <a:srgbClr val="231F20"/>
                </a:solidFill>
                <a:latin typeface="Trebuchet MS"/>
                <a:cs typeface="Trebuchet MS"/>
              </a:rPr>
              <a:t>que</a:t>
            </a:r>
            <a:r>
              <a:rPr sz="500" spc="-30"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licoínes</a:t>
            </a:r>
            <a:endParaRPr sz="500">
              <a:latin typeface="Trebuchet MS"/>
              <a:cs typeface="Trebuchet MS"/>
            </a:endParaRPr>
          </a:p>
          <a:p>
            <a:pPr marL="590550" marR="260350">
              <a:lnSpc>
                <a:spcPct val="100000"/>
              </a:lnSpc>
              <a:spcBef>
                <a:spcPts val="5"/>
              </a:spcBef>
              <a:tabLst>
                <a:tab pos="2135505" algn="l"/>
              </a:tabLst>
            </a:pPr>
            <a:r>
              <a:rPr sz="500" dirty="0">
                <a:solidFill>
                  <a:srgbClr val="231F20"/>
                </a:solidFill>
                <a:latin typeface="Trebuchet MS"/>
                <a:cs typeface="Trebuchet MS"/>
              </a:rPr>
              <a:t>jouent</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25" dirty="0">
                <a:solidFill>
                  <a:srgbClr val="231F20"/>
                </a:solidFill>
                <a:latin typeface="Trebuchet MS"/>
                <a:cs typeface="Trebuchet MS"/>
              </a:rPr>
              <a:t> </a:t>
            </a:r>
            <a:r>
              <a:rPr sz="500" spc="10" dirty="0">
                <a:solidFill>
                  <a:srgbClr val="231F20"/>
                </a:solidFill>
                <a:latin typeface="Trebuchet MS"/>
                <a:cs typeface="Trebuchet MS"/>
              </a:rPr>
              <a:t>íôle</a:t>
            </a:r>
            <a:r>
              <a:rPr sz="500" spc="-25" dirty="0">
                <a:solidFill>
                  <a:srgbClr val="231F20"/>
                </a:solidFill>
                <a:latin typeface="Trebuchet MS"/>
                <a:cs typeface="Trebuchet MS"/>
              </a:rPr>
              <a:t> </a:t>
            </a:r>
            <a:r>
              <a:rPr sz="500" spc="15" dirty="0">
                <a:solidFill>
                  <a:srgbClr val="231F20"/>
                </a:solidFill>
                <a:latin typeface="Trebuchet MS"/>
                <a:cs typeface="Trebuchet MS"/>
              </a:rPr>
              <a:t>cíucial</a:t>
            </a:r>
            <a:r>
              <a:rPr sz="500" spc="-25" dirty="0">
                <a:solidFill>
                  <a:srgbClr val="231F20"/>
                </a:solidFill>
                <a:latin typeface="Trebuchet MS"/>
                <a:cs typeface="Trebuchet MS"/>
              </a:rPr>
              <a:t> </a:t>
            </a:r>
            <a:r>
              <a:rPr sz="500" spc="15" dirty="0">
                <a:solidFill>
                  <a:srgbClr val="231F20"/>
                </a:solidFill>
                <a:latin typeface="Trebuchet MS"/>
                <a:cs typeface="Trebuchet MS"/>
              </a:rPr>
              <a:t>dans</a:t>
            </a:r>
            <a:r>
              <a:rPr sz="500" spc="-25" dirty="0">
                <a:solidFill>
                  <a:srgbClr val="231F20"/>
                </a:solidFill>
                <a:latin typeface="Trebuchet MS"/>
                <a:cs typeface="Trebuchet MS"/>
              </a:rPr>
              <a:t> </a:t>
            </a:r>
            <a:r>
              <a:rPr sz="500" spc="-5" dirty="0">
                <a:solidFill>
                  <a:srgbClr val="231F20"/>
                </a:solidFill>
                <a:latin typeface="Trebuchet MS"/>
                <a:cs typeface="Trebuchet MS"/>
              </a:rPr>
              <a:t>l’écosystème.</a:t>
            </a:r>
            <a:r>
              <a:rPr sz="500" spc="-25" dirty="0">
                <a:solidFill>
                  <a:srgbClr val="231F20"/>
                </a:solidFill>
                <a:latin typeface="Trebuchet MS"/>
                <a:cs typeface="Trebuchet MS"/>
              </a:rPr>
              <a:t> </a:t>
            </a:r>
            <a:r>
              <a:rPr sz="500" spc="15" dirty="0">
                <a:solidFill>
                  <a:srgbClr val="231F20"/>
                </a:solidFill>
                <a:latin typeface="Trebuchet MS"/>
                <a:cs typeface="Trebuchet MS"/>
              </a:rPr>
              <a:t>Elles	</a:t>
            </a:r>
            <a:r>
              <a:rPr sz="500" spc="30" dirty="0">
                <a:solidFill>
                  <a:srgbClr val="231F20"/>
                </a:solidFill>
                <a:latin typeface="Trebuchet MS"/>
                <a:cs typeface="Trebuchet MS"/>
              </a:rPr>
              <a:t>Si </a:t>
            </a:r>
            <a:r>
              <a:rPr sz="500" spc="20" dirty="0">
                <a:solidFill>
                  <a:srgbClr val="231F20"/>
                </a:solidFill>
                <a:latin typeface="Trebuchet MS"/>
                <a:cs typeface="Trebuchet MS"/>
              </a:rPr>
              <a:t>nous </a:t>
            </a:r>
            <a:r>
              <a:rPr sz="500" spc="10" dirty="0">
                <a:solidFill>
                  <a:srgbClr val="231F20"/>
                </a:solidFill>
                <a:latin typeface="Trebuchet MS"/>
                <a:cs typeface="Trebuchet MS"/>
              </a:rPr>
              <a:t>tíavaillons </a:t>
            </a:r>
            <a:r>
              <a:rPr sz="500" dirty="0">
                <a:solidFill>
                  <a:srgbClr val="231F20"/>
                </a:solidFill>
                <a:latin typeface="Trebuchet MS"/>
                <a:cs typeface="Trebuchet MS"/>
              </a:rPr>
              <a:t>ensemble, </a:t>
            </a:r>
            <a:r>
              <a:rPr sz="500" spc="20" dirty="0">
                <a:solidFill>
                  <a:srgbClr val="231F20"/>
                </a:solidFill>
                <a:latin typeface="Trebuchet MS"/>
                <a:cs typeface="Trebuchet MS"/>
              </a:rPr>
              <a:t>nous </a:t>
            </a:r>
            <a:r>
              <a:rPr sz="500" spc="10" dirty="0">
                <a:solidFill>
                  <a:srgbClr val="231F20"/>
                </a:solidFill>
                <a:latin typeface="Trebuchet MS"/>
                <a:cs typeface="Trebuchet MS"/>
              </a:rPr>
              <a:t>pouvons </a:t>
            </a:r>
            <a:r>
              <a:rPr sz="500" spc="15" dirty="0">
                <a:solidFill>
                  <a:srgbClr val="231F20"/>
                </a:solidFill>
                <a:latin typeface="Trebuchet MS"/>
                <a:cs typeface="Trebuchet MS"/>
              </a:rPr>
              <a:t> </a:t>
            </a:r>
            <a:r>
              <a:rPr sz="500" spc="5" dirty="0">
                <a:solidFill>
                  <a:srgbClr val="231F20"/>
                </a:solidFill>
                <a:latin typeface="Trebuchet MS"/>
                <a:cs typeface="Trebuchet MS"/>
              </a:rPr>
              <a:t>aident</a:t>
            </a:r>
            <a:r>
              <a:rPr sz="500" spc="-30"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10" dirty="0">
                <a:solidFill>
                  <a:srgbClr val="231F20"/>
                </a:solidFill>
                <a:latin typeface="Trebuchet MS"/>
                <a:cs typeface="Trebuchet MS"/>
              </a:rPr>
              <a:t>polliniseí</a:t>
            </a:r>
            <a:r>
              <a:rPr sz="500" spc="-25"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plantes</a:t>
            </a:r>
            <a:r>
              <a:rPr sz="500" spc="-25" dirty="0">
                <a:solidFill>
                  <a:srgbClr val="231F20"/>
                </a:solidFill>
                <a:latin typeface="Trebuchet MS"/>
                <a:cs typeface="Trebuchet MS"/>
              </a:rPr>
              <a:t> </a:t>
            </a:r>
            <a:r>
              <a:rPr sz="500" spc="-5" dirty="0">
                <a:solidFill>
                  <a:srgbClr val="231F20"/>
                </a:solidFill>
                <a:latin typeface="Trebuchet MS"/>
                <a:cs typeface="Trebuchet MS"/>
              </a:rPr>
              <a:t>et</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20" dirty="0">
                <a:solidFill>
                  <a:srgbClr val="231F20"/>
                </a:solidFill>
                <a:latin typeface="Trebuchet MS"/>
                <a:cs typeface="Trebuchet MS"/>
              </a:rPr>
              <a:t>íéguleí</a:t>
            </a:r>
            <a:r>
              <a:rPr sz="500" spc="-30" dirty="0">
                <a:solidFill>
                  <a:srgbClr val="231F20"/>
                </a:solidFill>
                <a:latin typeface="Trebuchet MS"/>
                <a:cs typeface="Trebuchet MS"/>
              </a:rPr>
              <a:t> </a:t>
            </a:r>
            <a:r>
              <a:rPr sz="500" spc="10" dirty="0">
                <a:solidFill>
                  <a:srgbClr val="231F20"/>
                </a:solidFill>
                <a:latin typeface="Trebuchet MS"/>
                <a:cs typeface="Trebuchet MS"/>
              </a:rPr>
              <a:t>la	</a:t>
            </a:r>
            <a:r>
              <a:rPr sz="500" spc="25" dirty="0">
                <a:solidFill>
                  <a:srgbClr val="231F20"/>
                </a:solidFill>
                <a:latin typeface="Trebuchet MS"/>
                <a:cs typeface="Trebuchet MS"/>
              </a:rPr>
              <a:t>assuíeí</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3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5" dirty="0">
                <a:solidFill>
                  <a:srgbClr val="231F20"/>
                </a:solidFill>
                <a:latin typeface="Trebuchet MS"/>
                <a:cs typeface="Trebuchet MS"/>
              </a:rPr>
              <a:t>popul</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spc="10" dirty="0">
                <a:solidFill>
                  <a:srgbClr val="231F20"/>
                </a:solidFill>
                <a:latin typeface="Trebuchet MS"/>
                <a:cs typeface="Trebuchet MS"/>
              </a:rPr>
              <a:t>ion</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40" dirty="0">
                <a:solidFill>
                  <a:srgbClr val="231F20"/>
                </a:solidFill>
                <a:latin typeface="Trebuchet MS"/>
                <a:cs typeface="Trebuchet MS"/>
              </a:rPr>
              <a:t>d</a:t>
            </a:r>
            <a:r>
              <a:rPr sz="500" spc="15" dirty="0">
                <a:solidFill>
                  <a:srgbClr val="231F20"/>
                </a:solidFill>
                <a:latin typeface="Trebuchet MS"/>
                <a:cs typeface="Trebuchet MS"/>
              </a:rPr>
              <a:t>í</a:t>
            </a:r>
            <a:r>
              <a:rPr sz="500" spc="5" dirty="0">
                <a:solidFill>
                  <a:srgbClr val="231F20"/>
                </a:solidFill>
                <a:latin typeface="Trebuchet MS"/>
                <a:cs typeface="Trebuchet MS"/>
              </a:rPr>
              <a:t>agons</a:t>
            </a:r>
            <a:r>
              <a:rPr sz="500" spc="10" dirty="0">
                <a:solidFill>
                  <a:srgbClr val="231F20"/>
                </a:solidFill>
                <a:latin typeface="Trebuchet MS"/>
                <a:cs typeface="Trebuchet MS"/>
              </a:rPr>
              <a:t>.</a:t>
            </a:r>
            <a:r>
              <a:rPr sz="500" spc="-35" dirty="0">
                <a:solidFill>
                  <a:srgbClr val="231F20"/>
                </a:solidFill>
                <a:latin typeface="Trebuchet MS"/>
                <a:cs typeface="Trebuchet MS"/>
              </a:rPr>
              <a:t>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5" dirty="0">
                <a:solidFill>
                  <a:srgbClr val="231F20"/>
                </a:solidFill>
                <a:latin typeface="Trebuchet MS"/>
                <a:cs typeface="Trebuchet MS"/>
              </a:rPr>
              <a:t>p</a:t>
            </a:r>
            <a:r>
              <a:rPr sz="500" spc="-5" dirty="0">
                <a:solidFill>
                  <a:srgbClr val="231F20"/>
                </a:solidFill>
                <a:latin typeface="Trebuchet MS"/>
                <a:cs typeface="Trebuchet MS"/>
              </a:rPr>
              <a:t>l</a:t>
            </a:r>
            <a:r>
              <a:rPr sz="500" dirty="0">
                <a:solidFill>
                  <a:srgbClr val="231F20"/>
                </a:solidFill>
                <a:latin typeface="Trebuchet MS"/>
                <a:cs typeface="Trebuchet MS"/>
              </a:rPr>
              <a:t>us</a:t>
            </a:r>
            <a:r>
              <a:rPr sz="500" spc="5" dirty="0">
                <a:solidFill>
                  <a:srgbClr val="231F20"/>
                </a:solidFill>
                <a:latin typeface="Trebuchet MS"/>
                <a:cs typeface="Trebuchet MS"/>
              </a:rPr>
              <a: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oín</a:t>
            </a:r>
            <a:r>
              <a:rPr sz="500" spc="25" dirty="0">
                <a:solidFill>
                  <a:srgbClr val="231F20"/>
                </a:solidFill>
                <a:latin typeface="Trebuchet MS"/>
                <a:cs typeface="Trebuchet MS"/>
              </a:rPr>
              <a:t>e</a:t>
            </a:r>
            <a:r>
              <a:rPr sz="500" dirty="0">
                <a:solidFill>
                  <a:srgbClr val="231F20"/>
                </a:solidFill>
                <a:latin typeface="Trebuchet MS"/>
                <a:cs typeface="Trebuchet MS"/>
              </a:rPr>
              <a:t>	</a:t>
            </a:r>
            <a:r>
              <a:rPr sz="500" spc="10" dirty="0">
                <a:solidFill>
                  <a:srgbClr val="231F20"/>
                </a:solidFill>
                <a:latin typeface="Trebuchet MS"/>
                <a:cs typeface="Trebuchet MS"/>
              </a:rPr>
              <a:t>fas</a:t>
            </a:r>
            <a:r>
              <a:rPr sz="500" spc="15" dirty="0">
                <a:solidFill>
                  <a:srgbClr val="231F20"/>
                </a:solidFill>
                <a:latin typeface="Trebuchet MS"/>
                <a:cs typeface="Trebuchet MS"/>
              </a:rPr>
              <a:t>c</a:t>
            </a:r>
            <a:r>
              <a:rPr sz="500" spc="10" dirty="0">
                <a:solidFill>
                  <a:srgbClr val="231F20"/>
                </a:solidFill>
                <a:latin typeface="Trebuchet MS"/>
                <a:cs typeface="Trebuchet MS"/>
              </a:rPr>
              <a:t>inan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spc="-5"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a:p>
            <a:pPr marL="590550">
              <a:lnSpc>
                <a:spcPct val="100000"/>
              </a:lnSpc>
            </a:pPr>
            <a:r>
              <a:rPr sz="500" spc="15" dirty="0">
                <a:solidFill>
                  <a:srgbClr val="231F20"/>
                </a:solidFill>
                <a:latin typeface="Trebuchet MS"/>
                <a:cs typeface="Trebuchet MS"/>
              </a:rPr>
              <a:t>m</a:t>
            </a:r>
            <a:r>
              <a:rPr sz="500" spc="5" dirty="0">
                <a:solidFill>
                  <a:srgbClr val="231F20"/>
                </a:solidFill>
                <a:latin typeface="Trebuchet MS"/>
                <a:cs typeface="Trebuchet MS"/>
              </a:rPr>
              <a:t>a</a:t>
            </a:r>
            <a:r>
              <a:rPr sz="500" spc="30" dirty="0">
                <a:solidFill>
                  <a:srgbClr val="231F20"/>
                </a:solidFill>
                <a:latin typeface="Trebuchet MS"/>
                <a:cs typeface="Trebuchet MS"/>
              </a:rPr>
              <a:t>g</a:t>
            </a:r>
            <a:r>
              <a:rPr sz="500" spc="10" dirty="0">
                <a:solidFill>
                  <a:srgbClr val="231F20"/>
                </a:solidFill>
                <a:latin typeface="Trebuchet MS"/>
                <a:cs typeface="Trebuchet MS"/>
              </a:rPr>
              <a:t>iq</a:t>
            </a:r>
            <a:r>
              <a:rPr sz="500" spc="5" dirty="0">
                <a:solidFill>
                  <a:srgbClr val="231F20"/>
                </a:solidFill>
                <a:latin typeface="Trebuchet MS"/>
                <a:cs typeface="Trebuchet MS"/>
              </a:rPr>
              <a:t>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25" dirty="0">
                <a:solidFill>
                  <a:srgbClr val="231F20"/>
                </a:solidFill>
                <a:latin typeface="Trebuchet MS"/>
                <a:cs typeface="Trebuchet MS"/>
              </a:rPr>
              <a:t>op</a:t>
            </a:r>
            <a:r>
              <a:rPr sz="500" spc="20" dirty="0">
                <a:solidFill>
                  <a:srgbClr val="231F20"/>
                </a:solidFill>
                <a:latin typeface="Trebuchet MS"/>
                <a:cs typeface="Trebuchet MS"/>
              </a:rPr>
              <a:t>í</a:t>
            </a:r>
            <a:r>
              <a:rPr sz="500" spc="-5" dirty="0">
                <a:solidFill>
                  <a:srgbClr val="231F20"/>
                </a:solidFill>
                <a:latin typeface="Trebuchet MS"/>
                <a:cs typeface="Trebuchet MS"/>
              </a:rPr>
              <a:t>ié</a:t>
            </a:r>
            <a:r>
              <a:rPr sz="500" spc="-10" dirty="0">
                <a:solidFill>
                  <a:srgbClr val="231F20"/>
                </a:solidFill>
                <a:latin typeface="Trebuchet MS"/>
                <a:cs typeface="Trebuchet MS"/>
              </a:rPr>
              <a:t>t</a:t>
            </a:r>
            <a:r>
              <a:rPr sz="500" spc="15" dirty="0">
                <a:solidFill>
                  <a:srgbClr val="231F20"/>
                </a:solidFill>
                <a:latin typeface="Trebuchet MS"/>
                <a:cs typeface="Trebuchet MS"/>
              </a:rPr>
              <a:t>és</a:t>
            </a:r>
            <a:r>
              <a:rPr sz="500" spc="-35" dirty="0">
                <a:solidFill>
                  <a:srgbClr val="231F20"/>
                </a:solidFill>
                <a:latin typeface="Trebuchet MS"/>
                <a:cs typeface="Trebuchet MS"/>
              </a:rPr>
              <a:t> </a:t>
            </a:r>
            <a:r>
              <a:rPr sz="500" spc="20" dirty="0">
                <a:solidFill>
                  <a:srgbClr val="231F20"/>
                </a:solidFill>
                <a:latin typeface="Trebuchet MS"/>
                <a:cs typeface="Trebuchet MS"/>
              </a:rPr>
              <a:t>cuí</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dirty="0">
                <a:solidFill>
                  <a:srgbClr val="231F20"/>
                </a:solidFill>
                <a:latin typeface="Trebuchet MS"/>
                <a:cs typeface="Trebuchet MS"/>
              </a:rPr>
              <a:t>i</a:t>
            </a:r>
            <a:r>
              <a:rPr sz="500" spc="-10" dirty="0">
                <a:solidFill>
                  <a:srgbClr val="231F20"/>
                </a:solidFill>
                <a:latin typeface="Trebuchet MS"/>
                <a:cs typeface="Trebuchet MS"/>
              </a:rPr>
              <a:t>v</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25" dirty="0">
                <a:solidFill>
                  <a:srgbClr val="231F20"/>
                </a:solidFill>
                <a:latin typeface="Trebuchet MS"/>
                <a:cs typeface="Trebuchet MS"/>
              </a:rPr>
              <a:t>inc</a:t>
            </a:r>
            <a:r>
              <a:rPr sz="500" spc="5" dirty="0">
                <a:solidFill>
                  <a:srgbClr val="231F20"/>
                </a:solidFill>
                <a:latin typeface="Trebuchet MS"/>
                <a:cs typeface="Trebuchet MS"/>
              </a:rPr>
              <a:t>í</a:t>
            </a:r>
            <a:r>
              <a:rPr sz="500" dirty="0">
                <a:solidFill>
                  <a:srgbClr val="231F20"/>
                </a:solidFill>
                <a:latin typeface="Trebuchet MS"/>
                <a:cs typeface="Trebuchet MS"/>
              </a:rPr>
              <a:t>o</a:t>
            </a:r>
            <a:r>
              <a:rPr sz="500" spc="-5" dirty="0">
                <a:solidFill>
                  <a:srgbClr val="231F20"/>
                </a:solidFill>
                <a:latin typeface="Trebuchet MS"/>
                <a:cs typeface="Trebuchet MS"/>
              </a:rPr>
              <a:t>y</a:t>
            </a:r>
            <a:r>
              <a:rPr sz="500" spc="10" dirty="0">
                <a:solidFill>
                  <a:srgbClr val="231F20"/>
                </a:solidFill>
                <a:latin typeface="Trebuchet MS"/>
                <a:cs typeface="Trebuchet MS"/>
              </a:rPr>
              <a:t>ab</a:t>
            </a:r>
            <a:r>
              <a:rPr sz="500" spc="-5" dirty="0">
                <a:solidFill>
                  <a:srgbClr val="231F20"/>
                </a:solidFill>
                <a:latin typeface="Trebuchet MS"/>
                <a:cs typeface="Trebuchet MS"/>
              </a:rPr>
              <a:t>les.</a:t>
            </a:r>
            <a:endParaRPr sz="500">
              <a:latin typeface="Trebuchet MS"/>
              <a:cs typeface="Trebuchet MS"/>
            </a:endParaRPr>
          </a:p>
        </p:txBody>
      </p:sp>
      <p:grpSp>
        <p:nvGrpSpPr>
          <p:cNvPr id="73" name="object 27">
            <a:extLst>
              <a:ext uri="{FF2B5EF4-FFF2-40B4-BE49-F238E27FC236}">
                <a16:creationId xmlns:a16="http://schemas.microsoft.com/office/drawing/2014/main" id="{026AEFFD-9B92-6A97-D62E-7341E7A5E994}"/>
              </a:ext>
            </a:extLst>
          </p:cNvPr>
          <p:cNvGrpSpPr/>
          <p:nvPr/>
        </p:nvGrpSpPr>
        <p:grpSpPr>
          <a:xfrm>
            <a:off x="1865796" y="7117783"/>
            <a:ext cx="4587875" cy="2695575"/>
            <a:chOff x="1865796" y="7117783"/>
            <a:chExt cx="4587875" cy="2695575"/>
          </a:xfrm>
        </p:grpSpPr>
        <p:sp>
          <p:nvSpPr>
            <p:cNvPr id="74" name="object 28">
              <a:extLst>
                <a:ext uri="{FF2B5EF4-FFF2-40B4-BE49-F238E27FC236}">
                  <a16:creationId xmlns:a16="http://schemas.microsoft.com/office/drawing/2014/main" id="{86914235-0538-71E2-4AAE-15704581ADB2}"/>
                </a:ext>
              </a:extLst>
            </p:cNvPr>
            <p:cNvSpPr/>
            <p:nvPr/>
          </p:nvSpPr>
          <p:spPr>
            <a:xfrm>
              <a:off x="1865796" y="7117783"/>
              <a:ext cx="4587875" cy="2695575"/>
            </a:xfrm>
            <a:custGeom>
              <a:avLst/>
              <a:gdLst/>
              <a:ahLst/>
              <a:cxnLst/>
              <a:rect l="l" t="t" r="r" b="b"/>
              <a:pathLst>
                <a:path w="4587875" h="2695575">
                  <a:moveTo>
                    <a:pt x="4587504" y="0"/>
                  </a:moveTo>
                  <a:lnTo>
                    <a:pt x="0" y="0"/>
                  </a:lnTo>
                  <a:lnTo>
                    <a:pt x="0" y="2695205"/>
                  </a:lnTo>
                  <a:lnTo>
                    <a:pt x="4587504" y="2695205"/>
                  </a:lnTo>
                  <a:lnTo>
                    <a:pt x="4587504" y="0"/>
                  </a:lnTo>
                  <a:close/>
                </a:path>
              </a:pathLst>
            </a:custGeom>
            <a:solidFill>
              <a:srgbClr val="231F20">
                <a:alpha val="54998"/>
              </a:srgbClr>
            </a:solidFill>
          </p:spPr>
          <p:txBody>
            <a:bodyPr wrap="square" lIns="0" tIns="0" rIns="0" bIns="0" rtlCol="0"/>
            <a:lstStyle/>
            <a:p>
              <a:endParaRPr/>
            </a:p>
          </p:txBody>
        </p:sp>
        <p:sp>
          <p:nvSpPr>
            <p:cNvPr id="75" name="object 29">
              <a:extLst>
                <a:ext uri="{FF2B5EF4-FFF2-40B4-BE49-F238E27FC236}">
                  <a16:creationId xmlns:a16="http://schemas.microsoft.com/office/drawing/2014/main" id="{5BDD8104-5846-0F53-291D-2A3611F53BA8}"/>
                </a:ext>
              </a:extLst>
            </p:cNvPr>
            <p:cNvSpPr/>
            <p:nvPr/>
          </p:nvSpPr>
          <p:spPr>
            <a:xfrm>
              <a:off x="1970653" y="7222640"/>
              <a:ext cx="4327525" cy="2434590"/>
            </a:xfrm>
            <a:custGeom>
              <a:avLst/>
              <a:gdLst/>
              <a:ahLst/>
              <a:cxnLst/>
              <a:rect l="l" t="t" r="r" b="b"/>
              <a:pathLst>
                <a:path w="4327525" h="2434590">
                  <a:moveTo>
                    <a:pt x="4205526" y="0"/>
                  </a:moveTo>
                  <a:lnTo>
                    <a:pt x="121933" y="0"/>
                  </a:lnTo>
                  <a:lnTo>
                    <a:pt x="74473" y="9582"/>
                  </a:lnTo>
                  <a:lnTo>
                    <a:pt x="35714" y="35714"/>
                  </a:lnTo>
                  <a:lnTo>
                    <a:pt x="9582" y="74473"/>
                  </a:lnTo>
                  <a:lnTo>
                    <a:pt x="0" y="121933"/>
                  </a:lnTo>
                  <a:lnTo>
                    <a:pt x="0" y="2312264"/>
                  </a:lnTo>
                  <a:lnTo>
                    <a:pt x="9582" y="2359725"/>
                  </a:lnTo>
                  <a:lnTo>
                    <a:pt x="35714" y="2398483"/>
                  </a:lnTo>
                  <a:lnTo>
                    <a:pt x="74473" y="2424615"/>
                  </a:lnTo>
                  <a:lnTo>
                    <a:pt x="121933" y="2434198"/>
                  </a:lnTo>
                  <a:lnTo>
                    <a:pt x="4205526" y="2434198"/>
                  </a:lnTo>
                  <a:lnTo>
                    <a:pt x="4252986" y="2424615"/>
                  </a:lnTo>
                  <a:lnTo>
                    <a:pt x="4291744" y="2398483"/>
                  </a:lnTo>
                  <a:lnTo>
                    <a:pt x="4317877" y="2359725"/>
                  </a:lnTo>
                  <a:lnTo>
                    <a:pt x="4327459" y="2312264"/>
                  </a:lnTo>
                  <a:lnTo>
                    <a:pt x="4327459" y="121933"/>
                  </a:lnTo>
                  <a:lnTo>
                    <a:pt x="4317877" y="74473"/>
                  </a:lnTo>
                  <a:lnTo>
                    <a:pt x="4291744" y="35714"/>
                  </a:lnTo>
                  <a:lnTo>
                    <a:pt x="4252986" y="9582"/>
                  </a:lnTo>
                  <a:lnTo>
                    <a:pt x="4205526" y="0"/>
                  </a:lnTo>
                  <a:close/>
                </a:path>
              </a:pathLst>
            </a:custGeom>
            <a:solidFill>
              <a:srgbClr val="FFFFFF"/>
            </a:solidFill>
          </p:spPr>
          <p:txBody>
            <a:bodyPr wrap="square" lIns="0" tIns="0" rIns="0" bIns="0" rtlCol="0"/>
            <a:lstStyle/>
            <a:p>
              <a:endParaRPr/>
            </a:p>
          </p:txBody>
        </p:sp>
        <p:sp>
          <p:nvSpPr>
            <p:cNvPr id="76" name="object 30">
              <a:extLst>
                <a:ext uri="{FF2B5EF4-FFF2-40B4-BE49-F238E27FC236}">
                  <a16:creationId xmlns:a16="http://schemas.microsoft.com/office/drawing/2014/main" id="{26647574-45A6-CB72-26E1-51DEDC042A3B}"/>
                </a:ext>
              </a:extLst>
            </p:cNvPr>
            <p:cNvSpPr/>
            <p:nvPr/>
          </p:nvSpPr>
          <p:spPr>
            <a:xfrm>
              <a:off x="2478960" y="7967015"/>
              <a:ext cx="3310890" cy="1486535"/>
            </a:xfrm>
            <a:custGeom>
              <a:avLst/>
              <a:gdLst/>
              <a:ahLst/>
              <a:cxnLst/>
              <a:rect l="l" t="t" r="r" b="b"/>
              <a:pathLst>
                <a:path w="3310890" h="1486534">
                  <a:moveTo>
                    <a:pt x="3237178" y="1486267"/>
                  </a:moveTo>
                  <a:lnTo>
                    <a:pt x="73664" y="1486267"/>
                  </a:lnTo>
                  <a:lnTo>
                    <a:pt x="44990" y="1480563"/>
                  </a:lnTo>
                  <a:lnTo>
                    <a:pt x="21575" y="1465008"/>
                  </a:lnTo>
                  <a:lnTo>
                    <a:pt x="5788" y="1441937"/>
                  </a:lnTo>
                  <a:lnTo>
                    <a:pt x="0" y="1413685"/>
                  </a:lnTo>
                  <a:lnTo>
                    <a:pt x="0" y="72581"/>
                  </a:lnTo>
                  <a:lnTo>
                    <a:pt x="5788" y="44329"/>
                  </a:lnTo>
                  <a:lnTo>
                    <a:pt x="21575" y="21258"/>
                  </a:lnTo>
                  <a:lnTo>
                    <a:pt x="44990" y="5703"/>
                  </a:lnTo>
                  <a:lnTo>
                    <a:pt x="73664" y="0"/>
                  </a:lnTo>
                  <a:lnTo>
                    <a:pt x="3237178" y="0"/>
                  </a:lnTo>
                  <a:lnTo>
                    <a:pt x="3265852" y="5703"/>
                  </a:lnTo>
                  <a:lnTo>
                    <a:pt x="3289267" y="21258"/>
                  </a:lnTo>
                  <a:lnTo>
                    <a:pt x="3305054" y="44329"/>
                  </a:lnTo>
                  <a:lnTo>
                    <a:pt x="3310843" y="72581"/>
                  </a:lnTo>
                  <a:lnTo>
                    <a:pt x="3310843" y="1413685"/>
                  </a:lnTo>
                  <a:lnTo>
                    <a:pt x="3305054" y="1441937"/>
                  </a:lnTo>
                  <a:lnTo>
                    <a:pt x="3289267" y="1465008"/>
                  </a:lnTo>
                  <a:lnTo>
                    <a:pt x="3265852" y="1480563"/>
                  </a:lnTo>
                  <a:lnTo>
                    <a:pt x="3237178" y="1486267"/>
                  </a:lnTo>
                  <a:close/>
                </a:path>
              </a:pathLst>
            </a:custGeom>
            <a:solidFill>
              <a:srgbClr val="F4F4F4"/>
            </a:solidFill>
          </p:spPr>
          <p:txBody>
            <a:bodyPr wrap="square" lIns="0" tIns="0" rIns="0" bIns="0" rtlCol="0"/>
            <a:lstStyle/>
            <a:p>
              <a:endParaRPr/>
            </a:p>
          </p:txBody>
        </p:sp>
        <p:sp>
          <p:nvSpPr>
            <p:cNvPr id="77" name="object 31">
              <a:extLst>
                <a:ext uri="{FF2B5EF4-FFF2-40B4-BE49-F238E27FC236}">
                  <a16:creationId xmlns:a16="http://schemas.microsoft.com/office/drawing/2014/main" id="{333BBD59-57F8-99D5-8AFB-6DA26A411178}"/>
                </a:ext>
              </a:extLst>
            </p:cNvPr>
            <p:cNvSpPr/>
            <p:nvPr/>
          </p:nvSpPr>
          <p:spPr>
            <a:xfrm>
              <a:off x="2478961" y="7967015"/>
              <a:ext cx="3310890" cy="168910"/>
            </a:xfrm>
            <a:custGeom>
              <a:avLst/>
              <a:gdLst/>
              <a:ahLst/>
              <a:cxnLst/>
              <a:rect l="l" t="t" r="r" b="b"/>
              <a:pathLst>
                <a:path w="3310890" h="168909">
                  <a:moveTo>
                    <a:pt x="3310843" y="168450"/>
                  </a:moveTo>
                  <a:lnTo>
                    <a:pt x="0" y="168450"/>
                  </a:lnTo>
                  <a:lnTo>
                    <a:pt x="0" y="73167"/>
                  </a:lnTo>
                  <a:lnTo>
                    <a:pt x="5835" y="44687"/>
                  </a:lnTo>
                  <a:lnTo>
                    <a:pt x="21750" y="21430"/>
                  </a:lnTo>
                  <a:lnTo>
                    <a:pt x="45355" y="5749"/>
                  </a:lnTo>
                  <a:lnTo>
                    <a:pt x="74261" y="0"/>
                  </a:lnTo>
                  <a:lnTo>
                    <a:pt x="3236581" y="0"/>
                  </a:lnTo>
                  <a:lnTo>
                    <a:pt x="3265487" y="5749"/>
                  </a:lnTo>
                  <a:lnTo>
                    <a:pt x="3289092" y="21430"/>
                  </a:lnTo>
                  <a:lnTo>
                    <a:pt x="3305007" y="44687"/>
                  </a:lnTo>
                  <a:lnTo>
                    <a:pt x="3310843" y="73167"/>
                  </a:lnTo>
                  <a:lnTo>
                    <a:pt x="3310843" y="168450"/>
                  </a:lnTo>
                  <a:close/>
                </a:path>
              </a:pathLst>
            </a:custGeom>
            <a:solidFill>
              <a:srgbClr val="E0E0E0"/>
            </a:solidFill>
          </p:spPr>
          <p:txBody>
            <a:bodyPr wrap="square" lIns="0" tIns="0" rIns="0" bIns="0" rtlCol="0"/>
            <a:lstStyle/>
            <a:p>
              <a:endParaRPr/>
            </a:p>
          </p:txBody>
        </p:sp>
        <p:sp>
          <p:nvSpPr>
            <p:cNvPr id="78" name="object 32">
              <a:extLst>
                <a:ext uri="{FF2B5EF4-FFF2-40B4-BE49-F238E27FC236}">
                  <a16:creationId xmlns:a16="http://schemas.microsoft.com/office/drawing/2014/main" id="{679A2449-F67E-3FB5-9F7E-6156E16F1F25}"/>
                </a:ext>
              </a:extLst>
            </p:cNvPr>
            <p:cNvSpPr/>
            <p:nvPr/>
          </p:nvSpPr>
          <p:spPr>
            <a:xfrm>
              <a:off x="2538539" y="8024336"/>
              <a:ext cx="3189605" cy="1365885"/>
            </a:xfrm>
            <a:custGeom>
              <a:avLst/>
              <a:gdLst/>
              <a:ahLst/>
              <a:cxnLst/>
              <a:rect l="l" t="t" r="r" b="b"/>
              <a:pathLst>
                <a:path w="3189604" h="1365884">
                  <a:moveTo>
                    <a:pt x="54610" y="26911"/>
                  </a:moveTo>
                  <a:lnTo>
                    <a:pt x="52463" y="16433"/>
                  </a:lnTo>
                  <a:lnTo>
                    <a:pt x="46609" y="7886"/>
                  </a:lnTo>
                  <a:lnTo>
                    <a:pt x="37934" y="2120"/>
                  </a:lnTo>
                  <a:lnTo>
                    <a:pt x="27305" y="0"/>
                  </a:lnTo>
                  <a:lnTo>
                    <a:pt x="16675" y="2120"/>
                  </a:lnTo>
                  <a:lnTo>
                    <a:pt x="7988" y="7886"/>
                  </a:lnTo>
                  <a:lnTo>
                    <a:pt x="2146" y="16433"/>
                  </a:lnTo>
                  <a:lnTo>
                    <a:pt x="0" y="26911"/>
                  </a:lnTo>
                  <a:lnTo>
                    <a:pt x="2146" y="37388"/>
                  </a:lnTo>
                  <a:lnTo>
                    <a:pt x="7988" y="45935"/>
                  </a:lnTo>
                  <a:lnTo>
                    <a:pt x="16675" y="51701"/>
                  </a:lnTo>
                  <a:lnTo>
                    <a:pt x="27305" y="53822"/>
                  </a:lnTo>
                  <a:lnTo>
                    <a:pt x="37934" y="51701"/>
                  </a:lnTo>
                  <a:lnTo>
                    <a:pt x="46609" y="45935"/>
                  </a:lnTo>
                  <a:lnTo>
                    <a:pt x="52463" y="37388"/>
                  </a:lnTo>
                  <a:lnTo>
                    <a:pt x="54610" y="26911"/>
                  </a:lnTo>
                  <a:close/>
                </a:path>
                <a:path w="3189604" h="1365884">
                  <a:moveTo>
                    <a:pt x="136537" y="26911"/>
                  </a:moveTo>
                  <a:lnTo>
                    <a:pt x="134391" y="16433"/>
                  </a:lnTo>
                  <a:lnTo>
                    <a:pt x="128536" y="7886"/>
                  </a:lnTo>
                  <a:lnTo>
                    <a:pt x="119862" y="2120"/>
                  </a:lnTo>
                  <a:lnTo>
                    <a:pt x="109232" y="0"/>
                  </a:lnTo>
                  <a:lnTo>
                    <a:pt x="98602" y="2120"/>
                  </a:lnTo>
                  <a:lnTo>
                    <a:pt x="89916" y="7886"/>
                  </a:lnTo>
                  <a:lnTo>
                    <a:pt x="84061" y="16433"/>
                  </a:lnTo>
                  <a:lnTo>
                    <a:pt x="81915" y="26911"/>
                  </a:lnTo>
                  <a:lnTo>
                    <a:pt x="84061" y="37388"/>
                  </a:lnTo>
                  <a:lnTo>
                    <a:pt x="89916" y="45935"/>
                  </a:lnTo>
                  <a:lnTo>
                    <a:pt x="98602" y="51701"/>
                  </a:lnTo>
                  <a:lnTo>
                    <a:pt x="109232" y="53822"/>
                  </a:lnTo>
                  <a:lnTo>
                    <a:pt x="119862" y="51701"/>
                  </a:lnTo>
                  <a:lnTo>
                    <a:pt x="128536" y="45935"/>
                  </a:lnTo>
                  <a:lnTo>
                    <a:pt x="134391" y="37388"/>
                  </a:lnTo>
                  <a:lnTo>
                    <a:pt x="136537" y="26911"/>
                  </a:lnTo>
                  <a:close/>
                </a:path>
                <a:path w="3189604" h="1365884">
                  <a:moveTo>
                    <a:pt x="219290" y="26911"/>
                  </a:moveTo>
                  <a:lnTo>
                    <a:pt x="217144" y="16433"/>
                  </a:lnTo>
                  <a:lnTo>
                    <a:pt x="211289" y="7886"/>
                  </a:lnTo>
                  <a:lnTo>
                    <a:pt x="202615" y="2120"/>
                  </a:lnTo>
                  <a:lnTo>
                    <a:pt x="191985" y="0"/>
                  </a:lnTo>
                  <a:lnTo>
                    <a:pt x="181356" y="2120"/>
                  </a:lnTo>
                  <a:lnTo>
                    <a:pt x="172669" y="7886"/>
                  </a:lnTo>
                  <a:lnTo>
                    <a:pt x="166827" y="16433"/>
                  </a:lnTo>
                  <a:lnTo>
                    <a:pt x="164680" y="26911"/>
                  </a:lnTo>
                  <a:lnTo>
                    <a:pt x="166827" y="37388"/>
                  </a:lnTo>
                  <a:lnTo>
                    <a:pt x="172669" y="45935"/>
                  </a:lnTo>
                  <a:lnTo>
                    <a:pt x="181356" y="51701"/>
                  </a:lnTo>
                  <a:lnTo>
                    <a:pt x="191985" y="53822"/>
                  </a:lnTo>
                  <a:lnTo>
                    <a:pt x="202615" y="51701"/>
                  </a:lnTo>
                  <a:lnTo>
                    <a:pt x="211289" y="45935"/>
                  </a:lnTo>
                  <a:lnTo>
                    <a:pt x="217144" y="37388"/>
                  </a:lnTo>
                  <a:lnTo>
                    <a:pt x="219290" y="26911"/>
                  </a:lnTo>
                  <a:close/>
                </a:path>
                <a:path w="3189604" h="1365884">
                  <a:moveTo>
                    <a:pt x="3189262" y="111137"/>
                  </a:moveTo>
                  <a:lnTo>
                    <a:pt x="2413" y="111137"/>
                  </a:lnTo>
                  <a:lnTo>
                    <a:pt x="2413" y="1365377"/>
                  </a:lnTo>
                  <a:lnTo>
                    <a:pt x="3189262" y="1365377"/>
                  </a:lnTo>
                  <a:lnTo>
                    <a:pt x="3189262" y="111137"/>
                  </a:lnTo>
                  <a:close/>
                </a:path>
              </a:pathLst>
            </a:custGeom>
            <a:solidFill>
              <a:srgbClr val="FFFFFF"/>
            </a:solidFill>
          </p:spPr>
          <p:txBody>
            <a:bodyPr wrap="square" lIns="0" tIns="0" rIns="0" bIns="0" rtlCol="0"/>
            <a:lstStyle/>
            <a:p>
              <a:endParaRPr/>
            </a:p>
          </p:txBody>
        </p:sp>
        <p:pic>
          <p:nvPicPr>
            <p:cNvPr id="79" name="object 33">
              <a:extLst>
                <a:ext uri="{FF2B5EF4-FFF2-40B4-BE49-F238E27FC236}">
                  <a16:creationId xmlns:a16="http://schemas.microsoft.com/office/drawing/2014/main" id="{B3C2813C-C037-60CB-82C4-B8C7F40A4456}"/>
                </a:ext>
              </a:extLst>
            </p:cNvPr>
            <p:cNvPicPr/>
            <p:nvPr/>
          </p:nvPicPr>
          <p:blipFill>
            <a:blip r:embed="rId7" cstate="print"/>
            <a:stretch>
              <a:fillRect/>
            </a:stretch>
          </p:blipFill>
          <p:spPr>
            <a:xfrm>
              <a:off x="1936240" y="7188228"/>
              <a:ext cx="4396284" cy="2503023"/>
            </a:xfrm>
            <a:prstGeom prst="rect">
              <a:avLst/>
            </a:prstGeom>
          </p:spPr>
        </p:pic>
      </p:grpSp>
      <p:sp>
        <p:nvSpPr>
          <p:cNvPr id="80" name="object 34">
            <a:extLst>
              <a:ext uri="{FF2B5EF4-FFF2-40B4-BE49-F238E27FC236}">
                <a16:creationId xmlns:a16="http://schemas.microsoft.com/office/drawing/2014/main" id="{B206B787-227C-54E6-481F-C8BFCC0076EB}"/>
              </a:ext>
            </a:extLst>
          </p:cNvPr>
          <p:cNvSpPr txBox="1"/>
          <p:nvPr/>
        </p:nvSpPr>
        <p:spPr>
          <a:xfrm>
            <a:off x="5811930" y="7590914"/>
            <a:ext cx="364490" cy="187960"/>
          </a:xfrm>
          <a:prstGeom prst="rect">
            <a:avLst/>
          </a:prstGeom>
        </p:spPr>
        <p:txBody>
          <a:bodyPr vert="horz" wrap="square" lIns="0" tIns="14605" rIns="0" bIns="0" rtlCol="0">
            <a:spAutoFit/>
          </a:bodyPr>
          <a:lstStyle/>
          <a:p>
            <a:pPr marL="12700">
              <a:lnSpc>
                <a:spcPct val="100000"/>
              </a:lnSpc>
              <a:spcBef>
                <a:spcPts val="115"/>
              </a:spcBef>
            </a:pPr>
            <a:r>
              <a:rPr sz="1050" dirty="0">
                <a:solidFill>
                  <a:srgbClr val="231F20"/>
                </a:solidFill>
                <a:latin typeface="Trebuchet MS"/>
                <a:cs typeface="Trebuchet MS"/>
              </a:rPr>
              <a:t>ne</a:t>
            </a:r>
            <a:r>
              <a:rPr sz="1050" spc="-105" dirty="0">
                <a:solidFill>
                  <a:srgbClr val="231F20"/>
                </a:solidFill>
                <a:latin typeface="Trebuchet MS"/>
                <a:cs typeface="Trebuchet MS"/>
              </a:rPr>
              <a:t> </a:t>
            </a:r>
            <a:r>
              <a:rPr sz="1050" spc="-10" dirty="0">
                <a:solidFill>
                  <a:srgbClr val="231F20"/>
                </a:solidFill>
                <a:latin typeface="Trebuchet MS"/>
                <a:cs typeface="Trebuchet MS"/>
              </a:rPr>
              <a:t>ia</a:t>
            </a:r>
            <a:r>
              <a:rPr sz="1050" spc="-105" dirty="0">
                <a:solidFill>
                  <a:srgbClr val="231F20"/>
                </a:solidFill>
                <a:latin typeface="Trebuchet MS"/>
                <a:cs typeface="Trebuchet MS"/>
              </a:rPr>
              <a:t> </a:t>
            </a:r>
            <a:r>
              <a:rPr sz="1050" spc="-145" dirty="0">
                <a:solidFill>
                  <a:srgbClr val="231F20"/>
                </a:solidFill>
                <a:latin typeface="Trebuchet MS"/>
                <a:cs typeface="Trebuchet MS"/>
              </a:rPr>
              <a:t>:</a:t>
            </a:r>
            <a:endParaRPr sz="1050">
              <a:latin typeface="Trebuchet MS"/>
              <a:cs typeface="Trebuchet MS"/>
            </a:endParaRPr>
          </a:p>
        </p:txBody>
      </p:sp>
      <p:sp>
        <p:nvSpPr>
          <p:cNvPr id="81" name="object 35">
            <a:extLst>
              <a:ext uri="{FF2B5EF4-FFF2-40B4-BE49-F238E27FC236}">
                <a16:creationId xmlns:a16="http://schemas.microsoft.com/office/drawing/2014/main" id="{D14529F2-CA66-F397-B986-706175FA2A78}"/>
              </a:ext>
            </a:extLst>
          </p:cNvPr>
          <p:cNvSpPr txBox="1"/>
          <p:nvPr/>
        </p:nvSpPr>
        <p:spPr>
          <a:xfrm>
            <a:off x="2105436" y="7303286"/>
            <a:ext cx="3719195" cy="1905000"/>
          </a:xfrm>
          <a:prstGeom prst="rect">
            <a:avLst/>
          </a:prstGeom>
        </p:spPr>
        <p:txBody>
          <a:bodyPr vert="horz" wrap="square" lIns="0" tIns="0" rIns="0" bIns="0" rtlCol="0">
            <a:spAutoFit/>
          </a:bodyPr>
          <a:lstStyle/>
          <a:p>
            <a:pPr marR="173355" algn="r">
              <a:lnSpc>
                <a:spcPts val="705"/>
              </a:lnSpc>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spc="-5"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a:p>
            <a:pPr>
              <a:lnSpc>
                <a:spcPct val="100000"/>
              </a:lnSpc>
            </a:pPr>
            <a:endParaRPr sz="800">
              <a:latin typeface="Trebuchet MS"/>
              <a:cs typeface="Trebuchet MS"/>
            </a:endParaRPr>
          </a:p>
          <a:p>
            <a:pPr>
              <a:lnSpc>
                <a:spcPct val="100000"/>
              </a:lnSpc>
              <a:spcBef>
                <a:spcPts val="45"/>
              </a:spcBef>
            </a:pPr>
            <a:endParaRPr sz="600">
              <a:latin typeface="Trebuchet MS"/>
              <a:cs typeface="Trebuchet MS"/>
            </a:endParaRPr>
          </a:p>
          <a:p>
            <a:pPr>
              <a:lnSpc>
                <a:spcPct val="100000"/>
              </a:lnSpc>
            </a:pPr>
            <a:r>
              <a:rPr sz="1050" spc="45" dirty="0">
                <a:solidFill>
                  <a:srgbClr val="231F20"/>
                </a:solidFill>
                <a:latin typeface="Trebuchet MS"/>
                <a:cs typeface="Trebuchet MS"/>
              </a:rPr>
              <a:t>repérez</a:t>
            </a:r>
            <a:r>
              <a:rPr sz="1050" spc="-105" dirty="0">
                <a:solidFill>
                  <a:srgbClr val="231F20"/>
                </a:solidFill>
                <a:latin typeface="Trebuchet MS"/>
                <a:cs typeface="Trebuchet MS"/>
              </a:rPr>
              <a:t> </a:t>
            </a:r>
            <a:r>
              <a:rPr sz="1050" spc="65" dirty="0">
                <a:solidFill>
                  <a:srgbClr val="231F20"/>
                </a:solidFill>
                <a:latin typeface="Trebuchet MS"/>
                <a:cs typeface="Trebuchet MS"/>
              </a:rPr>
              <a:t>les</a:t>
            </a:r>
            <a:r>
              <a:rPr sz="1050" spc="-100" dirty="0">
                <a:solidFill>
                  <a:srgbClr val="231F20"/>
                </a:solidFill>
                <a:latin typeface="Trebuchet MS"/>
                <a:cs typeface="Trebuchet MS"/>
              </a:rPr>
              <a:t> </a:t>
            </a:r>
            <a:r>
              <a:rPr sz="1050" spc="-114" dirty="0">
                <a:solidFill>
                  <a:srgbClr val="231F20"/>
                </a:solidFill>
                <a:latin typeface="Trebuchet MS"/>
                <a:cs typeface="Trebuchet MS"/>
              </a:rPr>
              <a:t>7</a:t>
            </a:r>
            <a:r>
              <a:rPr sz="1050" spc="-105" dirty="0">
                <a:solidFill>
                  <a:srgbClr val="231F20"/>
                </a:solidFill>
                <a:latin typeface="Trebuchet MS"/>
                <a:cs typeface="Trebuchet MS"/>
              </a:rPr>
              <a:t> </a:t>
            </a:r>
            <a:r>
              <a:rPr sz="1050" spc="35" dirty="0">
                <a:solidFill>
                  <a:srgbClr val="231F20"/>
                </a:solidFill>
                <a:latin typeface="Trebuchet MS"/>
                <a:cs typeface="Trebuchet MS"/>
              </a:rPr>
              <a:t>signes</a:t>
            </a:r>
            <a:r>
              <a:rPr sz="1050" spc="-100" dirty="0">
                <a:solidFill>
                  <a:srgbClr val="231F20"/>
                </a:solidFill>
                <a:latin typeface="Trebuchet MS"/>
                <a:cs typeface="Trebuchet MS"/>
              </a:rPr>
              <a:t> </a:t>
            </a:r>
            <a:r>
              <a:rPr sz="1050" spc="-5" dirty="0">
                <a:solidFill>
                  <a:srgbClr val="231F20"/>
                </a:solidFill>
                <a:latin typeface="Trebuchet MS"/>
                <a:cs typeface="Trebuchet MS"/>
              </a:rPr>
              <a:t>indiquant</a:t>
            </a:r>
            <a:r>
              <a:rPr sz="1050" spc="-105" dirty="0">
                <a:solidFill>
                  <a:srgbClr val="231F20"/>
                </a:solidFill>
                <a:latin typeface="Trebuchet MS"/>
                <a:cs typeface="Trebuchet MS"/>
              </a:rPr>
              <a:t> </a:t>
            </a:r>
            <a:r>
              <a:rPr sz="1050" spc="-10" dirty="0">
                <a:solidFill>
                  <a:srgbClr val="231F20"/>
                </a:solidFill>
                <a:latin typeface="Trebuchet MS"/>
                <a:cs typeface="Trebuchet MS"/>
              </a:rPr>
              <a:t>que</a:t>
            </a:r>
            <a:r>
              <a:rPr sz="1050" spc="-100" dirty="0">
                <a:solidFill>
                  <a:srgbClr val="231F20"/>
                </a:solidFill>
                <a:latin typeface="Trebuchet MS"/>
                <a:cs typeface="Trebuchet MS"/>
              </a:rPr>
              <a:t> </a:t>
            </a:r>
            <a:r>
              <a:rPr sz="1050" spc="15" dirty="0">
                <a:solidFill>
                  <a:srgbClr val="231F20"/>
                </a:solidFill>
                <a:latin typeface="Trebuchet MS"/>
                <a:cs typeface="Trebuchet MS"/>
              </a:rPr>
              <a:t>ce</a:t>
            </a:r>
            <a:r>
              <a:rPr sz="1050" spc="-105" dirty="0">
                <a:solidFill>
                  <a:srgbClr val="231F20"/>
                </a:solidFill>
                <a:latin typeface="Trebuchet MS"/>
                <a:cs typeface="Trebuchet MS"/>
              </a:rPr>
              <a:t> </a:t>
            </a:r>
            <a:r>
              <a:rPr sz="1050" spc="20" dirty="0">
                <a:solidFill>
                  <a:srgbClr val="231F20"/>
                </a:solidFill>
                <a:latin typeface="Trebuchet MS"/>
                <a:cs typeface="Trebuchet MS"/>
              </a:rPr>
              <a:t>texte</a:t>
            </a:r>
            <a:r>
              <a:rPr sz="1050" spc="-100" dirty="0">
                <a:solidFill>
                  <a:srgbClr val="231F20"/>
                </a:solidFill>
                <a:latin typeface="Trebuchet MS"/>
                <a:cs typeface="Trebuchet MS"/>
              </a:rPr>
              <a:t> </a:t>
            </a:r>
            <a:r>
              <a:rPr sz="1050" spc="45" dirty="0">
                <a:solidFill>
                  <a:srgbClr val="231F20"/>
                </a:solidFill>
                <a:latin typeface="Trebuchet MS"/>
                <a:cs typeface="Trebuchet MS"/>
              </a:rPr>
              <a:t>a</a:t>
            </a:r>
            <a:r>
              <a:rPr sz="1050" spc="-105" dirty="0">
                <a:solidFill>
                  <a:srgbClr val="231F20"/>
                </a:solidFill>
                <a:latin typeface="Trebuchet MS"/>
                <a:cs typeface="Trebuchet MS"/>
              </a:rPr>
              <a:t> </a:t>
            </a:r>
            <a:r>
              <a:rPr sz="1050" spc="-5" dirty="0">
                <a:solidFill>
                  <a:srgbClr val="231F20"/>
                </a:solidFill>
                <a:latin typeface="Trebuchet MS"/>
                <a:cs typeface="Trebuchet MS"/>
              </a:rPr>
              <a:t>été</a:t>
            </a:r>
            <a:r>
              <a:rPr sz="1050" spc="-100" dirty="0">
                <a:solidFill>
                  <a:srgbClr val="231F20"/>
                </a:solidFill>
                <a:latin typeface="Trebuchet MS"/>
                <a:cs typeface="Trebuchet MS"/>
              </a:rPr>
              <a:t> </a:t>
            </a:r>
            <a:r>
              <a:rPr sz="1050" spc="35" dirty="0">
                <a:solidFill>
                  <a:srgbClr val="231F20"/>
                </a:solidFill>
                <a:latin typeface="Trebuchet MS"/>
                <a:cs typeface="Trebuchet MS"/>
              </a:rPr>
              <a:t>généré</a:t>
            </a:r>
            <a:r>
              <a:rPr sz="1050" spc="-105" dirty="0">
                <a:solidFill>
                  <a:srgbClr val="231F20"/>
                </a:solidFill>
                <a:latin typeface="Trebuchet MS"/>
                <a:cs typeface="Trebuchet MS"/>
              </a:rPr>
              <a:t> </a:t>
            </a:r>
            <a:r>
              <a:rPr sz="1050" spc="35" dirty="0">
                <a:solidFill>
                  <a:srgbClr val="231F20"/>
                </a:solidFill>
                <a:latin typeface="Trebuchet MS"/>
                <a:cs typeface="Trebuchet MS"/>
              </a:rPr>
              <a:t>par</a:t>
            </a:r>
            <a:r>
              <a:rPr sz="1050" spc="-100" dirty="0">
                <a:solidFill>
                  <a:srgbClr val="231F20"/>
                </a:solidFill>
                <a:latin typeface="Trebuchet MS"/>
                <a:cs typeface="Trebuchet MS"/>
              </a:rPr>
              <a:t> </a:t>
            </a:r>
            <a:r>
              <a:rPr sz="1050" spc="-20" dirty="0">
                <a:solidFill>
                  <a:srgbClr val="231F20"/>
                </a:solidFill>
                <a:latin typeface="Trebuchet MS"/>
                <a:cs typeface="Trebuchet MS"/>
              </a:rPr>
              <a:t>u</a:t>
            </a:r>
            <a:endParaRPr sz="1050">
              <a:latin typeface="Trebuchet MS"/>
              <a:cs typeface="Trebuchet MS"/>
            </a:endParaRPr>
          </a:p>
          <a:p>
            <a:pPr marL="1550035">
              <a:lnSpc>
                <a:spcPct val="100000"/>
              </a:lnSpc>
              <a:spcBef>
                <a:spcPts val="270"/>
              </a:spcBef>
            </a:pPr>
            <a:r>
              <a:rPr sz="650" spc="-90" dirty="0">
                <a:solidFill>
                  <a:srgbClr val="BA87D8"/>
                </a:solidFill>
                <a:latin typeface="Trebuchet MS"/>
                <a:cs typeface="Trebuchet MS"/>
              </a:rPr>
              <a:t>T</a:t>
            </a:r>
            <a:r>
              <a:rPr sz="650" spc="95" dirty="0">
                <a:solidFill>
                  <a:srgbClr val="BA87D8"/>
                </a:solidFill>
                <a:latin typeface="Trebuchet MS"/>
                <a:cs typeface="Trebuchet MS"/>
              </a:rPr>
              <a:t>r</a:t>
            </a:r>
            <a:r>
              <a:rPr sz="650" spc="25" dirty="0">
                <a:solidFill>
                  <a:srgbClr val="BA87D8"/>
                </a:solidFill>
                <a:latin typeface="Trebuchet MS"/>
                <a:cs typeface="Trebuchet MS"/>
              </a:rPr>
              <a:t>a</a:t>
            </a:r>
            <a:r>
              <a:rPr sz="650" spc="60" dirty="0">
                <a:solidFill>
                  <a:srgbClr val="BA87D8"/>
                </a:solidFill>
                <a:latin typeface="Trebuchet MS"/>
                <a:cs typeface="Trebuchet MS"/>
              </a:rPr>
              <a:t>n</a:t>
            </a:r>
            <a:r>
              <a:rPr sz="650" spc="30" dirty="0">
                <a:solidFill>
                  <a:srgbClr val="BA87D8"/>
                </a:solidFill>
                <a:latin typeface="Trebuchet MS"/>
                <a:cs typeface="Trebuchet MS"/>
              </a:rPr>
              <a:t>s</a:t>
            </a:r>
            <a:r>
              <a:rPr sz="650" spc="15" dirty="0">
                <a:solidFill>
                  <a:srgbClr val="BA87D8"/>
                </a:solidFill>
                <a:latin typeface="Trebuchet MS"/>
                <a:cs typeface="Trebuchet MS"/>
              </a:rPr>
              <a:t>itions</a:t>
            </a:r>
            <a:r>
              <a:rPr sz="650" spc="-65" dirty="0">
                <a:solidFill>
                  <a:srgbClr val="BA87D8"/>
                </a:solidFill>
                <a:latin typeface="Trebuchet MS"/>
                <a:cs typeface="Trebuchet MS"/>
              </a:rPr>
              <a:t> </a:t>
            </a:r>
            <a:r>
              <a:rPr sz="650" spc="5" dirty="0">
                <a:solidFill>
                  <a:srgbClr val="BA87D8"/>
                </a:solidFill>
                <a:latin typeface="Trebuchet MS"/>
                <a:cs typeface="Trebuchet MS"/>
              </a:rPr>
              <a:t>In</a:t>
            </a:r>
            <a:r>
              <a:rPr sz="650" spc="-30" dirty="0">
                <a:solidFill>
                  <a:srgbClr val="BA87D8"/>
                </a:solidFill>
                <a:latin typeface="Trebuchet MS"/>
                <a:cs typeface="Trebuchet MS"/>
              </a:rPr>
              <a:t>c</a:t>
            </a:r>
            <a:r>
              <a:rPr sz="650" spc="20" dirty="0">
                <a:solidFill>
                  <a:srgbClr val="BA87D8"/>
                </a:solidFill>
                <a:latin typeface="Trebuchet MS"/>
                <a:cs typeface="Trebuchet MS"/>
              </a:rPr>
              <a:t>ohérent</a:t>
            </a:r>
            <a:r>
              <a:rPr sz="650" spc="5" dirty="0">
                <a:solidFill>
                  <a:srgbClr val="BA87D8"/>
                </a:solidFill>
                <a:latin typeface="Trebuchet MS"/>
                <a:cs typeface="Trebuchet MS"/>
              </a:rPr>
              <a:t>e</a:t>
            </a:r>
            <a:r>
              <a:rPr sz="650" spc="80" dirty="0">
                <a:solidFill>
                  <a:srgbClr val="BA87D8"/>
                </a:solidFill>
                <a:latin typeface="Trebuchet MS"/>
                <a:cs typeface="Trebuchet MS"/>
              </a:rPr>
              <a:t>s</a:t>
            </a:r>
            <a:endParaRPr sz="650">
              <a:latin typeface="Trebuchet MS"/>
              <a:cs typeface="Trebuchet MS"/>
            </a:endParaRPr>
          </a:p>
          <a:p>
            <a:pPr>
              <a:lnSpc>
                <a:spcPct val="100000"/>
              </a:lnSpc>
            </a:pPr>
            <a:endParaRPr sz="800">
              <a:latin typeface="Trebuchet MS"/>
              <a:cs typeface="Trebuchet MS"/>
            </a:endParaRPr>
          </a:p>
          <a:p>
            <a:pPr>
              <a:lnSpc>
                <a:spcPct val="100000"/>
              </a:lnSpc>
            </a:pPr>
            <a:endParaRPr sz="800">
              <a:latin typeface="Trebuchet MS"/>
              <a:cs typeface="Trebuchet MS"/>
            </a:endParaRPr>
          </a:p>
          <a:p>
            <a:pPr marL="590550" marR="259715">
              <a:lnSpc>
                <a:spcPct val="100000"/>
              </a:lnSpc>
              <a:spcBef>
                <a:spcPts val="585"/>
              </a:spcBef>
              <a:tabLst>
                <a:tab pos="2135505" algn="l"/>
              </a:tabLst>
            </a:pPr>
            <a:r>
              <a:rPr sz="500" spc="15" dirty="0">
                <a:solidFill>
                  <a:srgbClr val="231F20"/>
                </a:solidFill>
                <a:latin typeface="Trebuchet MS"/>
                <a:cs typeface="Trebuchet MS"/>
              </a:rPr>
              <a:t>Bonjouí</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dirty="0">
                <a:solidFill>
                  <a:srgbClr val="231F20"/>
                </a:solidFill>
                <a:latin typeface="Trebuchet MS"/>
                <a:cs typeface="Trebuchet MS"/>
              </a:rPr>
              <a:t>tous!</a:t>
            </a:r>
            <a:r>
              <a:rPr sz="500" spc="-25" dirty="0">
                <a:solidFill>
                  <a:srgbClr val="231F20"/>
                </a:solidFill>
                <a:latin typeface="Trebuchet MS"/>
                <a:cs typeface="Trebuchet MS"/>
              </a:rPr>
              <a:t> </a:t>
            </a:r>
            <a:r>
              <a:rPr sz="500" dirty="0">
                <a:solidFill>
                  <a:srgbClr val="231F20"/>
                </a:solidFill>
                <a:latin typeface="Trebuchet MS"/>
                <a:cs typeface="Trebuchet MS"/>
              </a:rPr>
              <a:t>Aujouíd’hui,</a:t>
            </a:r>
            <a:r>
              <a:rPr sz="500" spc="-20" dirty="0">
                <a:solidFill>
                  <a:srgbClr val="231F20"/>
                </a:solidFill>
                <a:latin typeface="Trebuchet MS"/>
                <a:cs typeface="Trebuchet MS"/>
              </a:rPr>
              <a:t> </a:t>
            </a:r>
            <a:r>
              <a:rPr sz="500" spc="20" dirty="0">
                <a:solidFill>
                  <a:srgbClr val="231F20"/>
                </a:solidFill>
                <a:latin typeface="Trebuchet MS"/>
                <a:cs typeface="Trebuchet MS"/>
              </a:rPr>
              <a:t>nous</a:t>
            </a:r>
            <a:r>
              <a:rPr sz="500" spc="-25" dirty="0">
                <a:solidFill>
                  <a:srgbClr val="231F20"/>
                </a:solidFill>
                <a:latin typeface="Trebuchet MS"/>
                <a:cs typeface="Trebuchet MS"/>
              </a:rPr>
              <a:t> </a:t>
            </a:r>
            <a:r>
              <a:rPr sz="500" spc="10" dirty="0">
                <a:solidFill>
                  <a:srgbClr val="231F20"/>
                </a:solidFill>
                <a:latin typeface="Trebuchet MS"/>
                <a:cs typeface="Trebuchet MS"/>
              </a:rPr>
              <a:t>allons	</a:t>
            </a:r>
            <a:r>
              <a:rPr sz="500" spc="30" dirty="0">
                <a:solidFill>
                  <a:srgbClr val="231F20"/>
                </a:solidFill>
                <a:latin typeface="Trebuchet MS"/>
                <a:cs typeface="Trebuchet MS"/>
              </a:rPr>
              <a:t>En</a:t>
            </a:r>
            <a:r>
              <a:rPr sz="500" spc="-30"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3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5"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0"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dirty="0">
                <a:solidFill>
                  <a:srgbClr val="231F20"/>
                </a:solidFill>
                <a:latin typeface="Trebuchet MS"/>
                <a:cs typeface="Trebuchet MS"/>
              </a:rPr>
              <a:t>	</a:t>
            </a:r>
            <a:r>
              <a:rPr sz="500" spc="40" dirty="0">
                <a:solidFill>
                  <a:srgbClr val="231F20"/>
                </a:solidFill>
                <a:latin typeface="Trebuchet MS"/>
                <a:cs typeface="Trebuchet MS"/>
              </a:rPr>
              <a:t>d</a:t>
            </a:r>
            <a:r>
              <a:rPr sz="500" spc="10" dirty="0">
                <a:solidFill>
                  <a:srgbClr val="231F20"/>
                </a:solidFill>
                <a:latin typeface="Trebuchet MS"/>
                <a:cs typeface="Trebuchet MS"/>
              </a:rPr>
              <a:t>íones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5" dirty="0">
                <a:solidFill>
                  <a:srgbClr val="231F20"/>
                </a:solidFill>
                <a:latin typeface="Trebuchet MS"/>
                <a:cs typeface="Trebuchet MS"/>
              </a:rPr>
              <a:t>sa</a:t>
            </a:r>
            <a:r>
              <a:rPr sz="500" spc="-15" dirty="0">
                <a:solidFill>
                  <a:srgbClr val="231F20"/>
                </a:solidFill>
                <a:latin typeface="Trebuchet MS"/>
                <a:cs typeface="Trebuchet MS"/>
              </a:rPr>
              <a:t>t</a:t>
            </a:r>
            <a:r>
              <a:rPr sz="500" spc="5" dirty="0">
                <a:solidFill>
                  <a:srgbClr val="231F20"/>
                </a:solidFill>
                <a:latin typeface="Trebuchet MS"/>
                <a:cs typeface="Trebuchet MS"/>
              </a:rPr>
              <a:t>e</a:t>
            </a:r>
            <a:r>
              <a:rPr sz="500" spc="-10" dirty="0">
                <a:solidFill>
                  <a:srgbClr val="231F20"/>
                </a:solidFill>
                <a:latin typeface="Trebuchet MS"/>
                <a:cs typeface="Trebuchet MS"/>
              </a:rPr>
              <a:t>l</a:t>
            </a:r>
            <a:r>
              <a:rPr sz="500" spc="5" dirty="0">
                <a:solidFill>
                  <a:srgbClr val="231F20"/>
                </a:solidFill>
                <a:latin typeface="Trebuchet MS"/>
                <a:cs typeface="Trebuchet MS"/>
              </a:rPr>
              <a:t>l</a:t>
            </a:r>
            <a:r>
              <a:rPr sz="500" dirty="0">
                <a:solidFill>
                  <a:srgbClr val="231F20"/>
                </a:solidFill>
                <a:latin typeface="Trebuchet MS"/>
                <a:cs typeface="Trebuchet MS"/>
              </a:rPr>
              <a:t>i</a:t>
            </a:r>
            <a:r>
              <a:rPr sz="500" spc="-15" dirty="0">
                <a:solidFill>
                  <a:srgbClr val="231F20"/>
                </a:solidFill>
                <a:latin typeface="Trebuchet MS"/>
                <a:cs typeface="Trebuchet MS"/>
              </a:rPr>
              <a:t>t</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peímet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35" dirty="0">
                <a:solidFill>
                  <a:srgbClr val="231F20"/>
                </a:solidFill>
                <a:latin typeface="Trebuchet MS"/>
                <a:cs typeface="Trebuchet MS"/>
              </a:rPr>
              <a:t>su</a:t>
            </a:r>
            <a:r>
              <a:rPr sz="500" spc="40" dirty="0">
                <a:solidFill>
                  <a:srgbClr val="231F20"/>
                </a:solidFill>
                <a:latin typeface="Trebuchet MS"/>
                <a:cs typeface="Trebuchet MS"/>
              </a:rPr>
              <a:t>í</a:t>
            </a:r>
            <a:r>
              <a:rPr sz="500" spc="-10" dirty="0">
                <a:solidFill>
                  <a:srgbClr val="231F20"/>
                </a:solidFill>
                <a:latin typeface="Trebuchet MS"/>
                <a:cs typeface="Trebuchet MS"/>
              </a:rPr>
              <a:t>v</a:t>
            </a:r>
            <a:r>
              <a:rPr sz="500" spc="5" dirty="0">
                <a:solidFill>
                  <a:srgbClr val="231F20"/>
                </a:solidFill>
                <a:latin typeface="Trebuchet MS"/>
                <a:cs typeface="Trebuchet MS"/>
              </a:rPr>
              <a:t>ei</a:t>
            </a:r>
            <a:r>
              <a:rPr sz="500" spc="-10" dirty="0">
                <a:solidFill>
                  <a:srgbClr val="231F20"/>
                </a:solidFill>
                <a:latin typeface="Trebuchet MS"/>
                <a:cs typeface="Trebuchet MS"/>
              </a:rPr>
              <a:t>l</a:t>
            </a:r>
            <a:r>
              <a:rPr sz="500" dirty="0">
                <a:solidFill>
                  <a:srgbClr val="231F20"/>
                </a:solidFill>
                <a:latin typeface="Trebuchet MS"/>
                <a:cs typeface="Trebuchet MS"/>
              </a:rPr>
              <a:t>l</a:t>
            </a:r>
            <a:r>
              <a:rPr sz="500" spc="20" dirty="0">
                <a:solidFill>
                  <a:srgbClr val="231F20"/>
                </a:solidFill>
                <a:latin typeface="Trebuchet MS"/>
                <a:cs typeface="Trebuchet MS"/>
              </a:rPr>
              <a:t>eí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f</a:t>
            </a:r>
            <a:r>
              <a:rPr sz="500" spc="40" dirty="0">
                <a:solidFill>
                  <a:srgbClr val="231F20"/>
                </a:solidFill>
                <a:latin typeface="Trebuchet MS"/>
                <a:cs typeface="Trebuchet MS"/>
              </a:rPr>
              <a:t>o</a:t>
            </a:r>
            <a:r>
              <a:rPr sz="500" spc="10" dirty="0">
                <a:solidFill>
                  <a:srgbClr val="231F20"/>
                </a:solidFill>
                <a:latin typeface="Trebuchet MS"/>
                <a:cs typeface="Trebuchet MS"/>
              </a:rPr>
              <a:t>í</a:t>
            </a:r>
            <a:r>
              <a:rPr sz="500" spc="5" dirty="0">
                <a:solidFill>
                  <a:srgbClr val="231F20"/>
                </a:solidFill>
                <a:latin typeface="Trebuchet MS"/>
                <a:cs typeface="Trebuchet MS"/>
              </a:rPr>
              <a:t>êts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opica</a:t>
            </a:r>
            <a:r>
              <a:rPr sz="500" spc="-5" dirty="0">
                <a:solidFill>
                  <a:srgbClr val="231F20"/>
                </a:solidFill>
                <a:latin typeface="Trebuchet MS"/>
                <a:cs typeface="Trebuchet MS"/>
              </a:rPr>
              <a:t>les.</a:t>
            </a:r>
            <a:r>
              <a:rPr sz="500" spc="-35" dirty="0">
                <a:solidFill>
                  <a:srgbClr val="231F20"/>
                </a:solidFill>
                <a:latin typeface="Trebuchet MS"/>
                <a:cs typeface="Trebuchet MS"/>
              </a:rPr>
              <a:t> </a:t>
            </a:r>
            <a:r>
              <a:rPr sz="500" spc="120" dirty="0">
                <a:solidFill>
                  <a:srgbClr val="231F20"/>
                </a:solidFill>
                <a:latin typeface="Trebuchet MS"/>
                <a:cs typeface="Trebuchet MS"/>
              </a:rPr>
              <a:t>i</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10" dirty="0">
                <a:solidFill>
                  <a:srgbClr val="231F20"/>
                </a:solidFill>
                <a:latin typeface="Trebuchet MS"/>
                <a:cs typeface="Trebuchet MS"/>
              </a:rPr>
              <a:t>oínes,</a:t>
            </a:r>
            <a:r>
              <a:rPr sz="500" dirty="0">
                <a:solidFill>
                  <a:srgbClr val="231F20"/>
                </a:solidFill>
                <a:latin typeface="Trebuchet MS"/>
                <a:cs typeface="Trebuchet MS"/>
              </a:rPr>
              <a:t>	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5"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0" dirty="0">
                <a:solidFill>
                  <a:srgbClr val="231F20"/>
                </a:solidFill>
                <a:latin typeface="Trebuchet MS"/>
                <a:cs typeface="Trebuchet MS"/>
              </a:rPr>
              <a:t>el.</a:t>
            </a:r>
            <a:r>
              <a:rPr sz="500" spc="-35" dirty="0">
                <a:solidFill>
                  <a:srgbClr val="231F20"/>
                </a:solidFill>
                <a:latin typeface="Trebuchet MS"/>
                <a:cs typeface="Trebuchet MS"/>
              </a:rPr>
              <a:t> </a:t>
            </a:r>
            <a:r>
              <a:rPr sz="500" spc="20" dirty="0">
                <a:solidFill>
                  <a:srgbClr val="231F20"/>
                </a:solidFill>
                <a:latin typeface="Trebuchet MS"/>
                <a:cs typeface="Trebuchet MS"/>
              </a:rPr>
              <a:t>C</a:t>
            </a:r>
            <a:r>
              <a:rPr sz="500" spc="5" dirty="0">
                <a:solidFill>
                  <a:srgbClr val="231F20"/>
                </a:solidFill>
                <a:latin typeface="Trebuchet MS"/>
                <a:cs typeface="Trebuchet MS"/>
              </a:rPr>
              <a:t>ela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35" dirty="0">
                <a:solidFill>
                  <a:srgbClr val="231F20"/>
                </a:solidFill>
                <a:latin typeface="Trebuchet MS"/>
                <a:cs typeface="Trebuchet MS"/>
              </a:rPr>
              <a:t>c</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10" dirty="0">
                <a:solidFill>
                  <a:srgbClr val="231F20"/>
                </a:solidFill>
                <a:latin typeface="Trebuchet MS"/>
                <a:cs typeface="Trebuchet MS"/>
              </a:rPr>
              <a:t>a</a:t>
            </a:r>
            <a:r>
              <a:rPr sz="500" spc="25" dirty="0">
                <a:solidFill>
                  <a:srgbClr val="231F20"/>
                </a:solidFill>
                <a:latin typeface="Trebuchet MS"/>
                <a:cs typeface="Trebuchet MS"/>
              </a:rPr>
              <a:t>tu</a:t>
            </a:r>
            <a:r>
              <a:rPr sz="500" spc="5" dirty="0">
                <a:solidFill>
                  <a:srgbClr val="231F20"/>
                </a:solidFill>
                <a:latin typeface="Trebuchet MS"/>
                <a:cs typeface="Trebuchet MS"/>
              </a:rPr>
              <a:t>í</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endémiq</a:t>
            </a:r>
            <a:r>
              <a:rPr sz="500" dirty="0">
                <a:solidFill>
                  <a:srgbClr val="231F20"/>
                </a:solidFill>
                <a:latin typeface="Trebuchet MS"/>
                <a:cs typeface="Trebuchet MS"/>
              </a:rPr>
              <a:t>u</a:t>
            </a:r>
            <a:r>
              <a:rPr sz="500" spc="-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sont</a:t>
            </a:r>
            <a:r>
              <a:rPr sz="500" spc="-35" dirty="0">
                <a:solidFill>
                  <a:srgbClr val="231F20"/>
                </a:solidFill>
                <a:latin typeface="Trebuchet MS"/>
                <a:cs typeface="Trebuchet MS"/>
              </a:rPr>
              <a:t> </a:t>
            </a:r>
            <a:r>
              <a:rPr sz="500" spc="5" dirty="0">
                <a:solidFill>
                  <a:srgbClr val="231F20"/>
                </a:solidFill>
                <a:latin typeface="Trebuchet MS"/>
                <a:cs typeface="Trebuchet MS"/>
              </a:rPr>
              <a:t>en</a:t>
            </a:r>
            <a:r>
              <a:rPr sz="500" spc="-35" dirty="0">
                <a:solidFill>
                  <a:srgbClr val="231F20"/>
                </a:solidFill>
                <a:latin typeface="Trebuchet MS"/>
                <a:cs typeface="Trebuchet MS"/>
              </a:rPr>
              <a:t> </a:t>
            </a:r>
            <a:r>
              <a:rPr sz="500" spc="20" dirty="0">
                <a:solidFill>
                  <a:srgbClr val="231F20"/>
                </a:solidFill>
                <a:latin typeface="Trebuchet MS"/>
                <a:cs typeface="Trebuchet MS"/>
              </a:rPr>
              <a:t>dangeí</a:t>
            </a:r>
            <a:r>
              <a:rPr sz="50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dirty="0">
                <a:solidFill>
                  <a:srgbClr val="231F20"/>
                </a:solidFill>
                <a:latin typeface="Trebuchet MS"/>
                <a:cs typeface="Trebuchet MS"/>
              </a:rPr>
              <a:t>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5" dirty="0">
                <a:solidFill>
                  <a:srgbClr val="231F20"/>
                </a:solidFill>
                <a:latin typeface="Trebuchet MS"/>
                <a:cs typeface="Trebuchet MS"/>
              </a:rPr>
              <a:t>o</a:t>
            </a:r>
            <a:r>
              <a:rPr sz="500" spc="-15" dirty="0">
                <a:solidFill>
                  <a:srgbClr val="231F20"/>
                </a:solidFill>
                <a:latin typeface="Trebuchet MS"/>
                <a:cs typeface="Trebuchet MS"/>
              </a:rPr>
              <a:t>t</a:t>
            </a:r>
            <a:r>
              <a:rPr sz="500" spc="20" dirty="0">
                <a:solidFill>
                  <a:srgbClr val="231F20"/>
                </a:solidFill>
                <a:latin typeface="Trebuchet MS"/>
                <a:cs typeface="Trebuchet MS"/>
              </a:rPr>
              <a:t>égeí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dirty="0">
                <a:solidFill>
                  <a:srgbClr val="231F20"/>
                </a:solidFill>
                <a:latin typeface="Trebuchet MS"/>
                <a:cs typeface="Trebuchet MS"/>
              </a:rPr>
              <a:t>é</a:t>
            </a:r>
            <a:r>
              <a:rPr sz="500" spc="5" dirty="0">
                <a:solidFill>
                  <a:srgbClr val="231F20"/>
                </a:solidFill>
                <a:latin typeface="Trebuchet MS"/>
                <a:cs typeface="Trebuchet MS"/>
              </a:rPr>
              <a:t>cieux</a:t>
            </a:r>
            <a:r>
              <a:rPr sz="500" spc="-35" dirty="0">
                <a:solidFill>
                  <a:srgbClr val="231F20"/>
                </a:solidFill>
                <a:latin typeface="Trebuchet MS"/>
                <a:cs typeface="Trebuchet MS"/>
              </a:rPr>
              <a:t> </a:t>
            </a:r>
            <a:r>
              <a:rPr sz="500" spc="-5" dirty="0">
                <a:solidFill>
                  <a:srgbClr val="231F20"/>
                </a:solidFill>
                <a:latin typeface="Trebuchet MS"/>
                <a:cs typeface="Trebuchet MS"/>
              </a:rPr>
              <a:t>et  d’extinction</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0" dirty="0">
                <a:solidFill>
                  <a:srgbClr val="231F20"/>
                </a:solidFill>
                <a:latin typeface="Trebuchet MS"/>
                <a:cs typeface="Trebuchet MS"/>
              </a:rPr>
              <a:t> </a:t>
            </a:r>
            <a:r>
              <a:rPr sz="500" spc="10" dirty="0">
                <a:solidFill>
                  <a:srgbClr val="231F20"/>
                </a:solidFill>
                <a:latin typeface="Trebuchet MS"/>
                <a:cs typeface="Trebuchet MS"/>
              </a:rPr>
              <a:t>cause</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20" dirty="0">
                <a:solidFill>
                  <a:srgbClr val="231F20"/>
                </a:solidFill>
                <a:latin typeface="Trebuchet MS"/>
                <a:cs typeface="Trebuchet MS"/>
              </a:rPr>
              <a:t> </a:t>
            </a:r>
            <a:r>
              <a:rPr sz="500" spc="10" dirty="0">
                <a:solidFill>
                  <a:srgbClr val="231F20"/>
                </a:solidFill>
                <a:latin typeface="Trebuchet MS"/>
                <a:cs typeface="Trebuchet MS"/>
              </a:rPr>
              <a:t>la</a:t>
            </a:r>
            <a:r>
              <a:rPr sz="500" spc="-25" dirty="0">
                <a:solidFill>
                  <a:srgbClr val="231F20"/>
                </a:solidFill>
                <a:latin typeface="Trebuchet MS"/>
                <a:cs typeface="Trebuchet MS"/>
              </a:rPr>
              <a:t> </a:t>
            </a:r>
            <a:r>
              <a:rPr sz="500" spc="5" dirty="0">
                <a:solidFill>
                  <a:srgbClr val="231F20"/>
                </a:solidFill>
                <a:latin typeface="Trebuchet MS"/>
                <a:cs typeface="Trebuchet MS"/>
              </a:rPr>
              <a:t>défoíestation</a:t>
            </a:r>
            <a:r>
              <a:rPr sz="500" spc="-20" dirty="0">
                <a:solidFill>
                  <a:srgbClr val="231F20"/>
                </a:solidFill>
                <a:latin typeface="Trebuchet MS"/>
                <a:cs typeface="Trebuchet MS"/>
              </a:rPr>
              <a:t> </a:t>
            </a:r>
            <a:r>
              <a:rPr sz="500" spc="-5" dirty="0">
                <a:solidFill>
                  <a:srgbClr val="231F20"/>
                </a:solidFill>
                <a:latin typeface="Trebuchet MS"/>
                <a:cs typeface="Trebuchet MS"/>
              </a:rPr>
              <a:t>et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píévenií</a:t>
            </a:r>
            <a:r>
              <a:rPr sz="500" spc="-40"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a:p>
            <a:pPr marL="590550">
              <a:lnSpc>
                <a:spcPct val="100000"/>
              </a:lnSpc>
              <a:spcBef>
                <a:spcPts val="5"/>
              </a:spcBef>
            </a:pP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5" dirty="0">
                <a:solidFill>
                  <a:srgbClr val="231F20"/>
                </a:solidFill>
                <a:latin typeface="Trebuchet MS"/>
                <a:cs typeface="Trebuchet MS"/>
              </a:rPr>
              <a:t> </a:t>
            </a: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ne</a:t>
            </a:r>
            <a:r>
              <a:rPr sz="500" spc="-35"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5" dirty="0">
                <a:solidFill>
                  <a:srgbClr val="231F20"/>
                </a:solidFill>
                <a:latin typeface="Trebuchet MS"/>
                <a:cs typeface="Trebuchet MS"/>
              </a:rPr>
              <a:t> </a:t>
            </a:r>
            <a:r>
              <a:rPr sz="500" spc="5" dirty="0">
                <a:solidFill>
                  <a:srgbClr val="231F20"/>
                </a:solidFill>
                <a:latin typeface="Trebuchet MS"/>
                <a:cs typeface="Trebuchet MS"/>
              </a:rPr>
              <a:t>elles</a:t>
            </a:r>
            <a:endParaRPr sz="500">
              <a:latin typeface="Trebuchet MS"/>
              <a:cs typeface="Trebuchet MS"/>
            </a:endParaRPr>
          </a:p>
          <a:p>
            <a:pPr marL="2135505" marR="288290" indent="-1545590">
              <a:lnSpc>
                <a:spcPct val="100000"/>
              </a:lnSpc>
              <a:tabLst>
                <a:tab pos="2135505" algn="l"/>
              </a:tabLst>
            </a:pPr>
            <a:r>
              <a:rPr sz="500" spc="15" dirty="0">
                <a:solidFill>
                  <a:srgbClr val="231F20"/>
                </a:solidFill>
                <a:latin typeface="Trebuchet MS"/>
                <a:cs typeface="Trebuchet MS"/>
              </a:rPr>
              <a:t>pouííaient</a:t>
            </a:r>
            <a:r>
              <a:rPr sz="500" spc="-35" dirty="0">
                <a:solidFill>
                  <a:srgbClr val="231F20"/>
                </a:solidFill>
                <a:latin typeface="Trebuchet MS"/>
                <a:cs typeface="Trebuchet MS"/>
              </a:rPr>
              <a:t> </a:t>
            </a:r>
            <a:r>
              <a:rPr sz="500" spc="15" dirty="0">
                <a:solidFill>
                  <a:srgbClr val="231F20"/>
                </a:solidFill>
                <a:latin typeface="Trebuchet MS"/>
                <a:cs typeface="Trebuchet MS"/>
              </a:rPr>
              <a:t>dispaíaîtíe</a:t>
            </a:r>
            <a:r>
              <a:rPr sz="500" spc="-30" dirty="0">
                <a:solidFill>
                  <a:srgbClr val="231F20"/>
                </a:solidFill>
                <a:latin typeface="Trebuchet MS"/>
                <a:cs typeface="Trebuchet MS"/>
              </a:rPr>
              <a:t> </a:t>
            </a:r>
            <a:r>
              <a:rPr sz="500" spc="-5" dirty="0">
                <a:solidFill>
                  <a:srgbClr val="231F20"/>
                </a:solidFill>
                <a:latin typeface="Trebuchet MS"/>
                <a:cs typeface="Trebuchet MS"/>
              </a:rPr>
              <a:t>d’ici</a:t>
            </a:r>
            <a:r>
              <a:rPr sz="500" spc="-30" dirty="0">
                <a:solidFill>
                  <a:srgbClr val="231F20"/>
                </a:solidFill>
                <a:latin typeface="Trebuchet MS"/>
                <a:cs typeface="Trebuchet MS"/>
              </a:rPr>
              <a:t> </a:t>
            </a:r>
            <a:r>
              <a:rPr sz="500" spc="15" dirty="0">
                <a:solidFill>
                  <a:srgbClr val="231F20"/>
                </a:solidFill>
                <a:latin typeface="Trebuchet MS"/>
                <a:cs typeface="Trebuchet MS"/>
              </a:rPr>
              <a:t>2025.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0" dirty="0">
                <a:solidFill>
                  <a:srgbClr val="231F20"/>
                </a:solidFill>
                <a:latin typeface="Trebuchet MS"/>
                <a:cs typeface="Trebuchet MS"/>
              </a:rPr>
              <a:t> </a:t>
            </a:r>
            <a:r>
              <a:rPr sz="500" spc="5" dirty="0">
                <a:solidFill>
                  <a:srgbClr val="231F20"/>
                </a:solidFill>
                <a:latin typeface="Trebuchet MS"/>
                <a:cs typeface="Trebuchet MS"/>
              </a:rPr>
              <a:t>il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5"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 </a:t>
            </a:r>
            <a:r>
              <a:rPr sz="500" spc="-1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marL="590550">
              <a:lnSpc>
                <a:spcPct val="100000"/>
              </a:lnSpc>
              <a:spcBef>
                <a:spcPts val="5"/>
              </a:spcBef>
            </a:pPr>
            <a:r>
              <a:rPr sz="500" spc="10" dirty="0">
                <a:solidFill>
                  <a:srgbClr val="231F20"/>
                </a:solidFill>
                <a:latin typeface="Trebuchet MS"/>
                <a:cs typeface="Trebuchet MS"/>
              </a:rPr>
              <a:t>Il</a:t>
            </a:r>
            <a:r>
              <a:rPr sz="500" spc="-30" dirty="0">
                <a:solidFill>
                  <a:srgbClr val="231F20"/>
                </a:solidFill>
                <a:latin typeface="Trebuchet MS"/>
                <a:cs typeface="Trebuchet MS"/>
              </a:rPr>
              <a:t> </a:t>
            </a:r>
            <a:r>
              <a:rPr sz="500" spc="5" dirty="0">
                <a:solidFill>
                  <a:srgbClr val="231F20"/>
                </a:solidFill>
                <a:latin typeface="Trebuchet MS"/>
                <a:cs typeface="Trebuchet MS"/>
              </a:rPr>
              <a:t>est</a:t>
            </a:r>
            <a:r>
              <a:rPr sz="500" spc="-30" dirty="0">
                <a:solidFill>
                  <a:srgbClr val="231F20"/>
                </a:solidFill>
                <a:latin typeface="Trebuchet MS"/>
                <a:cs typeface="Trebuchet MS"/>
              </a:rPr>
              <a:t> </a:t>
            </a:r>
            <a:r>
              <a:rPr sz="500" spc="10" dirty="0">
                <a:solidFill>
                  <a:srgbClr val="231F20"/>
                </a:solidFill>
                <a:latin typeface="Trebuchet MS"/>
                <a:cs typeface="Trebuchet MS"/>
              </a:rPr>
              <a:t>impoítant</a:t>
            </a:r>
            <a:r>
              <a:rPr sz="500" spc="-25" dirty="0">
                <a:solidFill>
                  <a:srgbClr val="231F20"/>
                </a:solidFill>
                <a:latin typeface="Trebuchet MS"/>
                <a:cs typeface="Trebuchet MS"/>
              </a:rPr>
              <a:t> </a:t>
            </a:r>
            <a:r>
              <a:rPr sz="500" dirty="0">
                <a:solidFill>
                  <a:srgbClr val="231F20"/>
                </a:solidFill>
                <a:latin typeface="Trebuchet MS"/>
                <a:cs typeface="Trebuchet MS"/>
              </a:rPr>
              <a:t>de</a:t>
            </a:r>
            <a:r>
              <a:rPr sz="500" spc="-30" dirty="0">
                <a:solidFill>
                  <a:srgbClr val="231F20"/>
                </a:solidFill>
                <a:latin typeface="Trebuchet MS"/>
                <a:cs typeface="Trebuchet MS"/>
              </a:rPr>
              <a:t> </a:t>
            </a:r>
            <a:r>
              <a:rPr sz="500" spc="10" dirty="0">
                <a:solidFill>
                  <a:srgbClr val="231F20"/>
                </a:solidFill>
                <a:latin typeface="Trebuchet MS"/>
                <a:cs typeface="Trebuchet MS"/>
              </a:rPr>
              <a:t>compíendíe</a:t>
            </a:r>
            <a:r>
              <a:rPr sz="500" spc="-25" dirty="0">
                <a:solidFill>
                  <a:srgbClr val="231F20"/>
                </a:solidFill>
                <a:latin typeface="Trebuchet MS"/>
                <a:cs typeface="Trebuchet MS"/>
              </a:rPr>
              <a:t> </a:t>
            </a:r>
            <a:r>
              <a:rPr sz="500" spc="5" dirty="0">
                <a:solidFill>
                  <a:srgbClr val="231F20"/>
                </a:solidFill>
                <a:latin typeface="Trebuchet MS"/>
                <a:cs typeface="Trebuchet MS"/>
              </a:rPr>
              <a:t>que</a:t>
            </a:r>
            <a:r>
              <a:rPr sz="500" spc="-30"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licoínes</a:t>
            </a:r>
            <a:endParaRPr sz="500">
              <a:latin typeface="Trebuchet MS"/>
              <a:cs typeface="Trebuchet MS"/>
            </a:endParaRPr>
          </a:p>
          <a:p>
            <a:pPr marL="590550" marR="260350">
              <a:lnSpc>
                <a:spcPct val="100000"/>
              </a:lnSpc>
              <a:tabLst>
                <a:tab pos="2135505" algn="l"/>
              </a:tabLst>
            </a:pPr>
            <a:r>
              <a:rPr sz="500" dirty="0">
                <a:solidFill>
                  <a:srgbClr val="231F20"/>
                </a:solidFill>
                <a:latin typeface="Trebuchet MS"/>
                <a:cs typeface="Trebuchet MS"/>
              </a:rPr>
              <a:t>jouent</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25" dirty="0">
                <a:solidFill>
                  <a:srgbClr val="231F20"/>
                </a:solidFill>
                <a:latin typeface="Trebuchet MS"/>
                <a:cs typeface="Trebuchet MS"/>
              </a:rPr>
              <a:t> </a:t>
            </a:r>
            <a:r>
              <a:rPr sz="500" spc="10" dirty="0">
                <a:solidFill>
                  <a:srgbClr val="231F20"/>
                </a:solidFill>
                <a:latin typeface="Trebuchet MS"/>
                <a:cs typeface="Trebuchet MS"/>
              </a:rPr>
              <a:t>íôle</a:t>
            </a:r>
            <a:r>
              <a:rPr sz="500" spc="-25" dirty="0">
                <a:solidFill>
                  <a:srgbClr val="231F20"/>
                </a:solidFill>
                <a:latin typeface="Trebuchet MS"/>
                <a:cs typeface="Trebuchet MS"/>
              </a:rPr>
              <a:t> </a:t>
            </a:r>
            <a:r>
              <a:rPr sz="500" spc="15" dirty="0">
                <a:solidFill>
                  <a:srgbClr val="231F20"/>
                </a:solidFill>
                <a:latin typeface="Trebuchet MS"/>
                <a:cs typeface="Trebuchet MS"/>
              </a:rPr>
              <a:t>cíucial</a:t>
            </a:r>
            <a:r>
              <a:rPr sz="500" spc="-25" dirty="0">
                <a:solidFill>
                  <a:srgbClr val="231F20"/>
                </a:solidFill>
                <a:latin typeface="Trebuchet MS"/>
                <a:cs typeface="Trebuchet MS"/>
              </a:rPr>
              <a:t> </a:t>
            </a:r>
            <a:r>
              <a:rPr sz="500" spc="15" dirty="0">
                <a:solidFill>
                  <a:srgbClr val="231F20"/>
                </a:solidFill>
                <a:latin typeface="Trebuchet MS"/>
                <a:cs typeface="Trebuchet MS"/>
              </a:rPr>
              <a:t>dans</a:t>
            </a:r>
            <a:r>
              <a:rPr sz="500" spc="-25" dirty="0">
                <a:solidFill>
                  <a:srgbClr val="231F20"/>
                </a:solidFill>
                <a:latin typeface="Trebuchet MS"/>
                <a:cs typeface="Trebuchet MS"/>
              </a:rPr>
              <a:t> </a:t>
            </a:r>
            <a:r>
              <a:rPr sz="500" spc="-5" dirty="0">
                <a:solidFill>
                  <a:srgbClr val="231F20"/>
                </a:solidFill>
                <a:latin typeface="Trebuchet MS"/>
                <a:cs typeface="Trebuchet MS"/>
              </a:rPr>
              <a:t>l’écosystème.</a:t>
            </a:r>
            <a:r>
              <a:rPr sz="500" spc="-25" dirty="0">
                <a:solidFill>
                  <a:srgbClr val="231F20"/>
                </a:solidFill>
                <a:latin typeface="Trebuchet MS"/>
                <a:cs typeface="Trebuchet MS"/>
              </a:rPr>
              <a:t> </a:t>
            </a:r>
            <a:r>
              <a:rPr sz="500" spc="15" dirty="0">
                <a:solidFill>
                  <a:srgbClr val="231F20"/>
                </a:solidFill>
                <a:latin typeface="Trebuchet MS"/>
                <a:cs typeface="Trebuchet MS"/>
              </a:rPr>
              <a:t>Elles	</a:t>
            </a:r>
            <a:r>
              <a:rPr sz="500" spc="30" dirty="0">
                <a:solidFill>
                  <a:srgbClr val="231F20"/>
                </a:solidFill>
                <a:latin typeface="Trebuchet MS"/>
                <a:cs typeface="Trebuchet MS"/>
              </a:rPr>
              <a:t>Si </a:t>
            </a:r>
            <a:r>
              <a:rPr sz="500" spc="20" dirty="0">
                <a:solidFill>
                  <a:srgbClr val="231F20"/>
                </a:solidFill>
                <a:latin typeface="Trebuchet MS"/>
                <a:cs typeface="Trebuchet MS"/>
              </a:rPr>
              <a:t>nous </a:t>
            </a:r>
            <a:r>
              <a:rPr sz="500" spc="10" dirty="0">
                <a:solidFill>
                  <a:srgbClr val="231F20"/>
                </a:solidFill>
                <a:latin typeface="Trebuchet MS"/>
                <a:cs typeface="Trebuchet MS"/>
              </a:rPr>
              <a:t>tíavaillons </a:t>
            </a:r>
            <a:r>
              <a:rPr sz="500" dirty="0">
                <a:solidFill>
                  <a:srgbClr val="231F20"/>
                </a:solidFill>
                <a:latin typeface="Trebuchet MS"/>
                <a:cs typeface="Trebuchet MS"/>
              </a:rPr>
              <a:t>ensemble, </a:t>
            </a:r>
            <a:r>
              <a:rPr sz="500" spc="20" dirty="0">
                <a:solidFill>
                  <a:srgbClr val="231F20"/>
                </a:solidFill>
                <a:latin typeface="Trebuchet MS"/>
                <a:cs typeface="Trebuchet MS"/>
              </a:rPr>
              <a:t>nous </a:t>
            </a:r>
            <a:r>
              <a:rPr sz="500" spc="10" dirty="0">
                <a:solidFill>
                  <a:srgbClr val="231F20"/>
                </a:solidFill>
                <a:latin typeface="Trebuchet MS"/>
                <a:cs typeface="Trebuchet MS"/>
              </a:rPr>
              <a:t>pouvons </a:t>
            </a:r>
            <a:r>
              <a:rPr sz="500" spc="15" dirty="0">
                <a:solidFill>
                  <a:srgbClr val="231F20"/>
                </a:solidFill>
                <a:latin typeface="Trebuchet MS"/>
                <a:cs typeface="Trebuchet MS"/>
              </a:rPr>
              <a:t> </a:t>
            </a:r>
            <a:r>
              <a:rPr sz="500" spc="5" dirty="0">
                <a:solidFill>
                  <a:srgbClr val="231F20"/>
                </a:solidFill>
                <a:latin typeface="Trebuchet MS"/>
                <a:cs typeface="Trebuchet MS"/>
              </a:rPr>
              <a:t>aident</a:t>
            </a:r>
            <a:r>
              <a:rPr sz="500" spc="-30"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10" dirty="0">
                <a:solidFill>
                  <a:srgbClr val="231F20"/>
                </a:solidFill>
                <a:latin typeface="Trebuchet MS"/>
                <a:cs typeface="Trebuchet MS"/>
              </a:rPr>
              <a:t>polliniseí</a:t>
            </a:r>
            <a:r>
              <a:rPr sz="500" spc="-25" dirty="0">
                <a:solidFill>
                  <a:srgbClr val="231F20"/>
                </a:solidFill>
                <a:latin typeface="Trebuchet MS"/>
                <a:cs typeface="Trebuchet MS"/>
              </a:rPr>
              <a:t> </a:t>
            </a:r>
            <a:r>
              <a:rPr sz="500" spc="10" dirty="0">
                <a:solidFill>
                  <a:srgbClr val="231F20"/>
                </a:solidFill>
                <a:latin typeface="Trebuchet MS"/>
                <a:cs typeface="Trebuchet MS"/>
              </a:rPr>
              <a:t>les</a:t>
            </a:r>
            <a:r>
              <a:rPr sz="500" spc="-30" dirty="0">
                <a:solidFill>
                  <a:srgbClr val="231F20"/>
                </a:solidFill>
                <a:latin typeface="Trebuchet MS"/>
                <a:cs typeface="Trebuchet MS"/>
              </a:rPr>
              <a:t> </a:t>
            </a:r>
            <a:r>
              <a:rPr sz="500" spc="10" dirty="0">
                <a:solidFill>
                  <a:srgbClr val="231F20"/>
                </a:solidFill>
                <a:latin typeface="Trebuchet MS"/>
                <a:cs typeface="Trebuchet MS"/>
              </a:rPr>
              <a:t>plantes</a:t>
            </a:r>
            <a:r>
              <a:rPr sz="500" spc="-25" dirty="0">
                <a:solidFill>
                  <a:srgbClr val="231F20"/>
                </a:solidFill>
                <a:latin typeface="Trebuchet MS"/>
                <a:cs typeface="Trebuchet MS"/>
              </a:rPr>
              <a:t> </a:t>
            </a:r>
            <a:r>
              <a:rPr sz="500" spc="-5" dirty="0">
                <a:solidFill>
                  <a:srgbClr val="231F20"/>
                </a:solidFill>
                <a:latin typeface="Trebuchet MS"/>
                <a:cs typeface="Trebuchet MS"/>
              </a:rPr>
              <a:t>et</a:t>
            </a:r>
            <a:r>
              <a:rPr sz="500" spc="-25" dirty="0">
                <a:solidFill>
                  <a:srgbClr val="231F20"/>
                </a:solidFill>
                <a:latin typeface="Trebuchet MS"/>
                <a:cs typeface="Trebuchet MS"/>
              </a:rPr>
              <a:t> </a:t>
            </a:r>
            <a:r>
              <a:rPr sz="500" spc="10" dirty="0">
                <a:solidFill>
                  <a:srgbClr val="231F20"/>
                </a:solidFill>
                <a:latin typeface="Trebuchet MS"/>
                <a:cs typeface="Trebuchet MS"/>
              </a:rPr>
              <a:t>a</a:t>
            </a:r>
            <a:r>
              <a:rPr sz="500" spc="-25" dirty="0">
                <a:solidFill>
                  <a:srgbClr val="231F20"/>
                </a:solidFill>
                <a:latin typeface="Trebuchet MS"/>
                <a:cs typeface="Trebuchet MS"/>
              </a:rPr>
              <a:t> </a:t>
            </a:r>
            <a:r>
              <a:rPr sz="500" spc="20" dirty="0">
                <a:solidFill>
                  <a:srgbClr val="231F20"/>
                </a:solidFill>
                <a:latin typeface="Trebuchet MS"/>
                <a:cs typeface="Trebuchet MS"/>
              </a:rPr>
              <a:t>íéguleí</a:t>
            </a:r>
            <a:r>
              <a:rPr sz="500" spc="-30" dirty="0">
                <a:solidFill>
                  <a:srgbClr val="231F20"/>
                </a:solidFill>
                <a:latin typeface="Trebuchet MS"/>
                <a:cs typeface="Trebuchet MS"/>
              </a:rPr>
              <a:t> </a:t>
            </a:r>
            <a:r>
              <a:rPr sz="500" spc="10" dirty="0">
                <a:solidFill>
                  <a:srgbClr val="231F20"/>
                </a:solidFill>
                <a:latin typeface="Trebuchet MS"/>
                <a:cs typeface="Trebuchet MS"/>
              </a:rPr>
              <a:t>la	</a:t>
            </a:r>
            <a:r>
              <a:rPr sz="500" spc="25" dirty="0">
                <a:solidFill>
                  <a:srgbClr val="231F20"/>
                </a:solidFill>
                <a:latin typeface="Trebuchet MS"/>
                <a:cs typeface="Trebuchet MS"/>
              </a:rPr>
              <a:t>assuíeí</a:t>
            </a:r>
            <a:r>
              <a:rPr sz="500" spc="-30" dirty="0">
                <a:solidFill>
                  <a:srgbClr val="231F20"/>
                </a:solidFill>
                <a:latin typeface="Trebuchet MS"/>
                <a:cs typeface="Trebuchet MS"/>
              </a:rPr>
              <a:t> </a:t>
            </a:r>
            <a:r>
              <a:rPr sz="500" spc="15"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3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5" dirty="0">
                <a:solidFill>
                  <a:srgbClr val="231F20"/>
                </a:solidFill>
                <a:latin typeface="Trebuchet MS"/>
                <a:cs typeface="Trebuchet MS"/>
              </a:rPr>
              <a:t>popul</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spc="10" dirty="0">
                <a:solidFill>
                  <a:srgbClr val="231F20"/>
                </a:solidFill>
                <a:latin typeface="Trebuchet MS"/>
                <a:cs typeface="Trebuchet MS"/>
              </a:rPr>
              <a:t>ion</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40" dirty="0">
                <a:solidFill>
                  <a:srgbClr val="231F20"/>
                </a:solidFill>
                <a:latin typeface="Trebuchet MS"/>
                <a:cs typeface="Trebuchet MS"/>
              </a:rPr>
              <a:t>d</a:t>
            </a:r>
            <a:r>
              <a:rPr sz="500" spc="15" dirty="0">
                <a:solidFill>
                  <a:srgbClr val="231F20"/>
                </a:solidFill>
                <a:latin typeface="Trebuchet MS"/>
                <a:cs typeface="Trebuchet MS"/>
              </a:rPr>
              <a:t>í</a:t>
            </a:r>
            <a:r>
              <a:rPr sz="500" spc="5" dirty="0">
                <a:solidFill>
                  <a:srgbClr val="231F20"/>
                </a:solidFill>
                <a:latin typeface="Trebuchet MS"/>
                <a:cs typeface="Trebuchet MS"/>
              </a:rPr>
              <a:t>a</a:t>
            </a:r>
            <a:r>
              <a:rPr sz="500" spc="20" dirty="0">
                <a:solidFill>
                  <a:srgbClr val="231F20"/>
                </a:solidFill>
                <a:latin typeface="Trebuchet MS"/>
                <a:cs typeface="Trebuchet MS"/>
              </a:rPr>
              <a:t>gons</a:t>
            </a:r>
            <a:r>
              <a:rPr sz="500" spc="-40" dirty="0">
                <a:solidFill>
                  <a:srgbClr val="231F20"/>
                </a:solidFill>
                <a:latin typeface="Trebuchet MS"/>
                <a:cs typeface="Trebuchet MS"/>
              </a:rPr>
              <a:t>.</a:t>
            </a:r>
            <a:r>
              <a:rPr sz="500" spc="-35" dirty="0">
                <a:solidFill>
                  <a:srgbClr val="231F20"/>
                </a:solidFill>
                <a:latin typeface="Trebuchet MS"/>
                <a:cs typeface="Trebuchet MS"/>
              </a:rPr>
              <a:t> </a:t>
            </a: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5" dirty="0">
                <a:solidFill>
                  <a:srgbClr val="231F20"/>
                </a:solidFill>
                <a:latin typeface="Trebuchet MS"/>
                <a:cs typeface="Trebuchet MS"/>
              </a:rPr>
              <a:t>p</a:t>
            </a:r>
            <a:r>
              <a:rPr sz="500" spc="-5" dirty="0">
                <a:solidFill>
                  <a:srgbClr val="231F20"/>
                </a:solidFill>
                <a:latin typeface="Trebuchet MS"/>
                <a:cs typeface="Trebuchet MS"/>
              </a:rPr>
              <a:t>l</a:t>
            </a:r>
            <a:r>
              <a:rPr sz="500" spc="25" dirty="0">
                <a:solidFill>
                  <a:srgbClr val="231F20"/>
                </a:solidFill>
                <a:latin typeface="Trebuchet MS"/>
                <a:cs typeface="Trebuchet MS"/>
              </a:rPr>
              <a:t>u</a:t>
            </a:r>
            <a:r>
              <a:rPr sz="500" spc="20" dirty="0">
                <a:solidFill>
                  <a:srgbClr val="231F20"/>
                </a:solidFill>
                <a:latin typeface="Trebuchet MS"/>
                <a:cs typeface="Trebuchet MS"/>
              </a:rPr>
              <a:t>s</a:t>
            </a:r>
            <a:r>
              <a:rPr sz="500" spc="-40" dirty="0">
                <a:solidFill>
                  <a:srgbClr val="231F20"/>
                </a:solidFill>
                <a:latin typeface="Trebuchet MS"/>
                <a:cs typeface="Trebuchet MS"/>
              </a:rPr>
              <a: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15" dirty="0">
                <a:solidFill>
                  <a:srgbClr val="231F20"/>
                </a:solidFill>
                <a:latin typeface="Trebuchet MS"/>
                <a:cs typeface="Trebuchet MS"/>
              </a:rPr>
              <a:t>oín</a:t>
            </a:r>
            <a:r>
              <a:rPr sz="500" spc="25" dirty="0">
                <a:solidFill>
                  <a:srgbClr val="231F20"/>
                </a:solidFill>
                <a:latin typeface="Trebuchet MS"/>
                <a:cs typeface="Trebuchet MS"/>
              </a:rPr>
              <a:t>e</a:t>
            </a:r>
            <a:r>
              <a:rPr sz="500" dirty="0">
                <a:solidFill>
                  <a:srgbClr val="231F20"/>
                </a:solidFill>
                <a:latin typeface="Trebuchet MS"/>
                <a:cs typeface="Trebuchet MS"/>
              </a:rPr>
              <a:t>	</a:t>
            </a:r>
            <a:r>
              <a:rPr sz="500" spc="10" dirty="0">
                <a:solidFill>
                  <a:srgbClr val="231F20"/>
                </a:solidFill>
                <a:latin typeface="Trebuchet MS"/>
                <a:cs typeface="Trebuchet MS"/>
              </a:rPr>
              <a:t>fas</a:t>
            </a:r>
            <a:r>
              <a:rPr sz="500" spc="15" dirty="0">
                <a:solidFill>
                  <a:srgbClr val="231F20"/>
                </a:solidFill>
                <a:latin typeface="Trebuchet MS"/>
                <a:cs typeface="Trebuchet MS"/>
              </a:rPr>
              <a:t>c</a:t>
            </a:r>
            <a:r>
              <a:rPr sz="500" spc="10" dirty="0">
                <a:solidFill>
                  <a:srgbClr val="231F20"/>
                </a:solidFill>
                <a:latin typeface="Trebuchet MS"/>
                <a:cs typeface="Trebuchet MS"/>
              </a:rPr>
              <a:t>inan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spc="-5"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a:p>
            <a:pPr marL="590550">
              <a:lnSpc>
                <a:spcPct val="100000"/>
              </a:lnSpc>
              <a:spcBef>
                <a:spcPts val="5"/>
              </a:spcBef>
            </a:pPr>
            <a:r>
              <a:rPr sz="500" spc="15" dirty="0">
                <a:solidFill>
                  <a:srgbClr val="231F20"/>
                </a:solidFill>
                <a:latin typeface="Trebuchet MS"/>
                <a:cs typeface="Trebuchet MS"/>
              </a:rPr>
              <a:t>m</a:t>
            </a:r>
            <a:r>
              <a:rPr sz="500" spc="5" dirty="0">
                <a:solidFill>
                  <a:srgbClr val="231F20"/>
                </a:solidFill>
                <a:latin typeface="Trebuchet MS"/>
                <a:cs typeface="Trebuchet MS"/>
              </a:rPr>
              <a:t>a</a:t>
            </a:r>
            <a:r>
              <a:rPr sz="500" spc="30" dirty="0">
                <a:solidFill>
                  <a:srgbClr val="231F20"/>
                </a:solidFill>
                <a:latin typeface="Trebuchet MS"/>
                <a:cs typeface="Trebuchet MS"/>
              </a:rPr>
              <a:t>g</a:t>
            </a:r>
            <a:r>
              <a:rPr sz="500" spc="10" dirty="0">
                <a:solidFill>
                  <a:srgbClr val="231F20"/>
                </a:solidFill>
                <a:latin typeface="Trebuchet MS"/>
                <a:cs typeface="Trebuchet MS"/>
              </a:rPr>
              <a:t>iq</a:t>
            </a:r>
            <a:r>
              <a:rPr sz="500" spc="5" dirty="0">
                <a:solidFill>
                  <a:srgbClr val="231F20"/>
                </a:solidFill>
                <a:latin typeface="Trebuchet MS"/>
                <a:cs typeface="Trebuchet MS"/>
              </a:rPr>
              <a:t>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35" dirty="0">
                <a:solidFill>
                  <a:srgbClr val="231F20"/>
                </a:solidFill>
                <a:latin typeface="Trebuchet MS"/>
                <a:cs typeface="Trebuchet MS"/>
              </a:rPr>
              <a:t>p</a:t>
            </a:r>
            <a:r>
              <a:rPr sz="500" spc="10" dirty="0">
                <a:solidFill>
                  <a:srgbClr val="231F20"/>
                </a:solidFill>
                <a:latin typeface="Trebuchet MS"/>
                <a:cs typeface="Trebuchet MS"/>
              </a:rPr>
              <a:t>í</a:t>
            </a:r>
            <a:r>
              <a:rPr sz="500" spc="25" dirty="0">
                <a:solidFill>
                  <a:srgbClr val="231F20"/>
                </a:solidFill>
                <a:latin typeface="Trebuchet MS"/>
                <a:cs typeface="Trebuchet MS"/>
              </a:rPr>
              <a:t>op</a:t>
            </a:r>
            <a:r>
              <a:rPr sz="500" spc="20" dirty="0">
                <a:solidFill>
                  <a:srgbClr val="231F20"/>
                </a:solidFill>
                <a:latin typeface="Trebuchet MS"/>
                <a:cs typeface="Trebuchet MS"/>
              </a:rPr>
              <a:t>í</a:t>
            </a:r>
            <a:r>
              <a:rPr sz="500" spc="-5" dirty="0">
                <a:solidFill>
                  <a:srgbClr val="231F20"/>
                </a:solidFill>
                <a:latin typeface="Trebuchet MS"/>
                <a:cs typeface="Trebuchet MS"/>
              </a:rPr>
              <a:t>ié</a:t>
            </a:r>
            <a:r>
              <a:rPr sz="500" spc="-10" dirty="0">
                <a:solidFill>
                  <a:srgbClr val="231F20"/>
                </a:solidFill>
                <a:latin typeface="Trebuchet MS"/>
                <a:cs typeface="Trebuchet MS"/>
              </a:rPr>
              <a:t>t</a:t>
            </a:r>
            <a:r>
              <a:rPr sz="500" spc="15" dirty="0">
                <a:solidFill>
                  <a:srgbClr val="231F20"/>
                </a:solidFill>
                <a:latin typeface="Trebuchet MS"/>
                <a:cs typeface="Trebuchet MS"/>
              </a:rPr>
              <a:t>és</a:t>
            </a:r>
            <a:r>
              <a:rPr sz="500" spc="-35" dirty="0">
                <a:solidFill>
                  <a:srgbClr val="231F20"/>
                </a:solidFill>
                <a:latin typeface="Trebuchet MS"/>
                <a:cs typeface="Trebuchet MS"/>
              </a:rPr>
              <a:t> </a:t>
            </a:r>
            <a:r>
              <a:rPr sz="500" spc="20" dirty="0">
                <a:solidFill>
                  <a:srgbClr val="231F20"/>
                </a:solidFill>
                <a:latin typeface="Trebuchet MS"/>
                <a:cs typeface="Trebuchet MS"/>
              </a:rPr>
              <a:t>cuí</a:t>
            </a:r>
            <a:r>
              <a:rPr sz="500" dirty="0">
                <a:solidFill>
                  <a:srgbClr val="231F20"/>
                </a:solidFill>
                <a:latin typeface="Trebuchet MS"/>
                <a:cs typeface="Trebuchet MS"/>
              </a:rPr>
              <a:t>a</a:t>
            </a:r>
            <a:r>
              <a:rPr sz="500" spc="-10" dirty="0">
                <a:solidFill>
                  <a:srgbClr val="231F20"/>
                </a:solidFill>
                <a:latin typeface="Trebuchet MS"/>
                <a:cs typeface="Trebuchet MS"/>
              </a:rPr>
              <a:t>t</a:t>
            </a:r>
            <a:r>
              <a:rPr sz="500" dirty="0">
                <a:solidFill>
                  <a:srgbClr val="231F20"/>
                </a:solidFill>
                <a:latin typeface="Trebuchet MS"/>
                <a:cs typeface="Trebuchet MS"/>
              </a:rPr>
              <a:t>i</a:t>
            </a:r>
            <a:r>
              <a:rPr sz="500" spc="-10" dirty="0">
                <a:solidFill>
                  <a:srgbClr val="231F20"/>
                </a:solidFill>
                <a:latin typeface="Trebuchet MS"/>
                <a:cs typeface="Trebuchet MS"/>
              </a:rPr>
              <a:t>v</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25" dirty="0">
                <a:solidFill>
                  <a:srgbClr val="231F20"/>
                </a:solidFill>
                <a:latin typeface="Trebuchet MS"/>
                <a:cs typeface="Trebuchet MS"/>
              </a:rPr>
              <a:t>inc</a:t>
            </a:r>
            <a:r>
              <a:rPr sz="500" spc="5" dirty="0">
                <a:solidFill>
                  <a:srgbClr val="231F20"/>
                </a:solidFill>
                <a:latin typeface="Trebuchet MS"/>
                <a:cs typeface="Trebuchet MS"/>
              </a:rPr>
              <a:t>í</a:t>
            </a:r>
            <a:r>
              <a:rPr sz="500" dirty="0">
                <a:solidFill>
                  <a:srgbClr val="231F20"/>
                </a:solidFill>
                <a:latin typeface="Trebuchet MS"/>
                <a:cs typeface="Trebuchet MS"/>
              </a:rPr>
              <a:t>o</a:t>
            </a:r>
            <a:r>
              <a:rPr sz="500" spc="-5" dirty="0">
                <a:solidFill>
                  <a:srgbClr val="231F20"/>
                </a:solidFill>
                <a:latin typeface="Trebuchet MS"/>
                <a:cs typeface="Trebuchet MS"/>
              </a:rPr>
              <a:t>y</a:t>
            </a:r>
            <a:r>
              <a:rPr sz="500" spc="10" dirty="0">
                <a:solidFill>
                  <a:srgbClr val="231F20"/>
                </a:solidFill>
                <a:latin typeface="Trebuchet MS"/>
                <a:cs typeface="Trebuchet MS"/>
              </a:rPr>
              <a:t>ab</a:t>
            </a:r>
            <a:r>
              <a:rPr sz="500" spc="-5" dirty="0">
                <a:solidFill>
                  <a:srgbClr val="231F20"/>
                </a:solidFill>
                <a:latin typeface="Trebuchet MS"/>
                <a:cs typeface="Trebuchet MS"/>
              </a:rPr>
              <a:t>l</a:t>
            </a:r>
            <a:r>
              <a:rPr sz="500" spc="15" dirty="0">
                <a:solidFill>
                  <a:srgbClr val="231F20"/>
                </a:solidFill>
                <a:latin typeface="Trebuchet MS"/>
                <a:cs typeface="Trebuchet MS"/>
              </a:rPr>
              <a:t>es</a:t>
            </a:r>
            <a:r>
              <a:rPr sz="500" spc="-40" dirty="0">
                <a:solidFill>
                  <a:srgbClr val="231F20"/>
                </a:solidFill>
                <a:latin typeface="Trebuchet MS"/>
                <a:cs typeface="Trebuchet MS"/>
              </a:rPr>
              <a:t>.</a:t>
            </a:r>
            <a:endParaRPr sz="500">
              <a:latin typeface="Trebuchet MS"/>
              <a:cs typeface="Trebuchet MS"/>
            </a:endParaRPr>
          </a:p>
        </p:txBody>
      </p:sp>
      <p:grpSp>
        <p:nvGrpSpPr>
          <p:cNvPr id="82" name="object 36">
            <a:extLst>
              <a:ext uri="{FF2B5EF4-FFF2-40B4-BE49-F238E27FC236}">
                <a16:creationId xmlns:a16="http://schemas.microsoft.com/office/drawing/2014/main" id="{B5CC45FD-185B-199B-365D-FE21763C5FDA}"/>
              </a:ext>
            </a:extLst>
          </p:cNvPr>
          <p:cNvGrpSpPr/>
          <p:nvPr/>
        </p:nvGrpSpPr>
        <p:grpSpPr>
          <a:xfrm>
            <a:off x="1244873" y="3228278"/>
            <a:ext cx="4599305" cy="2703195"/>
            <a:chOff x="1244873" y="3228278"/>
            <a:chExt cx="4599305" cy="2703195"/>
          </a:xfrm>
        </p:grpSpPr>
        <p:sp>
          <p:nvSpPr>
            <p:cNvPr id="83" name="object 37">
              <a:extLst>
                <a:ext uri="{FF2B5EF4-FFF2-40B4-BE49-F238E27FC236}">
                  <a16:creationId xmlns:a16="http://schemas.microsoft.com/office/drawing/2014/main" id="{8D2D5B4A-D918-871D-A6FA-A890B39C4F28}"/>
                </a:ext>
              </a:extLst>
            </p:cNvPr>
            <p:cNvSpPr/>
            <p:nvPr/>
          </p:nvSpPr>
          <p:spPr>
            <a:xfrm>
              <a:off x="1244873" y="3228278"/>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84" name="object 38">
              <a:extLst>
                <a:ext uri="{FF2B5EF4-FFF2-40B4-BE49-F238E27FC236}">
                  <a16:creationId xmlns:a16="http://schemas.microsoft.com/office/drawing/2014/main" id="{B4332C10-C4EA-AA94-CDDE-B92282FBD8DE}"/>
                </a:ext>
              </a:extLst>
            </p:cNvPr>
            <p:cNvSpPr/>
            <p:nvPr/>
          </p:nvSpPr>
          <p:spPr>
            <a:xfrm>
              <a:off x="1350046" y="3333448"/>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85" name="object 39">
              <a:extLst>
                <a:ext uri="{FF2B5EF4-FFF2-40B4-BE49-F238E27FC236}">
                  <a16:creationId xmlns:a16="http://schemas.microsoft.com/office/drawing/2014/main" id="{A3C1D195-692B-5991-6CE2-3C58AD0817D9}"/>
                </a:ext>
              </a:extLst>
            </p:cNvPr>
            <p:cNvSpPr/>
            <p:nvPr/>
          </p:nvSpPr>
          <p:spPr>
            <a:xfrm>
              <a:off x="1859720" y="4028578"/>
              <a:ext cx="3319779" cy="1490345"/>
            </a:xfrm>
            <a:custGeom>
              <a:avLst/>
              <a:gdLst/>
              <a:ahLst/>
              <a:cxnLst/>
              <a:rect l="l" t="t" r="r" b="b"/>
              <a:pathLst>
                <a:path w="3319779" h="1490345">
                  <a:moveTo>
                    <a:pt x="3245901" y="1490271"/>
                  </a:moveTo>
                  <a:lnTo>
                    <a:pt x="73863" y="1490271"/>
                  </a:lnTo>
                  <a:lnTo>
                    <a:pt x="45111" y="1484552"/>
                  </a:lnTo>
                  <a:lnTo>
                    <a:pt x="21633" y="1468955"/>
                  </a:lnTo>
                  <a:lnTo>
                    <a:pt x="5804" y="1445822"/>
                  </a:lnTo>
                  <a:lnTo>
                    <a:pt x="0" y="1417494"/>
                  </a:lnTo>
                  <a:lnTo>
                    <a:pt x="0" y="72777"/>
                  </a:lnTo>
                  <a:lnTo>
                    <a:pt x="5804" y="44449"/>
                  </a:lnTo>
                  <a:lnTo>
                    <a:pt x="21633" y="21316"/>
                  </a:lnTo>
                  <a:lnTo>
                    <a:pt x="45111" y="5719"/>
                  </a:lnTo>
                  <a:lnTo>
                    <a:pt x="73863" y="0"/>
                  </a:lnTo>
                  <a:lnTo>
                    <a:pt x="3245901" y="0"/>
                  </a:lnTo>
                  <a:lnTo>
                    <a:pt x="3274651" y="5719"/>
                  </a:lnTo>
                  <a:lnTo>
                    <a:pt x="3298129" y="21316"/>
                  </a:lnTo>
                  <a:lnTo>
                    <a:pt x="3313959" y="44449"/>
                  </a:lnTo>
                  <a:lnTo>
                    <a:pt x="3319764" y="72777"/>
                  </a:lnTo>
                  <a:lnTo>
                    <a:pt x="3319764" y="1417494"/>
                  </a:lnTo>
                  <a:lnTo>
                    <a:pt x="3313959" y="1445822"/>
                  </a:lnTo>
                  <a:lnTo>
                    <a:pt x="3298129" y="1468955"/>
                  </a:lnTo>
                  <a:lnTo>
                    <a:pt x="3274651" y="1484552"/>
                  </a:lnTo>
                  <a:lnTo>
                    <a:pt x="3245901" y="1490271"/>
                  </a:lnTo>
                  <a:close/>
                </a:path>
              </a:pathLst>
            </a:custGeom>
            <a:solidFill>
              <a:srgbClr val="F4F4F4"/>
            </a:solidFill>
          </p:spPr>
          <p:txBody>
            <a:bodyPr wrap="square" lIns="0" tIns="0" rIns="0" bIns="0" rtlCol="0"/>
            <a:lstStyle/>
            <a:p>
              <a:endParaRPr/>
            </a:p>
          </p:txBody>
        </p:sp>
        <p:sp>
          <p:nvSpPr>
            <p:cNvPr id="86" name="object 40">
              <a:extLst>
                <a:ext uri="{FF2B5EF4-FFF2-40B4-BE49-F238E27FC236}">
                  <a16:creationId xmlns:a16="http://schemas.microsoft.com/office/drawing/2014/main" id="{72875F9C-7ED2-DACB-85DA-D8AA89A05F79}"/>
                </a:ext>
              </a:extLst>
            </p:cNvPr>
            <p:cNvSpPr/>
            <p:nvPr/>
          </p:nvSpPr>
          <p:spPr>
            <a:xfrm>
              <a:off x="1859720" y="4028579"/>
              <a:ext cx="3319779" cy="168910"/>
            </a:xfrm>
            <a:custGeom>
              <a:avLst/>
              <a:gdLst/>
              <a:ahLst/>
              <a:cxnLst/>
              <a:rect l="l" t="t" r="r" b="b"/>
              <a:pathLst>
                <a:path w="3319779" h="168910">
                  <a:moveTo>
                    <a:pt x="3319764" y="168904"/>
                  </a:moveTo>
                  <a:lnTo>
                    <a:pt x="0" y="168904"/>
                  </a:lnTo>
                  <a:lnTo>
                    <a:pt x="0" y="73364"/>
                  </a:lnTo>
                  <a:lnTo>
                    <a:pt x="5851" y="44807"/>
                  </a:lnTo>
                  <a:lnTo>
                    <a:pt x="21808" y="21487"/>
                  </a:lnTo>
                  <a:lnTo>
                    <a:pt x="45477" y="5765"/>
                  </a:lnTo>
                  <a:lnTo>
                    <a:pt x="74461" y="0"/>
                  </a:lnTo>
                  <a:lnTo>
                    <a:pt x="3245302" y="0"/>
                  </a:lnTo>
                  <a:lnTo>
                    <a:pt x="3274285" y="5765"/>
                  </a:lnTo>
                  <a:lnTo>
                    <a:pt x="3297954" y="21487"/>
                  </a:lnTo>
                  <a:lnTo>
                    <a:pt x="3313912" y="44807"/>
                  </a:lnTo>
                  <a:lnTo>
                    <a:pt x="3319764" y="73364"/>
                  </a:lnTo>
                  <a:lnTo>
                    <a:pt x="3319764" y="168904"/>
                  </a:lnTo>
                  <a:close/>
                </a:path>
              </a:pathLst>
            </a:custGeom>
            <a:solidFill>
              <a:srgbClr val="E0E0E0"/>
            </a:solidFill>
          </p:spPr>
          <p:txBody>
            <a:bodyPr wrap="square" lIns="0" tIns="0" rIns="0" bIns="0" rtlCol="0"/>
            <a:lstStyle/>
            <a:p>
              <a:endParaRPr/>
            </a:p>
          </p:txBody>
        </p:sp>
        <p:sp>
          <p:nvSpPr>
            <p:cNvPr id="87" name="object 41">
              <a:extLst>
                <a:ext uri="{FF2B5EF4-FFF2-40B4-BE49-F238E27FC236}">
                  <a16:creationId xmlns:a16="http://schemas.microsoft.com/office/drawing/2014/main" id="{57D1DAAF-0076-1D01-9891-59179A0624DF}"/>
                </a:ext>
              </a:extLst>
            </p:cNvPr>
            <p:cNvSpPr/>
            <p:nvPr/>
          </p:nvSpPr>
          <p:spPr>
            <a:xfrm>
              <a:off x="1919452" y="4086053"/>
              <a:ext cx="3197860" cy="1369060"/>
            </a:xfrm>
            <a:custGeom>
              <a:avLst/>
              <a:gdLst/>
              <a:ahLst/>
              <a:cxnLst/>
              <a:rect l="l" t="t" r="r" b="b"/>
              <a:pathLst>
                <a:path w="3197860" h="1369060">
                  <a:moveTo>
                    <a:pt x="54762" y="26987"/>
                  </a:moveTo>
                  <a:lnTo>
                    <a:pt x="52616" y="16484"/>
                  </a:lnTo>
                  <a:lnTo>
                    <a:pt x="46748" y="7912"/>
                  </a:lnTo>
                  <a:lnTo>
                    <a:pt x="38036" y="2120"/>
                  </a:lnTo>
                  <a:lnTo>
                    <a:pt x="27381" y="0"/>
                  </a:lnTo>
                  <a:lnTo>
                    <a:pt x="16725" y="2120"/>
                  </a:lnTo>
                  <a:lnTo>
                    <a:pt x="8026" y="7912"/>
                  </a:lnTo>
                  <a:lnTo>
                    <a:pt x="2159" y="16484"/>
                  </a:lnTo>
                  <a:lnTo>
                    <a:pt x="0" y="26987"/>
                  </a:lnTo>
                  <a:lnTo>
                    <a:pt x="2159" y="37490"/>
                  </a:lnTo>
                  <a:lnTo>
                    <a:pt x="8026" y="46062"/>
                  </a:lnTo>
                  <a:lnTo>
                    <a:pt x="16725" y="51841"/>
                  </a:lnTo>
                  <a:lnTo>
                    <a:pt x="27381" y="53962"/>
                  </a:lnTo>
                  <a:lnTo>
                    <a:pt x="38036" y="51841"/>
                  </a:lnTo>
                  <a:lnTo>
                    <a:pt x="46748" y="46062"/>
                  </a:lnTo>
                  <a:lnTo>
                    <a:pt x="52616" y="37490"/>
                  </a:lnTo>
                  <a:lnTo>
                    <a:pt x="54762" y="26987"/>
                  </a:lnTo>
                  <a:close/>
                </a:path>
                <a:path w="3197860" h="1369060">
                  <a:moveTo>
                    <a:pt x="136918" y="26987"/>
                  </a:moveTo>
                  <a:lnTo>
                    <a:pt x="134759" y="16484"/>
                  </a:lnTo>
                  <a:lnTo>
                    <a:pt x="128892" y="7912"/>
                  </a:lnTo>
                  <a:lnTo>
                    <a:pt x="120192" y="2120"/>
                  </a:lnTo>
                  <a:lnTo>
                    <a:pt x="109537" y="0"/>
                  </a:lnTo>
                  <a:lnTo>
                    <a:pt x="98869" y="2120"/>
                  </a:lnTo>
                  <a:lnTo>
                    <a:pt x="90170" y="7912"/>
                  </a:lnTo>
                  <a:lnTo>
                    <a:pt x="84302" y="16484"/>
                  </a:lnTo>
                  <a:lnTo>
                    <a:pt x="82143" y="26987"/>
                  </a:lnTo>
                  <a:lnTo>
                    <a:pt x="84302" y="37490"/>
                  </a:lnTo>
                  <a:lnTo>
                    <a:pt x="90170" y="46062"/>
                  </a:lnTo>
                  <a:lnTo>
                    <a:pt x="98869" y="51841"/>
                  </a:lnTo>
                  <a:lnTo>
                    <a:pt x="109537" y="53962"/>
                  </a:lnTo>
                  <a:lnTo>
                    <a:pt x="120192" y="51841"/>
                  </a:lnTo>
                  <a:lnTo>
                    <a:pt x="128892" y="46062"/>
                  </a:lnTo>
                  <a:lnTo>
                    <a:pt x="134759" y="37490"/>
                  </a:lnTo>
                  <a:lnTo>
                    <a:pt x="136918" y="26987"/>
                  </a:lnTo>
                  <a:close/>
                </a:path>
                <a:path w="3197860" h="1369060">
                  <a:moveTo>
                    <a:pt x="219887" y="26987"/>
                  </a:moveTo>
                  <a:lnTo>
                    <a:pt x="217741" y="16484"/>
                  </a:lnTo>
                  <a:lnTo>
                    <a:pt x="211874" y="7912"/>
                  </a:lnTo>
                  <a:lnTo>
                    <a:pt x="203161" y="2120"/>
                  </a:lnTo>
                  <a:lnTo>
                    <a:pt x="192506" y="0"/>
                  </a:lnTo>
                  <a:lnTo>
                    <a:pt x="181851" y="2120"/>
                  </a:lnTo>
                  <a:lnTo>
                    <a:pt x="173151" y="7912"/>
                  </a:lnTo>
                  <a:lnTo>
                    <a:pt x="167284" y="16484"/>
                  </a:lnTo>
                  <a:lnTo>
                    <a:pt x="165125" y="26987"/>
                  </a:lnTo>
                  <a:lnTo>
                    <a:pt x="167284" y="37490"/>
                  </a:lnTo>
                  <a:lnTo>
                    <a:pt x="173151" y="46062"/>
                  </a:lnTo>
                  <a:lnTo>
                    <a:pt x="181851" y="51841"/>
                  </a:lnTo>
                  <a:lnTo>
                    <a:pt x="192506" y="53962"/>
                  </a:lnTo>
                  <a:lnTo>
                    <a:pt x="203161" y="51841"/>
                  </a:lnTo>
                  <a:lnTo>
                    <a:pt x="211874" y="46062"/>
                  </a:lnTo>
                  <a:lnTo>
                    <a:pt x="217741" y="37490"/>
                  </a:lnTo>
                  <a:lnTo>
                    <a:pt x="219887" y="26987"/>
                  </a:lnTo>
                  <a:close/>
                </a:path>
                <a:path w="3197860" h="1369060">
                  <a:moveTo>
                    <a:pt x="3197860" y="111442"/>
                  </a:moveTo>
                  <a:lnTo>
                    <a:pt x="2425" y="111442"/>
                  </a:lnTo>
                  <a:lnTo>
                    <a:pt x="2425" y="1369060"/>
                  </a:lnTo>
                  <a:lnTo>
                    <a:pt x="3197860" y="1369060"/>
                  </a:lnTo>
                  <a:lnTo>
                    <a:pt x="3197860" y="111442"/>
                  </a:lnTo>
                  <a:close/>
                </a:path>
              </a:pathLst>
            </a:custGeom>
            <a:solidFill>
              <a:srgbClr val="FFFFFF"/>
            </a:solidFill>
          </p:spPr>
          <p:txBody>
            <a:bodyPr wrap="square" lIns="0" tIns="0" rIns="0" bIns="0" rtlCol="0"/>
            <a:lstStyle/>
            <a:p>
              <a:endParaRPr/>
            </a:p>
          </p:txBody>
        </p:sp>
        <p:pic>
          <p:nvPicPr>
            <p:cNvPr id="88" name="object 42">
              <a:extLst>
                <a:ext uri="{FF2B5EF4-FFF2-40B4-BE49-F238E27FC236}">
                  <a16:creationId xmlns:a16="http://schemas.microsoft.com/office/drawing/2014/main" id="{27CFD20B-8F47-C323-CAF0-943689AA5009}"/>
                </a:ext>
              </a:extLst>
            </p:cNvPr>
            <p:cNvPicPr/>
            <p:nvPr/>
          </p:nvPicPr>
          <p:blipFill>
            <a:blip r:embed="rId8" cstate="print"/>
            <a:stretch>
              <a:fillRect/>
            </a:stretch>
          </p:blipFill>
          <p:spPr>
            <a:xfrm>
              <a:off x="1315540" y="3298941"/>
              <a:ext cx="4408127" cy="2509766"/>
            </a:xfrm>
            <a:prstGeom prst="rect">
              <a:avLst/>
            </a:prstGeom>
          </p:spPr>
        </p:pic>
      </p:grpSp>
      <p:sp>
        <p:nvSpPr>
          <p:cNvPr id="89" name="object 43">
            <a:extLst>
              <a:ext uri="{FF2B5EF4-FFF2-40B4-BE49-F238E27FC236}">
                <a16:creationId xmlns:a16="http://schemas.microsoft.com/office/drawing/2014/main" id="{6CB62471-C15C-B8A2-40FF-D362A5AFA799}"/>
              </a:ext>
            </a:extLst>
          </p:cNvPr>
          <p:cNvSpPr txBox="1"/>
          <p:nvPr/>
        </p:nvSpPr>
        <p:spPr>
          <a:xfrm>
            <a:off x="2064889" y="4254339"/>
            <a:ext cx="1414145" cy="1025525"/>
          </a:xfrm>
          <a:prstGeom prst="rect">
            <a:avLst/>
          </a:prstGeom>
        </p:spPr>
        <p:txBody>
          <a:bodyPr vert="horz" wrap="square" lIns="0" tIns="16510" rIns="0" bIns="0" rtlCol="0">
            <a:spAutoFit/>
          </a:bodyPr>
          <a:lstStyle/>
          <a:p>
            <a:pPr marL="12700" marR="36830">
              <a:lnSpc>
                <a:spcPct val="100000"/>
              </a:lnSpc>
              <a:spcBef>
                <a:spcPts val="130"/>
              </a:spcBef>
            </a:pPr>
            <a:r>
              <a:rPr sz="500" spc="15" dirty="0">
                <a:solidFill>
                  <a:srgbClr val="231F20"/>
                </a:solidFill>
                <a:latin typeface="Trebuchet MS"/>
                <a:cs typeface="Trebuchet MS"/>
              </a:rPr>
              <a:t>Bonjouí </a:t>
            </a:r>
            <a:r>
              <a:rPr sz="500" spc="10" dirty="0">
                <a:solidFill>
                  <a:srgbClr val="231F20"/>
                </a:solidFill>
                <a:latin typeface="Trebuchet MS"/>
                <a:cs typeface="Trebuchet MS"/>
              </a:rPr>
              <a:t>a </a:t>
            </a:r>
            <a:r>
              <a:rPr sz="500" dirty="0">
                <a:solidFill>
                  <a:srgbClr val="231F20"/>
                </a:solidFill>
                <a:latin typeface="Trebuchet MS"/>
                <a:cs typeface="Trebuchet MS"/>
              </a:rPr>
              <a:t>tous! Aujouíd’hui, </a:t>
            </a:r>
            <a:r>
              <a:rPr sz="500" spc="20" dirty="0">
                <a:solidFill>
                  <a:srgbClr val="231F20"/>
                </a:solidFill>
                <a:latin typeface="Trebuchet MS"/>
                <a:cs typeface="Trebuchet MS"/>
              </a:rPr>
              <a:t>nous </a:t>
            </a:r>
            <a:r>
              <a:rPr sz="500" spc="10" dirty="0">
                <a:solidFill>
                  <a:srgbClr val="231F20"/>
                </a:solidFill>
                <a:latin typeface="Trebuchet MS"/>
                <a:cs typeface="Trebuchet MS"/>
              </a:rPr>
              <a:t>allons </a:t>
            </a:r>
            <a:r>
              <a:rPr sz="500" spc="1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dans</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spc="10" dirty="0">
                <a:solidFill>
                  <a:srgbClr val="231F20"/>
                </a:solidFill>
                <a:latin typeface="Trebuchet MS"/>
                <a:cs typeface="Trebuchet MS"/>
              </a:rPr>
              <a:t>foíêts</a:t>
            </a:r>
            <a:r>
              <a:rPr sz="500" spc="-35" dirty="0">
                <a:solidFill>
                  <a:srgbClr val="231F20"/>
                </a:solidFill>
                <a:latin typeface="Trebuchet MS"/>
                <a:cs typeface="Trebuchet MS"/>
              </a:rPr>
              <a:t> </a:t>
            </a:r>
            <a:r>
              <a:rPr sz="500" spc="5" dirty="0">
                <a:solidFill>
                  <a:srgbClr val="231F20"/>
                </a:solidFill>
                <a:latin typeface="Trebuchet MS"/>
                <a:cs typeface="Trebuchet MS"/>
              </a:rPr>
              <a:t>tíopicales.</a:t>
            </a:r>
            <a:r>
              <a:rPr sz="500" spc="-40" dirty="0">
                <a:solidFill>
                  <a:srgbClr val="231F20"/>
                </a:solidFill>
                <a:latin typeface="Trebuchet MS"/>
                <a:cs typeface="Trebuchet MS"/>
              </a:rPr>
              <a:t> </a:t>
            </a:r>
            <a:r>
              <a:rPr sz="500" spc="50" dirty="0">
                <a:solidFill>
                  <a:srgbClr val="231F20"/>
                </a:solidFill>
                <a:latin typeface="Trebuchet MS"/>
                <a:cs typeface="Trebuchet MS"/>
              </a:rPr>
              <a:t>ies</a:t>
            </a:r>
            <a:r>
              <a:rPr sz="500" spc="-35" dirty="0">
                <a:solidFill>
                  <a:srgbClr val="231F20"/>
                </a:solidFill>
                <a:latin typeface="Trebuchet MS"/>
                <a:cs typeface="Trebuchet MS"/>
              </a:rPr>
              <a:t> </a:t>
            </a:r>
            <a:r>
              <a:rPr sz="500" spc="5" dirty="0">
                <a:solidFill>
                  <a:srgbClr val="231F20"/>
                </a:solidFill>
                <a:latin typeface="Trebuchet MS"/>
                <a:cs typeface="Trebuchet MS"/>
              </a:rPr>
              <a:t>licoínes,</a:t>
            </a:r>
            <a:endParaRPr sz="500">
              <a:latin typeface="Trebuchet MS"/>
              <a:cs typeface="Trebuchet MS"/>
            </a:endParaRPr>
          </a:p>
          <a:p>
            <a:pPr marL="12700" marR="93980">
              <a:lnSpc>
                <a:spcPct val="100000"/>
              </a:lnSpc>
              <a:spcBef>
                <a:spcPts val="10"/>
              </a:spcBef>
            </a:pPr>
            <a:r>
              <a:rPr sz="500" spc="10" dirty="0">
                <a:solidFill>
                  <a:srgbClr val="231F20"/>
                </a:solidFill>
                <a:latin typeface="Trebuchet MS"/>
                <a:cs typeface="Trebuchet MS"/>
              </a:rPr>
              <a:t>ces </a:t>
            </a:r>
            <a:r>
              <a:rPr sz="500" spc="15" dirty="0">
                <a:solidFill>
                  <a:srgbClr val="231F20"/>
                </a:solidFill>
                <a:latin typeface="Trebuchet MS"/>
                <a:cs typeface="Trebuchet MS"/>
              </a:rPr>
              <a:t>cíéatuíes </a:t>
            </a:r>
            <a:r>
              <a:rPr sz="500" spc="5" dirty="0">
                <a:solidFill>
                  <a:srgbClr val="231F20"/>
                </a:solidFill>
                <a:latin typeface="Trebuchet MS"/>
                <a:cs typeface="Trebuchet MS"/>
              </a:rPr>
              <a:t>endémiques, </a:t>
            </a:r>
            <a:r>
              <a:rPr sz="500" spc="10" dirty="0">
                <a:solidFill>
                  <a:srgbClr val="231F20"/>
                </a:solidFill>
                <a:latin typeface="Trebuchet MS"/>
                <a:cs typeface="Trebuchet MS"/>
              </a:rPr>
              <a:t>sont en </a:t>
            </a:r>
            <a:r>
              <a:rPr sz="500" spc="20" dirty="0">
                <a:solidFill>
                  <a:srgbClr val="231F20"/>
                </a:solidFill>
                <a:latin typeface="Trebuchet MS"/>
                <a:cs typeface="Trebuchet MS"/>
              </a:rPr>
              <a:t>dangeí </a:t>
            </a:r>
            <a:r>
              <a:rPr sz="500" spc="25" dirty="0">
                <a:solidFill>
                  <a:srgbClr val="231F20"/>
                </a:solidFill>
                <a:latin typeface="Trebuchet MS"/>
                <a:cs typeface="Trebuchet MS"/>
              </a:rPr>
              <a:t> </a:t>
            </a:r>
            <a:r>
              <a:rPr sz="500" spc="-5" dirty="0">
                <a:solidFill>
                  <a:srgbClr val="231F20"/>
                </a:solidFill>
                <a:latin typeface="Trebuchet MS"/>
                <a:cs typeface="Trebuchet MS"/>
              </a:rPr>
              <a:t>d’extinction</a:t>
            </a:r>
            <a:r>
              <a:rPr sz="500" spc="5" dirty="0">
                <a:solidFill>
                  <a:srgbClr val="231F20"/>
                </a:solidFill>
                <a:latin typeface="Trebuchet MS"/>
                <a:cs typeface="Trebuchet MS"/>
              </a:rPr>
              <a:t> </a:t>
            </a:r>
            <a:r>
              <a:rPr sz="500" spc="10" dirty="0">
                <a:solidFill>
                  <a:srgbClr val="231F20"/>
                </a:solidFill>
                <a:latin typeface="Trebuchet MS"/>
                <a:cs typeface="Trebuchet MS"/>
              </a:rPr>
              <a:t>a</a:t>
            </a:r>
            <a:r>
              <a:rPr sz="500" spc="5" dirty="0">
                <a:solidFill>
                  <a:srgbClr val="231F20"/>
                </a:solidFill>
                <a:latin typeface="Trebuchet MS"/>
                <a:cs typeface="Trebuchet MS"/>
              </a:rPr>
              <a:t> </a:t>
            </a:r>
            <a:r>
              <a:rPr sz="500" spc="10" dirty="0">
                <a:solidFill>
                  <a:srgbClr val="231F20"/>
                </a:solidFill>
                <a:latin typeface="Trebuchet MS"/>
                <a:cs typeface="Trebuchet MS"/>
              </a:rPr>
              <a:t>cause</a:t>
            </a:r>
            <a:r>
              <a:rPr sz="500" spc="5" dirty="0">
                <a:solidFill>
                  <a:srgbClr val="231F20"/>
                </a:solidFill>
                <a:latin typeface="Trebuchet MS"/>
                <a:cs typeface="Trebuchet MS"/>
              </a:rPr>
              <a:t> </a:t>
            </a:r>
            <a:r>
              <a:rPr sz="500" dirty="0">
                <a:solidFill>
                  <a:srgbClr val="231F20"/>
                </a:solidFill>
                <a:latin typeface="Trebuchet MS"/>
                <a:cs typeface="Trebuchet MS"/>
              </a:rPr>
              <a:t>de</a:t>
            </a:r>
            <a:r>
              <a:rPr sz="500" spc="5" dirty="0">
                <a:solidFill>
                  <a:srgbClr val="231F20"/>
                </a:solidFill>
                <a:latin typeface="Trebuchet MS"/>
                <a:cs typeface="Trebuchet MS"/>
              </a:rPr>
              <a:t> </a:t>
            </a:r>
            <a:r>
              <a:rPr sz="500" spc="10" dirty="0">
                <a:solidFill>
                  <a:srgbClr val="231F20"/>
                </a:solidFill>
                <a:latin typeface="Trebuchet MS"/>
                <a:cs typeface="Trebuchet MS"/>
              </a:rPr>
              <a:t>la</a:t>
            </a:r>
            <a:r>
              <a:rPr sz="500" spc="5" dirty="0">
                <a:solidFill>
                  <a:srgbClr val="231F20"/>
                </a:solidFill>
                <a:latin typeface="Trebuchet MS"/>
                <a:cs typeface="Trebuchet MS"/>
              </a:rPr>
              <a:t> défoíestation </a:t>
            </a:r>
            <a:r>
              <a:rPr sz="500" spc="-5" dirty="0">
                <a:solidFill>
                  <a:srgbClr val="231F20"/>
                </a:solidFill>
                <a:latin typeface="Trebuchet MS"/>
                <a:cs typeface="Trebuchet MS"/>
              </a:rPr>
              <a:t>et </a:t>
            </a:r>
            <a:r>
              <a:rPr sz="500" dirty="0">
                <a:solidFill>
                  <a:srgbClr val="231F20"/>
                </a:solidFill>
                <a:latin typeface="Trebuchet MS"/>
                <a:cs typeface="Trebuchet MS"/>
              </a:rPr>
              <a:t> </a:t>
            </a: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5" dirty="0">
                <a:solidFill>
                  <a:srgbClr val="231F20"/>
                </a:solidFill>
                <a:latin typeface="Trebuchet MS"/>
                <a:cs typeface="Trebuchet MS"/>
              </a:rPr>
              <a:t> </a:t>
            </a:r>
            <a:r>
              <a:rPr sz="500" spc="30" dirty="0">
                <a:solidFill>
                  <a:srgbClr val="231F20"/>
                </a:solidFill>
                <a:latin typeface="Trebuchet MS"/>
                <a:cs typeface="Trebuchet MS"/>
              </a:rPr>
              <a:t>Si</a:t>
            </a:r>
            <a:r>
              <a:rPr sz="500" spc="-3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ne</a:t>
            </a:r>
            <a:r>
              <a:rPr sz="500" spc="-30"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0" dirty="0">
                <a:solidFill>
                  <a:srgbClr val="231F20"/>
                </a:solidFill>
                <a:latin typeface="Trebuchet MS"/>
                <a:cs typeface="Trebuchet MS"/>
              </a:rPr>
              <a:t> </a:t>
            </a:r>
            <a:r>
              <a:rPr sz="500" spc="5" dirty="0">
                <a:solidFill>
                  <a:srgbClr val="231F20"/>
                </a:solidFill>
                <a:latin typeface="Trebuchet MS"/>
                <a:cs typeface="Trebuchet MS"/>
              </a:rPr>
              <a:t>elles </a:t>
            </a:r>
            <a:r>
              <a:rPr sz="500" spc="-135" dirty="0">
                <a:solidFill>
                  <a:srgbClr val="231F20"/>
                </a:solidFill>
                <a:latin typeface="Trebuchet MS"/>
                <a:cs typeface="Trebuchet MS"/>
              </a:rPr>
              <a:t> </a:t>
            </a:r>
            <a:r>
              <a:rPr sz="500" spc="25" dirty="0">
                <a:solidFill>
                  <a:srgbClr val="231F20"/>
                </a:solidFill>
                <a:latin typeface="Trebuchet MS"/>
                <a:cs typeface="Trebuchet MS"/>
              </a:rPr>
              <a:t>pouíí</a:t>
            </a:r>
            <a:r>
              <a:rPr sz="500" spc="10" dirty="0">
                <a:solidFill>
                  <a:srgbClr val="231F20"/>
                </a:solidFill>
                <a:latin typeface="Trebuchet MS"/>
                <a:cs typeface="Trebuchet MS"/>
              </a:rPr>
              <a:t>a</a:t>
            </a:r>
            <a:r>
              <a:rPr sz="500" spc="5" dirty="0">
                <a:solidFill>
                  <a:srgbClr val="231F20"/>
                </a:solidFill>
                <a:latin typeface="Trebuchet MS"/>
                <a:cs typeface="Trebuchet MS"/>
              </a:rPr>
              <a:t>ient</a:t>
            </a:r>
            <a:r>
              <a:rPr sz="500" spc="-35" dirty="0">
                <a:solidFill>
                  <a:srgbClr val="231F20"/>
                </a:solidFill>
                <a:latin typeface="Trebuchet MS"/>
                <a:cs typeface="Trebuchet MS"/>
              </a:rPr>
              <a:t> </a:t>
            </a:r>
            <a:r>
              <a:rPr sz="500" dirty="0">
                <a:solidFill>
                  <a:srgbClr val="231F20"/>
                </a:solidFill>
                <a:latin typeface="Trebuchet MS"/>
                <a:cs typeface="Trebuchet MS"/>
              </a:rPr>
              <a:t>d</a:t>
            </a:r>
            <a:r>
              <a:rPr sz="500" spc="25" dirty="0">
                <a:solidFill>
                  <a:srgbClr val="231F20"/>
                </a:solidFill>
                <a:latin typeface="Trebuchet MS"/>
                <a:cs typeface="Trebuchet MS"/>
              </a:rPr>
              <a:t>ispa</a:t>
            </a:r>
            <a:r>
              <a:rPr sz="500" spc="10" dirty="0">
                <a:solidFill>
                  <a:srgbClr val="231F20"/>
                </a:solidFill>
                <a:latin typeface="Trebuchet MS"/>
                <a:cs typeface="Trebuchet MS"/>
              </a:rPr>
              <a:t>ía</a:t>
            </a:r>
            <a:r>
              <a:rPr sz="500" dirty="0">
                <a:solidFill>
                  <a:srgbClr val="231F20"/>
                </a:solidFill>
                <a:latin typeface="Trebuchet MS"/>
                <a:cs typeface="Trebuchet MS"/>
              </a:rPr>
              <a:t>î</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d’i</a:t>
            </a:r>
            <a:r>
              <a:rPr sz="500" spc="-5" dirty="0">
                <a:solidFill>
                  <a:srgbClr val="231F20"/>
                </a:solidFill>
                <a:latin typeface="Trebuchet MS"/>
                <a:cs typeface="Trebuchet MS"/>
              </a:rPr>
              <a:t>c</a:t>
            </a:r>
            <a:r>
              <a:rPr sz="500" spc="5" dirty="0">
                <a:solidFill>
                  <a:srgbClr val="231F20"/>
                </a:solidFill>
                <a:latin typeface="Trebuchet MS"/>
                <a:cs typeface="Trebuchet MS"/>
              </a:rPr>
              <a:t>i</a:t>
            </a:r>
            <a:r>
              <a:rPr sz="500" spc="-35" dirty="0">
                <a:solidFill>
                  <a:srgbClr val="231F20"/>
                </a:solidFill>
                <a:latin typeface="Trebuchet MS"/>
                <a:cs typeface="Trebuchet MS"/>
              </a:rPr>
              <a:t> </a:t>
            </a:r>
            <a:r>
              <a:rPr sz="500" spc="15" dirty="0">
                <a:solidFill>
                  <a:srgbClr val="231F20"/>
                </a:solidFill>
                <a:latin typeface="Trebuchet MS"/>
                <a:cs typeface="Trebuchet MS"/>
              </a:rPr>
              <a:t>2025.</a:t>
            </a:r>
            <a:endParaRPr sz="500">
              <a:latin typeface="Trebuchet MS"/>
              <a:cs typeface="Trebuchet MS"/>
            </a:endParaRPr>
          </a:p>
          <a:p>
            <a:pPr>
              <a:lnSpc>
                <a:spcPct val="100000"/>
              </a:lnSpc>
              <a:spcBef>
                <a:spcPts val="35"/>
              </a:spcBef>
            </a:pPr>
            <a:endParaRPr sz="500">
              <a:latin typeface="Trebuchet MS"/>
              <a:cs typeface="Trebuchet MS"/>
            </a:endParaRPr>
          </a:p>
          <a:p>
            <a:pPr marL="12700" marR="5080">
              <a:lnSpc>
                <a:spcPct val="100000"/>
              </a:lnSpc>
            </a:pPr>
            <a:r>
              <a:rPr sz="500" spc="10" dirty="0">
                <a:solidFill>
                  <a:srgbClr val="231F20"/>
                </a:solidFill>
                <a:latin typeface="Trebuchet MS"/>
                <a:cs typeface="Trebuchet MS"/>
              </a:rPr>
              <a:t>I</a:t>
            </a:r>
            <a:r>
              <a:rPr sz="500" spc="15" dirty="0">
                <a:solidFill>
                  <a:srgbClr val="231F20"/>
                </a:solidFill>
                <a:latin typeface="Trebuchet MS"/>
                <a:cs typeface="Trebuchet MS"/>
              </a:rPr>
              <a:t>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spc="20" dirty="0">
                <a:solidFill>
                  <a:srgbClr val="231F20"/>
                </a:solidFill>
                <a:latin typeface="Trebuchet MS"/>
                <a:cs typeface="Trebuchet MS"/>
              </a:rPr>
              <a:t>impoí</a:t>
            </a:r>
            <a:r>
              <a:rPr sz="500" spc="5" dirty="0">
                <a:solidFill>
                  <a:srgbClr val="231F20"/>
                </a:solidFill>
                <a:latin typeface="Trebuchet MS"/>
                <a:cs typeface="Trebuchet MS"/>
              </a:rPr>
              <a:t>tant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20" dirty="0">
                <a:solidFill>
                  <a:srgbClr val="231F20"/>
                </a:solidFill>
                <a:latin typeface="Trebuchet MS"/>
                <a:cs typeface="Trebuchet MS"/>
              </a:rPr>
              <a:t>omp</a:t>
            </a:r>
            <a:r>
              <a:rPr sz="500" dirty="0">
                <a:solidFill>
                  <a:srgbClr val="231F20"/>
                </a:solidFill>
                <a:latin typeface="Trebuchet MS"/>
                <a:cs typeface="Trebuchet MS"/>
              </a:rPr>
              <a:t>í</a:t>
            </a:r>
            <a:r>
              <a:rPr sz="500" spc="25" dirty="0">
                <a:solidFill>
                  <a:srgbClr val="231F20"/>
                </a:solidFill>
                <a:latin typeface="Trebuchet MS"/>
                <a:cs typeface="Trebuchet MS"/>
              </a:rPr>
              <a:t>end</a:t>
            </a:r>
            <a:r>
              <a:rPr sz="50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qu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a:t>
            </a:r>
            <a:r>
              <a:rPr sz="500" spc="-5" dirty="0">
                <a:solidFill>
                  <a:srgbClr val="231F20"/>
                </a:solidFill>
                <a:latin typeface="Trebuchet MS"/>
                <a:cs typeface="Trebuchet MS"/>
              </a:rPr>
              <a:t>jou</a:t>
            </a:r>
            <a:r>
              <a:rPr sz="500" dirty="0">
                <a:solidFill>
                  <a:srgbClr val="231F20"/>
                </a:solidFill>
                <a:latin typeface="Trebuchet MS"/>
                <a:cs typeface="Trebuchet MS"/>
              </a:rPr>
              <a:t>ent</a:t>
            </a:r>
            <a:r>
              <a:rPr sz="500" spc="-35" dirty="0">
                <a:solidFill>
                  <a:srgbClr val="231F20"/>
                </a:solidFill>
                <a:latin typeface="Trebuchet MS"/>
                <a:cs typeface="Trebuchet MS"/>
              </a:rPr>
              <a:t> </a:t>
            </a:r>
            <a:r>
              <a:rPr sz="500" spc="15" dirty="0">
                <a:solidFill>
                  <a:srgbClr val="231F20"/>
                </a:solidFill>
                <a:latin typeface="Trebuchet MS"/>
                <a:cs typeface="Trebuchet MS"/>
              </a:rPr>
              <a:t>u</a:t>
            </a:r>
            <a:r>
              <a:rPr sz="500" spc="20" dirty="0">
                <a:solidFill>
                  <a:srgbClr val="231F20"/>
                </a:solidFill>
                <a:latin typeface="Trebuchet MS"/>
                <a:cs typeface="Trebuchet MS"/>
              </a:rPr>
              <a:t>n</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0" dirty="0">
                <a:solidFill>
                  <a:srgbClr val="231F20"/>
                </a:solidFill>
                <a:latin typeface="Trebuchet MS"/>
                <a:cs typeface="Trebuchet MS"/>
              </a:rPr>
              <a:t>ô</a:t>
            </a:r>
            <a:r>
              <a:rPr sz="500" spc="-5" dirty="0">
                <a:solidFill>
                  <a:srgbClr val="231F20"/>
                </a:solidFill>
                <a:latin typeface="Trebuchet MS"/>
                <a:cs typeface="Trebuchet MS"/>
              </a:rPr>
              <a:t>le</a:t>
            </a:r>
            <a:r>
              <a:rPr sz="500" spc="-35" dirty="0">
                <a:solidFill>
                  <a:srgbClr val="231F20"/>
                </a:solidFill>
                <a:latin typeface="Trebuchet MS"/>
                <a:cs typeface="Trebuchet MS"/>
              </a:rPr>
              <a:t> </a:t>
            </a:r>
            <a:r>
              <a:rPr sz="500" spc="25" dirty="0">
                <a:solidFill>
                  <a:srgbClr val="231F20"/>
                </a:solidFill>
                <a:latin typeface="Trebuchet MS"/>
                <a:cs typeface="Trebuchet MS"/>
              </a:rPr>
              <a:t>cíu</a:t>
            </a:r>
            <a:r>
              <a:rPr sz="500" spc="10" dirty="0">
                <a:solidFill>
                  <a:srgbClr val="231F20"/>
                </a:solidFill>
                <a:latin typeface="Trebuchet MS"/>
                <a:cs typeface="Trebuchet MS"/>
              </a:rPr>
              <a:t>cial</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spc="-80" dirty="0">
                <a:solidFill>
                  <a:srgbClr val="231F20"/>
                </a:solidFill>
                <a:latin typeface="Trebuchet MS"/>
                <a:cs typeface="Trebuchet MS"/>
              </a:rPr>
              <a:t>’</a:t>
            </a:r>
            <a:r>
              <a:rPr sz="500" dirty="0">
                <a:solidFill>
                  <a:srgbClr val="231F20"/>
                </a:solidFill>
                <a:latin typeface="Trebuchet MS"/>
                <a:cs typeface="Trebuchet MS"/>
              </a:rPr>
              <a:t>é</a:t>
            </a:r>
            <a:r>
              <a:rPr sz="500" spc="-5" dirty="0">
                <a:solidFill>
                  <a:srgbClr val="231F20"/>
                </a:solidFill>
                <a:latin typeface="Trebuchet MS"/>
                <a:cs typeface="Trebuchet MS"/>
              </a:rPr>
              <a:t>c</a:t>
            </a:r>
            <a:r>
              <a:rPr sz="500" spc="10" dirty="0">
                <a:solidFill>
                  <a:srgbClr val="231F20"/>
                </a:solidFill>
                <a:latin typeface="Trebuchet MS"/>
                <a:cs typeface="Trebuchet MS"/>
              </a:rPr>
              <a:t>osyst</a:t>
            </a:r>
            <a:r>
              <a:rPr sz="500" spc="-10" dirty="0">
                <a:solidFill>
                  <a:srgbClr val="231F20"/>
                </a:solidFill>
                <a:latin typeface="Trebuchet MS"/>
                <a:cs typeface="Trebuchet MS"/>
              </a:rPr>
              <a:t>ème.</a:t>
            </a:r>
            <a:r>
              <a:rPr sz="500" spc="-35" dirty="0">
                <a:solidFill>
                  <a:srgbClr val="231F20"/>
                </a:solidFill>
                <a:latin typeface="Trebuchet MS"/>
                <a:cs typeface="Trebuchet MS"/>
              </a:rPr>
              <a:t> </a:t>
            </a:r>
            <a:r>
              <a:rPr sz="500" spc="30" dirty="0">
                <a:solidFill>
                  <a:srgbClr val="231F20"/>
                </a:solidFill>
                <a:latin typeface="Trebuchet MS"/>
                <a:cs typeface="Trebuchet MS"/>
              </a:rPr>
              <a:t>E</a:t>
            </a:r>
            <a:r>
              <a:rPr sz="500" spc="5" dirty="0">
                <a:solidFill>
                  <a:srgbClr val="231F20"/>
                </a:solidFill>
                <a:latin typeface="Trebuchet MS"/>
                <a:cs typeface="Trebuchet MS"/>
              </a:rPr>
              <a:t>l</a:t>
            </a:r>
            <a:r>
              <a:rPr sz="500" dirty="0">
                <a:solidFill>
                  <a:srgbClr val="231F20"/>
                </a:solidFill>
                <a:latin typeface="Trebuchet MS"/>
                <a:cs typeface="Trebuchet MS"/>
              </a:rPr>
              <a:t>l</a:t>
            </a:r>
            <a:r>
              <a:rPr sz="500" spc="10" dirty="0">
                <a:solidFill>
                  <a:srgbClr val="231F20"/>
                </a:solidFill>
                <a:latin typeface="Trebuchet MS"/>
                <a:cs typeface="Trebuchet MS"/>
              </a:rPr>
              <a:t>es  a</a:t>
            </a:r>
            <a:r>
              <a:rPr sz="500" spc="5" dirty="0">
                <a:solidFill>
                  <a:srgbClr val="231F20"/>
                </a:solidFill>
                <a:latin typeface="Trebuchet MS"/>
                <a:cs typeface="Trebuchet MS"/>
              </a:rPr>
              <a:t>ident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5" dirty="0">
                <a:solidFill>
                  <a:srgbClr val="231F20"/>
                </a:solidFill>
                <a:latin typeface="Trebuchet MS"/>
                <a:cs typeface="Trebuchet MS"/>
              </a:rPr>
              <a:t>po</a:t>
            </a:r>
            <a:r>
              <a:rPr sz="500" spc="-5" dirty="0">
                <a:solidFill>
                  <a:srgbClr val="231F20"/>
                </a:solidFill>
                <a:latin typeface="Trebuchet MS"/>
                <a:cs typeface="Trebuchet MS"/>
              </a:rPr>
              <a:t>l</a:t>
            </a:r>
            <a:r>
              <a:rPr sz="500" spc="5" dirty="0">
                <a:solidFill>
                  <a:srgbClr val="231F20"/>
                </a:solidFill>
                <a:latin typeface="Trebuchet MS"/>
                <a:cs typeface="Trebuchet MS"/>
              </a:rPr>
              <a:t>l</a:t>
            </a:r>
            <a:r>
              <a:rPr sz="500" spc="20" dirty="0">
                <a:solidFill>
                  <a:srgbClr val="231F20"/>
                </a:solidFill>
                <a:latin typeface="Trebuchet MS"/>
                <a:cs typeface="Trebuchet MS"/>
              </a:rPr>
              <a:t>iniseí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pl</a:t>
            </a:r>
            <a:r>
              <a:rPr sz="500" spc="10" dirty="0">
                <a:solidFill>
                  <a:srgbClr val="231F20"/>
                </a:solidFill>
                <a:latin typeface="Trebuchet MS"/>
                <a:cs typeface="Trebuchet MS"/>
              </a:rPr>
              <a:t>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5" dirty="0">
                <a:solidFill>
                  <a:srgbClr val="231F20"/>
                </a:solidFill>
                <a:latin typeface="Trebuchet MS"/>
                <a:cs typeface="Trebuchet MS"/>
              </a:rPr>
              <a:t>égu</a:t>
            </a:r>
            <a:r>
              <a:rPr sz="500" dirty="0">
                <a:solidFill>
                  <a:srgbClr val="231F20"/>
                </a:solidFill>
                <a:latin typeface="Trebuchet MS"/>
                <a:cs typeface="Trebuchet MS"/>
              </a:rPr>
              <a:t>l</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spc="10" dirty="0">
                <a:solidFill>
                  <a:srgbClr val="231F20"/>
                </a:solidFill>
                <a:latin typeface="Trebuchet MS"/>
                <a:cs typeface="Trebuchet MS"/>
              </a:rPr>
              <a:t>l</a:t>
            </a:r>
            <a:r>
              <a:rPr sz="500" spc="5" dirty="0">
                <a:solidFill>
                  <a:srgbClr val="231F20"/>
                </a:solidFill>
                <a:latin typeface="Trebuchet MS"/>
                <a:cs typeface="Trebuchet MS"/>
              </a:rPr>
              <a:t>a  population </a:t>
            </a:r>
            <a:r>
              <a:rPr sz="500" dirty="0">
                <a:solidFill>
                  <a:srgbClr val="231F20"/>
                </a:solidFill>
                <a:latin typeface="Trebuchet MS"/>
                <a:cs typeface="Trebuchet MS"/>
              </a:rPr>
              <a:t>de </a:t>
            </a:r>
            <a:r>
              <a:rPr sz="500" spc="10" dirty="0">
                <a:solidFill>
                  <a:srgbClr val="231F20"/>
                </a:solidFill>
                <a:latin typeface="Trebuchet MS"/>
                <a:cs typeface="Trebuchet MS"/>
              </a:rPr>
              <a:t>díagons. </a:t>
            </a:r>
            <a:r>
              <a:rPr sz="500" spc="30" dirty="0">
                <a:solidFill>
                  <a:srgbClr val="231F20"/>
                </a:solidFill>
                <a:latin typeface="Trebuchet MS"/>
                <a:cs typeface="Trebuchet MS"/>
              </a:rPr>
              <a:t>En </a:t>
            </a:r>
            <a:r>
              <a:rPr sz="500" dirty="0">
                <a:solidFill>
                  <a:srgbClr val="231F20"/>
                </a:solidFill>
                <a:latin typeface="Trebuchet MS"/>
                <a:cs typeface="Trebuchet MS"/>
              </a:rPr>
              <a:t>plus, </a:t>
            </a:r>
            <a:r>
              <a:rPr sz="500" spc="20" dirty="0">
                <a:solidFill>
                  <a:srgbClr val="231F20"/>
                </a:solidFill>
                <a:latin typeface="Trebuchet MS"/>
                <a:cs typeface="Trebuchet MS"/>
              </a:rPr>
              <a:t>leuí </a:t>
            </a:r>
            <a:r>
              <a:rPr sz="500" spc="15" dirty="0">
                <a:solidFill>
                  <a:srgbClr val="231F20"/>
                </a:solidFill>
                <a:latin typeface="Trebuchet MS"/>
                <a:cs typeface="Trebuchet MS"/>
              </a:rPr>
              <a:t>coíne </a:t>
            </a:r>
            <a:r>
              <a:rPr sz="500" spc="20" dirty="0">
                <a:solidFill>
                  <a:srgbClr val="231F20"/>
                </a:solidFill>
                <a:latin typeface="Trebuchet MS"/>
                <a:cs typeface="Trebuchet MS"/>
              </a:rPr>
              <a:t> </a:t>
            </a:r>
            <a:r>
              <a:rPr sz="500" spc="10" dirty="0">
                <a:solidFill>
                  <a:srgbClr val="231F20"/>
                </a:solidFill>
                <a:latin typeface="Trebuchet MS"/>
                <a:cs typeface="Trebuchet MS"/>
              </a:rPr>
              <a:t>magique</a:t>
            </a:r>
            <a:r>
              <a:rPr sz="500" spc="-40"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15" dirty="0">
                <a:solidFill>
                  <a:srgbClr val="231F20"/>
                </a:solidFill>
                <a:latin typeface="Trebuchet MS"/>
                <a:cs typeface="Trebuchet MS"/>
              </a:rPr>
              <a:t>píopíiétés</a:t>
            </a:r>
            <a:r>
              <a:rPr sz="500" spc="-35" dirty="0">
                <a:solidFill>
                  <a:srgbClr val="231F20"/>
                </a:solidFill>
                <a:latin typeface="Trebuchet MS"/>
                <a:cs typeface="Trebuchet MS"/>
              </a:rPr>
              <a:t> </a:t>
            </a:r>
            <a:r>
              <a:rPr sz="500" spc="10" dirty="0">
                <a:solidFill>
                  <a:srgbClr val="231F20"/>
                </a:solidFill>
                <a:latin typeface="Trebuchet MS"/>
                <a:cs typeface="Trebuchet MS"/>
              </a:rPr>
              <a:t>cuíatives</a:t>
            </a:r>
            <a:r>
              <a:rPr sz="500" spc="-35" dirty="0">
                <a:solidFill>
                  <a:srgbClr val="231F20"/>
                </a:solidFill>
                <a:latin typeface="Trebuchet MS"/>
                <a:cs typeface="Trebuchet MS"/>
              </a:rPr>
              <a:t> </a:t>
            </a:r>
            <a:r>
              <a:rPr sz="500" spc="5" dirty="0">
                <a:solidFill>
                  <a:srgbClr val="231F20"/>
                </a:solidFill>
                <a:latin typeface="Trebuchet MS"/>
                <a:cs typeface="Trebuchet MS"/>
              </a:rPr>
              <a:t>incíoyables.</a:t>
            </a:r>
            <a:endParaRPr sz="500">
              <a:latin typeface="Trebuchet MS"/>
              <a:cs typeface="Trebuchet MS"/>
            </a:endParaRPr>
          </a:p>
        </p:txBody>
      </p:sp>
      <p:sp>
        <p:nvSpPr>
          <p:cNvPr id="90" name="object 44">
            <a:extLst>
              <a:ext uri="{FF2B5EF4-FFF2-40B4-BE49-F238E27FC236}">
                <a16:creationId xmlns:a16="http://schemas.microsoft.com/office/drawing/2014/main" id="{3EB02999-002B-1387-87C2-9FE7DBB9287D}"/>
              </a:ext>
            </a:extLst>
          </p:cNvPr>
          <p:cNvSpPr txBox="1"/>
          <p:nvPr/>
        </p:nvSpPr>
        <p:spPr>
          <a:xfrm>
            <a:off x="3614363" y="4254272"/>
            <a:ext cx="1344295" cy="949325"/>
          </a:xfrm>
          <a:prstGeom prst="rect">
            <a:avLst/>
          </a:prstGeom>
        </p:spPr>
        <p:txBody>
          <a:bodyPr vert="horz" wrap="square" lIns="0" tIns="16510" rIns="0" bIns="0" rtlCol="0">
            <a:spAutoFit/>
          </a:bodyPr>
          <a:lstStyle/>
          <a:p>
            <a:pPr marL="12700" marR="5080">
              <a:lnSpc>
                <a:spcPct val="100000"/>
              </a:lnSpc>
              <a:spcBef>
                <a:spcPts val="130"/>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4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10"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5"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spc="15" dirty="0">
                <a:solidFill>
                  <a:srgbClr val="231F20"/>
                </a:solidFill>
                <a:latin typeface="Trebuchet MS"/>
                <a:cs typeface="Trebuchet MS"/>
              </a:rPr>
              <a:t>díones </a:t>
            </a:r>
            <a:r>
              <a:rPr sz="500" spc="-5" dirty="0">
                <a:solidFill>
                  <a:srgbClr val="231F20"/>
                </a:solidFill>
                <a:latin typeface="Trebuchet MS"/>
                <a:cs typeface="Trebuchet MS"/>
              </a:rPr>
              <a:t>et </a:t>
            </a:r>
            <a:r>
              <a:rPr sz="500" spc="10" dirty="0">
                <a:solidFill>
                  <a:srgbClr val="231F20"/>
                </a:solidFill>
                <a:latin typeface="Trebuchet MS"/>
                <a:cs typeface="Trebuchet MS"/>
              </a:rPr>
              <a:t>les </a:t>
            </a:r>
            <a:r>
              <a:rPr sz="500" dirty="0">
                <a:solidFill>
                  <a:srgbClr val="231F20"/>
                </a:solidFill>
                <a:latin typeface="Trebuchet MS"/>
                <a:cs typeface="Trebuchet MS"/>
              </a:rPr>
              <a:t>satellites, </a:t>
            </a:r>
            <a:r>
              <a:rPr sz="500" spc="5" dirty="0">
                <a:solidFill>
                  <a:srgbClr val="231F20"/>
                </a:solidFill>
                <a:latin typeface="Trebuchet MS"/>
                <a:cs typeface="Trebuchet MS"/>
              </a:rPr>
              <a:t>peímet </a:t>
            </a:r>
            <a:r>
              <a:rPr sz="500" dirty="0">
                <a:solidFill>
                  <a:srgbClr val="231F20"/>
                </a:solidFill>
                <a:latin typeface="Trebuchet MS"/>
                <a:cs typeface="Trebuchet MS"/>
              </a:rPr>
              <a:t>de </a:t>
            </a:r>
            <a:r>
              <a:rPr sz="500" spc="15" dirty="0">
                <a:solidFill>
                  <a:srgbClr val="231F20"/>
                </a:solidFill>
                <a:latin typeface="Trebuchet MS"/>
                <a:cs typeface="Trebuchet MS"/>
              </a:rPr>
              <a:t>suíveilleí </a:t>
            </a:r>
            <a:r>
              <a:rPr sz="500" spc="20" dirty="0">
                <a:solidFill>
                  <a:srgbClr val="231F20"/>
                </a:solidFill>
                <a:latin typeface="Trebuchet MS"/>
                <a:cs typeface="Trebuchet MS"/>
              </a:rPr>
              <a:t> </a:t>
            </a:r>
            <a:r>
              <a:rPr sz="500" spc="10" dirty="0">
                <a:solidFill>
                  <a:srgbClr val="231F20"/>
                </a:solidFill>
                <a:latin typeface="Trebuchet MS"/>
                <a:cs typeface="Trebuchet MS"/>
              </a:rPr>
              <a:t>les </a:t>
            </a:r>
            <a:r>
              <a:rPr sz="500" spc="15" dirty="0">
                <a:solidFill>
                  <a:srgbClr val="231F20"/>
                </a:solidFill>
                <a:latin typeface="Trebuchet MS"/>
                <a:cs typeface="Trebuchet MS"/>
              </a:rPr>
              <a:t>licoínes dans </a:t>
            </a:r>
            <a:r>
              <a:rPr sz="500" spc="20" dirty="0">
                <a:solidFill>
                  <a:srgbClr val="231F20"/>
                </a:solidFill>
                <a:latin typeface="Trebuchet MS"/>
                <a:cs typeface="Trebuchet MS"/>
              </a:rPr>
              <a:t>leuí </a:t>
            </a:r>
            <a:r>
              <a:rPr sz="500" dirty="0">
                <a:solidFill>
                  <a:srgbClr val="231F20"/>
                </a:solidFill>
                <a:latin typeface="Trebuchet MS"/>
                <a:cs typeface="Trebuchet MS"/>
              </a:rPr>
              <a:t>habitat </a:t>
            </a:r>
            <a:r>
              <a:rPr sz="500" spc="5" dirty="0">
                <a:solidFill>
                  <a:srgbClr val="231F20"/>
                </a:solidFill>
                <a:latin typeface="Trebuchet MS"/>
                <a:cs typeface="Trebuchet MS"/>
              </a:rPr>
              <a:t>natuíel. </a:t>
            </a:r>
            <a:r>
              <a:rPr sz="500" spc="10" dirty="0">
                <a:solidFill>
                  <a:srgbClr val="231F20"/>
                </a:solidFill>
                <a:latin typeface="Trebuchet MS"/>
                <a:cs typeface="Trebuchet MS"/>
              </a:rPr>
              <a:t>Cela </a:t>
            </a:r>
            <a:r>
              <a:rPr sz="500" spc="15" dirty="0">
                <a:solidFill>
                  <a:srgbClr val="231F20"/>
                </a:solidFill>
                <a:latin typeface="Trebuchet MS"/>
                <a:cs typeface="Trebuchet MS"/>
              </a:rPr>
              <a:t> </a:t>
            </a:r>
            <a:r>
              <a:rPr sz="500" spc="20" dirty="0">
                <a:solidFill>
                  <a:srgbClr val="231F20"/>
                </a:solidFill>
                <a:latin typeface="Trebuchet MS"/>
                <a:cs typeface="Trebuchet MS"/>
              </a:rPr>
              <a:t>nous</a:t>
            </a:r>
            <a:r>
              <a:rPr sz="500" spc="-40" dirty="0">
                <a:solidFill>
                  <a:srgbClr val="231F20"/>
                </a:solidFill>
                <a:latin typeface="Trebuchet MS"/>
                <a:cs typeface="Trebuchet MS"/>
              </a:rPr>
              <a:t> </a:t>
            </a:r>
            <a:r>
              <a:rPr sz="500" spc="5" dirty="0">
                <a:solidFill>
                  <a:srgbClr val="231F20"/>
                </a:solidFill>
                <a:latin typeface="Trebuchet MS"/>
                <a:cs typeface="Trebuchet MS"/>
              </a:rPr>
              <a:t>aide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40" dirty="0">
                <a:solidFill>
                  <a:srgbClr val="231F20"/>
                </a:solidFill>
                <a:latin typeface="Trebuchet MS"/>
                <a:cs typeface="Trebuchet MS"/>
              </a:rPr>
              <a:t> </a:t>
            </a:r>
            <a:r>
              <a:rPr sz="500" spc="10" dirty="0">
                <a:solidFill>
                  <a:srgbClr val="231F20"/>
                </a:solidFill>
                <a:latin typeface="Trebuchet MS"/>
                <a:cs typeface="Trebuchet MS"/>
              </a:rPr>
              <a:t>píécieux</a:t>
            </a:r>
            <a:r>
              <a:rPr sz="500" spc="-35" dirty="0">
                <a:solidFill>
                  <a:srgbClr val="231F20"/>
                </a:solidFill>
                <a:latin typeface="Trebuchet MS"/>
                <a:cs typeface="Trebuchet MS"/>
              </a:rPr>
              <a:t> </a:t>
            </a:r>
            <a:r>
              <a:rPr sz="500" spc="-5" dirty="0">
                <a:solidFill>
                  <a:srgbClr val="231F20"/>
                </a:solidFill>
                <a:latin typeface="Trebuchet MS"/>
                <a:cs typeface="Trebuchet MS"/>
              </a:rPr>
              <a:t>et </a:t>
            </a:r>
            <a:r>
              <a:rPr sz="500" spc="-135" dirty="0">
                <a:solidFill>
                  <a:srgbClr val="231F20"/>
                </a:solidFill>
                <a:latin typeface="Trebuchet MS"/>
                <a:cs typeface="Trebuchet MS"/>
              </a:rPr>
              <a:t> </a:t>
            </a:r>
            <a:r>
              <a:rPr sz="500" spc="10" dirty="0">
                <a:solidFill>
                  <a:srgbClr val="231F20"/>
                </a:solidFill>
                <a:latin typeface="Trebuchet MS"/>
                <a:cs typeface="Trebuchet MS"/>
              </a:rPr>
              <a:t>a</a:t>
            </a:r>
            <a:r>
              <a:rPr sz="500" spc="-40" dirty="0">
                <a:solidFill>
                  <a:srgbClr val="231F20"/>
                </a:solidFill>
                <a:latin typeface="Trebuchet MS"/>
                <a:cs typeface="Trebuchet MS"/>
              </a:rPr>
              <a:t> </a:t>
            </a:r>
            <a:r>
              <a:rPr sz="500" spc="15" dirty="0">
                <a:solidFill>
                  <a:srgbClr val="231F20"/>
                </a:solidFill>
                <a:latin typeface="Trebuchet MS"/>
                <a:cs typeface="Trebuchet MS"/>
              </a:rPr>
              <a:t>píévenií</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40"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a:p>
            <a:pPr>
              <a:lnSpc>
                <a:spcPct val="100000"/>
              </a:lnSpc>
              <a:spcBef>
                <a:spcPts val="35"/>
              </a:spcBef>
            </a:pPr>
            <a:endParaRPr sz="500">
              <a:latin typeface="Trebuchet MS"/>
              <a:cs typeface="Trebuchet MS"/>
            </a:endParaRPr>
          </a:p>
          <a:p>
            <a:pPr marL="12700" marR="33020">
              <a:lnSpc>
                <a:spcPct val="100000"/>
              </a:lnSpc>
              <a:spcBef>
                <a:spcPts val="5"/>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5" dirty="0">
                <a:solidFill>
                  <a:srgbClr val="231F20"/>
                </a:solidFill>
                <a:latin typeface="Trebuchet MS"/>
                <a:cs typeface="Trebuchet MS"/>
              </a:rPr>
              <a:t> </a:t>
            </a:r>
            <a:r>
              <a:rPr sz="500" spc="5" dirty="0">
                <a:solidFill>
                  <a:srgbClr val="231F20"/>
                </a:solidFill>
                <a:latin typeface="Trebuchet MS"/>
                <a:cs typeface="Trebuchet MS"/>
              </a:rPr>
              <a:t>il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40"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10"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 </a:t>
            </a:r>
            <a:r>
              <a:rPr sz="500" spc="-1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a:lnSpc>
                <a:spcPct val="100000"/>
              </a:lnSpc>
              <a:spcBef>
                <a:spcPts val="25"/>
              </a:spcBef>
            </a:pPr>
            <a:endParaRPr sz="500">
              <a:latin typeface="Trebuchet MS"/>
              <a:cs typeface="Trebuchet MS"/>
            </a:endParaRPr>
          </a:p>
          <a:p>
            <a:pPr marL="12700" marR="5080">
              <a:lnSpc>
                <a:spcPct val="100000"/>
              </a:lnSpc>
            </a:pP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5" dirty="0">
                <a:solidFill>
                  <a:srgbClr val="231F20"/>
                </a:solidFill>
                <a:latin typeface="Trebuchet MS"/>
                <a:cs typeface="Trebuchet MS"/>
              </a:rPr>
              <a:t>í</a:t>
            </a:r>
            <a:r>
              <a:rPr sz="500" dirty="0">
                <a:solidFill>
                  <a:srgbClr val="231F20"/>
                </a:solidFill>
                <a:latin typeface="Trebuchet MS"/>
                <a:cs typeface="Trebuchet MS"/>
              </a:rPr>
              <a:t>a</a:t>
            </a:r>
            <a:r>
              <a:rPr sz="500" spc="-5" dirty="0">
                <a:solidFill>
                  <a:srgbClr val="231F20"/>
                </a:solidFill>
                <a:latin typeface="Trebuchet MS"/>
                <a:cs typeface="Trebuchet MS"/>
              </a:rPr>
              <a:t>v</a:t>
            </a:r>
            <a:r>
              <a:rPr sz="500" spc="10" dirty="0">
                <a:solidFill>
                  <a:srgbClr val="231F20"/>
                </a:solidFill>
                <a:latin typeface="Trebuchet MS"/>
                <a:cs typeface="Trebuchet MS"/>
              </a:rPr>
              <a:t>a</a:t>
            </a:r>
            <a:r>
              <a:rPr sz="500" spc="5" dirty="0">
                <a:solidFill>
                  <a:srgbClr val="231F20"/>
                </a:solidFill>
                <a:latin typeface="Trebuchet MS"/>
                <a:cs typeface="Trebuchet MS"/>
              </a:rPr>
              <a:t>i</a:t>
            </a:r>
            <a:r>
              <a:rPr sz="500" dirty="0">
                <a:solidFill>
                  <a:srgbClr val="231F20"/>
                </a:solidFill>
                <a:latin typeface="Trebuchet MS"/>
                <a:cs typeface="Trebuchet MS"/>
              </a:rPr>
              <a:t>ll</a:t>
            </a:r>
            <a:r>
              <a:rPr sz="500" spc="20" dirty="0">
                <a:solidFill>
                  <a:srgbClr val="231F20"/>
                </a:solidFill>
                <a:latin typeface="Trebuchet MS"/>
                <a:cs typeface="Trebuchet MS"/>
              </a:rPr>
              <a:t>on</a:t>
            </a:r>
            <a:r>
              <a:rPr sz="500" spc="15" dirty="0">
                <a:solidFill>
                  <a:srgbClr val="231F20"/>
                </a:solidFill>
                <a:latin typeface="Trebuchet MS"/>
                <a:cs typeface="Trebuchet MS"/>
              </a:rPr>
              <a:t>s</a:t>
            </a:r>
            <a:r>
              <a:rPr sz="500" spc="-35" dirty="0">
                <a:solidFill>
                  <a:srgbClr val="231F20"/>
                </a:solidFill>
                <a:latin typeface="Trebuchet MS"/>
                <a:cs typeface="Trebuchet MS"/>
              </a:rPr>
              <a:t> </a:t>
            </a:r>
            <a:r>
              <a:rPr sz="500" spc="10" dirty="0">
                <a:solidFill>
                  <a:srgbClr val="231F20"/>
                </a:solidFill>
                <a:latin typeface="Trebuchet MS"/>
                <a:cs typeface="Trebuchet MS"/>
              </a:rPr>
              <a:t>ensemb</a:t>
            </a:r>
            <a:r>
              <a:rPr sz="500" spc="-5" dirty="0">
                <a:solidFill>
                  <a:srgbClr val="231F20"/>
                </a:solidFill>
                <a:latin typeface="Trebuchet MS"/>
                <a:cs typeface="Trebuchet MS"/>
              </a:rPr>
              <a:t>l</a:t>
            </a:r>
            <a:r>
              <a:rPr sz="500" spc="-20" dirty="0">
                <a:solidFill>
                  <a:srgbClr val="231F20"/>
                </a:solidFill>
                <a:latin typeface="Trebuchet MS"/>
                <a:cs typeface="Trebuchet MS"/>
              </a:rPr>
              <a:t>e,</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pou</a:t>
            </a:r>
            <a:r>
              <a:rPr sz="500" dirty="0">
                <a:solidFill>
                  <a:srgbClr val="231F20"/>
                </a:solidFill>
                <a:latin typeface="Trebuchet MS"/>
                <a:cs typeface="Trebuchet MS"/>
              </a:rPr>
              <a:t>v</a:t>
            </a:r>
            <a:r>
              <a:rPr sz="500" spc="15" dirty="0">
                <a:solidFill>
                  <a:srgbClr val="231F20"/>
                </a:solidFill>
                <a:latin typeface="Trebuchet MS"/>
                <a:cs typeface="Trebuchet MS"/>
              </a:rPr>
              <a:t>ons  </a:t>
            </a:r>
            <a:r>
              <a:rPr sz="500" spc="30" dirty="0">
                <a:solidFill>
                  <a:srgbClr val="231F20"/>
                </a:solidFill>
                <a:latin typeface="Trebuchet MS"/>
                <a:cs typeface="Trebuchet MS"/>
              </a:rPr>
              <a:t>assuíeí</a:t>
            </a:r>
            <a:r>
              <a:rPr sz="500" spc="-40" dirty="0">
                <a:solidFill>
                  <a:srgbClr val="231F20"/>
                </a:solidFill>
                <a:latin typeface="Trebuchet MS"/>
                <a:cs typeface="Trebuchet MS"/>
              </a:rPr>
              <a:t> </a:t>
            </a:r>
            <a:r>
              <a:rPr sz="500" spc="20"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4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10" dirty="0">
                <a:solidFill>
                  <a:srgbClr val="231F20"/>
                </a:solidFill>
                <a:latin typeface="Trebuchet MS"/>
                <a:cs typeface="Trebuchet MS"/>
              </a:rPr>
              <a:t>fas</a:t>
            </a:r>
            <a:r>
              <a:rPr sz="500" spc="20" dirty="0">
                <a:solidFill>
                  <a:srgbClr val="231F20"/>
                </a:solidFill>
                <a:latin typeface="Trebuchet MS"/>
                <a:cs typeface="Trebuchet MS"/>
              </a:rPr>
              <a:t>c</a:t>
            </a:r>
            <a:r>
              <a:rPr sz="500" spc="10" dirty="0">
                <a:solidFill>
                  <a:srgbClr val="231F20"/>
                </a:solidFill>
                <a:latin typeface="Trebuchet MS"/>
                <a:cs typeface="Trebuchet MS"/>
              </a:rPr>
              <a:t>inan</a:t>
            </a:r>
            <a:r>
              <a:rPr sz="500" spc="5"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p:txBody>
      </p:sp>
      <p:sp>
        <p:nvSpPr>
          <p:cNvPr id="91" name="object 45">
            <a:extLst>
              <a:ext uri="{FF2B5EF4-FFF2-40B4-BE49-F238E27FC236}">
                <a16:creationId xmlns:a16="http://schemas.microsoft.com/office/drawing/2014/main" id="{5FFCDACA-E734-E626-AD17-A51BFBFDAAF1}"/>
              </a:ext>
            </a:extLst>
          </p:cNvPr>
          <p:cNvSpPr txBox="1"/>
          <p:nvPr/>
        </p:nvSpPr>
        <p:spPr>
          <a:xfrm>
            <a:off x="1464439" y="3710755"/>
            <a:ext cx="4110354" cy="188595"/>
          </a:xfrm>
          <a:prstGeom prst="rect">
            <a:avLst/>
          </a:prstGeom>
        </p:spPr>
        <p:txBody>
          <a:bodyPr vert="horz" wrap="square" lIns="0" tIns="14604" rIns="0" bIns="0" rtlCol="0">
            <a:spAutoFit/>
          </a:bodyPr>
          <a:lstStyle/>
          <a:p>
            <a:pPr marL="12700">
              <a:lnSpc>
                <a:spcPct val="100000"/>
              </a:lnSpc>
              <a:spcBef>
                <a:spcPts val="114"/>
              </a:spcBef>
            </a:pPr>
            <a:r>
              <a:rPr sz="1050" spc="45" dirty="0">
                <a:solidFill>
                  <a:srgbClr val="231F20"/>
                </a:solidFill>
                <a:latin typeface="Trebuchet MS"/>
                <a:cs typeface="Trebuchet MS"/>
              </a:rPr>
              <a:t>repérez</a:t>
            </a:r>
            <a:r>
              <a:rPr sz="1050" spc="-100" dirty="0">
                <a:solidFill>
                  <a:srgbClr val="231F20"/>
                </a:solidFill>
                <a:latin typeface="Trebuchet MS"/>
                <a:cs typeface="Trebuchet MS"/>
              </a:rPr>
              <a:t> </a:t>
            </a:r>
            <a:r>
              <a:rPr sz="1050" spc="65" dirty="0">
                <a:solidFill>
                  <a:srgbClr val="231F20"/>
                </a:solidFill>
                <a:latin typeface="Trebuchet MS"/>
                <a:cs typeface="Trebuchet MS"/>
              </a:rPr>
              <a:t>les</a:t>
            </a:r>
            <a:r>
              <a:rPr sz="1050" spc="-95" dirty="0">
                <a:solidFill>
                  <a:srgbClr val="231F20"/>
                </a:solidFill>
                <a:latin typeface="Trebuchet MS"/>
                <a:cs typeface="Trebuchet MS"/>
              </a:rPr>
              <a:t> </a:t>
            </a:r>
            <a:r>
              <a:rPr sz="1050" spc="15" dirty="0">
                <a:solidFill>
                  <a:srgbClr val="231F20"/>
                </a:solidFill>
                <a:latin typeface="Trebuchet MS"/>
                <a:cs typeface="Trebuchet MS"/>
              </a:rPr>
              <a:t>4</a:t>
            </a:r>
            <a:r>
              <a:rPr sz="1050" spc="-100" dirty="0">
                <a:solidFill>
                  <a:srgbClr val="231F20"/>
                </a:solidFill>
                <a:latin typeface="Trebuchet MS"/>
                <a:cs typeface="Trebuchet MS"/>
              </a:rPr>
              <a:t> </a:t>
            </a:r>
            <a:r>
              <a:rPr sz="1050" spc="35" dirty="0">
                <a:solidFill>
                  <a:srgbClr val="231F20"/>
                </a:solidFill>
                <a:latin typeface="Trebuchet MS"/>
                <a:cs typeface="Trebuchet MS"/>
              </a:rPr>
              <a:t>signes</a:t>
            </a:r>
            <a:r>
              <a:rPr sz="1050" spc="-95" dirty="0">
                <a:solidFill>
                  <a:srgbClr val="231F20"/>
                </a:solidFill>
                <a:latin typeface="Trebuchet MS"/>
                <a:cs typeface="Trebuchet MS"/>
              </a:rPr>
              <a:t> </a:t>
            </a:r>
            <a:r>
              <a:rPr sz="1050" dirty="0">
                <a:solidFill>
                  <a:srgbClr val="231F20"/>
                </a:solidFill>
                <a:latin typeface="Trebuchet MS"/>
                <a:cs typeface="Trebuchet MS"/>
              </a:rPr>
              <a:t>indiquant</a:t>
            </a:r>
            <a:r>
              <a:rPr sz="1050" spc="-100" dirty="0">
                <a:solidFill>
                  <a:srgbClr val="231F20"/>
                </a:solidFill>
                <a:latin typeface="Trebuchet MS"/>
                <a:cs typeface="Trebuchet MS"/>
              </a:rPr>
              <a:t> </a:t>
            </a:r>
            <a:r>
              <a:rPr sz="1050" spc="-10" dirty="0">
                <a:solidFill>
                  <a:srgbClr val="231F20"/>
                </a:solidFill>
                <a:latin typeface="Trebuchet MS"/>
                <a:cs typeface="Trebuchet MS"/>
              </a:rPr>
              <a:t>que</a:t>
            </a:r>
            <a:r>
              <a:rPr sz="1050" spc="-95" dirty="0">
                <a:solidFill>
                  <a:srgbClr val="231F20"/>
                </a:solidFill>
                <a:latin typeface="Trebuchet MS"/>
                <a:cs typeface="Trebuchet MS"/>
              </a:rPr>
              <a:t> </a:t>
            </a:r>
            <a:r>
              <a:rPr sz="1050" spc="20" dirty="0">
                <a:solidFill>
                  <a:srgbClr val="231F20"/>
                </a:solidFill>
                <a:latin typeface="Trebuchet MS"/>
                <a:cs typeface="Trebuchet MS"/>
              </a:rPr>
              <a:t>ce</a:t>
            </a:r>
            <a:r>
              <a:rPr sz="1050" spc="-100" dirty="0">
                <a:solidFill>
                  <a:srgbClr val="231F20"/>
                </a:solidFill>
                <a:latin typeface="Trebuchet MS"/>
                <a:cs typeface="Trebuchet MS"/>
              </a:rPr>
              <a:t> </a:t>
            </a:r>
            <a:r>
              <a:rPr sz="1050" spc="20" dirty="0">
                <a:solidFill>
                  <a:srgbClr val="231F20"/>
                </a:solidFill>
                <a:latin typeface="Trebuchet MS"/>
                <a:cs typeface="Trebuchet MS"/>
              </a:rPr>
              <a:t>texte</a:t>
            </a:r>
            <a:r>
              <a:rPr sz="1050" spc="-95" dirty="0">
                <a:solidFill>
                  <a:srgbClr val="231F20"/>
                </a:solidFill>
                <a:latin typeface="Trebuchet MS"/>
                <a:cs typeface="Trebuchet MS"/>
              </a:rPr>
              <a:t> </a:t>
            </a:r>
            <a:r>
              <a:rPr sz="1050" spc="50" dirty="0">
                <a:solidFill>
                  <a:srgbClr val="231F20"/>
                </a:solidFill>
                <a:latin typeface="Trebuchet MS"/>
                <a:cs typeface="Trebuchet MS"/>
              </a:rPr>
              <a:t>a</a:t>
            </a:r>
            <a:r>
              <a:rPr sz="1050" spc="-100" dirty="0">
                <a:solidFill>
                  <a:srgbClr val="231F20"/>
                </a:solidFill>
                <a:latin typeface="Trebuchet MS"/>
                <a:cs typeface="Trebuchet MS"/>
              </a:rPr>
              <a:t> </a:t>
            </a:r>
            <a:r>
              <a:rPr sz="1050" dirty="0">
                <a:solidFill>
                  <a:srgbClr val="231F20"/>
                </a:solidFill>
                <a:latin typeface="Trebuchet MS"/>
                <a:cs typeface="Trebuchet MS"/>
              </a:rPr>
              <a:t>été</a:t>
            </a:r>
            <a:r>
              <a:rPr sz="1050" spc="-95" dirty="0">
                <a:solidFill>
                  <a:srgbClr val="231F20"/>
                </a:solidFill>
                <a:latin typeface="Trebuchet MS"/>
                <a:cs typeface="Trebuchet MS"/>
              </a:rPr>
              <a:t> </a:t>
            </a:r>
            <a:r>
              <a:rPr sz="1050" spc="35" dirty="0">
                <a:solidFill>
                  <a:srgbClr val="231F20"/>
                </a:solidFill>
                <a:latin typeface="Trebuchet MS"/>
                <a:cs typeface="Trebuchet MS"/>
              </a:rPr>
              <a:t>généré</a:t>
            </a:r>
            <a:r>
              <a:rPr sz="1050" spc="-100" dirty="0">
                <a:solidFill>
                  <a:srgbClr val="231F20"/>
                </a:solidFill>
                <a:latin typeface="Trebuchet MS"/>
                <a:cs typeface="Trebuchet MS"/>
              </a:rPr>
              <a:t> </a:t>
            </a:r>
            <a:r>
              <a:rPr sz="1050" spc="35" dirty="0">
                <a:solidFill>
                  <a:srgbClr val="231F20"/>
                </a:solidFill>
                <a:latin typeface="Trebuchet MS"/>
                <a:cs typeface="Trebuchet MS"/>
              </a:rPr>
              <a:t>par</a:t>
            </a:r>
            <a:r>
              <a:rPr sz="1050" spc="-95" dirty="0">
                <a:solidFill>
                  <a:srgbClr val="231F20"/>
                </a:solidFill>
                <a:latin typeface="Trebuchet MS"/>
                <a:cs typeface="Trebuchet MS"/>
              </a:rPr>
              <a:t> </a:t>
            </a:r>
            <a:r>
              <a:rPr sz="1050" spc="-5" dirty="0">
                <a:solidFill>
                  <a:srgbClr val="231F20"/>
                </a:solidFill>
                <a:latin typeface="Trebuchet MS"/>
                <a:cs typeface="Trebuchet MS"/>
              </a:rPr>
              <a:t>une</a:t>
            </a:r>
            <a:r>
              <a:rPr sz="1050" spc="-100" dirty="0">
                <a:solidFill>
                  <a:srgbClr val="231F20"/>
                </a:solidFill>
                <a:latin typeface="Trebuchet MS"/>
                <a:cs typeface="Trebuchet MS"/>
              </a:rPr>
              <a:t> </a:t>
            </a:r>
            <a:r>
              <a:rPr sz="1050" spc="-10" dirty="0">
                <a:solidFill>
                  <a:srgbClr val="231F20"/>
                </a:solidFill>
                <a:latin typeface="Trebuchet MS"/>
                <a:cs typeface="Trebuchet MS"/>
              </a:rPr>
              <a:t>ia</a:t>
            </a:r>
            <a:r>
              <a:rPr sz="1050" spc="-95" dirty="0">
                <a:solidFill>
                  <a:srgbClr val="231F20"/>
                </a:solidFill>
                <a:latin typeface="Trebuchet MS"/>
                <a:cs typeface="Trebuchet MS"/>
              </a:rPr>
              <a:t> </a:t>
            </a:r>
            <a:r>
              <a:rPr sz="1050" spc="-145" dirty="0">
                <a:solidFill>
                  <a:srgbClr val="231F20"/>
                </a:solidFill>
                <a:latin typeface="Trebuchet MS"/>
                <a:cs typeface="Trebuchet MS"/>
              </a:rPr>
              <a:t>:</a:t>
            </a:r>
            <a:endParaRPr sz="1050">
              <a:latin typeface="Trebuchet MS"/>
              <a:cs typeface="Trebuchet MS"/>
            </a:endParaRPr>
          </a:p>
        </p:txBody>
      </p:sp>
      <p:sp>
        <p:nvSpPr>
          <p:cNvPr id="92" name="object 46">
            <a:extLst>
              <a:ext uri="{FF2B5EF4-FFF2-40B4-BE49-F238E27FC236}">
                <a16:creationId xmlns:a16="http://schemas.microsoft.com/office/drawing/2014/main" id="{EDB9A1B1-B6DF-C9B2-9237-381230537893}"/>
              </a:ext>
            </a:extLst>
          </p:cNvPr>
          <p:cNvSpPr txBox="1"/>
          <p:nvPr/>
        </p:nvSpPr>
        <p:spPr>
          <a:xfrm>
            <a:off x="4707237" y="3398819"/>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grpSp>
        <p:nvGrpSpPr>
          <p:cNvPr id="93" name="object 47">
            <a:extLst>
              <a:ext uri="{FF2B5EF4-FFF2-40B4-BE49-F238E27FC236}">
                <a16:creationId xmlns:a16="http://schemas.microsoft.com/office/drawing/2014/main" id="{11C45A40-91C1-EE34-9926-BF12E5022365}"/>
              </a:ext>
            </a:extLst>
          </p:cNvPr>
          <p:cNvGrpSpPr/>
          <p:nvPr/>
        </p:nvGrpSpPr>
        <p:grpSpPr>
          <a:xfrm>
            <a:off x="1252296" y="6637463"/>
            <a:ext cx="4599305" cy="2703195"/>
            <a:chOff x="1252296" y="6637463"/>
            <a:chExt cx="4599305" cy="2703195"/>
          </a:xfrm>
        </p:grpSpPr>
        <p:sp>
          <p:nvSpPr>
            <p:cNvPr id="94" name="object 48">
              <a:extLst>
                <a:ext uri="{FF2B5EF4-FFF2-40B4-BE49-F238E27FC236}">
                  <a16:creationId xmlns:a16="http://schemas.microsoft.com/office/drawing/2014/main" id="{6A840872-BB51-F35D-6A2B-FEF188FD5DC9}"/>
                </a:ext>
              </a:extLst>
            </p:cNvPr>
            <p:cNvSpPr/>
            <p:nvPr/>
          </p:nvSpPr>
          <p:spPr>
            <a:xfrm>
              <a:off x="1252296" y="6637463"/>
              <a:ext cx="4599305" cy="2703195"/>
            </a:xfrm>
            <a:custGeom>
              <a:avLst/>
              <a:gdLst/>
              <a:ahLst/>
              <a:cxnLst/>
              <a:rect l="l" t="t" r="r" b="b"/>
              <a:pathLst>
                <a:path w="4599305" h="2703195">
                  <a:moveTo>
                    <a:pt x="4598812" y="0"/>
                  </a:moveTo>
                  <a:lnTo>
                    <a:pt x="0" y="0"/>
                  </a:lnTo>
                  <a:lnTo>
                    <a:pt x="0" y="2702744"/>
                  </a:lnTo>
                  <a:lnTo>
                    <a:pt x="4598812" y="2702744"/>
                  </a:lnTo>
                  <a:lnTo>
                    <a:pt x="4598812" y="0"/>
                  </a:lnTo>
                  <a:close/>
                </a:path>
              </a:pathLst>
            </a:custGeom>
            <a:solidFill>
              <a:srgbClr val="231F20">
                <a:alpha val="54998"/>
              </a:srgbClr>
            </a:solidFill>
          </p:spPr>
          <p:txBody>
            <a:bodyPr wrap="square" lIns="0" tIns="0" rIns="0" bIns="0" rtlCol="0"/>
            <a:lstStyle/>
            <a:p>
              <a:endParaRPr/>
            </a:p>
          </p:txBody>
        </p:sp>
        <p:sp>
          <p:nvSpPr>
            <p:cNvPr id="95" name="object 49">
              <a:extLst>
                <a:ext uri="{FF2B5EF4-FFF2-40B4-BE49-F238E27FC236}">
                  <a16:creationId xmlns:a16="http://schemas.microsoft.com/office/drawing/2014/main" id="{7882CB60-AF0A-3EB0-9DED-68A5DC4D7984}"/>
                </a:ext>
              </a:extLst>
            </p:cNvPr>
            <p:cNvSpPr/>
            <p:nvPr/>
          </p:nvSpPr>
          <p:spPr>
            <a:xfrm>
              <a:off x="1357467" y="6742631"/>
              <a:ext cx="4339590" cy="2440940"/>
            </a:xfrm>
            <a:custGeom>
              <a:avLst/>
              <a:gdLst/>
              <a:ahLst/>
              <a:cxnLst/>
              <a:rect l="l" t="t" r="r" b="b"/>
              <a:pathLst>
                <a:path w="4339590" h="2440940">
                  <a:moveTo>
                    <a:pt x="4216855" y="0"/>
                  </a:moveTo>
                  <a:lnTo>
                    <a:pt x="122258" y="0"/>
                  </a:lnTo>
                  <a:lnTo>
                    <a:pt x="74667" y="9608"/>
                  </a:lnTo>
                  <a:lnTo>
                    <a:pt x="35806" y="35810"/>
                  </a:lnTo>
                  <a:lnTo>
                    <a:pt x="9606" y="74671"/>
                  </a:lnTo>
                  <a:lnTo>
                    <a:pt x="0" y="122258"/>
                  </a:lnTo>
                  <a:lnTo>
                    <a:pt x="0" y="2318484"/>
                  </a:lnTo>
                  <a:lnTo>
                    <a:pt x="9606" y="2366076"/>
                  </a:lnTo>
                  <a:lnTo>
                    <a:pt x="35806" y="2404941"/>
                  </a:lnTo>
                  <a:lnTo>
                    <a:pt x="74667" y="2431144"/>
                  </a:lnTo>
                  <a:lnTo>
                    <a:pt x="122258" y="2440752"/>
                  </a:lnTo>
                  <a:lnTo>
                    <a:pt x="4216855" y="2440752"/>
                  </a:lnTo>
                  <a:lnTo>
                    <a:pt x="4264442" y="2431144"/>
                  </a:lnTo>
                  <a:lnTo>
                    <a:pt x="4303303" y="2404941"/>
                  </a:lnTo>
                  <a:lnTo>
                    <a:pt x="4329505" y="2366076"/>
                  </a:lnTo>
                  <a:lnTo>
                    <a:pt x="4339113" y="2318484"/>
                  </a:lnTo>
                  <a:lnTo>
                    <a:pt x="4339113" y="122258"/>
                  </a:lnTo>
                  <a:lnTo>
                    <a:pt x="4329505" y="74671"/>
                  </a:lnTo>
                  <a:lnTo>
                    <a:pt x="4303303" y="35810"/>
                  </a:lnTo>
                  <a:lnTo>
                    <a:pt x="4264442" y="9608"/>
                  </a:lnTo>
                  <a:lnTo>
                    <a:pt x="4216855" y="0"/>
                  </a:lnTo>
                  <a:close/>
                </a:path>
              </a:pathLst>
            </a:custGeom>
            <a:solidFill>
              <a:srgbClr val="FFFFFF"/>
            </a:solidFill>
          </p:spPr>
          <p:txBody>
            <a:bodyPr wrap="square" lIns="0" tIns="0" rIns="0" bIns="0" rtlCol="0"/>
            <a:lstStyle/>
            <a:p>
              <a:endParaRPr/>
            </a:p>
          </p:txBody>
        </p:sp>
        <p:sp>
          <p:nvSpPr>
            <p:cNvPr id="96" name="object 50">
              <a:extLst>
                <a:ext uri="{FF2B5EF4-FFF2-40B4-BE49-F238E27FC236}">
                  <a16:creationId xmlns:a16="http://schemas.microsoft.com/office/drawing/2014/main" id="{49AEE4A6-F7C3-1082-1788-60E0E46E067E}"/>
                </a:ext>
              </a:extLst>
            </p:cNvPr>
            <p:cNvSpPr/>
            <p:nvPr/>
          </p:nvSpPr>
          <p:spPr>
            <a:xfrm>
              <a:off x="1867140" y="7489011"/>
              <a:ext cx="3319779" cy="1490345"/>
            </a:xfrm>
            <a:custGeom>
              <a:avLst/>
              <a:gdLst/>
              <a:ahLst/>
              <a:cxnLst/>
              <a:rect l="l" t="t" r="r" b="b"/>
              <a:pathLst>
                <a:path w="3319779" h="1490345">
                  <a:moveTo>
                    <a:pt x="3245901" y="1490271"/>
                  </a:moveTo>
                  <a:lnTo>
                    <a:pt x="73863" y="1490271"/>
                  </a:lnTo>
                  <a:lnTo>
                    <a:pt x="45111" y="1484552"/>
                  </a:lnTo>
                  <a:lnTo>
                    <a:pt x="21633" y="1468955"/>
                  </a:lnTo>
                  <a:lnTo>
                    <a:pt x="5804" y="1445822"/>
                  </a:lnTo>
                  <a:lnTo>
                    <a:pt x="0" y="1417494"/>
                  </a:lnTo>
                  <a:lnTo>
                    <a:pt x="0" y="72777"/>
                  </a:lnTo>
                  <a:lnTo>
                    <a:pt x="5804" y="44449"/>
                  </a:lnTo>
                  <a:lnTo>
                    <a:pt x="21633" y="21316"/>
                  </a:lnTo>
                  <a:lnTo>
                    <a:pt x="45111" y="5719"/>
                  </a:lnTo>
                  <a:lnTo>
                    <a:pt x="73863" y="0"/>
                  </a:lnTo>
                  <a:lnTo>
                    <a:pt x="3245901" y="0"/>
                  </a:lnTo>
                  <a:lnTo>
                    <a:pt x="3274651" y="5719"/>
                  </a:lnTo>
                  <a:lnTo>
                    <a:pt x="3298129" y="21316"/>
                  </a:lnTo>
                  <a:lnTo>
                    <a:pt x="3313959" y="44449"/>
                  </a:lnTo>
                  <a:lnTo>
                    <a:pt x="3319764" y="72777"/>
                  </a:lnTo>
                  <a:lnTo>
                    <a:pt x="3319764" y="1417494"/>
                  </a:lnTo>
                  <a:lnTo>
                    <a:pt x="3313959" y="1445822"/>
                  </a:lnTo>
                  <a:lnTo>
                    <a:pt x="3298129" y="1468955"/>
                  </a:lnTo>
                  <a:lnTo>
                    <a:pt x="3274651" y="1484552"/>
                  </a:lnTo>
                  <a:lnTo>
                    <a:pt x="3245901" y="1490271"/>
                  </a:lnTo>
                  <a:close/>
                </a:path>
              </a:pathLst>
            </a:custGeom>
            <a:solidFill>
              <a:srgbClr val="F4F4F4"/>
            </a:solidFill>
          </p:spPr>
          <p:txBody>
            <a:bodyPr wrap="square" lIns="0" tIns="0" rIns="0" bIns="0" rtlCol="0"/>
            <a:lstStyle/>
            <a:p>
              <a:endParaRPr/>
            </a:p>
          </p:txBody>
        </p:sp>
        <p:sp>
          <p:nvSpPr>
            <p:cNvPr id="97" name="object 51">
              <a:extLst>
                <a:ext uri="{FF2B5EF4-FFF2-40B4-BE49-F238E27FC236}">
                  <a16:creationId xmlns:a16="http://schemas.microsoft.com/office/drawing/2014/main" id="{3A9CD7D7-5EA1-8767-A3A8-7CBB879FD062}"/>
                </a:ext>
              </a:extLst>
            </p:cNvPr>
            <p:cNvSpPr/>
            <p:nvPr/>
          </p:nvSpPr>
          <p:spPr>
            <a:xfrm>
              <a:off x="1867141" y="7489011"/>
              <a:ext cx="3319779" cy="168910"/>
            </a:xfrm>
            <a:custGeom>
              <a:avLst/>
              <a:gdLst/>
              <a:ahLst/>
              <a:cxnLst/>
              <a:rect l="l" t="t" r="r" b="b"/>
              <a:pathLst>
                <a:path w="3319779" h="168909">
                  <a:moveTo>
                    <a:pt x="3319764" y="168904"/>
                  </a:moveTo>
                  <a:lnTo>
                    <a:pt x="0" y="168904"/>
                  </a:lnTo>
                  <a:lnTo>
                    <a:pt x="0" y="73364"/>
                  </a:lnTo>
                  <a:lnTo>
                    <a:pt x="5851" y="44807"/>
                  </a:lnTo>
                  <a:lnTo>
                    <a:pt x="21808" y="21487"/>
                  </a:lnTo>
                  <a:lnTo>
                    <a:pt x="45477" y="5765"/>
                  </a:lnTo>
                  <a:lnTo>
                    <a:pt x="74461" y="0"/>
                  </a:lnTo>
                  <a:lnTo>
                    <a:pt x="3245302" y="0"/>
                  </a:lnTo>
                  <a:lnTo>
                    <a:pt x="3274285" y="5765"/>
                  </a:lnTo>
                  <a:lnTo>
                    <a:pt x="3297954" y="21487"/>
                  </a:lnTo>
                  <a:lnTo>
                    <a:pt x="3313912" y="44807"/>
                  </a:lnTo>
                  <a:lnTo>
                    <a:pt x="3319764" y="73364"/>
                  </a:lnTo>
                  <a:lnTo>
                    <a:pt x="3319764" y="168904"/>
                  </a:lnTo>
                  <a:close/>
                </a:path>
              </a:pathLst>
            </a:custGeom>
            <a:solidFill>
              <a:srgbClr val="E0E0E0"/>
            </a:solidFill>
          </p:spPr>
          <p:txBody>
            <a:bodyPr wrap="square" lIns="0" tIns="0" rIns="0" bIns="0" rtlCol="0"/>
            <a:lstStyle/>
            <a:p>
              <a:endParaRPr/>
            </a:p>
          </p:txBody>
        </p:sp>
        <p:sp>
          <p:nvSpPr>
            <p:cNvPr id="98" name="object 52">
              <a:extLst>
                <a:ext uri="{FF2B5EF4-FFF2-40B4-BE49-F238E27FC236}">
                  <a16:creationId xmlns:a16="http://schemas.microsoft.com/office/drawing/2014/main" id="{753D4576-225D-F2BD-DEAE-C460145D0D0C}"/>
                </a:ext>
              </a:extLst>
            </p:cNvPr>
            <p:cNvSpPr/>
            <p:nvPr/>
          </p:nvSpPr>
          <p:spPr>
            <a:xfrm>
              <a:off x="1926882" y="7546486"/>
              <a:ext cx="3197860" cy="1369060"/>
            </a:xfrm>
            <a:custGeom>
              <a:avLst/>
              <a:gdLst/>
              <a:ahLst/>
              <a:cxnLst/>
              <a:rect l="l" t="t" r="r" b="b"/>
              <a:pathLst>
                <a:path w="3197860" h="1369059">
                  <a:moveTo>
                    <a:pt x="54762" y="26987"/>
                  </a:moveTo>
                  <a:lnTo>
                    <a:pt x="52603" y="16484"/>
                  </a:lnTo>
                  <a:lnTo>
                    <a:pt x="46736" y="7912"/>
                  </a:lnTo>
                  <a:lnTo>
                    <a:pt x="38036" y="2120"/>
                  </a:lnTo>
                  <a:lnTo>
                    <a:pt x="27381" y="0"/>
                  </a:lnTo>
                  <a:lnTo>
                    <a:pt x="16713" y="2120"/>
                  </a:lnTo>
                  <a:lnTo>
                    <a:pt x="8013" y="7912"/>
                  </a:lnTo>
                  <a:lnTo>
                    <a:pt x="2146" y="16484"/>
                  </a:lnTo>
                  <a:lnTo>
                    <a:pt x="0" y="26987"/>
                  </a:lnTo>
                  <a:lnTo>
                    <a:pt x="2146" y="37490"/>
                  </a:lnTo>
                  <a:lnTo>
                    <a:pt x="8013" y="46062"/>
                  </a:lnTo>
                  <a:lnTo>
                    <a:pt x="16713" y="51841"/>
                  </a:lnTo>
                  <a:lnTo>
                    <a:pt x="27381" y="53962"/>
                  </a:lnTo>
                  <a:lnTo>
                    <a:pt x="38036" y="51841"/>
                  </a:lnTo>
                  <a:lnTo>
                    <a:pt x="46736" y="46062"/>
                  </a:lnTo>
                  <a:lnTo>
                    <a:pt x="52603" y="37490"/>
                  </a:lnTo>
                  <a:lnTo>
                    <a:pt x="54762" y="26987"/>
                  </a:lnTo>
                  <a:close/>
                </a:path>
                <a:path w="3197860" h="1369059">
                  <a:moveTo>
                    <a:pt x="136906" y="26987"/>
                  </a:moveTo>
                  <a:lnTo>
                    <a:pt x="134747" y="16484"/>
                  </a:lnTo>
                  <a:lnTo>
                    <a:pt x="128879" y="7912"/>
                  </a:lnTo>
                  <a:lnTo>
                    <a:pt x="120180" y="2120"/>
                  </a:lnTo>
                  <a:lnTo>
                    <a:pt x="109524" y="0"/>
                  </a:lnTo>
                  <a:lnTo>
                    <a:pt x="98869" y="2120"/>
                  </a:lnTo>
                  <a:lnTo>
                    <a:pt x="90157" y="7912"/>
                  </a:lnTo>
                  <a:lnTo>
                    <a:pt x="84289" y="16484"/>
                  </a:lnTo>
                  <a:lnTo>
                    <a:pt x="82143" y="26987"/>
                  </a:lnTo>
                  <a:lnTo>
                    <a:pt x="84289" y="37490"/>
                  </a:lnTo>
                  <a:lnTo>
                    <a:pt x="90157" y="46062"/>
                  </a:lnTo>
                  <a:lnTo>
                    <a:pt x="98869" y="51841"/>
                  </a:lnTo>
                  <a:lnTo>
                    <a:pt x="109524" y="53962"/>
                  </a:lnTo>
                  <a:lnTo>
                    <a:pt x="120180" y="51841"/>
                  </a:lnTo>
                  <a:lnTo>
                    <a:pt x="128879" y="46062"/>
                  </a:lnTo>
                  <a:lnTo>
                    <a:pt x="134747" y="37490"/>
                  </a:lnTo>
                  <a:lnTo>
                    <a:pt x="136906" y="26987"/>
                  </a:lnTo>
                  <a:close/>
                </a:path>
                <a:path w="3197860" h="1369059">
                  <a:moveTo>
                    <a:pt x="219875" y="26987"/>
                  </a:moveTo>
                  <a:lnTo>
                    <a:pt x="217728" y="16484"/>
                  </a:lnTo>
                  <a:lnTo>
                    <a:pt x="211861" y="7912"/>
                  </a:lnTo>
                  <a:lnTo>
                    <a:pt x="203161" y="2120"/>
                  </a:lnTo>
                  <a:lnTo>
                    <a:pt x="192493" y="0"/>
                  </a:lnTo>
                  <a:lnTo>
                    <a:pt x="181838" y="2120"/>
                  </a:lnTo>
                  <a:lnTo>
                    <a:pt x="173139" y="7912"/>
                  </a:lnTo>
                  <a:lnTo>
                    <a:pt x="167271" y="16484"/>
                  </a:lnTo>
                  <a:lnTo>
                    <a:pt x="165112" y="26987"/>
                  </a:lnTo>
                  <a:lnTo>
                    <a:pt x="167271" y="37490"/>
                  </a:lnTo>
                  <a:lnTo>
                    <a:pt x="173139" y="46062"/>
                  </a:lnTo>
                  <a:lnTo>
                    <a:pt x="181838" y="51841"/>
                  </a:lnTo>
                  <a:lnTo>
                    <a:pt x="192493" y="53962"/>
                  </a:lnTo>
                  <a:lnTo>
                    <a:pt x="203161" y="51841"/>
                  </a:lnTo>
                  <a:lnTo>
                    <a:pt x="211861" y="46062"/>
                  </a:lnTo>
                  <a:lnTo>
                    <a:pt x="217728" y="37490"/>
                  </a:lnTo>
                  <a:lnTo>
                    <a:pt x="219875" y="26987"/>
                  </a:lnTo>
                  <a:close/>
                </a:path>
                <a:path w="3197860" h="1369059">
                  <a:moveTo>
                    <a:pt x="3197860" y="111442"/>
                  </a:moveTo>
                  <a:lnTo>
                    <a:pt x="2413" y="111442"/>
                  </a:lnTo>
                  <a:lnTo>
                    <a:pt x="2413" y="1369060"/>
                  </a:lnTo>
                  <a:lnTo>
                    <a:pt x="3197860" y="1369060"/>
                  </a:lnTo>
                  <a:lnTo>
                    <a:pt x="3197860" y="111442"/>
                  </a:lnTo>
                  <a:close/>
                </a:path>
              </a:pathLst>
            </a:custGeom>
            <a:solidFill>
              <a:srgbClr val="FFFFFF"/>
            </a:solidFill>
          </p:spPr>
          <p:txBody>
            <a:bodyPr wrap="square" lIns="0" tIns="0" rIns="0" bIns="0" rtlCol="0"/>
            <a:lstStyle/>
            <a:p>
              <a:endParaRPr/>
            </a:p>
          </p:txBody>
        </p:sp>
        <p:pic>
          <p:nvPicPr>
            <p:cNvPr id="99" name="object 53">
              <a:extLst>
                <a:ext uri="{FF2B5EF4-FFF2-40B4-BE49-F238E27FC236}">
                  <a16:creationId xmlns:a16="http://schemas.microsoft.com/office/drawing/2014/main" id="{2D12137D-D33A-706E-7600-203838207F10}"/>
                </a:ext>
              </a:extLst>
            </p:cNvPr>
            <p:cNvPicPr/>
            <p:nvPr/>
          </p:nvPicPr>
          <p:blipFill>
            <a:blip r:embed="rId9" cstate="print"/>
            <a:stretch>
              <a:fillRect/>
            </a:stretch>
          </p:blipFill>
          <p:spPr>
            <a:xfrm>
              <a:off x="1322960" y="6708124"/>
              <a:ext cx="4408127" cy="2509766"/>
            </a:xfrm>
            <a:prstGeom prst="rect">
              <a:avLst/>
            </a:prstGeom>
          </p:spPr>
        </p:pic>
      </p:grpSp>
      <p:sp>
        <p:nvSpPr>
          <p:cNvPr id="100" name="object 54">
            <a:extLst>
              <a:ext uri="{FF2B5EF4-FFF2-40B4-BE49-F238E27FC236}">
                <a16:creationId xmlns:a16="http://schemas.microsoft.com/office/drawing/2014/main" id="{5213863F-0D85-2EE8-1783-A2E5D27379A1}"/>
              </a:ext>
            </a:extLst>
          </p:cNvPr>
          <p:cNvSpPr txBox="1"/>
          <p:nvPr/>
        </p:nvSpPr>
        <p:spPr>
          <a:xfrm>
            <a:off x="2072309" y="7714772"/>
            <a:ext cx="1381760" cy="566420"/>
          </a:xfrm>
          <a:prstGeom prst="rect">
            <a:avLst/>
          </a:prstGeom>
        </p:spPr>
        <p:txBody>
          <a:bodyPr vert="horz" wrap="square" lIns="0" tIns="16510" rIns="0" bIns="0" rtlCol="0">
            <a:spAutoFit/>
          </a:bodyPr>
          <a:lstStyle/>
          <a:p>
            <a:pPr marL="12700" marR="5080">
              <a:lnSpc>
                <a:spcPct val="100000"/>
              </a:lnSpc>
              <a:spcBef>
                <a:spcPts val="130"/>
              </a:spcBef>
            </a:pPr>
            <a:r>
              <a:rPr sz="500" spc="15" dirty="0">
                <a:solidFill>
                  <a:srgbClr val="231F20"/>
                </a:solidFill>
                <a:latin typeface="Trebuchet MS"/>
                <a:cs typeface="Trebuchet MS"/>
              </a:rPr>
              <a:t>Bonjouí </a:t>
            </a:r>
            <a:r>
              <a:rPr sz="500" spc="10" dirty="0">
                <a:solidFill>
                  <a:srgbClr val="231F20"/>
                </a:solidFill>
                <a:latin typeface="Trebuchet MS"/>
                <a:cs typeface="Trebuchet MS"/>
              </a:rPr>
              <a:t>a </a:t>
            </a:r>
            <a:r>
              <a:rPr sz="500" dirty="0">
                <a:solidFill>
                  <a:srgbClr val="231F20"/>
                </a:solidFill>
                <a:latin typeface="Trebuchet MS"/>
                <a:cs typeface="Trebuchet MS"/>
              </a:rPr>
              <a:t>tous! Aujouíd’hui, </a:t>
            </a:r>
            <a:r>
              <a:rPr sz="500" spc="20" dirty="0">
                <a:solidFill>
                  <a:srgbClr val="231F20"/>
                </a:solidFill>
                <a:latin typeface="Trebuchet MS"/>
                <a:cs typeface="Trebuchet MS"/>
              </a:rPr>
              <a:t>nous </a:t>
            </a:r>
            <a:r>
              <a:rPr sz="500" spc="10" dirty="0">
                <a:solidFill>
                  <a:srgbClr val="231F20"/>
                </a:solidFill>
                <a:latin typeface="Trebuchet MS"/>
                <a:cs typeface="Trebuchet MS"/>
              </a:rPr>
              <a:t>allons </a:t>
            </a:r>
            <a:r>
              <a:rPr sz="500" spc="15" dirty="0">
                <a:solidFill>
                  <a:srgbClr val="231F20"/>
                </a:solidFill>
                <a:latin typeface="Trebuchet MS"/>
                <a:cs typeface="Trebuchet MS"/>
              </a:rPr>
              <a:t> </a:t>
            </a:r>
            <a:r>
              <a:rPr sz="500" dirty="0">
                <a:solidFill>
                  <a:srgbClr val="231F20"/>
                </a:solidFill>
                <a:latin typeface="Trebuchet MS"/>
                <a:cs typeface="Trebuchet MS"/>
              </a:rPr>
              <a:t>d</a:t>
            </a:r>
            <a:r>
              <a:rPr sz="500" spc="10" dirty="0">
                <a:solidFill>
                  <a:srgbClr val="231F20"/>
                </a:solidFill>
                <a:latin typeface="Trebuchet MS"/>
                <a:cs typeface="Trebuchet MS"/>
              </a:rPr>
              <a:t>iscu</a:t>
            </a:r>
            <a:r>
              <a:rPr sz="500" spc="5" dirty="0">
                <a:solidFill>
                  <a:srgbClr val="231F20"/>
                </a:solidFill>
                <a:latin typeface="Trebuchet MS"/>
                <a:cs typeface="Trebuchet MS"/>
              </a:rPr>
              <a:t>t</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dirty="0">
                <a:solidFill>
                  <a:srgbClr val="231F20"/>
                </a:solidFill>
                <a:latin typeface="Trebuchet MS"/>
                <a:cs typeface="Trebuchet MS"/>
              </a:rPr>
              <a:t>’impo</a:t>
            </a:r>
            <a:r>
              <a:rPr sz="500" spc="10" dirty="0">
                <a:solidFill>
                  <a:srgbClr val="231F20"/>
                </a:solidFill>
                <a:latin typeface="Trebuchet MS"/>
                <a:cs typeface="Trebuchet MS"/>
              </a:rPr>
              <a:t>í</a:t>
            </a:r>
            <a:r>
              <a:rPr sz="500" spc="5" dirty="0">
                <a:solidFill>
                  <a:srgbClr val="231F20"/>
                </a:solidFill>
                <a:latin typeface="Trebuchet MS"/>
                <a:cs typeface="Trebuchet MS"/>
              </a:rPr>
              <a:t>tan</a:t>
            </a:r>
            <a:r>
              <a:rPr sz="500" dirty="0">
                <a:solidFill>
                  <a:srgbClr val="231F20"/>
                </a:solidFill>
                <a:latin typeface="Trebuchet MS"/>
                <a:cs typeface="Trebuchet MS"/>
              </a:rPr>
              <a:t>c</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sau</a:t>
            </a:r>
            <a:r>
              <a:rPr sz="500" spc="5" dirty="0">
                <a:solidFill>
                  <a:srgbClr val="231F20"/>
                </a:solidFill>
                <a:latin typeface="Trebuchet MS"/>
                <a:cs typeface="Trebuchet MS"/>
              </a:rPr>
              <a:t>v</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dans</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35" dirty="0">
                <a:solidFill>
                  <a:srgbClr val="231F20"/>
                </a:solidFill>
                <a:latin typeface="Trebuchet MS"/>
                <a:cs typeface="Trebuchet MS"/>
              </a:rPr>
              <a:t> </a:t>
            </a:r>
            <a:r>
              <a:rPr sz="500" spc="10" dirty="0">
                <a:solidFill>
                  <a:srgbClr val="231F20"/>
                </a:solidFill>
                <a:latin typeface="Trebuchet MS"/>
                <a:cs typeface="Trebuchet MS"/>
              </a:rPr>
              <a:t>foíêts</a:t>
            </a:r>
            <a:r>
              <a:rPr sz="500" spc="-35" dirty="0">
                <a:solidFill>
                  <a:srgbClr val="231F20"/>
                </a:solidFill>
                <a:latin typeface="Trebuchet MS"/>
                <a:cs typeface="Trebuchet MS"/>
              </a:rPr>
              <a:t> </a:t>
            </a:r>
            <a:r>
              <a:rPr sz="500" spc="5" dirty="0">
                <a:solidFill>
                  <a:srgbClr val="231F20"/>
                </a:solidFill>
                <a:latin typeface="Trebuchet MS"/>
                <a:cs typeface="Trebuchet MS"/>
              </a:rPr>
              <a:t>tíopicales.</a:t>
            </a:r>
            <a:r>
              <a:rPr sz="500" spc="-40" dirty="0">
                <a:solidFill>
                  <a:srgbClr val="231F20"/>
                </a:solidFill>
                <a:latin typeface="Trebuchet MS"/>
                <a:cs typeface="Trebuchet MS"/>
              </a:rPr>
              <a:t> </a:t>
            </a:r>
            <a:r>
              <a:rPr sz="500" spc="50" dirty="0">
                <a:solidFill>
                  <a:srgbClr val="231F20"/>
                </a:solidFill>
                <a:latin typeface="Trebuchet MS"/>
                <a:cs typeface="Trebuchet MS"/>
              </a:rPr>
              <a:t>ies</a:t>
            </a:r>
            <a:r>
              <a:rPr sz="500" spc="-35" dirty="0">
                <a:solidFill>
                  <a:srgbClr val="231F20"/>
                </a:solidFill>
                <a:latin typeface="Trebuchet MS"/>
                <a:cs typeface="Trebuchet MS"/>
              </a:rPr>
              <a:t> </a:t>
            </a:r>
            <a:r>
              <a:rPr sz="500" spc="5" dirty="0">
                <a:solidFill>
                  <a:srgbClr val="231F20"/>
                </a:solidFill>
                <a:latin typeface="Trebuchet MS"/>
                <a:cs typeface="Trebuchet MS"/>
              </a:rPr>
              <a:t>licoínes,</a:t>
            </a:r>
            <a:endParaRPr sz="500">
              <a:latin typeface="Trebuchet MS"/>
              <a:cs typeface="Trebuchet MS"/>
            </a:endParaRPr>
          </a:p>
          <a:p>
            <a:pPr marL="12700" marR="61594">
              <a:lnSpc>
                <a:spcPct val="100000"/>
              </a:lnSpc>
              <a:spcBef>
                <a:spcPts val="10"/>
              </a:spcBef>
            </a:pPr>
            <a:r>
              <a:rPr sz="500" spc="10" dirty="0">
                <a:solidFill>
                  <a:srgbClr val="231F20"/>
                </a:solidFill>
                <a:latin typeface="Trebuchet MS"/>
                <a:cs typeface="Trebuchet MS"/>
              </a:rPr>
              <a:t>ces </a:t>
            </a:r>
            <a:r>
              <a:rPr sz="500" spc="15" dirty="0">
                <a:solidFill>
                  <a:srgbClr val="231F20"/>
                </a:solidFill>
                <a:latin typeface="Trebuchet MS"/>
                <a:cs typeface="Trebuchet MS"/>
              </a:rPr>
              <a:t>cíéatuíes </a:t>
            </a:r>
            <a:r>
              <a:rPr sz="500" spc="5" dirty="0">
                <a:solidFill>
                  <a:srgbClr val="231F20"/>
                </a:solidFill>
                <a:latin typeface="Trebuchet MS"/>
                <a:cs typeface="Trebuchet MS"/>
              </a:rPr>
              <a:t>endémiques, </a:t>
            </a:r>
            <a:r>
              <a:rPr sz="500" spc="10" dirty="0">
                <a:solidFill>
                  <a:srgbClr val="231F20"/>
                </a:solidFill>
                <a:latin typeface="Trebuchet MS"/>
                <a:cs typeface="Trebuchet MS"/>
              </a:rPr>
              <a:t>sont en </a:t>
            </a:r>
            <a:r>
              <a:rPr sz="500" spc="20" dirty="0">
                <a:solidFill>
                  <a:srgbClr val="231F20"/>
                </a:solidFill>
                <a:latin typeface="Trebuchet MS"/>
                <a:cs typeface="Trebuchet MS"/>
              </a:rPr>
              <a:t>dangeí </a:t>
            </a:r>
            <a:r>
              <a:rPr sz="500" spc="25" dirty="0">
                <a:solidFill>
                  <a:srgbClr val="231F20"/>
                </a:solidFill>
                <a:latin typeface="Trebuchet MS"/>
                <a:cs typeface="Trebuchet MS"/>
              </a:rPr>
              <a:t> </a:t>
            </a:r>
            <a:r>
              <a:rPr sz="500" spc="-5" dirty="0">
                <a:solidFill>
                  <a:srgbClr val="231F20"/>
                </a:solidFill>
                <a:latin typeface="Trebuchet MS"/>
                <a:cs typeface="Trebuchet MS"/>
              </a:rPr>
              <a:t>d’extinction</a:t>
            </a:r>
            <a:r>
              <a:rPr sz="500" spc="5" dirty="0">
                <a:solidFill>
                  <a:srgbClr val="231F20"/>
                </a:solidFill>
                <a:latin typeface="Trebuchet MS"/>
                <a:cs typeface="Trebuchet MS"/>
              </a:rPr>
              <a:t> </a:t>
            </a:r>
            <a:r>
              <a:rPr sz="500" spc="10" dirty="0">
                <a:solidFill>
                  <a:srgbClr val="231F20"/>
                </a:solidFill>
                <a:latin typeface="Trebuchet MS"/>
                <a:cs typeface="Trebuchet MS"/>
              </a:rPr>
              <a:t>a</a:t>
            </a:r>
            <a:r>
              <a:rPr sz="500" spc="5" dirty="0">
                <a:solidFill>
                  <a:srgbClr val="231F20"/>
                </a:solidFill>
                <a:latin typeface="Trebuchet MS"/>
                <a:cs typeface="Trebuchet MS"/>
              </a:rPr>
              <a:t> </a:t>
            </a:r>
            <a:r>
              <a:rPr sz="500" spc="10" dirty="0">
                <a:solidFill>
                  <a:srgbClr val="231F20"/>
                </a:solidFill>
                <a:latin typeface="Trebuchet MS"/>
                <a:cs typeface="Trebuchet MS"/>
              </a:rPr>
              <a:t>cause</a:t>
            </a:r>
            <a:r>
              <a:rPr sz="500" spc="5" dirty="0">
                <a:solidFill>
                  <a:srgbClr val="231F20"/>
                </a:solidFill>
                <a:latin typeface="Trebuchet MS"/>
                <a:cs typeface="Trebuchet MS"/>
              </a:rPr>
              <a:t> </a:t>
            </a:r>
            <a:r>
              <a:rPr sz="500" dirty="0">
                <a:solidFill>
                  <a:srgbClr val="231F20"/>
                </a:solidFill>
                <a:latin typeface="Trebuchet MS"/>
                <a:cs typeface="Trebuchet MS"/>
              </a:rPr>
              <a:t>de</a:t>
            </a:r>
            <a:r>
              <a:rPr sz="500" spc="5" dirty="0">
                <a:solidFill>
                  <a:srgbClr val="231F20"/>
                </a:solidFill>
                <a:latin typeface="Trebuchet MS"/>
                <a:cs typeface="Trebuchet MS"/>
              </a:rPr>
              <a:t> </a:t>
            </a:r>
            <a:r>
              <a:rPr sz="500" spc="10" dirty="0">
                <a:solidFill>
                  <a:srgbClr val="231F20"/>
                </a:solidFill>
                <a:latin typeface="Trebuchet MS"/>
                <a:cs typeface="Trebuchet MS"/>
              </a:rPr>
              <a:t>la</a:t>
            </a:r>
            <a:r>
              <a:rPr sz="500" spc="5" dirty="0">
                <a:solidFill>
                  <a:srgbClr val="231F20"/>
                </a:solidFill>
                <a:latin typeface="Trebuchet MS"/>
                <a:cs typeface="Trebuchet MS"/>
              </a:rPr>
              <a:t> défoíestation </a:t>
            </a:r>
            <a:r>
              <a:rPr sz="500" spc="-5" dirty="0">
                <a:solidFill>
                  <a:srgbClr val="231F20"/>
                </a:solidFill>
                <a:latin typeface="Trebuchet MS"/>
                <a:cs typeface="Trebuchet MS"/>
              </a:rPr>
              <a:t>et </a:t>
            </a:r>
            <a:r>
              <a:rPr sz="500" dirty="0">
                <a:solidFill>
                  <a:srgbClr val="231F20"/>
                </a:solidFill>
                <a:latin typeface="Trebuchet MS"/>
                <a:cs typeface="Trebuchet MS"/>
              </a:rPr>
              <a:t> </a:t>
            </a:r>
            <a:r>
              <a:rPr sz="500" spc="15" dirty="0">
                <a:solidFill>
                  <a:srgbClr val="231F20"/>
                </a:solidFill>
                <a:latin typeface="Trebuchet MS"/>
                <a:cs typeface="Trebuchet MS"/>
              </a:rPr>
              <a:t>du</a:t>
            </a:r>
            <a:r>
              <a:rPr sz="500" spc="-35" dirty="0">
                <a:solidFill>
                  <a:srgbClr val="231F20"/>
                </a:solidFill>
                <a:latin typeface="Trebuchet MS"/>
                <a:cs typeface="Trebuchet MS"/>
              </a:rPr>
              <a:t> </a:t>
            </a:r>
            <a:r>
              <a:rPr sz="500" spc="5" dirty="0">
                <a:solidFill>
                  <a:srgbClr val="231F20"/>
                </a:solidFill>
                <a:latin typeface="Trebuchet MS"/>
                <a:cs typeface="Trebuchet MS"/>
              </a:rPr>
              <a:t>bíaconnage.</a:t>
            </a:r>
            <a:r>
              <a:rPr sz="500" spc="-35" dirty="0">
                <a:solidFill>
                  <a:srgbClr val="231F20"/>
                </a:solidFill>
                <a:latin typeface="Trebuchet MS"/>
                <a:cs typeface="Trebuchet MS"/>
              </a:rPr>
              <a:t> </a:t>
            </a:r>
            <a:r>
              <a:rPr sz="500" spc="30" dirty="0">
                <a:solidFill>
                  <a:srgbClr val="231F20"/>
                </a:solidFill>
                <a:latin typeface="Trebuchet MS"/>
                <a:cs typeface="Trebuchet MS"/>
              </a:rPr>
              <a:t>Si</a:t>
            </a:r>
            <a:r>
              <a:rPr sz="500" spc="-30"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10" dirty="0">
                <a:solidFill>
                  <a:srgbClr val="231F20"/>
                </a:solidFill>
                <a:latin typeface="Trebuchet MS"/>
                <a:cs typeface="Trebuchet MS"/>
              </a:rPr>
              <a:t>ne</a:t>
            </a:r>
            <a:r>
              <a:rPr sz="500" spc="-30" dirty="0">
                <a:solidFill>
                  <a:srgbClr val="231F20"/>
                </a:solidFill>
                <a:latin typeface="Trebuchet MS"/>
                <a:cs typeface="Trebuchet MS"/>
              </a:rPr>
              <a:t> </a:t>
            </a:r>
            <a:r>
              <a:rPr sz="500" spc="15" dirty="0">
                <a:solidFill>
                  <a:srgbClr val="231F20"/>
                </a:solidFill>
                <a:latin typeface="Trebuchet MS"/>
                <a:cs typeface="Trebuchet MS"/>
              </a:rPr>
              <a:t>faisons</a:t>
            </a:r>
            <a:r>
              <a:rPr sz="500" spc="-35" dirty="0">
                <a:solidFill>
                  <a:srgbClr val="231F20"/>
                </a:solidFill>
                <a:latin typeface="Trebuchet MS"/>
                <a:cs typeface="Trebuchet MS"/>
              </a:rPr>
              <a:t> </a:t>
            </a:r>
            <a:r>
              <a:rPr sz="500" spc="10" dirty="0">
                <a:solidFill>
                  <a:srgbClr val="231F20"/>
                </a:solidFill>
                <a:latin typeface="Trebuchet MS"/>
                <a:cs typeface="Trebuchet MS"/>
              </a:rPr>
              <a:t>íien,</a:t>
            </a:r>
            <a:r>
              <a:rPr sz="500" spc="-30" dirty="0">
                <a:solidFill>
                  <a:srgbClr val="231F20"/>
                </a:solidFill>
                <a:latin typeface="Trebuchet MS"/>
                <a:cs typeface="Trebuchet MS"/>
              </a:rPr>
              <a:t> </a:t>
            </a:r>
            <a:r>
              <a:rPr sz="500" spc="5" dirty="0">
                <a:solidFill>
                  <a:srgbClr val="231F20"/>
                </a:solidFill>
                <a:latin typeface="Trebuchet MS"/>
                <a:cs typeface="Trebuchet MS"/>
              </a:rPr>
              <a:t>elles </a:t>
            </a:r>
            <a:r>
              <a:rPr sz="500" spc="-135" dirty="0">
                <a:solidFill>
                  <a:srgbClr val="231F20"/>
                </a:solidFill>
                <a:latin typeface="Trebuchet MS"/>
                <a:cs typeface="Trebuchet MS"/>
              </a:rPr>
              <a:t> </a:t>
            </a:r>
            <a:r>
              <a:rPr sz="500" spc="25" dirty="0">
                <a:solidFill>
                  <a:srgbClr val="231F20"/>
                </a:solidFill>
                <a:latin typeface="Trebuchet MS"/>
                <a:cs typeface="Trebuchet MS"/>
              </a:rPr>
              <a:t>pouíí</a:t>
            </a:r>
            <a:r>
              <a:rPr sz="500" spc="10" dirty="0">
                <a:solidFill>
                  <a:srgbClr val="231F20"/>
                </a:solidFill>
                <a:latin typeface="Trebuchet MS"/>
                <a:cs typeface="Trebuchet MS"/>
              </a:rPr>
              <a:t>a</a:t>
            </a:r>
            <a:r>
              <a:rPr sz="500" spc="5" dirty="0">
                <a:solidFill>
                  <a:srgbClr val="231F20"/>
                </a:solidFill>
                <a:latin typeface="Trebuchet MS"/>
                <a:cs typeface="Trebuchet MS"/>
              </a:rPr>
              <a:t>ient</a:t>
            </a:r>
            <a:r>
              <a:rPr sz="500" spc="-35" dirty="0">
                <a:solidFill>
                  <a:srgbClr val="231F20"/>
                </a:solidFill>
                <a:latin typeface="Trebuchet MS"/>
                <a:cs typeface="Trebuchet MS"/>
              </a:rPr>
              <a:t> </a:t>
            </a:r>
            <a:r>
              <a:rPr sz="500" dirty="0">
                <a:solidFill>
                  <a:srgbClr val="231F20"/>
                </a:solidFill>
                <a:latin typeface="Trebuchet MS"/>
                <a:cs typeface="Trebuchet MS"/>
              </a:rPr>
              <a:t>d</a:t>
            </a:r>
            <a:r>
              <a:rPr sz="500" spc="25" dirty="0">
                <a:solidFill>
                  <a:srgbClr val="231F20"/>
                </a:solidFill>
                <a:latin typeface="Trebuchet MS"/>
                <a:cs typeface="Trebuchet MS"/>
              </a:rPr>
              <a:t>ispa</a:t>
            </a:r>
            <a:r>
              <a:rPr sz="500" spc="10" dirty="0">
                <a:solidFill>
                  <a:srgbClr val="231F20"/>
                </a:solidFill>
                <a:latin typeface="Trebuchet MS"/>
                <a:cs typeface="Trebuchet MS"/>
              </a:rPr>
              <a:t>ía</a:t>
            </a:r>
            <a:r>
              <a:rPr sz="500" dirty="0">
                <a:solidFill>
                  <a:srgbClr val="231F20"/>
                </a:solidFill>
                <a:latin typeface="Trebuchet MS"/>
                <a:cs typeface="Trebuchet MS"/>
              </a:rPr>
              <a:t>î</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d’i</a:t>
            </a:r>
            <a:r>
              <a:rPr sz="500" spc="-5" dirty="0">
                <a:solidFill>
                  <a:srgbClr val="231F20"/>
                </a:solidFill>
                <a:latin typeface="Trebuchet MS"/>
                <a:cs typeface="Trebuchet MS"/>
              </a:rPr>
              <a:t>c</a:t>
            </a:r>
            <a:r>
              <a:rPr sz="500" spc="5" dirty="0">
                <a:solidFill>
                  <a:srgbClr val="231F20"/>
                </a:solidFill>
                <a:latin typeface="Trebuchet MS"/>
                <a:cs typeface="Trebuchet MS"/>
              </a:rPr>
              <a:t>i</a:t>
            </a:r>
            <a:r>
              <a:rPr sz="500" spc="-35" dirty="0">
                <a:solidFill>
                  <a:srgbClr val="231F20"/>
                </a:solidFill>
                <a:latin typeface="Trebuchet MS"/>
                <a:cs typeface="Trebuchet MS"/>
              </a:rPr>
              <a:t> </a:t>
            </a:r>
            <a:r>
              <a:rPr sz="500" spc="15" dirty="0">
                <a:solidFill>
                  <a:srgbClr val="231F20"/>
                </a:solidFill>
                <a:latin typeface="Trebuchet MS"/>
                <a:cs typeface="Trebuchet MS"/>
              </a:rPr>
              <a:t>2025.</a:t>
            </a:r>
            <a:endParaRPr sz="500">
              <a:latin typeface="Trebuchet MS"/>
              <a:cs typeface="Trebuchet MS"/>
            </a:endParaRPr>
          </a:p>
        </p:txBody>
      </p:sp>
      <p:sp>
        <p:nvSpPr>
          <p:cNvPr id="101" name="object 55">
            <a:extLst>
              <a:ext uri="{FF2B5EF4-FFF2-40B4-BE49-F238E27FC236}">
                <a16:creationId xmlns:a16="http://schemas.microsoft.com/office/drawing/2014/main" id="{A4C7CE6A-ACBB-14E0-B19B-F29E92BF6A73}"/>
              </a:ext>
            </a:extLst>
          </p:cNvPr>
          <p:cNvSpPr txBox="1"/>
          <p:nvPr/>
        </p:nvSpPr>
        <p:spPr>
          <a:xfrm>
            <a:off x="2072240" y="8327132"/>
            <a:ext cx="1414145" cy="413384"/>
          </a:xfrm>
          <a:prstGeom prst="rect">
            <a:avLst/>
          </a:prstGeom>
        </p:spPr>
        <p:txBody>
          <a:bodyPr vert="horz" wrap="square" lIns="0" tIns="16510" rIns="0" bIns="0" rtlCol="0">
            <a:spAutoFit/>
          </a:bodyPr>
          <a:lstStyle/>
          <a:p>
            <a:pPr marL="12700" marR="5080">
              <a:lnSpc>
                <a:spcPct val="100000"/>
              </a:lnSpc>
              <a:spcBef>
                <a:spcPts val="130"/>
              </a:spcBef>
            </a:pPr>
            <a:r>
              <a:rPr sz="500" spc="10" dirty="0">
                <a:solidFill>
                  <a:srgbClr val="231F20"/>
                </a:solidFill>
                <a:latin typeface="Trebuchet MS"/>
                <a:cs typeface="Trebuchet MS"/>
              </a:rPr>
              <a:t>I</a:t>
            </a:r>
            <a:r>
              <a:rPr sz="500" spc="15" dirty="0">
                <a:solidFill>
                  <a:srgbClr val="231F20"/>
                </a:solidFill>
                <a:latin typeface="Trebuchet MS"/>
                <a:cs typeface="Trebuchet MS"/>
              </a:rPr>
              <a:t>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35" dirty="0">
                <a:solidFill>
                  <a:srgbClr val="231F20"/>
                </a:solidFill>
                <a:latin typeface="Trebuchet MS"/>
                <a:cs typeface="Trebuchet MS"/>
              </a:rPr>
              <a:t> </a:t>
            </a:r>
            <a:r>
              <a:rPr sz="500" spc="20" dirty="0">
                <a:solidFill>
                  <a:srgbClr val="231F20"/>
                </a:solidFill>
                <a:latin typeface="Trebuchet MS"/>
                <a:cs typeface="Trebuchet MS"/>
              </a:rPr>
              <a:t>impoí</a:t>
            </a:r>
            <a:r>
              <a:rPr sz="500" spc="5" dirty="0">
                <a:solidFill>
                  <a:srgbClr val="231F20"/>
                </a:solidFill>
                <a:latin typeface="Trebuchet MS"/>
                <a:cs typeface="Trebuchet MS"/>
              </a:rPr>
              <a:t>tant</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dirty="0">
                <a:solidFill>
                  <a:srgbClr val="231F20"/>
                </a:solidFill>
                <a:latin typeface="Trebuchet MS"/>
                <a:cs typeface="Trebuchet MS"/>
              </a:rPr>
              <a:t>c</a:t>
            </a:r>
            <a:r>
              <a:rPr sz="500" spc="20" dirty="0">
                <a:solidFill>
                  <a:srgbClr val="231F20"/>
                </a:solidFill>
                <a:latin typeface="Trebuchet MS"/>
                <a:cs typeface="Trebuchet MS"/>
              </a:rPr>
              <a:t>omp</a:t>
            </a:r>
            <a:r>
              <a:rPr sz="500" dirty="0">
                <a:solidFill>
                  <a:srgbClr val="231F20"/>
                </a:solidFill>
                <a:latin typeface="Trebuchet MS"/>
                <a:cs typeface="Trebuchet MS"/>
              </a:rPr>
              <a:t>í</a:t>
            </a:r>
            <a:r>
              <a:rPr sz="500" spc="25" dirty="0">
                <a:solidFill>
                  <a:srgbClr val="231F20"/>
                </a:solidFill>
                <a:latin typeface="Trebuchet MS"/>
                <a:cs typeface="Trebuchet MS"/>
              </a:rPr>
              <a:t>end</a:t>
            </a:r>
            <a:r>
              <a:rPr sz="50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10" dirty="0">
                <a:solidFill>
                  <a:srgbClr val="231F20"/>
                </a:solidFill>
                <a:latin typeface="Trebuchet MS"/>
                <a:cs typeface="Trebuchet MS"/>
              </a:rPr>
              <a:t>qu</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15" dirty="0">
                <a:solidFill>
                  <a:srgbClr val="231F20"/>
                </a:solidFill>
                <a:latin typeface="Trebuchet MS"/>
                <a:cs typeface="Trebuchet MS"/>
              </a:rPr>
              <a:t>oínes  </a:t>
            </a:r>
            <a:r>
              <a:rPr sz="500" spc="-5" dirty="0">
                <a:solidFill>
                  <a:srgbClr val="231F20"/>
                </a:solidFill>
                <a:latin typeface="Trebuchet MS"/>
                <a:cs typeface="Trebuchet MS"/>
              </a:rPr>
              <a:t>jou</a:t>
            </a:r>
            <a:r>
              <a:rPr sz="500" dirty="0">
                <a:solidFill>
                  <a:srgbClr val="231F20"/>
                </a:solidFill>
                <a:latin typeface="Trebuchet MS"/>
                <a:cs typeface="Trebuchet MS"/>
              </a:rPr>
              <a:t>ent</a:t>
            </a:r>
            <a:r>
              <a:rPr sz="500" spc="-35" dirty="0">
                <a:solidFill>
                  <a:srgbClr val="231F20"/>
                </a:solidFill>
                <a:latin typeface="Trebuchet MS"/>
                <a:cs typeface="Trebuchet MS"/>
              </a:rPr>
              <a:t> </a:t>
            </a:r>
            <a:r>
              <a:rPr sz="500" spc="15" dirty="0">
                <a:solidFill>
                  <a:srgbClr val="231F20"/>
                </a:solidFill>
                <a:latin typeface="Trebuchet MS"/>
                <a:cs typeface="Trebuchet MS"/>
              </a:rPr>
              <a:t>u</a:t>
            </a:r>
            <a:r>
              <a:rPr sz="500" spc="20" dirty="0">
                <a:solidFill>
                  <a:srgbClr val="231F20"/>
                </a:solidFill>
                <a:latin typeface="Trebuchet MS"/>
                <a:cs typeface="Trebuchet MS"/>
              </a:rPr>
              <a:t>n</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0" dirty="0">
                <a:solidFill>
                  <a:srgbClr val="231F20"/>
                </a:solidFill>
                <a:latin typeface="Trebuchet MS"/>
                <a:cs typeface="Trebuchet MS"/>
              </a:rPr>
              <a:t>ô</a:t>
            </a:r>
            <a:r>
              <a:rPr sz="500" spc="-5" dirty="0">
                <a:solidFill>
                  <a:srgbClr val="231F20"/>
                </a:solidFill>
                <a:latin typeface="Trebuchet MS"/>
                <a:cs typeface="Trebuchet MS"/>
              </a:rPr>
              <a:t>le</a:t>
            </a:r>
            <a:r>
              <a:rPr sz="500" spc="-35" dirty="0">
                <a:solidFill>
                  <a:srgbClr val="231F20"/>
                </a:solidFill>
                <a:latin typeface="Trebuchet MS"/>
                <a:cs typeface="Trebuchet MS"/>
              </a:rPr>
              <a:t> </a:t>
            </a:r>
            <a:r>
              <a:rPr sz="500" spc="25" dirty="0">
                <a:solidFill>
                  <a:srgbClr val="231F20"/>
                </a:solidFill>
                <a:latin typeface="Trebuchet MS"/>
                <a:cs typeface="Trebuchet MS"/>
              </a:rPr>
              <a:t>cíu</a:t>
            </a:r>
            <a:r>
              <a:rPr sz="500" spc="10" dirty="0">
                <a:solidFill>
                  <a:srgbClr val="231F20"/>
                </a:solidFill>
                <a:latin typeface="Trebuchet MS"/>
                <a:cs typeface="Trebuchet MS"/>
              </a:rPr>
              <a:t>cial</a:t>
            </a:r>
            <a:r>
              <a:rPr sz="500" spc="-35" dirty="0">
                <a:solidFill>
                  <a:srgbClr val="231F20"/>
                </a:solidFill>
                <a:latin typeface="Trebuchet MS"/>
                <a:cs typeface="Trebuchet MS"/>
              </a:rPr>
              <a:t> </a:t>
            </a:r>
            <a:r>
              <a:rPr sz="500" spc="15" dirty="0">
                <a:solidFill>
                  <a:srgbClr val="231F20"/>
                </a:solidFill>
                <a:latin typeface="Trebuchet MS"/>
                <a:cs typeface="Trebuchet MS"/>
              </a:rPr>
              <a:t>dans</a:t>
            </a:r>
            <a:r>
              <a:rPr sz="500" spc="-35" dirty="0">
                <a:solidFill>
                  <a:srgbClr val="231F20"/>
                </a:solidFill>
                <a:latin typeface="Trebuchet MS"/>
                <a:cs typeface="Trebuchet MS"/>
              </a:rPr>
              <a:t> </a:t>
            </a:r>
            <a:r>
              <a:rPr sz="500" spc="5" dirty="0">
                <a:solidFill>
                  <a:srgbClr val="231F20"/>
                </a:solidFill>
                <a:latin typeface="Trebuchet MS"/>
                <a:cs typeface="Trebuchet MS"/>
              </a:rPr>
              <a:t>l</a:t>
            </a:r>
            <a:r>
              <a:rPr sz="500" spc="-80" dirty="0">
                <a:solidFill>
                  <a:srgbClr val="231F20"/>
                </a:solidFill>
                <a:latin typeface="Trebuchet MS"/>
                <a:cs typeface="Trebuchet MS"/>
              </a:rPr>
              <a:t>’</a:t>
            </a:r>
            <a:r>
              <a:rPr sz="500" dirty="0">
                <a:solidFill>
                  <a:srgbClr val="231F20"/>
                </a:solidFill>
                <a:latin typeface="Trebuchet MS"/>
                <a:cs typeface="Trebuchet MS"/>
              </a:rPr>
              <a:t>é</a:t>
            </a:r>
            <a:r>
              <a:rPr sz="500" spc="-5" dirty="0">
                <a:solidFill>
                  <a:srgbClr val="231F20"/>
                </a:solidFill>
                <a:latin typeface="Trebuchet MS"/>
                <a:cs typeface="Trebuchet MS"/>
              </a:rPr>
              <a:t>c</a:t>
            </a:r>
            <a:r>
              <a:rPr sz="500" spc="10" dirty="0">
                <a:solidFill>
                  <a:srgbClr val="231F20"/>
                </a:solidFill>
                <a:latin typeface="Trebuchet MS"/>
                <a:cs typeface="Trebuchet MS"/>
              </a:rPr>
              <a:t>osyst</a:t>
            </a:r>
            <a:r>
              <a:rPr sz="500" spc="-10" dirty="0">
                <a:solidFill>
                  <a:srgbClr val="231F20"/>
                </a:solidFill>
                <a:latin typeface="Trebuchet MS"/>
                <a:cs typeface="Trebuchet MS"/>
              </a:rPr>
              <a:t>ème.</a:t>
            </a:r>
            <a:r>
              <a:rPr sz="500" spc="-35" dirty="0">
                <a:solidFill>
                  <a:srgbClr val="231F20"/>
                </a:solidFill>
                <a:latin typeface="Trebuchet MS"/>
                <a:cs typeface="Trebuchet MS"/>
              </a:rPr>
              <a:t> </a:t>
            </a:r>
            <a:r>
              <a:rPr sz="500" spc="30" dirty="0">
                <a:solidFill>
                  <a:srgbClr val="231F20"/>
                </a:solidFill>
                <a:latin typeface="Trebuchet MS"/>
                <a:cs typeface="Trebuchet MS"/>
              </a:rPr>
              <a:t>E</a:t>
            </a:r>
            <a:r>
              <a:rPr sz="500" spc="5" dirty="0">
                <a:solidFill>
                  <a:srgbClr val="231F20"/>
                </a:solidFill>
                <a:latin typeface="Trebuchet MS"/>
                <a:cs typeface="Trebuchet MS"/>
              </a:rPr>
              <a:t>l</a:t>
            </a:r>
            <a:r>
              <a:rPr sz="500" dirty="0">
                <a:solidFill>
                  <a:srgbClr val="231F20"/>
                </a:solidFill>
                <a:latin typeface="Trebuchet MS"/>
                <a:cs typeface="Trebuchet MS"/>
              </a:rPr>
              <a:t>l</a:t>
            </a:r>
            <a:r>
              <a:rPr sz="500" spc="10" dirty="0">
                <a:solidFill>
                  <a:srgbClr val="231F20"/>
                </a:solidFill>
                <a:latin typeface="Trebuchet MS"/>
                <a:cs typeface="Trebuchet MS"/>
              </a:rPr>
              <a:t>es  a</a:t>
            </a:r>
            <a:r>
              <a:rPr sz="500" spc="5" dirty="0">
                <a:solidFill>
                  <a:srgbClr val="231F20"/>
                </a:solidFill>
                <a:latin typeface="Trebuchet MS"/>
                <a:cs typeface="Trebuchet MS"/>
              </a:rPr>
              <a:t>ident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5" dirty="0">
                <a:solidFill>
                  <a:srgbClr val="231F20"/>
                </a:solidFill>
                <a:latin typeface="Trebuchet MS"/>
                <a:cs typeface="Trebuchet MS"/>
              </a:rPr>
              <a:t>po</a:t>
            </a:r>
            <a:r>
              <a:rPr sz="500" spc="-5" dirty="0">
                <a:solidFill>
                  <a:srgbClr val="231F20"/>
                </a:solidFill>
                <a:latin typeface="Trebuchet MS"/>
                <a:cs typeface="Trebuchet MS"/>
              </a:rPr>
              <a:t>l</a:t>
            </a:r>
            <a:r>
              <a:rPr sz="500" spc="5" dirty="0">
                <a:solidFill>
                  <a:srgbClr val="231F20"/>
                </a:solidFill>
                <a:latin typeface="Trebuchet MS"/>
                <a:cs typeface="Trebuchet MS"/>
              </a:rPr>
              <a:t>l</a:t>
            </a:r>
            <a:r>
              <a:rPr sz="500" spc="20" dirty="0">
                <a:solidFill>
                  <a:srgbClr val="231F20"/>
                </a:solidFill>
                <a:latin typeface="Trebuchet MS"/>
                <a:cs typeface="Trebuchet MS"/>
              </a:rPr>
              <a:t>iniseí</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pl</a:t>
            </a:r>
            <a:r>
              <a:rPr sz="500" spc="10" dirty="0">
                <a:solidFill>
                  <a:srgbClr val="231F20"/>
                </a:solidFill>
                <a:latin typeface="Trebuchet MS"/>
                <a:cs typeface="Trebuchet MS"/>
              </a:rPr>
              <a:t>an</a:t>
            </a:r>
            <a:r>
              <a:rPr sz="500"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45" dirty="0">
                <a:solidFill>
                  <a:srgbClr val="231F20"/>
                </a:solidFill>
                <a:latin typeface="Trebuchet MS"/>
                <a:cs typeface="Trebuchet MS"/>
              </a:rPr>
              <a:t>í</a:t>
            </a:r>
            <a:r>
              <a:rPr sz="500" spc="15" dirty="0">
                <a:solidFill>
                  <a:srgbClr val="231F20"/>
                </a:solidFill>
                <a:latin typeface="Trebuchet MS"/>
                <a:cs typeface="Trebuchet MS"/>
              </a:rPr>
              <a:t>égu</a:t>
            </a:r>
            <a:r>
              <a:rPr sz="500" dirty="0">
                <a:solidFill>
                  <a:srgbClr val="231F20"/>
                </a:solidFill>
                <a:latin typeface="Trebuchet MS"/>
                <a:cs typeface="Trebuchet MS"/>
              </a:rPr>
              <a:t>l</a:t>
            </a:r>
            <a:r>
              <a:rPr sz="500" spc="25" dirty="0">
                <a:solidFill>
                  <a:srgbClr val="231F20"/>
                </a:solidFill>
                <a:latin typeface="Trebuchet MS"/>
                <a:cs typeface="Trebuchet MS"/>
              </a:rPr>
              <a:t>eí</a:t>
            </a:r>
            <a:r>
              <a:rPr sz="500" spc="-35" dirty="0">
                <a:solidFill>
                  <a:srgbClr val="231F20"/>
                </a:solidFill>
                <a:latin typeface="Trebuchet MS"/>
                <a:cs typeface="Trebuchet MS"/>
              </a:rPr>
              <a:t> </a:t>
            </a:r>
            <a:r>
              <a:rPr sz="500" spc="10" dirty="0">
                <a:solidFill>
                  <a:srgbClr val="231F20"/>
                </a:solidFill>
                <a:latin typeface="Trebuchet MS"/>
                <a:cs typeface="Trebuchet MS"/>
              </a:rPr>
              <a:t>l</a:t>
            </a:r>
            <a:r>
              <a:rPr sz="500" spc="5" dirty="0">
                <a:solidFill>
                  <a:srgbClr val="231F20"/>
                </a:solidFill>
                <a:latin typeface="Trebuchet MS"/>
                <a:cs typeface="Trebuchet MS"/>
              </a:rPr>
              <a:t>a  population </a:t>
            </a:r>
            <a:r>
              <a:rPr sz="500" dirty="0">
                <a:solidFill>
                  <a:srgbClr val="231F20"/>
                </a:solidFill>
                <a:latin typeface="Trebuchet MS"/>
                <a:cs typeface="Trebuchet MS"/>
              </a:rPr>
              <a:t>de </a:t>
            </a:r>
            <a:r>
              <a:rPr sz="500" spc="15" dirty="0">
                <a:solidFill>
                  <a:srgbClr val="231F20"/>
                </a:solidFill>
                <a:latin typeface="Trebuchet MS"/>
                <a:cs typeface="Trebuchet MS"/>
              </a:rPr>
              <a:t>díagons. </a:t>
            </a:r>
            <a:r>
              <a:rPr sz="500" spc="30" dirty="0">
                <a:solidFill>
                  <a:srgbClr val="231F20"/>
                </a:solidFill>
                <a:latin typeface="Trebuchet MS"/>
                <a:cs typeface="Trebuchet MS"/>
              </a:rPr>
              <a:t>En </a:t>
            </a:r>
            <a:r>
              <a:rPr sz="500" spc="5" dirty="0">
                <a:solidFill>
                  <a:srgbClr val="231F20"/>
                </a:solidFill>
                <a:latin typeface="Trebuchet MS"/>
                <a:cs typeface="Trebuchet MS"/>
              </a:rPr>
              <a:t>plus, </a:t>
            </a:r>
            <a:r>
              <a:rPr sz="500" spc="20" dirty="0">
                <a:solidFill>
                  <a:srgbClr val="231F20"/>
                </a:solidFill>
                <a:latin typeface="Trebuchet MS"/>
                <a:cs typeface="Trebuchet MS"/>
              </a:rPr>
              <a:t>leuí </a:t>
            </a:r>
            <a:r>
              <a:rPr sz="500" spc="15" dirty="0">
                <a:solidFill>
                  <a:srgbClr val="231F20"/>
                </a:solidFill>
                <a:latin typeface="Trebuchet MS"/>
                <a:cs typeface="Trebuchet MS"/>
              </a:rPr>
              <a:t>coíne </a:t>
            </a:r>
            <a:r>
              <a:rPr sz="500" spc="20" dirty="0">
                <a:solidFill>
                  <a:srgbClr val="231F20"/>
                </a:solidFill>
                <a:latin typeface="Trebuchet MS"/>
                <a:cs typeface="Trebuchet MS"/>
              </a:rPr>
              <a:t> </a:t>
            </a:r>
            <a:r>
              <a:rPr sz="500" spc="10" dirty="0">
                <a:solidFill>
                  <a:srgbClr val="231F20"/>
                </a:solidFill>
                <a:latin typeface="Trebuchet MS"/>
                <a:cs typeface="Trebuchet MS"/>
              </a:rPr>
              <a:t>magique</a:t>
            </a:r>
            <a:r>
              <a:rPr sz="500" spc="-40"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0" dirty="0">
                <a:solidFill>
                  <a:srgbClr val="231F20"/>
                </a:solidFill>
                <a:latin typeface="Trebuchet MS"/>
                <a:cs typeface="Trebuchet MS"/>
              </a:rPr>
              <a:t>des</a:t>
            </a:r>
            <a:r>
              <a:rPr sz="500" spc="-35" dirty="0">
                <a:solidFill>
                  <a:srgbClr val="231F20"/>
                </a:solidFill>
                <a:latin typeface="Trebuchet MS"/>
                <a:cs typeface="Trebuchet MS"/>
              </a:rPr>
              <a:t> </a:t>
            </a:r>
            <a:r>
              <a:rPr sz="500" spc="15" dirty="0">
                <a:solidFill>
                  <a:srgbClr val="231F20"/>
                </a:solidFill>
                <a:latin typeface="Trebuchet MS"/>
                <a:cs typeface="Trebuchet MS"/>
              </a:rPr>
              <a:t>píopíiétés</a:t>
            </a:r>
            <a:r>
              <a:rPr sz="500" spc="-35" dirty="0">
                <a:solidFill>
                  <a:srgbClr val="231F20"/>
                </a:solidFill>
                <a:latin typeface="Trebuchet MS"/>
                <a:cs typeface="Trebuchet MS"/>
              </a:rPr>
              <a:t> </a:t>
            </a:r>
            <a:r>
              <a:rPr sz="500" spc="10" dirty="0">
                <a:solidFill>
                  <a:srgbClr val="231F20"/>
                </a:solidFill>
                <a:latin typeface="Trebuchet MS"/>
                <a:cs typeface="Trebuchet MS"/>
              </a:rPr>
              <a:t>cuíatives</a:t>
            </a:r>
            <a:r>
              <a:rPr sz="500" spc="-35" dirty="0">
                <a:solidFill>
                  <a:srgbClr val="231F20"/>
                </a:solidFill>
                <a:latin typeface="Trebuchet MS"/>
                <a:cs typeface="Trebuchet MS"/>
              </a:rPr>
              <a:t> </a:t>
            </a:r>
            <a:r>
              <a:rPr sz="500" spc="5" dirty="0">
                <a:solidFill>
                  <a:srgbClr val="231F20"/>
                </a:solidFill>
                <a:latin typeface="Trebuchet MS"/>
                <a:cs typeface="Trebuchet MS"/>
              </a:rPr>
              <a:t>incíoyables.</a:t>
            </a:r>
            <a:endParaRPr sz="500">
              <a:latin typeface="Trebuchet MS"/>
              <a:cs typeface="Trebuchet MS"/>
            </a:endParaRPr>
          </a:p>
        </p:txBody>
      </p:sp>
      <p:sp>
        <p:nvSpPr>
          <p:cNvPr id="102" name="object 56">
            <a:extLst>
              <a:ext uri="{FF2B5EF4-FFF2-40B4-BE49-F238E27FC236}">
                <a16:creationId xmlns:a16="http://schemas.microsoft.com/office/drawing/2014/main" id="{AAB8AEA4-6198-A21D-709C-50D9F6336D46}"/>
              </a:ext>
            </a:extLst>
          </p:cNvPr>
          <p:cNvSpPr txBox="1"/>
          <p:nvPr/>
        </p:nvSpPr>
        <p:spPr>
          <a:xfrm>
            <a:off x="3621747" y="7714772"/>
            <a:ext cx="1344295" cy="413384"/>
          </a:xfrm>
          <a:prstGeom prst="rect">
            <a:avLst/>
          </a:prstGeom>
        </p:spPr>
        <p:txBody>
          <a:bodyPr vert="horz" wrap="square" lIns="0" tIns="16510" rIns="0" bIns="0" rtlCol="0">
            <a:spAutoFit/>
          </a:bodyPr>
          <a:lstStyle/>
          <a:p>
            <a:pPr marL="12700" marR="5080">
              <a:lnSpc>
                <a:spcPct val="100000"/>
              </a:lnSpc>
              <a:spcBef>
                <a:spcPts val="130"/>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dirty="0">
                <a:solidFill>
                  <a:srgbClr val="231F20"/>
                </a:solidFill>
                <a:latin typeface="Trebuchet MS"/>
                <a:cs typeface="Trebuchet MS"/>
              </a:rPr>
              <a:t>outíe,</a:t>
            </a:r>
            <a:r>
              <a:rPr sz="500" spc="-35" dirty="0">
                <a:solidFill>
                  <a:srgbClr val="231F20"/>
                </a:solidFill>
                <a:latin typeface="Trebuchet MS"/>
                <a:cs typeface="Trebuchet MS"/>
              </a:rPr>
              <a:t> </a:t>
            </a:r>
            <a:r>
              <a:rPr sz="500" spc="10" dirty="0">
                <a:solidFill>
                  <a:srgbClr val="231F20"/>
                </a:solidFill>
                <a:latin typeface="Trebuchet MS"/>
                <a:cs typeface="Trebuchet MS"/>
              </a:rPr>
              <a:t>la</a:t>
            </a:r>
            <a:r>
              <a:rPr sz="500" spc="-40" dirty="0">
                <a:solidFill>
                  <a:srgbClr val="231F20"/>
                </a:solidFill>
                <a:latin typeface="Trebuchet MS"/>
                <a:cs typeface="Trebuchet MS"/>
              </a:rPr>
              <a:t> </a:t>
            </a:r>
            <a:r>
              <a:rPr sz="500" spc="5" dirty="0">
                <a:solidFill>
                  <a:srgbClr val="231F20"/>
                </a:solidFill>
                <a:latin typeface="Trebuchet MS"/>
                <a:cs typeface="Trebuchet MS"/>
              </a:rPr>
              <a:t>technologie</a:t>
            </a:r>
            <a:r>
              <a:rPr sz="500" spc="-35" dirty="0">
                <a:solidFill>
                  <a:srgbClr val="231F20"/>
                </a:solidFill>
                <a:latin typeface="Trebuchet MS"/>
                <a:cs typeface="Trebuchet MS"/>
              </a:rPr>
              <a:t> </a:t>
            </a:r>
            <a:r>
              <a:rPr sz="500" spc="10" dirty="0">
                <a:solidFill>
                  <a:srgbClr val="231F20"/>
                </a:solidFill>
                <a:latin typeface="Trebuchet MS"/>
                <a:cs typeface="Trebuchet MS"/>
              </a:rPr>
              <a:t>modeíne,</a:t>
            </a:r>
            <a:r>
              <a:rPr sz="500" spc="-35" dirty="0">
                <a:solidFill>
                  <a:srgbClr val="231F20"/>
                </a:solidFill>
                <a:latin typeface="Trebuchet MS"/>
                <a:cs typeface="Trebuchet MS"/>
              </a:rPr>
              <a:t> </a:t>
            </a:r>
            <a:r>
              <a:rPr sz="500" spc="5" dirty="0">
                <a:solidFill>
                  <a:srgbClr val="231F20"/>
                </a:solidFill>
                <a:latin typeface="Trebuchet MS"/>
                <a:cs typeface="Trebuchet MS"/>
              </a:rPr>
              <a:t>comme</a:t>
            </a:r>
            <a:r>
              <a:rPr sz="500" spc="-35" dirty="0">
                <a:solidFill>
                  <a:srgbClr val="231F20"/>
                </a:solidFill>
                <a:latin typeface="Trebuchet MS"/>
                <a:cs typeface="Trebuchet MS"/>
              </a:rPr>
              <a:t> </a:t>
            </a:r>
            <a:r>
              <a:rPr sz="500" spc="10" dirty="0">
                <a:solidFill>
                  <a:srgbClr val="231F20"/>
                </a:solidFill>
                <a:latin typeface="Trebuchet MS"/>
                <a:cs typeface="Trebuchet MS"/>
              </a:rPr>
              <a:t>les </a:t>
            </a:r>
            <a:r>
              <a:rPr sz="500" spc="-135" dirty="0">
                <a:solidFill>
                  <a:srgbClr val="231F20"/>
                </a:solidFill>
                <a:latin typeface="Trebuchet MS"/>
                <a:cs typeface="Trebuchet MS"/>
              </a:rPr>
              <a:t> </a:t>
            </a:r>
            <a:r>
              <a:rPr sz="500" spc="15" dirty="0">
                <a:solidFill>
                  <a:srgbClr val="231F20"/>
                </a:solidFill>
                <a:latin typeface="Trebuchet MS"/>
                <a:cs typeface="Trebuchet MS"/>
              </a:rPr>
              <a:t>díones </a:t>
            </a:r>
            <a:r>
              <a:rPr sz="500" spc="-5" dirty="0">
                <a:solidFill>
                  <a:srgbClr val="231F20"/>
                </a:solidFill>
                <a:latin typeface="Trebuchet MS"/>
                <a:cs typeface="Trebuchet MS"/>
              </a:rPr>
              <a:t>et </a:t>
            </a:r>
            <a:r>
              <a:rPr sz="500" spc="10" dirty="0">
                <a:solidFill>
                  <a:srgbClr val="231F20"/>
                </a:solidFill>
                <a:latin typeface="Trebuchet MS"/>
                <a:cs typeface="Trebuchet MS"/>
              </a:rPr>
              <a:t>les </a:t>
            </a:r>
            <a:r>
              <a:rPr sz="500" dirty="0">
                <a:solidFill>
                  <a:srgbClr val="231F20"/>
                </a:solidFill>
                <a:latin typeface="Trebuchet MS"/>
                <a:cs typeface="Trebuchet MS"/>
              </a:rPr>
              <a:t>satellites, </a:t>
            </a:r>
            <a:r>
              <a:rPr sz="500" spc="5" dirty="0">
                <a:solidFill>
                  <a:srgbClr val="231F20"/>
                </a:solidFill>
                <a:latin typeface="Trebuchet MS"/>
                <a:cs typeface="Trebuchet MS"/>
              </a:rPr>
              <a:t>peímet </a:t>
            </a:r>
            <a:r>
              <a:rPr sz="500" dirty="0">
                <a:solidFill>
                  <a:srgbClr val="231F20"/>
                </a:solidFill>
                <a:latin typeface="Trebuchet MS"/>
                <a:cs typeface="Trebuchet MS"/>
              </a:rPr>
              <a:t>de </a:t>
            </a:r>
            <a:r>
              <a:rPr sz="500" spc="15" dirty="0">
                <a:solidFill>
                  <a:srgbClr val="231F20"/>
                </a:solidFill>
                <a:latin typeface="Trebuchet MS"/>
                <a:cs typeface="Trebuchet MS"/>
              </a:rPr>
              <a:t>suíveilleí </a:t>
            </a:r>
            <a:r>
              <a:rPr sz="500" spc="20" dirty="0">
                <a:solidFill>
                  <a:srgbClr val="231F20"/>
                </a:solidFill>
                <a:latin typeface="Trebuchet MS"/>
                <a:cs typeface="Trebuchet MS"/>
              </a:rPr>
              <a:t> </a:t>
            </a:r>
            <a:r>
              <a:rPr sz="500" spc="10" dirty="0">
                <a:solidFill>
                  <a:srgbClr val="231F20"/>
                </a:solidFill>
                <a:latin typeface="Trebuchet MS"/>
                <a:cs typeface="Trebuchet MS"/>
              </a:rPr>
              <a:t>les </a:t>
            </a:r>
            <a:r>
              <a:rPr sz="500" spc="15" dirty="0">
                <a:solidFill>
                  <a:srgbClr val="231F20"/>
                </a:solidFill>
                <a:latin typeface="Trebuchet MS"/>
                <a:cs typeface="Trebuchet MS"/>
              </a:rPr>
              <a:t>licoínes dans </a:t>
            </a:r>
            <a:r>
              <a:rPr sz="500" spc="20" dirty="0">
                <a:solidFill>
                  <a:srgbClr val="231F20"/>
                </a:solidFill>
                <a:latin typeface="Trebuchet MS"/>
                <a:cs typeface="Trebuchet MS"/>
              </a:rPr>
              <a:t>leuí </a:t>
            </a:r>
            <a:r>
              <a:rPr sz="500" dirty="0">
                <a:solidFill>
                  <a:srgbClr val="231F20"/>
                </a:solidFill>
                <a:latin typeface="Trebuchet MS"/>
                <a:cs typeface="Trebuchet MS"/>
              </a:rPr>
              <a:t>habitat </a:t>
            </a:r>
            <a:r>
              <a:rPr sz="500" spc="5" dirty="0">
                <a:solidFill>
                  <a:srgbClr val="231F20"/>
                </a:solidFill>
                <a:latin typeface="Trebuchet MS"/>
                <a:cs typeface="Trebuchet MS"/>
              </a:rPr>
              <a:t>natuíel. </a:t>
            </a:r>
            <a:r>
              <a:rPr sz="500" spc="10" dirty="0">
                <a:solidFill>
                  <a:srgbClr val="231F20"/>
                </a:solidFill>
                <a:latin typeface="Trebuchet MS"/>
                <a:cs typeface="Trebuchet MS"/>
              </a:rPr>
              <a:t>Cela </a:t>
            </a:r>
            <a:r>
              <a:rPr sz="500" spc="15" dirty="0">
                <a:solidFill>
                  <a:srgbClr val="231F20"/>
                </a:solidFill>
                <a:latin typeface="Trebuchet MS"/>
                <a:cs typeface="Trebuchet MS"/>
              </a:rPr>
              <a:t> </a:t>
            </a:r>
            <a:r>
              <a:rPr sz="500" spc="20" dirty="0">
                <a:solidFill>
                  <a:srgbClr val="231F20"/>
                </a:solidFill>
                <a:latin typeface="Trebuchet MS"/>
                <a:cs typeface="Trebuchet MS"/>
              </a:rPr>
              <a:t>nous</a:t>
            </a:r>
            <a:r>
              <a:rPr sz="500" spc="-40" dirty="0">
                <a:solidFill>
                  <a:srgbClr val="231F20"/>
                </a:solidFill>
                <a:latin typeface="Trebuchet MS"/>
                <a:cs typeface="Trebuchet MS"/>
              </a:rPr>
              <a:t> </a:t>
            </a:r>
            <a:r>
              <a:rPr sz="500" spc="5" dirty="0">
                <a:solidFill>
                  <a:srgbClr val="231F20"/>
                </a:solidFill>
                <a:latin typeface="Trebuchet MS"/>
                <a:cs typeface="Trebuchet MS"/>
              </a:rPr>
              <a:t>aide</a:t>
            </a:r>
            <a:r>
              <a:rPr sz="500" spc="-35" dirty="0">
                <a:solidFill>
                  <a:srgbClr val="231F20"/>
                </a:solidFill>
                <a:latin typeface="Trebuchet MS"/>
                <a:cs typeface="Trebuchet MS"/>
              </a:rPr>
              <a:t> </a:t>
            </a:r>
            <a:r>
              <a:rPr sz="500" spc="10" dirty="0">
                <a:solidFill>
                  <a:srgbClr val="231F20"/>
                </a:solidFill>
                <a:latin typeface="Trebuchet MS"/>
                <a:cs typeface="Trebuchet MS"/>
              </a:rPr>
              <a:t>a</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0" dirty="0">
                <a:solidFill>
                  <a:srgbClr val="231F20"/>
                </a:solidFill>
                <a:latin typeface="Trebuchet MS"/>
                <a:cs typeface="Trebuchet MS"/>
              </a:rPr>
              <a:t>animaux</a:t>
            </a:r>
            <a:r>
              <a:rPr sz="500" spc="-40" dirty="0">
                <a:solidFill>
                  <a:srgbClr val="231F20"/>
                </a:solidFill>
                <a:latin typeface="Trebuchet MS"/>
                <a:cs typeface="Trebuchet MS"/>
              </a:rPr>
              <a:t> </a:t>
            </a:r>
            <a:r>
              <a:rPr sz="500" spc="10" dirty="0">
                <a:solidFill>
                  <a:srgbClr val="231F20"/>
                </a:solidFill>
                <a:latin typeface="Trebuchet MS"/>
                <a:cs typeface="Trebuchet MS"/>
              </a:rPr>
              <a:t>píécieux</a:t>
            </a:r>
            <a:r>
              <a:rPr sz="500" spc="-35" dirty="0">
                <a:solidFill>
                  <a:srgbClr val="231F20"/>
                </a:solidFill>
                <a:latin typeface="Trebuchet MS"/>
                <a:cs typeface="Trebuchet MS"/>
              </a:rPr>
              <a:t> </a:t>
            </a:r>
            <a:r>
              <a:rPr sz="500" spc="-5" dirty="0">
                <a:solidFill>
                  <a:srgbClr val="231F20"/>
                </a:solidFill>
                <a:latin typeface="Trebuchet MS"/>
                <a:cs typeface="Trebuchet MS"/>
              </a:rPr>
              <a:t>et </a:t>
            </a:r>
            <a:r>
              <a:rPr sz="500" spc="-135" dirty="0">
                <a:solidFill>
                  <a:srgbClr val="231F20"/>
                </a:solidFill>
                <a:latin typeface="Trebuchet MS"/>
                <a:cs typeface="Trebuchet MS"/>
              </a:rPr>
              <a:t> </a:t>
            </a:r>
            <a:r>
              <a:rPr sz="500" spc="10" dirty="0">
                <a:solidFill>
                  <a:srgbClr val="231F20"/>
                </a:solidFill>
                <a:latin typeface="Trebuchet MS"/>
                <a:cs typeface="Trebuchet MS"/>
              </a:rPr>
              <a:t>a</a:t>
            </a:r>
            <a:r>
              <a:rPr sz="500" spc="-40" dirty="0">
                <a:solidFill>
                  <a:srgbClr val="231F20"/>
                </a:solidFill>
                <a:latin typeface="Trebuchet MS"/>
                <a:cs typeface="Trebuchet MS"/>
              </a:rPr>
              <a:t> </a:t>
            </a:r>
            <a:r>
              <a:rPr sz="500" spc="15" dirty="0">
                <a:solidFill>
                  <a:srgbClr val="231F20"/>
                </a:solidFill>
                <a:latin typeface="Trebuchet MS"/>
                <a:cs typeface="Trebuchet MS"/>
              </a:rPr>
              <a:t>píévenií</a:t>
            </a:r>
            <a:r>
              <a:rPr sz="500" spc="-35" dirty="0">
                <a:solidFill>
                  <a:srgbClr val="231F20"/>
                </a:solidFill>
                <a:latin typeface="Trebuchet MS"/>
                <a:cs typeface="Trebuchet MS"/>
              </a:rPr>
              <a:t> </a:t>
            </a:r>
            <a:r>
              <a:rPr sz="500" spc="10" dirty="0">
                <a:solidFill>
                  <a:srgbClr val="231F20"/>
                </a:solidFill>
                <a:latin typeface="Trebuchet MS"/>
                <a:cs typeface="Trebuchet MS"/>
              </a:rPr>
              <a:t>les</a:t>
            </a:r>
            <a:r>
              <a:rPr sz="500" spc="-40" dirty="0">
                <a:solidFill>
                  <a:srgbClr val="231F20"/>
                </a:solidFill>
                <a:latin typeface="Trebuchet MS"/>
                <a:cs typeface="Trebuchet MS"/>
              </a:rPr>
              <a:t> </a:t>
            </a:r>
            <a:r>
              <a:rPr sz="500" dirty="0">
                <a:solidFill>
                  <a:srgbClr val="231F20"/>
                </a:solidFill>
                <a:latin typeface="Trebuchet MS"/>
                <a:cs typeface="Trebuchet MS"/>
              </a:rPr>
              <a:t>activités</a:t>
            </a:r>
            <a:r>
              <a:rPr sz="500" spc="-35" dirty="0">
                <a:solidFill>
                  <a:srgbClr val="231F20"/>
                </a:solidFill>
                <a:latin typeface="Trebuchet MS"/>
                <a:cs typeface="Trebuchet MS"/>
              </a:rPr>
              <a:t> </a:t>
            </a:r>
            <a:r>
              <a:rPr sz="500" spc="5" dirty="0">
                <a:solidFill>
                  <a:srgbClr val="231F20"/>
                </a:solidFill>
                <a:latin typeface="Trebuchet MS"/>
                <a:cs typeface="Trebuchet MS"/>
              </a:rPr>
              <a:t>illégales.</a:t>
            </a:r>
            <a:endParaRPr sz="500">
              <a:latin typeface="Trebuchet MS"/>
              <a:cs typeface="Trebuchet MS"/>
            </a:endParaRPr>
          </a:p>
        </p:txBody>
      </p:sp>
      <p:sp>
        <p:nvSpPr>
          <p:cNvPr id="103" name="object 57">
            <a:extLst>
              <a:ext uri="{FF2B5EF4-FFF2-40B4-BE49-F238E27FC236}">
                <a16:creationId xmlns:a16="http://schemas.microsoft.com/office/drawing/2014/main" id="{8C39118A-DEE6-1BAD-6129-EEEE5D8AE763}"/>
              </a:ext>
            </a:extLst>
          </p:cNvPr>
          <p:cNvSpPr txBox="1"/>
          <p:nvPr/>
        </p:nvSpPr>
        <p:spPr>
          <a:xfrm>
            <a:off x="3621747" y="8174042"/>
            <a:ext cx="1344295" cy="489584"/>
          </a:xfrm>
          <a:prstGeom prst="rect">
            <a:avLst/>
          </a:prstGeom>
        </p:spPr>
        <p:txBody>
          <a:bodyPr vert="horz" wrap="square" lIns="0" tIns="16510" rIns="0" bIns="0" rtlCol="0">
            <a:spAutoFit/>
          </a:bodyPr>
          <a:lstStyle/>
          <a:p>
            <a:pPr marL="12700" marR="32384">
              <a:lnSpc>
                <a:spcPct val="100000"/>
              </a:lnSpc>
              <a:spcBef>
                <a:spcPts val="130"/>
              </a:spcBef>
            </a:pPr>
            <a:r>
              <a:rPr sz="500" spc="30" dirty="0">
                <a:solidFill>
                  <a:srgbClr val="231F20"/>
                </a:solidFill>
                <a:latin typeface="Trebuchet MS"/>
                <a:cs typeface="Trebuchet MS"/>
              </a:rPr>
              <a:t>En</a:t>
            </a:r>
            <a:r>
              <a:rPr sz="500" spc="-35" dirty="0">
                <a:solidFill>
                  <a:srgbClr val="231F20"/>
                </a:solidFill>
                <a:latin typeface="Trebuchet MS"/>
                <a:cs typeface="Trebuchet MS"/>
              </a:rPr>
              <a:t> </a:t>
            </a:r>
            <a:r>
              <a:rPr sz="500" spc="10" dirty="0">
                <a:solidFill>
                  <a:srgbClr val="231F20"/>
                </a:solidFill>
                <a:latin typeface="Trebuchet MS"/>
                <a:cs typeface="Trebuchet MS"/>
              </a:rPr>
              <a:t>íésumé,</a:t>
            </a:r>
            <a:r>
              <a:rPr sz="500" spc="-35" dirty="0">
                <a:solidFill>
                  <a:srgbClr val="231F20"/>
                </a:solidFill>
                <a:latin typeface="Trebuchet MS"/>
                <a:cs typeface="Trebuchet MS"/>
              </a:rPr>
              <a:t> </a:t>
            </a:r>
            <a:r>
              <a:rPr sz="500" spc="5" dirty="0">
                <a:solidFill>
                  <a:srgbClr val="231F20"/>
                </a:solidFill>
                <a:latin typeface="Trebuchet MS"/>
                <a:cs typeface="Trebuchet MS"/>
              </a:rPr>
              <a:t>il</a:t>
            </a:r>
            <a:r>
              <a:rPr sz="500" spc="-35" dirty="0">
                <a:solidFill>
                  <a:srgbClr val="231F20"/>
                </a:solidFill>
                <a:latin typeface="Trebuchet MS"/>
                <a:cs typeface="Trebuchet MS"/>
              </a:rPr>
              <a:t> </a:t>
            </a:r>
            <a:r>
              <a:rPr sz="500" spc="5" dirty="0">
                <a:solidFill>
                  <a:srgbClr val="231F20"/>
                </a:solidFill>
                <a:latin typeface="Trebuchet MS"/>
                <a:cs typeface="Trebuchet MS"/>
              </a:rPr>
              <a:t>est</a:t>
            </a:r>
            <a:r>
              <a:rPr sz="500" spc="-40"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0" dirty="0">
                <a:solidFill>
                  <a:srgbClr val="231F20"/>
                </a:solidFill>
                <a:latin typeface="Trebuchet MS"/>
                <a:cs typeface="Trebuchet MS"/>
              </a:rPr>
              <a:t>notíe</a:t>
            </a:r>
            <a:r>
              <a:rPr sz="500" spc="-35" dirty="0">
                <a:solidFill>
                  <a:srgbClr val="231F20"/>
                </a:solidFill>
                <a:latin typeface="Trebuchet MS"/>
                <a:cs typeface="Trebuchet MS"/>
              </a:rPr>
              <a:t> </a:t>
            </a:r>
            <a:r>
              <a:rPr sz="500" spc="10" dirty="0">
                <a:solidFill>
                  <a:srgbClr val="231F20"/>
                </a:solidFill>
                <a:latin typeface="Trebuchet MS"/>
                <a:cs typeface="Trebuchet MS"/>
              </a:rPr>
              <a:t>devoií</a:t>
            </a:r>
            <a:r>
              <a:rPr sz="500" spc="-35" dirty="0">
                <a:solidFill>
                  <a:srgbClr val="231F20"/>
                </a:solidFill>
                <a:latin typeface="Trebuchet MS"/>
                <a:cs typeface="Trebuchet MS"/>
              </a:rPr>
              <a:t> </a:t>
            </a:r>
            <a:r>
              <a:rPr sz="500" dirty="0">
                <a:solidFill>
                  <a:srgbClr val="231F20"/>
                </a:solidFill>
                <a:latin typeface="Trebuchet MS"/>
                <a:cs typeface="Trebuchet MS"/>
              </a:rPr>
              <a:t>de</a:t>
            </a:r>
            <a:r>
              <a:rPr sz="500" spc="-35" dirty="0">
                <a:solidFill>
                  <a:srgbClr val="231F20"/>
                </a:solidFill>
                <a:latin typeface="Trebuchet MS"/>
                <a:cs typeface="Trebuchet MS"/>
              </a:rPr>
              <a:t> </a:t>
            </a:r>
            <a:r>
              <a:rPr sz="500" spc="15" dirty="0">
                <a:solidFill>
                  <a:srgbClr val="231F20"/>
                </a:solidFill>
                <a:latin typeface="Trebuchet MS"/>
                <a:cs typeface="Trebuchet MS"/>
              </a:rPr>
              <a:t>píotégeí </a:t>
            </a:r>
            <a:r>
              <a:rPr sz="500" spc="-135" dirty="0">
                <a:solidFill>
                  <a:srgbClr val="231F20"/>
                </a:solidFill>
                <a:latin typeface="Trebuchet MS"/>
                <a:cs typeface="Trebuchet MS"/>
              </a:rPr>
              <a:t> </a:t>
            </a:r>
            <a:r>
              <a:rPr sz="500" dirty="0">
                <a:solidFill>
                  <a:srgbClr val="231F20"/>
                </a:solidFill>
                <a:latin typeface="Trebuchet MS"/>
                <a:cs typeface="Trebuchet MS"/>
              </a:rPr>
              <a:t>l</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li</a:t>
            </a:r>
            <a:r>
              <a:rPr sz="500" dirty="0">
                <a:solidFill>
                  <a:srgbClr val="231F20"/>
                </a:solidFill>
                <a:latin typeface="Trebuchet MS"/>
                <a:cs typeface="Trebuchet MS"/>
              </a:rPr>
              <a:t>c</a:t>
            </a:r>
            <a:r>
              <a:rPr sz="500" spc="20" dirty="0">
                <a:solidFill>
                  <a:srgbClr val="231F20"/>
                </a:solidFill>
                <a:latin typeface="Trebuchet MS"/>
                <a:cs typeface="Trebuchet MS"/>
              </a:rPr>
              <a:t>oínes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dirty="0">
                <a:solidFill>
                  <a:srgbClr val="231F20"/>
                </a:solidFill>
                <a:latin typeface="Trebuchet MS"/>
                <a:cs typeface="Trebuchet MS"/>
              </a:rPr>
              <a:t>l</a:t>
            </a:r>
            <a:r>
              <a:rPr sz="500" spc="25" dirty="0">
                <a:solidFill>
                  <a:srgbClr val="231F20"/>
                </a:solidFill>
                <a:latin typeface="Trebuchet MS"/>
                <a:cs typeface="Trebuchet MS"/>
              </a:rPr>
              <a:t>euí</a:t>
            </a:r>
            <a:r>
              <a:rPr sz="500" spc="-35" dirty="0">
                <a:solidFill>
                  <a:srgbClr val="231F20"/>
                </a:solidFill>
                <a:latin typeface="Trebuchet MS"/>
                <a:cs typeface="Trebuchet MS"/>
              </a:rPr>
              <a:t> </a:t>
            </a:r>
            <a:r>
              <a:rPr sz="500" spc="5" dirty="0">
                <a:solidFill>
                  <a:srgbClr val="231F20"/>
                </a:solidFill>
                <a:latin typeface="Trebuchet MS"/>
                <a:cs typeface="Trebuchet MS"/>
              </a:rPr>
              <a:t>habi</a:t>
            </a:r>
            <a:r>
              <a:rPr sz="500" dirty="0">
                <a:solidFill>
                  <a:srgbClr val="231F20"/>
                </a:solidFill>
                <a:latin typeface="Trebuchet MS"/>
                <a:cs typeface="Trebuchet MS"/>
              </a:rPr>
              <a:t>t</a:t>
            </a:r>
            <a:r>
              <a:rPr sz="500" spc="-10" dirty="0">
                <a:solidFill>
                  <a:srgbClr val="231F20"/>
                </a:solidFill>
                <a:latin typeface="Trebuchet MS"/>
                <a:cs typeface="Trebuchet MS"/>
              </a:rPr>
              <a:t>a</a:t>
            </a:r>
            <a:r>
              <a:rPr sz="500" spc="-25" dirty="0">
                <a:solidFill>
                  <a:srgbClr val="231F20"/>
                </a:solidFill>
                <a:latin typeface="Trebuchet MS"/>
                <a:cs typeface="Trebuchet MS"/>
              </a:rPr>
              <a:t>t.</a:t>
            </a:r>
            <a:endParaRPr sz="500">
              <a:latin typeface="Trebuchet MS"/>
              <a:cs typeface="Trebuchet MS"/>
            </a:endParaRPr>
          </a:p>
          <a:p>
            <a:pPr>
              <a:lnSpc>
                <a:spcPct val="100000"/>
              </a:lnSpc>
              <a:spcBef>
                <a:spcPts val="30"/>
              </a:spcBef>
            </a:pPr>
            <a:endParaRPr sz="500">
              <a:latin typeface="Trebuchet MS"/>
              <a:cs typeface="Trebuchet MS"/>
            </a:endParaRPr>
          </a:p>
          <a:p>
            <a:pPr marL="12700" marR="5080">
              <a:lnSpc>
                <a:spcPct val="100000"/>
              </a:lnSpc>
            </a:pPr>
            <a:r>
              <a:rPr sz="500" spc="30" dirty="0">
                <a:solidFill>
                  <a:srgbClr val="231F20"/>
                </a:solidFill>
                <a:latin typeface="Trebuchet MS"/>
                <a:cs typeface="Trebuchet MS"/>
              </a:rPr>
              <a:t>Si</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30" dirty="0">
                <a:solidFill>
                  <a:srgbClr val="231F20"/>
                </a:solidFill>
                <a:latin typeface="Trebuchet MS"/>
                <a:cs typeface="Trebuchet MS"/>
              </a:rPr>
              <a:t>t</a:t>
            </a:r>
            <a:r>
              <a:rPr sz="500" spc="15" dirty="0">
                <a:solidFill>
                  <a:srgbClr val="231F20"/>
                </a:solidFill>
                <a:latin typeface="Trebuchet MS"/>
                <a:cs typeface="Trebuchet MS"/>
              </a:rPr>
              <a:t>í</a:t>
            </a:r>
            <a:r>
              <a:rPr sz="500" dirty="0">
                <a:solidFill>
                  <a:srgbClr val="231F20"/>
                </a:solidFill>
                <a:latin typeface="Trebuchet MS"/>
                <a:cs typeface="Trebuchet MS"/>
              </a:rPr>
              <a:t>a</a:t>
            </a:r>
            <a:r>
              <a:rPr sz="500" spc="-5" dirty="0">
                <a:solidFill>
                  <a:srgbClr val="231F20"/>
                </a:solidFill>
                <a:latin typeface="Trebuchet MS"/>
                <a:cs typeface="Trebuchet MS"/>
              </a:rPr>
              <a:t>v</a:t>
            </a:r>
            <a:r>
              <a:rPr sz="500" spc="10" dirty="0">
                <a:solidFill>
                  <a:srgbClr val="231F20"/>
                </a:solidFill>
                <a:latin typeface="Trebuchet MS"/>
                <a:cs typeface="Trebuchet MS"/>
              </a:rPr>
              <a:t>a</a:t>
            </a:r>
            <a:r>
              <a:rPr sz="500" spc="5" dirty="0">
                <a:solidFill>
                  <a:srgbClr val="231F20"/>
                </a:solidFill>
                <a:latin typeface="Trebuchet MS"/>
                <a:cs typeface="Trebuchet MS"/>
              </a:rPr>
              <a:t>i</a:t>
            </a:r>
            <a:r>
              <a:rPr sz="500" dirty="0">
                <a:solidFill>
                  <a:srgbClr val="231F20"/>
                </a:solidFill>
                <a:latin typeface="Trebuchet MS"/>
                <a:cs typeface="Trebuchet MS"/>
              </a:rPr>
              <a:t>ll</a:t>
            </a:r>
            <a:r>
              <a:rPr sz="500" spc="20" dirty="0">
                <a:solidFill>
                  <a:srgbClr val="231F20"/>
                </a:solidFill>
                <a:latin typeface="Trebuchet MS"/>
                <a:cs typeface="Trebuchet MS"/>
              </a:rPr>
              <a:t>on</a:t>
            </a:r>
            <a:r>
              <a:rPr sz="500" spc="15" dirty="0">
                <a:solidFill>
                  <a:srgbClr val="231F20"/>
                </a:solidFill>
                <a:latin typeface="Trebuchet MS"/>
                <a:cs typeface="Trebuchet MS"/>
              </a:rPr>
              <a:t>s</a:t>
            </a:r>
            <a:r>
              <a:rPr sz="500" spc="-35" dirty="0">
                <a:solidFill>
                  <a:srgbClr val="231F20"/>
                </a:solidFill>
                <a:latin typeface="Trebuchet MS"/>
                <a:cs typeface="Trebuchet MS"/>
              </a:rPr>
              <a:t> </a:t>
            </a:r>
            <a:r>
              <a:rPr sz="500" spc="10" dirty="0">
                <a:solidFill>
                  <a:srgbClr val="231F20"/>
                </a:solidFill>
                <a:latin typeface="Trebuchet MS"/>
                <a:cs typeface="Trebuchet MS"/>
              </a:rPr>
              <a:t>ensemb</a:t>
            </a:r>
            <a:r>
              <a:rPr sz="500" spc="-5" dirty="0">
                <a:solidFill>
                  <a:srgbClr val="231F20"/>
                </a:solidFill>
                <a:latin typeface="Trebuchet MS"/>
                <a:cs typeface="Trebuchet MS"/>
              </a:rPr>
              <a:t>l</a:t>
            </a:r>
            <a:r>
              <a:rPr sz="500" spc="-20" dirty="0">
                <a:solidFill>
                  <a:srgbClr val="231F20"/>
                </a:solidFill>
                <a:latin typeface="Trebuchet MS"/>
                <a:cs typeface="Trebuchet MS"/>
              </a:rPr>
              <a:t>e,</a:t>
            </a:r>
            <a:r>
              <a:rPr sz="500" spc="-35" dirty="0">
                <a:solidFill>
                  <a:srgbClr val="231F20"/>
                </a:solidFill>
                <a:latin typeface="Trebuchet MS"/>
                <a:cs typeface="Trebuchet MS"/>
              </a:rPr>
              <a:t> </a:t>
            </a:r>
            <a:r>
              <a:rPr sz="500" spc="20" dirty="0">
                <a:solidFill>
                  <a:srgbClr val="231F20"/>
                </a:solidFill>
                <a:latin typeface="Trebuchet MS"/>
                <a:cs typeface="Trebuchet MS"/>
              </a:rPr>
              <a:t>nous</a:t>
            </a:r>
            <a:r>
              <a:rPr sz="500" spc="-35" dirty="0">
                <a:solidFill>
                  <a:srgbClr val="231F20"/>
                </a:solidFill>
                <a:latin typeface="Trebuchet MS"/>
                <a:cs typeface="Trebuchet MS"/>
              </a:rPr>
              <a:t> </a:t>
            </a:r>
            <a:r>
              <a:rPr sz="500" spc="5" dirty="0">
                <a:solidFill>
                  <a:srgbClr val="231F20"/>
                </a:solidFill>
                <a:latin typeface="Trebuchet MS"/>
                <a:cs typeface="Trebuchet MS"/>
              </a:rPr>
              <a:t>pou</a:t>
            </a:r>
            <a:r>
              <a:rPr sz="500" dirty="0">
                <a:solidFill>
                  <a:srgbClr val="231F20"/>
                </a:solidFill>
                <a:latin typeface="Trebuchet MS"/>
                <a:cs typeface="Trebuchet MS"/>
              </a:rPr>
              <a:t>v</a:t>
            </a:r>
            <a:r>
              <a:rPr sz="500" spc="15" dirty="0">
                <a:solidFill>
                  <a:srgbClr val="231F20"/>
                </a:solidFill>
                <a:latin typeface="Trebuchet MS"/>
                <a:cs typeface="Trebuchet MS"/>
              </a:rPr>
              <a:t>ons  </a:t>
            </a:r>
            <a:r>
              <a:rPr sz="500" spc="30" dirty="0">
                <a:solidFill>
                  <a:srgbClr val="231F20"/>
                </a:solidFill>
                <a:latin typeface="Trebuchet MS"/>
                <a:cs typeface="Trebuchet MS"/>
              </a:rPr>
              <a:t>assuíeí</a:t>
            </a:r>
            <a:r>
              <a:rPr sz="500" spc="-40" dirty="0">
                <a:solidFill>
                  <a:srgbClr val="231F20"/>
                </a:solidFill>
                <a:latin typeface="Trebuchet MS"/>
                <a:cs typeface="Trebuchet MS"/>
              </a:rPr>
              <a:t> </a:t>
            </a:r>
            <a:r>
              <a:rPr sz="500" spc="20" dirty="0">
                <a:solidFill>
                  <a:srgbClr val="231F20"/>
                </a:solidFill>
                <a:latin typeface="Trebuchet MS"/>
                <a:cs typeface="Trebuchet MS"/>
              </a:rPr>
              <a:t>un</a:t>
            </a:r>
            <a:r>
              <a:rPr sz="500" spc="-35" dirty="0">
                <a:solidFill>
                  <a:srgbClr val="231F20"/>
                </a:solidFill>
                <a:latin typeface="Trebuchet MS"/>
                <a:cs typeface="Trebuchet MS"/>
              </a:rPr>
              <a:t> </a:t>
            </a:r>
            <a:r>
              <a:rPr sz="500" spc="10" dirty="0">
                <a:solidFill>
                  <a:srgbClr val="231F20"/>
                </a:solidFill>
                <a:latin typeface="Trebuchet MS"/>
                <a:cs typeface="Trebuchet MS"/>
              </a:rPr>
              <a:t>avenií</a:t>
            </a:r>
            <a:r>
              <a:rPr sz="500" spc="-35" dirty="0">
                <a:solidFill>
                  <a:srgbClr val="231F20"/>
                </a:solidFill>
                <a:latin typeface="Trebuchet MS"/>
                <a:cs typeface="Trebuchet MS"/>
              </a:rPr>
              <a:t> </a:t>
            </a:r>
            <a:r>
              <a:rPr sz="500" spc="10" dirty="0">
                <a:solidFill>
                  <a:srgbClr val="231F20"/>
                </a:solidFill>
                <a:latin typeface="Trebuchet MS"/>
                <a:cs typeface="Trebuchet MS"/>
              </a:rPr>
              <a:t>meilleuí</a:t>
            </a:r>
            <a:r>
              <a:rPr sz="500" spc="-40" dirty="0">
                <a:solidFill>
                  <a:srgbClr val="231F20"/>
                </a:solidFill>
                <a:latin typeface="Trebuchet MS"/>
                <a:cs typeface="Trebuchet MS"/>
              </a:rPr>
              <a:t> </a:t>
            </a:r>
            <a:r>
              <a:rPr sz="500" spc="20" dirty="0">
                <a:solidFill>
                  <a:srgbClr val="231F20"/>
                </a:solidFill>
                <a:latin typeface="Trebuchet MS"/>
                <a:cs typeface="Trebuchet MS"/>
              </a:rPr>
              <a:t>pouí</a:t>
            </a:r>
            <a:r>
              <a:rPr sz="500" spc="-35" dirty="0">
                <a:solidFill>
                  <a:srgbClr val="231F20"/>
                </a:solidFill>
                <a:latin typeface="Trebuchet MS"/>
                <a:cs typeface="Trebuchet MS"/>
              </a:rPr>
              <a:t> </a:t>
            </a:r>
            <a:r>
              <a:rPr sz="500" spc="10" dirty="0">
                <a:solidFill>
                  <a:srgbClr val="231F20"/>
                </a:solidFill>
                <a:latin typeface="Trebuchet MS"/>
                <a:cs typeface="Trebuchet MS"/>
              </a:rPr>
              <a:t>ces</a:t>
            </a:r>
            <a:r>
              <a:rPr sz="500" spc="-35" dirty="0">
                <a:solidFill>
                  <a:srgbClr val="231F20"/>
                </a:solidFill>
                <a:latin typeface="Trebuchet MS"/>
                <a:cs typeface="Trebuchet MS"/>
              </a:rPr>
              <a:t> </a:t>
            </a:r>
            <a:r>
              <a:rPr sz="500" spc="15" dirty="0">
                <a:solidFill>
                  <a:srgbClr val="231F20"/>
                </a:solidFill>
                <a:latin typeface="Trebuchet MS"/>
                <a:cs typeface="Trebuchet MS"/>
              </a:rPr>
              <a:t>cíéatuíes </a:t>
            </a:r>
            <a:r>
              <a:rPr sz="500" spc="-135" dirty="0">
                <a:solidFill>
                  <a:srgbClr val="231F20"/>
                </a:solidFill>
                <a:latin typeface="Trebuchet MS"/>
                <a:cs typeface="Trebuchet MS"/>
              </a:rPr>
              <a:t> </a:t>
            </a:r>
            <a:r>
              <a:rPr sz="500" spc="10" dirty="0">
                <a:solidFill>
                  <a:srgbClr val="231F20"/>
                </a:solidFill>
                <a:latin typeface="Trebuchet MS"/>
                <a:cs typeface="Trebuchet MS"/>
              </a:rPr>
              <a:t>fas</a:t>
            </a:r>
            <a:r>
              <a:rPr sz="500" spc="20" dirty="0">
                <a:solidFill>
                  <a:srgbClr val="231F20"/>
                </a:solidFill>
                <a:latin typeface="Trebuchet MS"/>
                <a:cs typeface="Trebuchet MS"/>
              </a:rPr>
              <a:t>c</a:t>
            </a:r>
            <a:r>
              <a:rPr sz="500" spc="10" dirty="0">
                <a:solidFill>
                  <a:srgbClr val="231F20"/>
                </a:solidFill>
                <a:latin typeface="Trebuchet MS"/>
                <a:cs typeface="Trebuchet MS"/>
              </a:rPr>
              <a:t>inan</a:t>
            </a:r>
            <a:r>
              <a:rPr sz="500" spc="5" dirty="0">
                <a:solidFill>
                  <a:srgbClr val="231F20"/>
                </a:solidFill>
                <a:latin typeface="Trebuchet MS"/>
                <a:cs typeface="Trebuchet MS"/>
              </a:rPr>
              <a:t>t</a:t>
            </a:r>
            <a:r>
              <a:rPr sz="500" spc="15" dirty="0">
                <a:solidFill>
                  <a:srgbClr val="231F20"/>
                </a:solidFill>
                <a:latin typeface="Trebuchet MS"/>
                <a:cs typeface="Trebuchet MS"/>
              </a:rPr>
              <a:t>es</a:t>
            </a:r>
            <a:r>
              <a:rPr sz="500" spc="-35" dirty="0">
                <a:solidFill>
                  <a:srgbClr val="231F20"/>
                </a:solidFill>
                <a:latin typeface="Trebuchet MS"/>
                <a:cs typeface="Trebuchet MS"/>
              </a:rPr>
              <a:t> </a:t>
            </a:r>
            <a:r>
              <a:rPr sz="500" spc="-5" dirty="0">
                <a:solidFill>
                  <a:srgbClr val="231F20"/>
                </a:solidFill>
                <a:latin typeface="Trebuchet MS"/>
                <a:cs typeface="Trebuchet MS"/>
              </a:rPr>
              <a:t>et</a:t>
            </a:r>
            <a:r>
              <a:rPr sz="500" spc="-35" dirty="0">
                <a:solidFill>
                  <a:srgbClr val="231F20"/>
                </a:solidFill>
                <a:latin typeface="Trebuchet MS"/>
                <a:cs typeface="Trebuchet MS"/>
              </a:rPr>
              <a:t> </a:t>
            </a:r>
            <a:r>
              <a:rPr sz="500" spc="15" dirty="0">
                <a:solidFill>
                  <a:srgbClr val="231F20"/>
                </a:solidFill>
                <a:latin typeface="Trebuchet MS"/>
                <a:cs typeface="Trebuchet MS"/>
              </a:rPr>
              <a:t>n</a:t>
            </a:r>
            <a:r>
              <a:rPr sz="500" spc="10" dirty="0">
                <a:solidFill>
                  <a:srgbClr val="231F20"/>
                </a:solidFill>
                <a:latin typeface="Trebuchet MS"/>
                <a:cs typeface="Trebuchet MS"/>
              </a:rPr>
              <a:t>o</a:t>
            </a:r>
            <a:r>
              <a:rPr sz="500" spc="30" dirty="0">
                <a:solidFill>
                  <a:srgbClr val="231F20"/>
                </a:solidFill>
                <a:latin typeface="Trebuchet MS"/>
                <a:cs typeface="Trebuchet MS"/>
              </a:rPr>
              <a:t>t</a:t>
            </a:r>
            <a:r>
              <a:rPr sz="500" spc="10" dirty="0">
                <a:solidFill>
                  <a:srgbClr val="231F20"/>
                </a:solidFill>
                <a:latin typeface="Trebuchet MS"/>
                <a:cs typeface="Trebuchet MS"/>
              </a:rPr>
              <a:t>í</a:t>
            </a:r>
            <a:r>
              <a:rPr sz="500" spc="-5" dirty="0">
                <a:solidFill>
                  <a:srgbClr val="231F20"/>
                </a:solidFill>
                <a:latin typeface="Trebuchet MS"/>
                <a:cs typeface="Trebuchet MS"/>
              </a:rPr>
              <a:t>e</a:t>
            </a:r>
            <a:r>
              <a:rPr sz="500" spc="-35" dirty="0">
                <a:solidFill>
                  <a:srgbClr val="231F20"/>
                </a:solidFill>
                <a:latin typeface="Trebuchet MS"/>
                <a:cs typeface="Trebuchet MS"/>
              </a:rPr>
              <a:t> </a:t>
            </a:r>
            <a:r>
              <a:rPr sz="500" spc="5" dirty="0">
                <a:solidFill>
                  <a:srgbClr val="231F20"/>
                </a:solidFill>
                <a:latin typeface="Trebuchet MS"/>
                <a:cs typeface="Trebuchet MS"/>
              </a:rPr>
              <a:t>planè</a:t>
            </a:r>
            <a:r>
              <a:rPr sz="500" dirty="0">
                <a:solidFill>
                  <a:srgbClr val="231F20"/>
                </a:solidFill>
                <a:latin typeface="Trebuchet MS"/>
                <a:cs typeface="Trebuchet MS"/>
              </a:rPr>
              <a:t>t</a:t>
            </a:r>
            <a:r>
              <a:rPr sz="500" spc="-25" dirty="0">
                <a:solidFill>
                  <a:srgbClr val="231F20"/>
                </a:solidFill>
                <a:latin typeface="Trebuchet MS"/>
                <a:cs typeface="Trebuchet MS"/>
              </a:rPr>
              <a:t>e.</a:t>
            </a:r>
            <a:endParaRPr sz="500">
              <a:latin typeface="Trebuchet MS"/>
              <a:cs typeface="Trebuchet MS"/>
            </a:endParaRPr>
          </a:p>
        </p:txBody>
      </p:sp>
      <p:sp>
        <p:nvSpPr>
          <p:cNvPr id="104" name="object 58">
            <a:extLst>
              <a:ext uri="{FF2B5EF4-FFF2-40B4-BE49-F238E27FC236}">
                <a16:creationId xmlns:a16="http://schemas.microsoft.com/office/drawing/2014/main" id="{D55E284F-38D8-7391-A21F-AD82B5CB238E}"/>
              </a:ext>
            </a:extLst>
          </p:cNvPr>
          <p:cNvSpPr txBox="1"/>
          <p:nvPr/>
        </p:nvSpPr>
        <p:spPr>
          <a:xfrm>
            <a:off x="1479910" y="7060527"/>
            <a:ext cx="4094479" cy="373380"/>
          </a:xfrm>
          <a:prstGeom prst="rect">
            <a:avLst/>
          </a:prstGeom>
        </p:spPr>
        <p:txBody>
          <a:bodyPr vert="horz" wrap="square" lIns="0" tIns="66040" rIns="0" bIns="0" rtlCol="0">
            <a:spAutoFit/>
          </a:bodyPr>
          <a:lstStyle/>
          <a:p>
            <a:pPr algn="ctr">
              <a:lnSpc>
                <a:spcPct val="100000"/>
              </a:lnSpc>
              <a:spcBef>
                <a:spcPts val="520"/>
              </a:spcBef>
            </a:pPr>
            <a:r>
              <a:rPr sz="1050" spc="45" dirty="0">
                <a:solidFill>
                  <a:srgbClr val="231F20"/>
                </a:solidFill>
                <a:latin typeface="Trebuchet MS"/>
                <a:cs typeface="Trebuchet MS"/>
              </a:rPr>
              <a:t>repérez</a:t>
            </a:r>
            <a:r>
              <a:rPr sz="1050" spc="-100" dirty="0">
                <a:solidFill>
                  <a:srgbClr val="231F20"/>
                </a:solidFill>
                <a:latin typeface="Trebuchet MS"/>
                <a:cs typeface="Trebuchet MS"/>
              </a:rPr>
              <a:t> </a:t>
            </a:r>
            <a:r>
              <a:rPr sz="1050" spc="65" dirty="0">
                <a:solidFill>
                  <a:srgbClr val="231F20"/>
                </a:solidFill>
                <a:latin typeface="Trebuchet MS"/>
                <a:cs typeface="Trebuchet MS"/>
              </a:rPr>
              <a:t>les</a:t>
            </a:r>
            <a:r>
              <a:rPr sz="1050" spc="-95" dirty="0">
                <a:solidFill>
                  <a:srgbClr val="231F20"/>
                </a:solidFill>
                <a:latin typeface="Trebuchet MS"/>
                <a:cs typeface="Trebuchet MS"/>
              </a:rPr>
              <a:t> </a:t>
            </a:r>
            <a:r>
              <a:rPr lang="fr-FR" sz="1050" spc="-95" dirty="0">
                <a:solidFill>
                  <a:srgbClr val="231F20"/>
                </a:solidFill>
                <a:latin typeface="Trebuchet MS"/>
                <a:cs typeface="Trebuchet MS"/>
              </a:rPr>
              <a:t>4</a:t>
            </a:r>
            <a:r>
              <a:rPr sz="1050" spc="-100" dirty="0">
                <a:solidFill>
                  <a:srgbClr val="231F20"/>
                </a:solidFill>
                <a:latin typeface="Trebuchet MS"/>
                <a:cs typeface="Trebuchet MS"/>
              </a:rPr>
              <a:t> </a:t>
            </a:r>
            <a:r>
              <a:rPr sz="1050" spc="35" dirty="0">
                <a:solidFill>
                  <a:srgbClr val="231F20"/>
                </a:solidFill>
                <a:latin typeface="Trebuchet MS"/>
                <a:cs typeface="Trebuchet MS"/>
              </a:rPr>
              <a:t>signes</a:t>
            </a:r>
            <a:r>
              <a:rPr sz="1050" spc="-95" dirty="0">
                <a:solidFill>
                  <a:srgbClr val="231F20"/>
                </a:solidFill>
                <a:latin typeface="Trebuchet MS"/>
                <a:cs typeface="Trebuchet MS"/>
              </a:rPr>
              <a:t> </a:t>
            </a:r>
            <a:r>
              <a:rPr sz="1050" dirty="0">
                <a:solidFill>
                  <a:srgbClr val="231F20"/>
                </a:solidFill>
                <a:latin typeface="Trebuchet MS"/>
                <a:cs typeface="Trebuchet MS"/>
              </a:rPr>
              <a:t>indiquant</a:t>
            </a:r>
            <a:r>
              <a:rPr sz="1050" spc="-100" dirty="0">
                <a:solidFill>
                  <a:srgbClr val="231F20"/>
                </a:solidFill>
                <a:latin typeface="Trebuchet MS"/>
                <a:cs typeface="Trebuchet MS"/>
              </a:rPr>
              <a:t> </a:t>
            </a:r>
            <a:r>
              <a:rPr sz="1050" spc="-10" dirty="0">
                <a:solidFill>
                  <a:srgbClr val="231F20"/>
                </a:solidFill>
                <a:latin typeface="Trebuchet MS"/>
                <a:cs typeface="Trebuchet MS"/>
              </a:rPr>
              <a:t>que</a:t>
            </a:r>
            <a:r>
              <a:rPr sz="1050" spc="-95" dirty="0">
                <a:solidFill>
                  <a:srgbClr val="231F20"/>
                </a:solidFill>
                <a:latin typeface="Trebuchet MS"/>
                <a:cs typeface="Trebuchet MS"/>
              </a:rPr>
              <a:t> </a:t>
            </a:r>
            <a:r>
              <a:rPr sz="1050" spc="20" dirty="0">
                <a:solidFill>
                  <a:srgbClr val="231F20"/>
                </a:solidFill>
                <a:latin typeface="Trebuchet MS"/>
                <a:cs typeface="Trebuchet MS"/>
              </a:rPr>
              <a:t>ce</a:t>
            </a:r>
            <a:r>
              <a:rPr sz="1050" spc="-100" dirty="0">
                <a:solidFill>
                  <a:srgbClr val="231F20"/>
                </a:solidFill>
                <a:latin typeface="Trebuchet MS"/>
                <a:cs typeface="Trebuchet MS"/>
              </a:rPr>
              <a:t> </a:t>
            </a:r>
            <a:r>
              <a:rPr sz="1050" spc="20" dirty="0">
                <a:solidFill>
                  <a:srgbClr val="231F20"/>
                </a:solidFill>
                <a:latin typeface="Trebuchet MS"/>
                <a:cs typeface="Trebuchet MS"/>
              </a:rPr>
              <a:t>texte</a:t>
            </a:r>
            <a:r>
              <a:rPr sz="1050" spc="-95" dirty="0">
                <a:solidFill>
                  <a:srgbClr val="231F20"/>
                </a:solidFill>
                <a:latin typeface="Trebuchet MS"/>
                <a:cs typeface="Trebuchet MS"/>
              </a:rPr>
              <a:t> </a:t>
            </a:r>
            <a:r>
              <a:rPr sz="1050" spc="50" dirty="0">
                <a:solidFill>
                  <a:srgbClr val="231F20"/>
                </a:solidFill>
                <a:latin typeface="Trebuchet MS"/>
                <a:cs typeface="Trebuchet MS"/>
              </a:rPr>
              <a:t>a</a:t>
            </a:r>
            <a:r>
              <a:rPr sz="1050" spc="-95" dirty="0">
                <a:solidFill>
                  <a:srgbClr val="231F20"/>
                </a:solidFill>
                <a:latin typeface="Trebuchet MS"/>
                <a:cs typeface="Trebuchet MS"/>
              </a:rPr>
              <a:t> </a:t>
            </a:r>
            <a:r>
              <a:rPr sz="1050" dirty="0">
                <a:solidFill>
                  <a:srgbClr val="231F20"/>
                </a:solidFill>
                <a:latin typeface="Trebuchet MS"/>
                <a:cs typeface="Trebuchet MS"/>
              </a:rPr>
              <a:t>été</a:t>
            </a:r>
            <a:r>
              <a:rPr sz="1050" spc="-100" dirty="0">
                <a:solidFill>
                  <a:srgbClr val="231F20"/>
                </a:solidFill>
                <a:latin typeface="Trebuchet MS"/>
                <a:cs typeface="Trebuchet MS"/>
              </a:rPr>
              <a:t> </a:t>
            </a:r>
            <a:r>
              <a:rPr sz="1050" spc="35" dirty="0">
                <a:solidFill>
                  <a:srgbClr val="231F20"/>
                </a:solidFill>
                <a:latin typeface="Trebuchet MS"/>
                <a:cs typeface="Trebuchet MS"/>
              </a:rPr>
              <a:t>généré</a:t>
            </a:r>
            <a:r>
              <a:rPr sz="1050" spc="-95" dirty="0">
                <a:solidFill>
                  <a:srgbClr val="231F20"/>
                </a:solidFill>
                <a:latin typeface="Trebuchet MS"/>
                <a:cs typeface="Trebuchet MS"/>
              </a:rPr>
              <a:t> </a:t>
            </a:r>
            <a:r>
              <a:rPr sz="1050" spc="35" dirty="0">
                <a:solidFill>
                  <a:srgbClr val="231F20"/>
                </a:solidFill>
                <a:latin typeface="Trebuchet MS"/>
                <a:cs typeface="Trebuchet MS"/>
              </a:rPr>
              <a:t>par</a:t>
            </a:r>
            <a:r>
              <a:rPr sz="1050" spc="-100" dirty="0">
                <a:solidFill>
                  <a:srgbClr val="231F20"/>
                </a:solidFill>
                <a:latin typeface="Trebuchet MS"/>
                <a:cs typeface="Trebuchet MS"/>
              </a:rPr>
              <a:t> </a:t>
            </a:r>
            <a:r>
              <a:rPr sz="1050" spc="-5" dirty="0">
                <a:solidFill>
                  <a:srgbClr val="231F20"/>
                </a:solidFill>
                <a:latin typeface="Trebuchet MS"/>
                <a:cs typeface="Trebuchet MS"/>
              </a:rPr>
              <a:t>une</a:t>
            </a:r>
            <a:r>
              <a:rPr sz="1050" spc="-95" dirty="0">
                <a:solidFill>
                  <a:srgbClr val="231F20"/>
                </a:solidFill>
                <a:latin typeface="Trebuchet MS"/>
                <a:cs typeface="Trebuchet MS"/>
              </a:rPr>
              <a:t> </a:t>
            </a:r>
            <a:r>
              <a:rPr sz="1050" spc="-10" dirty="0">
                <a:solidFill>
                  <a:srgbClr val="231F20"/>
                </a:solidFill>
                <a:latin typeface="Trebuchet MS"/>
                <a:cs typeface="Trebuchet MS"/>
              </a:rPr>
              <a:t>ia</a:t>
            </a:r>
            <a:r>
              <a:rPr sz="1050" spc="-100" dirty="0">
                <a:solidFill>
                  <a:srgbClr val="231F20"/>
                </a:solidFill>
                <a:latin typeface="Trebuchet MS"/>
                <a:cs typeface="Trebuchet MS"/>
              </a:rPr>
              <a:t> </a:t>
            </a:r>
            <a:r>
              <a:rPr sz="1050" spc="-145" dirty="0">
                <a:solidFill>
                  <a:srgbClr val="231F20"/>
                </a:solidFill>
                <a:latin typeface="Trebuchet MS"/>
                <a:cs typeface="Trebuchet MS"/>
              </a:rPr>
              <a:t>:</a:t>
            </a:r>
            <a:endParaRPr sz="1050" dirty="0">
              <a:latin typeface="Trebuchet MS"/>
              <a:cs typeface="Trebuchet MS"/>
            </a:endParaRPr>
          </a:p>
          <a:p>
            <a:pPr algn="ctr">
              <a:lnSpc>
                <a:spcPct val="100000"/>
              </a:lnSpc>
              <a:spcBef>
                <a:spcPts val="275"/>
              </a:spcBef>
            </a:pPr>
            <a:r>
              <a:rPr sz="650" spc="-90" dirty="0">
                <a:solidFill>
                  <a:srgbClr val="BA87D8"/>
                </a:solidFill>
                <a:latin typeface="Trebuchet MS"/>
                <a:cs typeface="Trebuchet MS"/>
              </a:rPr>
              <a:t>T</a:t>
            </a:r>
            <a:r>
              <a:rPr sz="650" spc="100" dirty="0">
                <a:solidFill>
                  <a:srgbClr val="BA87D8"/>
                </a:solidFill>
                <a:latin typeface="Trebuchet MS"/>
                <a:cs typeface="Trebuchet MS"/>
              </a:rPr>
              <a:t>r</a:t>
            </a:r>
            <a:r>
              <a:rPr sz="650" spc="30" dirty="0">
                <a:solidFill>
                  <a:srgbClr val="BA87D8"/>
                </a:solidFill>
                <a:latin typeface="Trebuchet MS"/>
                <a:cs typeface="Trebuchet MS"/>
              </a:rPr>
              <a:t>a</a:t>
            </a:r>
            <a:r>
              <a:rPr sz="650" spc="60" dirty="0">
                <a:solidFill>
                  <a:srgbClr val="BA87D8"/>
                </a:solidFill>
                <a:latin typeface="Trebuchet MS"/>
                <a:cs typeface="Trebuchet MS"/>
              </a:rPr>
              <a:t>n</a:t>
            </a:r>
            <a:r>
              <a:rPr sz="650" spc="30" dirty="0">
                <a:solidFill>
                  <a:srgbClr val="BA87D8"/>
                </a:solidFill>
                <a:latin typeface="Trebuchet MS"/>
                <a:cs typeface="Trebuchet MS"/>
              </a:rPr>
              <a:t>s</a:t>
            </a:r>
            <a:r>
              <a:rPr sz="650" spc="15" dirty="0">
                <a:solidFill>
                  <a:srgbClr val="BA87D8"/>
                </a:solidFill>
                <a:latin typeface="Trebuchet MS"/>
                <a:cs typeface="Trebuchet MS"/>
              </a:rPr>
              <a:t>itions</a:t>
            </a:r>
            <a:r>
              <a:rPr sz="650" spc="-65" dirty="0">
                <a:solidFill>
                  <a:srgbClr val="BA87D8"/>
                </a:solidFill>
                <a:latin typeface="Trebuchet MS"/>
                <a:cs typeface="Trebuchet MS"/>
              </a:rPr>
              <a:t> </a:t>
            </a:r>
            <a:r>
              <a:rPr sz="650" spc="5" dirty="0">
                <a:solidFill>
                  <a:srgbClr val="BA87D8"/>
                </a:solidFill>
                <a:latin typeface="Trebuchet MS"/>
                <a:cs typeface="Trebuchet MS"/>
              </a:rPr>
              <a:t>In</a:t>
            </a:r>
            <a:r>
              <a:rPr sz="650" spc="-30" dirty="0">
                <a:solidFill>
                  <a:srgbClr val="BA87D8"/>
                </a:solidFill>
                <a:latin typeface="Trebuchet MS"/>
                <a:cs typeface="Trebuchet MS"/>
              </a:rPr>
              <a:t>c</a:t>
            </a:r>
            <a:r>
              <a:rPr sz="650" spc="20" dirty="0">
                <a:solidFill>
                  <a:srgbClr val="BA87D8"/>
                </a:solidFill>
                <a:latin typeface="Trebuchet MS"/>
                <a:cs typeface="Trebuchet MS"/>
              </a:rPr>
              <a:t>ohérent</a:t>
            </a:r>
            <a:r>
              <a:rPr sz="650" spc="5" dirty="0">
                <a:solidFill>
                  <a:srgbClr val="BA87D8"/>
                </a:solidFill>
                <a:latin typeface="Trebuchet MS"/>
                <a:cs typeface="Trebuchet MS"/>
              </a:rPr>
              <a:t>e</a:t>
            </a:r>
            <a:r>
              <a:rPr sz="650" spc="85" dirty="0">
                <a:solidFill>
                  <a:srgbClr val="BA87D8"/>
                </a:solidFill>
                <a:latin typeface="Trebuchet MS"/>
                <a:cs typeface="Trebuchet MS"/>
              </a:rPr>
              <a:t>s</a:t>
            </a:r>
            <a:endParaRPr sz="650" dirty="0">
              <a:latin typeface="Trebuchet MS"/>
              <a:cs typeface="Trebuchet MS"/>
            </a:endParaRPr>
          </a:p>
        </p:txBody>
      </p:sp>
      <p:sp>
        <p:nvSpPr>
          <p:cNvPr id="105" name="object 59">
            <a:extLst>
              <a:ext uri="{FF2B5EF4-FFF2-40B4-BE49-F238E27FC236}">
                <a16:creationId xmlns:a16="http://schemas.microsoft.com/office/drawing/2014/main" id="{0202FC42-78ED-60DC-B3A6-136CEF2B5E17}"/>
              </a:ext>
            </a:extLst>
          </p:cNvPr>
          <p:cNvSpPr txBox="1"/>
          <p:nvPr/>
        </p:nvSpPr>
        <p:spPr>
          <a:xfrm>
            <a:off x="4714657" y="6808003"/>
            <a:ext cx="338455" cy="118745"/>
          </a:xfrm>
          <a:prstGeom prst="rect">
            <a:avLst/>
          </a:prstGeom>
        </p:spPr>
        <p:txBody>
          <a:bodyPr vert="horz" wrap="square" lIns="0" tIns="13970" rIns="0" bIns="0" rtlCol="0">
            <a:spAutoFit/>
          </a:bodyPr>
          <a:lstStyle/>
          <a:p>
            <a:pPr marL="12700">
              <a:lnSpc>
                <a:spcPct val="100000"/>
              </a:lnSpc>
              <a:spcBef>
                <a:spcPts val="110"/>
              </a:spcBef>
            </a:pPr>
            <a:r>
              <a:rPr sz="600" spc="30" dirty="0">
                <a:solidFill>
                  <a:srgbClr val="212121"/>
                </a:solidFill>
                <a:latin typeface="Trebuchet MS"/>
                <a:cs typeface="Trebuchet MS"/>
              </a:rPr>
              <a:t>a</a:t>
            </a:r>
            <a:r>
              <a:rPr sz="600" spc="-40" dirty="0">
                <a:solidFill>
                  <a:srgbClr val="212121"/>
                </a:solidFill>
                <a:latin typeface="Trebuchet MS"/>
                <a:cs typeface="Trebuchet MS"/>
              </a:rPr>
              <a:t>c</a:t>
            </a:r>
            <a:r>
              <a:rPr sz="600" dirty="0">
                <a:solidFill>
                  <a:srgbClr val="212121"/>
                </a:solidFill>
                <a:latin typeface="Trebuchet MS"/>
                <a:cs typeface="Trebuchet MS"/>
              </a:rPr>
              <a:t>tivité</a:t>
            </a:r>
            <a:r>
              <a:rPr sz="600" spc="-60" dirty="0">
                <a:solidFill>
                  <a:srgbClr val="212121"/>
                </a:solidFill>
                <a:latin typeface="Trebuchet MS"/>
                <a:cs typeface="Trebuchet MS"/>
              </a:rPr>
              <a:t> </a:t>
            </a:r>
            <a:r>
              <a:rPr sz="600" spc="-30" dirty="0">
                <a:solidFill>
                  <a:srgbClr val="212121"/>
                </a:solidFill>
                <a:latin typeface="Trebuchet MS"/>
                <a:cs typeface="Trebuchet MS"/>
              </a:rPr>
              <a:t>3</a:t>
            </a:r>
            <a:endParaRPr sz="600">
              <a:latin typeface="Trebuchet MS"/>
              <a:cs typeface="Trebuchet MS"/>
            </a:endParaRPr>
          </a:p>
        </p:txBody>
      </p:sp>
      <p:grpSp>
        <p:nvGrpSpPr>
          <p:cNvPr id="106" name="object 61">
            <a:extLst>
              <a:ext uri="{FF2B5EF4-FFF2-40B4-BE49-F238E27FC236}">
                <a16:creationId xmlns:a16="http://schemas.microsoft.com/office/drawing/2014/main" id="{C2886C79-E4EC-6F32-DAF9-47F3AB1177CC}"/>
              </a:ext>
            </a:extLst>
          </p:cNvPr>
          <p:cNvGrpSpPr/>
          <p:nvPr/>
        </p:nvGrpSpPr>
        <p:grpSpPr>
          <a:xfrm>
            <a:off x="5229521" y="3642955"/>
            <a:ext cx="10797540" cy="1796414"/>
            <a:chOff x="5229521" y="3642955"/>
            <a:chExt cx="10797540" cy="1796414"/>
          </a:xfrm>
        </p:grpSpPr>
        <p:sp>
          <p:nvSpPr>
            <p:cNvPr id="107" name="object 62">
              <a:extLst>
                <a:ext uri="{FF2B5EF4-FFF2-40B4-BE49-F238E27FC236}">
                  <a16:creationId xmlns:a16="http://schemas.microsoft.com/office/drawing/2014/main" id="{6B0420D7-0CED-5E71-665A-F4B741BA1C91}"/>
                </a:ext>
              </a:extLst>
            </p:cNvPr>
            <p:cNvSpPr/>
            <p:nvPr/>
          </p:nvSpPr>
          <p:spPr>
            <a:xfrm>
              <a:off x="5260934" y="3674367"/>
              <a:ext cx="10735310" cy="1733550"/>
            </a:xfrm>
            <a:custGeom>
              <a:avLst/>
              <a:gdLst/>
              <a:ahLst/>
              <a:cxnLst/>
              <a:rect l="l" t="t" r="r" b="b"/>
              <a:pathLst>
                <a:path w="10735310" h="1733550">
                  <a:moveTo>
                    <a:pt x="10398360" y="0"/>
                  </a:moveTo>
                  <a:lnTo>
                    <a:pt x="10204921" y="0"/>
                  </a:lnTo>
                  <a:lnTo>
                    <a:pt x="449229" y="0"/>
                  </a:lnTo>
                  <a:lnTo>
                    <a:pt x="399527" y="3148"/>
                  </a:lnTo>
                  <a:lnTo>
                    <a:pt x="352090" y="12294"/>
                  </a:lnTo>
                  <a:lnTo>
                    <a:pt x="307438" y="26988"/>
                  </a:lnTo>
                  <a:lnTo>
                    <a:pt x="266090" y="46782"/>
                  </a:lnTo>
                  <a:lnTo>
                    <a:pt x="228568" y="71225"/>
                  </a:lnTo>
                  <a:lnTo>
                    <a:pt x="195391" y="99870"/>
                  </a:lnTo>
                  <a:lnTo>
                    <a:pt x="167079" y="132266"/>
                  </a:lnTo>
                  <a:lnTo>
                    <a:pt x="144153" y="167966"/>
                  </a:lnTo>
                  <a:lnTo>
                    <a:pt x="127134" y="206519"/>
                  </a:lnTo>
                  <a:lnTo>
                    <a:pt x="116540" y="247476"/>
                  </a:lnTo>
                  <a:lnTo>
                    <a:pt x="112893" y="290389"/>
                  </a:lnTo>
                  <a:lnTo>
                    <a:pt x="112893" y="1515566"/>
                  </a:lnTo>
                  <a:lnTo>
                    <a:pt x="105722" y="1560838"/>
                  </a:lnTo>
                  <a:lnTo>
                    <a:pt x="85333" y="1604280"/>
                  </a:lnTo>
                  <a:lnTo>
                    <a:pt x="53413" y="1644448"/>
                  </a:lnTo>
                  <a:lnTo>
                    <a:pt x="11650" y="1679896"/>
                  </a:lnTo>
                  <a:lnTo>
                    <a:pt x="0" y="1695806"/>
                  </a:lnTo>
                  <a:lnTo>
                    <a:pt x="1474" y="1713371"/>
                  </a:lnTo>
                  <a:lnTo>
                    <a:pt x="13819" y="1727583"/>
                  </a:lnTo>
                  <a:lnTo>
                    <a:pt x="34781" y="1733434"/>
                  </a:lnTo>
                  <a:lnTo>
                    <a:pt x="10430632" y="1733455"/>
                  </a:lnTo>
                  <a:lnTo>
                    <a:pt x="10479956" y="1730019"/>
                  </a:lnTo>
                  <a:lnTo>
                    <a:pt x="10526744" y="1720071"/>
                  </a:lnTo>
                  <a:lnTo>
                    <a:pt x="10570372" y="1704152"/>
                  </a:lnTo>
                  <a:lnTo>
                    <a:pt x="10610213" y="1682803"/>
                  </a:lnTo>
                  <a:lnTo>
                    <a:pt x="10645642" y="1656564"/>
                  </a:lnTo>
                  <a:lnTo>
                    <a:pt x="10676033" y="1625976"/>
                  </a:lnTo>
                  <a:lnTo>
                    <a:pt x="10700759" y="1591578"/>
                  </a:lnTo>
                  <a:lnTo>
                    <a:pt x="10719196" y="1553913"/>
                  </a:lnTo>
                  <a:lnTo>
                    <a:pt x="10730716" y="1513520"/>
                  </a:lnTo>
                  <a:lnTo>
                    <a:pt x="10734696" y="1470939"/>
                  </a:lnTo>
                  <a:lnTo>
                    <a:pt x="10734696" y="290389"/>
                  </a:lnTo>
                  <a:lnTo>
                    <a:pt x="10731049" y="247476"/>
                  </a:lnTo>
                  <a:lnTo>
                    <a:pt x="10720456" y="206519"/>
                  </a:lnTo>
                  <a:lnTo>
                    <a:pt x="10703436" y="167966"/>
                  </a:lnTo>
                  <a:lnTo>
                    <a:pt x="10680510" y="132266"/>
                  </a:lnTo>
                  <a:lnTo>
                    <a:pt x="10652199" y="99870"/>
                  </a:lnTo>
                  <a:lnTo>
                    <a:pt x="10619021" y="71225"/>
                  </a:lnTo>
                  <a:lnTo>
                    <a:pt x="10581499" y="46782"/>
                  </a:lnTo>
                  <a:lnTo>
                    <a:pt x="10540151" y="26988"/>
                  </a:lnTo>
                  <a:lnTo>
                    <a:pt x="10495499" y="12294"/>
                  </a:lnTo>
                  <a:lnTo>
                    <a:pt x="10448062" y="3148"/>
                  </a:lnTo>
                  <a:lnTo>
                    <a:pt x="10398360" y="0"/>
                  </a:lnTo>
                  <a:close/>
                </a:path>
              </a:pathLst>
            </a:custGeom>
            <a:solidFill>
              <a:srgbClr val="FFFFFF"/>
            </a:solidFill>
          </p:spPr>
          <p:txBody>
            <a:bodyPr wrap="square" lIns="0" tIns="0" rIns="0" bIns="0" rtlCol="0"/>
            <a:lstStyle/>
            <a:p>
              <a:endParaRPr/>
            </a:p>
          </p:txBody>
        </p:sp>
        <p:sp>
          <p:nvSpPr>
            <p:cNvPr id="108" name="object 63">
              <a:extLst>
                <a:ext uri="{FF2B5EF4-FFF2-40B4-BE49-F238E27FC236}">
                  <a16:creationId xmlns:a16="http://schemas.microsoft.com/office/drawing/2014/main" id="{F0E55E5B-4725-71E6-A5B9-AF24D9CFD840}"/>
                </a:ext>
              </a:extLst>
            </p:cNvPr>
            <p:cNvSpPr/>
            <p:nvPr/>
          </p:nvSpPr>
          <p:spPr>
            <a:xfrm>
              <a:off x="5260934" y="3674367"/>
              <a:ext cx="10735310" cy="1733550"/>
            </a:xfrm>
            <a:custGeom>
              <a:avLst/>
              <a:gdLst/>
              <a:ahLst/>
              <a:cxnLst/>
              <a:rect l="l" t="t" r="r" b="b"/>
              <a:pathLst>
                <a:path w="10735310" h="1733550">
                  <a:moveTo>
                    <a:pt x="10204921" y="0"/>
                  </a:moveTo>
                  <a:lnTo>
                    <a:pt x="10398360" y="0"/>
                  </a:lnTo>
                  <a:lnTo>
                    <a:pt x="10448062" y="3148"/>
                  </a:lnTo>
                  <a:lnTo>
                    <a:pt x="10495499" y="12294"/>
                  </a:lnTo>
                  <a:lnTo>
                    <a:pt x="10540151" y="26988"/>
                  </a:lnTo>
                  <a:lnTo>
                    <a:pt x="10581499" y="46782"/>
                  </a:lnTo>
                  <a:lnTo>
                    <a:pt x="10619021" y="71225"/>
                  </a:lnTo>
                  <a:lnTo>
                    <a:pt x="10652199" y="99870"/>
                  </a:lnTo>
                  <a:lnTo>
                    <a:pt x="10680510" y="132266"/>
                  </a:lnTo>
                  <a:lnTo>
                    <a:pt x="10703436" y="167966"/>
                  </a:lnTo>
                  <a:lnTo>
                    <a:pt x="10720456" y="206519"/>
                  </a:lnTo>
                  <a:lnTo>
                    <a:pt x="10731049" y="247476"/>
                  </a:lnTo>
                  <a:lnTo>
                    <a:pt x="10734696" y="290389"/>
                  </a:lnTo>
                  <a:lnTo>
                    <a:pt x="10734696" y="1470939"/>
                  </a:lnTo>
                  <a:lnTo>
                    <a:pt x="10730716" y="1513520"/>
                  </a:lnTo>
                  <a:lnTo>
                    <a:pt x="10719196" y="1553913"/>
                  </a:lnTo>
                  <a:lnTo>
                    <a:pt x="10700759" y="1591578"/>
                  </a:lnTo>
                  <a:lnTo>
                    <a:pt x="10676033" y="1625976"/>
                  </a:lnTo>
                  <a:lnTo>
                    <a:pt x="10645642" y="1656564"/>
                  </a:lnTo>
                  <a:lnTo>
                    <a:pt x="10610213" y="1682803"/>
                  </a:lnTo>
                  <a:lnTo>
                    <a:pt x="10570372" y="1704152"/>
                  </a:lnTo>
                  <a:lnTo>
                    <a:pt x="10526744" y="1720071"/>
                  </a:lnTo>
                  <a:lnTo>
                    <a:pt x="10479956" y="1730019"/>
                  </a:lnTo>
                  <a:lnTo>
                    <a:pt x="10430632" y="1733455"/>
                  </a:lnTo>
                  <a:lnTo>
                    <a:pt x="34781" y="1733434"/>
                  </a:lnTo>
                  <a:lnTo>
                    <a:pt x="13819" y="1727583"/>
                  </a:lnTo>
                  <a:lnTo>
                    <a:pt x="1474" y="1713371"/>
                  </a:lnTo>
                  <a:lnTo>
                    <a:pt x="0" y="1695806"/>
                  </a:lnTo>
                  <a:lnTo>
                    <a:pt x="11650" y="1679896"/>
                  </a:lnTo>
                  <a:lnTo>
                    <a:pt x="53413" y="1644448"/>
                  </a:lnTo>
                  <a:lnTo>
                    <a:pt x="85333" y="1604280"/>
                  </a:lnTo>
                  <a:lnTo>
                    <a:pt x="105722" y="1560838"/>
                  </a:lnTo>
                  <a:lnTo>
                    <a:pt x="112893" y="1515566"/>
                  </a:lnTo>
                  <a:lnTo>
                    <a:pt x="112893" y="290389"/>
                  </a:lnTo>
                  <a:lnTo>
                    <a:pt x="116540" y="247476"/>
                  </a:lnTo>
                  <a:lnTo>
                    <a:pt x="127134" y="206519"/>
                  </a:lnTo>
                  <a:lnTo>
                    <a:pt x="144153" y="167966"/>
                  </a:lnTo>
                  <a:lnTo>
                    <a:pt x="167079" y="132266"/>
                  </a:lnTo>
                  <a:lnTo>
                    <a:pt x="195391" y="99870"/>
                  </a:lnTo>
                  <a:lnTo>
                    <a:pt x="228568" y="71225"/>
                  </a:lnTo>
                  <a:lnTo>
                    <a:pt x="266090" y="46782"/>
                  </a:lnTo>
                  <a:lnTo>
                    <a:pt x="307438" y="26988"/>
                  </a:lnTo>
                  <a:lnTo>
                    <a:pt x="352090" y="12294"/>
                  </a:lnTo>
                  <a:lnTo>
                    <a:pt x="399527" y="3148"/>
                  </a:lnTo>
                  <a:lnTo>
                    <a:pt x="449229" y="0"/>
                  </a:lnTo>
                  <a:lnTo>
                    <a:pt x="623234" y="0"/>
                  </a:lnTo>
                  <a:lnTo>
                    <a:pt x="10204921" y="0"/>
                  </a:lnTo>
                  <a:close/>
                </a:path>
              </a:pathLst>
            </a:custGeom>
            <a:ln w="62825">
              <a:solidFill>
                <a:srgbClr val="CC96EA"/>
              </a:solidFill>
            </a:ln>
          </p:spPr>
          <p:txBody>
            <a:bodyPr wrap="square" lIns="0" tIns="0" rIns="0" bIns="0" rtlCol="0"/>
            <a:lstStyle/>
            <a:p>
              <a:endParaRPr/>
            </a:p>
          </p:txBody>
        </p:sp>
      </p:grpSp>
      <p:grpSp>
        <p:nvGrpSpPr>
          <p:cNvPr id="109" name="object 67">
            <a:extLst>
              <a:ext uri="{FF2B5EF4-FFF2-40B4-BE49-F238E27FC236}">
                <a16:creationId xmlns:a16="http://schemas.microsoft.com/office/drawing/2014/main" id="{7B495408-10D1-B35B-AF67-A4DA32C96562}"/>
              </a:ext>
            </a:extLst>
          </p:cNvPr>
          <p:cNvGrpSpPr/>
          <p:nvPr/>
        </p:nvGrpSpPr>
        <p:grpSpPr>
          <a:xfrm>
            <a:off x="6528964" y="6590463"/>
            <a:ext cx="12532995" cy="3315335"/>
            <a:chOff x="6528964" y="6590463"/>
            <a:chExt cx="12532995" cy="3315335"/>
          </a:xfrm>
        </p:grpSpPr>
        <p:sp>
          <p:nvSpPr>
            <p:cNvPr id="110" name="object 68">
              <a:extLst>
                <a:ext uri="{FF2B5EF4-FFF2-40B4-BE49-F238E27FC236}">
                  <a16:creationId xmlns:a16="http://schemas.microsoft.com/office/drawing/2014/main" id="{0B633748-C976-6DE2-5BB6-DBDDB09B10FB}"/>
                </a:ext>
              </a:extLst>
            </p:cNvPr>
            <p:cNvSpPr/>
            <p:nvPr/>
          </p:nvSpPr>
          <p:spPr>
            <a:xfrm>
              <a:off x="6560397" y="6621876"/>
              <a:ext cx="12470130" cy="3252470"/>
            </a:xfrm>
            <a:custGeom>
              <a:avLst/>
              <a:gdLst/>
              <a:ahLst/>
              <a:cxnLst/>
              <a:rect l="l" t="t" r="r" b="b"/>
              <a:pathLst>
                <a:path w="12470130" h="3252470">
                  <a:moveTo>
                    <a:pt x="12105673" y="0"/>
                  </a:moveTo>
                  <a:lnTo>
                    <a:pt x="486979" y="0"/>
                  </a:lnTo>
                  <a:lnTo>
                    <a:pt x="437587" y="3153"/>
                  </a:lnTo>
                  <a:lnTo>
                    <a:pt x="390215" y="12340"/>
                  </a:lnTo>
                  <a:lnTo>
                    <a:pt x="345296" y="27149"/>
                  </a:lnTo>
                  <a:lnTo>
                    <a:pt x="303265" y="47167"/>
                  </a:lnTo>
                  <a:lnTo>
                    <a:pt x="264555" y="71983"/>
                  </a:lnTo>
                  <a:lnTo>
                    <a:pt x="229599" y="101186"/>
                  </a:lnTo>
                  <a:lnTo>
                    <a:pt x="198831" y="134364"/>
                  </a:lnTo>
                  <a:lnTo>
                    <a:pt x="172685" y="171105"/>
                  </a:lnTo>
                  <a:lnTo>
                    <a:pt x="151594" y="210997"/>
                  </a:lnTo>
                  <a:lnTo>
                    <a:pt x="135992" y="253629"/>
                  </a:lnTo>
                  <a:lnTo>
                    <a:pt x="126313" y="298589"/>
                  </a:lnTo>
                  <a:lnTo>
                    <a:pt x="122991" y="345465"/>
                  </a:lnTo>
                  <a:lnTo>
                    <a:pt x="122991" y="1493577"/>
                  </a:lnTo>
                  <a:lnTo>
                    <a:pt x="116400" y="1543153"/>
                  </a:lnTo>
                  <a:lnTo>
                    <a:pt x="97583" y="1590996"/>
                  </a:lnTo>
                  <a:lnTo>
                    <a:pt x="67967" y="1635779"/>
                  </a:lnTo>
                  <a:lnTo>
                    <a:pt x="28983" y="1676179"/>
                  </a:lnTo>
                  <a:lnTo>
                    <a:pt x="16641" y="1681491"/>
                  </a:lnTo>
                  <a:lnTo>
                    <a:pt x="7384" y="1690199"/>
                  </a:lnTo>
                  <a:lnTo>
                    <a:pt x="1680" y="1701170"/>
                  </a:lnTo>
                  <a:lnTo>
                    <a:pt x="0" y="1714492"/>
                  </a:lnTo>
                  <a:lnTo>
                    <a:pt x="1680" y="1726583"/>
                  </a:lnTo>
                  <a:lnTo>
                    <a:pt x="7384" y="1737551"/>
                  </a:lnTo>
                  <a:lnTo>
                    <a:pt x="16641" y="1746262"/>
                  </a:lnTo>
                  <a:lnTo>
                    <a:pt x="28983" y="1751580"/>
                  </a:lnTo>
                  <a:lnTo>
                    <a:pt x="67967" y="1791975"/>
                  </a:lnTo>
                  <a:lnTo>
                    <a:pt x="97583" y="1836758"/>
                  </a:lnTo>
                  <a:lnTo>
                    <a:pt x="116400" y="1884600"/>
                  </a:lnTo>
                  <a:lnTo>
                    <a:pt x="122991" y="1934171"/>
                  </a:lnTo>
                  <a:lnTo>
                    <a:pt x="122991" y="2906623"/>
                  </a:lnTo>
                  <a:lnTo>
                    <a:pt x="126313" y="2953500"/>
                  </a:lnTo>
                  <a:lnTo>
                    <a:pt x="135992" y="2998460"/>
                  </a:lnTo>
                  <a:lnTo>
                    <a:pt x="151594" y="3041092"/>
                  </a:lnTo>
                  <a:lnTo>
                    <a:pt x="172685" y="3080984"/>
                  </a:lnTo>
                  <a:lnTo>
                    <a:pt x="198831" y="3117725"/>
                  </a:lnTo>
                  <a:lnTo>
                    <a:pt x="229599" y="3150902"/>
                  </a:lnTo>
                  <a:lnTo>
                    <a:pt x="264555" y="3180105"/>
                  </a:lnTo>
                  <a:lnTo>
                    <a:pt x="303265" y="3204922"/>
                  </a:lnTo>
                  <a:lnTo>
                    <a:pt x="345296" y="3224940"/>
                  </a:lnTo>
                  <a:lnTo>
                    <a:pt x="390215" y="3239748"/>
                  </a:lnTo>
                  <a:lnTo>
                    <a:pt x="437587" y="3248935"/>
                  </a:lnTo>
                  <a:lnTo>
                    <a:pt x="486979" y="3252089"/>
                  </a:lnTo>
                  <a:lnTo>
                    <a:pt x="12105673" y="3252089"/>
                  </a:lnTo>
                  <a:lnTo>
                    <a:pt x="12155060" y="3248935"/>
                  </a:lnTo>
                  <a:lnTo>
                    <a:pt x="12202428" y="3239748"/>
                  </a:lnTo>
                  <a:lnTo>
                    <a:pt x="12247344" y="3224940"/>
                  </a:lnTo>
                  <a:lnTo>
                    <a:pt x="12289372" y="3204922"/>
                  </a:lnTo>
                  <a:lnTo>
                    <a:pt x="12328081" y="3180105"/>
                  </a:lnTo>
                  <a:lnTo>
                    <a:pt x="12363035" y="3150902"/>
                  </a:lnTo>
                  <a:lnTo>
                    <a:pt x="12393802" y="3117725"/>
                  </a:lnTo>
                  <a:lnTo>
                    <a:pt x="12419947" y="3080984"/>
                  </a:lnTo>
                  <a:lnTo>
                    <a:pt x="12441038" y="3041092"/>
                  </a:lnTo>
                  <a:lnTo>
                    <a:pt x="12456639" y="2998460"/>
                  </a:lnTo>
                  <a:lnTo>
                    <a:pt x="12466318" y="2953500"/>
                  </a:lnTo>
                  <a:lnTo>
                    <a:pt x="12469641" y="2906623"/>
                  </a:lnTo>
                  <a:lnTo>
                    <a:pt x="12469641" y="345465"/>
                  </a:lnTo>
                  <a:lnTo>
                    <a:pt x="12466318" y="298589"/>
                  </a:lnTo>
                  <a:lnTo>
                    <a:pt x="12456639" y="253629"/>
                  </a:lnTo>
                  <a:lnTo>
                    <a:pt x="12441038" y="210997"/>
                  </a:lnTo>
                  <a:lnTo>
                    <a:pt x="12419947" y="171105"/>
                  </a:lnTo>
                  <a:lnTo>
                    <a:pt x="12393802" y="134364"/>
                  </a:lnTo>
                  <a:lnTo>
                    <a:pt x="12363035" y="101186"/>
                  </a:lnTo>
                  <a:lnTo>
                    <a:pt x="12328081" y="71983"/>
                  </a:lnTo>
                  <a:lnTo>
                    <a:pt x="12289372" y="47167"/>
                  </a:lnTo>
                  <a:lnTo>
                    <a:pt x="12247344" y="27149"/>
                  </a:lnTo>
                  <a:lnTo>
                    <a:pt x="12202428" y="12340"/>
                  </a:lnTo>
                  <a:lnTo>
                    <a:pt x="12155060" y="3153"/>
                  </a:lnTo>
                  <a:lnTo>
                    <a:pt x="12105673" y="0"/>
                  </a:lnTo>
                  <a:close/>
                </a:path>
              </a:pathLst>
            </a:custGeom>
            <a:solidFill>
              <a:srgbClr val="FFFFFF"/>
            </a:solidFill>
          </p:spPr>
          <p:txBody>
            <a:bodyPr wrap="square" lIns="0" tIns="0" rIns="0" bIns="0" rtlCol="0"/>
            <a:lstStyle/>
            <a:p>
              <a:endParaRPr/>
            </a:p>
          </p:txBody>
        </p:sp>
        <p:sp>
          <p:nvSpPr>
            <p:cNvPr id="111" name="object 69">
              <a:extLst>
                <a:ext uri="{FF2B5EF4-FFF2-40B4-BE49-F238E27FC236}">
                  <a16:creationId xmlns:a16="http://schemas.microsoft.com/office/drawing/2014/main" id="{77DA7816-DAD5-AA48-FEF8-E69EB1A5F32D}"/>
                </a:ext>
              </a:extLst>
            </p:cNvPr>
            <p:cNvSpPr/>
            <p:nvPr/>
          </p:nvSpPr>
          <p:spPr>
            <a:xfrm>
              <a:off x="6560376" y="6621876"/>
              <a:ext cx="12470130" cy="3252470"/>
            </a:xfrm>
            <a:custGeom>
              <a:avLst/>
              <a:gdLst/>
              <a:ahLst/>
              <a:cxnLst/>
              <a:rect l="l" t="t" r="r" b="b"/>
              <a:pathLst>
                <a:path w="12470130" h="3252470">
                  <a:moveTo>
                    <a:pt x="12105694" y="0"/>
                  </a:moveTo>
                  <a:lnTo>
                    <a:pt x="11896360" y="0"/>
                  </a:lnTo>
                  <a:lnTo>
                    <a:pt x="675309" y="0"/>
                  </a:lnTo>
                  <a:lnTo>
                    <a:pt x="487000" y="0"/>
                  </a:lnTo>
                  <a:lnTo>
                    <a:pt x="437608" y="3153"/>
                  </a:lnTo>
                  <a:lnTo>
                    <a:pt x="390236" y="12340"/>
                  </a:lnTo>
                  <a:lnTo>
                    <a:pt x="345317" y="27149"/>
                  </a:lnTo>
                  <a:lnTo>
                    <a:pt x="303286" y="47167"/>
                  </a:lnTo>
                  <a:lnTo>
                    <a:pt x="264575" y="71983"/>
                  </a:lnTo>
                  <a:lnTo>
                    <a:pt x="229619" y="101186"/>
                  </a:lnTo>
                  <a:lnTo>
                    <a:pt x="198852" y="134364"/>
                  </a:lnTo>
                  <a:lnTo>
                    <a:pt x="172706" y="171105"/>
                  </a:lnTo>
                  <a:lnTo>
                    <a:pt x="151615" y="210997"/>
                  </a:lnTo>
                  <a:lnTo>
                    <a:pt x="136013" y="253629"/>
                  </a:lnTo>
                  <a:lnTo>
                    <a:pt x="126334" y="298589"/>
                  </a:lnTo>
                  <a:lnTo>
                    <a:pt x="123011" y="345465"/>
                  </a:lnTo>
                  <a:lnTo>
                    <a:pt x="123011" y="1493577"/>
                  </a:lnTo>
                  <a:lnTo>
                    <a:pt x="116421" y="1543153"/>
                  </a:lnTo>
                  <a:lnTo>
                    <a:pt x="97604" y="1590996"/>
                  </a:lnTo>
                  <a:lnTo>
                    <a:pt x="67988" y="1635779"/>
                  </a:lnTo>
                  <a:lnTo>
                    <a:pt x="29004" y="1676179"/>
                  </a:lnTo>
                  <a:lnTo>
                    <a:pt x="16662" y="1681491"/>
                  </a:lnTo>
                  <a:lnTo>
                    <a:pt x="7405" y="1690199"/>
                  </a:lnTo>
                  <a:lnTo>
                    <a:pt x="1701" y="1701170"/>
                  </a:lnTo>
                  <a:lnTo>
                    <a:pt x="20" y="1713267"/>
                  </a:lnTo>
                  <a:lnTo>
                    <a:pt x="0" y="1713466"/>
                  </a:lnTo>
                  <a:lnTo>
                    <a:pt x="20" y="1713675"/>
                  </a:lnTo>
                  <a:lnTo>
                    <a:pt x="20" y="1713874"/>
                  </a:lnTo>
                  <a:lnTo>
                    <a:pt x="20" y="1714083"/>
                  </a:lnTo>
                  <a:lnTo>
                    <a:pt x="0" y="1714282"/>
                  </a:lnTo>
                  <a:lnTo>
                    <a:pt x="20" y="1714492"/>
                  </a:lnTo>
                  <a:lnTo>
                    <a:pt x="1701" y="1726583"/>
                  </a:lnTo>
                  <a:lnTo>
                    <a:pt x="7405" y="1737551"/>
                  </a:lnTo>
                  <a:lnTo>
                    <a:pt x="16662" y="1746262"/>
                  </a:lnTo>
                  <a:lnTo>
                    <a:pt x="29004" y="1751580"/>
                  </a:lnTo>
                  <a:lnTo>
                    <a:pt x="67988" y="1791975"/>
                  </a:lnTo>
                  <a:lnTo>
                    <a:pt x="97604" y="1836758"/>
                  </a:lnTo>
                  <a:lnTo>
                    <a:pt x="116421" y="1884600"/>
                  </a:lnTo>
                  <a:lnTo>
                    <a:pt x="123011" y="1934171"/>
                  </a:lnTo>
                  <a:lnTo>
                    <a:pt x="123011" y="2906623"/>
                  </a:lnTo>
                  <a:lnTo>
                    <a:pt x="126334" y="2953500"/>
                  </a:lnTo>
                  <a:lnTo>
                    <a:pt x="136013" y="2998460"/>
                  </a:lnTo>
                  <a:lnTo>
                    <a:pt x="151615" y="3041092"/>
                  </a:lnTo>
                  <a:lnTo>
                    <a:pt x="172706" y="3080984"/>
                  </a:lnTo>
                  <a:lnTo>
                    <a:pt x="198852" y="3117725"/>
                  </a:lnTo>
                  <a:lnTo>
                    <a:pt x="229619" y="3150902"/>
                  </a:lnTo>
                  <a:lnTo>
                    <a:pt x="264575" y="3180105"/>
                  </a:lnTo>
                  <a:lnTo>
                    <a:pt x="303286" y="3204922"/>
                  </a:lnTo>
                  <a:lnTo>
                    <a:pt x="345317" y="3224940"/>
                  </a:lnTo>
                  <a:lnTo>
                    <a:pt x="390236" y="3239748"/>
                  </a:lnTo>
                  <a:lnTo>
                    <a:pt x="437608" y="3248935"/>
                  </a:lnTo>
                  <a:lnTo>
                    <a:pt x="487000" y="3252089"/>
                  </a:lnTo>
                  <a:lnTo>
                    <a:pt x="675309" y="3252089"/>
                  </a:lnTo>
                  <a:lnTo>
                    <a:pt x="11896360" y="3252089"/>
                  </a:lnTo>
                  <a:lnTo>
                    <a:pt x="12105694" y="3252089"/>
                  </a:lnTo>
                  <a:lnTo>
                    <a:pt x="12155081" y="3248935"/>
                  </a:lnTo>
                  <a:lnTo>
                    <a:pt x="12202449" y="3239748"/>
                  </a:lnTo>
                  <a:lnTo>
                    <a:pt x="12247365" y="3224940"/>
                  </a:lnTo>
                  <a:lnTo>
                    <a:pt x="12289393" y="3204922"/>
                  </a:lnTo>
                  <a:lnTo>
                    <a:pt x="12328102" y="3180105"/>
                  </a:lnTo>
                  <a:lnTo>
                    <a:pt x="12363056" y="3150902"/>
                  </a:lnTo>
                  <a:lnTo>
                    <a:pt x="12393823" y="3117725"/>
                  </a:lnTo>
                  <a:lnTo>
                    <a:pt x="12419968" y="3080984"/>
                  </a:lnTo>
                  <a:lnTo>
                    <a:pt x="12441059" y="3041092"/>
                  </a:lnTo>
                  <a:lnTo>
                    <a:pt x="12456660" y="2998460"/>
                  </a:lnTo>
                  <a:lnTo>
                    <a:pt x="12466339" y="2953500"/>
                  </a:lnTo>
                  <a:lnTo>
                    <a:pt x="12469662" y="2906623"/>
                  </a:lnTo>
                  <a:lnTo>
                    <a:pt x="12469662" y="948567"/>
                  </a:lnTo>
                  <a:lnTo>
                    <a:pt x="12469662" y="405673"/>
                  </a:lnTo>
                  <a:lnTo>
                    <a:pt x="12469662" y="345465"/>
                  </a:lnTo>
                  <a:lnTo>
                    <a:pt x="12466339" y="298589"/>
                  </a:lnTo>
                  <a:lnTo>
                    <a:pt x="12456660" y="253629"/>
                  </a:lnTo>
                  <a:lnTo>
                    <a:pt x="12441059" y="210997"/>
                  </a:lnTo>
                  <a:lnTo>
                    <a:pt x="12419968" y="171105"/>
                  </a:lnTo>
                  <a:lnTo>
                    <a:pt x="12393823" y="134364"/>
                  </a:lnTo>
                  <a:lnTo>
                    <a:pt x="12363056" y="101186"/>
                  </a:lnTo>
                  <a:lnTo>
                    <a:pt x="12328102" y="71983"/>
                  </a:lnTo>
                  <a:lnTo>
                    <a:pt x="12289393" y="47167"/>
                  </a:lnTo>
                  <a:lnTo>
                    <a:pt x="12247365" y="27149"/>
                  </a:lnTo>
                  <a:lnTo>
                    <a:pt x="12202449" y="12340"/>
                  </a:lnTo>
                  <a:lnTo>
                    <a:pt x="12155081" y="3153"/>
                  </a:lnTo>
                  <a:lnTo>
                    <a:pt x="12105694" y="0"/>
                  </a:lnTo>
                  <a:close/>
                </a:path>
              </a:pathLst>
            </a:custGeom>
            <a:ln w="62825">
              <a:solidFill>
                <a:srgbClr val="CC96EA"/>
              </a:solidFill>
            </a:ln>
          </p:spPr>
          <p:txBody>
            <a:bodyPr wrap="square" lIns="0" tIns="0" rIns="0" bIns="0" rtlCol="0"/>
            <a:lstStyle/>
            <a:p>
              <a:endParaRPr/>
            </a:p>
          </p:txBody>
        </p:sp>
      </p:grpSp>
      <p:sp>
        <p:nvSpPr>
          <p:cNvPr id="112" name="object 104">
            <a:extLst>
              <a:ext uri="{FF2B5EF4-FFF2-40B4-BE49-F238E27FC236}">
                <a16:creationId xmlns:a16="http://schemas.microsoft.com/office/drawing/2014/main" id="{09E870E0-EDD0-8B66-0239-8D85448FE5C1}"/>
              </a:ext>
            </a:extLst>
          </p:cNvPr>
          <p:cNvSpPr txBox="1"/>
          <p:nvPr/>
        </p:nvSpPr>
        <p:spPr>
          <a:xfrm>
            <a:off x="5989615" y="3837910"/>
            <a:ext cx="9472635" cy="1150315"/>
          </a:xfrm>
          <a:prstGeom prst="rect">
            <a:avLst/>
          </a:prstGeom>
        </p:spPr>
        <p:txBody>
          <a:bodyPr vert="horz" wrap="square" lIns="0" tIns="87630" rIns="0" bIns="0" rtlCol="0">
            <a:spAutoFit/>
          </a:bodyPr>
          <a:lstStyle/>
          <a:p>
            <a:pPr marL="12700">
              <a:lnSpc>
                <a:spcPct val="100000"/>
              </a:lnSpc>
              <a:spcBef>
                <a:spcPts val="690"/>
              </a:spcBef>
            </a:pPr>
            <a:r>
              <a:rPr lang="fr-FR" sz="2300" spc="-45" dirty="0">
                <a:solidFill>
                  <a:srgbClr val="231F20"/>
                </a:solidFill>
                <a:latin typeface="Calibri"/>
                <a:cs typeface="Calibri"/>
              </a:rPr>
              <a:t>Comment repérer un contenu généré par une intelligence artificielle et ainsi s’en méfier ? Pour tester les participants, proposez de lire ce faux article et d’identifier les signes le trahissant.</a:t>
            </a:r>
            <a:endParaRPr sz="2300" dirty="0">
              <a:latin typeface="Arial Narrow"/>
              <a:cs typeface="Arial Narrow"/>
            </a:endParaRPr>
          </a:p>
        </p:txBody>
      </p:sp>
      <p:sp>
        <p:nvSpPr>
          <p:cNvPr id="113" name="object 47">
            <a:extLst>
              <a:ext uri="{FF2B5EF4-FFF2-40B4-BE49-F238E27FC236}">
                <a16:creationId xmlns:a16="http://schemas.microsoft.com/office/drawing/2014/main" id="{51592255-17B8-6D51-9A38-F72DD3B77735}"/>
              </a:ext>
            </a:extLst>
          </p:cNvPr>
          <p:cNvSpPr txBox="1"/>
          <p:nvPr/>
        </p:nvSpPr>
        <p:spPr>
          <a:xfrm>
            <a:off x="7156475" y="6877784"/>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fr-FR" sz="2400" spc="-170" dirty="0">
                <a:solidFill>
                  <a:srgbClr val="231F20"/>
                </a:solidFill>
                <a:latin typeface="+mn-lt"/>
                <a:cs typeface="Arial Narrow"/>
              </a:rPr>
              <a:t>Faites apparaître au fur et à mesure les indices en les commentant :</a:t>
            </a:r>
            <a:endParaRPr sz="2400" dirty="0">
              <a:latin typeface="+mn-lt"/>
              <a:cs typeface="Arial Narrow"/>
            </a:endParaRPr>
          </a:p>
        </p:txBody>
      </p:sp>
      <p:sp>
        <p:nvSpPr>
          <p:cNvPr id="114" name="object 49">
            <a:extLst>
              <a:ext uri="{FF2B5EF4-FFF2-40B4-BE49-F238E27FC236}">
                <a16:creationId xmlns:a16="http://schemas.microsoft.com/office/drawing/2014/main" id="{E380FE68-8857-3ADA-651B-A4BD40FDC564}"/>
              </a:ext>
            </a:extLst>
          </p:cNvPr>
          <p:cNvSpPr txBox="1"/>
          <p:nvPr/>
        </p:nvSpPr>
        <p:spPr>
          <a:xfrm>
            <a:off x="7156475" y="7413841"/>
            <a:ext cx="11201197" cy="1801775"/>
          </a:xfrm>
          <a:prstGeom prst="rect">
            <a:avLst/>
          </a:prstGeom>
        </p:spPr>
        <p:txBody>
          <a:bodyPr vert="horz" wrap="square" lIns="0" tIns="44450" rIns="0" bIns="0" rtlCol="0">
            <a:spAutoFit/>
          </a:bodyPr>
          <a:lstStyle/>
          <a:p>
            <a:pPr marL="12700" marR="5080">
              <a:lnSpc>
                <a:spcPts val="2470"/>
              </a:lnSpc>
              <a:spcBef>
                <a:spcPts val="350"/>
              </a:spcBef>
              <a:tabLst>
                <a:tab pos="170180" algn="l"/>
              </a:tabLst>
            </a:pPr>
            <a:r>
              <a:rPr lang="fr-FR" sz="2200" i="1" spc="-120" dirty="0">
                <a:solidFill>
                  <a:srgbClr val="231F20"/>
                </a:solidFill>
                <a:latin typeface="Arial Narrow"/>
                <a:cs typeface="Arial Narrow"/>
              </a:rPr>
              <a:t>1. </a:t>
            </a:r>
            <a:r>
              <a:rPr lang="fr-FR" sz="2200" b="1" i="1" spc="-120" dirty="0">
                <a:solidFill>
                  <a:srgbClr val="231F20"/>
                </a:solidFill>
                <a:latin typeface="Arial Narrow"/>
                <a:cs typeface="Arial Narrow"/>
              </a:rPr>
              <a:t>Incohérences factuelles </a:t>
            </a:r>
            <a:r>
              <a:rPr lang="fr-FR" sz="2200" i="1" spc="-120" dirty="0">
                <a:solidFill>
                  <a:srgbClr val="231F20"/>
                </a:solidFill>
                <a:latin typeface="Arial Narrow"/>
                <a:cs typeface="Arial Narrow"/>
              </a:rPr>
              <a:t>: Mention des licornes et des dragons comme des créatures réelles jouant un rôle écologique.</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2.</a:t>
            </a:r>
            <a:r>
              <a:rPr lang="fr-FR" sz="2200" b="1" i="1" spc="-120" dirty="0">
                <a:solidFill>
                  <a:srgbClr val="231F20"/>
                </a:solidFill>
                <a:latin typeface="Arial Narrow"/>
                <a:cs typeface="Arial Narrow"/>
              </a:rPr>
              <a:t>Transitions Incohérentes </a:t>
            </a:r>
            <a:r>
              <a:rPr lang="fr-FR" sz="2200" i="1" spc="-120" dirty="0">
                <a:solidFill>
                  <a:srgbClr val="231F20"/>
                </a:solidFill>
                <a:latin typeface="Arial Narrow"/>
                <a:cs typeface="Arial Narrow"/>
              </a:rPr>
              <a:t>: Transition abrupte entre les points sans explications détaillées.</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3. </a:t>
            </a:r>
            <a:r>
              <a:rPr lang="fr-FR" sz="2200" b="1" i="1" spc="-120" dirty="0">
                <a:solidFill>
                  <a:srgbClr val="231F20"/>
                </a:solidFill>
                <a:latin typeface="Arial Narrow"/>
                <a:cs typeface="Arial Narrow"/>
              </a:rPr>
              <a:t>Absence de sources </a:t>
            </a:r>
            <a:r>
              <a:rPr lang="fr-FR" sz="2200" i="1" spc="-120" dirty="0">
                <a:solidFill>
                  <a:srgbClr val="231F20"/>
                </a:solidFill>
                <a:latin typeface="Arial Narrow"/>
                <a:cs typeface="Arial Narrow"/>
              </a:rPr>
              <a:t>: Aucun fait ou chiffre mentionné (comme la disparition des licornes d’ici 2025) n’est sourcé.</a:t>
            </a:r>
          </a:p>
          <a:p>
            <a:pPr marL="12700" marR="5080">
              <a:lnSpc>
                <a:spcPts val="2470"/>
              </a:lnSpc>
              <a:spcBef>
                <a:spcPts val="350"/>
              </a:spcBef>
              <a:tabLst>
                <a:tab pos="170180" algn="l"/>
              </a:tabLst>
            </a:pPr>
            <a:r>
              <a:rPr lang="fr-FR" sz="2200" i="1" spc="-120" dirty="0">
                <a:solidFill>
                  <a:srgbClr val="231F20"/>
                </a:solidFill>
                <a:latin typeface="Arial Narrow"/>
                <a:cs typeface="Arial Narrow"/>
              </a:rPr>
              <a:t>4. </a:t>
            </a:r>
            <a:r>
              <a:rPr lang="fr-FR" sz="2200" b="1" i="1" spc="-120" dirty="0">
                <a:solidFill>
                  <a:srgbClr val="231F20"/>
                </a:solidFill>
                <a:latin typeface="Arial Narrow"/>
                <a:cs typeface="Arial Narrow"/>
              </a:rPr>
              <a:t>Erreurs de ponctuation et tournure </a:t>
            </a:r>
            <a:r>
              <a:rPr lang="fr-FR" sz="2200" i="1" spc="-120" dirty="0">
                <a:solidFill>
                  <a:srgbClr val="231F20"/>
                </a:solidFill>
                <a:latin typeface="Arial Narrow"/>
                <a:cs typeface="Arial Narrow"/>
              </a:rPr>
              <a:t>: Ponctuation correcte mais usage de points d’exclamation sans espace (“Bonjour à tous!”) qui peut paraître artificiel.</a:t>
            </a:r>
            <a:endParaRPr sz="2200" dirty="0">
              <a:latin typeface="Arial Narrow"/>
              <a:cs typeface="Arial Narrow"/>
            </a:endParaRPr>
          </a:p>
        </p:txBody>
      </p:sp>
      <p:sp>
        <p:nvSpPr>
          <p:cNvPr id="115" name="object 41">
            <a:extLst>
              <a:ext uri="{FF2B5EF4-FFF2-40B4-BE49-F238E27FC236}">
                <a16:creationId xmlns:a16="http://schemas.microsoft.com/office/drawing/2014/main" id="{C62F185F-D397-1813-D578-8871443E451D}"/>
              </a:ext>
            </a:extLst>
          </p:cNvPr>
          <p:cNvSpPr txBox="1"/>
          <p:nvPr/>
        </p:nvSpPr>
        <p:spPr>
          <a:xfrm>
            <a:off x="1241234" y="6085050"/>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extLst>
      <p:ext uri="{BB962C8B-B14F-4D97-AF65-F5344CB8AC3E}">
        <p14:creationId xmlns:p14="http://schemas.microsoft.com/office/powerpoint/2010/main" val="5831533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CCA5D8"/>
            </a:solidFill>
          </p:spPr>
          <p:txBody>
            <a:bodyPr wrap="square" lIns="0" tIns="0" rIns="0" bIns="0" rtlCol="0"/>
            <a:lstStyle/>
            <a:p>
              <a:endParaRPr dirty="0"/>
            </a:p>
          </p:txBody>
        </p:sp>
        <p:sp>
          <p:nvSpPr>
            <p:cNvPr id="4" name="object 4"/>
            <p:cNvSpPr/>
            <p:nvPr/>
          </p:nvSpPr>
          <p:spPr>
            <a:xfrm>
              <a:off x="1453273" y="315359"/>
              <a:ext cx="1442720" cy="535940"/>
            </a:xfrm>
            <a:custGeom>
              <a:avLst/>
              <a:gdLst/>
              <a:ahLst/>
              <a:cxnLst/>
              <a:rect l="l" t="t" r="r" b="b"/>
              <a:pathLst>
                <a:path w="1442720" h="535940">
                  <a:moveTo>
                    <a:pt x="292823" y="432117"/>
                  </a:moveTo>
                  <a:lnTo>
                    <a:pt x="292722" y="421017"/>
                  </a:lnTo>
                  <a:lnTo>
                    <a:pt x="290245" y="367055"/>
                  </a:lnTo>
                  <a:lnTo>
                    <a:pt x="288455" y="320586"/>
                  </a:lnTo>
                  <a:lnTo>
                    <a:pt x="288124" y="305612"/>
                  </a:lnTo>
                  <a:lnTo>
                    <a:pt x="287985" y="275920"/>
                  </a:lnTo>
                  <a:lnTo>
                    <a:pt x="286981" y="250012"/>
                  </a:lnTo>
                  <a:lnTo>
                    <a:pt x="284073" y="209283"/>
                  </a:lnTo>
                  <a:lnTo>
                    <a:pt x="283324" y="193230"/>
                  </a:lnTo>
                  <a:lnTo>
                    <a:pt x="283044" y="169456"/>
                  </a:lnTo>
                  <a:lnTo>
                    <a:pt x="282232" y="161899"/>
                  </a:lnTo>
                  <a:lnTo>
                    <a:pt x="280581" y="154432"/>
                  </a:lnTo>
                  <a:lnTo>
                    <a:pt x="278117" y="147015"/>
                  </a:lnTo>
                  <a:lnTo>
                    <a:pt x="271526" y="132753"/>
                  </a:lnTo>
                  <a:lnTo>
                    <a:pt x="262750" y="130556"/>
                  </a:lnTo>
                  <a:lnTo>
                    <a:pt x="261112" y="130009"/>
                  </a:lnTo>
                  <a:lnTo>
                    <a:pt x="256717" y="130009"/>
                  </a:lnTo>
                  <a:lnTo>
                    <a:pt x="253415" y="129463"/>
                  </a:lnTo>
                  <a:lnTo>
                    <a:pt x="250139" y="130009"/>
                  </a:lnTo>
                  <a:lnTo>
                    <a:pt x="246849" y="129463"/>
                  </a:lnTo>
                  <a:lnTo>
                    <a:pt x="238417" y="129921"/>
                  </a:lnTo>
                  <a:lnTo>
                    <a:pt x="230390" y="131457"/>
                  </a:lnTo>
                  <a:lnTo>
                    <a:pt x="197599" y="156603"/>
                  </a:lnTo>
                  <a:lnTo>
                    <a:pt x="167309" y="224904"/>
                  </a:lnTo>
                  <a:lnTo>
                    <a:pt x="150850" y="256730"/>
                  </a:lnTo>
                  <a:lnTo>
                    <a:pt x="149745" y="258368"/>
                  </a:lnTo>
                  <a:lnTo>
                    <a:pt x="144818" y="263321"/>
                  </a:lnTo>
                  <a:lnTo>
                    <a:pt x="142074" y="262763"/>
                  </a:lnTo>
                  <a:lnTo>
                    <a:pt x="139331" y="260019"/>
                  </a:lnTo>
                  <a:lnTo>
                    <a:pt x="110248" y="199682"/>
                  </a:lnTo>
                  <a:lnTo>
                    <a:pt x="102095" y="181927"/>
                  </a:lnTo>
                  <a:lnTo>
                    <a:pt x="91592" y="158178"/>
                  </a:lnTo>
                  <a:lnTo>
                    <a:pt x="88315" y="152095"/>
                  </a:lnTo>
                  <a:lnTo>
                    <a:pt x="84632" y="146215"/>
                  </a:lnTo>
                  <a:lnTo>
                    <a:pt x="80632" y="140436"/>
                  </a:lnTo>
                  <a:lnTo>
                    <a:pt x="76238" y="133311"/>
                  </a:lnTo>
                  <a:lnTo>
                    <a:pt x="69672" y="128917"/>
                  </a:lnTo>
                  <a:lnTo>
                    <a:pt x="60883" y="128371"/>
                  </a:lnTo>
                  <a:lnTo>
                    <a:pt x="52666" y="127266"/>
                  </a:lnTo>
                  <a:lnTo>
                    <a:pt x="36753" y="126161"/>
                  </a:lnTo>
                  <a:lnTo>
                    <a:pt x="30175" y="126161"/>
                  </a:lnTo>
                  <a:lnTo>
                    <a:pt x="24130" y="128917"/>
                  </a:lnTo>
                  <a:lnTo>
                    <a:pt x="19202" y="133858"/>
                  </a:lnTo>
                  <a:lnTo>
                    <a:pt x="15913" y="136601"/>
                  </a:lnTo>
                  <a:lnTo>
                    <a:pt x="2197" y="175641"/>
                  </a:lnTo>
                  <a:lnTo>
                    <a:pt x="2057" y="182473"/>
                  </a:lnTo>
                  <a:lnTo>
                    <a:pt x="2197" y="196380"/>
                  </a:lnTo>
                  <a:lnTo>
                    <a:pt x="1968" y="227647"/>
                  </a:lnTo>
                  <a:lnTo>
                    <a:pt x="2197" y="320903"/>
                  </a:lnTo>
                  <a:lnTo>
                    <a:pt x="2743" y="320903"/>
                  </a:lnTo>
                  <a:lnTo>
                    <a:pt x="1968" y="372275"/>
                  </a:lnTo>
                  <a:lnTo>
                    <a:pt x="0" y="469011"/>
                  </a:lnTo>
                  <a:lnTo>
                    <a:pt x="431" y="478370"/>
                  </a:lnTo>
                  <a:lnTo>
                    <a:pt x="1790" y="487527"/>
                  </a:lnTo>
                  <a:lnTo>
                    <a:pt x="21945" y="521677"/>
                  </a:lnTo>
                  <a:lnTo>
                    <a:pt x="34010" y="524967"/>
                  </a:lnTo>
                  <a:lnTo>
                    <a:pt x="40589" y="524967"/>
                  </a:lnTo>
                  <a:lnTo>
                    <a:pt x="46621" y="525513"/>
                  </a:lnTo>
                  <a:lnTo>
                    <a:pt x="58699" y="524421"/>
                  </a:lnTo>
                  <a:lnTo>
                    <a:pt x="65824" y="524421"/>
                  </a:lnTo>
                  <a:lnTo>
                    <a:pt x="72415" y="522757"/>
                  </a:lnTo>
                  <a:lnTo>
                    <a:pt x="76238" y="516737"/>
                  </a:lnTo>
                  <a:lnTo>
                    <a:pt x="80632" y="510705"/>
                  </a:lnTo>
                  <a:lnTo>
                    <a:pt x="83375" y="504126"/>
                  </a:lnTo>
                  <a:lnTo>
                    <a:pt x="83934" y="496443"/>
                  </a:lnTo>
                  <a:lnTo>
                    <a:pt x="83934" y="492048"/>
                  </a:lnTo>
                  <a:lnTo>
                    <a:pt x="84480" y="487108"/>
                  </a:lnTo>
                  <a:lnTo>
                    <a:pt x="84785" y="460908"/>
                  </a:lnTo>
                  <a:lnTo>
                    <a:pt x="85013" y="394957"/>
                  </a:lnTo>
                  <a:lnTo>
                    <a:pt x="85572" y="354914"/>
                  </a:lnTo>
                  <a:lnTo>
                    <a:pt x="86677" y="346684"/>
                  </a:lnTo>
                  <a:lnTo>
                    <a:pt x="87757" y="342303"/>
                  </a:lnTo>
                  <a:lnTo>
                    <a:pt x="88861" y="339559"/>
                  </a:lnTo>
                  <a:lnTo>
                    <a:pt x="90500" y="339013"/>
                  </a:lnTo>
                  <a:lnTo>
                    <a:pt x="93243" y="339559"/>
                  </a:lnTo>
                  <a:lnTo>
                    <a:pt x="95453" y="340652"/>
                  </a:lnTo>
                  <a:lnTo>
                    <a:pt x="97091" y="342303"/>
                  </a:lnTo>
                  <a:lnTo>
                    <a:pt x="98196" y="344500"/>
                  </a:lnTo>
                  <a:lnTo>
                    <a:pt x="101168" y="351904"/>
                  </a:lnTo>
                  <a:lnTo>
                    <a:pt x="110807" y="374116"/>
                  </a:lnTo>
                  <a:lnTo>
                    <a:pt x="129997" y="408673"/>
                  </a:lnTo>
                  <a:lnTo>
                    <a:pt x="144259" y="415264"/>
                  </a:lnTo>
                  <a:lnTo>
                    <a:pt x="150304" y="414159"/>
                  </a:lnTo>
                  <a:lnTo>
                    <a:pt x="158521" y="413054"/>
                  </a:lnTo>
                  <a:lnTo>
                    <a:pt x="164007" y="408673"/>
                  </a:lnTo>
                  <a:lnTo>
                    <a:pt x="171869" y="395185"/>
                  </a:lnTo>
                  <a:lnTo>
                    <a:pt x="183210" y="374662"/>
                  </a:lnTo>
                  <a:lnTo>
                    <a:pt x="187058" y="368071"/>
                  </a:lnTo>
                  <a:lnTo>
                    <a:pt x="190347" y="360946"/>
                  </a:lnTo>
                  <a:lnTo>
                    <a:pt x="194729" y="353809"/>
                  </a:lnTo>
                  <a:lnTo>
                    <a:pt x="195834" y="351624"/>
                  </a:lnTo>
                  <a:lnTo>
                    <a:pt x="203504" y="343941"/>
                  </a:lnTo>
                  <a:lnTo>
                    <a:pt x="206806" y="345046"/>
                  </a:lnTo>
                  <a:lnTo>
                    <a:pt x="208991" y="351066"/>
                  </a:lnTo>
                  <a:lnTo>
                    <a:pt x="210096" y="392226"/>
                  </a:lnTo>
                  <a:lnTo>
                    <a:pt x="211734" y="425132"/>
                  </a:lnTo>
                  <a:lnTo>
                    <a:pt x="212839" y="476694"/>
                  </a:lnTo>
                  <a:lnTo>
                    <a:pt x="220510" y="515086"/>
                  </a:lnTo>
                  <a:lnTo>
                    <a:pt x="235331" y="526059"/>
                  </a:lnTo>
                  <a:lnTo>
                    <a:pt x="241363" y="526059"/>
                  </a:lnTo>
                  <a:lnTo>
                    <a:pt x="248488" y="526618"/>
                  </a:lnTo>
                  <a:lnTo>
                    <a:pt x="262204" y="525513"/>
                  </a:lnTo>
                  <a:lnTo>
                    <a:pt x="265493" y="525513"/>
                  </a:lnTo>
                  <a:lnTo>
                    <a:pt x="272084" y="524421"/>
                  </a:lnTo>
                  <a:lnTo>
                    <a:pt x="292468" y="484695"/>
                  </a:lnTo>
                  <a:lnTo>
                    <a:pt x="291909" y="451459"/>
                  </a:lnTo>
                  <a:lnTo>
                    <a:pt x="292823" y="432117"/>
                  </a:lnTo>
                  <a:close/>
                </a:path>
                <a:path w="1442720" h="535940">
                  <a:moveTo>
                    <a:pt x="485838" y="27292"/>
                  </a:moveTo>
                  <a:lnTo>
                    <a:pt x="462394" y="0"/>
                  </a:lnTo>
                  <a:lnTo>
                    <a:pt x="459651" y="0"/>
                  </a:lnTo>
                  <a:lnTo>
                    <a:pt x="455815" y="558"/>
                  </a:lnTo>
                  <a:lnTo>
                    <a:pt x="451421" y="1104"/>
                  </a:lnTo>
                  <a:lnTo>
                    <a:pt x="448132" y="2743"/>
                  </a:lnTo>
                  <a:lnTo>
                    <a:pt x="445935" y="3302"/>
                  </a:lnTo>
                  <a:lnTo>
                    <a:pt x="443738" y="4940"/>
                  </a:lnTo>
                  <a:lnTo>
                    <a:pt x="416318" y="44437"/>
                  </a:lnTo>
                  <a:lnTo>
                    <a:pt x="411924" y="54305"/>
                  </a:lnTo>
                  <a:lnTo>
                    <a:pt x="410286" y="59245"/>
                  </a:lnTo>
                  <a:lnTo>
                    <a:pt x="408635" y="63093"/>
                  </a:lnTo>
                  <a:lnTo>
                    <a:pt x="408089" y="67475"/>
                  </a:lnTo>
                  <a:lnTo>
                    <a:pt x="406984" y="71323"/>
                  </a:lnTo>
                  <a:lnTo>
                    <a:pt x="406438" y="73507"/>
                  </a:lnTo>
                  <a:lnTo>
                    <a:pt x="406438" y="77901"/>
                  </a:lnTo>
                  <a:lnTo>
                    <a:pt x="405892" y="84480"/>
                  </a:lnTo>
                  <a:lnTo>
                    <a:pt x="407543" y="90512"/>
                  </a:lnTo>
                  <a:lnTo>
                    <a:pt x="411378" y="95453"/>
                  </a:lnTo>
                  <a:lnTo>
                    <a:pt x="412470" y="97650"/>
                  </a:lnTo>
                  <a:lnTo>
                    <a:pt x="414134" y="99301"/>
                  </a:lnTo>
                  <a:lnTo>
                    <a:pt x="415213" y="100939"/>
                  </a:lnTo>
                  <a:lnTo>
                    <a:pt x="418515" y="106972"/>
                  </a:lnTo>
                  <a:lnTo>
                    <a:pt x="424548" y="109715"/>
                  </a:lnTo>
                  <a:lnTo>
                    <a:pt x="436613" y="109715"/>
                  </a:lnTo>
                  <a:lnTo>
                    <a:pt x="438810" y="109169"/>
                  </a:lnTo>
                  <a:lnTo>
                    <a:pt x="443738" y="108077"/>
                  </a:lnTo>
                  <a:lnTo>
                    <a:pt x="447586" y="105333"/>
                  </a:lnTo>
                  <a:lnTo>
                    <a:pt x="450329" y="100939"/>
                  </a:lnTo>
                  <a:lnTo>
                    <a:pt x="455637" y="92608"/>
                  </a:lnTo>
                  <a:lnTo>
                    <a:pt x="460743" y="84074"/>
                  </a:lnTo>
                  <a:lnTo>
                    <a:pt x="465442" y="75323"/>
                  </a:lnTo>
                  <a:lnTo>
                    <a:pt x="469531" y="66382"/>
                  </a:lnTo>
                  <a:lnTo>
                    <a:pt x="475018" y="55410"/>
                  </a:lnTo>
                  <a:lnTo>
                    <a:pt x="476656" y="51574"/>
                  </a:lnTo>
                  <a:lnTo>
                    <a:pt x="478853" y="47726"/>
                  </a:lnTo>
                  <a:lnTo>
                    <a:pt x="479945" y="45542"/>
                  </a:lnTo>
                  <a:lnTo>
                    <a:pt x="480491" y="42786"/>
                  </a:lnTo>
                  <a:lnTo>
                    <a:pt x="482130" y="41148"/>
                  </a:lnTo>
                  <a:lnTo>
                    <a:pt x="485432" y="34175"/>
                  </a:lnTo>
                  <a:lnTo>
                    <a:pt x="485838" y="27292"/>
                  </a:lnTo>
                  <a:close/>
                </a:path>
                <a:path w="1442720" h="535940">
                  <a:moveTo>
                    <a:pt x="562775" y="491871"/>
                  </a:moveTo>
                  <a:lnTo>
                    <a:pt x="553453" y="452005"/>
                  </a:lnTo>
                  <a:lnTo>
                    <a:pt x="550786" y="450367"/>
                  </a:lnTo>
                  <a:lnTo>
                    <a:pt x="546328" y="447624"/>
                  </a:lnTo>
                  <a:lnTo>
                    <a:pt x="536448" y="448170"/>
                  </a:lnTo>
                  <a:lnTo>
                    <a:pt x="494017" y="449630"/>
                  </a:lnTo>
                  <a:lnTo>
                    <a:pt x="479945" y="450367"/>
                  </a:lnTo>
                  <a:lnTo>
                    <a:pt x="479945" y="449808"/>
                  </a:lnTo>
                  <a:lnTo>
                    <a:pt x="459105" y="449808"/>
                  </a:lnTo>
                  <a:lnTo>
                    <a:pt x="453618" y="449262"/>
                  </a:lnTo>
                  <a:lnTo>
                    <a:pt x="448132" y="449262"/>
                  </a:lnTo>
                  <a:lnTo>
                    <a:pt x="442645" y="448716"/>
                  </a:lnTo>
                  <a:lnTo>
                    <a:pt x="436067" y="447624"/>
                  </a:lnTo>
                  <a:lnTo>
                    <a:pt x="430580" y="444334"/>
                  </a:lnTo>
                  <a:lnTo>
                    <a:pt x="430034" y="436651"/>
                  </a:lnTo>
                  <a:lnTo>
                    <a:pt x="429475" y="432257"/>
                  </a:lnTo>
                  <a:lnTo>
                    <a:pt x="428383" y="427329"/>
                  </a:lnTo>
                  <a:lnTo>
                    <a:pt x="428383" y="422935"/>
                  </a:lnTo>
                  <a:lnTo>
                    <a:pt x="428091" y="412737"/>
                  </a:lnTo>
                  <a:lnTo>
                    <a:pt x="428104" y="402640"/>
                  </a:lnTo>
                  <a:lnTo>
                    <a:pt x="428536" y="392544"/>
                  </a:lnTo>
                  <a:lnTo>
                    <a:pt x="429475" y="382333"/>
                  </a:lnTo>
                  <a:lnTo>
                    <a:pt x="429742" y="375348"/>
                  </a:lnTo>
                  <a:lnTo>
                    <a:pt x="444842" y="346138"/>
                  </a:lnTo>
                  <a:lnTo>
                    <a:pt x="450875" y="345033"/>
                  </a:lnTo>
                  <a:lnTo>
                    <a:pt x="456907" y="344500"/>
                  </a:lnTo>
                  <a:lnTo>
                    <a:pt x="470420" y="343598"/>
                  </a:lnTo>
                  <a:lnTo>
                    <a:pt x="477354" y="343027"/>
                  </a:lnTo>
                  <a:lnTo>
                    <a:pt x="484339" y="342290"/>
                  </a:lnTo>
                  <a:lnTo>
                    <a:pt x="486537" y="342290"/>
                  </a:lnTo>
                  <a:lnTo>
                    <a:pt x="487629" y="341757"/>
                  </a:lnTo>
                  <a:lnTo>
                    <a:pt x="492569" y="341757"/>
                  </a:lnTo>
                  <a:lnTo>
                    <a:pt x="497509" y="340652"/>
                  </a:lnTo>
                  <a:lnTo>
                    <a:pt x="508469" y="340652"/>
                  </a:lnTo>
                  <a:lnTo>
                    <a:pt x="513956" y="338467"/>
                  </a:lnTo>
                  <a:lnTo>
                    <a:pt x="518883" y="334619"/>
                  </a:lnTo>
                  <a:lnTo>
                    <a:pt x="525475" y="329679"/>
                  </a:lnTo>
                  <a:lnTo>
                    <a:pt x="528777" y="323088"/>
                  </a:lnTo>
                  <a:lnTo>
                    <a:pt x="528777" y="306082"/>
                  </a:lnTo>
                  <a:lnTo>
                    <a:pt x="527672" y="301701"/>
                  </a:lnTo>
                  <a:lnTo>
                    <a:pt x="526580" y="297865"/>
                  </a:lnTo>
                  <a:lnTo>
                    <a:pt x="526580" y="294030"/>
                  </a:lnTo>
                  <a:lnTo>
                    <a:pt x="500583" y="272567"/>
                  </a:lnTo>
                  <a:lnTo>
                    <a:pt x="495757" y="272465"/>
                  </a:lnTo>
                  <a:lnTo>
                    <a:pt x="487895" y="272567"/>
                  </a:lnTo>
                  <a:lnTo>
                    <a:pt x="487286" y="272567"/>
                  </a:lnTo>
                  <a:lnTo>
                    <a:pt x="478701" y="272554"/>
                  </a:lnTo>
                  <a:lnTo>
                    <a:pt x="470077" y="272084"/>
                  </a:lnTo>
                  <a:lnTo>
                    <a:pt x="457454" y="272084"/>
                  </a:lnTo>
                  <a:lnTo>
                    <a:pt x="450875" y="272630"/>
                  </a:lnTo>
                  <a:lnTo>
                    <a:pt x="441007" y="272630"/>
                  </a:lnTo>
                  <a:lnTo>
                    <a:pt x="439356" y="272084"/>
                  </a:lnTo>
                  <a:lnTo>
                    <a:pt x="433870" y="270433"/>
                  </a:lnTo>
                  <a:lnTo>
                    <a:pt x="431673" y="266598"/>
                  </a:lnTo>
                  <a:lnTo>
                    <a:pt x="430580" y="261112"/>
                  </a:lnTo>
                  <a:lnTo>
                    <a:pt x="430580" y="241909"/>
                  </a:lnTo>
                  <a:lnTo>
                    <a:pt x="431126" y="234797"/>
                  </a:lnTo>
                  <a:lnTo>
                    <a:pt x="431126" y="228752"/>
                  </a:lnTo>
                  <a:lnTo>
                    <a:pt x="434416" y="224904"/>
                  </a:lnTo>
                  <a:lnTo>
                    <a:pt x="440448" y="223812"/>
                  </a:lnTo>
                  <a:lnTo>
                    <a:pt x="444842" y="222719"/>
                  </a:lnTo>
                  <a:lnTo>
                    <a:pt x="449783" y="221615"/>
                  </a:lnTo>
                  <a:lnTo>
                    <a:pt x="454164" y="221068"/>
                  </a:lnTo>
                  <a:lnTo>
                    <a:pt x="456907" y="220522"/>
                  </a:lnTo>
                  <a:lnTo>
                    <a:pt x="459651" y="220522"/>
                  </a:lnTo>
                  <a:lnTo>
                    <a:pt x="461848" y="219976"/>
                  </a:lnTo>
                  <a:lnTo>
                    <a:pt x="468972" y="218325"/>
                  </a:lnTo>
                  <a:lnTo>
                    <a:pt x="483235" y="218325"/>
                  </a:lnTo>
                  <a:lnTo>
                    <a:pt x="499630" y="218528"/>
                  </a:lnTo>
                  <a:lnTo>
                    <a:pt x="503377" y="218325"/>
                  </a:lnTo>
                  <a:lnTo>
                    <a:pt x="507695" y="218097"/>
                  </a:lnTo>
                  <a:lnTo>
                    <a:pt x="515607" y="216687"/>
                  </a:lnTo>
                  <a:lnTo>
                    <a:pt x="519988" y="216687"/>
                  </a:lnTo>
                  <a:lnTo>
                    <a:pt x="525475" y="216128"/>
                  </a:lnTo>
                  <a:lnTo>
                    <a:pt x="530961" y="216687"/>
                  </a:lnTo>
                  <a:lnTo>
                    <a:pt x="532625" y="216128"/>
                  </a:lnTo>
                  <a:lnTo>
                    <a:pt x="559295" y="184594"/>
                  </a:lnTo>
                  <a:lnTo>
                    <a:pt x="559562" y="173901"/>
                  </a:lnTo>
                  <a:lnTo>
                    <a:pt x="558685" y="163195"/>
                  </a:lnTo>
                  <a:lnTo>
                    <a:pt x="555637" y="146469"/>
                  </a:lnTo>
                  <a:lnTo>
                    <a:pt x="552348" y="140982"/>
                  </a:lnTo>
                  <a:lnTo>
                    <a:pt x="546328" y="138239"/>
                  </a:lnTo>
                  <a:lnTo>
                    <a:pt x="544118" y="137134"/>
                  </a:lnTo>
                  <a:lnTo>
                    <a:pt x="541375" y="136042"/>
                  </a:lnTo>
                  <a:lnTo>
                    <a:pt x="538632" y="135496"/>
                  </a:lnTo>
                  <a:lnTo>
                    <a:pt x="534543" y="134467"/>
                  </a:lnTo>
                  <a:lnTo>
                    <a:pt x="534250" y="134391"/>
                  </a:lnTo>
                  <a:lnTo>
                    <a:pt x="529856" y="132753"/>
                  </a:lnTo>
                  <a:lnTo>
                    <a:pt x="518071" y="132765"/>
                  </a:lnTo>
                  <a:lnTo>
                    <a:pt x="510667" y="132892"/>
                  </a:lnTo>
                  <a:lnTo>
                    <a:pt x="503262" y="133223"/>
                  </a:lnTo>
                  <a:lnTo>
                    <a:pt x="495858" y="133858"/>
                  </a:lnTo>
                  <a:lnTo>
                    <a:pt x="483108" y="134391"/>
                  </a:lnTo>
                  <a:lnTo>
                    <a:pt x="470344" y="134467"/>
                  </a:lnTo>
                  <a:lnTo>
                    <a:pt x="457593" y="134239"/>
                  </a:lnTo>
                  <a:lnTo>
                    <a:pt x="444842" y="133858"/>
                  </a:lnTo>
                  <a:lnTo>
                    <a:pt x="435787" y="133121"/>
                  </a:lnTo>
                  <a:lnTo>
                    <a:pt x="426745" y="132549"/>
                  </a:lnTo>
                  <a:lnTo>
                    <a:pt x="401650" y="131330"/>
                  </a:lnTo>
                  <a:lnTo>
                    <a:pt x="387654" y="130886"/>
                  </a:lnTo>
                  <a:lnTo>
                    <a:pt x="380657" y="130556"/>
                  </a:lnTo>
                  <a:lnTo>
                    <a:pt x="347408" y="152844"/>
                  </a:lnTo>
                  <a:lnTo>
                    <a:pt x="342265" y="168960"/>
                  </a:lnTo>
                  <a:lnTo>
                    <a:pt x="341172" y="172250"/>
                  </a:lnTo>
                  <a:lnTo>
                    <a:pt x="341172" y="176098"/>
                  </a:lnTo>
                  <a:lnTo>
                    <a:pt x="340067" y="184861"/>
                  </a:lnTo>
                  <a:lnTo>
                    <a:pt x="338963" y="193090"/>
                  </a:lnTo>
                  <a:lnTo>
                    <a:pt x="339026" y="204609"/>
                  </a:lnTo>
                  <a:lnTo>
                    <a:pt x="339521" y="228752"/>
                  </a:lnTo>
                  <a:lnTo>
                    <a:pt x="339864" y="244652"/>
                  </a:lnTo>
                  <a:lnTo>
                    <a:pt x="340448" y="266598"/>
                  </a:lnTo>
                  <a:lnTo>
                    <a:pt x="341172" y="287997"/>
                  </a:lnTo>
                  <a:lnTo>
                    <a:pt x="341236" y="294030"/>
                  </a:lnTo>
                  <a:lnTo>
                    <a:pt x="342265" y="318236"/>
                  </a:lnTo>
                  <a:lnTo>
                    <a:pt x="342404" y="331343"/>
                  </a:lnTo>
                  <a:lnTo>
                    <a:pt x="341757" y="343598"/>
                  </a:lnTo>
                  <a:lnTo>
                    <a:pt x="341642" y="345033"/>
                  </a:lnTo>
                  <a:lnTo>
                    <a:pt x="340626" y="352729"/>
                  </a:lnTo>
                  <a:lnTo>
                    <a:pt x="341172" y="361505"/>
                  </a:lnTo>
                  <a:lnTo>
                    <a:pt x="340626" y="369735"/>
                  </a:lnTo>
                  <a:lnTo>
                    <a:pt x="339877" y="385775"/>
                  </a:lnTo>
                  <a:lnTo>
                    <a:pt x="338607" y="417868"/>
                  </a:lnTo>
                  <a:lnTo>
                    <a:pt x="337883" y="433908"/>
                  </a:lnTo>
                  <a:lnTo>
                    <a:pt x="337134" y="445846"/>
                  </a:lnTo>
                  <a:lnTo>
                    <a:pt x="335800" y="471081"/>
                  </a:lnTo>
                  <a:lnTo>
                    <a:pt x="335140" y="482180"/>
                  </a:lnTo>
                  <a:lnTo>
                    <a:pt x="349402" y="521131"/>
                  </a:lnTo>
                  <a:lnTo>
                    <a:pt x="353783" y="524421"/>
                  </a:lnTo>
                  <a:lnTo>
                    <a:pt x="355981" y="524421"/>
                  </a:lnTo>
                  <a:lnTo>
                    <a:pt x="373265" y="525170"/>
                  </a:lnTo>
                  <a:lnTo>
                    <a:pt x="381901" y="525424"/>
                  </a:lnTo>
                  <a:lnTo>
                    <a:pt x="390537" y="525513"/>
                  </a:lnTo>
                  <a:lnTo>
                    <a:pt x="448678" y="523862"/>
                  </a:lnTo>
                  <a:lnTo>
                    <a:pt x="456907" y="523316"/>
                  </a:lnTo>
                  <a:lnTo>
                    <a:pt x="465137" y="524421"/>
                  </a:lnTo>
                  <a:lnTo>
                    <a:pt x="473913" y="523862"/>
                  </a:lnTo>
                  <a:lnTo>
                    <a:pt x="483044" y="523773"/>
                  </a:lnTo>
                  <a:lnTo>
                    <a:pt x="492290" y="523519"/>
                  </a:lnTo>
                  <a:lnTo>
                    <a:pt x="497700" y="523316"/>
                  </a:lnTo>
                  <a:lnTo>
                    <a:pt x="510667" y="522770"/>
                  </a:lnTo>
                  <a:lnTo>
                    <a:pt x="515607" y="522770"/>
                  </a:lnTo>
                  <a:lnTo>
                    <a:pt x="519988" y="523316"/>
                  </a:lnTo>
                  <a:lnTo>
                    <a:pt x="539191" y="523316"/>
                  </a:lnTo>
                  <a:lnTo>
                    <a:pt x="558939" y="511238"/>
                  </a:lnTo>
                  <a:lnTo>
                    <a:pt x="561124" y="506857"/>
                  </a:lnTo>
                  <a:lnTo>
                    <a:pt x="561682" y="502475"/>
                  </a:lnTo>
                  <a:lnTo>
                    <a:pt x="562775" y="491871"/>
                  </a:lnTo>
                  <a:close/>
                </a:path>
                <a:path w="1442720" h="535940">
                  <a:moveTo>
                    <a:pt x="803910" y="169786"/>
                  </a:moveTo>
                  <a:lnTo>
                    <a:pt x="803871" y="163017"/>
                  </a:lnTo>
                  <a:lnTo>
                    <a:pt x="803567" y="156349"/>
                  </a:lnTo>
                  <a:lnTo>
                    <a:pt x="803567" y="150317"/>
                  </a:lnTo>
                  <a:lnTo>
                    <a:pt x="763524" y="127825"/>
                  </a:lnTo>
                  <a:lnTo>
                    <a:pt x="755840" y="127825"/>
                  </a:lnTo>
                  <a:lnTo>
                    <a:pt x="748715" y="128917"/>
                  </a:lnTo>
                  <a:lnTo>
                    <a:pt x="741032" y="128917"/>
                  </a:lnTo>
                  <a:lnTo>
                    <a:pt x="723747" y="129400"/>
                  </a:lnTo>
                  <a:lnTo>
                    <a:pt x="699477" y="129374"/>
                  </a:lnTo>
                  <a:lnTo>
                    <a:pt x="678497" y="128371"/>
                  </a:lnTo>
                  <a:lnTo>
                    <a:pt x="666978" y="128371"/>
                  </a:lnTo>
                  <a:lnTo>
                    <a:pt x="623087" y="136601"/>
                  </a:lnTo>
                  <a:lnTo>
                    <a:pt x="603351" y="175552"/>
                  </a:lnTo>
                  <a:lnTo>
                    <a:pt x="603351" y="183222"/>
                  </a:lnTo>
                  <a:lnTo>
                    <a:pt x="603808" y="202501"/>
                  </a:lnTo>
                  <a:lnTo>
                    <a:pt x="604443" y="312674"/>
                  </a:lnTo>
                  <a:lnTo>
                    <a:pt x="603897" y="359308"/>
                  </a:lnTo>
                  <a:lnTo>
                    <a:pt x="603351" y="364248"/>
                  </a:lnTo>
                  <a:lnTo>
                    <a:pt x="602627" y="375361"/>
                  </a:lnTo>
                  <a:lnTo>
                    <a:pt x="602183" y="386524"/>
                  </a:lnTo>
                  <a:lnTo>
                    <a:pt x="602030" y="397802"/>
                  </a:lnTo>
                  <a:lnTo>
                    <a:pt x="602805" y="453097"/>
                  </a:lnTo>
                  <a:lnTo>
                    <a:pt x="602246" y="457492"/>
                  </a:lnTo>
                  <a:lnTo>
                    <a:pt x="602246" y="466813"/>
                  </a:lnTo>
                  <a:lnTo>
                    <a:pt x="601700" y="471208"/>
                  </a:lnTo>
                  <a:lnTo>
                    <a:pt x="602246" y="475589"/>
                  </a:lnTo>
                  <a:lnTo>
                    <a:pt x="604443" y="487108"/>
                  </a:lnTo>
                  <a:lnTo>
                    <a:pt x="606094" y="492594"/>
                  </a:lnTo>
                  <a:lnTo>
                    <a:pt x="609384" y="505764"/>
                  </a:lnTo>
                  <a:lnTo>
                    <a:pt x="643394" y="524421"/>
                  </a:lnTo>
                  <a:lnTo>
                    <a:pt x="654913" y="524421"/>
                  </a:lnTo>
                  <a:lnTo>
                    <a:pt x="661492" y="524967"/>
                  </a:lnTo>
                  <a:lnTo>
                    <a:pt x="683437" y="486562"/>
                  </a:lnTo>
                  <a:lnTo>
                    <a:pt x="684542" y="477786"/>
                  </a:lnTo>
                  <a:lnTo>
                    <a:pt x="684542" y="473405"/>
                  </a:lnTo>
                  <a:lnTo>
                    <a:pt x="686181" y="453656"/>
                  </a:lnTo>
                  <a:lnTo>
                    <a:pt x="686536" y="443776"/>
                  </a:lnTo>
                  <a:lnTo>
                    <a:pt x="686181" y="433908"/>
                  </a:lnTo>
                  <a:lnTo>
                    <a:pt x="685076" y="421830"/>
                  </a:lnTo>
                  <a:lnTo>
                    <a:pt x="685076" y="381254"/>
                  </a:lnTo>
                  <a:lnTo>
                    <a:pt x="685622" y="376301"/>
                  </a:lnTo>
                  <a:lnTo>
                    <a:pt x="685622" y="371373"/>
                  </a:lnTo>
                  <a:lnTo>
                    <a:pt x="686181" y="365887"/>
                  </a:lnTo>
                  <a:lnTo>
                    <a:pt x="688924" y="360946"/>
                  </a:lnTo>
                  <a:lnTo>
                    <a:pt x="692759" y="354914"/>
                  </a:lnTo>
                  <a:lnTo>
                    <a:pt x="694397" y="353809"/>
                  </a:lnTo>
                  <a:lnTo>
                    <a:pt x="697141" y="353809"/>
                  </a:lnTo>
                  <a:lnTo>
                    <a:pt x="708113" y="352171"/>
                  </a:lnTo>
                  <a:lnTo>
                    <a:pt x="729107" y="350710"/>
                  </a:lnTo>
                  <a:lnTo>
                    <a:pt x="743229" y="350532"/>
                  </a:lnTo>
                  <a:lnTo>
                    <a:pt x="750354" y="351624"/>
                  </a:lnTo>
                  <a:lnTo>
                    <a:pt x="758037" y="351624"/>
                  </a:lnTo>
                  <a:lnTo>
                    <a:pt x="782180" y="317068"/>
                  </a:lnTo>
                  <a:lnTo>
                    <a:pt x="781621" y="309384"/>
                  </a:lnTo>
                  <a:lnTo>
                    <a:pt x="746798" y="283933"/>
                  </a:lnTo>
                  <a:lnTo>
                    <a:pt x="739394" y="284022"/>
                  </a:lnTo>
                  <a:lnTo>
                    <a:pt x="724573" y="284708"/>
                  </a:lnTo>
                  <a:lnTo>
                    <a:pt x="720737" y="284708"/>
                  </a:lnTo>
                  <a:lnTo>
                    <a:pt x="716902" y="285254"/>
                  </a:lnTo>
                  <a:lnTo>
                    <a:pt x="708672" y="285254"/>
                  </a:lnTo>
                  <a:lnTo>
                    <a:pt x="703732" y="285800"/>
                  </a:lnTo>
                  <a:lnTo>
                    <a:pt x="698792" y="284708"/>
                  </a:lnTo>
                  <a:lnTo>
                    <a:pt x="692759" y="284149"/>
                  </a:lnTo>
                  <a:lnTo>
                    <a:pt x="690562" y="281406"/>
                  </a:lnTo>
                  <a:lnTo>
                    <a:pt x="689470" y="275374"/>
                  </a:lnTo>
                  <a:lnTo>
                    <a:pt x="688924" y="274281"/>
                  </a:lnTo>
                  <a:lnTo>
                    <a:pt x="688924" y="271538"/>
                  </a:lnTo>
                  <a:lnTo>
                    <a:pt x="688378" y="264947"/>
                  </a:lnTo>
                  <a:lnTo>
                    <a:pt x="688378" y="258368"/>
                  </a:lnTo>
                  <a:lnTo>
                    <a:pt x="687819" y="251802"/>
                  </a:lnTo>
                  <a:lnTo>
                    <a:pt x="687819" y="245757"/>
                  </a:lnTo>
                  <a:lnTo>
                    <a:pt x="688378" y="240830"/>
                  </a:lnTo>
                  <a:lnTo>
                    <a:pt x="687819" y="235331"/>
                  </a:lnTo>
                  <a:lnTo>
                    <a:pt x="687819" y="230936"/>
                  </a:lnTo>
                  <a:lnTo>
                    <a:pt x="688378" y="227647"/>
                  </a:lnTo>
                  <a:lnTo>
                    <a:pt x="690562" y="223812"/>
                  </a:lnTo>
                  <a:lnTo>
                    <a:pt x="693851" y="217233"/>
                  </a:lnTo>
                  <a:lnTo>
                    <a:pt x="698792" y="212293"/>
                  </a:lnTo>
                  <a:lnTo>
                    <a:pt x="707567" y="212293"/>
                  </a:lnTo>
                  <a:lnTo>
                    <a:pt x="713054" y="212852"/>
                  </a:lnTo>
                  <a:lnTo>
                    <a:pt x="719086" y="212293"/>
                  </a:lnTo>
                  <a:lnTo>
                    <a:pt x="724573" y="212293"/>
                  </a:lnTo>
                  <a:lnTo>
                    <a:pt x="762977" y="210108"/>
                  </a:lnTo>
                  <a:lnTo>
                    <a:pt x="768464" y="210108"/>
                  </a:lnTo>
                  <a:lnTo>
                    <a:pt x="803008" y="183222"/>
                  </a:lnTo>
                  <a:lnTo>
                    <a:pt x="803643" y="176555"/>
                  </a:lnTo>
                  <a:lnTo>
                    <a:pt x="803910" y="169786"/>
                  </a:lnTo>
                  <a:close/>
                </a:path>
                <a:path w="1442720" h="535940">
                  <a:moveTo>
                    <a:pt x="907224" y="273177"/>
                  </a:moveTo>
                  <a:lnTo>
                    <a:pt x="906119" y="233133"/>
                  </a:lnTo>
                  <a:lnTo>
                    <a:pt x="905624" y="223342"/>
                  </a:lnTo>
                  <a:lnTo>
                    <a:pt x="903935" y="198589"/>
                  </a:lnTo>
                  <a:lnTo>
                    <a:pt x="904163" y="170040"/>
                  </a:lnTo>
                  <a:lnTo>
                    <a:pt x="903935" y="161836"/>
                  </a:lnTo>
                  <a:lnTo>
                    <a:pt x="903935" y="154698"/>
                  </a:lnTo>
                  <a:lnTo>
                    <a:pt x="901738" y="147561"/>
                  </a:lnTo>
                  <a:lnTo>
                    <a:pt x="895705" y="137147"/>
                  </a:lnTo>
                  <a:lnTo>
                    <a:pt x="892403" y="134950"/>
                  </a:lnTo>
                  <a:lnTo>
                    <a:pt x="888555" y="134950"/>
                  </a:lnTo>
                  <a:lnTo>
                    <a:pt x="855649" y="133858"/>
                  </a:lnTo>
                  <a:lnTo>
                    <a:pt x="850722" y="133858"/>
                  </a:lnTo>
                  <a:lnTo>
                    <a:pt x="846874" y="136042"/>
                  </a:lnTo>
                  <a:lnTo>
                    <a:pt x="844689" y="139890"/>
                  </a:lnTo>
                  <a:lnTo>
                    <a:pt x="840295" y="146469"/>
                  </a:lnTo>
                  <a:lnTo>
                    <a:pt x="836460" y="153060"/>
                  </a:lnTo>
                  <a:lnTo>
                    <a:pt x="834263" y="168402"/>
                  </a:lnTo>
                  <a:lnTo>
                    <a:pt x="833716" y="175552"/>
                  </a:lnTo>
                  <a:lnTo>
                    <a:pt x="833716" y="183222"/>
                  </a:lnTo>
                  <a:lnTo>
                    <a:pt x="832866" y="202971"/>
                  </a:lnTo>
                  <a:lnTo>
                    <a:pt x="832751" y="222783"/>
                  </a:lnTo>
                  <a:lnTo>
                    <a:pt x="833247" y="242697"/>
                  </a:lnTo>
                  <a:lnTo>
                    <a:pt x="834974" y="273862"/>
                  </a:lnTo>
                  <a:lnTo>
                    <a:pt x="835799" y="296087"/>
                  </a:lnTo>
                  <a:lnTo>
                    <a:pt x="835901" y="401535"/>
                  </a:lnTo>
                  <a:lnTo>
                    <a:pt x="835355" y="428967"/>
                  </a:lnTo>
                  <a:lnTo>
                    <a:pt x="833158" y="485470"/>
                  </a:lnTo>
                  <a:lnTo>
                    <a:pt x="833158" y="493699"/>
                  </a:lnTo>
                  <a:lnTo>
                    <a:pt x="833716" y="501383"/>
                  </a:lnTo>
                  <a:lnTo>
                    <a:pt x="837552" y="508508"/>
                  </a:lnTo>
                  <a:lnTo>
                    <a:pt x="839203" y="512343"/>
                  </a:lnTo>
                  <a:lnTo>
                    <a:pt x="841946" y="516191"/>
                  </a:lnTo>
                  <a:lnTo>
                    <a:pt x="850163" y="524421"/>
                  </a:lnTo>
                  <a:lnTo>
                    <a:pt x="857846" y="525513"/>
                  </a:lnTo>
                  <a:lnTo>
                    <a:pt x="864984" y="525513"/>
                  </a:lnTo>
                  <a:lnTo>
                    <a:pt x="868273" y="526059"/>
                  </a:lnTo>
                  <a:lnTo>
                    <a:pt x="872109" y="525513"/>
                  </a:lnTo>
                  <a:lnTo>
                    <a:pt x="883081" y="525513"/>
                  </a:lnTo>
                  <a:lnTo>
                    <a:pt x="889114" y="522757"/>
                  </a:lnTo>
                  <a:lnTo>
                    <a:pt x="893508" y="516191"/>
                  </a:lnTo>
                  <a:lnTo>
                    <a:pt x="895146" y="513448"/>
                  </a:lnTo>
                  <a:lnTo>
                    <a:pt x="896785" y="511251"/>
                  </a:lnTo>
                  <a:lnTo>
                    <a:pt x="897890" y="508508"/>
                  </a:lnTo>
                  <a:lnTo>
                    <a:pt x="899528" y="505764"/>
                  </a:lnTo>
                  <a:lnTo>
                    <a:pt x="900633" y="502475"/>
                  </a:lnTo>
                  <a:lnTo>
                    <a:pt x="900633" y="499732"/>
                  </a:lnTo>
                  <a:lnTo>
                    <a:pt x="901738" y="494792"/>
                  </a:lnTo>
                  <a:lnTo>
                    <a:pt x="901738" y="489305"/>
                  </a:lnTo>
                  <a:lnTo>
                    <a:pt x="902271" y="484378"/>
                  </a:lnTo>
                  <a:lnTo>
                    <a:pt x="903935" y="452005"/>
                  </a:lnTo>
                  <a:lnTo>
                    <a:pt x="907224" y="353275"/>
                  </a:lnTo>
                  <a:lnTo>
                    <a:pt x="907224" y="273177"/>
                  </a:lnTo>
                  <a:close/>
                </a:path>
                <a:path w="1442720" h="535940">
                  <a:moveTo>
                    <a:pt x="1170495" y="491871"/>
                  </a:moveTo>
                  <a:lnTo>
                    <a:pt x="1161173" y="452005"/>
                  </a:lnTo>
                  <a:lnTo>
                    <a:pt x="1154049" y="447624"/>
                  </a:lnTo>
                  <a:lnTo>
                    <a:pt x="1144168" y="448170"/>
                  </a:lnTo>
                  <a:lnTo>
                    <a:pt x="1115923" y="449059"/>
                  </a:lnTo>
                  <a:lnTo>
                    <a:pt x="1087666" y="450367"/>
                  </a:lnTo>
                  <a:lnTo>
                    <a:pt x="1087666" y="449808"/>
                  </a:lnTo>
                  <a:lnTo>
                    <a:pt x="1066838" y="449808"/>
                  </a:lnTo>
                  <a:lnTo>
                    <a:pt x="1061339" y="449262"/>
                  </a:lnTo>
                  <a:lnTo>
                    <a:pt x="1055865" y="449262"/>
                  </a:lnTo>
                  <a:lnTo>
                    <a:pt x="1050378" y="448716"/>
                  </a:lnTo>
                  <a:lnTo>
                    <a:pt x="1043787" y="447624"/>
                  </a:lnTo>
                  <a:lnTo>
                    <a:pt x="1038301" y="444334"/>
                  </a:lnTo>
                  <a:lnTo>
                    <a:pt x="1037755" y="436651"/>
                  </a:lnTo>
                  <a:lnTo>
                    <a:pt x="1037196" y="432257"/>
                  </a:lnTo>
                  <a:lnTo>
                    <a:pt x="1036116" y="427329"/>
                  </a:lnTo>
                  <a:lnTo>
                    <a:pt x="1035812" y="412737"/>
                  </a:lnTo>
                  <a:lnTo>
                    <a:pt x="1035837" y="402640"/>
                  </a:lnTo>
                  <a:lnTo>
                    <a:pt x="1036256" y="392544"/>
                  </a:lnTo>
                  <a:lnTo>
                    <a:pt x="1037196" y="382333"/>
                  </a:lnTo>
                  <a:lnTo>
                    <a:pt x="1037678" y="368363"/>
                  </a:lnTo>
                  <a:lnTo>
                    <a:pt x="1052563" y="346138"/>
                  </a:lnTo>
                  <a:lnTo>
                    <a:pt x="1058608" y="345033"/>
                  </a:lnTo>
                  <a:lnTo>
                    <a:pt x="1078141" y="343598"/>
                  </a:lnTo>
                  <a:lnTo>
                    <a:pt x="1092060" y="342290"/>
                  </a:lnTo>
                  <a:lnTo>
                    <a:pt x="1094257" y="342290"/>
                  </a:lnTo>
                  <a:lnTo>
                    <a:pt x="1095362" y="341757"/>
                  </a:lnTo>
                  <a:lnTo>
                    <a:pt x="1100289" y="341757"/>
                  </a:lnTo>
                  <a:lnTo>
                    <a:pt x="1105230" y="340652"/>
                  </a:lnTo>
                  <a:lnTo>
                    <a:pt x="1116190" y="340652"/>
                  </a:lnTo>
                  <a:lnTo>
                    <a:pt x="1121676" y="338467"/>
                  </a:lnTo>
                  <a:lnTo>
                    <a:pt x="1133195" y="329679"/>
                  </a:lnTo>
                  <a:lnTo>
                    <a:pt x="1136497" y="323088"/>
                  </a:lnTo>
                  <a:lnTo>
                    <a:pt x="1136497" y="306082"/>
                  </a:lnTo>
                  <a:lnTo>
                    <a:pt x="1134300" y="297865"/>
                  </a:lnTo>
                  <a:lnTo>
                    <a:pt x="1134300" y="294030"/>
                  </a:lnTo>
                  <a:lnTo>
                    <a:pt x="1103490" y="272465"/>
                  </a:lnTo>
                  <a:lnTo>
                    <a:pt x="1086434" y="272554"/>
                  </a:lnTo>
                  <a:lnTo>
                    <a:pt x="1077798" y="272084"/>
                  </a:lnTo>
                  <a:lnTo>
                    <a:pt x="1065174" y="272084"/>
                  </a:lnTo>
                  <a:lnTo>
                    <a:pt x="1058608" y="272630"/>
                  </a:lnTo>
                  <a:lnTo>
                    <a:pt x="1048727" y="272630"/>
                  </a:lnTo>
                  <a:lnTo>
                    <a:pt x="1041603" y="270433"/>
                  </a:lnTo>
                  <a:lnTo>
                    <a:pt x="1039406" y="266598"/>
                  </a:lnTo>
                  <a:lnTo>
                    <a:pt x="1038301" y="261112"/>
                  </a:lnTo>
                  <a:lnTo>
                    <a:pt x="1038301" y="241909"/>
                  </a:lnTo>
                  <a:lnTo>
                    <a:pt x="1038860" y="234797"/>
                  </a:lnTo>
                  <a:lnTo>
                    <a:pt x="1038860" y="228752"/>
                  </a:lnTo>
                  <a:lnTo>
                    <a:pt x="1042149" y="224904"/>
                  </a:lnTo>
                  <a:lnTo>
                    <a:pt x="1048169" y="223812"/>
                  </a:lnTo>
                  <a:lnTo>
                    <a:pt x="1057503" y="221615"/>
                  </a:lnTo>
                  <a:lnTo>
                    <a:pt x="1061897" y="221068"/>
                  </a:lnTo>
                  <a:lnTo>
                    <a:pt x="1064641" y="220522"/>
                  </a:lnTo>
                  <a:lnTo>
                    <a:pt x="1067384" y="220522"/>
                  </a:lnTo>
                  <a:lnTo>
                    <a:pt x="1076693" y="218325"/>
                  </a:lnTo>
                  <a:lnTo>
                    <a:pt x="1107351" y="218528"/>
                  </a:lnTo>
                  <a:lnTo>
                    <a:pt x="1115415" y="218097"/>
                  </a:lnTo>
                  <a:lnTo>
                    <a:pt x="1123327" y="216687"/>
                  </a:lnTo>
                  <a:lnTo>
                    <a:pt x="1127709" y="216687"/>
                  </a:lnTo>
                  <a:lnTo>
                    <a:pt x="1133195" y="216128"/>
                  </a:lnTo>
                  <a:lnTo>
                    <a:pt x="1167015" y="184594"/>
                  </a:lnTo>
                  <a:lnTo>
                    <a:pt x="1167282" y="173901"/>
                  </a:lnTo>
                  <a:lnTo>
                    <a:pt x="1166418" y="163195"/>
                  </a:lnTo>
                  <a:lnTo>
                    <a:pt x="1141984" y="134391"/>
                  </a:lnTo>
                  <a:lnTo>
                    <a:pt x="1137589" y="132753"/>
                  </a:lnTo>
                  <a:lnTo>
                    <a:pt x="1125791" y="132765"/>
                  </a:lnTo>
                  <a:lnTo>
                    <a:pt x="1110983" y="133223"/>
                  </a:lnTo>
                  <a:lnTo>
                    <a:pt x="1103579" y="133858"/>
                  </a:lnTo>
                  <a:lnTo>
                    <a:pt x="1090828" y="134391"/>
                  </a:lnTo>
                  <a:lnTo>
                    <a:pt x="1078077" y="134467"/>
                  </a:lnTo>
                  <a:lnTo>
                    <a:pt x="1052563" y="133858"/>
                  </a:lnTo>
                  <a:lnTo>
                    <a:pt x="1034465" y="132549"/>
                  </a:lnTo>
                  <a:lnTo>
                    <a:pt x="988390" y="130556"/>
                  </a:lnTo>
                  <a:lnTo>
                    <a:pt x="955128" y="152844"/>
                  </a:lnTo>
                  <a:lnTo>
                    <a:pt x="948893" y="172250"/>
                  </a:lnTo>
                  <a:lnTo>
                    <a:pt x="948893" y="176098"/>
                  </a:lnTo>
                  <a:lnTo>
                    <a:pt x="946696" y="193090"/>
                  </a:lnTo>
                  <a:lnTo>
                    <a:pt x="946696" y="201333"/>
                  </a:lnTo>
                  <a:lnTo>
                    <a:pt x="947585" y="244652"/>
                  </a:lnTo>
                  <a:lnTo>
                    <a:pt x="948893" y="287997"/>
                  </a:lnTo>
                  <a:lnTo>
                    <a:pt x="948893" y="292379"/>
                  </a:lnTo>
                  <a:lnTo>
                    <a:pt x="949998" y="318236"/>
                  </a:lnTo>
                  <a:lnTo>
                    <a:pt x="950125" y="331343"/>
                  </a:lnTo>
                  <a:lnTo>
                    <a:pt x="949439" y="344500"/>
                  </a:lnTo>
                  <a:lnTo>
                    <a:pt x="948347" y="352729"/>
                  </a:lnTo>
                  <a:lnTo>
                    <a:pt x="948893" y="361505"/>
                  </a:lnTo>
                  <a:lnTo>
                    <a:pt x="948347" y="369735"/>
                  </a:lnTo>
                  <a:lnTo>
                    <a:pt x="945603" y="433908"/>
                  </a:lnTo>
                  <a:lnTo>
                    <a:pt x="942530" y="489800"/>
                  </a:lnTo>
                  <a:lnTo>
                    <a:pt x="957122" y="521131"/>
                  </a:lnTo>
                  <a:lnTo>
                    <a:pt x="961504" y="524421"/>
                  </a:lnTo>
                  <a:lnTo>
                    <a:pt x="980986" y="525170"/>
                  </a:lnTo>
                  <a:lnTo>
                    <a:pt x="998258" y="525513"/>
                  </a:lnTo>
                  <a:lnTo>
                    <a:pt x="1056398" y="523862"/>
                  </a:lnTo>
                  <a:lnTo>
                    <a:pt x="1064641" y="523316"/>
                  </a:lnTo>
                  <a:lnTo>
                    <a:pt x="1072857" y="524421"/>
                  </a:lnTo>
                  <a:lnTo>
                    <a:pt x="1081633" y="523862"/>
                  </a:lnTo>
                  <a:lnTo>
                    <a:pt x="1090777" y="523773"/>
                  </a:lnTo>
                  <a:lnTo>
                    <a:pt x="1118387" y="522770"/>
                  </a:lnTo>
                  <a:lnTo>
                    <a:pt x="1123327" y="522770"/>
                  </a:lnTo>
                  <a:lnTo>
                    <a:pt x="1127709" y="523316"/>
                  </a:lnTo>
                  <a:lnTo>
                    <a:pt x="1146911" y="523316"/>
                  </a:lnTo>
                  <a:lnTo>
                    <a:pt x="1166660" y="511238"/>
                  </a:lnTo>
                  <a:lnTo>
                    <a:pt x="1168857" y="506857"/>
                  </a:lnTo>
                  <a:lnTo>
                    <a:pt x="1170495" y="491871"/>
                  </a:lnTo>
                  <a:close/>
                </a:path>
                <a:path w="1442720" h="535940">
                  <a:moveTo>
                    <a:pt x="1442554" y="204622"/>
                  </a:moveTo>
                  <a:lnTo>
                    <a:pt x="1442008" y="197485"/>
                  </a:lnTo>
                  <a:lnTo>
                    <a:pt x="1442008" y="160718"/>
                  </a:lnTo>
                  <a:lnTo>
                    <a:pt x="1439811" y="156895"/>
                  </a:lnTo>
                  <a:lnTo>
                    <a:pt x="1436522" y="153060"/>
                  </a:lnTo>
                  <a:lnTo>
                    <a:pt x="1433233" y="148666"/>
                  </a:lnTo>
                  <a:lnTo>
                    <a:pt x="1428292" y="147015"/>
                  </a:lnTo>
                  <a:lnTo>
                    <a:pt x="1391539" y="138785"/>
                  </a:lnTo>
                  <a:lnTo>
                    <a:pt x="1384960" y="138239"/>
                  </a:lnTo>
                  <a:lnTo>
                    <a:pt x="1378381" y="139890"/>
                  </a:lnTo>
                  <a:lnTo>
                    <a:pt x="1371790" y="139890"/>
                  </a:lnTo>
                  <a:lnTo>
                    <a:pt x="1315834" y="139890"/>
                  </a:lnTo>
                  <a:lnTo>
                    <a:pt x="1315834" y="139344"/>
                  </a:lnTo>
                  <a:lnTo>
                    <a:pt x="1290612" y="139268"/>
                  </a:lnTo>
                  <a:lnTo>
                    <a:pt x="1265377" y="138785"/>
                  </a:lnTo>
                  <a:lnTo>
                    <a:pt x="1258252" y="138785"/>
                  </a:lnTo>
                  <a:lnTo>
                    <a:pt x="1252220" y="139890"/>
                  </a:lnTo>
                  <a:lnTo>
                    <a:pt x="1245628" y="141528"/>
                  </a:lnTo>
                  <a:lnTo>
                    <a:pt x="1241793" y="142074"/>
                  </a:lnTo>
                  <a:lnTo>
                    <a:pt x="1233284" y="185458"/>
                  </a:lnTo>
                  <a:lnTo>
                    <a:pt x="1233563" y="196926"/>
                  </a:lnTo>
                  <a:lnTo>
                    <a:pt x="1234655" y="202425"/>
                  </a:lnTo>
                  <a:lnTo>
                    <a:pt x="1236306" y="207352"/>
                  </a:lnTo>
                  <a:lnTo>
                    <a:pt x="1236853" y="212839"/>
                  </a:lnTo>
                  <a:lnTo>
                    <a:pt x="1241793" y="216141"/>
                  </a:lnTo>
                  <a:lnTo>
                    <a:pt x="1247279" y="219417"/>
                  </a:lnTo>
                  <a:lnTo>
                    <a:pt x="1253312" y="221627"/>
                  </a:lnTo>
                  <a:lnTo>
                    <a:pt x="1259344" y="221627"/>
                  </a:lnTo>
                  <a:lnTo>
                    <a:pt x="1270762" y="222148"/>
                  </a:lnTo>
                  <a:lnTo>
                    <a:pt x="1282039" y="222173"/>
                  </a:lnTo>
                  <a:lnTo>
                    <a:pt x="1293202" y="221767"/>
                  </a:lnTo>
                  <a:lnTo>
                    <a:pt x="1325714" y="219417"/>
                  </a:lnTo>
                  <a:lnTo>
                    <a:pt x="1330655" y="219417"/>
                  </a:lnTo>
                  <a:lnTo>
                    <a:pt x="1341069" y="218325"/>
                  </a:lnTo>
                  <a:lnTo>
                    <a:pt x="1348206" y="218325"/>
                  </a:lnTo>
                  <a:lnTo>
                    <a:pt x="1352588" y="224358"/>
                  </a:lnTo>
                  <a:lnTo>
                    <a:pt x="1349298" y="230936"/>
                  </a:lnTo>
                  <a:lnTo>
                    <a:pt x="1348765" y="232600"/>
                  </a:lnTo>
                  <a:lnTo>
                    <a:pt x="1348206" y="233680"/>
                  </a:lnTo>
                  <a:lnTo>
                    <a:pt x="1347660" y="235331"/>
                  </a:lnTo>
                  <a:lnTo>
                    <a:pt x="1344371" y="240271"/>
                  </a:lnTo>
                  <a:lnTo>
                    <a:pt x="1342174" y="244652"/>
                  </a:lnTo>
                  <a:lnTo>
                    <a:pt x="1338884" y="249593"/>
                  </a:lnTo>
                  <a:lnTo>
                    <a:pt x="1319136" y="281952"/>
                  </a:lnTo>
                  <a:lnTo>
                    <a:pt x="1310360" y="295871"/>
                  </a:lnTo>
                  <a:lnTo>
                    <a:pt x="1284528" y="335610"/>
                  </a:lnTo>
                  <a:lnTo>
                    <a:pt x="1279093" y="344500"/>
                  </a:lnTo>
                  <a:lnTo>
                    <a:pt x="1244892" y="397116"/>
                  </a:lnTo>
                  <a:lnTo>
                    <a:pt x="1215453" y="437756"/>
                  </a:lnTo>
                  <a:lnTo>
                    <a:pt x="1213269" y="442125"/>
                  </a:lnTo>
                  <a:lnTo>
                    <a:pt x="1212710" y="446519"/>
                  </a:lnTo>
                  <a:lnTo>
                    <a:pt x="1210525" y="456946"/>
                  </a:lnTo>
                  <a:lnTo>
                    <a:pt x="1209979" y="462432"/>
                  </a:lnTo>
                  <a:lnTo>
                    <a:pt x="1211351" y="506450"/>
                  </a:lnTo>
                  <a:lnTo>
                    <a:pt x="1245628" y="535381"/>
                  </a:lnTo>
                  <a:lnTo>
                    <a:pt x="1309814" y="535381"/>
                  </a:lnTo>
                  <a:lnTo>
                    <a:pt x="1350403" y="533742"/>
                  </a:lnTo>
                  <a:lnTo>
                    <a:pt x="1378864" y="533666"/>
                  </a:lnTo>
                  <a:lnTo>
                    <a:pt x="1420825" y="530936"/>
                  </a:lnTo>
                  <a:lnTo>
                    <a:pt x="1442008" y="497535"/>
                  </a:lnTo>
                  <a:lnTo>
                    <a:pt x="1441462" y="489851"/>
                  </a:lnTo>
                  <a:lnTo>
                    <a:pt x="1437068" y="474510"/>
                  </a:lnTo>
                  <a:lnTo>
                    <a:pt x="1435976" y="466267"/>
                  </a:lnTo>
                  <a:lnTo>
                    <a:pt x="1431582" y="459689"/>
                  </a:lnTo>
                  <a:lnTo>
                    <a:pt x="1427746" y="452551"/>
                  </a:lnTo>
                  <a:lnTo>
                    <a:pt x="1421714" y="448716"/>
                  </a:lnTo>
                  <a:lnTo>
                    <a:pt x="1412938" y="448716"/>
                  </a:lnTo>
                  <a:lnTo>
                    <a:pt x="1405801" y="449275"/>
                  </a:lnTo>
                  <a:lnTo>
                    <a:pt x="1399222" y="449275"/>
                  </a:lnTo>
                  <a:lnTo>
                    <a:pt x="1392085" y="448716"/>
                  </a:lnTo>
                  <a:lnTo>
                    <a:pt x="1331201" y="448779"/>
                  </a:lnTo>
                  <a:lnTo>
                    <a:pt x="1313103" y="449275"/>
                  </a:lnTo>
                  <a:lnTo>
                    <a:pt x="1303782" y="447065"/>
                  </a:lnTo>
                  <a:lnTo>
                    <a:pt x="1302131" y="443230"/>
                  </a:lnTo>
                  <a:lnTo>
                    <a:pt x="1305420" y="435559"/>
                  </a:lnTo>
                  <a:lnTo>
                    <a:pt x="1307617" y="432269"/>
                  </a:lnTo>
                  <a:lnTo>
                    <a:pt x="1318590" y="418223"/>
                  </a:lnTo>
                  <a:lnTo>
                    <a:pt x="1326959" y="406615"/>
                  </a:lnTo>
                  <a:lnTo>
                    <a:pt x="1346022" y="379056"/>
                  </a:lnTo>
                  <a:lnTo>
                    <a:pt x="1348206" y="374662"/>
                  </a:lnTo>
                  <a:lnTo>
                    <a:pt x="1351508" y="370827"/>
                  </a:lnTo>
                  <a:lnTo>
                    <a:pt x="1356156" y="364871"/>
                  </a:lnTo>
                  <a:lnTo>
                    <a:pt x="1360347" y="358622"/>
                  </a:lnTo>
                  <a:lnTo>
                    <a:pt x="1367955" y="345592"/>
                  </a:lnTo>
                  <a:lnTo>
                    <a:pt x="1381048" y="324192"/>
                  </a:lnTo>
                  <a:lnTo>
                    <a:pt x="1395933" y="298970"/>
                  </a:lnTo>
                  <a:lnTo>
                    <a:pt x="1397571" y="294576"/>
                  </a:lnTo>
                  <a:lnTo>
                    <a:pt x="1400314" y="290182"/>
                  </a:lnTo>
                  <a:lnTo>
                    <a:pt x="1406588" y="279171"/>
                  </a:lnTo>
                  <a:lnTo>
                    <a:pt x="1413078" y="268249"/>
                  </a:lnTo>
                  <a:lnTo>
                    <a:pt x="1426654" y="246303"/>
                  </a:lnTo>
                  <a:lnTo>
                    <a:pt x="1434325" y="232041"/>
                  </a:lnTo>
                  <a:lnTo>
                    <a:pt x="1435976" y="223812"/>
                  </a:lnTo>
                  <a:lnTo>
                    <a:pt x="1436522" y="222161"/>
                  </a:lnTo>
                  <a:lnTo>
                    <a:pt x="1437614" y="219964"/>
                  </a:lnTo>
                  <a:lnTo>
                    <a:pt x="1439811" y="211201"/>
                  </a:lnTo>
                  <a:lnTo>
                    <a:pt x="1442554" y="204622"/>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2941343" y="583595"/>
              <a:ext cx="165526" cy="74731"/>
            </a:xfrm>
            <a:prstGeom prst="rect">
              <a:avLst/>
            </a:prstGeom>
          </p:spPr>
        </p:pic>
        <p:sp>
          <p:nvSpPr>
            <p:cNvPr id="6" name="object 6"/>
            <p:cNvSpPr/>
            <p:nvPr/>
          </p:nvSpPr>
          <p:spPr>
            <a:xfrm>
              <a:off x="3138246" y="442270"/>
              <a:ext cx="4781550" cy="408305"/>
            </a:xfrm>
            <a:custGeom>
              <a:avLst/>
              <a:gdLst/>
              <a:ahLst/>
              <a:cxnLst/>
              <a:rect l="l" t="t" r="r" b="b"/>
              <a:pathLst>
                <a:path w="4781550" h="408305">
                  <a:moveTo>
                    <a:pt x="244094" y="40944"/>
                  </a:moveTo>
                  <a:lnTo>
                    <a:pt x="243560" y="35458"/>
                  </a:lnTo>
                  <a:lnTo>
                    <a:pt x="239166" y="20650"/>
                  </a:lnTo>
                  <a:lnTo>
                    <a:pt x="232041" y="14617"/>
                  </a:lnTo>
                  <a:lnTo>
                    <a:pt x="214972" y="14732"/>
                  </a:lnTo>
                  <a:lnTo>
                    <a:pt x="176771" y="22987"/>
                  </a:lnTo>
                  <a:lnTo>
                    <a:pt x="162915" y="51917"/>
                  </a:lnTo>
                  <a:lnTo>
                    <a:pt x="160731" y="59601"/>
                  </a:lnTo>
                  <a:lnTo>
                    <a:pt x="137680" y="157238"/>
                  </a:lnTo>
                  <a:lnTo>
                    <a:pt x="136588" y="160540"/>
                  </a:lnTo>
                  <a:lnTo>
                    <a:pt x="135496" y="162179"/>
                  </a:lnTo>
                  <a:lnTo>
                    <a:pt x="133299" y="169849"/>
                  </a:lnTo>
                  <a:lnTo>
                    <a:pt x="131648" y="173697"/>
                  </a:lnTo>
                  <a:lnTo>
                    <a:pt x="126161" y="189052"/>
                  </a:lnTo>
                  <a:lnTo>
                    <a:pt x="125082" y="190703"/>
                  </a:lnTo>
                  <a:lnTo>
                    <a:pt x="119595" y="195643"/>
                  </a:lnTo>
                  <a:lnTo>
                    <a:pt x="114096" y="195643"/>
                  </a:lnTo>
                  <a:lnTo>
                    <a:pt x="111353" y="190144"/>
                  </a:lnTo>
                  <a:lnTo>
                    <a:pt x="109715" y="187960"/>
                  </a:lnTo>
                  <a:lnTo>
                    <a:pt x="108610" y="185775"/>
                  </a:lnTo>
                  <a:lnTo>
                    <a:pt x="107518" y="183032"/>
                  </a:lnTo>
                  <a:lnTo>
                    <a:pt x="105321" y="173697"/>
                  </a:lnTo>
                  <a:lnTo>
                    <a:pt x="103670" y="168770"/>
                  </a:lnTo>
                  <a:lnTo>
                    <a:pt x="89560" y="107594"/>
                  </a:lnTo>
                  <a:lnTo>
                    <a:pt x="81876" y="77063"/>
                  </a:lnTo>
                  <a:lnTo>
                    <a:pt x="79679" y="67005"/>
                  </a:lnTo>
                  <a:lnTo>
                    <a:pt x="75692" y="46990"/>
                  </a:lnTo>
                  <a:lnTo>
                    <a:pt x="73507" y="38747"/>
                  </a:lnTo>
                  <a:lnTo>
                    <a:pt x="69659" y="32169"/>
                  </a:lnTo>
                  <a:lnTo>
                    <a:pt x="64185" y="26136"/>
                  </a:lnTo>
                  <a:lnTo>
                    <a:pt x="61988" y="22847"/>
                  </a:lnTo>
                  <a:lnTo>
                    <a:pt x="58686" y="20650"/>
                  </a:lnTo>
                  <a:lnTo>
                    <a:pt x="54864" y="19011"/>
                  </a:lnTo>
                  <a:lnTo>
                    <a:pt x="47167" y="15709"/>
                  </a:lnTo>
                  <a:lnTo>
                    <a:pt x="39497" y="15163"/>
                  </a:lnTo>
                  <a:lnTo>
                    <a:pt x="31267" y="15709"/>
                  </a:lnTo>
                  <a:lnTo>
                    <a:pt x="28524" y="15709"/>
                  </a:lnTo>
                  <a:lnTo>
                    <a:pt x="25234" y="15163"/>
                  </a:lnTo>
                  <a:lnTo>
                    <a:pt x="21399" y="15709"/>
                  </a:lnTo>
                  <a:lnTo>
                    <a:pt x="17005" y="16814"/>
                  </a:lnTo>
                  <a:lnTo>
                    <a:pt x="10414" y="21196"/>
                  </a:lnTo>
                  <a:lnTo>
                    <a:pt x="6591" y="25603"/>
                  </a:lnTo>
                  <a:lnTo>
                    <a:pt x="4940" y="31076"/>
                  </a:lnTo>
                  <a:lnTo>
                    <a:pt x="2743" y="36563"/>
                  </a:lnTo>
                  <a:lnTo>
                    <a:pt x="1104" y="41503"/>
                  </a:lnTo>
                  <a:lnTo>
                    <a:pt x="1104" y="51917"/>
                  </a:lnTo>
                  <a:lnTo>
                    <a:pt x="546" y="54660"/>
                  </a:lnTo>
                  <a:lnTo>
                    <a:pt x="0" y="61252"/>
                  </a:lnTo>
                  <a:lnTo>
                    <a:pt x="0" y="67830"/>
                  </a:lnTo>
                  <a:lnTo>
                    <a:pt x="7620" y="91135"/>
                  </a:lnTo>
                  <a:lnTo>
                    <a:pt x="14503" y="114858"/>
                  </a:lnTo>
                  <a:lnTo>
                    <a:pt x="17868" y="128625"/>
                  </a:lnTo>
                  <a:lnTo>
                    <a:pt x="23825" y="150431"/>
                  </a:lnTo>
                  <a:lnTo>
                    <a:pt x="27635" y="165468"/>
                  </a:lnTo>
                  <a:lnTo>
                    <a:pt x="30937" y="180505"/>
                  </a:lnTo>
                  <a:lnTo>
                    <a:pt x="33464" y="195643"/>
                  </a:lnTo>
                  <a:lnTo>
                    <a:pt x="35407" y="209194"/>
                  </a:lnTo>
                  <a:lnTo>
                    <a:pt x="37922" y="222656"/>
                  </a:lnTo>
                  <a:lnTo>
                    <a:pt x="40944" y="235902"/>
                  </a:lnTo>
                  <a:lnTo>
                    <a:pt x="44424" y="248843"/>
                  </a:lnTo>
                  <a:lnTo>
                    <a:pt x="50533" y="269354"/>
                  </a:lnTo>
                  <a:lnTo>
                    <a:pt x="57048" y="289445"/>
                  </a:lnTo>
                  <a:lnTo>
                    <a:pt x="78625" y="361251"/>
                  </a:lnTo>
                  <a:lnTo>
                    <a:pt x="101485" y="390372"/>
                  </a:lnTo>
                  <a:lnTo>
                    <a:pt x="106972" y="393674"/>
                  </a:lnTo>
                  <a:lnTo>
                    <a:pt x="113728" y="396328"/>
                  </a:lnTo>
                  <a:lnTo>
                    <a:pt x="120751" y="397230"/>
                  </a:lnTo>
                  <a:lnTo>
                    <a:pt x="127876" y="396900"/>
                  </a:lnTo>
                  <a:lnTo>
                    <a:pt x="161823" y="373926"/>
                  </a:lnTo>
                  <a:lnTo>
                    <a:pt x="162369" y="373926"/>
                  </a:lnTo>
                  <a:lnTo>
                    <a:pt x="162369" y="372821"/>
                  </a:lnTo>
                  <a:lnTo>
                    <a:pt x="176847" y="316280"/>
                  </a:lnTo>
                  <a:lnTo>
                    <a:pt x="187121" y="280733"/>
                  </a:lnTo>
                  <a:lnTo>
                    <a:pt x="195834" y="252691"/>
                  </a:lnTo>
                  <a:lnTo>
                    <a:pt x="196926" y="247205"/>
                  </a:lnTo>
                  <a:lnTo>
                    <a:pt x="198031" y="244462"/>
                  </a:lnTo>
                  <a:lnTo>
                    <a:pt x="211188" y="181927"/>
                  </a:lnTo>
                  <a:lnTo>
                    <a:pt x="221615" y="136398"/>
                  </a:lnTo>
                  <a:lnTo>
                    <a:pt x="223278" y="127673"/>
                  </a:lnTo>
                  <a:lnTo>
                    <a:pt x="227012" y="110020"/>
                  </a:lnTo>
                  <a:lnTo>
                    <a:pt x="229298" y="101295"/>
                  </a:lnTo>
                  <a:lnTo>
                    <a:pt x="235254" y="73926"/>
                  </a:lnTo>
                  <a:lnTo>
                    <a:pt x="238480" y="60337"/>
                  </a:lnTo>
                  <a:lnTo>
                    <a:pt x="242468" y="46990"/>
                  </a:lnTo>
                  <a:lnTo>
                    <a:pt x="244094" y="40944"/>
                  </a:lnTo>
                  <a:close/>
                </a:path>
                <a:path w="4781550" h="408305">
                  <a:moveTo>
                    <a:pt x="519963" y="179527"/>
                  </a:moveTo>
                  <a:lnTo>
                    <a:pt x="515912" y="133197"/>
                  </a:lnTo>
                  <a:lnTo>
                    <a:pt x="502018" y="85382"/>
                  </a:lnTo>
                  <a:lnTo>
                    <a:pt x="485724" y="47180"/>
                  </a:lnTo>
                  <a:lnTo>
                    <a:pt x="453478" y="16154"/>
                  </a:lnTo>
                  <a:lnTo>
                    <a:pt x="434924" y="6921"/>
                  </a:lnTo>
                  <a:lnTo>
                    <a:pt x="434924" y="208254"/>
                  </a:lnTo>
                  <a:lnTo>
                    <a:pt x="434289" y="221145"/>
                  </a:lnTo>
                  <a:lnTo>
                    <a:pt x="429082" y="260527"/>
                  </a:lnTo>
                  <a:lnTo>
                    <a:pt x="415315" y="296481"/>
                  </a:lnTo>
                  <a:lnTo>
                    <a:pt x="383298" y="315061"/>
                  </a:lnTo>
                  <a:lnTo>
                    <a:pt x="376821" y="313575"/>
                  </a:lnTo>
                  <a:lnTo>
                    <a:pt x="343357" y="292735"/>
                  </a:lnTo>
                  <a:lnTo>
                    <a:pt x="329145" y="241731"/>
                  </a:lnTo>
                  <a:lnTo>
                    <a:pt x="327075" y="208254"/>
                  </a:lnTo>
                  <a:lnTo>
                    <a:pt x="327088" y="206756"/>
                  </a:lnTo>
                  <a:lnTo>
                    <a:pt x="332117" y="155041"/>
                  </a:lnTo>
                  <a:lnTo>
                    <a:pt x="349846" y="113017"/>
                  </a:lnTo>
                  <a:lnTo>
                    <a:pt x="380669" y="85382"/>
                  </a:lnTo>
                  <a:lnTo>
                    <a:pt x="388340" y="85928"/>
                  </a:lnTo>
                  <a:lnTo>
                    <a:pt x="392734" y="86474"/>
                  </a:lnTo>
                  <a:lnTo>
                    <a:pt x="396570" y="87579"/>
                  </a:lnTo>
                  <a:lnTo>
                    <a:pt x="400964" y="88671"/>
                  </a:lnTo>
                  <a:lnTo>
                    <a:pt x="424002" y="119392"/>
                  </a:lnTo>
                  <a:lnTo>
                    <a:pt x="432803" y="157568"/>
                  </a:lnTo>
                  <a:lnTo>
                    <a:pt x="434428" y="178092"/>
                  </a:lnTo>
                  <a:lnTo>
                    <a:pt x="434428" y="185216"/>
                  </a:lnTo>
                  <a:lnTo>
                    <a:pt x="434848" y="190690"/>
                  </a:lnTo>
                  <a:lnTo>
                    <a:pt x="434924" y="208254"/>
                  </a:lnTo>
                  <a:lnTo>
                    <a:pt x="434924" y="6921"/>
                  </a:lnTo>
                  <a:lnTo>
                    <a:pt x="396570" y="0"/>
                  </a:lnTo>
                  <a:lnTo>
                    <a:pt x="388340" y="355"/>
                  </a:lnTo>
                  <a:lnTo>
                    <a:pt x="346824" y="10185"/>
                  </a:lnTo>
                  <a:lnTo>
                    <a:pt x="311823" y="34290"/>
                  </a:lnTo>
                  <a:lnTo>
                    <a:pt x="284949" y="67348"/>
                  </a:lnTo>
                  <a:lnTo>
                    <a:pt x="269773" y="107048"/>
                  </a:lnTo>
                  <a:lnTo>
                    <a:pt x="263702" y="147294"/>
                  </a:lnTo>
                  <a:lnTo>
                    <a:pt x="263283" y="152857"/>
                  </a:lnTo>
                  <a:lnTo>
                    <a:pt x="262178" y="159435"/>
                  </a:lnTo>
                  <a:lnTo>
                    <a:pt x="260654" y="169405"/>
                  </a:lnTo>
                  <a:lnTo>
                    <a:pt x="259435" y="179527"/>
                  </a:lnTo>
                  <a:lnTo>
                    <a:pt x="258635" y="189750"/>
                  </a:lnTo>
                  <a:lnTo>
                    <a:pt x="258330" y="200152"/>
                  </a:lnTo>
                  <a:lnTo>
                    <a:pt x="257797" y="208254"/>
                  </a:lnTo>
                  <a:lnTo>
                    <a:pt x="258343" y="217030"/>
                  </a:lnTo>
                  <a:lnTo>
                    <a:pt x="257797" y="225259"/>
                  </a:lnTo>
                  <a:lnTo>
                    <a:pt x="257187" y="237502"/>
                  </a:lnTo>
                  <a:lnTo>
                    <a:pt x="261950" y="290766"/>
                  </a:lnTo>
                  <a:lnTo>
                    <a:pt x="281927" y="339902"/>
                  </a:lnTo>
                  <a:lnTo>
                    <a:pt x="307708" y="367880"/>
                  </a:lnTo>
                  <a:lnTo>
                    <a:pt x="309346" y="369531"/>
                  </a:lnTo>
                  <a:lnTo>
                    <a:pt x="314299" y="373367"/>
                  </a:lnTo>
                  <a:lnTo>
                    <a:pt x="318681" y="377761"/>
                  </a:lnTo>
                  <a:lnTo>
                    <a:pt x="323608" y="380504"/>
                  </a:lnTo>
                  <a:lnTo>
                    <a:pt x="329095" y="384327"/>
                  </a:lnTo>
                  <a:lnTo>
                    <a:pt x="335140" y="387083"/>
                  </a:lnTo>
                  <a:lnTo>
                    <a:pt x="341172" y="389280"/>
                  </a:lnTo>
                  <a:lnTo>
                    <a:pt x="347751" y="392023"/>
                  </a:lnTo>
                  <a:lnTo>
                    <a:pt x="354888" y="393661"/>
                  </a:lnTo>
                  <a:lnTo>
                    <a:pt x="361467" y="395312"/>
                  </a:lnTo>
                  <a:lnTo>
                    <a:pt x="386156" y="398602"/>
                  </a:lnTo>
                  <a:lnTo>
                    <a:pt x="389991" y="398602"/>
                  </a:lnTo>
                  <a:lnTo>
                    <a:pt x="403161" y="396951"/>
                  </a:lnTo>
                  <a:lnTo>
                    <a:pt x="440118" y="382524"/>
                  </a:lnTo>
                  <a:lnTo>
                    <a:pt x="468439" y="355269"/>
                  </a:lnTo>
                  <a:lnTo>
                    <a:pt x="477748" y="341553"/>
                  </a:lnTo>
                  <a:lnTo>
                    <a:pt x="482257" y="335457"/>
                  </a:lnTo>
                  <a:lnTo>
                    <a:pt x="486600" y="329349"/>
                  </a:lnTo>
                  <a:lnTo>
                    <a:pt x="490639" y="323037"/>
                  </a:lnTo>
                  <a:lnTo>
                    <a:pt x="494220" y="316318"/>
                  </a:lnTo>
                  <a:lnTo>
                    <a:pt x="494715" y="315061"/>
                  </a:lnTo>
                  <a:lnTo>
                    <a:pt x="500799" y="299859"/>
                  </a:lnTo>
                  <a:lnTo>
                    <a:pt x="511340" y="261366"/>
                  </a:lnTo>
                  <a:lnTo>
                    <a:pt x="517461" y="221145"/>
                  </a:lnTo>
                  <a:lnTo>
                    <a:pt x="519163" y="200037"/>
                  </a:lnTo>
                  <a:lnTo>
                    <a:pt x="519963" y="179527"/>
                  </a:lnTo>
                  <a:close/>
                </a:path>
                <a:path w="4781550" h="408305">
                  <a:moveTo>
                    <a:pt x="793686" y="34366"/>
                  </a:moveTo>
                  <a:lnTo>
                    <a:pt x="776693" y="12966"/>
                  </a:lnTo>
                  <a:lnTo>
                    <a:pt x="771753" y="11328"/>
                  </a:lnTo>
                  <a:lnTo>
                    <a:pt x="766813" y="10223"/>
                  </a:lnTo>
                  <a:lnTo>
                    <a:pt x="756386" y="11328"/>
                  </a:lnTo>
                  <a:lnTo>
                    <a:pt x="750900" y="13525"/>
                  </a:lnTo>
                  <a:lnTo>
                    <a:pt x="745426" y="15163"/>
                  </a:lnTo>
                  <a:lnTo>
                    <a:pt x="744321" y="15163"/>
                  </a:lnTo>
                  <a:lnTo>
                    <a:pt x="742124" y="17360"/>
                  </a:lnTo>
                  <a:lnTo>
                    <a:pt x="727697" y="59461"/>
                  </a:lnTo>
                  <a:lnTo>
                    <a:pt x="726224" y="80441"/>
                  </a:lnTo>
                  <a:lnTo>
                    <a:pt x="722287" y="123190"/>
                  </a:lnTo>
                  <a:lnTo>
                    <a:pt x="721283" y="137502"/>
                  </a:lnTo>
                  <a:lnTo>
                    <a:pt x="717448" y="235686"/>
                  </a:lnTo>
                  <a:lnTo>
                    <a:pt x="716280" y="251129"/>
                  </a:lnTo>
                  <a:lnTo>
                    <a:pt x="707021" y="296024"/>
                  </a:lnTo>
                  <a:lnTo>
                    <a:pt x="676313" y="333324"/>
                  </a:lnTo>
                  <a:lnTo>
                    <a:pt x="668616" y="333324"/>
                  </a:lnTo>
                  <a:lnTo>
                    <a:pt x="659307" y="330581"/>
                  </a:lnTo>
                  <a:lnTo>
                    <a:pt x="657644" y="329488"/>
                  </a:lnTo>
                  <a:lnTo>
                    <a:pt x="656005" y="328942"/>
                  </a:lnTo>
                  <a:lnTo>
                    <a:pt x="632282" y="292087"/>
                  </a:lnTo>
                  <a:lnTo>
                    <a:pt x="626491" y="230149"/>
                  </a:lnTo>
                  <a:lnTo>
                    <a:pt x="626148" y="203314"/>
                  </a:lnTo>
                  <a:lnTo>
                    <a:pt x="626389" y="154508"/>
                  </a:lnTo>
                  <a:lnTo>
                    <a:pt x="626935" y="150114"/>
                  </a:lnTo>
                  <a:lnTo>
                    <a:pt x="626935" y="145719"/>
                  </a:lnTo>
                  <a:lnTo>
                    <a:pt x="628040" y="133654"/>
                  </a:lnTo>
                  <a:lnTo>
                    <a:pt x="628040" y="118300"/>
                  </a:lnTo>
                  <a:lnTo>
                    <a:pt x="629475" y="88671"/>
                  </a:lnTo>
                  <a:lnTo>
                    <a:pt x="628726" y="44373"/>
                  </a:lnTo>
                  <a:lnTo>
                    <a:pt x="603491" y="12217"/>
                  </a:lnTo>
                  <a:lnTo>
                    <a:pt x="594334" y="12382"/>
                  </a:lnTo>
                  <a:lnTo>
                    <a:pt x="567918" y="43421"/>
                  </a:lnTo>
                  <a:lnTo>
                    <a:pt x="562749" y="65633"/>
                  </a:lnTo>
                  <a:lnTo>
                    <a:pt x="561657" y="69469"/>
                  </a:lnTo>
                  <a:lnTo>
                    <a:pt x="561657" y="78803"/>
                  </a:lnTo>
                  <a:lnTo>
                    <a:pt x="561111" y="85928"/>
                  </a:lnTo>
                  <a:lnTo>
                    <a:pt x="561111" y="93065"/>
                  </a:lnTo>
                  <a:lnTo>
                    <a:pt x="558368" y="189064"/>
                  </a:lnTo>
                  <a:lnTo>
                    <a:pt x="558253" y="203034"/>
                  </a:lnTo>
                  <a:lnTo>
                    <a:pt x="558711" y="216966"/>
                  </a:lnTo>
                  <a:lnTo>
                    <a:pt x="559676" y="230784"/>
                  </a:lnTo>
                  <a:lnTo>
                    <a:pt x="561111" y="244462"/>
                  </a:lnTo>
                  <a:lnTo>
                    <a:pt x="563854" y="276821"/>
                  </a:lnTo>
                  <a:lnTo>
                    <a:pt x="572084" y="316318"/>
                  </a:lnTo>
                  <a:lnTo>
                    <a:pt x="584695" y="347586"/>
                  </a:lnTo>
                  <a:lnTo>
                    <a:pt x="586892" y="353072"/>
                  </a:lnTo>
                  <a:lnTo>
                    <a:pt x="617054" y="387553"/>
                  </a:lnTo>
                  <a:lnTo>
                    <a:pt x="646137" y="399148"/>
                  </a:lnTo>
                  <a:lnTo>
                    <a:pt x="652716" y="401891"/>
                  </a:lnTo>
                  <a:lnTo>
                    <a:pt x="658990" y="403961"/>
                  </a:lnTo>
                  <a:lnTo>
                    <a:pt x="665403" y="405320"/>
                  </a:lnTo>
                  <a:lnTo>
                    <a:pt x="671918" y="406057"/>
                  </a:lnTo>
                  <a:lnTo>
                    <a:pt x="678497" y="406273"/>
                  </a:lnTo>
                  <a:lnTo>
                    <a:pt x="692150" y="405257"/>
                  </a:lnTo>
                  <a:lnTo>
                    <a:pt x="698792" y="404355"/>
                  </a:lnTo>
                  <a:lnTo>
                    <a:pt x="705370" y="402996"/>
                  </a:lnTo>
                  <a:lnTo>
                    <a:pt x="710323" y="401345"/>
                  </a:lnTo>
                  <a:lnTo>
                    <a:pt x="719632" y="399148"/>
                  </a:lnTo>
                  <a:lnTo>
                    <a:pt x="726909" y="396532"/>
                  </a:lnTo>
                  <a:lnTo>
                    <a:pt x="733831" y="393395"/>
                  </a:lnTo>
                  <a:lnTo>
                    <a:pt x="740232" y="389432"/>
                  </a:lnTo>
                  <a:lnTo>
                    <a:pt x="747064" y="383247"/>
                  </a:lnTo>
                  <a:lnTo>
                    <a:pt x="748715" y="382143"/>
                  </a:lnTo>
                  <a:lnTo>
                    <a:pt x="752563" y="378294"/>
                  </a:lnTo>
                  <a:lnTo>
                    <a:pt x="755294" y="376110"/>
                  </a:lnTo>
                  <a:lnTo>
                    <a:pt x="757491" y="373913"/>
                  </a:lnTo>
                  <a:lnTo>
                    <a:pt x="778332" y="332232"/>
                  </a:lnTo>
                  <a:lnTo>
                    <a:pt x="788365" y="280466"/>
                  </a:lnTo>
                  <a:lnTo>
                    <a:pt x="791083" y="240347"/>
                  </a:lnTo>
                  <a:lnTo>
                    <a:pt x="791819" y="199072"/>
                  </a:lnTo>
                  <a:lnTo>
                    <a:pt x="792048" y="143522"/>
                  </a:lnTo>
                  <a:lnTo>
                    <a:pt x="792594" y="143522"/>
                  </a:lnTo>
                  <a:lnTo>
                    <a:pt x="792594" y="68376"/>
                  </a:lnTo>
                  <a:lnTo>
                    <a:pt x="792822" y="49085"/>
                  </a:lnTo>
                  <a:lnTo>
                    <a:pt x="793686" y="34366"/>
                  </a:lnTo>
                  <a:close/>
                </a:path>
                <a:path w="4781550" h="408305">
                  <a:moveTo>
                    <a:pt x="1045451" y="288899"/>
                  </a:moveTo>
                  <a:lnTo>
                    <a:pt x="1039939" y="240182"/>
                  </a:lnTo>
                  <a:lnTo>
                    <a:pt x="1018578" y="207708"/>
                  </a:lnTo>
                  <a:lnTo>
                    <a:pt x="1009256" y="200025"/>
                  </a:lnTo>
                  <a:lnTo>
                    <a:pt x="1000823" y="193154"/>
                  </a:lnTo>
                  <a:lnTo>
                    <a:pt x="964463" y="170281"/>
                  </a:lnTo>
                  <a:lnTo>
                    <a:pt x="931367" y="155587"/>
                  </a:lnTo>
                  <a:lnTo>
                    <a:pt x="926414" y="152857"/>
                  </a:lnTo>
                  <a:lnTo>
                    <a:pt x="921486" y="150660"/>
                  </a:lnTo>
                  <a:lnTo>
                    <a:pt x="913257" y="146265"/>
                  </a:lnTo>
                  <a:lnTo>
                    <a:pt x="910513" y="138582"/>
                  </a:lnTo>
                  <a:lnTo>
                    <a:pt x="906132" y="129806"/>
                  </a:lnTo>
                  <a:lnTo>
                    <a:pt x="906068" y="126796"/>
                  </a:lnTo>
                  <a:lnTo>
                    <a:pt x="905573" y="119392"/>
                  </a:lnTo>
                  <a:lnTo>
                    <a:pt x="907770" y="112814"/>
                  </a:lnTo>
                  <a:lnTo>
                    <a:pt x="933551" y="95808"/>
                  </a:lnTo>
                  <a:lnTo>
                    <a:pt x="941235" y="96354"/>
                  </a:lnTo>
                  <a:lnTo>
                    <a:pt x="954938" y="96354"/>
                  </a:lnTo>
                  <a:lnTo>
                    <a:pt x="965911" y="100749"/>
                  </a:lnTo>
                  <a:lnTo>
                    <a:pt x="970305" y="102387"/>
                  </a:lnTo>
                  <a:lnTo>
                    <a:pt x="974699" y="104571"/>
                  </a:lnTo>
                  <a:lnTo>
                    <a:pt x="979093" y="105676"/>
                  </a:lnTo>
                  <a:lnTo>
                    <a:pt x="985659" y="107429"/>
                  </a:lnTo>
                  <a:lnTo>
                    <a:pt x="992187" y="108216"/>
                  </a:lnTo>
                  <a:lnTo>
                    <a:pt x="998639" y="107429"/>
                  </a:lnTo>
                  <a:lnTo>
                    <a:pt x="1004862" y="104571"/>
                  </a:lnTo>
                  <a:lnTo>
                    <a:pt x="1005408" y="104571"/>
                  </a:lnTo>
                  <a:lnTo>
                    <a:pt x="1005967" y="104025"/>
                  </a:lnTo>
                  <a:lnTo>
                    <a:pt x="1006513" y="104025"/>
                  </a:lnTo>
                  <a:lnTo>
                    <a:pt x="1012545" y="100749"/>
                  </a:lnTo>
                  <a:lnTo>
                    <a:pt x="1018032" y="96354"/>
                  </a:lnTo>
                  <a:lnTo>
                    <a:pt x="1018349" y="95808"/>
                  </a:lnTo>
                  <a:lnTo>
                    <a:pt x="1021867" y="89776"/>
                  </a:lnTo>
                  <a:lnTo>
                    <a:pt x="1024064" y="86487"/>
                  </a:lnTo>
                  <a:lnTo>
                    <a:pt x="1027353" y="78803"/>
                  </a:lnTo>
                  <a:lnTo>
                    <a:pt x="1028446" y="77152"/>
                  </a:lnTo>
                  <a:lnTo>
                    <a:pt x="1029004" y="75514"/>
                  </a:lnTo>
                  <a:lnTo>
                    <a:pt x="1029093" y="73304"/>
                  </a:lnTo>
                  <a:lnTo>
                    <a:pt x="1030643" y="63436"/>
                  </a:lnTo>
                  <a:lnTo>
                    <a:pt x="1026807" y="53568"/>
                  </a:lnTo>
                  <a:lnTo>
                    <a:pt x="1026261" y="51917"/>
                  </a:lnTo>
                  <a:lnTo>
                    <a:pt x="1025702" y="50812"/>
                  </a:lnTo>
                  <a:lnTo>
                    <a:pt x="1025156" y="49187"/>
                  </a:lnTo>
                  <a:lnTo>
                    <a:pt x="1024610" y="48628"/>
                  </a:lnTo>
                  <a:lnTo>
                    <a:pt x="1024064" y="47536"/>
                  </a:lnTo>
                  <a:lnTo>
                    <a:pt x="1016927" y="40398"/>
                  </a:lnTo>
                  <a:lnTo>
                    <a:pt x="1013637" y="38201"/>
                  </a:lnTo>
                  <a:lnTo>
                    <a:pt x="1007541" y="33705"/>
                  </a:lnTo>
                  <a:lnTo>
                    <a:pt x="973607" y="14617"/>
                  </a:lnTo>
                  <a:lnTo>
                    <a:pt x="941501" y="10922"/>
                  </a:lnTo>
                  <a:lnTo>
                    <a:pt x="929576" y="11430"/>
                  </a:lnTo>
                  <a:lnTo>
                    <a:pt x="889127" y="21755"/>
                  </a:lnTo>
                  <a:lnTo>
                    <a:pt x="882243" y="26085"/>
                  </a:lnTo>
                  <a:lnTo>
                    <a:pt x="875677" y="30873"/>
                  </a:lnTo>
                  <a:lnTo>
                    <a:pt x="869530" y="36182"/>
                  </a:lnTo>
                  <a:lnTo>
                    <a:pt x="863892" y="42049"/>
                  </a:lnTo>
                  <a:lnTo>
                    <a:pt x="859218" y="46824"/>
                  </a:lnTo>
                  <a:lnTo>
                    <a:pt x="854494" y="51447"/>
                  </a:lnTo>
                  <a:lnTo>
                    <a:pt x="850087" y="56159"/>
                  </a:lnTo>
                  <a:lnTo>
                    <a:pt x="846340" y="61252"/>
                  </a:lnTo>
                  <a:lnTo>
                    <a:pt x="843051" y="67818"/>
                  </a:lnTo>
                  <a:lnTo>
                    <a:pt x="838657" y="73304"/>
                  </a:lnTo>
                  <a:lnTo>
                    <a:pt x="825487" y="111163"/>
                  </a:lnTo>
                  <a:lnTo>
                    <a:pt x="825563" y="126796"/>
                  </a:lnTo>
                  <a:lnTo>
                    <a:pt x="832675" y="170484"/>
                  </a:lnTo>
                  <a:lnTo>
                    <a:pt x="856208" y="203314"/>
                  </a:lnTo>
                  <a:lnTo>
                    <a:pt x="875411" y="216484"/>
                  </a:lnTo>
                  <a:lnTo>
                    <a:pt x="892416" y="227114"/>
                  </a:lnTo>
                  <a:lnTo>
                    <a:pt x="927315" y="247751"/>
                  </a:lnTo>
                  <a:lnTo>
                    <a:pt x="951115" y="258724"/>
                  </a:lnTo>
                  <a:lnTo>
                    <a:pt x="958786" y="266407"/>
                  </a:lnTo>
                  <a:lnTo>
                    <a:pt x="962621" y="270789"/>
                  </a:lnTo>
                  <a:lnTo>
                    <a:pt x="965365" y="276275"/>
                  </a:lnTo>
                  <a:lnTo>
                    <a:pt x="965365" y="282308"/>
                  </a:lnTo>
                  <a:lnTo>
                    <a:pt x="954938" y="314121"/>
                  </a:lnTo>
                  <a:lnTo>
                    <a:pt x="954392" y="315214"/>
                  </a:lnTo>
                  <a:lnTo>
                    <a:pt x="953300" y="315772"/>
                  </a:lnTo>
                  <a:lnTo>
                    <a:pt x="946162" y="320167"/>
                  </a:lnTo>
                  <a:lnTo>
                    <a:pt x="939038" y="322364"/>
                  </a:lnTo>
                  <a:lnTo>
                    <a:pt x="931367" y="320700"/>
                  </a:lnTo>
                  <a:lnTo>
                    <a:pt x="928624" y="320167"/>
                  </a:lnTo>
                  <a:lnTo>
                    <a:pt x="925322" y="320167"/>
                  </a:lnTo>
                  <a:lnTo>
                    <a:pt x="922591" y="319608"/>
                  </a:lnTo>
                  <a:lnTo>
                    <a:pt x="916559" y="317969"/>
                  </a:lnTo>
                  <a:lnTo>
                    <a:pt x="910513" y="316877"/>
                  </a:lnTo>
                  <a:lnTo>
                    <a:pt x="904481" y="315214"/>
                  </a:lnTo>
                  <a:lnTo>
                    <a:pt x="902284" y="314121"/>
                  </a:lnTo>
                  <a:lnTo>
                    <a:pt x="901738" y="313575"/>
                  </a:lnTo>
                  <a:lnTo>
                    <a:pt x="895985" y="309765"/>
                  </a:lnTo>
                  <a:lnTo>
                    <a:pt x="890193" y="305689"/>
                  </a:lnTo>
                  <a:lnTo>
                    <a:pt x="884580" y="301447"/>
                  </a:lnTo>
                  <a:lnTo>
                    <a:pt x="879246" y="297116"/>
                  </a:lnTo>
                  <a:lnTo>
                    <a:pt x="875957" y="294386"/>
                  </a:lnTo>
                  <a:lnTo>
                    <a:pt x="871562" y="291642"/>
                  </a:lnTo>
                  <a:lnTo>
                    <a:pt x="867181" y="291642"/>
                  </a:lnTo>
                  <a:lnTo>
                    <a:pt x="862787" y="291084"/>
                  </a:lnTo>
                  <a:lnTo>
                    <a:pt x="854570" y="291084"/>
                  </a:lnTo>
                  <a:lnTo>
                    <a:pt x="828776" y="319062"/>
                  </a:lnTo>
                  <a:lnTo>
                    <a:pt x="829881" y="326186"/>
                  </a:lnTo>
                  <a:lnTo>
                    <a:pt x="829945" y="337870"/>
                  </a:lnTo>
                  <a:lnTo>
                    <a:pt x="831176" y="346494"/>
                  </a:lnTo>
                  <a:lnTo>
                    <a:pt x="833970" y="354698"/>
                  </a:lnTo>
                  <a:lnTo>
                    <a:pt x="838631" y="362356"/>
                  </a:lnTo>
                  <a:lnTo>
                    <a:pt x="838657" y="362940"/>
                  </a:lnTo>
                  <a:lnTo>
                    <a:pt x="839203" y="363499"/>
                  </a:lnTo>
                  <a:lnTo>
                    <a:pt x="839203" y="364045"/>
                  </a:lnTo>
                  <a:lnTo>
                    <a:pt x="843051" y="371170"/>
                  </a:lnTo>
                  <a:lnTo>
                    <a:pt x="848525" y="378307"/>
                  </a:lnTo>
                  <a:lnTo>
                    <a:pt x="857313" y="382689"/>
                  </a:lnTo>
                  <a:lnTo>
                    <a:pt x="858405" y="383781"/>
                  </a:lnTo>
                  <a:lnTo>
                    <a:pt x="859497" y="384340"/>
                  </a:lnTo>
                  <a:lnTo>
                    <a:pt x="862787" y="386537"/>
                  </a:lnTo>
                  <a:lnTo>
                    <a:pt x="864438" y="387083"/>
                  </a:lnTo>
                  <a:lnTo>
                    <a:pt x="871016" y="389826"/>
                  </a:lnTo>
                  <a:lnTo>
                    <a:pt x="877608" y="391464"/>
                  </a:lnTo>
                  <a:lnTo>
                    <a:pt x="884186" y="394766"/>
                  </a:lnTo>
                  <a:lnTo>
                    <a:pt x="929030" y="408139"/>
                  </a:lnTo>
                  <a:lnTo>
                    <a:pt x="938593" y="407797"/>
                  </a:lnTo>
                  <a:lnTo>
                    <a:pt x="978509" y="395617"/>
                  </a:lnTo>
                  <a:lnTo>
                    <a:pt x="1013574" y="368706"/>
                  </a:lnTo>
                  <a:lnTo>
                    <a:pt x="1022959" y="355815"/>
                  </a:lnTo>
                  <a:lnTo>
                    <a:pt x="1027353" y="349783"/>
                  </a:lnTo>
                  <a:lnTo>
                    <a:pt x="1031189" y="343750"/>
                  </a:lnTo>
                  <a:lnTo>
                    <a:pt x="1034491" y="337159"/>
                  </a:lnTo>
                  <a:lnTo>
                    <a:pt x="1039279" y="325539"/>
                  </a:lnTo>
                  <a:lnTo>
                    <a:pt x="1040231" y="322364"/>
                  </a:lnTo>
                  <a:lnTo>
                    <a:pt x="1042847" y="313651"/>
                  </a:lnTo>
                  <a:lnTo>
                    <a:pt x="1044968" y="301447"/>
                  </a:lnTo>
                  <a:lnTo>
                    <a:pt x="1045451" y="288899"/>
                  </a:lnTo>
                  <a:close/>
                </a:path>
                <a:path w="4781550" h="408305">
                  <a:moveTo>
                    <a:pt x="1454632" y="200025"/>
                  </a:moveTo>
                  <a:lnTo>
                    <a:pt x="1454607" y="184480"/>
                  </a:lnTo>
                  <a:lnTo>
                    <a:pt x="1453946" y="169037"/>
                  </a:lnTo>
                  <a:lnTo>
                    <a:pt x="1453095" y="153581"/>
                  </a:lnTo>
                  <a:lnTo>
                    <a:pt x="1452448" y="138036"/>
                  </a:lnTo>
                  <a:lnTo>
                    <a:pt x="1452448" y="135305"/>
                  </a:lnTo>
                  <a:lnTo>
                    <a:pt x="1451305" y="128397"/>
                  </a:lnTo>
                  <a:lnTo>
                    <a:pt x="1450314" y="121589"/>
                  </a:lnTo>
                  <a:lnTo>
                    <a:pt x="1449438" y="114782"/>
                  </a:lnTo>
                  <a:lnTo>
                    <a:pt x="1448600" y="107873"/>
                  </a:lnTo>
                  <a:lnTo>
                    <a:pt x="1448054" y="105130"/>
                  </a:lnTo>
                  <a:lnTo>
                    <a:pt x="1446961" y="101841"/>
                  </a:lnTo>
                  <a:lnTo>
                    <a:pt x="1446415" y="99098"/>
                  </a:lnTo>
                  <a:lnTo>
                    <a:pt x="1445310" y="96354"/>
                  </a:lnTo>
                  <a:lnTo>
                    <a:pt x="1444764" y="93611"/>
                  </a:lnTo>
                  <a:lnTo>
                    <a:pt x="1443672" y="90868"/>
                  </a:lnTo>
                  <a:lnTo>
                    <a:pt x="1442186" y="87020"/>
                  </a:lnTo>
                  <a:lnTo>
                    <a:pt x="1440929" y="83731"/>
                  </a:lnTo>
                  <a:lnTo>
                    <a:pt x="1438732" y="76060"/>
                  </a:lnTo>
                  <a:lnTo>
                    <a:pt x="1435442" y="69469"/>
                  </a:lnTo>
                  <a:lnTo>
                    <a:pt x="1409903" y="33616"/>
                  </a:lnTo>
                  <a:lnTo>
                    <a:pt x="1372908" y="13868"/>
                  </a:lnTo>
                  <a:lnTo>
                    <a:pt x="1372908" y="177546"/>
                  </a:lnTo>
                  <a:lnTo>
                    <a:pt x="1372793" y="194640"/>
                  </a:lnTo>
                  <a:lnTo>
                    <a:pt x="1365770" y="245008"/>
                  </a:lnTo>
                  <a:lnTo>
                    <a:pt x="1348778" y="280657"/>
                  </a:lnTo>
                  <a:lnTo>
                    <a:pt x="1312735" y="300634"/>
                  </a:lnTo>
                  <a:lnTo>
                    <a:pt x="1301051" y="304253"/>
                  </a:lnTo>
                  <a:lnTo>
                    <a:pt x="1296111" y="304253"/>
                  </a:lnTo>
                  <a:lnTo>
                    <a:pt x="1288973" y="303149"/>
                  </a:lnTo>
                  <a:lnTo>
                    <a:pt x="1285138" y="298767"/>
                  </a:lnTo>
                  <a:lnTo>
                    <a:pt x="1284693" y="293446"/>
                  </a:lnTo>
                  <a:lnTo>
                    <a:pt x="1284592" y="265315"/>
                  </a:lnTo>
                  <a:lnTo>
                    <a:pt x="1282992" y="211480"/>
                  </a:lnTo>
                  <a:lnTo>
                    <a:pt x="1282941" y="209169"/>
                  </a:lnTo>
                  <a:lnTo>
                    <a:pt x="1282852" y="199694"/>
                  </a:lnTo>
                  <a:lnTo>
                    <a:pt x="1282484" y="179514"/>
                  </a:lnTo>
                  <a:lnTo>
                    <a:pt x="1282407" y="146138"/>
                  </a:lnTo>
                  <a:lnTo>
                    <a:pt x="1282941" y="141338"/>
                  </a:lnTo>
                  <a:lnTo>
                    <a:pt x="1282992" y="135305"/>
                  </a:lnTo>
                  <a:lnTo>
                    <a:pt x="1284046" y="124879"/>
                  </a:lnTo>
                  <a:lnTo>
                    <a:pt x="1286789" y="111163"/>
                  </a:lnTo>
                  <a:lnTo>
                    <a:pt x="1286891" y="107873"/>
                  </a:lnTo>
                  <a:lnTo>
                    <a:pt x="1287335" y="105676"/>
                  </a:lnTo>
                  <a:lnTo>
                    <a:pt x="1288427" y="101295"/>
                  </a:lnTo>
                  <a:lnTo>
                    <a:pt x="1290078" y="96901"/>
                  </a:lnTo>
                  <a:lnTo>
                    <a:pt x="1292275" y="89217"/>
                  </a:lnTo>
                  <a:lnTo>
                    <a:pt x="1295565" y="87020"/>
                  </a:lnTo>
                  <a:lnTo>
                    <a:pt x="1299400" y="87579"/>
                  </a:lnTo>
                  <a:lnTo>
                    <a:pt x="1303794" y="88125"/>
                  </a:lnTo>
                  <a:lnTo>
                    <a:pt x="1308722" y="88125"/>
                  </a:lnTo>
                  <a:lnTo>
                    <a:pt x="1319695" y="90868"/>
                  </a:lnTo>
                  <a:lnTo>
                    <a:pt x="1326286" y="93611"/>
                  </a:lnTo>
                  <a:lnTo>
                    <a:pt x="1332852" y="95808"/>
                  </a:lnTo>
                  <a:lnTo>
                    <a:pt x="1333957" y="95808"/>
                  </a:lnTo>
                  <a:lnTo>
                    <a:pt x="1335595" y="97447"/>
                  </a:lnTo>
                  <a:lnTo>
                    <a:pt x="1344701" y="105841"/>
                  </a:lnTo>
                  <a:lnTo>
                    <a:pt x="1368463" y="146265"/>
                  </a:lnTo>
                  <a:lnTo>
                    <a:pt x="1372908" y="177546"/>
                  </a:lnTo>
                  <a:lnTo>
                    <a:pt x="1372908" y="13868"/>
                  </a:lnTo>
                  <a:lnTo>
                    <a:pt x="1367967" y="11874"/>
                  </a:lnTo>
                  <a:lnTo>
                    <a:pt x="1366862" y="11328"/>
                  </a:lnTo>
                  <a:lnTo>
                    <a:pt x="1365224" y="11328"/>
                  </a:lnTo>
                  <a:lnTo>
                    <a:pt x="1364119" y="10769"/>
                  </a:lnTo>
                  <a:lnTo>
                    <a:pt x="1360297" y="10236"/>
                  </a:lnTo>
                  <a:lnTo>
                    <a:pt x="1356448" y="9131"/>
                  </a:lnTo>
                  <a:lnTo>
                    <a:pt x="1352600" y="8585"/>
                  </a:lnTo>
                  <a:lnTo>
                    <a:pt x="1346022" y="7493"/>
                  </a:lnTo>
                  <a:lnTo>
                    <a:pt x="1339443" y="5842"/>
                  </a:lnTo>
                  <a:lnTo>
                    <a:pt x="1322895" y="4572"/>
                  </a:lnTo>
                  <a:lnTo>
                    <a:pt x="1312773" y="3987"/>
                  </a:lnTo>
                  <a:lnTo>
                    <a:pt x="1284452" y="2717"/>
                  </a:lnTo>
                  <a:lnTo>
                    <a:pt x="1276629" y="2489"/>
                  </a:lnTo>
                  <a:lnTo>
                    <a:pt x="1268818" y="2565"/>
                  </a:lnTo>
                  <a:lnTo>
                    <a:pt x="1260995" y="3098"/>
                  </a:lnTo>
                  <a:lnTo>
                    <a:pt x="1253096" y="3911"/>
                  </a:lnTo>
                  <a:lnTo>
                    <a:pt x="1245095" y="4610"/>
                  </a:lnTo>
                  <a:lnTo>
                    <a:pt x="1237094" y="5105"/>
                  </a:lnTo>
                  <a:lnTo>
                    <a:pt x="1229182" y="5295"/>
                  </a:lnTo>
                  <a:lnTo>
                    <a:pt x="1220660" y="6781"/>
                  </a:lnTo>
                  <a:lnTo>
                    <a:pt x="1212456" y="11468"/>
                  </a:lnTo>
                  <a:lnTo>
                    <a:pt x="1205890" y="18402"/>
                  </a:lnTo>
                  <a:lnTo>
                    <a:pt x="1202309" y="26695"/>
                  </a:lnTo>
                  <a:lnTo>
                    <a:pt x="1200835" y="34417"/>
                  </a:lnTo>
                  <a:lnTo>
                    <a:pt x="1199222" y="42049"/>
                  </a:lnTo>
                  <a:lnTo>
                    <a:pt x="1197902" y="49669"/>
                  </a:lnTo>
                  <a:lnTo>
                    <a:pt x="1197368" y="57404"/>
                  </a:lnTo>
                  <a:lnTo>
                    <a:pt x="1196797" y="64401"/>
                  </a:lnTo>
                  <a:lnTo>
                    <a:pt x="1194866" y="110794"/>
                  </a:lnTo>
                  <a:lnTo>
                    <a:pt x="1194739" y="194640"/>
                  </a:lnTo>
                  <a:lnTo>
                    <a:pt x="1194943" y="209169"/>
                  </a:lnTo>
                  <a:lnTo>
                    <a:pt x="1195362" y="254673"/>
                  </a:lnTo>
                  <a:lnTo>
                    <a:pt x="1195666" y="278460"/>
                  </a:lnTo>
                  <a:lnTo>
                    <a:pt x="1195717" y="285610"/>
                  </a:lnTo>
                  <a:lnTo>
                    <a:pt x="1196276" y="288886"/>
                  </a:lnTo>
                  <a:lnTo>
                    <a:pt x="1196365" y="293446"/>
                  </a:lnTo>
                  <a:lnTo>
                    <a:pt x="1199565" y="340461"/>
                  </a:lnTo>
                  <a:lnTo>
                    <a:pt x="1199883" y="346951"/>
                  </a:lnTo>
                  <a:lnTo>
                    <a:pt x="1200327" y="359740"/>
                  </a:lnTo>
                  <a:lnTo>
                    <a:pt x="1200658" y="366242"/>
                  </a:lnTo>
                  <a:lnTo>
                    <a:pt x="1201204" y="368427"/>
                  </a:lnTo>
                  <a:lnTo>
                    <a:pt x="1201204" y="370624"/>
                  </a:lnTo>
                  <a:lnTo>
                    <a:pt x="1201762" y="372821"/>
                  </a:lnTo>
                  <a:lnTo>
                    <a:pt x="1204493" y="381596"/>
                  </a:lnTo>
                  <a:lnTo>
                    <a:pt x="1210538" y="387629"/>
                  </a:lnTo>
                  <a:lnTo>
                    <a:pt x="1218209" y="392023"/>
                  </a:lnTo>
                  <a:lnTo>
                    <a:pt x="1219314" y="393115"/>
                  </a:lnTo>
                  <a:lnTo>
                    <a:pt x="1222603" y="393115"/>
                  </a:lnTo>
                  <a:lnTo>
                    <a:pt x="1227543" y="393661"/>
                  </a:lnTo>
                  <a:lnTo>
                    <a:pt x="1237411" y="393661"/>
                  </a:lnTo>
                  <a:lnTo>
                    <a:pt x="1258811" y="393598"/>
                  </a:lnTo>
                  <a:lnTo>
                    <a:pt x="1269504" y="393433"/>
                  </a:lnTo>
                  <a:lnTo>
                    <a:pt x="1280198" y="393115"/>
                  </a:lnTo>
                  <a:lnTo>
                    <a:pt x="1286230" y="393115"/>
                  </a:lnTo>
                  <a:lnTo>
                    <a:pt x="1291717" y="392569"/>
                  </a:lnTo>
                  <a:lnTo>
                    <a:pt x="1297203" y="392569"/>
                  </a:lnTo>
                  <a:lnTo>
                    <a:pt x="1311198" y="391947"/>
                  </a:lnTo>
                  <a:lnTo>
                    <a:pt x="1318183" y="391566"/>
                  </a:lnTo>
                  <a:lnTo>
                    <a:pt x="1325181" y="390918"/>
                  </a:lnTo>
                  <a:lnTo>
                    <a:pt x="1332318" y="390372"/>
                  </a:lnTo>
                  <a:lnTo>
                    <a:pt x="1338897" y="390372"/>
                  </a:lnTo>
                  <a:lnTo>
                    <a:pt x="1345476" y="388734"/>
                  </a:lnTo>
                  <a:lnTo>
                    <a:pt x="1351521" y="387629"/>
                  </a:lnTo>
                  <a:lnTo>
                    <a:pt x="1357007" y="384886"/>
                  </a:lnTo>
                  <a:lnTo>
                    <a:pt x="1362481" y="382701"/>
                  </a:lnTo>
                  <a:lnTo>
                    <a:pt x="1372323" y="378015"/>
                  </a:lnTo>
                  <a:lnTo>
                    <a:pt x="1381963" y="372821"/>
                  </a:lnTo>
                  <a:lnTo>
                    <a:pt x="1391183" y="366801"/>
                  </a:lnTo>
                  <a:lnTo>
                    <a:pt x="1399781" y="359651"/>
                  </a:lnTo>
                  <a:lnTo>
                    <a:pt x="1403616" y="356362"/>
                  </a:lnTo>
                  <a:lnTo>
                    <a:pt x="1408010" y="353072"/>
                  </a:lnTo>
                  <a:lnTo>
                    <a:pt x="1429969" y="319684"/>
                  </a:lnTo>
                  <a:lnTo>
                    <a:pt x="1437627" y="302056"/>
                  </a:lnTo>
                  <a:lnTo>
                    <a:pt x="1440929" y="294919"/>
                  </a:lnTo>
                  <a:lnTo>
                    <a:pt x="1442021" y="287248"/>
                  </a:lnTo>
                  <a:lnTo>
                    <a:pt x="1442021" y="284505"/>
                  </a:lnTo>
                  <a:lnTo>
                    <a:pt x="1442567" y="281762"/>
                  </a:lnTo>
                  <a:lnTo>
                    <a:pt x="1452448" y="236778"/>
                  </a:lnTo>
                  <a:lnTo>
                    <a:pt x="1454213" y="209169"/>
                  </a:lnTo>
                  <a:lnTo>
                    <a:pt x="1454632" y="200025"/>
                  </a:lnTo>
                  <a:close/>
                </a:path>
                <a:path w="4781550" h="408305">
                  <a:moveTo>
                    <a:pt x="1709674" y="364959"/>
                  </a:moveTo>
                  <a:lnTo>
                    <a:pt x="1700364" y="325094"/>
                  </a:lnTo>
                  <a:lnTo>
                    <a:pt x="1693227" y="320713"/>
                  </a:lnTo>
                  <a:lnTo>
                    <a:pt x="1683359" y="321259"/>
                  </a:lnTo>
                  <a:lnTo>
                    <a:pt x="1655102" y="322148"/>
                  </a:lnTo>
                  <a:lnTo>
                    <a:pt x="1626857" y="323456"/>
                  </a:lnTo>
                  <a:lnTo>
                    <a:pt x="1626857" y="322897"/>
                  </a:lnTo>
                  <a:lnTo>
                    <a:pt x="1606003" y="322897"/>
                  </a:lnTo>
                  <a:lnTo>
                    <a:pt x="1600530" y="322351"/>
                  </a:lnTo>
                  <a:lnTo>
                    <a:pt x="1595043" y="322351"/>
                  </a:lnTo>
                  <a:lnTo>
                    <a:pt x="1589557" y="321805"/>
                  </a:lnTo>
                  <a:lnTo>
                    <a:pt x="1582966" y="320713"/>
                  </a:lnTo>
                  <a:lnTo>
                    <a:pt x="1577479" y="317423"/>
                  </a:lnTo>
                  <a:lnTo>
                    <a:pt x="1576933" y="309740"/>
                  </a:lnTo>
                  <a:lnTo>
                    <a:pt x="1576387" y="305346"/>
                  </a:lnTo>
                  <a:lnTo>
                    <a:pt x="1575295" y="300418"/>
                  </a:lnTo>
                  <a:lnTo>
                    <a:pt x="1575003" y="285826"/>
                  </a:lnTo>
                  <a:lnTo>
                    <a:pt x="1575015" y="275729"/>
                  </a:lnTo>
                  <a:lnTo>
                    <a:pt x="1575447" y="265633"/>
                  </a:lnTo>
                  <a:lnTo>
                    <a:pt x="1576387" y="255422"/>
                  </a:lnTo>
                  <a:lnTo>
                    <a:pt x="1576870" y="241452"/>
                  </a:lnTo>
                  <a:lnTo>
                    <a:pt x="1591741" y="219227"/>
                  </a:lnTo>
                  <a:lnTo>
                    <a:pt x="1597787" y="218122"/>
                  </a:lnTo>
                  <a:lnTo>
                    <a:pt x="1617319" y="216687"/>
                  </a:lnTo>
                  <a:lnTo>
                    <a:pt x="1631238" y="215379"/>
                  </a:lnTo>
                  <a:lnTo>
                    <a:pt x="1633435" y="215379"/>
                  </a:lnTo>
                  <a:lnTo>
                    <a:pt x="1634540" y="214845"/>
                  </a:lnTo>
                  <a:lnTo>
                    <a:pt x="1639468" y="214845"/>
                  </a:lnTo>
                  <a:lnTo>
                    <a:pt x="1644408" y="213741"/>
                  </a:lnTo>
                  <a:lnTo>
                    <a:pt x="1655381" y="213741"/>
                  </a:lnTo>
                  <a:lnTo>
                    <a:pt x="1660867" y="211556"/>
                  </a:lnTo>
                  <a:lnTo>
                    <a:pt x="1672386" y="202768"/>
                  </a:lnTo>
                  <a:lnTo>
                    <a:pt x="1675676" y="196176"/>
                  </a:lnTo>
                  <a:lnTo>
                    <a:pt x="1675676" y="179171"/>
                  </a:lnTo>
                  <a:lnTo>
                    <a:pt x="1673479" y="170954"/>
                  </a:lnTo>
                  <a:lnTo>
                    <a:pt x="1673479" y="167119"/>
                  </a:lnTo>
                  <a:lnTo>
                    <a:pt x="1642668" y="145554"/>
                  </a:lnTo>
                  <a:lnTo>
                    <a:pt x="1625612" y="145643"/>
                  </a:lnTo>
                  <a:lnTo>
                    <a:pt x="1616976" y="145173"/>
                  </a:lnTo>
                  <a:lnTo>
                    <a:pt x="1604365" y="145173"/>
                  </a:lnTo>
                  <a:lnTo>
                    <a:pt x="1597787" y="145719"/>
                  </a:lnTo>
                  <a:lnTo>
                    <a:pt x="1587906" y="145719"/>
                  </a:lnTo>
                  <a:lnTo>
                    <a:pt x="1580781" y="143522"/>
                  </a:lnTo>
                  <a:lnTo>
                    <a:pt x="1578584" y="139687"/>
                  </a:lnTo>
                  <a:lnTo>
                    <a:pt x="1577479" y="134200"/>
                  </a:lnTo>
                  <a:lnTo>
                    <a:pt x="1577479" y="114998"/>
                  </a:lnTo>
                  <a:lnTo>
                    <a:pt x="1578025" y="107886"/>
                  </a:lnTo>
                  <a:lnTo>
                    <a:pt x="1578025" y="101841"/>
                  </a:lnTo>
                  <a:lnTo>
                    <a:pt x="1581327" y="97993"/>
                  </a:lnTo>
                  <a:lnTo>
                    <a:pt x="1587360" y="96901"/>
                  </a:lnTo>
                  <a:lnTo>
                    <a:pt x="1596682" y="94703"/>
                  </a:lnTo>
                  <a:lnTo>
                    <a:pt x="1601076" y="94157"/>
                  </a:lnTo>
                  <a:lnTo>
                    <a:pt x="1603819" y="93611"/>
                  </a:lnTo>
                  <a:lnTo>
                    <a:pt x="1606562" y="93611"/>
                  </a:lnTo>
                  <a:lnTo>
                    <a:pt x="1615884" y="91414"/>
                  </a:lnTo>
                  <a:lnTo>
                    <a:pt x="1646529" y="91617"/>
                  </a:lnTo>
                  <a:lnTo>
                    <a:pt x="1654594" y="91186"/>
                  </a:lnTo>
                  <a:lnTo>
                    <a:pt x="1662506" y="89776"/>
                  </a:lnTo>
                  <a:lnTo>
                    <a:pt x="1666900" y="89776"/>
                  </a:lnTo>
                  <a:lnTo>
                    <a:pt x="1672386" y="89217"/>
                  </a:lnTo>
                  <a:lnTo>
                    <a:pt x="1706194" y="57683"/>
                  </a:lnTo>
                  <a:lnTo>
                    <a:pt x="1706460" y="46990"/>
                  </a:lnTo>
                  <a:lnTo>
                    <a:pt x="1705597" y="36283"/>
                  </a:lnTo>
                  <a:lnTo>
                    <a:pt x="1681149" y="7480"/>
                  </a:lnTo>
                  <a:lnTo>
                    <a:pt x="1676768" y="5842"/>
                  </a:lnTo>
                  <a:lnTo>
                    <a:pt x="1664970" y="5854"/>
                  </a:lnTo>
                  <a:lnTo>
                    <a:pt x="1650161" y="6311"/>
                  </a:lnTo>
                  <a:lnTo>
                    <a:pt x="1642757" y="6946"/>
                  </a:lnTo>
                  <a:lnTo>
                    <a:pt x="1630006" y="7480"/>
                  </a:lnTo>
                  <a:lnTo>
                    <a:pt x="1617256" y="7556"/>
                  </a:lnTo>
                  <a:lnTo>
                    <a:pt x="1591741" y="6946"/>
                  </a:lnTo>
                  <a:lnTo>
                    <a:pt x="1573644" y="5638"/>
                  </a:lnTo>
                  <a:lnTo>
                    <a:pt x="1527568" y="3644"/>
                  </a:lnTo>
                  <a:lnTo>
                    <a:pt x="1494320" y="25933"/>
                  </a:lnTo>
                  <a:lnTo>
                    <a:pt x="1488071" y="45339"/>
                  </a:lnTo>
                  <a:lnTo>
                    <a:pt x="1488071" y="49187"/>
                  </a:lnTo>
                  <a:lnTo>
                    <a:pt x="1485874" y="66179"/>
                  </a:lnTo>
                  <a:lnTo>
                    <a:pt x="1485874" y="74422"/>
                  </a:lnTo>
                  <a:lnTo>
                    <a:pt x="1486763" y="117741"/>
                  </a:lnTo>
                  <a:lnTo>
                    <a:pt x="1488071" y="161086"/>
                  </a:lnTo>
                  <a:lnTo>
                    <a:pt x="1488071" y="165468"/>
                  </a:lnTo>
                  <a:lnTo>
                    <a:pt x="1489163" y="191325"/>
                  </a:lnTo>
                  <a:lnTo>
                    <a:pt x="1489303" y="204431"/>
                  </a:lnTo>
                  <a:lnTo>
                    <a:pt x="1488617" y="217589"/>
                  </a:lnTo>
                  <a:lnTo>
                    <a:pt x="1487525" y="225818"/>
                  </a:lnTo>
                  <a:lnTo>
                    <a:pt x="1488071" y="234594"/>
                  </a:lnTo>
                  <a:lnTo>
                    <a:pt x="1487525" y="242824"/>
                  </a:lnTo>
                  <a:lnTo>
                    <a:pt x="1484782" y="306997"/>
                  </a:lnTo>
                  <a:lnTo>
                    <a:pt x="1481709" y="362889"/>
                  </a:lnTo>
                  <a:lnTo>
                    <a:pt x="1496301" y="394220"/>
                  </a:lnTo>
                  <a:lnTo>
                    <a:pt x="1500695" y="397510"/>
                  </a:lnTo>
                  <a:lnTo>
                    <a:pt x="1520164" y="398259"/>
                  </a:lnTo>
                  <a:lnTo>
                    <a:pt x="1537436" y="398602"/>
                  </a:lnTo>
                  <a:lnTo>
                    <a:pt x="1595589" y="396951"/>
                  </a:lnTo>
                  <a:lnTo>
                    <a:pt x="1603819" y="396405"/>
                  </a:lnTo>
                  <a:lnTo>
                    <a:pt x="1612049" y="397510"/>
                  </a:lnTo>
                  <a:lnTo>
                    <a:pt x="1620824" y="396951"/>
                  </a:lnTo>
                  <a:lnTo>
                    <a:pt x="1629956" y="396862"/>
                  </a:lnTo>
                  <a:lnTo>
                    <a:pt x="1657578" y="395859"/>
                  </a:lnTo>
                  <a:lnTo>
                    <a:pt x="1662506" y="395859"/>
                  </a:lnTo>
                  <a:lnTo>
                    <a:pt x="1666900" y="396405"/>
                  </a:lnTo>
                  <a:lnTo>
                    <a:pt x="1686102" y="396405"/>
                  </a:lnTo>
                  <a:lnTo>
                    <a:pt x="1705851" y="384327"/>
                  </a:lnTo>
                  <a:lnTo>
                    <a:pt x="1708035" y="379945"/>
                  </a:lnTo>
                  <a:lnTo>
                    <a:pt x="1709674" y="364959"/>
                  </a:lnTo>
                  <a:close/>
                </a:path>
                <a:path w="4781550" h="408305">
                  <a:moveTo>
                    <a:pt x="1956511" y="288899"/>
                  </a:moveTo>
                  <a:lnTo>
                    <a:pt x="1950999" y="240182"/>
                  </a:lnTo>
                  <a:lnTo>
                    <a:pt x="1929625" y="207708"/>
                  </a:lnTo>
                  <a:lnTo>
                    <a:pt x="1920303" y="200025"/>
                  </a:lnTo>
                  <a:lnTo>
                    <a:pt x="1911883" y="193154"/>
                  </a:lnTo>
                  <a:lnTo>
                    <a:pt x="1875510" y="170281"/>
                  </a:lnTo>
                  <a:lnTo>
                    <a:pt x="1842414" y="155587"/>
                  </a:lnTo>
                  <a:lnTo>
                    <a:pt x="1837474" y="152857"/>
                  </a:lnTo>
                  <a:lnTo>
                    <a:pt x="1832546" y="150660"/>
                  </a:lnTo>
                  <a:lnTo>
                    <a:pt x="1824316" y="146265"/>
                  </a:lnTo>
                  <a:lnTo>
                    <a:pt x="1821573" y="138582"/>
                  </a:lnTo>
                  <a:lnTo>
                    <a:pt x="1817179" y="129806"/>
                  </a:lnTo>
                  <a:lnTo>
                    <a:pt x="1817128" y="126796"/>
                  </a:lnTo>
                  <a:lnTo>
                    <a:pt x="1816620" y="119392"/>
                  </a:lnTo>
                  <a:lnTo>
                    <a:pt x="1818830" y="112814"/>
                  </a:lnTo>
                  <a:lnTo>
                    <a:pt x="1844598" y="95808"/>
                  </a:lnTo>
                  <a:lnTo>
                    <a:pt x="1852295" y="96354"/>
                  </a:lnTo>
                  <a:lnTo>
                    <a:pt x="1865998" y="96354"/>
                  </a:lnTo>
                  <a:lnTo>
                    <a:pt x="1876971" y="100749"/>
                  </a:lnTo>
                  <a:lnTo>
                    <a:pt x="1881352" y="102387"/>
                  </a:lnTo>
                  <a:lnTo>
                    <a:pt x="1885746" y="104571"/>
                  </a:lnTo>
                  <a:lnTo>
                    <a:pt x="1890141" y="105676"/>
                  </a:lnTo>
                  <a:lnTo>
                    <a:pt x="1896719" y="107429"/>
                  </a:lnTo>
                  <a:lnTo>
                    <a:pt x="1903234" y="108216"/>
                  </a:lnTo>
                  <a:lnTo>
                    <a:pt x="1909686" y="107429"/>
                  </a:lnTo>
                  <a:lnTo>
                    <a:pt x="1915922" y="104571"/>
                  </a:lnTo>
                  <a:lnTo>
                    <a:pt x="1916468" y="104571"/>
                  </a:lnTo>
                  <a:lnTo>
                    <a:pt x="1917014" y="104025"/>
                  </a:lnTo>
                  <a:lnTo>
                    <a:pt x="1917560" y="104025"/>
                  </a:lnTo>
                  <a:lnTo>
                    <a:pt x="1923592" y="100749"/>
                  </a:lnTo>
                  <a:lnTo>
                    <a:pt x="1929079" y="96354"/>
                  </a:lnTo>
                  <a:lnTo>
                    <a:pt x="1929396" y="95808"/>
                  </a:lnTo>
                  <a:lnTo>
                    <a:pt x="1932927" y="89776"/>
                  </a:lnTo>
                  <a:lnTo>
                    <a:pt x="1935111" y="86487"/>
                  </a:lnTo>
                  <a:lnTo>
                    <a:pt x="1938401" y="78803"/>
                  </a:lnTo>
                  <a:lnTo>
                    <a:pt x="1939505" y="77152"/>
                  </a:lnTo>
                  <a:lnTo>
                    <a:pt x="1940052" y="75514"/>
                  </a:lnTo>
                  <a:lnTo>
                    <a:pt x="1940140" y="73304"/>
                  </a:lnTo>
                  <a:lnTo>
                    <a:pt x="1941703" y="63436"/>
                  </a:lnTo>
                  <a:lnTo>
                    <a:pt x="1937854" y="53568"/>
                  </a:lnTo>
                  <a:lnTo>
                    <a:pt x="1937308" y="51917"/>
                  </a:lnTo>
                  <a:lnTo>
                    <a:pt x="1936762" y="50812"/>
                  </a:lnTo>
                  <a:lnTo>
                    <a:pt x="1936216" y="49187"/>
                  </a:lnTo>
                  <a:lnTo>
                    <a:pt x="1935670" y="48628"/>
                  </a:lnTo>
                  <a:lnTo>
                    <a:pt x="1935111" y="47536"/>
                  </a:lnTo>
                  <a:lnTo>
                    <a:pt x="1927987" y="40398"/>
                  </a:lnTo>
                  <a:lnTo>
                    <a:pt x="1924697" y="38201"/>
                  </a:lnTo>
                  <a:lnTo>
                    <a:pt x="1918601" y="33705"/>
                  </a:lnTo>
                  <a:lnTo>
                    <a:pt x="1884654" y="14617"/>
                  </a:lnTo>
                  <a:lnTo>
                    <a:pt x="1852561" y="10922"/>
                  </a:lnTo>
                  <a:lnTo>
                    <a:pt x="1840623" y="11430"/>
                  </a:lnTo>
                  <a:lnTo>
                    <a:pt x="1800174" y="21755"/>
                  </a:lnTo>
                  <a:lnTo>
                    <a:pt x="1793303" y="26085"/>
                  </a:lnTo>
                  <a:lnTo>
                    <a:pt x="1786737" y="30873"/>
                  </a:lnTo>
                  <a:lnTo>
                    <a:pt x="1780578" y="36182"/>
                  </a:lnTo>
                  <a:lnTo>
                    <a:pt x="1774939" y="42049"/>
                  </a:lnTo>
                  <a:lnTo>
                    <a:pt x="1770265" y="46824"/>
                  </a:lnTo>
                  <a:lnTo>
                    <a:pt x="1765541" y="51447"/>
                  </a:lnTo>
                  <a:lnTo>
                    <a:pt x="1761134" y="56159"/>
                  </a:lnTo>
                  <a:lnTo>
                    <a:pt x="1757387" y="61252"/>
                  </a:lnTo>
                  <a:lnTo>
                    <a:pt x="1754098" y="67818"/>
                  </a:lnTo>
                  <a:lnTo>
                    <a:pt x="1749704" y="73304"/>
                  </a:lnTo>
                  <a:lnTo>
                    <a:pt x="1736547" y="111163"/>
                  </a:lnTo>
                  <a:lnTo>
                    <a:pt x="1736610" y="126796"/>
                  </a:lnTo>
                  <a:lnTo>
                    <a:pt x="1743722" y="170484"/>
                  </a:lnTo>
                  <a:lnTo>
                    <a:pt x="1767268" y="203314"/>
                  </a:lnTo>
                  <a:lnTo>
                    <a:pt x="1786458" y="216484"/>
                  </a:lnTo>
                  <a:lnTo>
                    <a:pt x="1803463" y="227114"/>
                  </a:lnTo>
                  <a:lnTo>
                    <a:pt x="1838363" y="247751"/>
                  </a:lnTo>
                  <a:lnTo>
                    <a:pt x="1862162" y="258724"/>
                  </a:lnTo>
                  <a:lnTo>
                    <a:pt x="1869833" y="266407"/>
                  </a:lnTo>
                  <a:lnTo>
                    <a:pt x="1873681" y="270789"/>
                  </a:lnTo>
                  <a:lnTo>
                    <a:pt x="1876425" y="276275"/>
                  </a:lnTo>
                  <a:lnTo>
                    <a:pt x="1876425" y="282308"/>
                  </a:lnTo>
                  <a:lnTo>
                    <a:pt x="1865998" y="314121"/>
                  </a:lnTo>
                  <a:lnTo>
                    <a:pt x="1865452" y="315214"/>
                  </a:lnTo>
                  <a:lnTo>
                    <a:pt x="1864347" y="315772"/>
                  </a:lnTo>
                  <a:lnTo>
                    <a:pt x="1857222" y="320167"/>
                  </a:lnTo>
                  <a:lnTo>
                    <a:pt x="1850085" y="322364"/>
                  </a:lnTo>
                  <a:lnTo>
                    <a:pt x="1842414" y="320700"/>
                  </a:lnTo>
                  <a:lnTo>
                    <a:pt x="1839671" y="320167"/>
                  </a:lnTo>
                  <a:lnTo>
                    <a:pt x="1836369" y="320167"/>
                  </a:lnTo>
                  <a:lnTo>
                    <a:pt x="1833638" y="319608"/>
                  </a:lnTo>
                  <a:lnTo>
                    <a:pt x="1827593" y="317969"/>
                  </a:lnTo>
                  <a:lnTo>
                    <a:pt x="1821573" y="316877"/>
                  </a:lnTo>
                  <a:lnTo>
                    <a:pt x="1815541" y="315214"/>
                  </a:lnTo>
                  <a:lnTo>
                    <a:pt x="1813344" y="314121"/>
                  </a:lnTo>
                  <a:lnTo>
                    <a:pt x="1812798" y="313575"/>
                  </a:lnTo>
                  <a:lnTo>
                    <a:pt x="1807044" y="309765"/>
                  </a:lnTo>
                  <a:lnTo>
                    <a:pt x="1801241" y="305689"/>
                  </a:lnTo>
                  <a:lnTo>
                    <a:pt x="1795640" y="301447"/>
                  </a:lnTo>
                  <a:lnTo>
                    <a:pt x="1790306" y="297116"/>
                  </a:lnTo>
                  <a:lnTo>
                    <a:pt x="1787017" y="294386"/>
                  </a:lnTo>
                  <a:lnTo>
                    <a:pt x="1782622" y="291642"/>
                  </a:lnTo>
                  <a:lnTo>
                    <a:pt x="1778228" y="291642"/>
                  </a:lnTo>
                  <a:lnTo>
                    <a:pt x="1773847" y="291084"/>
                  </a:lnTo>
                  <a:lnTo>
                    <a:pt x="1765617" y="291084"/>
                  </a:lnTo>
                  <a:lnTo>
                    <a:pt x="1739836" y="319062"/>
                  </a:lnTo>
                  <a:lnTo>
                    <a:pt x="1740928" y="326186"/>
                  </a:lnTo>
                  <a:lnTo>
                    <a:pt x="1740992" y="337870"/>
                  </a:lnTo>
                  <a:lnTo>
                    <a:pt x="1742236" y="346494"/>
                  </a:lnTo>
                  <a:lnTo>
                    <a:pt x="1745018" y="354698"/>
                  </a:lnTo>
                  <a:lnTo>
                    <a:pt x="1749679" y="362356"/>
                  </a:lnTo>
                  <a:lnTo>
                    <a:pt x="1749704" y="362940"/>
                  </a:lnTo>
                  <a:lnTo>
                    <a:pt x="1750263" y="363499"/>
                  </a:lnTo>
                  <a:lnTo>
                    <a:pt x="1750263" y="364045"/>
                  </a:lnTo>
                  <a:lnTo>
                    <a:pt x="1754098" y="371170"/>
                  </a:lnTo>
                  <a:lnTo>
                    <a:pt x="1759585" y="378307"/>
                  </a:lnTo>
                  <a:lnTo>
                    <a:pt x="1768360" y="382689"/>
                  </a:lnTo>
                  <a:lnTo>
                    <a:pt x="1769452" y="383781"/>
                  </a:lnTo>
                  <a:lnTo>
                    <a:pt x="1770557" y="384340"/>
                  </a:lnTo>
                  <a:lnTo>
                    <a:pt x="1773847" y="386537"/>
                  </a:lnTo>
                  <a:lnTo>
                    <a:pt x="1775498" y="387083"/>
                  </a:lnTo>
                  <a:lnTo>
                    <a:pt x="1782076" y="389826"/>
                  </a:lnTo>
                  <a:lnTo>
                    <a:pt x="1788655" y="391464"/>
                  </a:lnTo>
                  <a:lnTo>
                    <a:pt x="1795233" y="394766"/>
                  </a:lnTo>
                  <a:lnTo>
                    <a:pt x="1840090" y="408139"/>
                  </a:lnTo>
                  <a:lnTo>
                    <a:pt x="1849653" y="407797"/>
                  </a:lnTo>
                  <a:lnTo>
                    <a:pt x="1889569" y="395617"/>
                  </a:lnTo>
                  <a:lnTo>
                    <a:pt x="1924621" y="368706"/>
                  </a:lnTo>
                  <a:lnTo>
                    <a:pt x="1934019" y="355815"/>
                  </a:lnTo>
                  <a:lnTo>
                    <a:pt x="1938401" y="349783"/>
                  </a:lnTo>
                  <a:lnTo>
                    <a:pt x="1942249" y="343750"/>
                  </a:lnTo>
                  <a:lnTo>
                    <a:pt x="1945538" y="337159"/>
                  </a:lnTo>
                  <a:lnTo>
                    <a:pt x="1950339" y="325539"/>
                  </a:lnTo>
                  <a:lnTo>
                    <a:pt x="1951291" y="322364"/>
                  </a:lnTo>
                  <a:lnTo>
                    <a:pt x="1953907" y="313651"/>
                  </a:lnTo>
                  <a:lnTo>
                    <a:pt x="1956028" y="301447"/>
                  </a:lnTo>
                  <a:lnTo>
                    <a:pt x="1956511" y="288899"/>
                  </a:lnTo>
                  <a:close/>
                </a:path>
                <a:path w="4781550" h="408305">
                  <a:moveTo>
                    <a:pt x="2363495" y="368439"/>
                  </a:moveTo>
                  <a:lnTo>
                    <a:pt x="2362949" y="362953"/>
                  </a:lnTo>
                  <a:lnTo>
                    <a:pt x="2361298" y="355257"/>
                  </a:lnTo>
                  <a:lnTo>
                    <a:pt x="2359609" y="349770"/>
                  </a:lnTo>
                  <a:lnTo>
                    <a:pt x="2359114" y="348145"/>
                  </a:lnTo>
                  <a:lnTo>
                    <a:pt x="2356916" y="340461"/>
                  </a:lnTo>
                  <a:lnTo>
                    <a:pt x="2354364" y="331393"/>
                  </a:lnTo>
                  <a:lnTo>
                    <a:pt x="2351697" y="322287"/>
                  </a:lnTo>
                  <a:lnTo>
                    <a:pt x="2349042" y="313067"/>
                  </a:lnTo>
                  <a:lnTo>
                    <a:pt x="2346490" y="303707"/>
                  </a:lnTo>
                  <a:lnTo>
                    <a:pt x="2342464" y="287566"/>
                  </a:lnTo>
                  <a:lnTo>
                    <a:pt x="2334615" y="255104"/>
                  </a:lnTo>
                  <a:lnTo>
                    <a:pt x="2334018" y="252691"/>
                  </a:lnTo>
                  <a:lnTo>
                    <a:pt x="2330589" y="238975"/>
                  </a:lnTo>
                  <a:lnTo>
                    <a:pt x="2327173" y="226910"/>
                  </a:lnTo>
                  <a:lnTo>
                    <a:pt x="2320252" y="203174"/>
                  </a:lnTo>
                  <a:lnTo>
                    <a:pt x="2316873" y="191249"/>
                  </a:lnTo>
                  <a:lnTo>
                    <a:pt x="2314270" y="180822"/>
                  </a:lnTo>
                  <a:lnTo>
                    <a:pt x="2310282" y="164922"/>
                  </a:lnTo>
                  <a:lnTo>
                    <a:pt x="2309190" y="161620"/>
                  </a:lnTo>
                  <a:lnTo>
                    <a:pt x="2308098" y="158889"/>
                  </a:lnTo>
                  <a:lnTo>
                    <a:pt x="2307539" y="155587"/>
                  </a:lnTo>
                  <a:lnTo>
                    <a:pt x="2305164" y="147358"/>
                  </a:lnTo>
                  <a:lnTo>
                    <a:pt x="2300605" y="130911"/>
                  </a:lnTo>
                  <a:lnTo>
                    <a:pt x="2298217" y="122682"/>
                  </a:lnTo>
                  <a:lnTo>
                    <a:pt x="2296020" y="116090"/>
                  </a:lnTo>
                  <a:lnTo>
                    <a:pt x="2293277" y="108966"/>
                  </a:lnTo>
                  <a:lnTo>
                    <a:pt x="2293836" y="101295"/>
                  </a:lnTo>
                  <a:lnTo>
                    <a:pt x="2293836" y="100190"/>
                  </a:lnTo>
                  <a:lnTo>
                    <a:pt x="2293277" y="99085"/>
                  </a:lnTo>
                  <a:lnTo>
                    <a:pt x="2291956" y="92506"/>
                  </a:lnTo>
                  <a:lnTo>
                    <a:pt x="2290470" y="85928"/>
                  </a:lnTo>
                  <a:lnTo>
                    <a:pt x="2288883" y="79349"/>
                  </a:lnTo>
                  <a:lnTo>
                    <a:pt x="2287244" y="72771"/>
                  </a:lnTo>
                  <a:lnTo>
                    <a:pt x="2285606" y="65633"/>
                  </a:lnTo>
                  <a:lnTo>
                    <a:pt x="2282863" y="59055"/>
                  </a:lnTo>
                  <a:lnTo>
                    <a:pt x="2282304" y="52463"/>
                  </a:lnTo>
                  <a:lnTo>
                    <a:pt x="2281199" y="45897"/>
                  </a:lnTo>
                  <a:lnTo>
                    <a:pt x="2279573" y="39370"/>
                  </a:lnTo>
                  <a:lnTo>
                    <a:pt x="2277529" y="32956"/>
                  </a:lnTo>
                  <a:lnTo>
                    <a:pt x="2275192" y="26682"/>
                  </a:lnTo>
                  <a:lnTo>
                    <a:pt x="2274633" y="25044"/>
                  </a:lnTo>
                  <a:lnTo>
                    <a:pt x="2273528" y="23939"/>
                  </a:lnTo>
                  <a:lnTo>
                    <a:pt x="2272449" y="22301"/>
                  </a:lnTo>
                  <a:lnTo>
                    <a:pt x="2268601" y="17907"/>
                  </a:lnTo>
                  <a:lnTo>
                    <a:pt x="2263660" y="14084"/>
                  </a:lnTo>
                  <a:lnTo>
                    <a:pt x="2258720" y="10782"/>
                  </a:lnTo>
                  <a:lnTo>
                    <a:pt x="2254339" y="7493"/>
                  </a:lnTo>
                  <a:lnTo>
                    <a:pt x="2251595" y="6578"/>
                  </a:lnTo>
                  <a:lnTo>
                    <a:pt x="2251595" y="247751"/>
                  </a:lnTo>
                  <a:lnTo>
                    <a:pt x="2247214" y="252691"/>
                  </a:lnTo>
                  <a:lnTo>
                    <a:pt x="2237333" y="252691"/>
                  </a:lnTo>
                  <a:lnTo>
                    <a:pt x="2226360" y="251587"/>
                  </a:lnTo>
                  <a:lnTo>
                    <a:pt x="2220328" y="250494"/>
                  </a:lnTo>
                  <a:lnTo>
                    <a:pt x="2214842" y="249948"/>
                  </a:lnTo>
                  <a:lnTo>
                    <a:pt x="2213749" y="247205"/>
                  </a:lnTo>
                  <a:lnTo>
                    <a:pt x="2215388" y="241719"/>
                  </a:lnTo>
                  <a:lnTo>
                    <a:pt x="2216493" y="237871"/>
                  </a:lnTo>
                  <a:lnTo>
                    <a:pt x="2218131" y="234035"/>
                  </a:lnTo>
                  <a:lnTo>
                    <a:pt x="2219236" y="230746"/>
                  </a:lnTo>
                  <a:lnTo>
                    <a:pt x="2219769" y="228549"/>
                  </a:lnTo>
                  <a:lnTo>
                    <a:pt x="2220785" y="227037"/>
                  </a:lnTo>
                  <a:lnTo>
                    <a:pt x="2220874" y="224713"/>
                  </a:lnTo>
                  <a:lnTo>
                    <a:pt x="2222627" y="215341"/>
                  </a:lnTo>
                  <a:lnTo>
                    <a:pt x="2225052" y="206133"/>
                  </a:lnTo>
                  <a:lnTo>
                    <a:pt x="2227580" y="197015"/>
                  </a:lnTo>
                  <a:lnTo>
                    <a:pt x="2229650" y="187960"/>
                  </a:lnTo>
                  <a:lnTo>
                    <a:pt x="2230209" y="186309"/>
                  </a:lnTo>
                  <a:lnTo>
                    <a:pt x="2230742" y="184124"/>
                  </a:lnTo>
                  <a:lnTo>
                    <a:pt x="2231288" y="183032"/>
                  </a:lnTo>
                  <a:lnTo>
                    <a:pt x="2232952" y="180822"/>
                  </a:lnTo>
                  <a:lnTo>
                    <a:pt x="2234590" y="180822"/>
                  </a:lnTo>
                  <a:lnTo>
                    <a:pt x="2236241" y="184124"/>
                  </a:lnTo>
                  <a:lnTo>
                    <a:pt x="2236241" y="185216"/>
                  </a:lnTo>
                  <a:lnTo>
                    <a:pt x="2236774" y="186309"/>
                  </a:lnTo>
                  <a:lnTo>
                    <a:pt x="2238425" y="194538"/>
                  </a:lnTo>
                  <a:lnTo>
                    <a:pt x="2239518" y="202222"/>
                  </a:lnTo>
                  <a:lnTo>
                    <a:pt x="2241169" y="210451"/>
                  </a:lnTo>
                  <a:lnTo>
                    <a:pt x="2242820" y="217030"/>
                  </a:lnTo>
                  <a:lnTo>
                    <a:pt x="2248319" y="233553"/>
                  </a:lnTo>
                  <a:lnTo>
                    <a:pt x="2249398" y="236232"/>
                  </a:lnTo>
                  <a:lnTo>
                    <a:pt x="2249957" y="239522"/>
                  </a:lnTo>
                  <a:lnTo>
                    <a:pt x="2251595" y="247751"/>
                  </a:lnTo>
                  <a:lnTo>
                    <a:pt x="2251595" y="6578"/>
                  </a:lnTo>
                  <a:lnTo>
                    <a:pt x="2251037" y="6388"/>
                  </a:lnTo>
                  <a:lnTo>
                    <a:pt x="2249398" y="5842"/>
                  </a:lnTo>
                  <a:lnTo>
                    <a:pt x="2244471" y="6388"/>
                  </a:lnTo>
                  <a:lnTo>
                    <a:pt x="2226360" y="6388"/>
                  </a:lnTo>
                  <a:lnTo>
                    <a:pt x="2219236" y="5295"/>
                  </a:lnTo>
                  <a:lnTo>
                    <a:pt x="2212098" y="8597"/>
                  </a:lnTo>
                  <a:lnTo>
                    <a:pt x="2209901" y="8597"/>
                  </a:lnTo>
                  <a:lnTo>
                    <a:pt x="2181237" y="42049"/>
                  </a:lnTo>
                  <a:lnTo>
                    <a:pt x="2178837" y="50050"/>
                  </a:lnTo>
                  <a:lnTo>
                    <a:pt x="2176437" y="57950"/>
                  </a:lnTo>
                  <a:lnTo>
                    <a:pt x="2174964" y="64528"/>
                  </a:lnTo>
                  <a:lnTo>
                    <a:pt x="2172436" y="77470"/>
                  </a:lnTo>
                  <a:lnTo>
                    <a:pt x="2170963" y="83743"/>
                  </a:lnTo>
                  <a:lnTo>
                    <a:pt x="2167902" y="94754"/>
                  </a:lnTo>
                  <a:lnTo>
                    <a:pt x="2164575" y="105676"/>
                  </a:lnTo>
                  <a:lnTo>
                    <a:pt x="2161159" y="116598"/>
                  </a:lnTo>
                  <a:lnTo>
                    <a:pt x="2155596" y="134759"/>
                  </a:lnTo>
                  <a:lnTo>
                    <a:pt x="2153958" y="141325"/>
                  </a:lnTo>
                  <a:lnTo>
                    <a:pt x="2151761" y="148475"/>
                  </a:lnTo>
                  <a:lnTo>
                    <a:pt x="2147646" y="163347"/>
                  </a:lnTo>
                  <a:lnTo>
                    <a:pt x="2145588" y="170903"/>
                  </a:lnTo>
                  <a:lnTo>
                    <a:pt x="2143531" y="178625"/>
                  </a:lnTo>
                  <a:lnTo>
                    <a:pt x="2141728" y="186309"/>
                  </a:lnTo>
                  <a:lnTo>
                    <a:pt x="2138134" y="201079"/>
                  </a:lnTo>
                  <a:lnTo>
                    <a:pt x="2136406" y="208800"/>
                  </a:lnTo>
                  <a:lnTo>
                    <a:pt x="2133028" y="221157"/>
                  </a:lnTo>
                  <a:lnTo>
                    <a:pt x="2129548" y="233553"/>
                  </a:lnTo>
                  <a:lnTo>
                    <a:pt x="2126069" y="246062"/>
                  </a:lnTo>
                  <a:lnTo>
                    <a:pt x="2122690" y="258724"/>
                  </a:lnTo>
                  <a:lnTo>
                    <a:pt x="2120303" y="269011"/>
                  </a:lnTo>
                  <a:lnTo>
                    <a:pt x="2115743" y="289572"/>
                  </a:lnTo>
                  <a:lnTo>
                    <a:pt x="2113356" y="299859"/>
                  </a:lnTo>
                  <a:lnTo>
                    <a:pt x="2111794" y="306857"/>
                  </a:lnTo>
                  <a:lnTo>
                    <a:pt x="2110270" y="313855"/>
                  </a:lnTo>
                  <a:lnTo>
                    <a:pt x="2108657" y="320852"/>
                  </a:lnTo>
                  <a:lnTo>
                    <a:pt x="2106777" y="327837"/>
                  </a:lnTo>
                  <a:lnTo>
                    <a:pt x="2104948" y="334822"/>
                  </a:lnTo>
                  <a:lnTo>
                    <a:pt x="2102866" y="341757"/>
                  </a:lnTo>
                  <a:lnTo>
                    <a:pt x="2098548" y="355257"/>
                  </a:lnTo>
                  <a:lnTo>
                    <a:pt x="2095804" y="362407"/>
                  </a:lnTo>
                  <a:lnTo>
                    <a:pt x="2095931" y="371182"/>
                  </a:lnTo>
                  <a:lnTo>
                    <a:pt x="2096312" y="376110"/>
                  </a:lnTo>
                  <a:lnTo>
                    <a:pt x="2096350" y="379945"/>
                  </a:lnTo>
                  <a:lnTo>
                    <a:pt x="2097455" y="384340"/>
                  </a:lnTo>
                  <a:lnTo>
                    <a:pt x="2101291" y="385978"/>
                  </a:lnTo>
                  <a:lnTo>
                    <a:pt x="2110067" y="390372"/>
                  </a:lnTo>
                  <a:lnTo>
                    <a:pt x="2114461" y="391464"/>
                  </a:lnTo>
                  <a:lnTo>
                    <a:pt x="2122703" y="393077"/>
                  </a:lnTo>
                  <a:lnTo>
                    <a:pt x="2130983" y="394423"/>
                  </a:lnTo>
                  <a:lnTo>
                    <a:pt x="2139378" y="395249"/>
                  </a:lnTo>
                  <a:lnTo>
                    <a:pt x="2147925" y="395312"/>
                  </a:lnTo>
                  <a:lnTo>
                    <a:pt x="2153958" y="395312"/>
                  </a:lnTo>
                  <a:lnTo>
                    <a:pt x="2158885" y="394208"/>
                  </a:lnTo>
                  <a:lnTo>
                    <a:pt x="2163826" y="391464"/>
                  </a:lnTo>
                  <a:lnTo>
                    <a:pt x="2166023" y="390372"/>
                  </a:lnTo>
                  <a:lnTo>
                    <a:pt x="2170404" y="387083"/>
                  </a:lnTo>
                  <a:lnTo>
                    <a:pt x="2177529" y="382689"/>
                  </a:lnTo>
                  <a:lnTo>
                    <a:pt x="2182482" y="376110"/>
                  </a:lnTo>
                  <a:lnTo>
                    <a:pt x="2185225" y="367334"/>
                  </a:lnTo>
                  <a:lnTo>
                    <a:pt x="2186317" y="363486"/>
                  </a:lnTo>
                  <a:lnTo>
                    <a:pt x="2189061" y="359105"/>
                  </a:lnTo>
                  <a:lnTo>
                    <a:pt x="2191258" y="355257"/>
                  </a:lnTo>
                  <a:lnTo>
                    <a:pt x="2194001" y="351434"/>
                  </a:lnTo>
                  <a:lnTo>
                    <a:pt x="2197836" y="349770"/>
                  </a:lnTo>
                  <a:lnTo>
                    <a:pt x="2202764" y="350329"/>
                  </a:lnTo>
                  <a:lnTo>
                    <a:pt x="2206066" y="350329"/>
                  </a:lnTo>
                  <a:lnTo>
                    <a:pt x="2209355" y="350875"/>
                  </a:lnTo>
                  <a:lnTo>
                    <a:pt x="2212098" y="350875"/>
                  </a:lnTo>
                  <a:lnTo>
                    <a:pt x="2258187" y="351967"/>
                  </a:lnTo>
                  <a:lnTo>
                    <a:pt x="2259825" y="351967"/>
                  </a:lnTo>
                  <a:lnTo>
                    <a:pt x="2261476" y="352526"/>
                  </a:lnTo>
                  <a:lnTo>
                    <a:pt x="2263114" y="352526"/>
                  </a:lnTo>
                  <a:lnTo>
                    <a:pt x="2268601" y="354711"/>
                  </a:lnTo>
                  <a:lnTo>
                    <a:pt x="2271890" y="359105"/>
                  </a:lnTo>
                  <a:lnTo>
                    <a:pt x="2274087" y="371182"/>
                  </a:lnTo>
                  <a:lnTo>
                    <a:pt x="2276271" y="377202"/>
                  </a:lnTo>
                  <a:lnTo>
                    <a:pt x="2280666" y="381596"/>
                  </a:lnTo>
                  <a:lnTo>
                    <a:pt x="2283955" y="385978"/>
                  </a:lnTo>
                  <a:lnTo>
                    <a:pt x="2288895" y="389826"/>
                  </a:lnTo>
                  <a:lnTo>
                    <a:pt x="2293277" y="393674"/>
                  </a:lnTo>
                  <a:lnTo>
                    <a:pt x="2294382" y="393674"/>
                  </a:lnTo>
                  <a:lnTo>
                    <a:pt x="2294928" y="394208"/>
                  </a:lnTo>
                  <a:lnTo>
                    <a:pt x="2306536" y="396595"/>
                  </a:lnTo>
                  <a:lnTo>
                    <a:pt x="2318245" y="397230"/>
                  </a:lnTo>
                  <a:lnTo>
                    <a:pt x="2329954" y="396227"/>
                  </a:lnTo>
                  <a:lnTo>
                    <a:pt x="2341549" y="393674"/>
                  </a:lnTo>
                  <a:lnTo>
                    <a:pt x="2349233" y="391464"/>
                  </a:lnTo>
                  <a:lnTo>
                    <a:pt x="2356916" y="388188"/>
                  </a:lnTo>
                  <a:lnTo>
                    <a:pt x="2360206" y="379399"/>
                  </a:lnTo>
                  <a:lnTo>
                    <a:pt x="2363495" y="368439"/>
                  </a:lnTo>
                  <a:close/>
                </a:path>
                <a:path w="4781550" h="408305">
                  <a:moveTo>
                    <a:pt x="2624353" y="161772"/>
                  </a:moveTo>
                  <a:lnTo>
                    <a:pt x="2624074" y="149733"/>
                  </a:lnTo>
                  <a:lnTo>
                    <a:pt x="2624036" y="133108"/>
                  </a:lnTo>
                  <a:lnTo>
                    <a:pt x="2622943" y="125971"/>
                  </a:lnTo>
                  <a:lnTo>
                    <a:pt x="2611666" y="76403"/>
                  </a:lnTo>
                  <a:lnTo>
                    <a:pt x="2592768" y="39306"/>
                  </a:lnTo>
                  <a:lnTo>
                    <a:pt x="2552522" y="15303"/>
                  </a:lnTo>
                  <a:lnTo>
                    <a:pt x="2545892" y="14097"/>
                  </a:lnTo>
                  <a:lnTo>
                    <a:pt x="2545892" y="149733"/>
                  </a:lnTo>
                  <a:lnTo>
                    <a:pt x="2545118" y="161772"/>
                  </a:lnTo>
                  <a:lnTo>
                    <a:pt x="2530919" y="203111"/>
                  </a:lnTo>
                  <a:lnTo>
                    <a:pt x="2526385" y="208254"/>
                  </a:lnTo>
                  <a:lnTo>
                    <a:pt x="2522550" y="212648"/>
                  </a:lnTo>
                  <a:lnTo>
                    <a:pt x="2517622" y="214833"/>
                  </a:lnTo>
                  <a:lnTo>
                    <a:pt x="2499512" y="220878"/>
                  </a:lnTo>
                  <a:lnTo>
                    <a:pt x="2492933" y="220878"/>
                  </a:lnTo>
                  <a:lnTo>
                    <a:pt x="2490736" y="220319"/>
                  </a:lnTo>
                  <a:lnTo>
                    <a:pt x="2488539" y="220878"/>
                  </a:lnTo>
                  <a:lnTo>
                    <a:pt x="2486342" y="220319"/>
                  </a:lnTo>
                  <a:lnTo>
                    <a:pt x="2478671" y="219227"/>
                  </a:lnTo>
                  <a:lnTo>
                    <a:pt x="2474277" y="213741"/>
                  </a:lnTo>
                  <a:lnTo>
                    <a:pt x="2474353" y="203111"/>
                  </a:lnTo>
                  <a:lnTo>
                    <a:pt x="2474417" y="200571"/>
                  </a:lnTo>
                  <a:lnTo>
                    <a:pt x="2474277" y="166573"/>
                  </a:lnTo>
                  <a:lnTo>
                    <a:pt x="2475382" y="166573"/>
                  </a:lnTo>
                  <a:lnTo>
                    <a:pt x="2474938" y="156197"/>
                  </a:lnTo>
                  <a:lnTo>
                    <a:pt x="2474620" y="147650"/>
                  </a:lnTo>
                  <a:lnTo>
                    <a:pt x="2474379" y="138188"/>
                  </a:lnTo>
                  <a:lnTo>
                    <a:pt x="2474277" y="128727"/>
                  </a:lnTo>
                  <a:lnTo>
                    <a:pt x="2473731" y="128168"/>
                  </a:lnTo>
                  <a:lnTo>
                    <a:pt x="2473820" y="125971"/>
                  </a:lnTo>
                  <a:lnTo>
                    <a:pt x="2474798" y="119849"/>
                  </a:lnTo>
                  <a:lnTo>
                    <a:pt x="2475725" y="113080"/>
                  </a:lnTo>
                  <a:lnTo>
                    <a:pt x="2476741" y="106311"/>
                  </a:lnTo>
                  <a:lnTo>
                    <a:pt x="2478125" y="99644"/>
                  </a:lnTo>
                  <a:lnTo>
                    <a:pt x="2479217" y="93611"/>
                  </a:lnTo>
                  <a:lnTo>
                    <a:pt x="2480868" y="92519"/>
                  </a:lnTo>
                  <a:lnTo>
                    <a:pt x="2486901" y="92519"/>
                  </a:lnTo>
                  <a:lnTo>
                    <a:pt x="2513774" y="90322"/>
                  </a:lnTo>
                  <a:lnTo>
                    <a:pt x="2520912" y="91960"/>
                  </a:lnTo>
                  <a:lnTo>
                    <a:pt x="2527490" y="94716"/>
                  </a:lnTo>
                  <a:lnTo>
                    <a:pt x="2532430" y="96354"/>
                  </a:lnTo>
                  <a:lnTo>
                    <a:pt x="2535720" y="99098"/>
                  </a:lnTo>
                  <a:lnTo>
                    <a:pt x="2536812" y="104025"/>
                  </a:lnTo>
                  <a:lnTo>
                    <a:pt x="2537371" y="105676"/>
                  </a:lnTo>
                  <a:lnTo>
                    <a:pt x="2545892" y="149733"/>
                  </a:lnTo>
                  <a:lnTo>
                    <a:pt x="2545892" y="14097"/>
                  </a:lnTo>
                  <a:lnTo>
                    <a:pt x="2499461" y="11430"/>
                  </a:lnTo>
                  <a:lnTo>
                    <a:pt x="2462834" y="11061"/>
                  </a:lnTo>
                  <a:lnTo>
                    <a:pt x="2449830" y="11328"/>
                  </a:lnTo>
                  <a:lnTo>
                    <a:pt x="2436977" y="12420"/>
                  </a:lnTo>
                  <a:lnTo>
                    <a:pt x="2433688" y="12979"/>
                  </a:lnTo>
                  <a:lnTo>
                    <a:pt x="2427655" y="12979"/>
                  </a:lnTo>
                  <a:lnTo>
                    <a:pt x="2424912" y="13525"/>
                  </a:lnTo>
                  <a:lnTo>
                    <a:pt x="2422169" y="14617"/>
                  </a:lnTo>
                  <a:lnTo>
                    <a:pt x="2416137" y="14617"/>
                  </a:lnTo>
                  <a:lnTo>
                    <a:pt x="2387066" y="45339"/>
                  </a:lnTo>
                  <a:lnTo>
                    <a:pt x="2387066" y="53022"/>
                  </a:lnTo>
                  <a:lnTo>
                    <a:pt x="2386101" y="71120"/>
                  </a:lnTo>
                  <a:lnTo>
                    <a:pt x="2386571" y="116916"/>
                  </a:lnTo>
                  <a:lnTo>
                    <a:pt x="2388146" y="157111"/>
                  </a:lnTo>
                  <a:lnTo>
                    <a:pt x="2388641" y="167119"/>
                  </a:lnTo>
                  <a:lnTo>
                    <a:pt x="2389073" y="178041"/>
                  </a:lnTo>
                  <a:lnTo>
                    <a:pt x="2390902" y="271894"/>
                  </a:lnTo>
                  <a:lnTo>
                    <a:pt x="2392553" y="321805"/>
                  </a:lnTo>
                  <a:lnTo>
                    <a:pt x="2393086" y="321805"/>
                  </a:lnTo>
                  <a:lnTo>
                    <a:pt x="2393175" y="333654"/>
                  </a:lnTo>
                  <a:lnTo>
                    <a:pt x="2393264" y="360197"/>
                  </a:lnTo>
                  <a:lnTo>
                    <a:pt x="2393086" y="368973"/>
                  </a:lnTo>
                  <a:lnTo>
                    <a:pt x="2392553" y="375564"/>
                  </a:lnTo>
                  <a:lnTo>
                    <a:pt x="2394191" y="381609"/>
                  </a:lnTo>
                  <a:lnTo>
                    <a:pt x="2396934" y="387629"/>
                  </a:lnTo>
                  <a:lnTo>
                    <a:pt x="2399677" y="392023"/>
                  </a:lnTo>
                  <a:lnTo>
                    <a:pt x="2401316" y="396951"/>
                  </a:lnTo>
                  <a:lnTo>
                    <a:pt x="2406269" y="399148"/>
                  </a:lnTo>
                  <a:lnTo>
                    <a:pt x="2409037" y="400812"/>
                  </a:lnTo>
                  <a:lnTo>
                    <a:pt x="2412301" y="402983"/>
                  </a:lnTo>
                  <a:lnTo>
                    <a:pt x="2415044" y="403542"/>
                  </a:lnTo>
                  <a:lnTo>
                    <a:pt x="2418321" y="404634"/>
                  </a:lnTo>
                  <a:lnTo>
                    <a:pt x="2424366" y="404634"/>
                  </a:lnTo>
                  <a:lnTo>
                    <a:pt x="2427097" y="405180"/>
                  </a:lnTo>
                  <a:lnTo>
                    <a:pt x="2430399" y="404634"/>
                  </a:lnTo>
                  <a:lnTo>
                    <a:pt x="2433142" y="403542"/>
                  </a:lnTo>
                  <a:lnTo>
                    <a:pt x="2434234" y="402983"/>
                  </a:lnTo>
                  <a:lnTo>
                    <a:pt x="2435885" y="402437"/>
                  </a:lnTo>
                  <a:lnTo>
                    <a:pt x="2439720" y="402437"/>
                  </a:lnTo>
                  <a:lnTo>
                    <a:pt x="2442464" y="402983"/>
                  </a:lnTo>
                  <a:lnTo>
                    <a:pt x="2445220" y="402437"/>
                  </a:lnTo>
                  <a:lnTo>
                    <a:pt x="2468245" y="380504"/>
                  </a:lnTo>
                  <a:lnTo>
                    <a:pt x="2468791" y="377202"/>
                  </a:lnTo>
                  <a:lnTo>
                    <a:pt x="2469337" y="371716"/>
                  </a:lnTo>
                  <a:lnTo>
                    <a:pt x="2469896" y="365683"/>
                  </a:lnTo>
                  <a:lnTo>
                    <a:pt x="2469997" y="357136"/>
                  </a:lnTo>
                  <a:lnTo>
                    <a:pt x="2471534" y="310832"/>
                  </a:lnTo>
                  <a:lnTo>
                    <a:pt x="2471534" y="305358"/>
                  </a:lnTo>
                  <a:lnTo>
                    <a:pt x="2473185" y="300418"/>
                  </a:lnTo>
                  <a:lnTo>
                    <a:pt x="2476487" y="295465"/>
                  </a:lnTo>
                  <a:lnTo>
                    <a:pt x="2478125" y="293827"/>
                  </a:lnTo>
                  <a:lnTo>
                    <a:pt x="2479764" y="292722"/>
                  </a:lnTo>
                  <a:lnTo>
                    <a:pt x="2482519" y="292188"/>
                  </a:lnTo>
                  <a:lnTo>
                    <a:pt x="2486901" y="292188"/>
                  </a:lnTo>
                  <a:lnTo>
                    <a:pt x="2510028" y="289496"/>
                  </a:lnTo>
                  <a:lnTo>
                    <a:pt x="2549982" y="282867"/>
                  </a:lnTo>
                  <a:lnTo>
                    <a:pt x="2593314" y="256527"/>
                  </a:lnTo>
                  <a:lnTo>
                    <a:pt x="2594419" y="254876"/>
                  </a:lnTo>
                  <a:lnTo>
                    <a:pt x="2596057" y="253238"/>
                  </a:lnTo>
                  <a:lnTo>
                    <a:pt x="2597162" y="251599"/>
                  </a:lnTo>
                  <a:lnTo>
                    <a:pt x="2601391" y="246456"/>
                  </a:lnTo>
                  <a:lnTo>
                    <a:pt x="2605113" y="240969"/>
                  </a:lnTo>
                  <a:lnTo>
                    <a:pt x="2608415" y="235165"/>
                  </a:lnTo>
                  <a:lnTo>
                    <a:pt x="2611424" y="229108"/>
                  </a:lnTo>
                  <a:lnTo>
                    <a:pt x="2614333" y="222097"/>
                  </a:lnTo>
                  <a:lnTo>
                    <a:pt x="2614726" y="220878"/>
                  </a:lnTo>
                  <a:lnTo>
                    <a:pt x="2616682" y="214833"/>
                  </a:lnTo>
                  <a:lnTo>
                    <a:pt x="2618511" y="207886"/>
                  </a:lnTo>
                  <a:lnTo>
                    <a:pt x="2620200" y="200571"/>
                  </a:lnTo>
                  <a:lnTo>
                    <a:pt x="2622334" y="187731"/>
                  </a:lnTo>
                  <a:lnTo>
                    <a:pt x="2623756" y="174726"/>
                  </a:lnTo>
                  <a:lnTo>
                    <a:pt x="2624353" y="161772"/>
                  </a:lnTo>
                  <a:close/>
                </a:path>
                <a:path w="4781550" h="408305">
                  <a:moveTo>
                    <a:pt x="2889275" y="161772"/>
                  </a:moveTo>
                  <a:lnTo>
                    <a:pt x="2888996" y="149733"/>
                  </a:lnTo>
                  <a:lnTo>
                    <a:pt x="2888958" y="133108"/>
                  </a:lnTo>
                  <a:lnTo>
                    <a:pt x="2887865" y="125971"/>
                  </a:lnTo>
                  <a:lnTo>
                    <a:pt x="2876588" y="76403"/>
                  </a:lnTo>
                  <a:lnTo>
                    <a:pt x="2857690" y="39306"/>
                  </a:lnTo>
                  <a:lnTo>
                    <a:pt x="2817444" y="15303"/>
                  </a:lnTo>
                  <a:lnTo>
                    <a:pt x="2810814" y="14097"/>
                  </a:lnTo>
                  <a:lnTo>
                    <a:pt x="2810814" y="149733"/>
                  </a:lnTo>
                  <a:lnTo>
                    <a:pt x="2810040" y="161772"/>
                  </a:lnTo>
                  <a:lnTo>
                    <a:pt x="2795854" y="203111"/>
                  </a:lnTo>
                  <a:lnTo>
                    <a:pt x="2764434" y="220878"/>
                  </a:lnTo>
                  <a:lnTo>
                    <a:pt x="2757855" y="220878"/>
                  </a:lnTo>
                  <a:lnTo>
                    <a:pt x="2755658" y="220319"/>
                  </a:lnTo>
                  <a:lnTo>
                    <a:pt x="2753461" y="220878"/>
                  </a:lnTo>
                  <a:lnTo>
                    <a:pt x="2751264" y="220319"/>
                  </a:lnTo>
                  <a:lnTo>
                    <a:pt x="2743593" y="219227"/>
                  </a:lnTo>
                  <a:lnTo>
                    <a:pt x="2739199" y="213741"/>
                  </a:lnTo>
                  <a:lnTo>
                    <a:pt x="2739275" y="203111"/>
                  </a:lnTo>
                  <a:lnTo>
                    <a:pt x="2739326" y="200571"/>
                  </a:lnTo>
                  <a:lnTo>
                    <a:pt x="2739199" y="166573"/>
                  </a:lnTo>
                  <a:lnTo>
                    <a:pt x="2740304" y="166573"/>
                  </a:lnTo>
                  <a:lnTo>
                    <a:pt x="2739860" y="156197"/>
                  </a:lnTo>
                  <a:lnTo>
                    <a:pt x="2739542" y="147650"/>
                  </a:lnTo>
                  <a:lnTo>
                    <a:pt x="2739301" y="138188"/>
                  </a:lnTo>
                  <a:lnTo>
                    <a:pt x="2739199" y="128727"/>
                  </a:lnTo>
                  <a:lnTo>
                    <a:pt x="2738653" y="128168"/>
                  </a:lnTo>
                  <a:lnTo>
                    <a:pt x="2738742" y="125971"/>
                  </a:lnTo>
                  <a:lnTo>
                    <a:pt x="2739720" y="119849"/>
                  </a:lnTo>
                  <a:lnTo>
                    <a:pt x="2740647" y="113080"/>
                  </a:lnTo>
                  <a:lnTo>
                    <a:pt x="2741663" y="106311"/>
                  </a:lnTo>
                  <a:lnTo>
                    <a:pt x="2743047" y="99644"/>
                  </a:lnTo>
                  <a:lnTo>
                    <a:pt x="2744139" y="93611"/>
                  </a:lnTo>
                  <a:lnTo>
                    <a:pt x="2745790" y="92519"/>
                  </a:lnTo>
                  <a:lnTo>
                    <a:pt x="2751823" y="92519"/>
                  </a:lnTo>
                  <a:lnTo>
                    <a:pt x="2778696" y="90322"/>
                  </a:lnTo>
                  <a:lnTo>
                    <a:pt x="2785834" y="91960"/>
                  </a:lnTo>
                  <a:lnTo>
                    <a:pt x="2792412" y="94716"/>
                  </a:lnTo>
                  <a:lnTo>
                    <a:pt x="2797352" y="96354"/>
                  </a:lnTo>
                  <a:lnTo>
                    <a:pt x="2800642" y="99098"/>
                  </a:lnTo>
                  <a:lnTo>
                    <a:pt x="2801734" y="104025"/>
                  </a:lnTo>
                  <a:lnTo>
                    <a:pt x="2802280" y="105676"/>
                  </a:lnTo>
                  <a:lnTo>
                    <a:pt x="2810814" y="149733"/>
                  </a:lnTo>
                  <a:lnTo>
                    <a:pt x="2810814" y="14097"/>
                  </a:lnTo>
                  <a:lnTo>
                    <a:pt x="2764383" y="11430"/>
                  </a:lnTo>
                  <a:lnTo>
                    <a:pt x="2727744" y="11061"/>
                  </a:lnTo>
                  <a:lnTo>
                    <a:pt x="2714752" y="11328"/>
                  </a:lnTo>
                  <a:lnTo>
                    <a:pt x="2701899" y="12420"/>
                  </a:lnTo>
                  <a:lnTo>
                    <a:pt x="2698610" y="12979"/>
                  </a:lnTo>
                  <a:lnTo>
                    <a:pt x="2692577" y="12979"/>
                  </a:lnTo>
                  <a:lnTo>
                    <a:pt x="2689834" y="13525"/>
                  </a:lnTo>
                  <a:lnTo>
                    <a:pt x="2687091" y="14617"/>
                  </a:lnTo>
                  <a:lnTo>
                    <a:pt x="2681059" y="14617"/>
                  </a:lnTo>
                  <a:lnTo>
                    <a:pt x="2651988" y="45339"/>
                  </a:lnTo>
                  <a:lnTo>
                    <a:pt x="2651988" y="53022"/>
                  </a:lnTo>
                  <a:lnTo>
                    <a:pt x="2651023" y="71120"/>
                  </a:lnTo>
                  <a:lnTo>
                    <a:pt x="2651493" y="116916"/>
                  </a:lnTo>
                  <a:lnTo>
                    <a:pt x="2653068" y="157111"/>
                  </a:lnTo>
                  <a:lnTo>
                    <a:pt x="2653563" y="167119"/>
                  </a:lnTo>
                  <a:lnTo>
                    <a:pt x="2653995" y="178041"/>
                  </a:lnTo>
                  <a:lnTo>
                    <a:pt x="2655824" y="271894"/>
                  </a:lnTo>
                  <a:lnTo>
                    <a:pt x="2657475" y="321805"/>
                  </a:lnTo>
                  <a:lnTo>
                    <a:pt x="2658008" y="321805"/>
                  </a:lnTo>
                  <a:lnTo>
                    <a:pt x="2658097" y="333654"/>
                  </a:lnTo>
                  <a:lnTo>
                    <a:pt x="2658186" y="360197"/>
                  </a:lnTo>
                  <a:lnTo>
                    <a:pt x="2658008" y="368973"/>
                  </a:lnTo>
                  <a:lnTo>
                    <a:pt x="2657475" y="375564"/>
                  </a:lnTo>
                  <a:lnTo>
                    <a:pt x="2659113" y="381609"/>
                  </a:lnTo>
                  <a:lnTo>
                    <a:pt x="2661856" y="387629"/>
                  </a:lnTo>
                  <a:lnTo>
                    <a:pt x="2664599" y="392023"/>
                  </a:lnTo>
                  <a:lnTo>
                    <a:pt x="2666238" y="396951"/>
                  </a:lnTo>
                  <a:lnTo>
                    <a:pt x="2671191" y="399148"/>
                  </a:lnTo>
                  <a:lnTo>
                    <a:pt x="2673959" y="400812"/>
                  </a:lnTo>
                  <a:lnTo>
                    <a:pt x="2677223" y="402983"/>
                  </a:lnTo>
                  <a:lnTo>
                    <a:pt x="2679966" y="403542"/>
                  </a:lnTo>
                  <a:lnTo>
                    <a:pt x="2683243" y="404634"/>
                  </a:lnTo>
                  <a:lnTo>
                    <a:pt x="2689288" y="404634"/>
                  </a:lnTo>
                  <a:lnTo>
                    <a:pt x="2692031" y="405180"/>
                  </a:lnTo>
                  <a:lnTo>
                    <a:pt x="2695321" y="404634"/>
                  </a:lnTo>
                  <a:lnTo>
                    <a:pt x="2698064" y="403542"/>
                  </a:lnTo>
                  <a:lnTo>
                    <a:pt x="2699156" y="402983"/>
                  </a:lnTo>
                  <a:lnTo>
                    <a:pt x="2700807" y="402437"/>
                  </a:lnTo>
                  <a:lnTo>
                    <a:pt x="2704642" y="402437"/>
                  </a:lnTo>
                  <a:lnTo>
                    <a:pt x="2707386" y="402983"/>
                  </a:lnTo>
                  <a:lnTo>
                    <a:pt x="2710129" y="402437"/>
                  </a:lnTo>
                  <a:lnTo>
                    <a:pt x="2733179" y="380504"/>
                  </a:lnTo>
                  <a:lnTo>
                    <a:pt x="2733713" y="377202"/>
                  </a:lnTo>
                  <a:lnTo>
                    <a:pt x="2734259" y="371716"/>
                  </a:lnTo>
                  <a:lnTo>
                    <a:pt x="2734818" y="365683"/>
                  </a:lnTo>
                  <a:lnTo>
                    <a:pt x="2734919" y="357136"/>
                  </a:lnTo>
                  <a:lnTo>
                    <a:pt x="2736456" y="310832"/>
                  </a:lnTo>
                  <a:lnTo>
                    <a:pt x="2736456" y="305358"/>
                  </a:lnTo>
                  <a:lnTo>
                    <a:pt x="2738107" y="300418"/>
                  </a:lnTo>
                  <a:lnTo>
                    <a:pt x="2741396" y="295465"/>
                  </a:lnTo>
                  <a:lnTo>
                    <a:pt x="2743047" y="293827"/>
                  </a:lnTo>
                  <a:lnTo>
                    <a:pt x="2744686" y="292722"/>
                  </a:lnTo>
                  <a:lnTo>
                    <a:pt x="2747429" y="292188"/>
                  </a:lnTo>
                  <a:lnTo>
                    <a:pt x="2751823" y="292188"/>
                  </a:lnTo>
                  <a:lnTo>
                    <a:pt x="2774950" y="289496"/>
                  </a:lnTo>
                  <a:lnTo>
                    <a:pt x="2814904" y="282867"/>
                  </a:lnTo>
                  <a:lnTo>
                    <a:pt x="2858236" y="256527"/>
                  </a:lnTo>
                  <a:lnTo>
                    <a:pt x="2859341" y="254876"/>
                  </a:lnTo>
                  <a:lnTo>
                    <a:pt x="2860979" y="253238"/>
                  </a:lnTo>
                  <a:lnTo>
                    <a:pt x="2862084" y="251599"/>
                  </a:lnTo>
                  <a:lnTo>
                    <a:pt x="2866313" y="246456"/>
                  </a:lnTo>
                  <a:lnTo>
                    <a:pt x="2870035" y="240969"/>
                  </a:lnTo>
                  <a:lnTo>
                    <a:pt x="2873337" y="235165"/>
                  </a:lnTo>
                  <a:lnTo>
                    <a:pt x="2876346" y="229108"/>
                  </a:lnTo>
                  <a:lnTo>
                    <a:pt x="2879255" y="222097"/>
                  </a:lnTo>
                  <a:lnTo>
                    <a:pt x="2879648" y="220878"/>
                  </a:lnTo>
                  <a:lnTo>
                    <a:pt x="2881604" y="214833"/>
                  </a:lnTo>
                  <a:lnTo>
                    <a:pt x="2883433" y="207886"/>
                  </a:lnTo>
                  <a:lnTo>
                    <a:pt x="2885122" y="200571"/>
                  </a:lnTo>
                  <a:lnTo>
                    <a:pt x="2887256" y="187731"/>
                  </a:lnTo>
                  <a:lnTo>
                    <a:pt x="2888678" y="174726"/>
                  </a:lnTo>
                  <a:lnTo>
                    <a:pt x="2889275" y="161772"/>
                  </a:lnTo>
                  <a:close/>
                </a:path>
                <a:path w="4781550" h="408305">
                  <a:moveTo>
                    <a:pt x="3145104" y="368439"/>
                  </a:moveTo>
                  <a:lnTo>
                    <a:pt x="3144558" y="362953"/>
                  </a:lnTo>
                  <a:lnTo>
                    <a:pt x="3142907" y="355257"/>
                  </a:lnTo>
                  <a:lnTo>
                    <a:pt x="3141218" y="349770"/>
                  </a:lnTo>
                  <a:lnTo>
                    <a:pt x="3140722" y="348145"/>
                  </a:lnTo>
                  <a:lnTo>
                    <a:pt x="3138513" y="340461"/>
                  </a:lnTo>
                  <a:lnTo>
                    <a:pt x="3135960" y="331393"/>
                  </a:lnTo>
                  <a:lnTo>
                    <a:pt x="3133306" y="322287"/>
                  </a:lnTo>
                  <a:lnTo>
                    <a:pt x="3130651" y="313067"/>
                  </a:lnTo>
                  <a:lnTo>
                    <a:pt x="3128099" y="303707"/>
                  </a:lnTo>
                  <a:lnTo>
                    <a:pt x="3124073" y="287566"/>
                  </a:lnTo>
                  <a:lnTo>
                    <a:pt x="3116224" y="255104"/>
                  </a:lnTo>
                  <a:lnTo>
                    <a:pt x="3115614" y="252691"/>
                  </a:lnTo>
                  <a:lnTo>
                    <a:pt x="3112198" y="238975"/>
                  </a:lnTo>
                  <a:lnTo>
                    <a:pt x="3108782" y="226910"/>
                  </a:lnTo>
                  <a:lnTo>
                    <a:pt x="3101860" y="203174"/>
                  </a:lnTo>
                  <a:lnTo>
                    <a:pt x="3098482" y="191249"/>
                  </a:lnTo>
                  <a:lnTo>
                    <a:pt x="3095879" y="180822"/>
                  </a:lnTo>
                  <a:lnTo>
                    <a:pt x="3091904" y="164922"/>
                  </a:lnTo>
                  <a:lnTo>
                    <a:pt x="3090799" y="161620"/>
                  </a:lnTo>
                  <a:lnTo>
                    <a:pt x="3089706" y="158889"/>
                  </a:lnTo>
                  <a:lnTo>
                    <a:pt x="3089160" y="155587"/>
                  </a:lnTo>
                  <a:lnTo>
                    <a:pt x="3086773" y="147358"/>
                  </a:lnTo>
                  <a:lnTo>
                    <a:pt x="3082213" y="130911"/>
                  </a:lnTo>
                  <a:lnTo>
                    <a:pt x="3079826" y="122682"/>
                  </a:lnTo>
                  <a:lnTo>
                    <a:pt x="3077629" y="116090"/>
                  </a:lnTo>
                  <a:lnTo>
                    <a:pt x="3074886" y="108966"/>
                  </a:lnTo>
                  <a:lnTo>
                    <a:pt x="3075444" y="101295"/>
                  </a:lnTo>
                  <a:lnTo>
                    <a:pt x="3075444" y="100190"/>
                  </a:lnTo>
                  <a:lnTo>
                    <a:pt x="3074886" y="99085"/>
                  </a:lnTo>
                  <a:lnTo>
                    <a:pt x="3073565" y="92506"/>
                  </a:lnTo>
                  <a:lnTo>
                    <a:pt x="3072079" y="85928"/>
                  </a:lnTo>
                  <a:lnTo>
                    <a:pt x="3070491" y="79349"/>
                  </a:lnTo>
                  <a:lnTo>
                    <a:pt x="3068853" y="72771"/>
                  </a:lnTo>
                  <a:lnTo>
                    <a:pt x="3067215" y="65633"/>
                  </a:lnTo>
                  <a:lnTo>
                    <a:pt x="3064472" y="59055"/>
                  </a:lnTo>
                  <a:lnTo>
                    <a:pt x="3063925" y="52463"/>
                  </a:lnTo>
                  <a:lnTo>
                    <a:pt x="3062808" y="45897"/>
                  </a:lnTo>
                  <a:lnTo>
                    <a:pt x="3061182" y="39370"/>
                  </a:lnTo>
                  <a:lnTo>
                    <a:pt x="3059138" y="32956"/>
                  </a:lnTo>
                  <a:lnTo>
                    <a:pt x="3056788" y="26682"/>
                  </a:lnTo>
                  <a:lnTo>
                    <a:pt x="3056242" y="25044"/>
                  </a:lnTo>
                  <a:lnTo>
                    <a:pt x="3055137" y="23939"/>
                  </a:lnTo>
                  <a:lnTo>
                    <a:pt x="3054045" y="22301"/>
                  </a:lnTo>
                  <a:lnTo>
                    <a:pt x="3050209" y="17907"/>
                  </a:lnTo>
                  <a:lnTo>
                    <a:pt x="3045269" y="14084"/>
                  </a:lnTo>
                  <a:lnTo>
                    <a:pt x="3040329" y="10782"/>
                  </a:lnTo>
                  <a:lnTo>
                    <a:pt x="3035947" y="7493"/>
                  </a:lnTo>
                  <a:lnTo>
                    <a:pt x="3033204" y="6578"/>
                  </a:lnTo>
                  <a:lnTo>
                    <a:pt x="3033204" y="247751"/>
                  </a:lnTo>
                  <a:lnTo>
                    <a:pt x="3028810" y="252691"/>
                  </a:lnTo>
                  <a:lnTo>
                    <a:pt x="3018942" y="252691"/>
                  </a:lnTo>
                  <a:lnTo>
                    <a:pt x="3007969" y="251587"/>
                  </a:lnTo>
                  <a:lnTo>
                    <a:pt x="3001937" y="250494"/>
                  </a:lnTo>
                  <a:lnTo>
                    <a:pt x="2996450" y="249948"/>
                  </a:lnTo>
                  <a:lnTo>
                    <a:pt x="2995345" y="247205"/>
                  </a:lnTo>
                  <a:lnTo>
                    <a:pt x="2996996" y="241719"/>
                  </a:lnTo>
                  <a:lnTo>
                    <a:pt x="2998089" y="237871"/>
                  </a:lnTo>
                  <a:lnTo>
                    <a:pt x="2999740" y="234035"/>
                  </a:lnTo>
                  <a:lnTo>
                    <a:pt x="3000832" y="230746"/>
                  </a:lnTo>
                  <a:lnTo>
                    <a:pt x="3001378" y="228549"/>
                  </a:lnTo>
                  <a:lnTo>
                    <a:pt x="3002394" y="227037"/>
                  </a:lnTo>
                  <a:lnTo>
                    <a:pt x="3002483" y="224713"/>
                  </a:lnTo>
                  <a:lnTo>
                    <a:pt x="3004235" y="215341"/>
                  </a:lnTo>
                  <a:lnTo>
                    <a:pt x="3006661" y="206133"/>
                  </a:lnTo>
                  <a:lnTo>
                    <a:pt x="3009188" y="197015"/>
                  </a:lnTo>
                  <a:lnTo>
                    <a:pt x="3011259" y="187960"/>
                  </a:lnTo>
                  <a:lnTo>
                    <a:pt x="3011805" y="186309"/>
                  </a:lnTo>
                  <a:lnTo>
                    <a:pt x="3012351" y="184124"/>
                  </a:lnTo>
                  <a:lnTo>
                    <a:pt x="3012910" y="183032"/>
                  </a:lnTo>
                  <a:lnTo>
                    <a:pt x="3014548" y="180822"/>
                  </a:lnTo>
                  <a:lnTo>
                    <a:pt x="3016199" y="180822"/>
                  </a:lnTo>
                  <a:lnTo>
                    <a:pt x="3017837" y="184124"/>
                  </a:lnTo>
                  <a:lnTo>
                    <a:pt x="3017837" y="185216"/>
                  </a:lnTo>
                  <a:lnTo>
                    <a:pt x="3018383" y="186309"/>
                  </a:lnTo>
                  <a:lnTo>
                    <a:pt x="3020034" y="194538"/>
                  </a:lnTo>
                  <a:lnTo>
                    <a:pt x="3021126" y="202222"/>
                  </a:lnTo>
                  <a:lnTo>
                    <a:pt x="3022777" y="210451"/>
                  </a:lnTo>
                  <a:lnTo>
                    <a:pt x="3024428" y="217030"/>
                  </a:lnTo>
                  <a:lnTo>
                    <a:pt x="3029940" y="233553"/>
                  </a:lnTo>
                  <a:lnTo>
                    <a:pt x="3031007" y="236232"/>
                  </a:lnTo>
                  <a:lnTo>
                    <a:pt x="3031553" y="239522"/>
                  </a:lnTo>
                  <a:lnTo>
                    <a:pt x="3033204" y="247751"/>
                  </a:lnTo>
                  <a:lnTo>
                    <a:pt x="3033204" y="6578"/>
                  </a:lnTo>
                  <a:lnTo>
                    <a:pt x="3032645" y="6388"/>
                  </a:lnTo>
                  <a:lnTo>
                    <a:pt x="3031007" y="5842"/>
                  </a:lnTo>
                  <a:lnTo>
                    <a:pt x="3026067" y="6388"/>
                  </a:lnTo>
                  <a:lnTo>
                    <a:pt x="3007969" y="6388"/>
                  </a:lnTo>
                  <a:lnTo>
                    <a:pt x="3000832" y="5295"/>
                  </a:lnTo>
                  <a:lnTo>
                    <a:pt x="2993707" y="8597"/>
                  </a:lnTo>
                  <a:lnTo>
                    <a:pt x="2991510" y="8597"/>
                  </a:lnTo>
                  <a:lnTo>
                    <a:pt x="2962846" y="42049"/>
                  </a:lnTo>
                  <a:lnTo>
                    <a:pt x="2960446" y="50050"/>
                  </a:lnTo>
                  <a:lnTo>
                    <a:pt x="2958058" y="57950"/>
                  </a:lnTo>
                  <a:lnTo>
                    <a:pt x="2956572" y="64528"/>
                  </a:lnTo>
                  <a:lnTo>
                    <a:pt x="2954032" y="77470"/>
                  </a:lnTo>
                  <a:lnTo>
                    <a:pt x="2952572" y="83743"/>
                  </a:lnTo>
                  <a:lnTo>
                    <a:pt x="2949511" y="94754"/>
                  </a:lnTo>
                  <a:lnTo>
                    <a:pt x="2946184" y="105676"/>
                  </a:lnTo>
                  <a:lnTo>
                    <a:pt x="2942767" y="116598"/>
                  </a:lnTo>
                  <a:lnTo>
                    <a:pt x="2937205" y="134759"/>
                  </a:lnTo>
                  <a:lnTo>
                    <a:pt x="2935567" y="141325"/>
                  </a:lnTo>
                  <a:lnTo>
                    <a:pt x="2933357" y="148475"/>
                  </a:lnTo>
                  <a:lnTo>
                    <a:pt x="2929255" y="163347"/>
                  </a:lnTo>
                  <a:lnTo>
                    <a:pt x="2927197" y="170903"/>
                  </a:lnTo>
                  <a:lnTo>
                    <a:pt x="2925140" y="178625"/>
                  </a:lnTo>
                  <a:lnTo>
                    <a:pt x="2923349" y="186309"/>
                  </a:lnTo>
                  <a:lnTo>
                    <a:pt x="2921571" y="193509"/>
                  </a:lnTo>
                  <a:lnTo>
                    <a:pt x="2919742" y="201079"/>
                  </a:lnTo>
                  <a:lnTo>
                    <a:pt x="2918015" y="208800"/>
                  </a:lnTo>
                  <a:lnTo>
                    <a:pt x="2914637" y="221157"/>
                  </a:lnTo>
                  <a:lnTo>
                    <a:pt x="2904299" y="258724"/>
                  </a:lnTo>
                  <a:lnTo>
                    <a:pt x="2897352" y="289572"/>
                  </a:lnTo>
                  <a:lnTo>
                    <a:pt x="2894965" y="299859"/>
                  </a:lnTo>
                  <a:lnTo>
                    <a:pt x="2893403" y="306857"/>
                  </a:lnTo>
                  <a:lnTo>
                    <a:pt x="2891891" y="313855"/>
                  </a:lnTo>
                  <a:lnTo>
                    <a:pt x="2890266" y="320852"/>
                  </a:lnTo>
                  <a:lnTo>
                    <a:pt x="2888386" y="327837"/>
                  </a:lnTo>
                  <a:lnTo>
                    <a:pt x="2886557" y="334822"/>
                  </a:lnTo>
                  <a:lnTo>
                    <a:pt x="2884474" y="341757"/>
                  </a:lnTo>
                  <a:lnTo>
                    <a:pt x="2880156" y="355257"/>
                  </a:lnTo>
                  <a:lnTo>
                    <a:pt x="2877413" y="362407"/>
                  </a:lnTo>
                  <a:lnTo>
                    <a:pt x="2877540" y="371182"/>
                  </a:lnTo>
                  <a:lnTo>
                    <a:pt x="2877921" y="376110"/>
                  </a:lnTo>
                  <a:lnTo>
                    <a:pt x="2877959" y="379945"/>
                  </a:lnTo>
                  <a:lnTo>
                    <a:pt x="2879064" y="384340"/>
                  </a:lnTo>
                  <a:lnTo>
                    <a:pt x="2882900" y="385978"/>
                  </a:lnTo>
                  <a:lnTo>
                    <a:pt x="2891675" y="390372"/>
                  </a:lnTo>
                  <a:lnTo>
                    <a:pt x="2896070" y="391464"/>
                  </a:lnTo>
                  <a:lnTo>
                    <a:pt x="2904299" y="393077"/>
                  </a:lnTo>
                  <a:lnTo>
                    <a:pt x="2912592" y="394423"/>
                  </a:lnTo>
                  <a:lnTo>
                    <a:pt x="2920987" y="395249"/>
                  </a:lnTo>
                  <a:lnTo>
                    <a:pt x="2929534" y="395312"/>
                  </a:lnTo>
                  <a:lnTo>
                    <a:pt x="2935567" y="395312"/>
                  </a:lnTo>
                  <a:lnTo>
                    <a:pt x="2940494" y="394208"/>
                  </a:lnTo>
                  <a:lnTo>
                    <a:pt x="2945434" y="391464"/>
                  </a:lnTo>
                  <a:lnTo>
                    <a:pt x="2947632" y="390372"/>
                  </a:lnTo>
                  <a:lnTo>
                    <a:pt x="2952013" y="387083"/>
                  </a:lnTo>
                  <a:lnTo>
                    <a:pt x="2959150" y="382689"/>
                  </a:lnTo>
                  <a:lnTo>
                    <a:pt x="2964078" y="376110"/>
                  </a:lnTo>
                  <a:lnTo>
                    <a:pt x="2966821" y="367334"/>
                  </a:lnTo>
                  <a:lnTo>
                    <a:pt x="2967926" y="363486"/>
                  </a:lnTo>
                  <a:lnTo>
                    <a:pt x="2970669" y="359105"/>
                  </a:lnTo>
                  <a:lnTo>
                    <a:pt x="2972854" y="355257"/>
                  </a:lnTo>
                  <a:lnTo>
                    <a:pt x="2975597" y="351434"/>
                  </a:lnTo>
                  <a:lnTo>
                    <a:pt x="2979445" y="349770"/>
                  </a:lnTo>
                  <a:lnTo>
                    <a:pt x="2984373" y="350329"/>
                  </a:lnTo>
                  <a:lnTo>
                    <a:pt x="2987675" y="350329"/>
                  </a:lnTo>
                  <a:lnTo>
                    <a:pt x="2990964" y="350875"/>
                  </a:lnTo>
                  <a:lnTo>
                    <a:pt x="2993707" y="350875"/>
                  </a:lnTo>
                  <a:lnTo>
                    <a:pt x="3039783" y="351967"/>
                  </a:lnTo>
                  <a:lnTo>
                    <a:pt x="3041434" y="351967"/>
                  </a:lnTo>
                  <a:lnTo>
                    <a:pt x="3043072" y="352526"/>
                  </a:lnTo>
                  <a:lnTo>
                    <a:pt x="3044723" y="352526"/>
                  </a:lnTo>
                  <a:lnTo>
                    <a:pt x="3050209" y="354711"/>
                  </a:lnTo>
                  <a:lnTo>
                    <a:pt x="3053499" y="359105"/>
                  </a:lnTo>
                  <a:lnTo>
                    <a:pt x="3055696" y="371182"/>
                  </a:lnTo>
                  <a:lnTo>
                    <a:pt x="3057880" y="377202"/>
                  </a:lnTo>
                  <a:lnTo>
                    <a:pt x="3062274" y="381596"/>
                  </a:lnTo>
                  <a:lnTo>
                    <a:pt x="3065564" y="385978"/>
                  </a:lnTo>
                  <a:lnTo>
                    <a:pt x="3070504" y="389826"/>
                  </a:lnTo>
                  <a:lnTo>
                    <a:pt x="3074886" y="393674"/>
                  </a:lnTo>
                  <a:lnTo>
                    <a:pt x="3075990" y="393674"/>
                  </a:lnTo>
                  <a:lnTo>
                    <a:pt x="3076537" y="394208"/>
                  </a:lnTo>
                  <a:lnTo>
                    <a:pt x="3088144" y="396595"/>
                  </a:lnTo>
                  <a:lnTo>
                    <a:pt x="3099854" y="397230"/>
                  </a:lnTo>
                  <a:lnTo>
                    <a:pt x="3111563" y="396227"/>
                  </a:lnTo>
                  <a:lnTo>
                    <a:pt x="3123171" y="393674"/>
                  </a:lnTo>
                  <a:lnTo>
                    <a:pt x="3130842" y="391464"/>
                  </a:lnTo>
                  <a:lnTo>
                    <a:pt x="3138513" y="388188"/>
                  </a:lnTo>
                  <a:lnTo>
                    <a:pt x="3141815" y="379399"/>
                  </a:lnTo>
                  <a:lnTo>
                    <a:pt x="3145104" y="368439"/>
                  </a:lnTo>
                  <a:close/>
                </a:path>
                <a:path w="4781550" h="408305">
                  <a:moveTo>
                    <a:pt x="3412236" y="384886"/>
                  </a:moveTo>
                  <a:lnTo>
                    <a:pt x="3411131" y="377202"/>
                  </a:lnTo>
                  <a:lnTo>
                    <a:pt x="3410585" y="371170"/>
                  </a:lnTo>
                  <a:lnTo>
                    <a:pt x="3410026" y="365683"/>
                  </a:lnTo>
                  <a:lnTo>
                    <a:pt x="3408934" y="360197"/>
                  </a:lnTo>
                  <a:lnTo>
                    <a:pt x="3407829" y="355269"/>
                  </a:lnTo>
                  <a:lnTo>
                    <a:pt x="3407283" y="350329"/>
                  </a:lnTo>
                  <a:lnTo>
                    <a:pt x="3393021" y="317969"/>
                  </a:lnTo>
                  <a:lnTo>
                    <a:pt x="3392487" y="317411"/>
                  </a:lnTo>
                  <a:lnTo>
                    <a:pt x="3391928" y="316318"/>
                  </a:lnTo>
                  <a:lnTo>
                    <a:pt x="3391928" y="315226"/>
                  </a:lnTo>
                  <a:lnTo>
                    <a:pt x="3388639" y="307543"/>
                  </a:lnTo>
                  <a:lnTo>
                    <a:pt x="3385350" y="300405"/>
                  </a:lnTo>
                  <a:lnTo>
                    <a:pt x="3382060" y="292735"/>
                  </a:lnTo>
                  <a:lnTo>
                    <a:pt x="3381451" y="291642"/>
                  </a:lnTo>
                  <a:lnTo>
                    <a:pt x="3379317" y="287794"/>
                  </a:lnTo>
                  <a:lnTo>
                    <a:pt x="3377120" y="282308"/>
                  </a:lnTo>
                  <a:lnTo>
                    <a:pt x="3374377" y="276834"/>
                  </a:lnTo>
                  <a:lnTo>
                    <a:pt x="3371596" y="269697"/>
                  </a:lnTo>
                  <a:lnTo>
                    <a:pt x="3371431" y="262559"/>
                  </a:lnTo>
                  <a:lnTo>
                    <a:pt x="3373831" y="255841"/>
                  </a:lnTo>
                  <a:lnTo>
                    <a:pt x="3378771" y="249948"/>
                  </a:lnTo>
                  <a:lnTo>
                    <a:pt x="3382060" y="246659"/>
                  </a:lnTo>
                  <a:lnTo>
                    <a:pt x="3383153" y="245008"/>
                  </a:lnTo>
                  <a:lnTo>
                    <a:pt x="3400425" y="206921"/>
                  </a:lnTo>
                  <a:lnTo>
                    <a:pt x="3406673" y="172783"/>
                  </a:lnTo>
                  <a:lnTo>
                    <a:pt x="3406597" y="139966"/>
                  </a:lnTo>
                  <a:lnTo>
                    <a:pt x="3399129" y="89230"/>
                  </a:lnTo>
                  <a:lnTo>
                    <a:pt x="3390277" y="65087"/>
                  </a:lnTo>
                  <a:lnTo>
                    <a:pt x="3389185" y="60706"/>
                  </a:lnTo>
                  <a:lnTo>
                    <a:pt x="3386455" y="56857"/>
                  </a:lnTo>
                  <a:lnTo>
                    <a:pt x="3377641" y="44373"/>
                  </a:lnTo>
                  <a:lnTo>
                    <a:pt x="3367455" y="33540"/>
                  </a:lnTo>
                  <a:lnTo>
                    <a:pt x="3355517" y="24765"/>
                  </a:lnTo>
                  <a:lnTo>
                    <a:pt x="3341471" y="18465"/>
                  </a:lnTo>
                  <a:lnTo>
                    <a:pt x="3335985" y="16814"/>
                  </a:lnTo>
                  <a:lnTo>
                    <a:pt x="3332937" y="16268"/>
                  </a:lnTo>
                  <a:lnTo>
                    <a:pt x="3329952" y="15722"/>
                  </a:lnTo>
                  <a:lnTo>
                    <a:pt x="3327400" y="15722"/>
                  </a:lnTo>
                  <a:lnTo>
                    <a:pt x="3327400" y="157784"/>
                  </a:lnTo>
                  <a:lnTo>
                    <a:pt x="3327374" y="167259"/>
                  </a:lnTo>
                  <a:lnTo>
                    <a:pt x="3308007" y="210997"/>
                  </a:lnTo>
                  <a:lnTo>
                    <a:pt x="3302520" y="213194"/>
                  </a:lnTo>
                  <a:lnTo>
                    <a:pt x="3296488" y="216484"/>
                  </a:lnTo>
                  <a:lnTo>
                    <a:pt x="3289897" y="217589"/>
                  </a:lnTo>
                  <a:lnTo>
                    <a:pt x="3283864" y="219773"/>
                  </a:lnTo>
                  <a:lnTo>
                    <a:pt x="3282772" y="220319"/>
                  </a:lnTo>
                  <a:lnTo>
                    <a:pt x="3260280" y="220319"/>
                  </a:lnTo>
                  <a:lnTo>
                    <a:pt x="3254806" y="214833"/>
                  </a:lnTo>
                  <a:lnTo>
                    <a:pt x="3254819" y="195503"/>
                  </a:lnTo>
                  <a:lnTo>
                    <a:pt x="3255124" y="186410"/>
                  </a:lnTo>
                  <a:lnTo>
                    <a:pt x="3255568" y="167259"/>
                  </a:lnTo>
                  <a:lnTo>
                    <a:pt x="3255886" y="157784"/>
                  </a:lnTo>
                  <a:lnTo>
                    <a:pt x="3255340" y="157784"/>
                  </a:lnTo>
                  <a:lnTo>
                    <a:pt x="3255441" y="110070"/>
                  </a:lnTo>
                  <a:lnTo>
                    <a:pt x="3255886" y="104584"/>
                  </a:lnTo>
                  <a:lnTo>
                    <a:pt x="3257537" y="99098"/>
                  </a:lnTo>
                  <a:lnTo>
                    <a:pt x="3262477" y="95250"/>
                  </a:lnTo>
                  <a:lnTo>
                    <a:pt x="3266313" y="91414"/>
                  </a:lnTo>
                  <a:lnTo>
                    <a:pt x="3271799" y="89763"/>
                  </a:lnTo>
                  <a:lnTo>
                    <a:pt x="3277285" y="89230"/>
                  </a:lnTo>
                  <a:lnTo>
                    <a:pt x="3287712" y="89230"/>
                  </a:lnTo>
                  <a:lnTo>
                    <a:pt x="3321164" y="115544"/>
                  </a:lnTo>
                  <a:lnTo>
                    <a:pt x="3322815" y="121031"/>
                  </a:lnTo>
                  <a:lnTo>
                    <a:pt x="3325558" y="125971"/>
                  </a:lnTo>
                  <a:lnTo>
                    <a:pt x="3326104" y="132003"/>
                  </a:lnTo>
                  <a:lnTo>
                    <a:pt x="3327108" y="139966"/>
                  </a:lnTo>
                  <a:lnTo>
                    <a:pt x="3327209" y="145173"/>
                  </a:lnTo>
                  <a:lnTo>
                    <a:pt x="3327400" y="157784"/>
                  </a:lnTo>
                  <a:lnTo>
                    <a:pt x="3327400" y="15722"/>
                  </a:lnTo>
                  <a:lnTo>
                    <a:pt x="3323907" y="15722"/>
                  </a:lnTo>
                  <a:lnTo>
                    <a:pt x="3278378" y="16268"/>
                  </a:lnTo>
                  <a:lnTo>
                    <a:pt x="3235058" y="15722"/>
                  </a:lnTo>
                  <a:lnTo>
                    <a:pt x="3231756" y="15722"/>
                  </a:lnTo>
                  <a:lnTo>
                    <a:pt x="3227921" y="15163"/>
                  </a:lnTo>
                  <a:lnTo>
                    <a:pt x="3224085" y="15722"/>
                  </a:lnTo>
                  <a:lnTo>
                    <a:pt x="3216948" y="15722"/>
                  </a:lnTo>
                  <a:lnTo>
                    <a:pt x="3209823" y="16814"/>
                  </a:lnTo>
                  <a:lnTo>
                    <a:pt x="3202127" y="16268"/>
                  </a:lnTo>
                  <a:lnTo>
                    <a:pt x="3175254" y="43141"/>
                  </a:lnTo>
                  <a:lnTo>
                    <a:pt x="3175254" y="44780"/>
                  </a:lnTo>
                  <a:lnTo>
                    <a:pt x="3174339" y="53848"/>
                  </a:lnTo>
                  <a:lnTo>
                    <a:pt x="3171101" y="92100"/>
                  </a:lnTo>
                  <a:lnTo>
                    <a:pt x="3170923" y="125971"/>
                  </a:lnTo>
                  <a:lnTo>
                    <a:pt x="3171367" y="139966"/>
                  </a:lnTo>
                  <a:lnTo>
                    <a:pt x="3172612" y="172783"/>
                  </a:lnTo>
                  <a:lnTo>
                    <a:pt x="3174187" y="220319"/>
                  </a:lnTo>
                  <a:lnTo>
                    <a:pt x="3175089" y="249948"/>
                  </a:lnTo>
                  <a:lnTo>
                    <a:pt x="3175812" y="270243"/>
                  </a:lnTo>
                  <a:lnTo>
                    <a:pt x="3177438" y="335788"/>
                  </a:lnTo>
                  <a:lnTo>
                    <a:pt x="3177768" y="346494"/>
                  </a:lnTo>
                  <a:lnTo>
                    <a:pt x="3178225" y="367474"/>
                  </a:lnTo>
                  <a:lnTo>
                    <a:pt x="3178429" y="373913"/>
                  </a:lnTo>
                  <a:lnTo>
                    <a:pt x="3203181" y="404228"/>
                  </a:lnTo>
                  <a:lnTo>
                    <a:pt x="3215843" y="405739"/>
                  </a:lnTo>
                  <a:lnTo>
                    <a:pt x="3221342" y="405739"/>
                  </a:lnTo>
                  <a:lnTo>
                    <a:pt x="3226828" y="405180"/>
                  </a:lnTo>
                  <a:lnTo>
                    <a:pt x="3233953" y="405180"/>
                  </a:lnTo>
                  <a:lnTo>
                    <a:pt x="3255289" y="374459"/>
                  </a:lnTo>
                  <a:lnTo>
                    <a:pt x="3255175" y="332435"/>
                  </a:lnTo>
                  <a:lnTo>
                    <a:pt x="3254883" y="320700"/>
                  </a:lnTo>
                  <a:lnTo>
                    <a:pt x="3254908" y="307543"/>
                  </a:lnTo>
                  <a:lnTo>
                    <a:pt x="3255886" y="302602"/>
                  </a:lnTo>
                  <a:lnTo>
                    <a:pt x="3258629" y="294386"/>
                  </a:lnTo>
                  <a:lnTo>
                    <a:pt x="3260826" y="292735"/>
                  </a:lnTo>
                  <a:lnTo>
                    <a:pt x="3264116" y="292735"/>
                  </a:lnTo>
                  <a:lnTo>
                    <a:pt x="3267418" y="293281"/>
                  </a:lnTo>
                  <a:lnTo>
                    <a:pt x="3271253" y="292735"/>
                  </a:lnTo>
                  <a:lnTo>
                    <a:pt x="3274542" y="292735"/>
                  </a:lnTo>
                  <a:lnTo>
                    <a:pt x="3282226" y="291642"/>
                  </a:lnTo>
                  <a:lnTo>
                    <a:pt x="3287153" y="296024"/>
                  </a:lnTo>
                  <a:lnTo>
                    <a:pt x="3289350" y="303161"/>
                  </a:lnTo>
                  <a:lnTo>
                    <a:pt x="3290455" y="307543"/>
                  </a:lnTo>
                  <a:lnTo>
                    <a:pt x="3292640" y="311391"/>
                  </a:lnTo>
                  <a:lnTo>
                    <a:pt x="3294291" y="315226"/>
                  </a:lnTo>
                  <a:lnTo>
                    <a:pt x="3294837" y="316877"/>
                  </a:lnTo>
                  <a:lnTo>
                    <a:pt x="3295942" y="318516"/>
                  </a:lnTo>
                  <a:lnTo>
                    <a:pt x="3297148" y="320979"/>
                  </a:lnTo>
                  <a:lnTo>
                    <a:pt x="3300095" y="327507"/>
                  </a:lnTo>
                  <a:lnTo>
                    <a:pt x="3303473" y="334010"/>
                  </a:lnTo>
                  <a:lnTo>
                    <a:pt x="3307054" y="340309"/>
                  </a:lnTo>
                  <a:lnTo>
                    <a:pt x="3310750" y="346494"/>
                  </a:lnTo>
                  <a:lnTo>
                    <a:pt x="3314585" y="352526"/>
                  </a:lnTo>
                  <a:lnTo>
                    <a:pt x="3318421" y="358013"/>
                  </a:lnTo>
                  <a:lnTo>
                    <a:pt x="3321723" y="364045"/>
                  </a:lnTo>
                  <a:lnTo>
                    <a:pt x="3324466" y="368985"/>
                  </a:lnTo>
                  <a:lnTo>
                    <a:pt x="3326104" y="374459"/>
                  </a:lnTo>
                  <a:lnTo>
                    <a:pt x="3328301" y="379945"/>
                  </a:lnTo>
                  <a:lnTo>
                    <a:pt x="3363963" y="399694"/>
                  </a:lnTo>
                  <a:lnTo>
                    <a:pt x="3368891" y="400253"/>
                  </a:lnTo>
                  <a:lnTo>
                    <a:pt x="3374377" y="399694"/>
                  </a:lnTo>
                  <a:lnTo>
                    <a:pt x="3382060" y="399694"/>
                  </a:lnTo>
                  <a:lnTo>
                    <a:pt x="3385350" y="399148"/>
                  </a:lnTo>
                  <a:lnTo>
                    <a:pt x="3393021" y="399148"/>
                  </a:lnTo>
                  <a:lnTo>
                    <a:pt x="3397974" y="399694"/>
                  </a:lnTo>
                  <a:lnTo>
                    <a:pt x="3398520" y="399148"/>
                  </a:lnTo>
                  <a:lnTo>
                    <a:pt x="3407283" y="390372"/>
                  </a:lnTo>
                  <a:lnTo>
                    <a:pt x="3412236" y="384886"/>
                  </a:lnTo>
                  <a:close/>
                </a:path>
                <a:path w="4781550" h="408305">
                  <a:moveTo>
                    <a:pt x="3687013" y="364959"/>
                  </a:moveTo>
                  <a:lnTo>
                    <a:pt x="3677704" y="325094"/>
                  </a:lnTo>
                  <a:lnTo>
                    <a:pt x="3670566" y="320713"/>
                  </a:lnTo>
                  <a:lnTo>
                    <a:pt x="3660698" y="321259"/>
                  </a:lnTo>
                  <a:lnTo>
                    <a:pt x="3632441" y="322148"/>
                  </a:lnTo>
                  <a:lnTo>
                    <a:pt x="3604196" y="323456"/>
                  </a:lnTo>
                  <a:lnTo>
                    <a:pt x="3604196" y="322897"/>
                  </a:lnTo>
                  <a:lnTo>
                    <a:pt x="3583343" y="322897"/>
                  </a:lnTo>
                  <a:lnTo>
                    <a:pt x="3577856" y="322351"/>
                  </a:lnTo>
                  <a:lnTo>
                    <a:pt x="3572383" y="322351"/>
                  </a:lnTo>
                  <a:lnTo>
                    <a:pt x="3566896" y="321805"/>
                  </a:lnTo>
                  <a:lnTo>
                    <a:pt x="3560305" y="320713"/>
                  </a:lnTo>
                  <a:lnTo>
                    <a:pt x="3554819" y="317423"/>
                  </a:lnTo>
                  <a:lnTo>
                    <a:pt x="3554272" y="309740"/>
                  </a:lnTo>
                  <a:lnTo>
                    <a:pt x="3553726" y="305346"/>
                  </a:lnTo>
                  <a:lnTo>
                    <a:pt x="3552634" y="300418"/>
                  </a:lnTo>
                  <a:lnTo>
                    <a:pt x="3552342" y="285826"/>
                  </a:lnTo>
                  <a:lnTo>
                    <a:pt x="3552355" y="275729"/>
                  </a:lnTo>
                  <a:lnTo>
                    <a:pt x="3552787" y="265633"/>
                  </a:lnTo>
                  <a:lnTo>
                    <a:pt x="3553726" y="255422"/>
                  </a:lnTo>
                  <a:lnTo>
                    <a:pt x="3554209" y="241452"/>
                  </a:lnTo>
                  <a:lnTo>
                    <a:pt x="3569081" y="219227"/>
                  </a:lnTo>
                  <a:lnTo>
                    <a:pt x="3575113" y="218122"/>
                  </a:lnTo>
                  <a:lnTo>
                    <a:pt x="3594658" y="216687"/>
                  </a:lnTo>
                  <a:lnTo>
                    <a:pt x="3608578" y="215379"/>
                  </a:lnTo>
                  <a:lnTo>
                    <a:pt x="3610775" y="215379"/>
                  </a:lnTo>
                  <a:lnTo>
                    <a:pt x="3611867" y="214845"/>
                  </a:lnTo>
                  <a:lnTo>
                    <a:pt x="3616807" y="214845"/>
                  </a:lnTo>
                  <a:lnTo>
                    <a:pt x="3621748" y="213741"/>
                  </a:lnTo>
                  <a:lnTo>
                    <a:pt x="3632720" y="213741"/>
                  </a:lnTo>
                  <a:lnTo>
                    <a:pt x="3638207" y="211556"/>
                  </a:lnTo>
                  <a:lnTo>
                    <a:pt x="3649726" y="202768"/>
                  </a:lnTo>
                  <a:lnTo>
                    <a:pt x="3653002" y="196176"/>
                  </a:lnTo>
                  <a:lnTo>
                    <a:pt x="3653002" y="179171"/>
                  </a:lnTo>
                  <a:lnTo>
                    <a:pt x="3650818" y="170954"/>
                  </a:lnTo>
                  <a:lnTo>
                    <a:pt x="3650818" y="167119"/>
                  </a:lnTo>
                  <a:lnTo>
                    <a:pt x="3620008" y="145554"/>
                  </a:lnTo>
                  <a:lnTo>
                    <a:pt x="3602952" y="145643"/>
                  </a:lnTo>
                  <a:lnTo>
                    <a:pt x="3594316" y="145173"/>
                  </a:lnTo>
                  <a:lnTo>
                    <a:pt x="3581704" y="145173"/>
                  </a:lnTo>
                  <a:lnTo>
                    <a:pt x="3575113" y="145719"/>
                  </a:lnTo>
                  <a:lnTo>
                    <a:pt x="3565245" y="145719"/>
                  </a:lnTo>
                  <a:lnTo>
                    <a:pt x="3558108" y="143522"/>
                  </a:lnTo>
                  <a:lnTo>
                    <a:pt x="3555923" y="139687"/>
                  </a:lnTo>
                  <a:lnTo>
                    <a:pt x="3554819" y="134200"/>
                  </a:lnTo>
                  <a:lnTo>
                    <a:pt x="3554819" y="114998"/>
                  </a:lnTo>
                  <a:lnTo>
                    <a:pt x="3555365" y="107886"/>
                  </a:lnTo>
                  <a:lnTo>
                    <a:pt x="3555365" y="101841"/>
                  </a:lnTo>
                  <a:lnTo>
                    <a:pt x="3558667" y="97993"/>
                  </a:lnTo>
                  <a:lnTo>
                    <a:pt x="3564699" y="96901"/>
                  </a:lnTo>
                  <a:lnTo>
                    <a:pt x="3574021" y="94703"/>
                  </a:lnTo>
                  <a:lnTo>
                    <a:pt x="3578415" y="94157"/>
                  </a:lnTo>
                  <a:lnTo>
                    <a:pt x="3581158" y="93611"/>
                  </a:lnTo>
                  <a:lnTo>
                    <a:pt x="3583902" y="93611"/>
                  </a:lnTo>
                  <a:lnTo>
                    <a:pt x="3593223" y="91414"/>
                  </a:lnTo>
                  <a:lnTo>
                    <a:pt x="3623868" y="91617"/>
                  </a:lnTo>
                  <a:lnTo>
                    <a:pt x="3631933" y="91186"/>
                  </a:lnTo>
                  <a:lnTo>
                    <a:pt x="3639845" y="89776"/>
                  </a:lnTo>
                  <a:lnTo>
                    <a:pt x="3644227" y="89776"/>
                  </a:lnTo>
                  <a:lnTo>
                    <a:pt x="3649726" y="89217"/>
                  </a:lnTo>
                  <a:lnTo>
                    <a:pt x="3683533" y="57683"/>
                  </a:lnTo>
                  <a:lnTo>
                    <a:pt x="3683800" y="46990"/>
                  </a:lnTo>
                  <a:lnTo>
                    <a:pt x="3682936" y="36283"/>
                  </a:lnTo>
                  <a:lnTo>
                    <a:pt x="3658489" y="7480"/>
                  </a:lnTo>
                  <a:lnTo>
                    <a:pt x="3654107" y="5842"/>
                  </a:lnTo>
                  <a:lnTo>
                    <a:pt x="3642309" y="5854"/>
                  </a:lnTo>
                  <a:lnTo>
                    <a:pt x="3627501" y="6311"/>
                  </a:lnTo>
                  <a:lnTo>
                    <a:pt x="3620097" y="6946"/>
                  </a:lnTo>
                  <a:lnTo>
                    <a:pt x="3607346" y="7480"/>
                  </a:lnTo>
                  <a:lnTo>
                    <a:pt x="3594595" y="7556"/>
                  </a:lnTo>
                  <a:lnTo>
                    <a:pt x="3569081" y="6946"/>
                  </a:lnTo>
                  <a:lnTo>
                    <a:pt x="3550983" y="5638"/>
                  </a:lnTo>
                  <a:lnTo>
                    <a:pt x="3504908" y="3644"/>
                  </a:lnTo>
                  <a:lnTo>
                    <a:pt x="3471659" y="25933"/>
                  </a:lnTo>
                  <a:lnTo>
                    <a:pt x="3465411" y="45339"/>
                  </a:lnTo>
                  <a:lnTo>
                    <a:pt x="3465411" y="49187"/>
                  </a:lnTo>
                  <a:lnTo>
                    <a:pt x="3463213" y="66179"/>
                  </a:lnTo>
                  <a:lnTo>
                    <a:pt x="3463213" y="74422"/>
                  </a:lnTo>
                  <a:lnTo>
                    <a:pt x="3464102" y="117741"/>
                  </a:lnTo>
                  <a:lnTo>
                    <a:pt x="3465411" y="161086"/>
                  </a:lnTo>
                  <a:lnTo>
                    <a:pt x="3465411" y="165468"/>
                  </a:lnTo>
                  <a:lnTo>
                    <a:pt x="3466503" y="191325"/>
                  </a:lnTo>
                  <a:lnTo>
                    <a:pt x="3466642" y="204431"/>
                  </a:lnTo>
                  <a:lnTo>
                    <a:pt x="3465957" y="217589"/>
                  </a:lnTo>
                  <a:lnTo>
                    <a:pt x="3464852" y="225818"/>
                  </a:lnTo>
                  <a:lnTo>
                    <a:pt x="3465411" y="234594"/>
                  </a:lnTo>
                  <a:lnTo>
                    <a:pt x="3464852" y="242824"/>
                  </a:lnTo>
                  <a:lnTo>
                    <a:pt x="3462109" y="306997"/>
                  </a:lnTo>
                  <a:lnTo>
                    <a:pt x="3459048" y="362889"/>
                  </a:lnTo>
                  <a:lnTo>
                    <a:pt x="3473627" y="394220"/>
                  </a:lnTo>
                  <a:lnTo>
                    <a:pt x="3478034" y="397510"/>
                  </a:lnTo>
                  <a:lnTo>
                    <a:pt x="3497503" y="398259"/>
                  </a:lnTo>
                  <a:lnTo>
                    <a:pt x="3514775" y="398602"/>
                  </a:lnTo>
                  <a:lnTo>
                    <a:pt x="3572929" y="396951"/>
                  </a:lnTo>
                  <a:lnTo>
                    <a:pt x="3581158" y="396405"/>
                  </a:lnTo>
                  <a:lnTo>
                    <a:pt x="3589375" y="397510"/>
                  </a:lnTo>
                  <a:lnTo>
                    <a:pt x="3598164" y="396951"/>
                  </a:lnTo>
                  <a:lnTo>
                    <a:pt x="3607295" y="396862"/>
                  </a:lnTo>
                  <a:lnTo>
                    <a:pt x="3634917" y="395859"/>
                  </a:lnTo>
                  <a:lnTo>
                    <a:pt x="3639845" y="395859"/>
                  </a:lnTo>
                  <a:lnTo>
                    <a:pt x="3644227" y="396405"/>
                  </a:lnTo>
                  <a:lnTo>
                    <a:pt x="3663442" y="396405"/>
                  </a:lnTo>
                  <a:lnTo>
                    <a:pt x="3683190" y="384327"/>
                  </a:lnTo>
                  <a:lnTo>
                    <a:pt x="3685375" y="379945"/>
                  </a:lnTo>
                  <a:lnTo>
                    <a:pt x="3687013" y="364959"/>
                  </a:lnTo>
                  <a:close/>
                </a:path>
                <a:path w="4781550" h="408305">
                  <a:moveTo>
                    <a:pt x="3983761" y="353072"/>
                  </a:moveTo>
                  <a:lnTo>
                    <a:pt x="3983215" y="346494"/>
                  </a:lnTo>
                  <a:lnTo>
                    <a:pt x="3983215" y="339356"/>
                  </a:lnTo>
                  <a:lnTo>
                    <a:pt x="3981564" y="269697"/>
                  </a:lnTo>
                  <a:lnTo>
                    <a:pt x="3981018" y="264210"/>
                  </a:lnTo>
                  <a:lnTo>
                    <a:pt x="3981018" y="253784"/>
                  </a:lnTo>
                  <a:lnTo>
                    <a:pt x="3979443" y="225742"/>
                  </a:lnTo>
                  <a:lnTo>
                    <a:pt x="3977551" y="182384"/>
                  </a:lnTo>
                  <a:lnTo>
                    <a:pt x="3976078" y="136944"/>
                  </a:lnTo>
                  <a:lnTo>
                    <a:pt x="3974985" y="128714"/>
                  </a:lnTo>
                  <a:lnTo>
                    <a:pt x="3973880" y="36004"/>
                  </a:lnTo>
                  <a:lnTo>
                    <a:pt x="3947553" y="6464"/>
                  </a:lnTo>
                  <a:lnTo>
                    <a:pt x="3931094" y="5295"/>
                  </a:lnTo>
                  <a:lnTo>
                    <a:pt x="3930002" y="5842"/>
                  </a:lnTo>
                  <a:lnTo>
                    <a:pt x="3920121" y="5295"/>
                  </a:lnTo>
                  <a:lnTo>
                    <a:pt x="3900373" y="48082"/>
                  </a:lnTo>
                  <a:lnTo>
                    <a:pt x="3900373" y="53568"/>
                  </a:lnTo>
                  <a:lnTo>
                    <a:pt x="3905326" y="189611"/>
                  </a:lnTo>
                  <a:lnTo>
                    <a:pt x="3905872" y="193446"/>
                  </a:lnTo>
                  <a:lnTo>
                    <a:pt x="3904780" y="197840"/>
                  </a:lnTo>
                  <a:lnTo>
                    <a:pt x="3902583" y="201129"/>
                  </a:lnTo>
                  <a:lnTo>
                    <a:pt x="3900932" y="204419"/>
                  </a:lnTo>
                  <a:lnTo>
                    <a:pt x="3898735" y="205511"/>
                  </a:lnTo>
                  <a:lnTo>
                    <a:pt x="3870007" y="161074"/>
                  </a:lnTo>
                  <a:lnTo>
                    <a:pt x="3859796" y="140792"/>
                  </a:lnTo>
                  <a:lnTo>
                    <a:pt x="3856494" y="134747"/>
                  </a:lnTo>
                  <a:lnTo>
                    <a:pt x="3838397" y="98552"/>
                  </a:lnTo>
                  <a:lnTo>
                    <a:pt x="3827056" y="74637"/>
                  </a:lnTo>
                  <a:lnTo>
                    <a:pt x="3803840" y="29984"/>
                  </a:lnTo>
                  <a:lnTo>
                    <a:pt x="3765423" y="7366"/>
                  </a:lnTo>
                  <a:lnTo>
                    <a:pt x="3757206" y="6400"/>
                  </a:lnTo>
                  <a:lnTo>
                    <a:pt x="3754463" y="6400"/>
                  </a:lnTo>
                  <a:lnTo>
                    <a:pt x="3753370" y="6946"/>
                  </a:lnTo>
                  <a:lnTo>
                    <a:pt x="3745153" y="8039"/>
                  </a:lnTo>
                  <a:lnTo>
                    <a:pt x="3739667" y="12979"/>
                  </a:lnTo>
                  <a:lnTo>
                    <a:pt x="3735819" y="20650"/>
                  </a:lnTo>
                  <a:lnTo>
                    <a:pt x="3730333" y="34366"/>
                  </a:lnTo>
                  <a:lnTo>
                    <a:pt x="3729228" y="49187"/>
                  </a:lnTo>
                  <a:lnTo>
                    <a:pt x="3728148" y="56857"/>
                  </a:lnTo>
                  <a:lnTo>
                    <a:pt x="3727043" y="71678"/>
                  </a:lnTo>
                  <a:lnTo>
                    <a:pt x="3725938" y="78803"/>
                  </a:lnTo>
                  <a:lnTo>
                    <a:pt x="3727043" y="182473"/>
                  </a:lnTo>
                  <a:lnTo>
                    <a:pt x="3727043" y="279565"/>
                  </a:lnTo>
                  <a:lnTo>
                    <a:pt x="3727589" y="283400"/>
                  </a:lnTo>
                  <a:lnTo>
                    <a:pt x="3727589" y="287248"/>
                  </a:lnTo>
                  <a:lnTo>
                    <a:pt x="3728682" y="303149"/>
                  </a:lnTo>
                  <a:lnTo>
                    <a:pt x="3728682" y="311378"/>
                  </a:lnTo>
                  <a:lnTo>
                    <a:pt x="3730333" y="373367"/>
                  </a:lnTo>
                  <a:lnTo>
                    <a:pt x="3767086" y="394893"/>
                  </a:lnTo>
                  <a:lnTo>
                    <a:pt x="3773665" y="394220"/>
                  </a:lnTo>
                  <a:lnTo>
                    <a:pt x="3779697" y="392569"/>
                  </a:lnTo>
                  <a:lnTo>
                    <a:pt x="3793960" y="389826"/>
                  </a:lnTo>
                  <a:lnTo>
                    <a:pt x="3795611" y="388175"/>
                  </a:lnTo>
                  <a:lnTo>
                    <a:pt x="3799992" y="379945"/>
                  </a:lnTo>
                  <a:lnTo>
                    <a:pt x="3802189" y="373367"/>
                  </a:lnTo>
                  <a:lnTo>
                    <a:pt x="3802189" y="366788"/>
                  </a:lnTo>
                  <a:lnTo>
                    <a:pt x="3802189" y="299313"/>
                  </a:lnTo>
                  <a:lnTo>
                    <a:pt x="3801097" y="299313"/>
                  </a:lnTo>
                  <a:lnTo>
                    <a:pt x="3800551" y="228003"/>
                  </a:lnTo>
                  <a:lnTo>
                    <a:pt x="3801643" y="222516"/>
                  </a:lnTo>
                  <a:lnTo>
                    <a:pt x="3803294" y="221411"/>
                  </a:lnTo>
                  <a:lnTo>
                    <a:pt x="3806583" y="220878"/>
                  </a:lnTo>
                  <a:lnTo>
                    <a:pt x="3809873" y="220878"/>
                  </a:lnTo>
                  <a:lnTo>
                    <a:pt x="3812070" y="222516"/>
                  </a:lnTo>
                  <a:lnTo>
                    <a:pt x="3813708" y="225259"/>
                  </a:lnTo>
                  <a:lnTo>
                    <a:pt x="3867747" y="308457"/>
                  </a:lnTo>
                  <a:lnTo>
                    <a:pt x="3889413" y="343750"/>
                  </a:lnTo>
                  <a:lnTo>
                    <a:pt x="3914648" y="375018"/>
                  </a:lnTo>
                  <a:lnTo>
                    <a:pt x="3919042" y="379399"/>
                  </a:lnTo>
                  <a:lnTo>
                    <a:pt x="3926713" y="388175"/>
                  </a:lnTo>
                  <a:lnTo>
                    <a:pt x="3930561" y="390372"/>
                  </a:lnTo>
                  <a:lnTo>
                    <a:pt x="3934942" y="392023"/>
                  </a:lnTo>
                  <a:lnTo>
                    <a:pt x="3944810" y="394309"/>
                  </a:lnTo>
                  <a:lnTo>
                    <a:pt x="3954627" y="395173"/>
                  </a:lnTo>
                  <a:lnTo>
                    <a:pt x="3964330" y="394169"/>
                  </a:lnTo>
                  <a:lnTo>
                    <a:pt x="3973880" y="390918"/>
                  </a:lnTo>
                  <a:lnTo>
                    <a:pt x="3976624" y="389280"/>
                  </a:lnTo>
                  <a:lnTo>
                    <a:pt x="3978821" y="388175"/>
                  </a:lnTo>
                  <a:lnTo>
                    <a:pt x="3983761" y="359651"/>
                  </a:lnTo>
                  <a:lnTo>
                    <a:pt x="3983761" y="353072"/>
                  </a:lnTo>
                  <a:close/>
                </a:path>
                <a:path w="4781550" h="408305">
                  <a:moveTo>
                    <a:pt x="4254170" y="352247"/>
                  </a:moveTo>
                  <a:lnTo>
                    <a:pt x="4231525" y="316026"/>
                  </a:lnTo>
                  <a:lnTo>
                    <a:pt x="4211929" y="312483"/>
                  </a:lnTo>
                  <a:lnTo>
                    <a:pt x="4209732" y="313029"/>
                  </a:lnTo>
                  <a:lnTo>
                    <a:pt x="4205351" y="313029"/>
                  </a:lnTo>
                  <a:lnTo>
                    <a:pt x="4196562" y="314121"/>
                  </a:lnTo>
                  <a:lnTo>
                    <a:pt x="4192181" y="315772"/>
                  </a:lnTo>
                  <a:lnTo>
                    <a:pt x="4184497" y="319062"/>
                  </a:lnTo>
                  <a:lnTo>
                    <a:pt x="4177373" y="321259"/>
                  </a:lnTo>
                  <a:lnTo>
                    <a:pt x="4169143" y="322364"/>
                  </a:lnTo>
                  <a:lnTo>
                    <a:pt x="4162348" y="322605"/>
                  </a:lnTo>
                  <a:lnTo>
                    <a:pt x="4155910" y="321868"/>
                  </a:lnTo>
                  <a:lnTo>
                    <a:pt x="4118673" y="302602"/>
                  </a:lnTo>
                  <a:lnTo>
                    <a:pt x="4118127" y="301498"/>
                  </a:lnTo>
                  <a:lnTo>
                    <a:pt x="4115384" y="299872"/>
                  </a:lnTo>
                  <a:lnTo>
                    <a:pt x="4093438" y="246659"/>
                  </a:lnTo>
                  <a:lnTo>
                    <a:pt x="4092664" y="231838"/>
                  </a:lnTo>
                  <a:lnTo>
                    <a:pt x="4092892" y="212102"/>
                  </a:lnTo>
                  <a:lnTo>
                    <a:pt x="4092664" y="191109"/>
                  </a:lnTo>
                  <a:lnTo>
                    <a:pt x="4098379" y="149009"/>
                  </a:lnTo>
                  <a:lnTo>
                    <a:pt x="4116552" y="107594"/>
                  </a:lnTo>
                  <a:lnTo>
                    <a:pt x="4152595" y="83845"/>
                  </a:lnTo>
                  <a:lnTo>
                    <a:pt x="4160570" y="83667"/>
                  </a:lnTo>
                  <a:lnTo>
                    <a:pt x="4168444" y="84620"/>
                  </a:lnTo>
                  <a:lnTo>
                    <a:pt x="4176268" y="85928"/>
                  </a:lnTo>
                  <a:lnTo>
                    <a:pt x="4177373" y="85928"/>
                  </a:lnTo>
                  <a:lnTo>
                    <a:pt x="4177919" y="87020"/>
                  </a:lnTo>
                  <a:lnTo>
                    <a:pt x="4179011" y="87020"/>
                  </a:lnTo>
                  <a:lnTo>
                    <a:pt x="4181754" y="88125"/>
                  </a:lnTo>
                  <a:lnTo>
                    <a:pt x="4183951" y="89763"/>
                  </a:lnTo>
                  <a:lnTo>
                    <a:pt x="4197667" y="93611"/>
                  </a:lnTo>
                  <a:lnTo>
                    <a:pt x="4203700" y="94716"/>
                  </a:lnTo>
                  <a:lnTo>
                    <a:pt x="4212755" y="95859"/>
                  </a:lnTo>
                  <a:lnTo>
                    <a:pt x="4221048" y="94437"/>
                  </a:lnTo>
                  <a:lnTo>
                    <a:pt x="4246473" y="64465"/>
                  </a:lnTo>
                  <a:lnTo>
                    <a:pt x="4248683" y="51917"/>
                  </a:lnTo>
                  <a:lnTo>
                    <a:pt x="4247032" y="38760"/>
                  </a:lnTo>
                  <a:lnTo>
                    <a:pt x="4245940" y="34912"/>
                  </a:lnTo>
                  <a:lnTo>
                    <a:pt x="4237164" y="28879"/>
                  </a:lnTo>
                  <a:lnTo>
                    <a:pt x="4231678" y="24498"/>
                  </a:lnTo>
                  <a:lnTo>
                    <a:pt x="4195864" y="9563"/>
                  </a:lnTo>
                  <a:lnTo>
                    <a:pt x="4185043" y="8039"/>
                  </a:lnTo>
                  <a:lnTo>
                    <a:pt x="4183405" y="8039"/>
                  </a:lnTo>
                  <a:lnTo>
                    <a:pt x="4182859" y="7493"/>
                  </a:lnTo>
                  <a:lnTo>
                    <a:pt x="4175861" y="6324"/>
                  </a:lnTo>
                  <a:lnTo>
                    <a:pt x="4168876" y="5981"/>
                  </a:lnTo>
                  <a:lnTo>
                    <a:pt x="4161879" y="6261"/>
                  </a:lnTo>
                  <a:lnTo>
                    <a:pt x="4124160" y="14071"/>
                  </a:lnTo>
                  <a:lnTo>
                    <a:pt x="4120311" y="16268"/>
                  </a:lnTo>
                  <a:lnTo>
                    <a:pt x="4116489" y="17360"/>
                  </a:lnTo>
                  <a:lnTo>
                    <a:pt x="4108259" y="21196"/>
                  </a:lnTo>
                  <a:lnTo>
                    <a:pt x="4103865" y="22847"/>
                  </a:lnTo>
                  <a:lnTo>
                    <a:pt x="4101668" y="23952"/>
                  </a:lnTo>
                  <a:lnTo>
                    <a:pt x="4066019" y="54660"/>
                  </a:lnTo>
                  <a:lnTo>
                    <a:pt x="4043527" y="90322"/>
                  </a:lnTo>
                  <a:lnTo>
                    <a:pt x="4041330" y="95250"/>
                  </a:lnTo>
                  <a:lnTo>
                    <a:pt x="4038041" y="99644"/>
                  </a:lnTo>
                  <a:lnTo>
                    <a:pt x="4028757" y="130048"/>
                  </a:lnTo>
                  <a:lnTo>
                    <a:pt x="4024325" y="146265"/>
                  </a:lnTo>
                  <a:lnTo>
                    <a:pt x="4022128" y="162725"/>
                  </a:lnTo>
                  <a:lnTo>
                    <a:pt x="4021036" y="168211"/>
                  </a:lnTo>
                  <a:lnTo>
                    <a:pt x="4019943" y="178638"/>
                  </a:lnTo>
                  <a:lnTo>
                    <a:pt x="4019385" y="181381"/>
                  </a:lnTo>
                  <a:lnTo>
                    <a:pt x="4019385" y="184124"/>
                  </a:lnTo>
                  <a:lnTo>
                    <a:pt x="4013784" y="230060"/>
                  </a:lnTo>
                  <a:lnTo>
                    <a:pt x="4014178" y="240347"/>
                  </a:lnTo>
                  <a:lnTo>
                    <a:pt x="4020413" y="279082"/>
                  </a:lnTo>
                  <a:lnTo>
                    <a:pt x="4028160" y="304253"/>
                  </a:lnTo>
                  <a:lnTo>
                    <a:pt x="4029265" y="310845"/>
                  </a:lnTo>
                  <a:lnTo>
                    <a:pt x="4032554" y="317411"/>
                  </a:lnTo>
                  <a:lnTo>
                    <a:pt x="4034205" y="320154"/>
                  </a:lnTo>
                  <a:lnTo>
                    <a:pt x="4040670" y="335445"/>
                  </a:lnTo>
                  <a:lnTo>
                    <a:pt x="4064914" y="367334"/>
                  </a:lnTo>
                  <a:lnTo>
                    <a:pt x="4072051" y="372821"/>
                  </a:lnTo>
                  <a:lnTo>
                    <a:pt x="4075887" y="376110"/>
                  </a:lnTo>
                  <a:lnTo>
                    <a:pt x="4081919" y="380504"/>
                  </a:lnTo>
                  <a:lnTo>
                    <a:pt x="4087965" y="385432"/>
                  </a:lnTo>
                  <a:lnTo>
                    <a:pt x="4095089" y="388175"/>
                  </a:lnTo>
                  <a:lnTo>
                    <a:pt x="4101122" y="390918"/>
                  </a:lnTo>
                  <a:lnTo>
                    <a:pt x="4106608" y="393115"/>
                  </a:lnTo>
                  <a:lnTo>
                    <a:pt x="4119232" y="399148"/>
                  </a:lnTo>
                  <a:lnTo>
                    <a:pt x="4126357" y="401345"/>
                  </a:lnTo>
                  <a:lnTo>
                    <a:pt x="4134027" y="402437"/>
                  </a:lnTo>
                  <a:lnTo>
                    <a:pt x="4144734" y="403059"/>
                  </a:lnTo>
                  <a:lnTo>
                    <a:pt x="4155427" y="403263"/>
                  </a:lnTo>
                  <a:lnTo>
                    <a:pt x="4166120" y="403059"/>
                  </a:lnTo>
                  <a:lnTo>
                    <a:pt x="4205059" y="397738"/>
                  </a:lnTo>
                  <a:lnTo>
                    <a:pt x="4230573" y="386537"/>
                  </a:lnTo>
                  <a:lnTo>
                    <a:pt x="4234967" y="384340"/>
                  </a:lnTo>
                  <a:lnTo>
                    <a:pt x="4253115" y="360667"/>
                  </a:lnTo>
                  <a:lnTo>
                    <a:pt x="4254170" y="352247"/>
                  </a:lnTo>
                  <a:close/>
                </a:path>
                <a:path w="4781550" h="408305">
                  <a:moveTo>
                    <a:pt x="4534433" y="364959"/>
                  </a:moveTo>
                  <a:lnTo>
                    <a:pt x="4525124" y="325094"/>
                  </a:lnTo>
                  <a:lnTo>
                    <a:pt x="4517987" y="320713"/>
                  </a:lnTo>
                  <a:lnTo>
                    <a:pt x="4508119" y="321259"/>
                  </a:lnTo>
                  <a:lnTo>
                    <a:pt x="4479874" y="322148"/>
                  </a:lnTo>
                  <a:lnTo>
                    <a:pt x="4451616" y="323456"/>
                  </a:lnTo>
                  <a:lnTo>
                    <a:pt x="4451616" y="322897"/>
                  </a:lnTo>
                  <a:lnTo>
                    <a:pt x="4430776" y="322897"/>
                  </a:lnTo>
                  <a:lnTo>
                    <a:pt x="4425289" y="322351"/>
                  </a:lnTo>
                  <a:lnTo>
                    <a:pt x="4419803" y="322351"/>
                  </a:lnTo>
                  <a:lnTo>
                    <a:pt x="4414317" y="321805"/>
                  </a:lnTo>
                  <a:lnTo>
                    <a:pt x="4407738" y="320713"/>
                  </a:lnTo>
                  <a:lnTo>
                    <a:pt x="4402252" y="317423"/>
                  </a:lnTo>
                  <a:lnTo>
                    <a:pt x="4401705" y="309740"/>
                  </a:lnTo>
                  <a:lnTo>
                    <a:pt x="4401159" y="305346"/>
                  </a:lnTo>
                  <a:lnTo>
                    <a:pt x="4400054" y="300418"/>
                  </a:lnTo>
                  <a:lnTo>
                    <a:pt x="4399762" y="285826"/>
                  </a:lnTo>
                  <a:lnTo>
                    <a:pt x="4399775" y="275729"/>
                  </a:lnTo>
                  <a:lnTo>
                    <a:pt x="4400207" y="265633"/>
                  </a:lnTo>
                  <a:lnTo>
                    <a:pt x="4401159" y="255422"/>
                  </a:lnTo>
                  <a:lnTo>
                    <a:pt x="4401642" y="241452"/>
                  </a:lnTo>
                  <a:lnTo>
                    <a:pt x="4416514" y="219227"/>
                  </a:lnTo>
                  <a:lnTo>
                    <a:pt x="4422546" y="218122"/>
                  </a:lnTo>
                  <a:lnTo>
                    <a:pt x="4442091" y="216687"/>
                  </a:lnTo>
                  <a:lnTo>
                    <a:pt x="4456011" y="215379"/>
                  </a:lnTo>
                  <a:lnTo>
                    <a:pt x="4458208" y="215379"/>
                  </a:lnTo>
                  <a:lnTo>
                    <a:pt x="4459300" y="214845"/>
                  </a:lnTo>
                  <a:lnTo>
                    <a:pt x="4464240" y="214845"/>
                  </a:lnTo>
                  <a:lnTo>
                    <a:pt x="4469181" y="213741"/>
                  </a:lnTo>
                  <a:lnTo>
                    <a:pt x="4480141" y="213741"/>
                  </a:lnTo>
                  <a:lnTo>
                    <a:pt x="4485627" y="211556"/>
                  </a:lnTo>
                  <a:lnTo>
                    <a:pt x="4497146" y="202768"/>
                  </a:lnTo>
                  <a:lnTo>
                    <a:pt x="4500448" y="196176"/>
                  </a:lnTo>
                  <a:lnTo>
                    <a:pt x="4500448" y="179171"/>
                  </a:lnTo>
                  <a:lnTo>
                    <a:pt x="4498251" y="170954"/>
                  </a:lnTo>
                  <a:lnTo>
                    <a:pt x="4498251" y="167119"/>
                  </a:lnTo>
                  <a:lnTo>
                    <a:pt x="4467428" y="145554"/>
                  </a:lnTo>
                  <a:lnTo>
                    <a:pt x="4450372" y="145643"/>
                  </a:lnTo>
                  <a:lnTo>
                    <a:pt x="4441749" y="145173"/>
                  </a:lnTo>
                  <a:lnTo>
                    <a:pt x="4429125" y="145173"/>
                  </a:lnTo>
                  <a:lnTo>
                    <a:pt x="4422546" y="145719"/>
                  </a:lnTo>
                  <a:lnTo>
                    <a:pt x="4412678" y="145719"/>
                  </a:lnTo>
                  <a:lnTo>
                    <a:pt x="4405541" y="143522"/>
                  </a:lnTo>
                  <a:lnTo>
                    <a:pt x="4403344" y="139687"/>
                  </a:lnTo>
                  <a:lnTo>
                    <a:pt x="4402252" y="134200"/>
                  </a:lnTo>
                  <a:lnTo>
                    <a:pt x="4402252" y="114998"/>
                  </a:lnTo>
                  <a:lnTo>
                    <a:pt x="4402798" y="107886"/>
                  </a:lnTo>
                  <a:lnTo>
                    <a:pt x="4402798" y="101841"/>
                  </a:lnTo>
                  <a:lnTo>
                    <a:pt x="4406087" y="97993"/>
                  </a:lnTo>
                  <a:lnTo>
                    <a:pt x="4412119" y="96901"/>
                  </a:lnTo>
                  <a:lnTo>
                    <a:pt x="4421454" y="94703"/>
                  </a:lnTo>
                  <a:lnTo>
                    <a:pt x="4425835" y="94157"/>
                  </a:lnTo>
                  <a:lnTo>
                    <a:pt x="4428579" y="93611"/>
                  </a:lnTo>
                  <a:lnTo>
                    <a:pt x="4431322" y="93611"/>
                  </a:lnTo>
                  <a:lnTo>
                    <a:pt x="4440644" y="91414"/>
                  </a:lnTo>
                  <a:lnTo>
                    <a:pt x="4471301" y="91617"/>
                  </a:lnTo>
                  <a:lnTo>
                    <a:pt x="4479366" y="91186"/>
                  </a:lnTo>
                  <a:lnTo>
                    <a:pt x="4487265" y="89776"/>
                  </a:lnTo>
                  <a:lnTo>
                    <a:pt x="4491660" y="89776"/>
                  </a:lnTo>
                  <a:lnTo>
                    <a:pt x="4497146" y="89217"/>
                  </a:lnTo>
                  <a:lnTo>
                    <a:pt x="4530966" y="57683"/>
                  </a:lnTo>
                  <a:lnTo>
                    <a:pt x="4531233" y="46990"/>
                  </a:lnTo>
                  <a:lnTo>
                    <a:pt x="4530356" y="36283"/>
                  </a:lnTo>
                  <a:lnTo>
                    <a:pt x="4505934" y="7480"/>
                  </a:lnTo>
                  <a:lnTo>
                    <a:pt x="4501527" y="5842"/>
                  </a:lnTo>
                  <a:lnTo>
                    <a:pt x="4489742" y="5854"/>
                  </a:lnTo>
                  <a:lnTo>
                    <a:pt x="4474934" y="6311"/>
                  </a:lnTo>
                  <a:lnTo>
                    <a:pt x="4467517" y="6946"/>
                  </a:lnTo>
                  <a:lnTo>
                    <a:pt x="4454779" y="7480"/>
                  </a:lnTo>
                  <a:lnTo>
                    <a:pt x="4442015" y="7556"/>
                  </a:lnTo>
                  <a:lnTo>
                    <a:pt x="4416514" y="6946"/>
                  </a:lnTo>
                  <a:lnTo>
                    <a:pt x="4398416" y="5638"/>
                  </a:lnTo>
                  <a:lnTo>
                    <a:pt x="4352328" y="3644"/>
                  </a:lnTo>
                  <a:lnTo>
                    <a:pt x="4319079" y="25933"/>
                  </a:lnTo>
                  <a:lnTo>
                    <a:pt x="4312831" y="45339"/>
                  </a:lnTo>
                  <a:lnTo>
                    <a:pt x="4312831" y="49187"/>
                  </a:lnTo>
                  <a:lnTo>
                    <a:pt x="4310634" y="66179"/>
                  </a:lnTo>
                  <a:lnTo>
                    <a:pt x="4310634" y="74422"/>
                  </a:lnTo>
                  <a:lnTo>
                    <a:pt x="4311535" y="117741"/>
                  </a:lnTo>
                  <a:lnTo>
                    <a:pt x="4312831" y="161086"/>
                  </a:lnTo>
                  <a:lnTo>
                    <a:pt x="4312831" y="165468"/>
                  </a:lnTo>
                  <a:lnTo>
                    <a:pt x="4313936" y="191325"/>
                  </a:lnTo>
                  <a:lnTo>
                    <a:pt x="4314075" y="204431"/>
                  </a:lnTo>
                  <a:lnTo>
                    <a:pt x="4313377" y="217589"/>
                  </a:lnTo>
                  <a:lnTo>
                    <a:pt x="4312297" y="225818"/>
                  </a:lnTo>
                  <a:lnTo>
                    <a:pt x="4312831" y="234594"/>
                  </a:lnTo>
                  <a:lnTo>
                    <a:pt x="4312297" y="242824"/>
                  </a:lnTo>
                  <a:lnTo>
                    <a:pt x="4309554" y="306997"/>
                  </a:lnTo>
                  <a:lnTo>
                    <a:pt x="4306481" y="362889"/>
                  </a:lnTo>
                  <a:lnTo>
                    <a:pt x="4321060" y="394220"/>
                  </a:lnTo>
                  <a:lnTo>
                    <a:pt x="4325455" y="397510"/>
                  </a:lnTo>
                  <a:lnTo>
                    <a:pt x="4344924" y="398259"/>
                  </a:lnTo>
                  <a:lnTo>
                    <a:pt x="4362208" y="398602"/>
                  </a:lnTo>
                  <a:lnTo>
                    <a:pt x="4420349" y="396951"/>
                  </a:lnTo>
                  <a:lnTo>
                    <a:pt x="4428579" y="396405"/>
                  </a:lnTo>
                  <a:lnTo>
                    <a:pt x="4436796" y="397510"/>
                  </a:lnTo>
                  <a:lnTo>
                    <a:pt x="4445584" y="396951"/>
                  </a:lnTo>
                  <a:lnTo>
                    <a:pt x="4454715" y="396862"/>
                  </a:lnTo>
                  <a:lnTo>
                    <a:pt x="4482338" y="395859"/>
                  </a:lnTo>
                  <a:lnTo>
                    <a:pt x="4487265" y="395859"/>
                  </a:lnTo>
                  <a:lnTo>
                    <a:pt x="4491660" y="396405"/>
                  </a:lnTo>
                  <a:lnTo>
                    <a:pt x="4510862" y="396405"/>
                  </a:lnTo>
                  <a:lnTo>
                    <a:pt x="4530610" y="384327"/>
                  </a:lnTo>
                  <a:lnTo>
                    <a:pt x="4532795" y="379945"/>
                  </a:lnTo>
                  <a:lnTo>
                    <a:pt x="4534433" y="364959"/>
                  </a:lnTo>
                  <a:close/>
                </a:path>
                <a:path w="4781550" h="408305">
                  <a:moveTo>
                    <a:pt x="4781270" y="288899"/>
                  </a:moveTo>
                  <a:lnTo>
                    <a:pt x="4775759" y="240182"/>
                  </a:lnTo>
                  <a:lnTo>
                    <a:pt x="4754397" y="207708"/>
                  </a:lnTo>
                  <a:lnTo>
                    <a:pt x="4745075" y="200025"/>
                  </a:lnTo>
                  <a:lnTo>
                    <a:pt x="4736643" y="193154"/>
                  </a:lnTo>
                  <a:lnTo>
                    <a:pt x="4700282" y="170281"/>
                  </a:lnTo>
                  <a:lnTo>
                    <a:pt x="4667174" y="155587"/>
                  </a:lnTo>
                  <a:lnTo>
                    <a:pt x="4662233" y="152857"/>
                  </a:lnTo>
                  <a:lnTo>
                    <a:pt x="4657306" y="150660"/>
                  </a:lnTo>
                  <a:lnTo>
                    <a:pt x="4649076" y="146265"/>
                  </a:lnTo>
                  <a:lnTo>
                    <a:pt x="4646333" y="138582"/>
                  </a:lnTo>
                  <a:lnTo>
                    <a:pt x="4641939" y="129806"/>
                  </a:lnTo>
                  <a:lnTo>
                    <a:pt x="4641888" y="126796"/>
                  </a:lnTo>
                  <a:lnTo>
                    <a:pt x="4641393" y="119392"/>
                  </a:lnTo>
                  <a:lnTo>
                    <a:pt x="4643590" y="112814"/>
                  </a:lnTo>
                  <a:lnTo>
                    <a:pt x="4669371" y="95808"/>
                  </a:lnTo>
                  <a:lnTo>
                    <a:pt x="4677054" y="96354"/>
                  </a:lnTo>
                  <a:lnTo>
                    <a:pt x="4690757" y="96354"/>
                  </a:lnTo>
                  <a:lnTo>
                    <a:pt x="4701730" y="100749"/>
                  </a:lnTo>
                  <a:lnTo>
                    <a:pt x="4706124" y="102387"/>
                  </a:lnTo>
                  <a:lnTo>
                    <a:pt x="4710506" y="104571"/>
                  </a:lnTo>
                  <a:lnTo>
                    <a:pt x="4714900" y="105676"/>
                  </a:lnTo>
                  <a:lnTo>
                    <a:pt x="4721479" y="107429"/>
                  </a:lnTo>
                  <a:lnTo>
                    <a:pt x="4727994" y="108216"/>
                  </a:lnTo>
                  <a:lnTo>
                    <a:pt x="4734458" y="107429"/>
                  </a:lnTo>
                  <a:lnTo>
                    <a:pt x="4740681" y="104571"/>
                  </a:lnTo>
                  <a:lnTo>
                    <a:pt x="4741227" y="104571"/>
                  </a:lnTo>
                  <a:lnTo>
                    <a:pt x="4741773" y="104025"/>
                  </a:lnTo>
                  <a:lnTo>
                    <a:pt x="4742332" y="104025"/>
                  </a:lnTo>
                  <a:lnTo>
                    <a:pt x="4748365" y="100749"/>
                  </a:lnTo>
                  <a:lnTo>
                    <a:pt x="4753851" y="96354"/>
                  </a:lnTo>
                  <a:lnTo>
                    <a:pt x="4754169" y="95808"/>
                  </a:lnTo>
                  <a:lnTo>
                    <a:pt x="4757686" y="89776"/>
                  </a:lnTo>
                  <a:lnTo>
                    <a:pt x="4759884" y="86487"/>
                  </a:lnTo>
                  <a:lnTo>
                    <a:pt x="4763173" y="78803"/>
                  </a:lnTo>
                  <a:lnTo>
                    <a:pt x="4764265" y="77152"/>
                  </a:lnTo>
                  <a:lnTo>
                    <a:pt x="4764824" y="75514"/>
                  </a:lnTo>
                  <a:lnTo>
                    <a:pt x="4764913" y="73304"/>
                  </a:lnTo>
                  <a:lnTo>
                    <a:pt x="4766462" y="63436"/>
                  </a:lnTo>
                  <a:lnTo>
                    <a:pt x="4762627" y="53568"/>
                  </a:lnTo>
                  <a:lnTo>
                    <a:pt x="4762081" y="51917"/>
                  </a:lnTo>
                  <a:lnTo>
                    <a:pt x="4761522" y="50812"/>
                  </a:lnTo>
                  <a:lnTo>
                    <a:pt x="4760976" y="49187"/>
                  </a:lnTo>
                  <a:lnTo>
                    <a:pt x="4760430" y="48628"/>
                  </a:lnTo>
                  <a:lnTo>
                    <a:pt x="4759884" y="47536"/>
                  </a:lnTo>
                  <a:lnTo>
                    <a:pt x="4752746" y="40398"/>
                  </a:lnTo>
                  <a:lnTo>
                    <a:pt x="4749457" y="38201"/>
                  </a:lnTo>
                  <a:lnTo>
                    <a:pt x="4743361" y="33705"/>
                  </a:lnTo>
                  <a:lnTo>
                    <a:pt x="4709414" y="14617"/>
                  </a:lnTo>
                  <a:lnTo>
                    <a:pt x="4677321" y="10922"/>
                  </a:lnTo>
                  <a:lnTo>
                    <a:pt x="4665396" y="11430"/>
                  </a:lnTo>
                  <a:lnTo>
                    <a:pt x="4624946" y="21755"/>
                  </a:lnTo>
                  <a:lnTo>
                    <a:pt x="4618063" y="26085"/>
                  </a:lnTo>
                  <a:lnTo>
                    <a:pt x="4611497" y="30873"/>
                  </a:lnTo>
                  <a:lnTo>
                    <a:pt x="4605350" y="36182"/>
                  </a:lnTo>
                  <a:lnTo>
                    <a:pt x="4599711" y="42049"/>
                  </a:lnTo>
                  <a:lnTo>
                    <a:pt x="4595038" y="46824"/>
                  </a:lnTo>
                  <a:lnTo>
                    <a:pt x="4590313" y="51447"/>
                  </a:lnTo>
                  <a:lnTo>
                    <a:pt x="4585906" y="56159"/>
                  </a:lnTo>
                  <a:lnTo>
                    <a:pt x="4582160" y="61252"/>
                  </a:lnTo>
                  <a:lnTo>
                    <a:pt x="4578858" y="67818"/>
                  </a:lnTo>
                  <a:lnTo>
                    <a:pt x="4574476" y="73304"/>
                  </a:lnTo>
                  <a:lnTo>
                    <a:pt x="4561306" y="111163"/>
                  </a:lnTo>
                  <a:lnTo>
                    <a:pt x="4561383" y="126796"/>
                  </a:lnTo>
                  <a:lnTo>
                    <a:pt x="4568482" y="170484"/>
                  </a:lnTo>
                  <a:lnTo>
                    <a:pt x="4592028" y="203314"/>
                  </a:lnTo>
                  <a:lnTo>
                    <a:pt x="4611217" y="216484"/>
                  </a:lnTo>
                  <a:lnTo>
                    <a:pt x="4628223" y="227114"/>
                  </a:lnTo>
                  <a:lnTo>
                    <a:pt x="4663135" y="247751"/>
                  </a:lnTo>
                  <a:lnTo>
                    <a:pt x="4686922" y="258724"/>
                  </a:lnTo>
                  <a:lnTo>
                    <a:pt x="4694606" y="266407"/>
                  </a:lnTo>
                  <a:lnTo>
                    <a:pt x="4698441" y="270789"/>
                  </a:lnTo>
                  <a:lnTo>
                    <a:pt x="4701184" y="276275"/>
                  </a:lnTo>
                  <a:lnTo>
                    <a:pt x="4701184" y="282308"/>
                  </a:lnTo>
                  <a:lnTo>
                    <a:pt x="4690757" y="314121"/>
                  </a:lnTo>
                  <a:lnTo>
                    <a:pt x="4690211" y="315214"/>
                  </a:lnTo>
                  <a:lnTo>
                    <a:pt x="4689119" y="315772"/>
                  </a:lnTo>
                  <a:lnTo>
                    <a:pt x="4681982" y="320167"/>
                  </a:lnTo>
                  <a:lnTo>
                    <a:pt x="4674857" y="322364"/>
                  </a:lnTo>
                  <a:lnTo>
                    <a:pt x="4667174" y="320700"/>
                  </a:lnTo>
                  <a:lnTo>
                    <a:pt x="4664430" y="320167"/>
                  </a:lnTo>
                  <a:lnTo>
                    <a:pt x="4661141" y="320167"/>
                  </a:lnTo>
                  <a:lnTo>
                    <a:pt x="4658411" y="319608"/>
                  </a:lnTo>
                  <a:lnTo>
                    <a:pt x="4652365" y="317969"/>
                  </a:lnTo>
                  <a:lnTo>
                    <a:pt x="4646333" y="316877"/>
                  </a:lnTo>
                  <a:lnTo>
                    <a:pt x="4640300" y="315214"/>
                  </a:lnTo>
                  <a:lnTo>
                    <a:pt x="4638103" y="314121"/>
                  </a:lnTo>
                  <a:lnTo>
                    <a:pt x="4637557" y="313575"/>
                  </a:lnTo>
                  <a:lnTo>
                    <a:pt x="4631804" y="309765"/>
                  </a:lnTo>
                  <a:lnTo>
                    <a:pt x="4626013" y="305689"/>
                  </a:lnTo>
                  <a:lnTo>
                    <a:pt x="4620399" y="301447"/>
                  </a:lnTo>
                  <a:lnTo>
                    <a:pt x="4615065" y="297116"/>
                  </a:lnTo>
                  <a:lnTo>
                    <a:pt x="4611776" y="294386"/>
                  </a:lnTo>
                  <a:lnTo>
                    <a:pt x="4607382" y="291642"/>
                  </a:lnTo>
                  <a:lnTo>
                    <a:pt x="4602988" y="291642"/>
                  </a:lnTo>
                  <a:lnTo>
                    <a:pt x="4598606" y="291084"/>
                  </a:lnTo>
                  <a:lnTo>
                    <a:pt x="4590377" y="291084"/>
                  </a:lnTo>
                  <a:lnTo>
                    <a:pt x="4564596" y="319062"/>
                  </a:lnTo>
                  <a:lnTo>
                    <a:pt x="4565701" y="326186"/>
                  </a:lnTo>
                  <a:lnTo>
                    <a:pt x="4565764" y="337870"/>
                  </a:lnTo>
                  <a:lnTo>
                    <a:pt x="4566996" y="346494"/>
                  </a:lnTo>
                  <a:lnTo>
                    <a:pt x="4569790" y="354698"/>
                  </a:lnTo>
                  <a:lnTo>
                    <a:pt x="4574451" y="362356"/>
                  </a:lnTo>
                  <a:lnTo>
                    <a:pt x="4574476" y="362940"/>
                  </a:lnTo>
                  <a:lnTo>
                    <a:pt x="4575022" y="363499"/>
                  </a:lnTo>
                  <a:lnTo>
                    <a:pt x="4575022" y="364045"/>
                  </a:lnTo>
                  <a:lnTo>
                    <a:pt x="4578858" y="371170"/>
                  </a:lnTo>
                  <a:lnTo>
                    <a:pt x="4584344" y="378307"/>
                  </a:lnTo>
                  <a:lnTo>
                    <a:pt x="4593120" y="382689"/>
                  </a:lnTo>
                  <a:lnTo>
                    <a:pt x="4594225" y="383781"/>
                  </a:lnTo>
                  <a:lnTo>
                    <a:pt x="4595317" y="384340"/>
                  </a:lnTo>
                  <a:lnTo>
                    <a:pt x="4598606" y="386537"/>
                  </a:lnTo>
                  <a:lnTo>
                    <a:pt x="4600245" y="387083"/>
                  </a:lnTo>
                  <a:lnTo>
                    <a:pt x="4606836" y="389826"/>
                  </a:lnTo>
                  <a:lnTo>
                    <a:pt x="4613427" y="391464"/>
                  </a:lnTo>
                  <a:lnTo>
                    <a:pt x="4620006" y="394766"/>
                  </a:lnTo>
                  <a:lnTo>
                    <a:pt x="4664849" y="408139"/>
                  </a:lnTo>
                  <a:lnTo>
                    <a:pt x="4674413" y="407797"/>
                  </a:lnTo>
                  <a:lnTo>
                    <a:pt x="4714329" y="395617"/>
                  </a:lnTo>
                  <a:lnTo>
                    <a:pt x="4749393" y="368706"/>
                  </a:lnTo>
                  <a:lnTo>
                    <a:pt x="4758779" y="355815"/>
                  </a:lnTo>
                  <a:lnTo>
                    <a:pt x="4763173" y="349783"/>
                  </a:lnTo>
                  <a:lnTo>
                    <a:pt x="4778667" y="313651"/>
                  </a:lnTo>
                  <a:lnTo>
                    <a:pt x="4780800" y="301447"/>
                  </a:lnTo>
                  <a:lnTo>
                    <a:pt x="4781270" y="288899"/>
                  </a:lnTo>
                  <a:close/>
                </a:path>
              </a:pathLst>
            </a:custGeom>
            <a:solidFill>
              <a:srgbClr val="FFFFFF"/>
            </a:solidFill>
          </p:spPr>
          <p:txBody>
            <a:bodyPr wrap="square" lIns="0" tIns="0" rIns="0" bIns="0" rtlCol="0"/>
            <a:lstStyle/>
            <a:p>
              <a:endParaRPr dirty="0"/>
            </a:p>
          </p:txBody>
        </p:sp>
        <p:sp>
          <p:nvSpPr>
            <p:cNvPr id="7" name="object 7"/>
            <p:cNvSpPr/>
            <p:nvPr/>
          </p:nvSpPr>
          <p:spPr>
            <a:xfrm>
              <a:off x="777639" y="234450"/>
              <a:ext cx="431165" cy="876300"/>
            </a:xfrm>
            <a:custGeom>
              <a:avLst/>
              <a:gdLst/>
              <a:ahLst/>
              <a:cxnLst/>
              <a:rect l="l" t="t" r="r" b="b"/>
              <a:pathLst>
                <a:path w="431165" h="876300">
                  <a:moveTo>
                    <a:pt x="358358" y="172905"/>
                  </a:moveTo>
                  <a:lnTo>
                    <a:pt x="196840" y="172905"/>
                  </a:lnTo>
                  <a:lnTo>
                    <a:pt x="207628" y="173077"/>
                  </a:lnTo>
                  <a:lnTo>
                    <a:pt x="215218" y="177854"/>
                  </a:lnTo>
                  <a:lnTo>
                    <a:pt x="227104" y="226732"/>
                  </a:lnTo>
                  <a:lnTo>
                    <a:pt x="225875" y="244537"/>
                  </a:lnTo>
                  <a:lnTo>
                    <a:pt x="223027" y="263234"/>
                  </a:lnTo>
                  <a:lnTo>
                    <a:pt x="218422" y="282396"/>
                  </a:lnTo>
                  <a:lnTo>
                    <a:pt x="214888" y="295017"/>
                  </a:lnTo>
                  <a:lnTo>
                    <a:pt x="210760" y="308656"/>
                  </a:lnTo>
                  <a:lnTo>
                    <a:pt x="207030" y="321171"/>
                  </a:lnTo>
                  <a:lnTo>
                    <a:pt x="190584" y="373153"/>
                  </a:lnTo>
                  <a:lnTo>
                    <a:pt x="173670" y="412831"/>
                  </a:lnTo>
                  <a:lnTo>
                    <a:pt x="127849" y="513038"/>
                  </a:lnTo>
                  <a:lnTo>
                    <a:pt x="114547" y="541700"/>
                  </a:lnTo>
                  <a:lnTo>
                    <a:pt x="101346" y="570600"/>
                  </a:lnTo>
                  <a:lnTo>
                    <a:pt x="72448" y="628877"/>
                  </a:lnTo>
                  <a:lnTo>
                    <a:pt x="48028" y="673008"/>
                  </a:lnTo>
                  <a:lnTo>
                    <a:pt x="39422" y="688017"/>
                  </a:lnTo>
                  <a:lnTo>
                    <a:pt x="30879" y="703210"/>
                  </a:lnTo>
                  <a:lnTo>
                    <a:pt x="10648" y="749795"/>
                  </a:lnTo>
                  <a:lnTo>
                    <a:pt x="0" y="796987"/>
                  </a:lnTo>
                  <a:lnTo>
                    <a:pt x="168" y="806953"/>
                  </a:lnTo>
                  <a:lnTo>
                    <a:pt x="1659" y="816667"/>
                  </a:lnTo>
                  <a:lnTo>
                    <a:pt x="3551" y="826130"/>
                  </a:lnTo>
                  <a:lnTo>
                    <a:pt x="4921" y="835342"/>
                  </a:lnTo>
                  <a:lnTo>
                    <a:pt x="5288" y="842470"/>
                  </a:lnTo>
                  <a:lnTo>
                    <a:pt x="6255" y="849420"/>
                  </a:lnTo>
                  <a:lnTo>
                    <a:pt x="7620" y="856119"/>
                  </a:lnTo>
                  <a:lnTo>
                    <a:pt x="9182" y="862493"/>
                  </a:lnTo>
                  <a:lnTo>
                    <a:pt x="10250" y="870346"/>
                  </a:lnTo>
                  <a:lnTo>
                    <a:pt x="16638" y="870587"/>
                  </a:lnTo>
                  <a:lnTo>
                    <a:pt x="21967" y="873634"/>
                  </a:lnTo>
                  <a:lnTo>
                    <a:pt x="27207" y="875892"/>
                  </a:lnTo>
                  <a:lnTo>
                    <a:pt x="32424" y="875489"/>
                  </a:lnTo>
                  <a:lnTo>
                    <a:pt x="38640" y="872661"/>
                  </a:lnTo>
                  <a:lnTo>
                    <a:pt x="46878" y="867645"/>
                  </a:lnTo>
                  <a:lnTo>
                    <a:pt x="136240" y="810353"/>
                  </a:lnTo>
                  <a:lnTo>
                    <a:pt x="180673" y="782866"/>
                  </a:lnTo>
                  <a:lnTo>
                    <a:pt x="224809" y="756769"/>
                  </a:lnTo>
                  <a:lnTo>
                    <a:pt x="233599" y="751686"/>
                  </a:lnTo>
                  <a:lnTo>
                    <a:pt x="242390" y="746107"/>
                  </a:lnTo>
                  <a:lnTo>
                    <a:pt x="251181" y="740327"/>
                  </a:lnTo>
                  <a:lnTo>
                    <a:pt x="259971" y="734644"/>
                  </a:lnTo>
                  <a:lnTo>
                    <a:pt x="259971" y="733586"/>
                  </a:lnTo>
                  <a:lnTo>
                    <a:pt x="310053" y="702079"/>
                  </a:lnTo>
                  <a:lnTo>
                    <a:pt x="321809" y="699773"/>
                  </a:lnTo>
                  <a:lnTo>
                    <a:pt x="342979" y="699773"/>
                  </a:lnTo>
                  <a:lnTo>
                    <a:pt x="345015" y="697325"/>
                  </a:lnTo>
                  <a:lnTo>
                    <a:pt x="350453" y="690903"/>
                  </a:lnTo>
                  <a:lnTo>
                    <a:pt x="359371" y="682519"/>
                  </a:lnTo>
                  <a:lnTo>
                    <a:pt x="367888" y="674387"/>
                  </a:lnTo>
                  <a:lnTo>
                    <a:pt x="372124" y="668719"/>
                  </a:lnTo>
                  <a:lnTo>
                    <a:pt x="383999" y="653990"/>
                  </a:lnTo>
                  <a:lnTo>
                    <a:pt x="404686" y="645144"/>
                  </a:lnTo>
                  <a:lnTo>
                    <a:pt x="423776" y="637302"/>
                  </a:lnTo>
                  <a:lnTo>
                    <a:pt x="429355" y="628071"/>
                  </a:lnTo>
                  <a:lnTo>
                    <a:pt x="202433" y="628071"/>
                  </a:lnTo>
                  <a:lnTo>
                    <a:pt x="199240" y="624752"/>
                  </a:lnTo>
                  <a:lnTo>
                    <a:pt x="196046" y="620375"/>
                  </a:lnTo>
                  <a:lnTo>
                    <a:pt x="194978" y="613579"/>
                  </a:lnTo>
                  <a:lnTo>
                    <a:pt x="200308" y="603841"/>
                  </a:lnTo>
                  <a:lnTo>
                    <a:pt x="204299" y="596365"/>
                  </a:lnTo>
                  <a:lnTo>
                    <a:pt x="212289" y="581015"/>
                  </a:lnTo>
                  <a:lnTo>
                    <a:pt x="216286" y="573538"/>
                  </a:lnTo>
                  <a:lnTo>
                    <a:pt x="222028" y="563066"/>
                  </a:lnTo>
                  <a:lnTo>
                    <a:pt x="227871" y="552932"/>
                  </a:lnTo>
                  <a:lnTo>
                    <a:pt x="233515" y="542923"/>
                  </a:lnTo>
                  <a:lnTo>
                    <a:pt x="255411" y="499102"/>
                  </a:lnTo>
                  <a:lnTo>
                    <a:pt x="288108" y="431750"/>
                  </a:lnTo>
                  <a:lnTo>
                    <a:pt x="322119" y="355393"/>
                  </a:lnTo>
                  <a:lnTo>
                    <a:pt x="336286" y="313717"/>
                  </a:lnTo>
                  <a:lnTo>
                    <a:pt x="346684" y="272684"/>
                  </a:lnTo>
                  <a:lnTo>
                    <a:pt x="353744" y="232355"/>
                  </a:lnTo>
                  <a:lnTo>
                    <a:pt x="357464" y="196331"/>
                  </a:lnTo>
                  <a:lnTo>
                    <a:pt x="358358" y="172905"/>
                  </a:lnTo>
                  <a:close/>
                </a:path>
                <a:path w="431165" h="876300">
                  <a:moveTo>
                    <a:pt x="342979" y="699773"/>
                  </a:moveTo>
                  <a:lnTo>
                    <a:pt x="321809" y="699773"/>
                  </a:lnTo>
                  <a:lnTo>
                    <a:pt x="331531" y="702781"/>
                  </a:lnTo>
                  <a:lnTo>
                    <a:pt x="339255" y="704249"/>
                  </a:lnTo>
                  <a:lnTo>
                    <a:pt x="342979" y="699773"/>
                  </a:lnTo>
                  <a:close/>
                </a:path>
                <a:path w="431165" h="876300">
                  <a:moveTo>
                    <a:pt x="326031" y="553508"/>
                  </a:moveTo>
                  <a:lnTo>
                    <a:pt x="320702" y="554733"/>
                  </a:lnTo>
                  <a:lnTo>
                    <a:pt x="202433" y="628071"/>
                  </a:lnTo>
                  <a:lnTo>
                    <a:pt x="429355" y="628071"/>
                  </a:lnTo>
                  <a:lnTo>
                    <a:pt x="430855" y="625589"/>
                  </a:lnTo>
                  <a:lnTo>
                    <a:pt x="416373" y="609771"/>
                  </a:lnTo>
                  <a:lnTo>
                    <a:pt x="384833" y="586594"/>
                  </a:lnTo>
                  <a:lnTo>
                    <a:pt x="351696" y="565222"/>
                  </a:lnTo>
                  <a:lnTo>
                    <a:pt x="332419" y="554817"/>
                  </a:lnTo>
                  <a:lnTo>
                    <a:pt x="326031" y="553508"/>
                  </a:lnTo>
                  <a:close/>
                </a:path>
                <a:path w="431165" h="876300">
                  <a:moveTo>
                    <a:pt x="32130" y="307553"/>
                  </a:moveTo>
                  <a:lnTo>
                    <a:pt x="29831" y="308342"/>
                  </a:lnTo>
                  <a:lnTo>
                    <a:pt x="23433" y="310238"/>
                  </a:lnTo>
                  <a:lnTo>
                    <a:pt x="32721" y="308656"/>
                  </a:lnTo>
                  <a:lnTo>
                    <a:pt x="32130" y="307553"/>
                  </a:lnTo>
                  <a:close/>
                </a:path>
                <a:path w="431165" h="876300">
                  <a:moveTo>
                    <a:pt x="256093" y="0"/>
                  </a:moveTo>
                  <a:lnTo>
                    <a:pt x="242792" y="1094"/>
                  </a:lnTo>
                  <a:lnTo>
                    <a:pt x="228491" y="5013"/>
                  </a:lnTo>
                  <a:lnTo>
                    <a:pt x="213092" y="11922"/>
                  </a:lnTo>
                  <a:lnTo>
                    <a:pt x="205627" y="16603"/>
                  </a:lnTo>
                  <a:lnTo>
                    <a:pt x="202433" y="17555"/>
                  </a:lnTo>
                  <a:lnTo>
                    <a:pt x="167973" y="36091"/>
                  </a:lnTo>
                  <a:lnTo>
                    <a:pt x="149157" y="48937"/>
                  </a:lnTo>
                  <a:lnTo>
                    <a:pt x="144896" y="52685"/>
                  </a:lnTo>
                  <a:lnTo>
                    <a:pt x="128485" y="68557"/>
                  </a:lnTo>
                  <a:lnTo>
                    <a:pt x="112670" y="85350"/>
                  </a:lnTo>
                  <a:lnTo>
                    <a:pt x="97254" y="102892"/>
                  </a:lnTo>
                  <a:lnTo>
                    <a:pt x="82039" y="121008"/>
                  </a:lnTo>
                  <a:lnTo>
                    <a:pt x="77777" y="125814"/>
                  </a:lnTo>
                  <a:lnTo>
                    <a:pt x="72448" y="130233"/>
                  </a:lnTo>
                  <a:lnTo>
                    <a:pt x="69254" y="135437"/>
                  </a:lnTo>
                  <a:lnTo>
                    <a:pt x="62895" y="145067"/>
                  </a:lnTo>
                  <a:lnTo>
                    <a:pt x="56735" y="154770"/>
                  </a:lnTo>
                  <a:lnTo>
                    <a:pt x="50973" y="164619"/>
                  </a:lnTo>
                  <a:lnTo>
                    <a:pt x="45810" y="174692"/>
                  </a:lnTo>
                  <a:lnTo>
                    <a:pt x="42270" y="192218"/>
                  </a:lnTo>
                  <a:lnTo>
                    <a:pt x="44307" y="209332"/>
                  </a:lnTo>
                  <a:lnTo>
                    <a:pt x="46850" y="225685"/>
                  </a:lnTo>
                  <a:lnTo>
                    <a:pt x="46893" y="226732"/>
                  </a:lnTo>
                  <a:lnTo>
                    <a:pt x="45192" y="243266"/>
                  </a:lnTo>
                  <a:lnTo>
                    <a:pt x="38816" y="258915"/>
                  </a:lnTo>
                  <a:lnTo>
                    <a:pt x="32298" y="273355"/>
                  </a:lnTo>
                  <a:lnTo>
                    <a:pt x="27777" y="286737"/>
                  </a:lnTo>
                  <a:lnTo>
                    <a:pt x="27391" y="299212"/>
                  </a:lnTo>
                  <a:lnTo>
                    <a:pt x="29527" y="302144"/>
                  </a:lnTo>
                  <a:lnTo>
                    <a:pt x="30585" y="304667"/>
                  </a:lnTo>
                  <a:lnTo>
                    <a:pt x="32130" y="307553"/>
                  </a:lnTo>
                  <a:lnTo>
                    <a:pt x="96949" y="285285"/>
                  </a:lnTo>
                  <a:lnTo>
                    <a:pt x="99085" y="285013"/>
                  </a:lnTo>
                  <a:lnTo>
                    <a:pt x="102279" y="284071"/>
                  </a:lnTo>
                  <a:lnTo>
                    <a:pt x="105483" y="280992"/>
                  </a:lnTo>
                  <a:lnTo>
                    <a:pt x="116067" y="272684"/>
                  </a:lnTo>
                  <a:lnTo>
                    <a:pt x="140634" y="239695"/>
                  </a:lnTo>
                  <a:lnTo>
                    <a:pt x="145964" y="225685"/>
                  </a:lnTo>
                  <a:lnTo>
                    <a:pt x="149157" y="219413"/>
                  </a:lnTo>
                  <a:lnTo>
                    <a:pt x="184056" y="177985"/>
                  </a:lnTo>
                  <a:lnTo>
                    <a:pt x="196840" y="172905"/>
                  </a:lnTo>
                  <a:lnTo>
                    <a:pt x="358358" y="172905"/>
                  </a:lnTo>
                  <a:lnTo>
                    <a:pt x="358795" y="161449"/>
                  </a:lnTo>
                  <a:lnTo>
                    <a:pt x="352669" y="96715"/>
                  </a:lnTo>
                  <a:lnTo>
                    <a:pt x="339480" y="54065"/>
                  </a:lnTo>
                  <a:lnTo>
                    <a:pt x="299809" y="15279"/>
                  </a:lnTo>
                  <a:lnTo>
                    <a:pt x="268494" y="1566"/>
                  </a:lnTo>
                  <a:lnTo>
                    <a:pt x="256093" y="0"/>
                  </a:lnTo>
                  <a:close/>
                </a:path>
              </a:pathLst>
            </a:custGeom>
            <a:solidFill>
              <a:srgbClr val="EBD6EF"/>
            </a:solidFill>
          </p:spPr>
          <p:txBody>
            <a:bodyPr wrap="square" lIns="0" tIns="0" rIns="0" bIns="0" rtlCol="0"/>
            <a:lstStyle/>
            <a:p>
              <a:endParaRPr dirty="0"/>
            </a:p>
          </p:txBody>
        </p:sp>
        <p:sp>
          <p:nvSpPr>
            <p:cNvPr id="8" name="object 8"/>
            <p:cNvSpPr/>
            <p:nvPr/>
          </p:nvSpPr>
          <p:spPr>
            <a:xfrm>
              <a:off x="930006" y="392669"/>
              <a:ext cx="205740" cy="356870"/>
            </a:xfrm>
            <a:custGeom>
              <a:avLst/>
              <a:gdLst/>
              <a:ahLst/>
              <a:cxnLst/>
              <a:rect l="l" t="t" r="r" b="b"/>
              <a:pathLst>
                <a:path w="205740" h="356870">
                  <a:moveTo>
                    <a:pt x="170068" y="0"/>
                  </a:moveTo>
                  <a:lnTo>
                    <a:pt x="51380" y="58532"/>
                  </a:lnTo>
                  <a:lnTo>
                    <a:pt x="54113" y="159628"/>
                  </a:lnTo>
                  <a:lnTo>
                    <a:pt x="36611" y="211339"/>
                  </a:lnTo>
                  <a:lnTo>
                    <a:pt x="25140" y="243326"/>
                  </a:lnTo>
                  <a:lnTo>
                    <a:pt x="14627" y="268863"/>
                  </a:lnTo>
                  <a:lnTo>
                    <a:pt x="0" y="301226"/>
                  </a:lnTo>
                  <a:lnTo>
                    <a:pt x="89159" y="356397"/>
                  </a:lnTo>
                  <a:lnTo>
                    <a:pt x="205260" y="183722"/>
                  </a:lnTo>
                  <a:lnTo>
                    <a:pt x="170068" y="0"/>
                  </a:lnTo>
                  <a:close/>
                </a:path>
              </a:pathLst>
            </a:custGeom>
            <a:solidFill>
              <a:srgbClr val="E0C1F2"/>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786811" y="414296"/>
              <a:ext cx="194568" cy="193648"/>
            </a:xfrm>
            <a:prstGeom prst="rect">
              <a:avLst/>
            </a:prstGeom>
          </p:spPr>
        </p:pic>
        <p:sp>
          <p:nvSpPr>
            <p:cNvPr id="10" name="object 10"/>
            <p:cNvSpPr/>
            <p:nvPr/>
          </p:nvSpPr>
          <p:spPr>
            <a:xfrm>
              <a:off x="817833" y="252834"/>
              <a:ext cx="269240" cy="221615"/>
            </a:xfrm>
            <a:custGeom>
              <a:avLst/>
              <a:gdLst/>
              <a:ahLst/>
              <a:cxnLst/>
              <a:rect l="l" t="t" r="r" b="b"/>
              <a:pathLst>
                <a:path w="269240" h="221615">
                  <a:moveTo>
                    <a:pt x="136592" y="0"/>
                  </a:moveTo>
                  <a:lnTo>
                    <a:pt x="110262" y="11236"/>
                  </a:lnTo>
                  <a:lnTo>
                    <a:pt x="87257" y="31936"/>
                  </a:lnTo>
                  <a:lnTo>
                    <a:pt x="54772" y="77357"/>
                  </a:lnTo>
                  <a:lnTo>
                    <a:pt x="0" y="162759"/>
                  </a:lnTo>
                  <a:lnTo>
                    <a:pt x="33333" y="187504"/>
                  </a:lnTo>
                  <a:lnTo>
                    <a:pt x="54908" y="201852"/>
                  </a:lnTo>
                  <a:lnTo>
                    <a:pt x="74140" y="211291"/>
                  </a:lnTo>
                  <a:lnTo>
                    <a:pt x="100447" y="221312"/>
                  </a:lnTo>
                  <a:lnTo>
                    <a:pt x="268661" y="111912"/>
                  </a:lnTo>
                  <a:lnTo>
                    <a:pt x="238034" y="27517"/>
                  </a:lnTo>
                  <a:lnTo>
                    <a:pt x="136592" y="0"/>
                  </a:lnTo>
                  <a:close/>
                </a:path>
              </a:pathLst>
            </a:custGeom>
            <a:solidFill>
              <a:srgbClr val="EBD6EF"/>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942241" y="229292"/>
              <a:ext cx="253426" cy="110426"/>
            </a:xfrm>
            <a:prstGeom prst="rect">
              <a:avLst/>
            </a:prstGeom>
          </p:spPr>
        </p:pic>
        <p:pic>
          <p:nvPicPr>
            <p:cNvPr id="12" name="object 12"/>
            <p:cNvPicPr/>
            <p:nvPr/>
          </p:nvPicPr>
          <p:blipFill>
            <a:blip r:embed="rId5" cstate="print"/>
            <a:stretch>
              <a:fillRect/>
            </a:stretch>
          </p:blipFill>
          <p:spPr>
            <a:xfrm>
              <a:off x="778128" y="950596"/>
              <a:ext cx="107549" cy="217145"/>
            </a:xfrm>
            <a:prstGeom prst="rect">
              <a:avLst/>
            </a:prstGeom>
          </p:spPr>
        </p:pic>
        <p:sp>
          <p:nvSpPr>
            <p:cNvPr id="13" name="object 13"/>
            <p:cNvSpPr/>
            <p:nvPr/>
          </p:nvSpPr>
          <p:spPr>
            <a:xfrm>
              <a:off x="862441" y="297392"/>
              <a:ext cx="360045" cy="874394"/>
            </a:xfrm>
            <a:custGeom>
              <a:avLst/>
              <a:gdLst/>
              <a:ahLst/>
              <a:cxnLst/>
              <a:rect l="l" t="t" r="r" b="b"/>
              <a:pathLst>
                <a:path w="360044" h="874394">
                  <a:moveTo>
                    <a:pt x="256892" y="0"/>
                  </a:moveTo>
                  <a:lnTo>
                    <a:pt x="243592" y="1094"/>
                  </a:lnTo>
                  <a:lnTo>
                    <a:pt x="229294" y="5013"/>
                  </a:lnTo>
                  <a:lnTo>
                    <a:pt x="213896" y="11922"/>
                  </a:lnTo>
                  <a:lnTo>
                    <a:pt x="206430" y="16613"/>
                  </a:lnTo>
                  <a:lnTo>
                    <a:pt x="203237" y="17555"/>
                  </a:lnTo>
                  <a:lnTo>
                    <a:pt x="168777" y="36095"/>
                  </a:lnTo>
                  <a:lnTo>
                    <a:pt x="149961" y="48937"/>
                  </a:lnTo>
                  <a:lnTo>
                    <a:pt x="145699" y="52685"/>
                  </a:lnTo>
                  <a:lnTo>
                    <a:pt x="129284" y="68557"/>
                  </a:lnTo>
                  <a:lnTo>
                    <a:pt x="113470" y="85350"/>
                  </a:lnTo>
                  <a:lnTo>
                    <a:pt x="98056" y="102892"/>
                  </a:lnTo>
                  <a:lnTo>
                    <a:pt x="82843" y="121008"/>
                  </a:lnTo>
                  <a:lnTo>
                    <a:pt x="78581" y="125814"/>
                  </a:lnTo>
                  <a:lnTo>
                    <a:pt x="73251" y="130233"/>
                  </a:lnTo>
                  <a:lnTo>
                    <a:pt x="70058" y="135447"/>
                  </a:lnTo>
                  <a:lnTo>
                    <a:pt x="57534" y="154771"/>
                  </a:lnTo>
                  <a:lnTo>
                    <a:pt x="38837" y="192218"/>
                  </a:lnTo>
                  <a:lnTo>
                    <a:pt x="18907" y="243266"/>
                  </a:lnTo>
                  <a:lnTo>
                    <a:pt x="12783" y="273357"/>
                  </a:lnTo>
                  <a:lnTo>
                    <a:pt x="12916" y="286742"/>
                  </a:lnTo>
                  <a:lnTo>
                    <a:pt x="14646" y="299222"/>
                  </a:lnTo>
                  <a:lnTo>
                    <a:pt x="16782" y="302144"/>
                  </a:lnTo>
                  <a:lnTo>
                    <a:pt x="17839" y="304667"/>
                  </a:lnTo>
                  <a:lnTo>
                    <a:pt x="19975" y="308656"/>
                  </a:lnTo>
                  <a:lnTo>
                    <a:pt x="24237" y="310238"/>
                  </a:lnTo>
                  <a:lnTo>
                    <a:pt x="30635" y="308342"/>
                  </a:lnTo>
                  <a:lnTo>
                    <a:pt x="97753" y="285296"/>
                  </a:lnTo>
                  <a:lnTo>
                    <a:pt x="99889" y="285013"/>
                  </a:lnTo>
                  <a:lnTo>
                    <a:pt x="103083" y="284071"/>
                  </a:lnTo>
                  <a:lnTo>
                    <a:pt x="106276" y="280992"/>
                  </a:lnTo>
                  <a:lnTo>
                    <a:pt x="116867" y="272683"/>
                  </a:lnTo>
                  <a:lnTo>
                    <a:pt x="141438" y="239695"/>
                  </a:lnTo>
                  <a:lnTo>
                    <a:pt x="146767" y="225685"/>
                  </a:lnTo>
                  <a:lnTo>
                    <a:pt x="154340" y="211304"/>
                  </a:lnTo>
                  <a:lnTo>
                    <a:pt x="184855" y="177985"/>
                  </a:lnTo>
                  <a:lnTo>
                    <a:pt x="197643" y="172905"/>
                  </a:lnTo>
                  <a:lnTo>
                    <a:pt x="208431" y="173077"/>
                  </a:lnTo>
                  <a:lnTo>
                    <a:pt x="227739" y="209906"/>
                  </a:lnTo>
                  <a:lnTo>
                    <a:pt x="227907" y="226733"/>
                  </a:lnTo>
                  <a:lnTo>
                    <a:pt x="226677" y="244541"/>
                  </a:lnTo>
                  <a:lnTo>
                    <a:pt x="223847" y="263153"/>
                  </a:lnTo>
                  <a:lnTo>
                    <a:pt x="219215" y="282396"/>
                  </a:lnTo>
                  <a:lnTo>
                    <a:pt x="215687" y="295022"/>
                  </a:lnTo>
                  <a:lnTo>
                    <a:pt x="207833" y="321173"/>
                  </a:lnTo>
                  <a:lnTo>
                    <a:pt x="204305" y="334394"/>
                  </a:lnTo>
                  <a:lnTo>
                    <a:pt x="191384" y="373157"/>
                  </a:lnTo>
                  <a:lnTo>
                    <a:pt x="174473" y="412831"/>
                  </a:lnTo>
                  <a:lnTo>
                    <a:pt x="102150" y="570604"/>
                  </a:lnTo>
                  <a:lnTo>
                    <a:pt x="73251" y="628877"/>
                  </a:lnTo>
                  <a:lnTo>
                    <a:pt x="31676" y="703210"/>
                  </a:lnTo>
                  <a:lnTo>
                    <a:pt x="23835" y="718564"/>
                  </a:lnTo>
                  <a:lnTo>
                    <a:pt x="7538" y="762028"/>
                  </a:lnTo>
                  <a:lnTo>
                    <a:pt x="198" y="806953"/>
                  </a:lnTo>
                  <a:lnTo>
                    <a:pt x="0" y="816667"/>
                  </a:lnTo>
                  <a:lnTo>
                    <a:pt x="198" y="826130"/>
                  </a:lnTo>
                  <a:lnTo>
                    <a:pt x="793" y="835342"/>
                  </a:lnTo>
                  <a:lnTo>
                    <a:pt x="793" y="844933"/>
                  </a:lnTo>
                  <a:lnTo>
                    <a:pt x="2929" y="851540"/>
                  </a:lnTo>
                  <a:lnTo>
                    <a:pt x="5065" y="859781"/>
                  </a:lnTo>
                  <a:lnTo>
                    <a:pt x="6122" y="867634"/>
                  </a:lnTo>
                  <a:lnTo>
                    <a:pt x="12520" y="867875"/>
                  </a:lnTo>
                  <a:lnTo>
                    <a:pt x="17839" y="870922"/>
                  </a:lnTo>
                  <a:lnTo>
                    <a:pt x="23854" y="873604"/>
                  </a:lnTo>
                  <a:lnTo>
                    <a:pt x="30766" y="874133"/>
                  </a:lnTo>
                  <a:lnTo>
                    <a:pt x="38675" y="872237"/>
                  </a:lnTo>
                  <a:lnTo>
                    <a:pt x="47681" y="867645"/>
                  </a:lnTo>
                  <a:lnTo>
                    <a:pt x="92412" y="838769"/>
                  </a:lnTo>
                  <a:lnTo>
                    <a:pt x="137044" y="810357"/>
                  </a:lnTo>
                  <a:lnTo>
                    <a:pt x="181477" y="782870"/>
                  </a:lnTo>
                  <a:lnTo>
                    <a:pt x="225613" y="756769"/>
                  </a:lnTo>
                  <a:lnTo>
                    <a:pt x="234402" y="751690"/>
                  </a:lnTo>
                  <a:lnTo>
                    <a:pt x="260774" y="734654"/>
                  </a:lnTo>
                  <a:lnTo>
                    <a:pt x="260774" y="733586"/>
                  </a:lnTo>
                  <a:lnTo>
                    <a:pt x="310846" y="702079"/>
                  </a:lnTo>
                  <a:lnTo>
                    <a:pt x="322300" y="693772"/>
                  </a:lnTo>
                  <a:lnTo>
                    <a:pt x="331356" y="683578"/>
                  </a:lnTo>
                  <a:lnTo>
                    <a:pt x="338414" y="671848"/>
                  </a:lnTo>
                  <a:lnTo>
                    <a:pt x="343871" y="658929"/>
                  </a:lnTo>
                  <a:lnTo>
                    <a:pt x="347075" y="652646"/>
                  </a:lnTo>
                  <a:lnTo>
                    <a:pt x="349211" y="641725"/>
                  </a:lnTo>
                  <a:lnTo>
                    <a:pt x="352071" y="623309"/>
                  </a:lnTo>
                  <a:lnTo>
                    <a:pt x="352936" y="606349"/>
                  </a:lnTo>
                  <a:lnTo>
                    <a:pt x="352203" y="590395"/>
                  </a:lnTo>
                  <a:lnTo>
                    <a:pt x="333222" y="554817"/>
                  </a:lnTo>
                  <a:lnTo>
                    <a:pt x="326835" y="553518"/>
                  </a:lnTo>
                  <a:lnTo>
                    <a:pt x="321505" y="554733"/>
                  </a:lnTo>
                  <a:lnTo>
                    <a:pt x="289259" y="574851"/>
                  </a:lnTo>
                  <a:lnTo>
                    <a:pt x="239283" y="605565"/>
                  </a:lnTo>
                  <a:lnTo>
                    <a:pt x="203237" y="628071"/>
                  </a:lnTo>
                  <a:lnTo>
                    <a:pt x="200043" y="624752"/>
                  </a:lnTo>
                  <a:lnTo>
                    <a:pt x="196839" y="620375"/>
                  </a:lnTo>
                  <a:lnTo>
                    <a:pt x="195781" y="613590"/>
                  </a:lnTo>
                  <a:lnTo>
                    <a:pt x="222832" y="563066"/>
                  </a:lnTo>
                  <a:lnTo>
                    <a:pt x="234319" y="542923"/>
                  </a:lnTo>
                  <a:lnTo>
                    <a:pt x="239466" y="532828"/>
                  </a:lnTo>
                  <a:lnTo>
                    <a:pt x="272756" y="465403"/>
                  </a:lnTo>
                  <a:lnTo>
                    <a:pt x="304459" y="398183"/>
                  </a:lnTo>
                  <a:lnTo>
                    <a:pt x="322918" y="355402"/>
                  </a:lnTo>
                  <a:lnTo>
                    <a:pt x="337085" y="313723"/>
                  </a:lnTo>
                  <a:lnTo>
                    <a:pt x="347456" y="272836"/>
                  </a:lnTo>
                  <a:lnTo>
                    <a:pt x="354531" y="232428"/>
                  </a:lnTo>
                  <a:lnTo>
                    <a:pt x="359593" y="161450"/>
                  </a:lnTo>
                  <a:lnTo>
                    <a:pt x="358129" y="128126"/>
                  </a:lnTo>
                  <a:lnTo>
                    <a:pt x="350008" y="81510"/>
                  </a:lnTo>
                  <a:lnTo>
                    <a:pt x="333222" y="42330"/>
                  </a:lnTo>
                  <a:lnTo>
                    <a:pt x="300607" y="15279"/>
                  </a:lnTo>
                  <a:lnTo>
                    <a:pt x="269298" y="1566"/>
                  </a:lnTo>
                  <a:lnTo>
                    <a:pt x="256892" y="0"/>
                  </a:lnTo>
                  <a:close/>
                </a:path>
              </a:pathLst>
            </a:custGeom>
            <a:solidFill>
              <a:srgbClr val="FFFFFF"/>
            </a:solidFill>
          </p:spPr>
          <p:txBody>
            <a:bodyPr wrap="square" lIns="0" tIns="0" rIns="0" bIns="0" rtlCol="0"/>
            <a:lstStyle/>
            <a:p>
              <a:endParaRPr dirty="0"/>
            </a:p>
          </p:txBody>
        </p:sp>
        <p:sp>
          <p:nvSpPr>
            <p:cNvPr id="14" name="object 14"/>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A563C6"/>
            </a:solidFill>
          </p:spPr>
          <p:txBody>
            <a:bodyPr wrap="square" lIns="0" tIns="0" rIns="0" bIns="0" rtlCol="0"/>
            <a:lstStyle/>
            <a:p>
              <a:endParaRPr dirty="0"/>
            </a:p>
          </p:txBody>
        </p:sp>
      </p:grpSp>
      <p:sp>
        <p:nvSpPr>
          <p:cNvPr id="15" name="object 15"/>
          <p:cNvSpPr txBox="1">
            <a:spLocks noGrp="1"/>
          </p:cNvSpPr>
          <p:nvPr>
            <p:ph type="title" idx="4294967295"/>
          </p:nvPr>
        </p:nvSpPr>
        <p:spPr>
          <a:xfrm>
            <a:off x="2795607" y="1678365"/>
            <a:ext cx="14800243" cy="884215"/>
          </a:xfrm>
          <a:prstGeom prst="rect">
            <a:avLst/>
          </a:prstGeom>
        </p:spPr>
        <p:txBody>
          <a:bodyPr vert="horz" wrap="square" lIns="0" tIns="14604" rIns="0" bIns="0" rtlCol="0">
            <a:spAutoFit/>
          </a:bodyPr>
          <a:lstStyle/>
          <a:p>
            <a:pPr marL="206375">
              <a:lnSpc>
                <a:spcPct val="100000"/>
              </a:lnSpc>
              <a:spcBef>
                <a:spcPts val="114"/>
              </a:spcBef>
            </a:pPr>
            <a:r>
              <a:rPr lang="fr-FR" b="1" u="sng" spc="-150" dirty="0">
                <a:uFill>
                  <a:solidFill>
                    <a:srgbClr val="231F20"/>
                  </a:solidFill>
                </a:uFill>
              </a:rPr>
              <a:t>ACTIVITÉ 3</a:t>
            </a:r>
            <a:r>
              <a:rPr lang="fr-FR" b="1" spc="-150" dirty="0"/>
              <a:t> : REPÉREZ LES CONTENUS DEEPFAKE</a:t>
            </a:r>
          </a:p>
        </p:txBody>
      </p:sp>
      <p:grpSp>
        <p:nvGrpSpPr>
          <p:cNvPr id="21" name="object 21"/>
          <p:cNvGrpSpPr/>
          <p:nvPr/>
        </p:nvGrpSpPr>
        <p:grpSpPr>
          <a:xfrm>
            <a:off x="1322959" y="1556894"/>
            <a:ext cx="1341120" cy="1238250"/>
            <a:chOff x="1322959" y="1556894"/>
            <a:chExt cx="1341120" cy="1238250"/>
          </a:xfrm>
        </p:grpSpPr>
        <p:sp>
          <p:nvSpPr>
            <p:cNvPr id="22" name="object 22"/>
            <p:cNvSpPr/>
            <p:nvPr/>
          </p:nvSpPr>
          <p:spPr>
            <a:xfrm>
              <a:off x="1322959" y="183604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3" name="object 23"/>
            <p:cNvSpPr/>
            <p:nvPr/>
          </p:nvSpPr>
          <p:spPr>
            <a:xfrm>
              <a:off x="1609267" y="1556898"/>
              <a:ext cx="768350" cy="885825"/>
            </a:xfrm>
            <a:custGeom>
              <a:avLst/>
              <a:gdLst/>
              <a:ahLst/>
              <a:cxnLst/>
              <a:rect l="l" t="t" r="r" b="b"/>
              <a:pathLst>
                <a:path w="768350" h="885825">
                  <a:moveTo>
                    <a:pt x="768146" y="392112"/>
                  </a:moveTo>
                  <a:lnTo>
                    <a:pt x="747776" y="349453"/>
                  </a:lnTo>
                  <a:lnTo>
                    <a:pt x="720801" y="338734"/>
                  </a:lnTo>
                  <a:lnTo>
                    <a:pt x="706831" y="340398"/>
                  </a:lnTo>
                  <a:lnTo>
                    <a:pt x="672807" y="364553"/>
                  </a:lnTo>
                  <a:lnTo>
                    <a:pt x="646176" y="401561"/>
                  </a:lnTo>
                  <a:lnTo>
                    <a:pt x="611898" y="453593"/>
                  </a:lnTo>
                  <a:lnTo>
                    <a:pt x="604545" y="464032"/>
                  </a:lnTo>
                  <a:lnTo>
                    <a:pt x="572020" y="486473"/>
                  </a:lnTo>
                  <a:lnTo>
                    <a:pt x="563664" y="486956"/>
                  </a:lnTo>
                  <a:lnTo>
                    <a:pt x="558063" y="484073"/>
                  </a:lnTo>
                  <a:lnTo>
                    <a:pt x="541172" y="445325"/>
                  </a:lnTo>
                  <a:lnTo>
                    <a:pt x="540842" y="436562"/>
                  </a:lnTo>
                  <a:lnTo>
                    <a:pt x="541261" y="427913"/>
                  </a:lnTo>
                  <a:lnTo>
                    <a:pt x="545045" y="386054"/>
                  </a:lnTo>
                  <a:lnTo>
                    <a:pt x="553212" y="302399"/>
                  </a:lnTo>
                  <a:lnTo>
                    <a:pt x="557707" y="254241"/>
                  </a:lnTo>
                  <a:lnTo>
                    <a:pt x="560730" y="222796"/>
                  </a:lnTo>
                  <a:lnTo>
                    <a:pt x="564172" y="185039"/>
                  </a:lnTo>
                  <a:lnTo>
                    <a:pt x="567359" y="147269"/>
                  </a:lnTo>
                  <a:lnTo>
                    <a:pt x="570090" y="109448"/>
                  </a:lnTo>
                  <a:lnTo>
                    <a:pt x="569099" y="92925"/>
                  </a:lnTo>
                  <a:lnTo>
                    <a:pt x="563841" y="80149"/>
                  </a:lnTo>
                  <a:lnTo>
                    <a:pt x="554494" y="70700"/>
                  </a:lnTo>
                  <a:lnTo>
                    <a:pt x="541274" y="64173"/>
                  </a:lnTo>
                  <a:lnTo>
                    <a:pt x="517639" y="60706"/>
                  </a:lnTo>
                  <a:lnTo>
                    <a:pt x="497700" y="67030"/>
                  </a:lnTo>
                  <a:lnTo>
                    <a:pt x="482981" y="82296"/>
                  </a:lnTo>
                  <a:lnTo>
                    <a:pt x="474967" y="105676"/>
                  </a:lnTo>
                  <a:lnTo>
                    <a:pt x="471855" y="127368"/>
                  </a:lnTo>
                  <a:lnTo>
                    <a:pt x="449262" y="305447"/>
                  </a:lnTo>
                  <a:lnTo>
                    <a:pt x="444169" y="343001"/>
                  </a:lnTo>
                  <a:lnTo>
                    <a:pt x="442683" y="352704"/>
                  </a:lnTo>
                  <a:lnTo>
                    <a:pt x="439712" y="362165"/>
                  </a:lnTo>
                  <a:lnTo>
                    <a:pt x="433539" y="370522"/>
                  </a:lnTo>
                  <a:lnTo>
                    <a:pt x="422414" y="376859"/>
                  </a:lnTo>
                  <a:lnTo>
                    <a:pt x="417474" y="348361"/>
                  </a:lnTo>
                  <a:lnTo>
                    <a:pt x="416356" y="339153"/>
                  </a:lnTo>
                  <a:lnTo>
                    <a:pt x="389813" y="51638"/>
                  </a:lnTo>
                  <a:lnTo>
                    <a:pt x="384441" y="30581"/>
                  </a:lnTo>
                  <a:lnTo>
                    <a:pt x="373367" y="14300"/>
                  </a:lnTo>
                  <a:lnTo>
                    <a:pt x="357670" y="3784"/>
                  </a:lnTo>
                  <a:lnTo>
                    <a:pt x="338455" y="0"/>
                  </a:lnTo>
                  <a:lnTo>
                    <a:pt x="316992" y="3492"/>
                  </a:lnTo>
                  <a:lnTo>
                    <a:pt x="299326" y="13576"/>
                  </a:lnTo>
                  <a:lnTo>
                    <a:pt x="286842" y="29387"/>
                  </a:lnTo>
                  <a:lnTo>
                    <a:pt x="280949" y="50025"/>
                  </a:lnTo>
                  <a:lnTo>
                    <a:pt x="280339" y="63131"/>
                  </a:lnTo>
                  <a:lnTo>
                    <a:pt x="280695" y="76339"/>
                  </a:lnTo>
                  <a:lnTo>
                    <a:pt x="281609" y="89573"/>
                  </a:lnTo>
                  <a:lnTo>
                    <a:pt x="290499" y="201803"/>
                  </a:lnTo>
                  <a:lnTo>
                    <a:pt x="296405" y="277228"/>
                  </a:lnTo>
                  <a:lnTo>
                    <a:pt x="302742" y="361505"/>
                  </a:lnTo>
                  <a:lnTo>
                    <a:pt x="302120" y="368287"/>
                  </a:lnTo>
                  <a:lnTo>
                    <a:pt x="299910" y="375183"/>
                  </a:lnTo>
                  <a:lnTo>
                    <a:pt x="297040" y="382117"/>
                  </a:lnTo>
                  <a:lnTo>
                    <a:pt x="294411" y="389039"/>
                  </a:lnTo>
                  <a:lnTo>
                    <a:pt x="263271" y="321437"/>
                  </a:lnTo>
                  <a:lnTo>
                    <a:pt x="222364" y="186359"/>
                  </a:lnTo>
                  <a:lnTo>
                    <a:pt x="211518" y="149542"/>
                  </a:lnTo>
                  <a:lnTo>
                    <a:pt x="205854" y="131229"/>
                  </a:lnTo>
                  <a:lnTo>
                    <a:pt x="199631" y="113106"/>
                  </a:lnTo>
                  <a:lnTo>
                    <a:pt x="191033" y="97739"/>
                  </a:lnTo>
                  <a:lnTo>
                    <a:pt x="178904" y="87185"/>
                  </a:lnTo>
                  <a:lnTo>
                    <a:pt x="164261" y="81775"/>
                  </a:lnTo>
                  <a:lnTo>
                    <a:pt x="148145" y="81788"/>
                  </a:lnTo>
                  <a:lnTo>
                    <a:pt x="132168" y="86829"/>
                  </a:lnTo>
                  <a:lnTo>
                    <a:pt x="120853" y="95948"/>
                  </a:lnTo>
                  <a:lnTo>
                    <a:pt x="113995" y="109601"/>
                  </a:lnTo>
                  <a:lnTo>
                    <a:pt x="111455" y="128270"/>
                  </a:lnTo>
                  <a:lnTo>
                    <a:pt x="111544" y="138264"/>
                  </a:lnTo>
                  <a:lnTo>
                    <a:pt x="112229" y="148285"/>
                  </a:lnTo>
                  <a:lnTo>
                    <a:pt x="113525" y="158254"/>
                  </a:lnTo>
                  <a:lnTo>
                    <a:pt x="115443" y="168046"/>
                  </a:lnTo>
                  <a:lnTo>
                    <a:pt x="171627" y="408000"/>
                  </a:lnTo>
                  <a:lnTo>
                    <a:pt x="172605" y="415391"/>
                  </a:lnTo>
                  <a:lnTo>
                    <a:pt x="172605" y="423024"/>
                  </a:lnTo>
                  <a:lnTo>
                    <a:pt x="171932" y="438416"/>
                  </a:lnTo>
                  <a:lnTo>
                    <a:pt x="164426" y="440613"/>
                  </a:lnTo>
                  <a:lnTo>
                    <a:pt x="155981" y="430834"/>
                  </a:lnTo>
                  <a:lnTo>
                    <a:pt x="152031" y="425818"/>
                  </a:lnTo>
                  <a:lnTo>
                    <a:pt x="148831" y="420446"/>
                  </a:lnTo>
                  <a:lnTo>
                    <a:pt x="135242" y="391579"/>
                  </a:lnTo>
                  <a:lnTo>
                    <a:pt x="95351" y="304520"/>
                  </a:lnTo>
                  <a:lnTo>
                    <a:pt x="83197" y="285673"/>
                  </a:lnTo>
                  <a:lnTo>
                    <a:pt x="67640" y="274980"/>
                  </a:lnTo>
                  <a:lnTo>
                    <a:pt x="48641" y="272465"/>
                  </a:lnTo>
                  <a:lnTo>
                    <a:pt x="26187" y="278130"/>
                  </a:lnTo>
                  <a:lnTo>
                    <a:pt x="11976" y="287769"/>
                  </a:lnTo>
                  <a:lnTo>
                    <a:pt x="3086" y="302272"/>
                  </a:lnTo>
                  <a:lnTo>
                    <a:pt x="0" y="320205"/>
                  </a:lnTo>
                  <a:lnTo>
                    <a:pt x="3238" y="340144"/>
                  </a:lnTo>
                  <a:lnTo>
                    <a:pt x="68834" y="544957"/>
                  </a:lnTo>
                  <a:lnTo>
                    <a:pt x="102069" y="647217"/>
                  </a:lnTo>
                  <a:lnTo>
                    <a:pt x="118986" y="698258"/>
                  </a:lnTo>
                  <a:lnTo>
                    <a:pt x="136359" y="740232"/>
                  </a:lnTo>
                  <a:lnTo>
                    <a:pt x="159131" y="779576"/>
                  </a:lnTo>
                  <a:lnTo>
                    <a:pt x="194424" y="820915"/>
                  </a:lnTo>
                  <a:lnTo>
                    <a:pt x="236169" y="851636"/>
                  </a:lnTo>
                  <a:lnTo>
                    <a:pt x="282206" y="872312"/>
                  </a:lnTo>
                  <a:lnTo>
                    <a:pt x="330403" y="883513"/>
                  </a:lnTo>
                  <a:lnTo>
                    <a:pt x="378587" y="885812"/>
                  </a:lnTo>
                  <a:lnTo>
                    <a:pt x="424624" y="879767"/>
                  </a:lnTo>
                  <a:lnTo>
                    <a:pt x="466369" y="865974"/>
                  </a:lnTo>
                  <a:lnTo>
                    <a:pt x="504939" y="843876"/>
                  </a:lnTo>
                  <a:lnTo>
                    <a:pt x="537743" y="815695"/>
                  </a:lnTo>
                  <a:lnTo>
                    <a:pt x="565480" y="782332"/>
                  </a:lnTo>
                  <a:lnTo>
                    <a:pt x="588873" y="744702"/>
                  </a:lnTo>
                  <a:lnTo>
                    <a:pt x="612775" y="700646"/>
                  </a:lnTo>
                  <a:lnTo>
                    <a:pt x="755523" y="435952"/>
                  </a:lnTo>
                  <a:lnTo>
                    <a:pt x="766292" y="408927"/>
                  </a:lnTo>
                  <a:lnTo>
                    <a:pt x="768146" y="392112"/>
                  </a:lnTo>
                  <a:close/>
                </a:path>
              </a:pathLst>
            </a:custGeom>
            <a:solidFill>
              <a:srgbClr val="A563C6"/>
            </a:solidFill>
          </p:spPr>
          <p:txBody>
            <a:bodyPr wrap="square" lIns="0" tIns="0" rIns="0" bIns="0" rtlCol="0"/>
            <a:lstStyle/>
            <a:p>
              <a:endParaRPr dirty="0"/>
            </a:p>
          </p:txBody>
        </p:sp>
        <p:sp>
          <p:nvSpPr>
            <p:cNvPr id="24" name="object 24"/>
            <p:cNvSpPr/>
            <p:nvPr/>
          </p:nvSpPr>
          <p:spPr>
            <a:xfrm>
              <a:off x="1890973" y="2082406"/>
              <a:ext cx="151130" cy="151130"/>
            </a:xfrm>
            <a:custGeom>
              <a:avLst/>
              <a:gdLst/>
              <a:ahLst/>
              <a:cxnLst/>
              <a:rect l="l" t="t" r="r" b="b"/>
              <a:pathLst>
                <a:path w="151130" h="151130">
                  <a:moveTo>
                    <a:pt x="0" y="0"/>
                  </a:moveTo>
                  <a:lnTo>
                    <a:pt x="150895" y="150895"/>
                  </a:lnTo>
                </a:path>
                <a:path w="151130" h="151130">
                  <a:moveTo>
                    <a:pt x="150895" y="0"/>
                  </a:moveTo>
                  <a:lnTo>
                    <a:pt x="0" y="150895"/>
                  </a:lnTo>
                </a:path>
              </a:pathLst>
            </a:custGeom>
            <a:ln w="36574">
              <a:solidFill>
                <a:srgbClr val="FFFFFF"/>
              </a:solidFill>
            </a:ln>
          </p:spPr>
          <p:txBody>
            <a:bodyPr wrap="square" lIns="0" tIns="0" rIns="0" bIns="0" rtlCol="0"/>
            <a:lstStyle/>
            <a:p>
              <a:endParaRPr dirty="0"/>
            </a:p>
          </p:txBody>
        </p:sp>
      </p:grpSp>
      <p:sp>
        <p:nvSpPr>
          <p:cNvPr id="26" name="object 26"/>
          <p:cNvSpPr txBox="1"/>
          <p:nvPr/>
        </p:nvSpPr>
        <p:spPr>
          <a:xfrm>
            <a:off x="15633107" y="1095520"/>
            <a:ext cx="312102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10MIN</a:t>
            </a:r>
            <a:endParaRPr lang="fr-FR" sz="1950" b="1" dirty="0">
              <a:latin typeface="Calibri"/>
              <a:cs typeface="Calibri"/>
            </a:endParaRPr>
          </a:p>
        </p:txBody>
      </p:sp>
      <p:grpSp>
        <p:nvGrpSpPr>
          <p:cNvPr id="18" name="object 14">
            <a:extLst>
              <a:ext uri="{FF2B5EF4-FFF2-40B4-BE49-F238E27FC236}">
                <a16:creationId xmlns:a16="http://schemas.microsoft.com/office/drawing/2014/main" id="{154306BD-18C6-D030-FB03-B940F600566B}"/>
              </a:ext>
            </a:extLst>
          </p:cNvPr>
          <p:cNvGrpSpPr/>
          <p:nvPr/>
        </p:nvGrpSpPr>
        <p:grpSpPr>
          <a:xfrm>
            <a:off x="3013175" y="4836711"/>
            <a:ext cx="13993494" cy="3279775"/>
            <a:chOff x="3013175" y="4836711"/>
            <a:chExt cx="13993494" cy="3279775"/>
          </a:xfrm>
        </p:grpSpPr>
        <p:sp>
          <p:nvSpPr>
            <p:cNvPr id="27" name="object 15">
              <a:extLst>
                <a:ext uri="{FF2B5EF4-FFF2-40B4-BE49-F238E27FC236}">
                  <a16:creationId xmlns:a16="http://schemas.microsoft.com/office/drawing/2014/main" id="{684A15A2-400D-84B4-D1A3-514FC8D1B2C8}"/>
                </a:ext>
              </a:extLst>
            </p:cNvPr>
            <p:cNvSpPr/>
            <p:nvPr/>
          </p:nvSpPr>
          <p:spPr>
            <a:xfrm>
              <a:off x="3013175" y="4836711"/>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a:p>
          </p:txBody>
        </p:sp>
        <p:pic>
          <p:nvPicPr>
            <p:cNvPr id="28" name="object 16">
              <a:extLst>
                <a:ext uri="{FF2B5EF4-FFF2-40B4-BE49-F238E27FC236}">
                  <a16:creationId xmlns:a16="http://schemas.microsoft.com/office/drawing/2014/main" id="{B06495F3-B56E-C33C-0D75-4D564F478F2A}"/>
                </a:ext>
              </a:extLst>
            </p:cNvPr>
            <p:cNvPicPr/>
            <p:nvPr/>
          </p:nvPicPr>
          <p:blipFill>
            <a:blip r:embed="rId6" cstate="print"/>
            <a:stretch>
              <a:fillRect/>
            </a:stretch>
          </p:blipFill>
          <p:spPr>
            <a:xfrm>
              <a:off x="3097779" y="4921316"/>
              <a:ext cx="13908548" cy="3046451"/>
            </a:xfrm>
            <a:prstGeom prst="rect">
              <a:avLst/>
            </a:prstGeom>
          </p:spPr>
        </p:pic>
      </p:grpSp>
      <p:sp>
        <p:nvSpPr>
          <p:cNvPr id="29" name="object 17">
            <a:extLst>
              <a:ext uri="{FF2B5EF4-FFF2-40B4-BE49-F238E27FC236}">
                <a16:creationId xmlns:a16="http://schemas.microsoft.com/office/drawing/2014/main" id="{45A37DBD-2186-F84E-EB6A-37794E4B651C}"/>
              </a:ext>
            </a:extLst>
          </p:cNvPr>
          <p:cNvSpPr txBox="1"/>
          <p:nvPr/>
        </p:nvSpPr>
        <p:spPr>
          <a:xfrm>
            <a:off x="5650517" y="5558999"/>
            <a:ext cx="1148715" cy="321945"/>
          </a:xfrm>
          <a:prstGeom prst="rect">
            <a:avLst/>
          </a:prstGeom>
        </p:spPr>
        <p:txBody>
          <a:bodyPr vert="horz" wrap="square" lIns="0" tIns="12065" rIns="0" bIns="0" rtlCol="0">
            <a:spAutoFit/>
          </a:bodyPr>
          <a:lstStyle/>
          <a:p>
            <a:pPr>
              <a:lnSpc>
                <a:spcPct val="100000"/>
              </a:lnSpc>
              <a:spcBef>
                <a:spcPts val="95"/>
              </a:spcBef>
            </a:pPr>
            <a:r>
              <a:rPr sz="1950" spc="150" dirty="0">
                <a:solidFill>
                  <a:srgbClr val="231F20"/>
                </a:solidFill>
                <a:latin typeface="Trebuchet MS"/>
                <a:cs typeface="Trebuchet MS"/>
              </a:rPr>
              <a:t>à</a:t>
            </a:r>
            <a:r>
              <a:rPr sz="1950" spc="-195" dirty="0">
                <a:solidFill>
                  <a:srgbClr val="231F20"/>
                </a:solidFill>
                <a:latin typeface="Trebuchet MS"/>
                <a:cs typeface="Trebuchet MS"/>
              </a:rPr>
              <a:t> </a:t>
            </a:r>
            <a:r>
              <a:rPr sz="1950" spc="70" dirty="0">
                <a:solidFill>
                  <a:srgbClr val="231F20"/>
                </a:solidFill>
                <a:latin typeface="Trebuchet MS"/>
                <a:cs typeface="Trebuchet MS"/>
              </a:rPr>
              <a:t>retenir</a:t>
            </a:r>
            <a:r>
              <a:rPr sz="1950" spc="-195" dirty="0">
                <a:solidFill>
                  <a:srgbClr val="231F20"/>
                </a:solidFill>
                <a:latin typeface="Trebuchet MS"/>
                <a:cs typeface="Trebuchet MS"/>
              </a:rPr>
              <a:t> </a:t>
            </a:r>
            <a:r>
              <a:rPr sz="1950" spc="-275" dirty="0">
                <a:solidFill>
                  <a:srgbClr val="231F20"/>
                </a:solidFill>
                <a:latin typeface="Trebuchet MS"/>
                <a:cs typeface="Trebuchet MS"/>
              </a:rPr>
              <a:t>:</a:t>
            </a:r>
            <a:endParaRPr sz="1950">
              <a:latin typeface="Trebuchet MS"/>
              <a:cs typeface="Trebuchet MS"/>
            </a:endParaRPr>
          </a:p>
        </p:txBody>
      </p:sp>
      <p:sp>
        <p:nvSpPr>
          <p:cNvPr id="30" name="object 18">
            <a:extLst>
              <a:ext uri="{FF2B5EF4-FFF2-40B4-BE49-F238E27FC236}">
                <a16:creationId xmlns:a16="http://schemas.microsoft.com/office/drawing/2014/main" id="{57B791B8-3645-2DE1-15F4-B28900C6ADFD}"/>
              </a:ext>
            </a:extLst>
          </p:cNvPr>
          <p:cNvSpPr txBox="1"/>
          <p:nvPr/>
        </p:nvSpPr>
        <p:spPr>
          <a:xfrm>
            <a:off x="3785303" y="6162421"/>
            <a:ext cx="3988435" cy="210185"/>
          </a:xfrm>
          <a:prstGeom prst="rect">
            <a:avLst/>
          </a:prstGeom>
        </p:spPr>
        <p:txBody>
          <a:bodyPr vert="horz" wrap="square" lIns="0" tIns="13970" rIns="0" bIns="0" rtlCol="0">
            <a:spAutoFit/>
          </a:bodyPr>
          <a:lstStyle/>
          <a:p>
            <a:pPr>
              <a:lnSpc>
                <a:spcPct val="100000"/>
              </a:lnSpc>
              <a:spcBef>
                <a:spcPts val="110"/>
              </a:spcBef>
            </a:pPr>
            <a:r>
              <a:rPr sz="1200" spc="-65" dirty="0">
                <a:solidFill>
                  <a:srgbClr val="231F20"/>
                </a:solidFill>
                <a:latin typeface="Trebuchet MS"/>
                <a:cs typeface="Trebuchet MS"/>
              </a:rPr>
              <a:t>Que</a:t>
            </a:r>
            <a:r>
              <a:rPr sz="1200" spc="-145" dirty="0">
                <a:solidFill>
                  <a:srgbClr val="231F20"/>
                </a:solidFill>
                <a:latin typeface="Trebuchet MS"/>
                <a:cs typeface="Trebuchet MS"/>
              </a:rPr>
              <a:t> </a:t>
            </a:r>
            <a:r>
              <a:rPr sz="1200" spc="20" dirty="0">
                <a:solidFill>
                  <a:srgbClr val="231F20"/>
                </a:solidFill>
                <a:latin typeface="Trebuchet MS"/>
                <a:cs typeface="Trebuchet MS"/>
              </a:rPr>
              <a:t>pouvons-nous</a:t>
            </a:r>
            <a:r>
              <a:rPr sz="1200" spc="-145" dirty="0">
                <a:solidFill>
                  <a:srgbClr val="231F20"/>
                </a:solidFill>
                <a:latin typeface="Trebuchet MS"/>
                <a:cs typeface="Trebuchet MS"/>
              </a:rPr>
              <a:t> </a:t>
            </a:r>
            <a:r>
              <a:rPr sz="1200" spc="20" dirty="0">
                <a:solidFill>
                  <a:srgbClr val="231F20"/>
                </a:solidFill>
                <a:latin typeface="Trebuchet MS"/>
                <a:cs typeface="Trebuchet MS"/>
              </a:rPr>
              <a:t>faire</a:t>
            </a:r>
            <a:r>
              <a:rPr sz="1200" spc="-145" dirty="0">
                <a:solidFill>
                  <a:srgbClr val="231F20"/>
                </a:solidFill>
                <a:latin typeface="Trebuchet MS"/>
                <a:cs typeface="Trebuchet MS"/>
              </a:rPr>
              <a:t> </a:t>
            </a:r>
            <a:r>
              <a:rPr sz="1200" spc="30" dirty="0">
                <a:solidFill>
                  <a:srgbClr val="231F20"/>
                </a:solidFill>
                <a:latin typeface="Trebuchet MS"/>
                <a:cs typeface="Trebuchet MS"/>
              </a:rPr>
              <a:t>pour</a:t>
            </a:r>
            <a:r>
              <a:rPr sz="1200" spc="-140" dirty="0">
                <a:solidFill>
                  <a:srgbClr val="231F20"/>
                </a:solidFill>
                <a:latin typeface="Trebuchet MS"/>
                <a:cs typeface="Trebuchet MS"/>
              </a:rPr>
              <a:t> </a:t>
            </a:r>
            <a:r>
              <a:rPr sz="1200" spc="45" dirty="0">
                <a:solidFill>
                  <a:srgbClr val="231F20"/>
                </a:solidFill>
                <a:latin typeface="Trebuchet MS"/>
                <a:cs typeface="Trebuchet MS"/>
              </a:rPr>
              <a:t>lutter</a:t>
            </a:r>
            <a:r>
              <a:rPr sz="1200" spc="-145" dirty="0">
                <a:solidFill>
                  <a:srgbClr val="231F20"/>
                </a:solidFill>
                <a:latin typeface="Trebuchet MS"/>
                <a:cs typeface="Trebuchet MS"/>
              </a:rPr>
              <a:t> </a:t>
            </a:r>
            <a:r>
              <a:rPr sz="1200" spc="40" dirty="0">
                <a:solidFill>
                  <a:srgbClr val="231F20"/>
                </a:solidFill>
                <a:latin typeface="Trebuchet MS"/>
                <a:cs typeface="Trebuchet MS"/>
              </a:rPr>
              <a:t>contre</a:t>
            </a:r>
            <a:r>
              <a:rPr sz="1200" spc="-145" dirty="0">
                <a:solidFill>
                  <a:srgbClr val="231F20"/>
                </a:solidFill>
                <a:latin typeface="Trebuchet MS"/>
                <a:cs typeface="Trebuchet MS"/>
              </a:rPr>
              <a:t> </a:t>
            </a:r>
            <a:r>
              <a:rPr sz="1200" spc="65" dirty="0">
                <a:solidFill>
                  <a:srgbClr val="231F20"/>
                </a:solidFill>
                <a:latin typeface="Trebuchet MS"/>
                <a:cs typeface="Trebuchet MS"/>
              </a:rPr>
              <a:t>les</a:t>
            </a:r>
            <a:r>
              <a:rPr sz="1200" spc="-140" dirty="0">
                <a:solidFill>
                  <a:srgbClr val="231F20"/>
                </a:solidFill>
                <a:latin typeface="Trebuchet MS"/>
                <a:cs typeface="Trebuchet MS"/>
              </a:rPr>
              <a:t> </a:t>
            </a:r>
            <a:r>
              <a:rPr sz="1200" spc="-5" dirty="0">
                <a:solidFill>
                  <a:srgbClr val="231F20"/>
                </a:solidFill>
                <a:latin typeface="Trebuchet MS"/>
                <a:cs typeface="Trebuchet MS"/>
              </a:rPr>
              <a:t>deepfakes</a:t>
            </a:r>
            <a:r>
              <a:rPr sz="1200" spc="-145" dirty="0">
                <a:solidFill>
                  <a:srgbClr val="231F20"/>
                </a:solidFill>
                <a:latin typeface="Trebuchet MS"/>
                <a:cs typeface="Trebuchet MS"/>
              </a:rPr>
              <a:t> </a:t>
            </a:r>
            <a:r>
              <a:rPr sz="1200" spc="105" dirty="0">
                <a:solidFill>
                  <a:srgbClr val="231F20"/>
                </a:solidFill>
                <a:latin typeface="Trebuchet MS"/>
                <a:cs typeface="Trebuchet MS"/>
              </a:rPr>
              <a:t>?</a:t>
            </a:r>
            <a:endParaRPr sz="1200">
              <a:latin typeface="Trebuchet MS"/>
              <a:cs typeface="Trebuchet MS"/>
            </a:endParaRPr>
          </a:p>
        </p:txBody>
      </p:sp>
      <p:sp>
        <p:nvSpPr>
          <p:cNvPr id="31" name="object 19">
            <a:extLst>
              <a:ext uri="{FF2B5EF4-FFF2-40B4-BE49-F238E27FC236}">
                <a16:creationId xmlns:a16="http://schemas.microsoft.com/office/drawing/2014/main" id="{E3B59BB9-E35C-D700-1A54-7EBF4A4AF545}"/>
              </a:ext>
            </a:extLst>
          </p:cNvPr>
          <p:cNvSpPr txBox="1"/>
          <p:nvPr/>
        </p:nvSpPr>
        <p:spPr>
          <a:xfrm>
            <a:off x="3771182" y="6572189"/>
            <a:ext cx="1890395" cy="1017269"/>
          </a:xfrm>
          <a:prstGeom prst="rect">
            <a:avLst/>
          </a:prstGeom>
        </p:spPr>
        <p:txBody>
          <a:bodyPr vert="horz" wrap="square" lIns="0" tIns="12065" rIns="0" bIns="0" rtlCol="0">
            <a:spAutoFit/>
          </a:bodyPr>
          <a:lstStyle/>
          <a:p>
            <a:pPr marL="299085" marR="302895" indent="68580">
              <a:lnSpc>
                <a:spcPct val="117600"/>
              </a:lnSpc>
              <a:spcBef>
                <a:spcPts val="95"/>
              </a:spcBef>
            </a:pPr>
            <a:r>
              <a:rPr sz="750" spc="5" dirty="0">
                <a:solidFill>
                  <a:srgbClr val="231F20"/>
                </a:solidFill>
                <a:latin typeface="Trebuchet MS"/>
                <a:cs typeface="Trebuchet MS"/>
              </a:rPr>
              <a:t>Vérifie</a:t>
            </a:r>
            <a:r>
              <a:rPr sz="750" spc="15" dirty="0">
                <a:solidFill>
                  <a:srgbClr val="231F20"/>
                </a:solidFill>
                <a:latin typeface="Trebuchet MS"/>
                <a:cs typeface="Trebuchet MS"/>
              </a:rPr>
              <a:t>z</a:t>
            </a:r>
            <a:r>
              <a:rPr sz="750" spc="-85" dirty="0">
                <a:solidFill>
                  <a:srgbClr val="231F20"/>
                </a:solidFill>
                <a:latin typeface="Trebuchet MS"/>
                <a:cs typeface="Trebuchet MS"/>
              </a:rPr>
              <a:t> </a:t>
            </a:r>
            <a:r>
              <a:rPr sz="750" spc="5" dirty="0">
                <a:solidFill>
                  <a:srgbClr val="231F20"/>
                </a:solidFill>
                <a:latin typeface="Trebuchet MS"/>
                <a:cs typeface="Trebuchet MS"/>
              </a:rPr>
              <a:t>l’e</a:t>
            </a:r>
            <a:r>
              <a:rPr sz="750" spc="-30" dirty="0">
                <a:solidFill>
                  <a:srgbClr val="231F20"/>
                </a:solidFill>
                <a:latin typeface="Trebuchet MS"/>
                <a:cs typeface="Trebuchet MS"/>
              </a:rPr>
              <a:t>x</a:t>
            </a:r>
            <a:r>
              <a:rPr sz="750" spc="15" dirty="0">
                <a:solidFill>
                  <a:srgbClr val="231F20"/>
                </a:solidFill>
                <a:latin typeface="Trebuchet MS"/>
                <a:cs typeface="Trebuchet MS"/>
              </a:rPr>
              <a:t>a</a:t>
            </a:r>
            <a:r>
              <a:rPr sz="750" dirty="0">
                <a:solidFill>
                  <a:srgbClr val="231F20"/>
                </a:solidFill>
                <a:latin typeface="Trebuchet MS"/>
                <a:cs typeface="Trebuchet MS"/>
              </a:rPr>
              <a:t>c</a:t>
            </a:r>
            <a:r>
              <a:rPr sz="750" spc="-5" dirty="0">
                <a:solidFill>
                  <a:srgbClr val="231F20"/>
                </a:solidFill>
                <a:latin typeface="Trebuchet MS"/>
                <a:cs typeface="Trebuchet MS"/>
              </a:rPr>
              <a:t>titud</a:t>
            </a:r>
            <a:r>
              <a:rPr sz="750" spc="5" dirty="0">
                <a:solidFill>
                  <a:srgbClr val="231F20"/>
                </a:solidFill>
                <a:latin typeface="Trebuchet MS"/>
                <a:cs typeface="Trebuchet MS"/>
              </a:rPr>
              <a:t>e</a:t>
            </a:r>
            <a:r>
              <a:rPr sz="750" spc="-85" dirty="0">
                <a:solidFill>
                  <a:srgbClr val="231F20"/>
                </a:solidFill>
                <a:latin typeface="Trebuchet MS"/>
                <a:cs typeface="Trebuchet MS"/>
              </a:rPr>
              <a:t> </a:t>
            </a:r>
            <a:r>
              <a:rPr sz="750" spc="-25" dirty="0">
                <a:solidFill>
                  <a:srgbClr val="231F20"/>
                </a:solidFill>
                <a:latin typeface="Trebuchet MS"/>
                <a:cs typeface="Trebuchet MS"/>
              </a:rPr>
              <a:t>a</a:t>
            </a:r>
            <a:r>
              <a:rPr sz="750" spc="-30" dirty="0">
                <a:solidFill>
                  <a:srgbClr val="231F20"/>
                </a:solidFill>
                <a:latin typeface="Trebuchet MS"/>
                <a:cs typeface="Trebuchet MS"/>
              </a:rPr>
              <a:t>v</a:t>
            </a:r>
            <a:r>
              <a:rPr sz="750" spc="25" dirty="0">
                <a:solidFill>
                  <a:srgbClr val="231F20"/>
                </a:solidFill>
                <a:latin typeface="Trebuchet MS"/>
                <a:cs typeface="Trebuchet MS"/>
              </a:rPr>
              <a:t>a</a:t>
            </a:r>
            <a:r>
              <a:rPr sz="750" spc="15" dirty="0">
                <a:solidFill>
                  <a:srgbClr val="231F20"/>
                </a:solidFill>
                <a:latin typeface="Trebuchet MS"/>
                <a:cs typeface="Trebuchet MS"/>
              </a:rPr>
              <a:t>nt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75" dirty="0">
                <a:solidFill>
                  <a:srgbClr val="231F20"/>
                </a:solidFill>
                <a:latin typeface="Trebuchet MS"/>
                <a:cs typeface="Trebuchet MS"/>
              </a:rPr>
              <a:t>p</a:t>
            </a:r>
            <a:r>
              <a:rPr sz="750" spc="15" dirty="0">
                <a:solidFill>
                  <a:srgbClr val="231F20"/>
                </a:solidFill>
                <a:latin typeface="Trebuchet MS"/>
                <a:cs typeface="Trebuchet MS"/>
              </a:rPr>
              <a:t>a</a:t>
            </a:r>
            <a:r>
              <a:rPr sz="750" spc="90" dirty="0">
                <a:solidFill>
                  <a:srgbClr val="231F20"/>
                </a:solidFill>
                <a:latin typeface="Trebuchet MS"/>
                <a:cs typeface="Trebuchet MS"/>
              </a:rPr>
              <a:t>r</a:t>
            </a:r>
            <a:r>
              <a:rPr sz="750" spc="-20" dirty="0">
                <a:solidFill>
                  <a:srgbClr val="231F20"/>
                </a:solidFill>
                <a:latin typeface="Trebuchet MS"/>
                <a:cs typeface="Trebuchet MS"/>
              </a:rPr>
              <a:t>t</a:t>
            </a:r>
            <a:r>
              <a:rPr sz="750" spc="10" dirty="0">
                <a:solidFill>
                  <a:srgbClr val="231F20"/>
                </a:solidFill>
                <a:latin typeface="Trebuchet MS"/>
                <a:cs typeface="Trebuchet MS"/>
              </a:rPr>
              <a:t>a</a:t>
            </a:r>
            <a:r>
              <a:rPr sz="750" spc="55" dirty="0">
                <a:solidFill>
                  <a:srgbClr val="231F20"/>
                </a:solidFill>
                <a:latin typeface="Trebuchet MS"/>
                <a:cs typeface="Trebuchet MS"/>
              </a:rPr>
              <a:t>ge</a:t>
            </a:r>
            <a:r>
              <a:rPr sz="750" spc="50" dirty="0">
                <a:solidFill>
                  <a:srgbClr val="231F20"/>
                </a:solidFill>
                <a:latin typeface="Trebuchet MS"/>
                <a:cs typeface="Trebuchet MS"/>
              </a:rPr>
              <a:t>r</a:t>
            </a:r>
            <a:r>
              <a:rPr sz="750" spc="-85" dirty="0">
                <a:solidFill>
                  <a:srgbClr val="231F20"/>
                </a:solidFill>
                <a:latin typeface="Trebuchet MS"/>
                <a:cs typeface="Trebuchet MS"/>
              </a:rPr>
              <a:t> </a:t>
            </a:r>
            <a:r>
              <a:rPr sz="750" spc="10" dirty="0">
                <a:solidFill>
                  <a:srgbClr val="231F20"/>
                </a:solidFill>
                <a:latin typeface="Trebuchet MS"/>
                <a:cs typeface="Trebuchet MS"/>
              </a:rPr>
              <a:t>o</a:t>
            </a:r>
            <a:r>
              <a:rPr sz="750" spc="20" dirty="0">
                <a:solidFill>
                  <a:srgbClr val="231F20"/>
                </a:solidFill>
                <a:latin typeface="Trebuchet MS"/>
                <a:cs typeface="Trebuchet MS"/>
              </a:rPr>
              <a:t>u</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25" dirty="0">
                <a:solidFill>
                  <a:srgbClr val="231F20"/>
                </a:solidFill>
                <a:latin typeface="Trebuchet MS"/>
                <a:cs typeface="Trebuchet MS"/>
              </a:rPr>
              <a:t>ommenter.</a:t>
            </a:r>
            <a:endParaRPr sz="750">
              <a:latin typeface="Trebuchet MS"/>
              <a:cs typeface="Trebuchet MS"/>
            </a:endParaRPr>
          </a:p>
          <a:p>
            <a:pPr>
              <a:lnSpc>
                <a:spcPct val="100000"/>
              </a:lnSpc>
            </a:pPr>
            <a:endParaRPr sz="1000">
              <a:latin typeface="Trebuchet MS"/>
              <a:cs typeface="Trebuchet MS"/>
            </a:endParaRPr>
          </a:p>
          <a:p>
            <a:pPr>
              <a:lnSpc>
                <a:spcPct val="100000"/>
              </a:lnSpc>
              <a:spcBef>
                <a:spcPts val="15"/>
              </a:spcBef>
            </a:pPr>
            <a:endParaRPr sz="1150">
              <a:latin typeface="Trebuchet MS"/>
              <a:cs typeface="Trebuchet MS"/>
            </a:endParaRPr>
          </a:p>
          <a:p>
            <a:pPr marR="5080" indent="-1905" algn="ctr">
              <a:lnSpc>
                <a:spcPct val="117600"/>
              </a:lnSpc>
            </a:pPr>
            <a:r>
              <a:rPr sz="750" spc="-15" dirty="0">
                <a:solidFill>
                  <a:srgbClr val="231F20"/>
                </a:solidFill>
                <a:latin typeface="Trebuchet MS"/>
                <a:cs typeface="Trebuchet MS"/>
              </a:rPr>
              <a:t>L</a:t>
            </a:r>
            <a:r>
              <a:rPr sz="750" spc="-5" dirty="0">
                <a:solidFill>
                  <a:srgbClr val="231F20"/>
                </a:solidFill>
                <a:latin typeface="Trebuchet MS"/>
                <a:cs typeface="Trebuchet MS"/>
              </a:rPr>
              <a:t>a</a:t>
            </a:r>
            <a:r>
              <a:rPr sz="750" spc="-85" dirty="0">
                <a:solidFill>
                  <a:srgbClr val="231F20"/>
                </a:solidFill>
                <a:latin typeface="Trebuchet MS"/>
                <a:cs typeface="Trebuchet MS"/>
              </a:rPr>
              <a:t> </a:t>
            </a:r>
            <a:r>
              <a:rPr sz="750" spc="-5" dirty="0">
                <a:solidFill>
                  <a:srgbClr val="231F20"/>
                </a:solidFill>
                <a:latin typeface="Trebuchet MS"/>
                <a:cs typeface="Trebuchet MS"/>
              </a:rPr>
              <a:t>meil</a:t>
            </a:r>
            <a:r>
              <a:rPr sz="750" spc="-15" dirty="0">
                <a:solidFill>
                  <a:srgbClr val="231F20"/>
                </a:solidFill>
                <a:latin typeface="Trebuchet MS"/>
                <a:cs typeface="Trebuchet MS"/>
              </a:rPr>
              <a:t>l</a:t>
            </a:r>
            <a:r>
              <a:rPr sz="750" spc="-30" dirty="0">
                <a:solidFill>
                  <a:srgbClr val="231F20"/>
                </a:solidFill>
                <a:latin typeface="Trebuchet MS"/>
                <a:cs typeface="Trebuchet MS"/>
              </a:rPr>
              <a:t>e</a:t>
            </a:r>
            <a:r>
              <a:rPr sz="750" spc="30" dirty="0">
                <a:solidFill>
                  <a:srgbClr val="231F20"/>
                </a:solidFill>
                <a:latin typeface="Trebuchet MS"/>
                <a:cs typeface="Trebuchet MS"/>
              </a:rPr>
              <a:t>ur</a:t>
            </a:r>
            <a:r>
              <a:rPr sz="750" spc="45" dirty="0">
                <a:solidFill>
                  <a:srgbClr val="231F20"/>
                </a:solidFill>
                <a:latin typeface="Trebuchet MS"/>
                <a:cs typeface="Trebuchet MS"/>
              </a:rPr>
              <a:t>e</a:t>
            </a:r>
            <a:r>
              <a:rPr sz="750" spc="-85" dirty="0">
                <a:solidFill>
                  <a:srgbClr val="231F20"/>
                </a:solidFill>
                <a:latin typeface="Trebuchet MS"/>
                <a:cs typeface="Trebuchet MS"/>
              </a:rPr>
              <a:t> </a:t>
            </a:r>
            <a:r>
              <a:rPr sz="750" spc="5" dirty="0">
                <a:solidFill>
                  <a:srgbClr val="231F20"/>
                </a:solidFill>
                <a:latin typeface="Trebuchet MS"/>
                <a:cs typeface="Trebuchet MS"/>
              </a:rPr>
              <a:t>f</a:t>
            </a:r>
            <a:r>
              <a:rPr sz="750" spc="35" dirty="0">
                <a:solidFill>
                  <a:srgbClr val="231F20"/>
                </a:solidFill>
                <a:latin typeface="Trebuchet MS"/>
                <a:cs typeface="Trebuchet MS"/>
              </a:rPr>
              <a:t>aço</a:t>
            </a:r>
            <a:r>
              <a:rPr sz="750" spc="45" dirty="0">
                <a:solidFill>
                  <a:srgbClr val="231F20"/>
                </a:solidFill>
                <a:latin typeface="Trebuchet MS"/>
                <a:cs typeface="Trebuchet MS"/>
              </a:rPr>
              <a:t>n</a:t>
            </a:r>
            <a:r>
              <a:rPr sz="750" spc="-85" dirty="0">
                <a:solidFill>
                  <a:srgbClr val="231F20"/>
                </a:solidFill>
                <a:latin typeface="Trebuchet MS"/>
                <a:cs typeface="Trebuchet MS"/>
              </a:rPr>
              <a:t> </a:t>
            </a:r>
            <a:r>
              <a:rPr sz="750" spc="-40" dirty="0">
                <a:solidFill>
                  <a:srgbClr val="231F20"/>
                </a:solidFill>
                <a:latin typeface="Trebuchet MS"/>
                <a:cs typeface="Trebuchet MS"/>
              </a:rPr>
              <a:t>d’</a:t>
            </a:r>
            <a:r>
              <a:rPr sz="750" spc="-60" dirty="0">
                <a:solidFill>
                  <a:srgbClr val="231F20"/>
                </a:solidFill>
                <a:latin typeface="Trebuchet MS"/>
                <a:cs typeface="Trebuchet MS"/>
              </a:rPr>
              <a:t>a</a:t>
            </a:r>
            <a:r>
              <a:rPr sz="750" spc="60" dirty="0">
                <a:solidFill>
                  <a:srgbClr val="231F20"/>
                </a:solidFill>
                <a:latin typeface="Trebuchet MS"/>
                <a:cs typeface="Trebuchet MS"/>
              </a:rPr>
              <a:t>rrêter</a:t>
            </a:r>
            <a:r>
              <a:rPr sz="750" spc="-85" dirty="0">
                <a:solidFill>
                  <a:srgbClr val="231F20"/>
                </a:solidFill>
                <a:latin typeface="Trebuchet MS"/>
                <a:cs typeface="Trebuchet MS"/>
              </a:rPr>
              <a:t> </a:t>
            </a:r>
            <a:r>
              <a:rPr sz="750" spc="55" dirty="0">
                <a:solidFill>
                  <a:srgbClr val="231F20"/>
                </a:solidFill>
                <a:latin typeface="Trebuchet MS"/>
                <a:cs typeface="Trebuchet MS"/>
              </a:rPr>
              <a:t>la  p</a:t>
            </a:r>
            <a:r>
              <a:rPr sz="750" dirty="0">
                <a:solidFill>
                  <a:srgbClr val="231F20"/>
                </a:solidFill>
                <a:latin typeface="Trebuchet MS"/>
                <a:cs typeface="Trebuchet MS"/>
              </a:rPr>
              <a:t>ro</a:t>
            </a:r>
            <a:r>
              <a:rPr sz="750" spc="-40" dirty="0">
                <a:solidFill>
                  <a:srgbClr val="231F20"/>
                </a:solidFill>
                <a:latin typeface="Trebuchet MS"/>
                <a:cs typeface="Trebuchet MS"/>
              </a:rPr>
              <a:t>p</a:t>
            </a:r>
            <a:r>
              <a:rPr sz="750" spc="5" dirty="0">
                <a:solidFill>
                  <a:srgbClr val="231F20"/>
                </a:solidFill>
                <a:latin typeface="Trebuchet MS"/>
                <a:cs typeface="Trebuchet MS"/>
              </a:rPr>
              <a:t>a</a:t>
            </a:r>
            <a:r>
              <a:rPr sz="750" spc="40" dirty="0">
                <a:solidFill>
                  <a:srgbClr val="231F20"/>
                </a:solidFill>
                <a:latin typeface="Trebuchet MS"/>
                <a:cs typeface="Trebuchet MS"/>
              </a:rPr>
              <a:t>g</a:t>
            </a:r>
            <a:r>
              <a:rPr sz="750" spc="-15" dirty="0">
                <a:solidFill>
                  <a:srgbClr val="231F20"/>
                </a:solidFill>
                <a:latin typeface="Trebuchet MS"/>
                <a:cs typeface="Trebuchet MS"/>
              </a:rPr>
              <a:t>a</a:t>
            </a:r>
            <a:r>
              <a:rPr sz="750" spc="5" dirty="0">
                <a:solidFill>
                  <a:srgbClr val="231F20"/>
                </a:solidFill>
                <a:latin typeface="Trebuchet MS"/>
                <a:cs typeface="Trebuchet MS"/>
              </a:rPr>
              <a:t>tio</a:t>
            </a:r>
            <a:r>
              <a:rPr sz="750" spc="20" dirty="0">
                <a:solidFill>
                  <a:srgbClr val="231F20"/>
                </a:solidFill>
                <a:latin typeface="Trebuchet MS"/>
                <a:cs typeface="Trebuchet MS"/>
              </a:rPr>
              <a:t>n</a:t>
            </a:r>
            <a:r>
              <a:rPr sz="750" spc="-85" dirty="0">
                <a:solidFill>
                  <a:srgbClr val="231F20"/>
                </a:solidFill>
                <a:latin typeface="Trebuchet MS"/>
                <a:cs typeface="Trebuchet MS"/>
              </a:rPr>
              <a:t> </a:t>
            </a:r>
            <a:r>
              <a:rPr sz="750" spc="-35" dirty="0">
                <a:solidFill>
                  <a:srgbClr val="231F20"/>
                </a:solidFill>
                <a:latin typeface="Trebuchet MS"/>
                <a:cs typeface="Trebuchet MS"/>
              </a:rPr>
              <a:t>d’u</a:t>
            </a:r>
            <a:r>
              <a:rPr sz="750" spc="-30" dirty="0">
                <a:solidFill>
                  <a:srgbClr val="231F20"/>
                </a:solidFill>
                <a:latin typeface="Trebuchet MS"/>
                <a:cs typeface="Trebuchet MS"/>
              </a:rPr>
              <a:t>n</a:t>
            </a:r>
            <a:r>
              <a:rPr sz="750" spc="-85" dirty="0">
                <a:solidFill>
                  <a:srgbClr val="231F20"/>
                </a:solidFill>
                <a:latin typeface="Trebuchet MS"/>
                <a:cs typeface="Trebuchet MS"/>
              </a:rPr>
              <a:t> </a:t>
            </a:r>
            <a:r>
              <a:rPr sz="750" spc="-5" dirty="0">
                <a:solidFill>
                  <a:srgbClr val="231F20"/>
                </a:solidFill>
                <a:latin typeface="Trebuchet MS"/>
                <a:cs typeface="Trebuchet MS"/>
              </a:rPr>
              <a:t>deep</a:t>
            </a:r>
            <a:r>
              <a:rPr sz="750" spc="-60" dirty="0">
                <a:solidFill>
                  <a:srgbClr val="231F20"/>
                </a:solidFill>
                <a:latin typeface="Trebuchet MS"/>
                <a:cs typeface="Trebuchet MS"/>
              </a:rPr>
              <a:t>f</a:t>
            </a:r>
            <a:r>
              <a:rPr sz="750" spc="5" dirty="0">
                <a:solidFill>
                  <a:srgbClr val="231F20"/>
                </a:solidFill>
                <a:latin typeface="Trebuchet MS"/>
                <a:cs typeface="Trebuchet MS"/>
              </a:rPr>
              <a:t>a</a:t>
            </a:r>
            <a:r>
              <a:rPr sz="750" spc="50" dirty="0">
                <a:solidFill>
                  <a:srgbClr val="231F20"/>
                </a:solidFill>
                <a:latin typeface="Trebuchet MS"/>
                <a:cs typeface="Trebuchet MS"/>
              </a:rPr>
              <a:t>k</a:t>
            </a:r>
            <a:r>
              <a:rPr sz="750" spc="-10" dirty="0">
                <a:solidFill>
                  <a:srgbClr val="231F20"/>
                </a:solidFill>
                <a:latin typeface="Trebuchet MS"/>
                <a:cs typeface="Trebuchet MS"/>
              </a:rPr>
              <a:t>e</a:t>
            </a:r>
            <a:r>
              <a:rPr sz="750" spc="-85" dirty="0">
                <a:solidFill>
                  <a:srgbClr val="231F20"/>
                </a:solidFill>
                <a:latin typeface="Trebuchet MS"/>
                <a:cs typeface="Trebuchet MS"/>
              </a:rPr>
              <a:t> </a:t>
            </a:r>
            <a:r>
              <a:rPr sz="750" spc="-35" dirty="0">
                <a:solidFill>
                  <a:srgbClr val="231F20"/>
                </a:solidFill>
                <a:latin typeface="Trebuchet MS"/>
                <a:cs typeface="Trebuchet MS"/>
              </a:rPr>
              <a:t>e</a:t>
            </a:r>
            <a:r>
              <a:rPr sz="750" spc="50" dirty="0">
                <a:solidFill>
                  <a:srgbClr val="231F20"/>
                </a:solidFill>
                <a:latin typeface="Trebuchet MS"/>
                <a:cs typeface="Trebuchet MS"/>
              </a:rPr>
              <a:t>s</a:t>
            </a:r>
            <a:r>
              <a:rPr sz="750" spc="40" dirty="0">
                <a:solidFill>
                  <a:srgbClr val="231F20"/>
                </a:solidFill>
                <a:latin typeface="Trebuchet MS"/>
                <a:cs typeface="Trebuchet MS"/>
              </a:rPr>
              <a:t>t</a:t>
            </a:r>
            <a:r>
              <a:rPr sz="750" spc="-85" dirty="0">
                <a:solidFill>
                  <a:srgbClr val="231F20"/>
                </a:solidFill>
                <a:latin typeface="Trebuchet MS"/>
                <a:cs typeface="Trebuchet MS"/>
              </a:rPr>
              <a:t> </a:t>
            </a:r>
            <a:r>
              <a:rPr sz="750" spc="-90" dirty="0">
                <a:solidFill>
                  <a:srgbClr val="231F20"/>
                </a:solidFill>
                <a:latin typeface="Trebuchet MS"/>
                <a:cs typeface="Trebuchet MS"/>
              </a:rPr>
              <a:t>d</a:t>
            </a:r>
            <a:r>
              <a:rPr sz="750" spc="-70" dirty="0">
                <a:solidFill>
                  <a:srgbClr val="231F20"/>
                </a:solidFill>
                <a:latin typeface="Trebuchet MS"/>
                <a:cs typeface="Trebuchet MS"/>
              </a:rPr>
              <a:t>’</a:t>
            </a:r>
            <a:r>
              <a:rPr sz="750" spc="15" dirty="0">
                <a:solidFill>
                  <a:srgbClr val="231F20"/>
                </a:solidFill>
                <a:latin typeface="Trebuchet MS"/>
                <a:cs typeface="Trebuchet MS"/>
              </a:rPr>
              <a:t>évite</a:t>
            </a:r>
            <a:r>
              <a:rPr sz="750" spc="20" dirty="0">
                <a:solidFill>
                  <a:srgbClr val="231F20"/>
                </a:solidFill>
                <a:latin typeface="Trebuchet MS"/>
                <a:cs typeface="Trebuchet MS"/>
              </a:rPr>
              <a:t>r</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85" dirty="0">
                <a:solidFill>
                  <a:srgbClr val="231F20"/>
                </a:solidFill>
                <a:latin typeface="Trebuchet MS"/>
                <a:cs typeface="Trebuchet MS"/>
              </a:rPr>
              <a:t>l</a:t>
            </a:r>
            <a:r>
              <a:rPr sz="750" spc="-10" dirty="0">
                <a:solidFill>
                  <a:srgbClr val="231F20"/>
                </a:solidFill>
                <a:latin typeface="Trebuchet MS"/>
                <a:cs typeface="Trebuchet MS"/>
              </a:rPr>
              <a:t>e  </a:t>
            </a:r>
            <a:r>
              <a:rPr sz="750" spc="-75" dirty="0">
                <a:solidFill>
                  <a:srgbClr val="231F20"/>
                </a:solidFill>
                <a:latin typeface="Trebuchet MS"/>
                <a:cs typeface="Trebuchet MS"/>
              </a:rPr>
              <a:t>p</a:t>
            </a:r>
            <a:r>
              <a:rPr sz="750" spc="15" dirty="0">
                <a:solidFill>
                  <a:srgbClr val="231F20"/>
                </a:solidFill>
                <a:latin typeface="Trebuchet MS"/>
                <a:cs typeface="Trebuchet MS"/>
              </a:rPr>
              <a:t>a</a:t>
            </a:r>
            <a:r>
              <a:rPr sz="750" spc="90" dirty="0">
                <a:solidFill>
                  <a:srgbClr val="231F20"/>
                </a:solidFill>
                <a:latin typeface="Trebuchet MS"/>
                <a:cs typeface="Trebuchet MS"/>
              </a:rPr>
              <a:t>r</a:t>
            </a:r>
            <a:r>
              <a:rPr sz="750" spc="-20" dirty="0">
                <a:solidFill>
                  <a:srgbClr val="231F20"/>
                </a:solidFill>
                <a:latin typeface="Trebuchet MS"/>
                <a:cs typeface="Trebuchet MS"/>
              </a:rPr>
              <a:t>t</a:t>
            </a:r>
            <a:r>
              <a:rPr sz="750" spc="10" dirty="0">
                <a:solidFill>
                  <a:srgbClr val="231F20"/>
                </a:solidFill>
                <a:latin typeface="Trebuchet MS"/>
                <a:cs typeface="Trebuchet MS"/>
              </a:rPr>
              <a:t>a</a:t>
            </a:r>
            <a:r>
              <a:rPr sz="750" spc="55" dirty="0">
                <a:solidFill>
                  <a:srgbClr val="231F20"/>
                </a:solidFill>
                <a:latin typeface="Trebuchet MS"/>
                <a:cs typeface="Trebuchet MS"/>
              </a:rPr>
              <a:t>ge</a:t>
            </a:r>
            <a:r>
              <a:rPr sz="750" spc="50" dirty="0">
                <a:solidFill>
                  <a:srgbClr val="231F20"/>
                </a:solidFill>
                <a:latin typeface="Trebuchet MS"/>
                <a:cs typeface="Trebuchet MS"/>
              </a:rPr>
              <a:t>r</a:t>
            </a:r>
            <a:r>
              <a:rPr sz="750" spc="-85" dirty="0">
                <a:solidFill>
                  <a:srgbClr val="231F20"/>
                </a:solidFill>
                <a:latin typeface="Trebuchet MS"/>
                <a:cs typeface="Trebuchet MS"/>
              </a:rPr>
              <a:t> </a:t>
            </a:r>
            <a:r>
              <a:rPr sz="750" spc="10" dirty="0">
                <a:solidFill>
                  <a:srgbClr val="231F20"/>
                </a:solidFill>
                <a:latin typeface="Trebuchet MS"/>
                <a:cs typeface="Trebuchet MS"/>
              </a:rPr>
              <a:t>o</a:t>
            </a:r>
            <a:r>
              <a:rPr sz="750" spc="20" dirty="0">
                <a:solidFill>
                  <a:srgbClr val="231F20"/>
                </a:solidFill>
                <a:latin typeface="Trebuchet MS"/>
                <a:cs typeface="Trebuchet MS"/>
              </a:rPr>
              <a:t>u</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85" dirty="0">
                <a:solidFill>
                  <a:srgbClr val="231F20"/>
                </a:solidFill>
                <a:latin typeface="Trebuchet MS"/>
                <a:cs typeface="Trebuchet MS"/>
              </a:rPr>
              <a:t>l</a:t>
            </a:r>
            <a:r>
              <a:rPr sz="750" spc="-10" dirty="0">
                <a:solidFill>
                  <a:srgbClr val="231F20"/>
                </a:solidFill>
                <a:latin typeface="Trebuchet MS"/>
                <a:cs typeface="Trebuchet MS"/>
              </a:rPr>
              <a:t>e</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15" dirty="0">
                <a:solidFill>
                  <a:srgbClr val="231F20"/>
                </a:solidFill>
                <a:latin typeface="Trebuchet MS"/>
                <a:cs typeface="Trebuchet MS"/>
              </a:rPr>
              <a:t>ommente</a:t>
            </a:r>
            <a:r>
              <a:rPr sz="750" spc="-5" dirty="0">
                <a:solidFill>
                  <a:srgbClr val="231F20"/>
                </a:solidFill>
                <a:latin typeface="Trebuchet MS"/>
                <a:cs typeface="Trebuchet MS"/>
              </a:rPr>
              <a:t>r</a:t>
            </a:r>
            <a:r>
              <a:rPr sz="750" spc="-85" dirty="0">
                <a:solidFill>
                  <a:srgbClr val="231F20"/>
                </a:solidFill>
                <a:latin typeface="Trebuchet MS"/>
                <a:cs typeface="Trebuchet MS"/>
              </a:rPr>
              <a:t> </a:t>
            </a:r>
            <a:r>
              <a:rPr sz="750" spc="-20" dirty="0">
                <a:solidFill>
                  <a:srgbClr val="231F20"/>
                </a:solidFill>
                <a:latin typeface="Trebuchet MS"/>
                <a:cs typeface="Trebuchet MS"/>
              </a:rPr>
              <a:t>d</a:t>
            </a:r>
            <a:r>
              <a:rPr sz="750" spc="-25" dirty="0">
                <a:solidFill>
                  <a:srgbClr val="231F20"/>
                </a:solidFill>
                <a:latin typeface="Trebuchet MS"/>
                <a:cs typeface="Trebuchet MS"/>
              </a:rPr>
              <a:t>a</a:t>
            </a:r>
            <a:r>
              <a:rPr sz="750" spc="-30" dirty="0">
                <a:solidFill>
                  <a:srgbClr val="231F20"/>
                </a:solidFill>
                <a:latin typeface="Trebuchet MS"/>
                <a:cs typeface="Trebuchet MS"/>
              </a:rPr>
              <a:t>v</a:t>
            </a:r>
            <a:r>
              <a:rPr sz="750" spc="25" dirty="0">
                <a:solidFill>
                  <a:srgbClr val="231F20"/>
                </a:solidFill>
                <a:latin typeface="Trebuchet MS"/>
                <a:cs typeface="Trebuchet MS"/>
              </a:rPr>
              <a:t>a</a:t>
            </a:r>
            <a:r>
              <a:rPr sz="750" spc="30" dirty="0">
                <a:solidFill>
                  <a:srgbClr val="231F20"/>
                </a:solidFill>
                <a:latin typeface="Trebuchet MS"/>
                <a:cs typeface="Trebuchet MS"/>
              </a:rPr>
              <a:t>n</a:t>
            </a:r>
            <a:r>
              <a:rPr sz="750" spc="-30" dirty="0">
                <a:solidFill>
                  <a:srgbClr val="231F20"/>
                </a:solidFill>
                <a:latin typeface="Trebuchet MS"/>
                <a:cs typeface="Trebuchet MS"/>
              </a:rPr>
              <a:t>t</a:t>
            </a:r>
            <a:r>
              <a:rPr sz="750" spc="5" dirty="0">
                <a:solidFill>
                  <a:srgbClr val="231F20"/>
                </a:solidFill>
                <a:latin typeface="Trebuchet MS"/>
                <a:cs typeface="Trebuchet MS"/>
              </a:rPr>
              <a:t>a</a:t>
            </a:r>
            <a:r>
              <a:rPr sz="750" spc="15" dirty="0">
                <a:solidFill>
                  <a:srgbClr val="231F20"/>
                </a:solidFill>
                <a:latin typeface="Trebuchet MS"/>
                <a:cs typeface="Trebuchet MS"/>
              </a:rPr>
              <a:t>ge</a:t>
            </a:r>
            <a:r>
              <a:rPr sz="750" spc="-110" dirty="0">
                <a:solidFill>
                  <a:srgbClr val="231F20"/>
                </a:solidFill>
                <a:latin typeface="Trebuchet MS"/>
                <a:cs typeface="Trebuchet MS"/>
              </a:rPr>
              <a:t>.</a:t>
            </a:r>
            <a:endParaRPr sz="750">
              <a:latin typeface="Trebuchet MS"/>
              <a:cs typeface="Trebuchet MS"/>
            </a:endParaRPr>
          </a:p>
        </p:txBody>
      </p:sp>
      <p:sp>
        <p:nvSpPr>
          <p:cNvPr id="32" name="object 20">
            <a:extLst>
              <a:ext uri="{FF2B5EF4-FFF2-40B4-BE49-F238E27FC236}">
                <a16:creationId xmlns:a16="http://schemas.microsoft.com/office/drawing/2014/main" id="{970B2E08-4370-10F3-246B-E51E3375F406}"/>
              </a:ext>
            </a:extLst>
          </p:cNvPr>
          <p:cNvSpPr txBox="1"/>
          <p:nvPr/>
        </p:nvSpPr>
        <p:spPr>
          <a:xfrm>
            <a:off x="5798401" y="6565456"/>
            <a:ext cx="1884045" cy="697865"/>
          </a:xfrm>
          <a:prstGeom prst="rect">
            <a:avLst/>
          </a:prstGeom>
        </p:spPr>
        <p:txBody>
          <a:bodyPr vert="horz" wrap="square" lIns="0" tIns="12065" rIns="0" bIns="0" rtlCol="0">
            <a:spAutoFit/>
          </a:bodyPr>
          <a:lstStyle/>
          <a:p>
            <a:pPr marR="5080" algn="ctr">
              <a:lnSpc>
                <a:spcPct val="117600"/>
              </a:lnSpc>
              <a:spcBef>
                <a:spcPts val="95"/>
              </a:spcBef>
            </a:pPr>
            <a:r>
              <a:rPr sz="750" spc="20" dirty="0">
                <a:solidFill>
                  <a:srgbClr val="231F20"/>
                </a:solidFill>
                <a:latin typeface="Trebuchet MS"/>
                <a:cs typeface="Trebuchet MS"/>
              </a:rPr>
              <a:t>S</a:t>
            </a:r>
            <a:r>
              <a:rPr sz="750" spc="-45" dirty="0">
                <a:solidFill>
                  <a:srgbClr val="231F20"/>
                </a:solidFill>
                <a:latin typeface="Trebuchet MS"/>
                <a:cs typeface="Trebuchet MS"/>
              </a:rPr>
              <a:t>i</a:t>
            </a:r>
            <a:r>
              <a:rPr sz="750" spc="-85" dirty="0">
                <a:solidFill>
                  <a:srgbClr val="231F20"/>
                </a:solidFill>
                <a:latin typeface="Trebuchet MS"/>
                <a:cs typeface="Trebuchet MS"/>
              </a:rPr>
              <a:t> </a:t>
            </a:r>
            <a:r>
              <a:rPr sz="750" dirty="0">
                <a:solidFill>
                  <a:srgbClr val="231F20"/>
                </a:solidFill>
                <a:latin typeface="Trebuchet MS"/>
                <a:cs typeface="Trebuchet MS"/>
              </a:rPr>
              <a:t>u</a:t>
            </a:r>
            <a:r>
              <a:rPr sz="750" spc="10" dirty="0">
                <a:solidFill>
                  <a:srgbClr val="231F20"/>
                </a:solidFill>
                <a:latin typeface="Trebuchet MS"/>
                <a:cs typeface="Trebuchet MS"/>
              </a:rPr>
              <a:t>n</a:t>
            </a:r>
            <a:r>
              <a:rPr sz="750" spc="-85" dirty="0">
                <a:solidFill>
                  <a:srgbClr val="231F20"/>
                </a:solidFill>
                <a:latin typeface="Trebuchet MS"/>
                <a:cs typeface="Trebuchet MS"/>
              </a:rPr>
              <a:t> </a:t>
            </a:r>
            <a:r>
              <a:rPr sz="750" dirty="0">
                <a:solidFill>
                  <a:srgbClr val="231F20"/>
                </a:solidFill>
                <a:latin typeface="Trebuchet MS"/>
                <a:cs typeface="Trebuchet MS"/>
              </a:rPr>
              <a:t>ti</a:t>
            </a:r>
            <a:r>
              <a:rPr sz="750" spc="5" dirty="0">
                <a:solidFill>
                  <a:srgbClr val="231F20"/>
                </a:solidFill>
                <a:latin typeface="Trebuchet MS"/>
                <a:cs typeface="Trebuchet MS"/>
              </a:rPr>
              <a:t>t</a:t>
            </a:r>
            <a:r>
              <a:rPr sz="750" spc="15" dirty="0">
                <a:solidFill>
                  <a:srgbClr val="231F20"/>
                </a:solidFill>
                <a:latin typeface="Trebuchet MS"/>
                <a:cs typeface="Trebuchet MS"/>
              </a:rPr>
              <a:t>re</a:t>
            </a:r>
            <a:r>
              <a:rPr sz="750" spc="20" dirty="0">
                <a:solidFill>
                  <a:srgbClr val="231F20"/>
                </a:solidFill>
                <a:latin typeface="Trebuchet MS"/>
                <a:cs typeface="Trebuchet MS"/>
              </a:rPr>
              <a:t>,</a:t>
            </a:r>
            <a:r>
              <a:rPr sz="750" spc="-85" dirty="0">
                <a:solidFill>
                  <a:srgbClr val="231F20"/>
                </a:solidFill>
                <a:latin typeface="Trebuchet MS"/>
                <a:cs typeface="Trebuchet MS"/>
              </a:rPr>
              <a:t> </a:t>
            </a:r>
            <a:r>
              <a:rPr sz="750" spc="-5" dirty="0">
                <a:solidFill>
                  <a:srgbClr val="231F20"/>
                </a:solidFill>
                <a:latin typeface="Trebuchet MS"/>
                <a:cs typeface="Trebuchet MS"/>
              </a:rPr>
              <a:t>un</a:t>
            </a:r>
            <a:r>
              <a:rPr sz="750" spc="5" dirty="0">
                <a:solidFill>
                  <a:srgbClr val="231F20"/>
                </a:solidFill>
                <a:latin typeface="Trebuchet MS"/>
                <a:cs typeface="Trebuchet MS"/>
              </a:rPr>
              <a:t>e</a:t>
            </a:r>
            <a:r>
              <a:rPr sz="750" spc="-85" dirty="0">
                <a:solidFill>
                  <a:srgbClr val="231F20"/>
                </a:solidFill>
                <a:latin typeface="Trebuchet MS"/>
                <a:cs typeface="Trebuchet MS"/>
              </a:rPr>
              <a:t> </a:t>
            </a:r>
            <a:r>
              <a:rPr sz="750" spc="-15" dirty="0">
                <a:solidFill>
                  <a:srgbClr val="231F20"/>
                </a:solidFill>
                <a:latin typeface="Trebuchet MS"/>
                <a:cs typeface="Trebuchet MS"/>
              </a:rPr>
              <a:t>vidéo</a:t>
            </a:r>
            <a:r>
              <a:rPr sz="750" spc="-5" dirty="0">
                <a:solidFill>
                  <a:srgbClr val="231F20"/>
                </a:solidFill>
                <a:latin typeface="Trebuchet MS"/>
                <a:cs typeface="Trebuchet MS"/>
              </a:rPr>
              <a:t>,</a:t>
            </a:r>
            <a:r>
              <a:rPr sz="750" spc="-85" dirty="0">
                <a:solidFill>
                  <a:srgbClr val="231F20"/>
                </a:solidFill>
                <a:latin typeface="Trebuchet MS"/>
                <a:cs typeface="Trebuchet MS"/>
              </a:rPr>
              <a:t> </a:t>
            </a:r>
            <a:r>
              <a:rPr sz="750" spc="-5" dirty="0">
                <a:solidFill>
                  <a:srgbClr val="231F20"/>
                </a:solidFill>
                <a:latin typeface="Trebuchet MS"/>
                <a:cs typeface="Trebuchet MS"/>
              </a:rPr>
              <a:t>un</a:t>
            </a:r>
            <a:r>
              <a:rPr sz="750" spc="5" dirty="0">
                <a:solidFill>
                  <a:srgbClr val="231F20"/>
                </a:solidFill>
                <a:latin typeface="Trebuchet MS"/>
                <a:cs typeface="Trebuchet MS"/>
              </a:rPr>
              <a:t>e</a:t>
            </a:r>
            <a:r>
              <a:rPr sz="750" spc="-85" dirty="0">
                <a:solidFill>
                  <a:srgbClr val="231F20"/>
                </a:solidFill>
                <a:latin typeface="Trebuchet MS"/>
                <a:cs typeface="Trebuchet MS"/>
              </a:rPr>
              <a:t> </a:t>
            </a:r>
            <a:r>
              <a:rPr sz="750" spc="-55" dirty="0">
                <a:solidFill>
                  <a:srgbClr val="231F20"/>
                </a:solidFill>
                <a:latin typeface="Trebuchet MS"/>
                <a:cs typeface="Trebuchet MS"/>
              </a:rPr>
              <a:t>im</a:t>
            </a:r>
            <a:r>
              <a:rPr sz="750" spc="-75" dirty="0">
                <a:solidFill>
                  <a:srgbClr val="231F20"/>
                </a:solidFill>
                <a:latin typeface="Trebuchet MS"/>
                <a:cs typeface="Trebuchet MS"/>
              </a:rPr>
              <a:t>a</a:t>
            </a:r>
            <a:r>
              <a:rPr sz="750" spc="15" dirty="0">
                <a:solidFill>
                  <a:srgbClr val="231F20"/>
                </a:solidFill>
                <a:latin typeface="Trebuchet MS"/>
                <a:cs typeface="Trebuchet MS"/>
              </a:rPr>
              <a:t>g</a:t>
            </a:r>
            <a:r>
              <a:rPr sz="750" spc="25" dirty="0">
                <a:solidFill>
                  <a:srgbClr val="231F20"/>
                </a:solidFill>
                <a:latin typeface="Trebuchet MS"/>
                <a:cs typeface="Trebuchet MS"/>
              </a:rPr>
              <a:t>e</a:t>
            </a:r>
            <a:r>
              <a:rPr sz="750" spc="-85" dirty="0">
                <a:solidFill>
                  <a:srgbClr val="231F20"/>
                </a:solidFill>
                <a:latin typeface="Trebuchet MS"/>
                <a:cs typeface="Trebuchet MS"/>
              </a:rPr>
              <a:t> </a:t>
            </a:r>
            <a:r>
              <a:rPr sz="750" spc="10" dirty="0">
                <a:solidFill>
                  <a:srgbClr val="231F20"/>
                </a:solidFill>
                <a:latin typeface="Trebuchet MS"/>
                <a:cs typeface="Trebuchet MS"/>
              </a:rPr>
              <a:t>o</a:t>
            </a:r>
            <a:r>
              <a:rPr sz="750" spc="20" dirty="0">
                <a:solidFill>
                  <a:srgbClr val="231F20"/>
                </a:solidFill>
                <a:latin typeface="Trebuchet MS"/>
                <a:cs typeface="Trebuchet MS"/>
              </a:rPr>
              <a:t>u</a:t>
            </a:r>
            <a:r>
              <a:rPr sz="750" spc="-85" dirty="0">
                <a:solidFill>
                  <a:srgbClr val="231F20"/>
                </a:solidFill>
                <a:latin typeface="Trebuchet MS"/>
                <a:cs typeface="Trebuchet MS"/>
              </a:rPr>
              <a:t> </a:t>
            </a:r>
            <a:r>
              <a:rPr sz="750" dirty="0">
                <a:solidFill>
                  <a:srgbClr val="231F20"/>
                </a:solidFill>
                <a:latin typeface="Trebuchet MS"/>
                <a:cs typeface="Trebuchet MS"/>
              </a:rPr>
              <a:t>un  </a:t>
            </a:r>
            <a:r>
              <a:rPr sz="750" spc="10" dirty="0">
                <a:solidFill>
                  <a:srgbClr val="231F20"/>
                </a:solidFill>
                <a:latin typeface="Trebuchet MS"/>
                <a:cs typeface="Trebuchet MS"/>
              </a:rPr>
              <a:t>enregistrement</a:t>
            </a:r>
            <a:r>
              <a:rPr sz="750" spc="-80" dirty="0">
                <a:solidFill>
                  <a:srgbClr val="231F20"/>
                </a:solidFill>
                <a:latin typeface="Trebuchet MS"/>
                <a:cs typeface="Trebuchet MS"/>
              </a:rPr>
              <a:t> </a:t>
            </a:r>
            <a:r>
              <a:rPr sz="750" spc="-5" dirty="0">
                <a:solidFill>
                  <a:srgbClr val="231F20"/>
                </a:solidFill>
                <a:latin typeface="Trebuchet MS"/>
                <a:cs typeface="Trebuchet MS"/>
              </a:rPr>
              <a:t>audio</a:t>
            </a:r>
            <a:r>
              <a:rPr sz="750" spc="-80" dirty="0">
                <a:solidFill>
                  <a:srgbClr val="231F20"/>
                </a:solidFill>
                <a:latin typeface="Trebuchet MS"/>
                <a:cs typeface="Trebuchet MS"/>
              </a:rPr>
              <a:t> </a:t>
            </a:r>
            <a:r>
              <a:rPr sz="750" spc="-5" dirty="0">
                <a:solidFill>
                  <a:srgbClr val="231F20"/>
                </a:solidFill>
                <a:latin typeface="Trebuchet MS"/>
                <a:cs typeface="Trebuchet MS"/>
              </a:rPr>
              <a:t>semble</a:t>
            </a:r>
            <a:r>
              <a:rPr sz="750" spc="-80" dirty="0">
                <a:solidFill>
                  <a:srgbClr val="231F20"/>
                </a:solidFill>
                <a:latin typeface="Trebuchet MS"/>
                <a:cs typeface="Trebuchet MS"/>
              </a:rPr>
              <a:t> </a:t>
            </a:r>
            <a:r>
              <a:rPr sz="750" spc="15" dirty="0">
                <a:solidFill>
                  <a:srgbClr val="231F20"/>
                </a:solidFill>
                <a:latin typeface="Trebuchet MS"/>
                <a:cs typeface="Trebuchet MS"/>
              </a:rPr>
              <a:t>sensationnel, </a:t>
            </a:r>
            <a:r>
              <a:rPr sz="750" spc="-210" dirty="0">
                <a:solidFill>
                  <a:srgbClr val="231F20"/>
                </a:solidFill>
                <a:latin typeface="Trebuchet MS"/>
                <a:cs typeface="Trebuchet MS"/>
              </a:rPr>
              <a:t> </a:t>
            </a:r>
            <a:r>
              <a:rPr sz="750" spc="10" dirty="0">
                <a:solidFill>
                  <a:srgbClr val="231F20"/>
                </a:solidFill>
                <a:latin typeface="Trebuchet MS"/>
                <a:cs typeface="Trebuchet MS"/>
              </a:rPr>
              <a:t>a</a:t>
            </a:r>
            <a:r>
              <a:rPr sz="750" spc="45" dirty="0">
                <a:solidFill>
                  <a:srgbClr val="231F20"/>
                </a:solidFill>
                <a:latin typeface="Trebuchet MS"/>
                <a:cs typeface="Trebuchet MS"/>
              </a:rPr>
              <a:t>s</a:t>
            </a:r>
            <a:r>
              <a:rPr sz="750" spc="70" dirty="0">
                <a:solidFill>
                  <a:srgbClr val="231F20"/>
                </a:solidFill>
                <a:latin typeface="Trebuchet MS"/>
                <a:cs typeface="Trebuchet MS"/>
              </a:rPr>
              <a:t>s</a:t>
            </a:r>
            <a:r>
              <a:rPr sz="750" spc="35" dirty="0">
                <a:solidFill>
                  <a:srgbClr val="231F20"/>
                </a:solidFill>
                <a:latin typeface="Trebuchet MS"/>
                <a:cs typeface="Trebuchet MS"/>
              </a:rPr>
              <a:t>urez-</a:t>
            </a:r>
            <a:r>
              <a:rPr sz="750" spc="-10" dirty="0">
                <a:solidFill>
                  <a:srgbClr val="231F20"/>
                </a:solidFill>
                <a:latin typeface="Trebuchet MS"/>
                <a:cs typeface="Trebuchet MS"/>
              </a:rPr>
              <a:t>v</a:t>
            </a:r>
            <a:r>
              <a:rPr sz="750" spc="10" dirty="0">
                <a:solidFill>
                  <a:srgbClr val="231F20"/>
                </a:solidFill>
                <a:latin typeface="Trebuchet MS"/>
                <a:cs typeface="Trebuchet MS"/>
              </a:rPr>
              <a:t>o</a:t>
            </a:r>
            <a:r>
              <a:rPr sz="750" spc="5" dirty="0">
                <a:solidFill>
                  <a:srgbClr val="231F20"/>
                </a:solidFill>
                <a:latin typeface="Trebuchet MS"/>
                <a:cs typeface="Trebuchet MS"/>
              </a:rPr>
              <a:t>u</a:t>
            </a:r>
            <a:r>
              <a:rPr sz="750" spc="100" dirty="0">
                <a:solidFill>
                  <a:srgbClr val="231F20"/>
                </a:solidFill>
                <a:latin typeface="Trebuchet MS"/>
                <a:cs typeface="Trebuchet MS"/>
              </a:rPr>
              <a:t>s</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30" dirty="0">
                <a:solidFill>
                  <a:srgbClr val="231F20"/>
                </a:solidFill>
                <a:latin typeface="Trebuchet MS"/>
                <a:cs typeface="Trebuchet MS"/>
              </a:rPr>
              <a:t>lir</a:t>
            </a:r>
            <a:r>
              <a:rPr sz="750" spc="70" dirty="0">
                <a:solidFill>
                  <a:srgbClr val="231F20"/>
                </a:solidFill>
                <a:latin typeface="Trebuchet MS"/>
                <a:cs typeface="Trebuchet MS"/>
              </a:rPr>
              <a:t>e</a:t>
            </a:r>
            <a:r>
              <a:rPr sz="750" spc="-85" dirty="0">
                <a:solidFill>
                  <a:srgbClr val="231F20"/>
                </a:solidFill>
                <a:latin typeface="Trebuchet MS"/>
                <a:cs typeface="Trebuchet MS"/>
              </a:rPr>
              <a:t> </a:t>
            </a:r>
            <a:r>
              <a:rPr sz="750" spc="-5" dirty="0">
                <a:solidFill>
                  <a:srgbClr val="231F20"/>
                </a:solidFill>
                <a:latin typeface="Trebuchet MS"/>
                <a:cs typeface="Trebuchet MS"/>
              </a:rPr>
              <a:t>l’hi</a:t>
            </a:r>
            <a:r>
              <a:rPr sz="750" spc="-45" dirty="0">
                <a:solidFill>
                  <a:srgbClr val="231F20"/>
                </a:solidFill>
                <a:latin typeface="Trebuchet MS"/>
                <a:cs typeface="Trebuchet MS"/>
              </a:rPr>
              <a:t>s</a:t>
            </a:r>
            <a:r>
              <a:rPr sz="750" dirty="0">
                <a:solidFill>
                  <a:srgbClr val="231F20"/>
                </a:solidFill>
                <a:latin typeface="Trebuchet MS"/>
                <a:cs typeface="Trebuchet MS"/>
              </a:rPr>
              <a:t>t</a:t>
            </a:r>
            <a:r>
              <a:rPr sz="750" spc="20" dirty="0">
                <a:solidFill>
                  <a:srgbClr val="231F20"/>
                </a:solidFill>
                <a:latin typeface="Trebuchet MS"/>
                <a:cs typeface="Trebuchet MS"/>
              </a:rPr>
              <a:t>oir</a:t>
            </a:r>
            <a:r>
              <a:rPr sz="750" spc="40" dirty="0">
                <a:solidFill>
                  <a:srgbClr val="231F20"/>
                </a:solidFill>
                <a:latin typeface="Trebuchet MS"/>
                <a:cs typeface="Trebuchet MS"/>
              </a:rPr>
              <a:t>e</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10" dirty="0">
                <a:solidFill>
                  <a:srgbClr val="231F20"/>
                </a:solidFill>
                <a:latin typeface="Trebuchet MS"/>
                <a:cs typeface="Trebuchet MS"/>
              </a:rPr>
              <a:t>omplète</a:t>
            </a:r>
            <a:endParaRPr sz="750">
              <a:latin typeface="Trebuchet MS"/>
              <a:cs typeface="Trebuchet MS"/>
            </a:endParaRPr>
          </a:p>
          <a:p>
            <a:pPr marL="25400" marR="30480" algn="ctr">
              <a:lnSpc>
                <a:spcPct val="117600"/>
              </a:lnSpc>
            </a:pPr>
            <a:r>
              <a:rPr sz="750" spc="5" dirty="0">
                <a:solidFill>
                  <a:srgbClr val="231F20"/>
                </a:solidFill>
                <a:latin typeface="Trebuchet MS"/>
                <a:cs typeface="Trebuchet MS"/>
              </a:rPr>
              <a:t>e</a:t>
            </a:r>
            <a:r>
              <a:rPr sz="750" spc="10" dirty="0">
                <a:solidFill>
                  <a:srgbClr val="231F20"/>
                </a:solidFill>
                <a:latin typeface="Trebuchet MS"/>
                <a:cs typeface="Trebuchet MS"/>
              </a:rPr>
              <a:t>t</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25" dirty="0">
                <a:solidFill>
                  <a:srgbClr val="231F20"/>
                </a:solidFill>
                <a:latin typeface="Trebuchet MS"/>
                <a:cs typeface="Trebuchet MS"/>
              </a:rPr>
              <a:t>vérifie</a:t>
            </a:r>
            <a:r>
              <a:rPr sz="750" spc="30" dirty="0">
                <a:solidFill>
                  <a:srgbClr val="231F20"/>
                </a:solidFill>
                <a:latin typeface="Trebuchet MS"/>
                <a:cs typeface="Trebuchet MS"/>
              </a:rPr>
              <a:t>r</a:t>
            </a:r>
            <a:r>
              <a:rPr sz="750" spc="-85" dirty="0">
                <a:solidFill>
                  <a:srgbClr val="231F20"/>
                </a:solidFill>
                <a:latin typeface="Trebuchet MS"/>
                <a:cs typeface="Trebuchet MS"/>
              </a:rPr>
              <a:t> </a:t>
            </a:r>
            <a:r>
              <a:rPr sz="750" spc="70" dirty="0">
                <a:solidFill>
                  <a:srgbClr val="231F20"/>
                </a:solidFill>
                <a:latin typeface="Trebuchet MS"/>
                <a:cs typeface="Trebuchet MS"/>
              </a:rPr>
              <a:t>s</a:t>
            </a:r>
            <a:r>
              <a:rPr sz="750" spc="40" dirty="0">
                <a:solidFill>
                  <a:srgbClr val="231F20"/>
                </a:solidFill>
                <a:latin typeface="Trebuchet MS"/>
                <a:cs typeface="Trebuchet MS"/>
              </a:rPr>
              <a:t>a</a:t>
            </a:r>
            <a:r>
              <a:rPr sz="750" spc="-85" dirty="0">
                <a:solidFill>
                  <a:srgbClr val="231F20"/>
                </a:solidFill>
                <a:latin typeface="Trebuchet MS"/>
                <a:cs typeface="Trebuchet MS"/>
              </a:rPr>
              <a:t> </a:t>
            </a:r>
            <a:r>
              <a:rPr sz="750" spc="70" dirty="0">
                <a:solidFill>
                  <a:srgbClr val="231F20"/>
                </a:solidFill>
                <a:latin typeface="Trebuchet MS"/>
                <a:cs typeface="Trebuchet MS"/>
              </a:rPr>
              <a:t>s</a:t>
            </a:r>
            <a:r>
              <a:rPr sz="750" spc="55" dirty="0">
                <a:solidFill>
                  <a:srgbClr val="231F20"/>
                </a:solidFill>
                <a:latin typeface="Trebuchet MS"/>
                <a:cs typeface="Trebuchet MS"/>
              </a:rPr>
              <a:t>ou</a:t>
            </a:r>
            <a:r>
              <a:rPr sz="750" spc="20" dirty="0">
                <a:solidFill>
                  <a:srgbClr val="231F20"/>
                </a:solidFill>
                <a:latin typeface="Trebuchet MS"/>
                <a:cs typeface="Trebuchet MS"/>
              </a:rPr>
              <a:t>r</a:t>
            </a:r>
            <a:r>
              <a:rPr sz="750" spc="10" dirty="0">
                <a:solidFill>
                  <a:srgbClr val="231F20"/>
                </a:solidFill>
                <a:latin typeface="Trebuchet MS"/>
                <a:cs typeface="Trebuchet MS"/>
              </a:rPr>
              <a:t>c</a:t>
            </a:r>
            <a:r>
              <a:rPr sz="750" spc="20" dirty="0">
                <a:solidFill>
                  <a:srgbClr val="231F20"/>
                </a:solidFill>
                <a:latin typeface="Trebuchet MS"/>
                <a:cs typeface="Trebuchet MS"/>
              </a:rPr>
              <a:t>e</a:t>
            </a:r>
            <a:r>
              <a:rPr sz="750" spc="-85" dirty="0">
                <a:solidFill>
                  <a:srgbClr val="231F20"/>
                </a:solidFill>
                <a:latin typeface="Trebuchet MS"/>
                <a:cs typeface="Trebuchet MS"/>
              </a:rPr>
              <a:t> </a:t>
            </a:r>
            <a:r>
              <a:rPr sz="750" spc="-25" dirty="0">
                <a:solidFill>
                  <a:srgbClr val="231F20"/>
                </a:solidFill>
                <a:latin typeface="Trebuchet MS"/>
                <a:cs typeface="Trebuchet MS"/>
              </a:rPr>
              <a:t>a</a:t>
            </a:r>
            <a:r>
              <a:rPr sz="750" spc="-30" dirty="0">
                <a:solidFill>
                  <a:srgbClr val="231F20"/>
                </a:solidFill>
                <a:latin typeface="Trebuchet MS"/>
                <a:cs typeface="Trebuchet MS"/>
              </a:rPr>
              <a:t>v</a:t>
            </a:r>
            <a:r>
              <a:rPr sz="750" spc="25" dirty="0">
                <a:solidFill>
                  <a:srgbClr val="231F20"/>
                </a:solidFill>
                <a:latin typeface="Trebuchet MS"/>
                <a:cs typeface="Trebuchet MS"/>
              </a:rPr>
              <a:t>a</a:t>
            </a:r>
            <a:r>
              <a:rPr sz="750" spc="30" dirty="0">
                <a:solidFill>
                  <a:srgbClr val="231F20"/>
                </a:solidFill>
                <a:latin typeface="Trebuchet MS"/>
                <a:cs typeface="Trebuchet MS"/>
              </a:rPr>
              <a:t>nt</a:t>
            </a:r>
            <a:r>
              <a:rPr sz="750" spc="-85" dirty="0">
                <a:solidFill>
                  <a:srgbClr val="231F20"/>
                </a:solidFill>
                <a:latin typeface="Trebuchet MS"/>
                <a:cs typeface="Trebuchet MS"/>
              </a:rPr>
              <a:t> </a:t>
            </a:r>
            <a:r>
              <a:rPr sz="750" spc="-10" dirty="0">
                <a:solidFill>
                  <a:srgbClr val="231F20"/>
                </a:solidFill>
                <a:latin typeface="Trebuchet MS"/>
                <a:cs typeface="Trebuchet MS"/>
              </a:rPr>
              <a:t>d</a:t>
            </a:r>
            <a:r>
              <a:rPr sz="750" dirty="0">
                <a:solidFill>
                  <a:srgbClr val="231F20"/>
                </a:solidFill>
                <a:latin typeface="Trebuchet MS"/>
                <a:cs typeface="Trebuchet MS"/>
              </a:rPr>
              <a:t>e</a:t>
            </a:r>
            <a:r>
              <a:rPr sz="750" spc="-85" dirty="0">
                <a:solidFill>
                  <a:srgbClr val="231F20"/>
                </a:solidFill>
                <a:latin typeface="Trebuchet MS"/>
                <a:cs typeface="Trebuchet MS"/>
              </a:rPr>
              <a:t> </a:t>
            </a:r>
            <a:r>
              <a:rPr sz="750" spc="-75" dirty="0">
                <a:solidFill>
                  <a:srgbClr val="231F20"/>
                </a:solidFill>
                <a:latin typeface="Trebuchet MS"/>
                <a:cs typeface="Trebuchet MS"/>
              </a:rPr>
              <a:t>p</a:t>
            </a:r>
            <a:r>
              <a:rPr sz="750" spc="15" dirty="0">
                <a:solidFill>
                  <a:srgbClr val="231F20"/>
                </a:solidFill>
                <a:latin typeface="Trebuchet MS"/>
                <a:cs typeface="Trebuchet MS"/>
              </a:rPr>
              <a:t>a</a:t>
            </a:r>
            <a:r>
              <a:rPr sz="750" spc="90" dirty="0">
                <a:solidFill>
                  <a:srgbClr val="231F20"/>
                </a:solidFill>
                <a:latin typeface="Trebuchet MS"/>
                <a:cs typeface="Trebuchet MS"/>
              </a:rPr>
              <a:t>r</a:t>
            </a:r>
            <a:r>
              <a:rPr sz="750" spc="-20" dirty="0">
                <a:solidFill>
                  <a:srgbClr val="231F20"/>
                </a:solidFill>
                <a:latin typeface="Trebuchet MS"/>
                <a:cs typeface="Trebuchet MS"/>
              </a:rPr>
              <a:t>t</a:t>
            </a:r>
            <a:r>
              <a:rPr sz="750" spc="10" dirty="0">
                <a:solidFill>
                  <a:srgbClr val="231F20"/>
                </a:solidFill>
                <a:latin typeface="Trebuchet MS"/>
                <a:cs typeface="Trebuchet MS"/>
              </a:rPr>
              <a:t>a</a:t>
            </a:r>
            <a:r>
              <a:rPr sz="750" spc="40" dirty="0">
                <a:solidFill>
                  <a:srgbClr val="231F20"/>
                </a:solidFill>
                <a:latin typeface="Trebuchet MS"/>
                <a:cs typeface="Trebuchet MS"/>
              </a:rPr>
              <a:t>ger  </a:t>
            </a:r>
            <a:r>
              <a:rPr sz="750" spc="70" dirty="0">
                <a:solidFill>
                  <a:srgbClr val="231F20"/>
                </a:solidFill>
                <a:latin typeface="Trebuchet MS"/>
                <a:cs typeface="Trebuchet MS"/>
              </a:rPr>
              <a:t>s</a:t>
            </a:r>
            <a:r>
              <a:rPr sz="750" spc="25" dirty="0">
                <a:solidFill>
                  <a:srgbClr val="231F20"/>
                </a:solidFill>
                <a:latin typeface="Trebuchet MS"/>
                <a:cs typeface="Trebuchet MS"/>
              </a:rPr>
              <a:t>o</a:t>
            </a:r>
            <a:r>
              <a:rPr sz="750" spc="35" dirty="0">
                <a:solidFill>
                  <a:srgbClr val="231F20"/>
                </a:solidFill>
                <a:latin typeface="Trebuchet MS"/>
                <a:cs typeface="Trebuchet MS"/>
              </a:rPr>
              <a:t>n</a:t>
            </a:r>
            <a:r>
              <a:rPr sz="750" spc="-85" dirty="0">
                <a:solidFill>
                  <a:srgbClr val="231F20"/>
                </a:solidFill>
                <a:latin typeface="Trebuchet MS"/>
                <a:cs typeface="Trebuchet MS"/>
              </a:rPr>
              <a:t> </a:t>
            </a:r>
            <a:r>
              <a:rPr sz="750" dirty="0">
                <a:solidFill>
                  <a:srgbClr val="231F20"/>
                </a:solidFill>
                <a:latin typeface="Trebuchet MS"/>
                <a:cs typeface="Trebuchet MS"/>
              </a:rPr>
              <a:t>c</a:t>
            </a:r>
            <a:r>
              <a:rPr sz="750" spc="-10" dirty="0">
                <a:solidFill>
                  <a:srgbClr val="231F20"/>
                </a:solidFill>
                <a:latin typeface="Trebuchet MS"/>
                <a:cs typeface="Trebuchet MS"/>
              </a:rPr>
              <a:t>ontenu.</a:t>
            </a:r>
            <a:endParaRPr sz="750">
              <a:latin typeface="Trebuchet MS"/>
              <a:cs typeface="Trebuchet MS"/>
            </a:endParaRPr>
          </a:p>
        </p:txBody>
      </p:sp>
      <p:sp>
        <p:nvSpPr>
          <p:cNvPr id="33" name="object 21">
            <a:extLst>
              <a:ext uri="{FF2B5EF4-FFF2-40B4-BE49-F238E27FC236}">
                <a16:creationId xmlns:a16="http://schemas.microsoft.com/office/drawing/2014/main" id="{CF0B4BFF-C3BC-ADB6-34F5-868BDBCFBE07}"/>
              </a:ext>
            </a:extLst>
          </p:cNvPr>
          <p:cNvSpPr txBox="1"/>
          <p:nvPr/>
        </p:nvSpPr>
        <p:spPr>
          <a:xfrm>
            <a:off x="7230171" y="5045266"/>
            <a:ext cx="392430" cy="138430"/>
          </a:xfrm>
          <a:prstGeom prst="rect">
            <a:avLst/>
          </a:prstGeom>
        </p:spPr>
        <p:txBody>
          <a:bodyPr vert="horz" wrap="square" lIns="0" tIns="11430" rIns="0" bIns="0" rtlCol="0">
            <a:spAutoFit/>
          </a:bodyPr>
          <a:lstStyle/>
          <a:p>
            <a:pPr>
              <a:lnSpc>
                <a:spcPct val="100000"/>
              </a:lnSpc>
              <a:spcBef>
                <a:spcPts val="90"/>
              </a:spcBef>
            </a:pPr>
            <a:r>
              <a:rPr sz="750" spc="25" dirty="0">
                <a:solidFill>
                  <a:srgbClr val="212121"/>
                </a:solidFill>
                <a:latin typeface="Trebuchet MS"/>
                <a:cs typeface="Trebuchet MS"/>
              </a:rPr>
              <a:t>a</a:t>
            </a:r>
            <a:r>
              <a:rPr sz="750" spc="-60" dirty="0">
                <a:solidFill>
                  <a:srgbClr val="212121"/>
                </a:solidFill>
                <a:latin typeface="Trebuchet MS"/>
                <a:cs typeface="Trebuchet MS"/>
              </a:rPr>
              <a:t>c</a:t>
            </a:r>
            <a:r>
              <a:rPr sz="750" spc="-10" dirty="0">
                <a:solidFill>
                  <a:srgbClr val="212121"/>
                </a:solidFill>
                <a:latin typeface="Trebuchet MS"/>
                <a:cs typeface="Trebuchet MS"/>
              </a:rPr>
              <a:t>tivité</a:t>
            </a:r>
            <a:r>
              <a:rPr sz="750" spc="-80" dirty="0">
                <a:solidFill>
                  <a:srgbClr val="212121"/>
                </a:solidFill>
                <a:latin typeface="Trebuchet MS"/>
                <a:cs typeface="Trebuchet MS"/>
              </a:rPr>
              <a:t> </a:t>
            </a:r>
            <a:r>
              <a:rPr sz="750" spc="-50" dirty="0">
                <a:solidFill>
                  <a:srgbClr val="212121"/>
                </a:solidFill>
                <a:latin typeface="Trebuchet MS"/>
                <a:cs typeface="Trebuchet MS"/>
              </a:rPr>
              <a:t>3</a:t>
            </a:r>
            <a:endParaRPr sz="750">
              <a:latin typeface="Trebuchet MS"/>
              <a:cs typeface="Trebuchet MS"/>
            </a:endParaRPr>
          </a:p>
        </p:txBody>
      </p:sp>
      <p:sp>
        <p:nvSpPr>
          <p:cNvPr id="34" name="object 25">
            <a:extLst>
              <a:ext uri="{FF2B5EF4-FFF2-40B4-BE49-F238E27FC236}">
                <a16:creationId xmlns:a16="http://schemas.microsoft.com/office/drawing/2014/main" id="{78D325DC-BF24-640F-BDCE-875C85E9BD55}"/>
              </a:ext>
            </a:extLst>
          </p:cNvPr>
          <p:cNvSpPr txBox="1"/>
          <p:nvPr/>
        </p:nvSpPr>
        <p:spPr>
          <a:xfrm>
            <a:off x="8796327" y="6227443"/>
            <a:ext cx="7961323" cy="367408"/>
          </a:xfrm>
          <a:prstGeom prst="rect">
            <a:avLst/>
          </a:prstGeom>
        </p:spPr>
        <p:txBody>
          <a:bodyPr vert="horz" wrap="square" lIns="0" tIns="13335" rIns="0" bIns="0" rtlCol="0">
            <a:spAutoFit/>
          </a:bodyPr>
          <a:lstStyle/>
          <a:p>
            <a:pPr marL="12700">
              <a:lnSpc>
                <a:spcPct val="100000"/>
              </a:lnSpc>
              <a:spcBef>
                <a:spcPts val="105"/>
              </a:spcBef>
            </a:pPr>
            <a:r>
              <a:rPr lang="fr-FR" sz="2300" spc="-95" dirty="0">
                <a:solidFill>
                  <a:srgbClr val="231F20"/>
                </a:solidFill>
                <a:latin typeface="Trebuchet MS"/>
                <a:cs typeface="Trebuchet MS"/>
              </a:rPr>
              <a:t>Faites le point sur les points à retenir pour repérer les </a:t>
            </a:r>
            <a:r>
              <a:rPr lang="fr-FR" sz="2300" spc="-95" dirty="0" err="1">
                <a:solidFill>
                  <a:srgbClr val="231F20"/>
                </a:solidFill>
                <a:latin typeface="Trebuchet MS"/>
                <a:cs typeface="Trebuchet MS"/>
              </a:rPr>
              <a:t>deepfakes</a:t>
            </a:r>
            <a:r>
              <a:rPr lang="fr-FR" sz="2300" spc="-95" dirty="0">
                <a:solidFill>
                  <a:srgbClr val="231F20"/>
                </a:solidFill>
                <a:latin typeface="Trebuchet MS"/>
                <a:cs typeface="Trebuchet MS"/>
              </a:rPr>
              <a:t>.</a:t>
            </a:r>
            <a:endParaRPr sz="2300" dirty="0">
              <a:latin typeface="Trebuchet MS"/>
              <a:cs typeface="Trebuchet MS"/>
            </a:endParaRPr>
          </a:p>
        </p:txBody>
      </p:sp>
      <p:sp>
        <p:nvSpPr>
          <p:cNvPr id="35" name="object 41">
            <a:extLst>
              <a:ext uri="{FF2B5EF4-FFF2-40B4-BE49-F238E27FC236}">
                <a16:creationId xmlns:a16="http://schemas.microsoft.com/office/drawing/2014/main" id="{0AD39F5C-334C-84BB-BC68-D29B379F500C}"/>
              </a:ext>
            </a:extLst>
          </p:cNvPr>
          <p:cNvSpPr txBox="1"/>
          <p:nvPr/>
        </p:nvSpPr>
        <p:spPr>
          <a:xfrm>
            <a:off x="3013175" y="816594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Tree>
    <p:extLst>
      <p:ext uri="{BB962C8B-B14F-4D97-AF65-F5344CB8AC3E}">
        <p14:creationId xmlns:p14="http://schemas.microsoft.com/office/powerpoint/2010/main" val="26048380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3457277" y="5815415"/>
              <a:ext cx="1800860" cy="2005330"/>
            </a:xfrm>
            <a:custGeom>
              <a:avLst/>
              <a:gdLst/>
              <a:ahLst/>
              <a:cxnLst/>
              <a:rect l="l" t="t" r="r" b="b"/>
              <a:pathLst>
                <a:path w="1800860" h="2005329">
                  <a:moveTo>
                    <a:pt x="239360" y="0"/>
                  </a:moveTo>
                  <a:lnTo>
                    <a:pt x="834" y="1045957"/>
                  </a:lnTo>
                  <a:lnTo>
                    <a:pt x="0" y="1069312"/>
                  </a:lnTo>
                  <a:lnTo>
                    <a:pt x="6875" y="1092877"/>
                  </a:lnTo>
                  <a:lnTo>
                    <a:pt x="20238" y="1113953"/>
                  </a:lnTo>
                  <a:lnTo>
                    <a:pt x="38864" y="1129839"/>
                  </a:lnTo>
                  <a:lnTo>
                    <a:pt x="1499280" y="1997834"/>
                  </a:lnTo>
                  <a:lnTo>
                    <a:pt x="1519835" y="2005237"/>
                  </a:lnTo>
                  <a:lnTo>
                    <a:pt x="1538471" y="2003179"/>
                  </a:lnTo>
                  <a:lnTo>
                    <a:pt x="1553171" y="1992436"/>
                  </a:lnTo>
                  <a:lnTo>
                    <a:pt x="1561917" y="1973782"/>
                  </a:lnTo>
                  <a:lnTo>
                    <a:pt x="1800444" y="927814"/>
                  </a:lnTo>
                  <a:lnTo>
                    <a:pt x="239360" y="0"/>
                  </a:lnTo>
                  <a:close/>
                </a:path>
              </a:pathLst>
            </a:custGeom>
            <a:solidFill>
              <a:srgbClr val="FFFFF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622979" y="7691655"/>
              <a:ext cx="4447191" cy="2264212"/>
            </a:xfrm>
            <a:prstGeom prst="rect">
              <a:avLst/>
            </a:prstGeom>
          </p:spPr>
        </p:pic>
        <p:pic>
          <p:nvPicPr>
            <p:cNvPr id="6" name="object 6"/>
            <p:cNvPicPr/>
            <p:nvPr/>
          </p:nvPicPr>
          <p:blipFill>
            <a:blip r:embed="rId4" cstate="print"/>
            <a:stretch>
              <a:fillRect/>
            </a:stretch>
          </p:blipFill>
          <p:spPr>
            <a:xfrm>
              <a:off x="1578384" y="5685159"/>
              <a:ext cx="4749532" cy="1058072"/>
            </a:xfrm>
            <a:prstGeom prst="rect">
              <a:avLst/>
            </a:prstGeom>
          </p:spPr>
        </p:pic>
        <p:sp>
          <p:nvSpPr>
            <p:cNvPr id="7" name="object 7"/>
            <p:cNvSpPr/>
            <p:nvPr/>
          </p:nvSpPr>
          <p:spPr>
            <a:xfrm>
              <a:off x="2244501" y="6901629"/>
              <a:ext cx="2424430" cy="503555"/>
            </a:xfrm>
            <a:custGeom>
              <a:avLst/>
              <a:gdLst/>
              <a:ahLst/>
              <a:cxnLst/>
              <a:rect l="l" t="t" r="r" b="b"/>
              <a:pathLst>
                <a:path w="2424429" h="503554">
                  <a:moveTo>
                    <a:pt x="2394136" y="0"/>
                  </a:moveTo>
                  <a:lnTo>
                    <a:pt x="30103" y="0"/>
                  </a:lnTo>
                  <a:lnTo>
                    <a:pt x="18385" y="2363"/>
                  </a:lnTo>
                  <a:lnTo>
                    <a:pt x="8816" y="8811"/>
                  </a:lnTo>
                  <a:lnTo>
                    <a:pt x="2365" y="18376"/>
                  </a:lnTo>
                  <a:lnTo>
                    <a:pt x="0" y="30093"/>
                  </a:lnTo>
                  <a:lnTo>
                    <a:pt x="0" y="472833"/>
                  </a:lnTo>
                  <a:lnTo>
                    <a:pt x="2365" y="484552"/>
                  </a:lnTo>
                  <a:lnTo>
                    <a:pt x="8816" y="494121"/>
                  </a:lnTo>
                  <a:lnTo>
                    <a:pt x="18385" y="500572"/>
                  </a:lnTo>
                  <a:lnTo>
                    <a:pt x="30103" y="502937"/>
                  </a:lnTo>
                  <a:lnTo>
                    <a:pt x="2394136" y="502937"/>
                  </a:lnTo>
                  <a:lnTo>
                    <a:pt x="2405855" y="500572"/>
                  </a:lnTo>
                  <a:lnTo>
                    <a:pt x="2415423" y="494121"/>
                  </a:lnTo>
                  <a:lnTo>
                    <a:pt x="2421874" y="484552"/>
                  </a:lnTo>
                  <a:lnTo>
                    <a:pt x="2424240" y="472833"/>
                  </a:lnTo>
                  <a:lnTo>
                    <a:pt x="2424240" y="30093"/>
                  </a:lnTo>
                  <a:lnTo>
                    <a:pt x="2421874" y="18376"/>
                  </a:lnTo>
                  <a:lnTo>
                    <a:pt x="2415423" y="8811"/>
                  </a:lnTo>
                  <a:lnTo>
                    <a:pt x="2405855" y="2363"/>
                  </a:lnTo>
                  <a:lnTo>
                    <a:pt x="2394136" y="0"/>
                  </a:lnTo>
                  <a:close/>
                </a:path>
              </a:pathLst>
            </a:custGeom>
            <a:solidFill>
              <a:srgbClr val="FFFFFF"/>
            </a:solidFill>
          </p:spPr>
          <p:txBody>
            <a:bodyPr wrap="square" lIns="0" tIns="0" rIns="0" bIns="0" rtlCol="0"/>
            <a:lstStyle/>
            <a:p>
              <a:endParaRPr dirty="0"/>
            </a:p>
          </p:txBody>
        </p:sp>
        <p:sp>
          <p:nvSpPr>
            <p:cNvPr id="8" name="object 8"/>
            <p:cNvSpPr/>
            <p:nvPr/>
          </p:nvSpPr>
          <p:spPr>
            <a:xfrm>
              <a:off x="2230449" y="6887567"/>
              <a:ext cx="2452370" cy="531495"/>
            </a:xfrm>
            <a:custGeom>
              <a:avLst/>
              <a:gdLst/>
              <a:ahLst/>
              <a:cxnLst/>
              <a:rect l="l" t="t" r="r" b="b"/>
              <a:pathLst>
                <a:path w="2452370" h="531495">
                  <a:moveTo>
                    <a:pt x="2408188" y="0"/>
                  </a:moveTo>
                  <a:lnTo>
                    <a:pt x="44155" y="0"/>
                  </a:lnTo>
                  <a:lnTo>
                    <a:pt x="26963" y="3474"/>
                  </a:lnTo>
                  <a:lnTo>
                    <a:pt x="12928" y="12936"/>
                  </a:lnTo>
                  <a:lnTo>
                    <a:pt x="3468" y="26969"/>
                  </a:lnTo>
                  <a:lnTo>
                    <a:pt x="0" y="44155"/>
                  </a:lnTo>
                  <a:lnTo>
                    <a:pt x="0" y="486896"/>
                  </a:lnTo>
                  <a:lnTo>
                    <a:pt x="3468" y="504082"/>
                  </a:lnTo>
                  <a:lnTo>
                    <a:pt x="12928" y="518113"/>
                  </a:lnTo>
                  <a:lnTo>
                    <a:pt x="26963" y="527573"/>
                  </a:lnTo>
                  <a:lnTo>
                    <a:pt x="44155" y="531041"/>
                  </a:lnTo>
                  <a:lnTo>
                    <a:pt x="2408188" y="531041"/>
                  </a:lnTo>
                  <a:lnTo>
                    <a:pt x="2408188" y="502948"/>
                  </a:lnTo>
                  <a:lnTo>
                    <a:pt x="44155" y="502948"/>
                  </a:lnTo>
                  <a:lnTo>
                    <a:pt x="35286" y="502927"/>
                  </a:lnTo>
                  <a:lnTo>
                    <a:pt x="28124" y="495765"/>
                  </a:lnTo>
                  <a:lnTo>
                    <a:pt x="28114" y="35297"/>
                  </a:lnTo>
                  <a:lnTo>
                    <a:pt x="35286" y="28124"/>
                  </a:lnTo>
                  <a:lnTo>
                    <a:pt x="2449090" y="28103"/>
                  </a:lnTo>
                  <a:lnTo>
                    <a:pt x="2448860" y="26969"/>
                  </a:lnTo>
                  <a:lnTo>
                    <a:pt x="2439402" y="12936"/>
                  </a:lnTo>
                  <a:lnTo>
                    <a:pt x="2425372" y="3474"/>
                  </a:lnTo>
                  <a:lnTo>
                    <a:pt x="2408188" y="0"/>
                  </a:lnTo>
                  <a:close/>
                </a:path>
                <a:path w="2452370" h="531495">
                  <a:moveTo>
                    <a:pt x="2449090" y="28103"/>
                  </a:moveTo>
                  <a:lnTo>
                    <a:pt x="2408188" y="28103"/>
                  </a:lnTo>
                  <a:lnTo>
                    <a:pt x="2417046" y="28124"/>
                  </a:lnTo>
                  <a:lnTo>
                    <a:pt x="2424219" y="35297"/>
                  </a:lnTo>
                  <a:lnTo>
                    <a:pt x="2424219" y="495765"/>
                  </a:lnTo>
                  <a:lnTo>
                    <a:pt x="2417046" y="502927"/>
                  </a:lnTo>
                  <a:lnTo>
                    <a:pt x="2408188" y="502948"/>
                  </a:lnTo>
                  <a:lnTo>
                    <a:pt x="2408188" y="531041"/>
                  </a:lnTo>
                  <a:lnTo>
                    <a:pt x="2425378" y="527573"/>
                  </a:lnTo>
                  <a:lnTo>
                    <a:pt x="2439410" y="518113"/>
                  </a:lnTo>
                  <a:lnTo>
                    <a:pt x="2448866" y="504082"/>
                  </a:lnTo>
                  <a:lnTo>
                    <a:pt x="2452333" y="486896"/>
                  </a:lnTo>
                  <a:lnTo>
                    <a:pt x="2452333" y="44155"/>
                  </a:lnTo>
                  <a:lnTo>
                    <a:pt x="2449090" y="28103"/>
                  </a:lnTo>
                  <a:close/>
                </a:path>
              </a:pathLst>
            </a:custGeom>
            <a:solidFill>
              <a:srgbClr val="262626"/>
            </a:solidFill>
          </p:spPr>
          <p:txBody>
            <a:bodyPr wrap="square" lIns="0" tIns="0" rIns="0" bIns="0" rtlCol="0"/>
            <a:lstStyle/>
            <a:p>
              <a:endParaRPr dirty="0"/>
            </a:p>
          </p:txBody>
        </p:sp>
        <p:sp>
          <p:nvSpPr>
            <p:cNvPr id="9" name="object 9"/>
            <p:cNvSpPr/>
            <p:nvPr/>
          </p:nvSpPr>
          <p:spPr>
            <a:xfrm>
              <a:off x="4236542" y="6976522"/>
              <a:ext cx="252095" cy="305435"/>
            </a:xfrm>
            <a:custGeom>
              <a:avLst/>
              <a:gdLst/>
              <a:ahLst/>
              <a:cxnLst/>
              <a:rect l="l" t="t" r="r" b="b"/>
              <a:pathLst>
                <a:path w="252095" h="305434">
                  <a:moveTo>
                    <a:pt x="148780" y="188976"/>
                  </a:moveTo>
                  <a:lnTo>
                    <a:pt x="146989" y="180911"/>
                  </a:lnTo>
                  <a:lnTo>
                    <a:pt x="142113" y="173824"/>
                  </a:lnTo>
                  <a:lnTo>
                    <a:pt x="134747" y="168973"/>
                  </a:lnTo>
                  <a:lnTo>
                    <a:pt x="126453" y="167360"/>
                  </a:lnTo>
                  <a:lnTo>
                    <a:pt x="118186" y="168986"/>
                  </a:lnTo>
                  <a:lnTo>
                    <a:pt x="110871" y="173837"/>
                  </a:lnTo>
                  <a:lnTo>
                    <a:pt x="106045" y="181038"/>
                  </a:lnTo>
                  <a:lnTo>
                    <a:pt x="104368" y="189293"/>
                  </a:lnTo>
                  <a:lnTo>
                    <a:pt x="105892" y="197510"/>
                  </a:lnTo>
                  <a:lnTo>
                    <a:pt x="110705" y="204609"/>
                  </a:lnTo>
                  <a:lnTo>
                    <a:pt x="113995" y="207759"/>
                  </a:lnTo>
                  <a:lnTo>
                    <a:pt x="115404" y="210858"/>
                  </a:lnTo>
                  <a:lnTo>
                    <a:pt x="114719" y="217208"/>
                  </a:lnTo>
                  <a:lnTo>
                    <a:pt x="114896" y="219265"/>
                  </a:lnTo>
                  <a:lnTo>
                    <a:pt x="114896" y="221297"/>
                  </a:lnTo>
                  <a:lnTo>
                    <a:pt x="114503" y="221322"/>
                  </a:lnTo>
                  <a:lnTo>
                    <a:pt x="114935" y="226466"/>
                  </a:lnTo>
                  <a:lnTo>
                    <a:pt x="114896" y="231686"/>
                  </a:lnTo>
                  <a:lnTo>
                    <a:pt x="117094" y="242671"/>
                  </a:lnTo>
                  <a:lnTo>
                    <a:pt x="122047" y="245592"/>
                  </a:lnTo>
                  <a:lnTo>
                    <a:pt x="133426" y="244348"/>
                  </a:lnTo>
                  <a:lnTo>
                    <a:pt x="137325" y="239953"/>
                  </a:lnTo>
                  <a:lnTo>
                    <a:pt x="137756" y="222935"/>
                  </a:lnTo>
                  <a:lnTo>
                    <a:pt x="137096" y="211975"/>
                  </a:lnTo>
                  <a:lnTo>
                    <a:pt x="138557" y="208051"/>
                  </a:lnTo>
                  <a:lnTo>
                    <a:pt x="142582" y="204139"/>
                  </a:lnTo>
                  <a:lnTo>
                    <a:pt x="147332" y="197053"/>
                  </a:lnTo>
                  <a:lnTo>
                    <a:pt x="148780" y="188976"/>
                  </a:lnTo>
                  <a:close/>
                </a:path>
                <a:path w="252095" h="305434">
                  <a:moveTo>
                    <a:pt x="251841" y="228257"/>
                  </a:moveTo>
                  <a:lnTo>
                    <a:pt x="251726" y="171792"/>
                  </a:lnTo>
                  <a:lnTo>
                    <a:pt x="231965" y="127406"/>
                  </a:lnTo>
                  <a:lnTo>
                    <a:pt x="229755" y="125590"/>
                  </a:lnTo>
                  <a:lnTo>
                    <a:pt x="229755" y="217792"/>
                  </a:lnTo>
                  <a:lnTo>
                    <a:pt x="229565" y="229222"/>
                  </a:lnTo>
                  <a:lnTo>
                    <a:pt x="215404" y="265709"/>
                  </a:lnTo>
                  <a:lnTo>
                    <a:pt x="176593" y="282549"/>
                  </a:lnTo>
                  <a:lnTo>
                    <a:pt x="74815" y="282536"/>
                  </a:lnTo>
                  <a:lnTo>
                    <a:pt x="38404" y="267462"/>
                  </a:lnTo>
                  <a:lnTo>
                    <a:pt x="22504" y="231444"/>
                  </a:lnTo>
                  <a:lnTo>
                    <a:pt x="22288" y="217792"/>
                  </a:lnTo>
                  <a:lnTo>
                    <a:pt x="22415" y="183070"/>
                  </a:lnTo>
                  <a:lnTo>
                    <a:pt x="37922" y="141071"/>
                  </a:lnTo>
                  <a:lnTo>
                    <a:pt x="74282" y="125945"/>
                  </a:lnTo>
                  <a:lnTo>
                    <a:pt x="181597" y="126276"/>
                  </a:lnTo>
                  <a:lnTo>
                    <a:pt x="219138" y="146596"/>
                  </a:lnTo>
                  <a:lnTo>
                    <a:pt x="229654" y="189788"/>
                  </a:lnTo>
                  <a:lnTo>
                    <a:pt x="229755" y="217792"/>
                  </a:lnTo>
                  <a:lnTo>
                    <a:pt x="229755" y="125590"/>
                  </a:lnTo>
                  <a:lnTo>
                    <a:pt x="217563" y="115506"/>
                  </a:lnTo>
                  <a:lnTo>
                    <a:pt x="199440" y="107099"/>
                  </a:lnTo>
                  <a:lnTo>
                    <a:pt x="196519" y="106133"/>
                  </a:lnTo>
                  <a:lnTo>
                    <a:pt x="195618" y="104711"/>
                  </a:lnTo>
                  <a:lnTo>
                    <a:pt x="195630" y="103695"/>
                  </a:lnTo>
                  <a:lnTo>
                    <a:pt x="195694" y="98653"/>
                  </a:lnTo>
                  <a:lnTo>
                    <a:pt x="194170" y="55194"/>
                  </a:lnTo>
                  <a:lnTo>
                    <a:pt x="173583" y="18605"/>
                  </a:lnTo>
                  <a:lnTo>
                    <a:pt x="172885" y="18110"/>
                  </a:lnTo>
                  <a:lnTo>
                    <a:pt x="172885" y="103390"/>
                  </a:lnTo>
                  <a:lnTo>
                    <a:pt x="171145" y="103466"/>
                  </a:lnTo>
                  <a:lnTo>
                    <a:pt x="169913" y="103581"/>
                  </a:lnTo>
                  <a:lnTo>
                    <a:pt x="126796" y="103581"/>
                  </a:lnTo>
                  <a:lnTo>
                    <a:pt x="80987" y="103695"/>
                  </a:lnTo>
                  <a:lnTo>
                    <a:pt x="79756" y="102590"/>
                  </a:lnTo>
                  <a:lnTo>
                    <a:pt x="79895" y="98653"/>
                  </a:lnTo>
                  <a:lnTo>
                    <a:pt x="80098" y="89255"/>
                  </a:lnTo>
                  <a:lnTo>
                    <a:pt x="84061" y="49301"/>
                  </a:lnTo>
                  <a:lnTo>
                    <a:pt x="130022" y="22415"/>
                  </a:lnTo>
                  <a:lnTo>
                    <a:pt x="146570" y="26644"/>
                  </a:lnTo>
                  <a:lnTo>
                    <a:pt x="171450" y="55753"/>
                  </a:lnTo>
                  <a:lnTo>
                    <a:pt x="172885" y="103390"/>
                  </a:lnTo>
                  <a:lnTo>
                    <a:pt x="172885" y="18110"/>
                  </a:lnTo>
                  <a:lnTo>
                    <a:pt x="157784" y="7353"/>
                  </a:lnTo>
                  <a:lnTo>
                    <a:pt x="140868" y="1193"/>
                  </a:lnTo>
                  <a:lnTo>
                    <a:pt x="122847" y="0"/>
                  </a:lnTo>
                  <a:lnTo>
                    <a:pt x="103759" y="3683"/>
                  </a:lnTo>
                  <a:lnTo>
                    <a:pt x="85991" y="12839"/>
                  </a:lnTo>
                  <a:lnTo>
                    <a:pt x="71475" y="27330"/>
                  </a:lnTo>
                  <a:lnTo>
                    <a:pt x="61658" y="45300"/>
                  </a:lnTo>
                  <a:lnTo>
                    <a:pt x="57962" y="64897"/>
                  </a:lnTo>
                  <a:lnTo>
                    <a:pt x="57962" y="93713"/>
                  </a:lnTo>
                  <a:lnTo>
                    <a:pt x="58064" y="99275"/>
                  </a:lnTo>
                  <a:lnTo>
                    <a:pt x="58191" y="103898"/>
                  </a:lnTo>
                  <a:lnTo>
                    <a:pt x="56502" y="105930"/>
                  </a:lnTo>
                  <a:lnTo>
                    <a:pt x="20078" y="127558"/>
                  </a:lnTo>
                  <a:lnTo>
                    <a:pt x="901" y="167678"/>
                  </a:lnTo>
                  <a:lnTo>
                    <a:pt x="0" y="182143"/>
                  </a:lnTo>
                  <a:lnTo>
                    <a:pt x="88" y="227939"/>
                  </a:lnTo>
                  <a:lnTo>
                    <a:pt x="11607" y="269671"/>
                  </a:lnTo>
                  <a:lnTo>
                    <a:pt x="47358" y="299567"/>
                  </a:lnTo>
                  <a:lnTo>
                    <a:pt x="98615" y="305066"/>
                  </a:lnTo>
                  <a:lnTo>
                    <a:pt x="125933" y="304977"/>
                  </a:lnTo>
                  <a:lnTo>
                    <a:pt x="125933" y="305142"/>
                  </a:lnTo>
                  <a:lnTo>
                    <a:pt x="149491" y="305320"/>
                  </a:lnTo>
                  <a:lnTo>
                    <a:pt x="161264" y="305282"/>
                  </a:lnTo>
                  <a:lnTo>
                    <a:pt x="173012" y="304939"/>
                  </a:lnTo>
                  <a:lnTo>
                    <a:pt x="175094" y="304800"/>
                  </a:lnTo>
                  <a:lnTo>
                    <a:pt x="180378" y="304457"/>
                  </a:lnTo>
                  <a:lnTo>
                    <a:pt x="223113" y="288798"/>
                  </a:lnTo>
                  <a:lnTo>
                    <a:pt x="229069" y="282549"/>
                  </a:lnTo>
                  <a:lnTo>
                    <a:pt x="238785" y="272364"/>
                  </a:lnTo>
                  <a:lnTo>
                    <a:pt x="248526" y="251777"/>
                  </a:lnTo>
                  <a:lnTo>
                    <a:pt x="251841" y="228257"/>
                  </a:lnTo>
                  <a:close/>
                </a:path>
              </a:pathLst>
            </a:custGeom>
            <a:solidFill>
              <a:srgbClr val="000000"/>
            </a:solidFill>
          </p:spPr>
          <p:txBody>
            <a:bodyPr wrap="square" lIns="0" tIns="0" rIns="0" bIns="0" rtlCol="0"/>
            <a:lstStyle/>
            <a:p>
              <a:endParaRPr dirty="0"/>
            </a:p>
          </p:txBody>
        </p:sp>
        <p:pic>
          <p:nvPicPr>
            <p:cNvPr id="10" name="object 10"/>
            <p:cNvPicPr/>
            <p:nvPr/>
          </p:nvPicPr>
          <p:blipFill>
            <a:blip r:embed="rId5" cstate="print"/>
            <a:stretch>
              <a:fillRect/>
            </a:stretch>
          </p:blipFill>
          <p:spPr>
            <a:xfrm>
              <a:off x="2482430" y="7066906"/>
              <a:ext cx="166476" cy="158403"/>
            </a:xfrm>
            <a:prstGeom prst="rect">
              <a:avLst/>
            </a:prstGeom>
          </p:spPr>
        </p:pic>
        <p:pic>
          <p:nvPicPr>
            <p:cNvPr id="11" name="object 11"/>
            <p:cNvPicPr/>
            <p:nvPr/>
          </p:nvPicPr>
          <p:blipFill>
            <a:blip r:embed="rId6" cstate="print"/>
            <a:stretch>
              <a:fillRect/>
            </a:stretch>
          </p:blipFill>
          <p:spPr>
            <a:xfrm>
              <a:off x="2710079" y="7066906"/>
              <a:ext cx="166476" cy="158403"/>
            </a:xfrm>
            <a:prstGeom prst="rect">
              <a:avLst/>
            </a:prstGeom>
          </p:spPr>
        </p:pic>
        <p:pic>
          <p:nvPicPr>
            <p:cNvPr id="12" name="object 12"/>
            <p:cNvPicPr/>
            <p:nvPr/>
          </p:nvPicPr>
          <p:blipFill>
            <a:blip r:embed="rId5" cstate="print"/>
            <a:stretch>
              <a:fillRect/>
            </a:stretch>
          </p:blipFill>
          <p:spPr>
            <a:xfrm>
              <a:off x="2937734" y="7066906"/>
              <a:ext cx="166476" cy="158403"/>
            </a:xfrm>
            <a:prstGeom prst="rect">
              <a:avLst/>
            </a:prstGeom>
          </p:spPr>
        </p:pic>
        <p:pic>
          <p:nvPicPr>
            <p:cNvPr id="13" name="object 13"/>
            <p:cNvPicPr/>
            <p:nvPr/>
          </p:nvPicPr>
          <p:blipFill>
            <a:blip r:embed="rId7" cstate="print"/>
            <a:stretch>
              <a:fillRect/>
            </a:stretch>
          </p:blipFill>
          <p:spPr>
            <a:xfrm>
              <a:off x="3393038" y="7066906"/>
              <a:ext cx="166476" cy="158403"/>
            </a:xfrm>
            <a:prstGeom prst="rect">
              <a:avLst/>
            </a:prstGeom>
          </p:spPr>
        </p:pic>
        <p:pic>
          <p:nvPicPr>
            <p:cNvPr id="14" name="object 14"/>
            <p:cNvPicPr/>
            <p:nvPr/>
          </p:nvPicPr>
          <p:blipFill>
            <a:blip r:embed="rId5" cstate="print"/>
            <a:stretch>
              <a:fillRect/>
            </a:stretch>
          </p:blipFill>
          <p:spPr>
            <a:xfrm>
              <a:off x="3165384" y="7066906"/>
              <a:ext cx="166476" cy="158403"/>
            </a:xfrm>
            <a:prstGeom prst="rect">
              <a:avLst/>
            </a:prstGeom>
          </p:spPr>
        </p:pic>
        <p:pic>
          <p:nvPicPr>
            <p:cNvPr id="15" name="object 15"/>
            <p:cNvPicPr/>
            <p:nvPr/>
          </p:nvPicPr>
          <p:blipFill>
            <a:blip r:embed="rId5" cstate="print"/>
            <a:stretch>
              <a:fillRect/>
            </a:stretch>
          </p:blipFill>
          <p:spPr>
            <a:xfrm>
              <a:off x="3620694" y="7066906"/>
              <a:ext cx="166476" cy="158403"/>
            </a:xfrm>
            <a:prstGeom prst="rect">
              <a:avLst/>
            </a:prstGeom>
          </p:spPr>
        </p:pic>
        <p:pic>
          <p:nvPicPr>
            <p:cNvPr id="16" name="object 16"/>
            <p:cNvPicPr/>
            <p:nvPr/>
          </p:nvPicPr>
          <p:blipFill>
            <a:blip r:embed="rId8" cstate="print"/>
            <a:stretch>
              <a:fillRect/>
            </a:stretch>
          </p:blipFill>
          <p:spPr>
            <a:xfrm>
              <a:off x="3848343" y="7066906"/>
              <a:ext cx="166476" cy="158403"/>
            </a:xfrm>
            <a:prstGeom prst="rect">
              <a:avLst/>
            </a:prstGeom>
          </p:spPr>
        </p:pic>
      </p:grpSp>
      <p:sp>
        <p:nvSpPr>
          <p:cNvPr id="17" name="object 17"/>
          <p:cNvSpPr txBox="1">
            <a:spLocks noGrp="1"/>
          </p:cNvSpPr>
          <p:nvPr>
            <p:ph type="title" idx="4294967295"/>
          </p:nvPr>
        </p:nvSpPr>
        <p:spPr>
          <a:xfrm>
            <a:off x="9521248" y="4010489"/>
            <a:ext cx="2816802" cy="773930"/>
          </a:xfrm>
          <a:prstGeom prst="rect">
            <a:avLst/>
          </a:prstGeom>
        </p:spPr>
        <p:txBody>
          <a:bodyPr vert="horz" wrap="square" lIns="0" tIns="12065" rIns="0" bIns="0" rtlCol="0">
            <a:spAutoFit/>
          </a:bodyPr>
          <a:lstStyle/>
          <a:p>
            <a:pPr marL="12700">
              <a:lnSpc>
                <a:spcPct val="100000"/>
              </a:lnSpc>
              <a:spcBef>
                <a:spcPts val="95"/>
              </a:spcBef>
            </a:pPr>
            <a:r>
              <a:rPr lang="fr-FR" sz="4950" b="1" spc="-150" dirty="0">
                <a:solidFill>
                  <a:srgbClr val="167C82"/>
                </a:solidFill>
              </a:rPr>
              <a:t>CONTEXTE</a:t>
            </a:r>
            <a:endParaRPr lang="fr-FR" sz="4950" b="1" spc="-150" dirty="0"/>
          </a:p>
        </p:txBody>
      </p:sp>
      <p:sp>
        <p:nvSpPr>
          <p:cNvPr id="18" name="object 18"/>
          <p:cNvSpPr txBox="1"/>
          <p:nvPr/>
        </p:nvSpPr>
        <p:spPr>
          <a:xfrm>
            <a:off x="9521247" y="4924274"/>
            <a:ext cx="8836603" cy="1978747"/>
          </a:xfrm>
          <a:prstGeom prst="rect">
            <a:avLst/>
          </a:prstGeom>
        </p:spPr>
        <p:txBody>
          <a:bodyPr vert="horz" wrap="square" lIns="0" tIns="54610" rIns="0" bIns="0" rtlCol="0">
            <a:spAutoFit/>
          </a:bodyPr>
          <a:lstStyle/>
          <a:p>
            <a:pPr marL="12700" marR="5080">
              <a:lnSpc>
                <a:spcPts val="2470"/>
              </a:lnSpc>
              <a:spcBef>
                <a:spcPts val="430"/>
              </a:spcBef>
            </a:pPr>
            <a:r>
              <a:rPr sz="2300" dirty="0">
                <a:solidFill>
                  <a:srgbClr val="231F20"/>
                </a:solidFill>
                <a:latin typeface="Calibri"/>
                <a:cs typeface="Calibri"/>
              </a:rPr>
              <a:t>Comme</a:t>
            </a:r>
            <a:r>
              <a:rPr sz="2300" spc="75" dirty="0">
                <a:solidFill>
                  <a:srgbClr val="231F20"/>
                </a:solidFill>
                <a:latin typeface="Calibri"/>
                <a:cs typeface="Calibri"/>
              </a:rPr>
              <a:t> </a:t>
            </a:r>
            <a:r>
              <a:rPr sz="2300" spc="100" dirty="0">
                <a:solidFill>
                  <a:srgbClr val="231F20"/>
                </a:solidFill>
                <a:latin typeface="Calibri"/>
                <a:cs typeface="Calibri"/>
              </a:rPr>
              <a:t>la</a:t>
            </a:r>
            <a:r>
              <a:rPr sz="2300" spc="75" dirty="0">
                <a:solidFill>
                  <a:srgbClr val="231F20"/>
                </a:solidFill>
                <a:latin typeface="Calibri"/>
                <a:cs typeface="Calibri"/>
              </a:rPr>
              <a:t> </a:t>
            </a:r>
            <a:r>
              <a:rPr sz="2300" spc="50" dirty="0">
                <a:solidFill>
                  <a:srgbClr val="231F20"/>
                </a:solidFill>
                <a:latin typeface="Calibri"/>
                <a:cs typeface="Calibri"/>
              </a:rPr>
              <a:t>plupart</a:t>
            </a:r>
            <a:r>
              <a:rPr sz="2300" spc="75" dirty="0">
                <a:solidFill>
                  <a:srgbClr val="231F20"/>
                </a:solidFill>
                <a:latin typeface="Calibri"/>
                <a:cs typeface="Calibri"/>
              </a:rPr>
              <a:t> </a:t>
            </a:r>
            <a:r>
              <a:rPr sz="2300" dirty="0">
                <a:solidFill>
                  <a:srgbClr val="231F20"/>
                </a:solidFill>
                <a:latin typeface="Calibri"/>
                <a:cs typeface="Calibri"/>
              </a:rPr>
              <a:t>des</a:t>
            </a:r>
            <a:r>
              <a:rPr sz="2300" spc="75" dirty="0">
                <a:solidFill>
                  <a:srgbClr val="231F20"/>
                </a:solidFill>
                <a:latin typeface="Calibri"/>
                <a:cs typeface="Calibri"/>
              </a:rPr>
              <a:t> </a:t>
            </a:r>
            <a:r>
              <a:rPr sz="2300" spc="60" dirty="0">
                <a:solidFill>
                  <a:srgbClr val="231F20"/>
                </a:solidFill>
                <a:latin typeface="Calibri"/>
                <a:cs typeface="Calibri"/>
              </a:rPr>
              <a:t>gens,</a:t>
            </a:r>
            <a:r>
              <a:rPr sz="2300" spc="75" dirty="0">
                <a:solidFill>
                  <a:srgbClr val="231F20"/>
                </a:solidFill>
                <a:latin typeface="Calibri"/>
                <a:cs typeface="Calibri"/>
              </a:rPr>
              <a:t> </a:t>
            </a:r>
            <a:r>
              <a:rPr sz="2300" dirty="0">
                <a:solidFill>
                  <a:srgbClr val="231F20"/>
                </a:solidFill>
                <a:latin typeface="Calibri"/>
                <a:cs typeface="Calibri"/>
              </a:rPr>
              <a:t>vous</a:t>
            </a:r>
            <a:r>
              <a:rPr sz="2300" spc="75" dirty="0">
                <a:solidFill>
                  <a:srgbClr val="231F20"/>
                </a:solidFill>
                <a:latin typeface="Calibri"/>
                <a:cs typeface="Calibri"/>
              </a:rPr>
              <a:t> utilisez </a:t>
            </a:r>
            <a:r>
              <a:rPr sz="2300" b="1" dirty="0">
                <a:solidFill>
                  <a:srgbClr val="231F20"/>
                </a:solidFill>
                <a:latin typeface="Calibri"/>
                <a:cs typeface="Calibri"/>
              </a:rPr>
              <a:t>certainement</a:t>
            </a:r>
            <a:r>
              <a:rPr sz="2300" b="1" spc="114" dirty="0">
                <a:solidFill>
                  <a:srgbClr val="231F20"/>
                </a:solidFill>
                <a:latin typeface="Calibri"/>
                <a:cs typeface="Calibri"/>
              </a:rPr>
              <a:t> </a:t>
            </a:r>
            <a:r>
              <a:rPr sz="2300" b="1" spc="75" dirty="0">
                <a:solidFill>
                  <a:srgbClr val="231F20"/>
                </a:solidFill>
                <a:latin typeface="Calibri"/>
                <a:cs typeface="Calibri"/>
              </a:rPr>
              <a:t>le </a:t>
            </a:r>
            <a:r>
              <a:rPr sz="2300" b="1" dirty="0">
                <a:solidFill>
                  <a:srgbClr val="231F20"/>
                </a:solidFill>
                <a:latin typeface="Calibri"/>
                <a:cs typeface="Calibri"/>
              </a:rPr>
              <a:t>même</a:t>
            </a:r>
            <a:r>
              <a:rPr sz="2300" b="1" spc="75" dirty="0">
                <a:solidFill>
                  <a:srgbClr val="231F20"/>
                </a:solidFill>
                <a:latin typeface="Calibri"/>
                <a:cs typeface="Calibri"/>
              </a:rPr>
              <a:t> </a:t>
            </a:r>
            <a:r>
              <a:rPr sz="2300" b="1" spc="-25" dirty="0">
                <a:solidFill>
                  <a:srgbClr val="231F20"/>
                </a:solidFill>
                <a:latin typeface="Calibri"/>
                <a:cs typeface="Calibri"/>
              </a:rPr>
              <a:t>mot</a:t>
            </a:r>
            <a:r>
              <a:rPr sz="2300" b="1" spc="57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spc="60" dirty="0">
                <a:solidFill>
                  <a:srgbClr val="231F20"/>
                </a:solidFill>
                <a:latin typeface="Calibri"/>
                <a:cs typeface="Calibri"/>
              </a:rPr>
              <a:t>passe</a:t>
            </a:r>
            <a:r>
              <a:rPr sz="2300" b="1" spc="65" dirty="0">
                <a:solidFill>
                  <a:srgbClr val="231F20"/>
                </a:solidFill>
                <a:latin typeface="Calibri"/>
                <a:cs typeface="Calibri"/>
              </a:rPr>
              <a:t> </a:t>
            </a:r>
            <a:r>
              <a:rPr sz="2300" b="1" dirty="0">
                <a:solidFill>
                  <a:srgbClr val="231F20"/>
                </a:solidFill>
                <a:latin typeface="Calibri"/>
                <a:cs typeface="Calibri"/>
              </a:rPr>
              <a:t>pour</a:t>
            </a:r>
            <a:r>
              <a:rPr sz="2300" b="1" spc="70" dirty="0">
                <a:solidFill>
                  <a:srgbClr val="231F20"/>
                </a:solidFill>
                <a:latin typeface="Calibri"/>
                <a:cs typeface="Calibri"/>
              </a:rPr>
              <a:t> </a:t>
            </a:r>
            <a:r>
              <a:rPr sz="2300" b="1" spc="80" dirty="0">
                <a:solidFill>
                  <a:srgbClr val="231F20"/>
                </a:solidFill>
                <a:latin typeface="Calibri"/>
                <a:cs typeface="Calibri"/>
              </a:rPr>
              <a:t>plusieurs</a:t>
            </a:r>
            <a:r>
              <a:rPr sz="2300" b="1" spc="65" dirty="0">
                <a:solidFill>
                  <a:srgbClr val="231F20"/>
                </a:solidFill>
                <a:latin typeface="Calibri"/>
                <a:cs typeface="Calibri"/>
              </a:rPr>
              <a:t> </a:t>
            </a:r>
            <a:r>
              <a:rPr sz="2300" b="1" dirty="0">
                <a:solidFill>
                  <a:srgbClr val="231F20"/>
                </a:solidFill>
                <a:latin typeface="Calibri"/>
                <a:cs typeface="Calibri"/>
              </a:rPr>
              <a:t>comptes</a:t>
            </a:r>
            <a:r>
              <a:rPr sz="2300" b="1" spc="70" dirty="0">
                <a:solidFill>
                  <a:srgbClr val="231F20"/>
                </a:solidFill>
                <a:latin typeface="Calibri"/>
                <a:cs typeface="Calibri"/>
              </a:rPr>
              <a:t> </a:t>
            </a:r>
            <a:r>
              <a:rPr sz="2300" b="1" dirty="0">
                <a:solidFill>
                  <a:srgbClr val="231F20"/>
                </a:solidFill>
                <a:latin typeface="Calibri"/>
                <a:cs typeface="Calibri"/>
              </a:rPr>
              <a:t>en</a:t>
            </a:r>
            <a:r>
              <a:rPr sz="2300" b="1" spc="65" dirty="0">
                <a:solidFill>
                  <a:srgbClr val="231F20"/>
                </a:solidFill>
                <a:latin typeface="Calibri"/>
                <a:cs typeface="Calibri"/>
              </a:rPr>
              <a:t> </a:t>
            </a:r>
            <a:r>
              <a:rPr sz="2300" b="1" spc="85" dirty="0">
                <a:solidFill>
                  <a:srgbClr val="231F20"/>
                </a:solidFill>
                <a:latin typeface="Calibri"/>
                <a:cs typeface="Calibri"/>
              </a:rPr>
              <a:t>ligne</a:t>
            </a:r>
            <a:r>
              <a:rPr sz="2300" spc="85" dirty="0">
                <a:solidFill>
                  <a:srgbClr val="231F20"/>
                </a:solidFill>
                <a:latin typeface="Calibri"/>
                <a:cs typeface="Calibri"/>
              </a:rPr>
              <a:t>.</a:t>
            </a:r>
            <a:r>
              <a:rPr sz="2300" spc="70" dirty="0">
                <a:solidFill>
                  <a:srgbClr val="231F20"/>
                </a:solidFill>
                <a:latin typeface="Calibri"/>
                <a:cs typeface="Calibri"/>
              </a:rPr>
              <a:t> </a:t>
            </a:r>
            <a:r>
              <a:rPr sz="2300" dirty="0">
                <a:solidFill>
                  <a:srgbClr val="231F20"/>
                </a:solidFill>
                <a:latin typeface="Calibri"/>
                <a:cs typeface="Calibri"/>
              </a:rPr>
              <a:t>C’est</a:t>
            </a:r>
            <a:r>
              <a:rPr sz="2300" spc="65" dirty="0">
                <a:solidFill>
                  <a:srgbClr val="231F20"/>
                </a:solidFill>
                <a:latin typeface="Calibri"/>
                <a:cs typeface="Calibri"/>
              </a:rPr>
              <a:t> </a:t>
            </a:r>
            <a:r>
              <a:rPr sz="2300" dirty="0">
                <a:solidFill>
                  <a:srgbClr val="231F20"/>
                </a:solidFill>
                <a:latin typeface="Calibri"/>
                <a:cs typeface="Calibri"/>
              </a:rPr>
              <a:t>une</a:t>
            </a:r>
            <a:r>
              <a:rPr sz="2300" spc="70" dirty="0">
                <a:solidFill>
                  <a:srgbClr val="231F20"/>
                </a:solidFill>
                <a:latin typeface="Calibri"/>
                <a:cs typeface="Calibri"/>
              </a:rPr>
              <a:t> </a:t>
            </a:r>
            <a:r>
              <a:rPr sz="2300" dirty="0">
                <a:solidFill>
                  <a:srgbClr val="231F20"/>
                </a:solidFill>
                <a:latin typeface="Calibri"/>
                <a:cs typeface="Calibri"/>
              </a:rPr>
              <a:t>erreur</a:t>
            </a:r>
            <a:r>
              <a:rPr sz="2300" spc="65" dirty="0">
                <a:solidFill>
                  <a:srgbClr val="231F20"/>
                </a:solidFill>
                <a:latin typeface="Calibri"/>
                <a:cs typeface="Calibri"/>
              </a:rPr>
              <a:t> </a:t>
            </a:r>
            <a:r>
              <a:rPr sz="2300" dirty="0">
                <a:solidFill>
                  <a:srgbClr val="231F20"/>
                </a:solidFill>
                <a:latin typeface="Calibri"/>
                <a:cs typeface="Calibri"/>
              </a:rPr>
              <a:t>:</a:t>
            </a:r>
            <a:r>
              <a:rPr sz="2300" spc="70" dirty="0">
                <a:solidFill>
                  <a:srgbClr val="231F20"/>
                </a:solidFill>
                <a:latin typeface="Calibri"/>
                <a:cs typeface="Calibri"/>
              </a:rPr>
              <a:t> les</a:t>
            </a:r>
            <a:r>
              <a:rPr sz="2300" spc="65" dirty="0">
                <a:solidFill>
                  <a:srgbClr val="231F20"/>
                </a:solidFill>
                <a:latin typeface="Calibri"/>
                <a:cs typeface="Calibri"/>
              </a:rPr>
              <a:t> </a:t>
            </a:r>
            <a:r>
              <a:rPr sz="2300" spc="-10" dirty="0">
                <a:solidFill>
                  <a:srgbClr val="231F20"/>
                </a:solidFill>
                <a:latin typeface="Calibri"/>
                <a:cs typeface="Calibri"/>
              </a:rPr>
              <a:t>pirates </a:t>
            </a:r>
            <a:r>
              <a:rPr sz="2300" dirty="0">
                <a:solidFill>
                  <a:srgbClr val="231F20"/>
                </a:solidFill>
                <a:latin typeface="Calibri"/>
                <a:cs typeface="Calibri"/>
              </a:rPr>
              <a:t>informatiques</a:t>
            </a:r>
            <a:r>
              <a:rPr sz="2300" spc="100" dirty="0">
                <a:solidFill>
                  <a:srgbClr val="231F20"/>
                </a:solidFill>
                <a:latin typeface="Calibri"/>
                <a:cs typeface="Calibri"/>
              </a:rPr>
              <a:t> </a:t>
            </a:r>
            <a:r>
              <a:rPr sz="2300" dirty="0">
                <a:solidFill>
                  <a:srgbClr val="231F20"/>
                </a:solidFill>
                <a:latin typeface="Calibri"/>
                <a:cs typeface="Calibri"/>
              </a:rPr>
              <a:t>peuvent</a:t>
            </a:r>
            <a:r>
              <a:rPr sz="2300" spc="100" dirty="0">
                <a:solidFill>
                  <a:srgbClr val="231F20"/>
                </a:solidFill>
                <a:latin typeface="Calibri"/>
                <a:cs typeface="Calibri"/>
              </a:rPr>
              <a:t> </a:t>
            </a:r>
            <a:r>
              <a:rPr sz="2300" spc="50" dirty="0">
                <a:solidFill>
                  <a:srgbClr val="231F20"/>
                </a:solidFill>
                <a:latin typeface="Calibri"/>
                <a:cs typeface="Calibri"/>
              </a:rPr>
              <a:t>facilement</a:t>
            </a:r>
            <a:r>
              <a:rPr sz="2300" spc="100" dirty="0">
                <a:solidFill>
                  <a:srgbClr val="231F20"/>
                </a:solidFill>
                <a:latin typeface="Calibri"/>
                <a:cs typeface="Calibri"/>
              </a:rPr>
              <a:t> </a:t>
            </a:r>
            <a:r>
              <a:rPr sz="2300" dirty="0">
                <a:solidFill>
                  <a:srgbClr val="231F20"/>
                </a:solidFill>
                <a:latin typeface="Calibri"/>
                <a:cs typeface="Calibri"/>
              </a:rPr>
              <a:t>obtenir</a:t>
            </a:r>
            <a:r>
              <a:rPr sz="2300" spc="100" dirty="0">
                <a:solidFill>
                  <a:srgbClr val="231F20"/>
                </a:solidFill>
                <a:latin typeface="Calibri"/>
                <a:cs typeface="Calibri"/>
              </a:rPr>
              <a:t> </a:t>
            </a:r>
            <a:r>
              <a:rPr sz="2300" dirty="0">
                <a:solidFill>
                  <a:srgbClr val="231F20"/>
                </a:solidFill>
                <a:latin typeface="Calibri"/>
                <a:cs typeface="Calibri"/>
              </a:rPr>
              <a:t>un</a:t>
            </a:r>
            <a:r>
              <a:rPr sz="2300" spc="100" dirty="0">
                <a:solidFill>
                  <a:srgbClr val="231F20"/>
                </a:solidFill>
                <a:latin typeface="Calibri"/>
                <a:cs typeface="Calibri"/>
              </a:rPr>
              <a:t> </a:t>
            </a:r>
            <a:r>
              <a:rPr sz="2300" spc="65" dirty="0">
                <a:solidFill>
                  <a:srgbClr val="231F20"/>
                </a:solidFill>
                <a:latin typeface="Calibri"/>
                <a:cs typeface="Calibri"/>
              </a:rPr>
              <a:t>accès</a:t>
            </a:r>
            <a:r>
              <a:rPr sz="2300" spc="105" dirty="0">
                <a:solidFill>
                  <a:srgbClr val="231F20"/>
                </a:solidFill>
                <a:latin typeface="Calibri"/>
                <a:cs typeface="Calibri"/>
              </a:rPr>
              <a:t> </a:t>
            </a:r>
            <a:r>
              <a:rPr sz="2300" spc="65" dirty="0">
                <a:solidFill>
                  <a:srgbClr val="231F20"/>
                </a:solidFill>
                <a:latin typeface="Calibri"/>
                <a:cs typeface="Calibri"/>
              </a:rPr>
              <a:t>à</a:t>
            </a:r>
            <a:r>
              <a:rPr sz="2300" spc="100" dirty="0">
                <a:solidFill>
                  <a:srgbClr val="231F20"/>
                </a:solidFill>
                <a:latin typeface="Calibri"/>
                <a:cs typeface="Calibri"/>
              </a:rPr>
              <a:t> </a:t>
            </a:r>
            <a:r>
              <a:rPr sz="2300" dirty="0">
                <a:solidFill>
                  <a:srgbClr val="231F20"/>
                </a:solidFill>
                <a:latin typeface="Calibri"/>
                <a:cs typeface="Calibri"/>
              </a:rPr>
              <a:t>vos</a:t>
            </a:r>
            <a:r>
              <a:rPr sz="2300" spc="100" dirty="0">
                <a:solidFill>
                  <a:srgbClr val="231F20"/>
                </a:solidFill>
                <a:latin typeface="Calibri"/>
                <a:cs typeface="Calibri"/>
              </a:rPr>
              <a:t> </a:t>
            </a:r>
            <a:r>
              <a:rPr sz="2300" dirty="0">
                <a:solidFill>
                  <a:srgbClr val="231F20"/>
                </a:solidFill>
                <a:latin typeface="Calibri"/>
                <a:cs typeface="Calibri"/>
              </a:rPr>
              <a:t>comptes</a:t>
            </a:r>
            <a:r>
              <a:rPr sz="2300" spc="100" dirty="0">
                <a:solidFill>
                  <a:srgbClr val="231F20"/>
                </a:solidFill>
                <a:latin typeface="Calibri"/>
                <a:cs typeface="Calibri"/>
              </a:rPr>
              <a:t> </a:t>
            </a:r>
            <a:r>
              <a:rPr sz="2300" spc="-25" dirty="0">
                <a:solidFill>
                  <a:srgbClr val="231F20"/>
                </a:solidFill>
                <a:latin typeface="Calibri"/>
                <a:cs typeface="Calibri"/>
              </a:rPr>
              <a:t>en </a:t>
            </a:r>
            <a:r>
              <a:rPr sz="2300" spc="75" dirty="0">
                <a:solidFill>
                  <a:srgbClr val="231F20"/>
                </a:solidFill>
                <a:latin typeface="Calibri"/>
                <a:cs typeface="Calibri"/>
              </a:rPr>
              <a:t>ligne</a:t>
            </a:r>
            <a:r>
              <a:rPr sz="2300" spc="50" dirty="0">
                <a:solidFill>
                  <a:srgbClr val="231F20"/>
                </a:solidFill>
                <a:latin typeface="Calibri"/>
                <a:cs typeface="Calibri"/>
              </a:rPr>
              <a:t> </a:t>
            </a:r>
            <a:r>
              <a:rPr sz="2300" spc="95" dirty="0">
                <a:solidFill>
                  <a:srgbClr val="231F20"/>
                </a:solidFill>
                <a:latin typeface="Calibri"/>
                <a:cs typeface="Calibri"/>
              </a:rPr>
              <a:t>si</a:t>
            </a:r>
            <a:r>
              <a:rPr sz="2300" spc="55" dirty="0">
                <a:solidFill>
                  <a:srgbClr val="231F20"/>
                </a:solidFill>
                <a:latin typeface="Calibri"/>
                <a:cs typeface="Calibri"/>
              </a:rPr>
              <a:t> </a:t>
            </a:r>
            <a:r>
              <a:rPr sz="2300" dirty="0">
                <a:solidFill>
                  <a:srgbClr val="231F20"/>
                </a:solidFill>
                <a:latin typeface="Calibri"/>
                <a:cs typeface="Calibri"/>
              </a:rPr>
              <a:t>votre</a:t>
            </a:r>
            <a:r>
              <a:rPr sz="2300" spc="50" dirty="0">
                <a:solidFill>
                  <a:srgbClr val="231F20"/>
                </a:solidFill>
                <a:latin typeface="Calibri"/>
                <a:cs typeface="Calibri"/>
              </a:rPr>
              <a:t> </a:t>
            </a:r>
            <a:r>
              <a:rPr sz="2300" dirty="0">
                <a:solidFill>
                  <a:srgbClr val="231F20"/>
                </a:solidFill>
                <a:latin typeface="Calibri"/>
                <a:cs typeface="Calibri"/>
              </a:rPr>
              <a:t>mot</a:t>
            </a:r>
            <a:r>
              <a:rPr sz="2300" spc="5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dirty="0">
                <a:solidFill>
                  <a:srgbClr val="231F20"/>
                </a:solidFill>
                <a:latin typeface="Calibri"/>
                <a:cs typeface="Calibri"/>
              </a:rPr>
              <a:t>passe</a:t>
            </a:r>
            <a:r>
              <a:rPr sz="2300" spc="5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spc="55" dirty="0">
                <a:solidFill>
                  <a:srgbClr val="231F20"/>
                </a:solidFill>
                <a:latin typeface="Calibri"/>
                <a:cs typeface="Calibri"/>
              </a:rPr>
              <a:t>messagerie </a:t>
            </a:r>
            <a:r>
              <a:rPr sz="2300" dirty="0">
                <a:solidFill>
                  <a:srgbClr val="231F20"/>
                </a:solidFill>
                <a:latin typeface="Calibri"/>
                <a:cs typeface="Calibri"/>
              </a:rPr>
              <a:t>est</a:t>
            </a:r>
            <a:r>
              <a:rPr sz="2300" spc="50" dirty="0">
                <a:solidFill>
                  <a:srgbClr val="231F20"/>
                </a:solidFill>
                <a:latin typeface="Calibri"/>
                <a:cs typeface="Calibri"/>
              </a:rPr>
              <a:t> </a:t>
            </a:r>
            <a:r>
              <a:rPr sz="2300" dirty="0">
                <a:solidFill>
                  <a:srgbClr val="231F20"/>
                </a:solidFill>
                <a:latin typeface="Calibri"/>
                <a:cs typeface="Calibri"/>
              </a:rPr>
              <a:t>compromis.</a:t>
            </a:r>
            <a:r>
              <a:rPr sz="2300" spc="55" dirty="0">
                <a:solidFill>
                  <a:srgbClr val="231F20"/>
                </a:solidFill>
                <a:latin typeface="Calibri"/>
                <a:cs typeface="Calibri"/>
              </a:rPr>
              <a:t> </a:t>
            </a:r>
            <a:r>
              <a:rPr sz="2300" spc="110" dirty="0">
                <a:solidFill>
                  <a:srgbClr val="231F20"/>
                </a:solidFill>
                <a:latin typeface="Calibri"/>
                <a:cs typeface="Calibri"/>
              </a:rPr>
              <a:t>Il</a:t>
            </a:r>
            <a:r>
              <a:rPr sz="2300" spc="50" dirty="0">
                <a:solidFill>
                  <a:srgbClr val="231F20"/>
                </a:solidFill>
                <a:latin typeface="Calibri"/>
                <a:cs typeface="Calibri"/>
              </a:rPr>
              <a:t> </a:t>
            </a:r>
            <a:r>
              <a:rPr sz="2300" dirty="0">
                <a:solidFill>
                  <a:srgbClr val="231F20"/>
                </a:solidFill>
                <a:latin typeface="Calibri"/>
                <a:cs typeface="Calibri"/>
              </a:rPr>
              <a:t>est</a:t>
            </a:r>
            <a:r>
              <a:rPr sz="2300" spc="55" dirty="0">
                <a:solidFill>
                  <a:srgbClr val="231F20"/>
                </a:solidFill>
                <a:latin typeface="Calibri"/>
                <a:cs typeface="Calibri"/>
              </a:rPr>
              <a:t> </a:t>
            </a:r>
            <a:r>
              <a:rPr sz="2300" spc="-20" dirty="0">
                <a:solidFill>
                  <a:srgbClr val="231F20"/>
                </a:solidFill>
                <a:latin typeface="Calibri"/>
                <a:cs typeface="Calibri"/>
              </a:rPr>
              <a:t>donc </a:t>
            </a:r>
            <a:r>
              <a:rPr sz="2300" dirty="0">
                <a:solidFill>
                  <a:srgbClr val="231F20"/>
                </a:solidFill>
                <a:latin typeface="Calibri"/>
                <a:cs typeface="Calibri"/>
              </a:rPr>
              <a:t>important</a:t>
            </a:r>
            <a:r>
              <a:rPr sz="2300" spc="85"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dirty="0">
                <a:solidFill>
                  <a:srgbClr val="231F20"/>
                </a:solidFill>
                <a:latin typeface="Calibri"/>
                <a:cs typeface="Calibri"/>
              </a:rPr>
              <a:t>savoir</a:t>
            </a:r>
            <a:r>
              <a:rPr sz="2300" spc="85" dirty="0">
                <a:solidFill>
                  <a:srgbClr val="231F20"/>
                </a:solidFill>
                <a:latin typeface="Calibri"/>
                <a:cs typeface="Calibri"/>
              </a:rPr>
              <a:t> </a:t>
            </a:r>
            <a:r>
              <a:rPr sz="2300" dirty="0">
                <a:solidFill>
                  <a:srgbClr val="231F20"/>
                </a:solidFill>
                <a:latin typeface="Calibri"/>
                <a:cs typeface="Calibri"/>
              </a:rPr>
              <a:t>comment</a:t>
            </a:r>
            <a:r>
              <a:rPr sz="2300" spc="90" dirty="0">
                <a:solidFill>
                  <a:srgbClr val="231F20"/>
                </a:solidFill>
                <a:latin typeface="Calibri"/>
                <a:cs typeface="Calibri"/>
              </a:rPr>
              <a:t> </a:t>
            </a:r>
            <a:r>
              <a:rPr sz="2300" b="1" spc="55" dirty="0">
                <a:solidFill>
                  <a:srgbClr val="231F20"/>
                </a:solidFill>
                <a:latin typeface="Calibri"/>
                <a:cs typeface="Calibri"/>
              </a:rPr>
              <a:t>gérer</a:t>
            </a:r>
            <a:r>
              <a:rPr sz="2300" b="1" spc="85" dirty="0">
                <a:solidFill>
                  <a:srgbClr val="231F20"/>
                </a:solidFill>
                <a:latin typeface="Calibri"/>
                <a:cs typeface="Calibri"/>
              </a:rPr>
              <a:t> </a:t>
            </a:r>
            <a:r>
              <a:rPr sz="2300" b="1" dirty="0">
                <a:solidFill>
                  <a:srgbClr val="231F20"/>
                </a:solidFill>
                <a:latin typeface="Calibri"/>
                <a:cs typeface="Calibri"/>
              </a:rPr>
              <a:t>vos</a:t>
            </a:r>
            <a:r>
              <a:rPr sz="2300" b="1" spc="90" dirty="0">
                <a:solidFill>
                  <a:srgbClr val="231F20"/>
                </a:solidFill>
                <a:latin typeface="Calibri"/>
                <a:cs typeface="Calibri"/>
              </a:rPr>
              <a:t> </a:t>
            </a:r>
            <a:r>
              <a:rPr sz="2300" b="1" dirty="0">
                <a:solidFill>
                  <a:srgbClr val="231F20"/>
                </a:solidFill>
                <a:latin typeface="Calibri"/>
                <a:cs typeface="Calibri"/>
              </a:rPr>
              <a:t>mots</a:t>
            </a:r>
            <a:r>
              <a:rPr sz="2300" b="1" spc="85"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60" dirty="0">
                <a:solidFill>
                  <a:srgbClr val="231F20"/>
                </a:solidFill>
                <a:latin typeface="Calibri"/>
                <a:cs typeface="Calibri"/>
              </a:rPr>
              <a:t>passe</a:t>
            </a:r>
            <a:r>
              <a:rPr sz="2300" b="1" spc="95" dirty="0">
                <a:solidFill>
                  <a:srgbClr val="231F20"/>
                </a:solidFill>
                <a:latin typeface="Calibri"/>
                <a:cs typeface="Calibri"/>
              </a:rPr>
              <a:t> </a:t>
            </a:r>
            <a:r>
              <a:rPr sz="2300" dirty="0">
                <a:solidFill>
                  <a:srgbClr val="231F20"/>
                </a:solidFill>
                <a:latin typeface="Calibri"/>
                <a:cs typeface="Calibri"/>
              </a:rPr>
              <a:t>et</a:t>
            </a:r>
            <a:r>
              <a:rPr sz="2300" spc="9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b="1" spc="-10" dirty="0">
                <a:solidFill>
                  <a:srgbClr val="231F20"/>
                </a:solidFill>
                <a:latin typeface="Calibri"/>
                <a:cs typeface="Calibri"/>
              </a:rPr>
              <a:t>protéger </a:t>
            </a:r>
            <a:r>
              <a:rPr sz="2300" b="1" dirty="0">
                <a:solidFill>
                  <a:srgbClr val="231F20"/>
                </a:solidFill>
                <a:latin typeface="Calibri"/>
                <a:cs typeface="Calibri"/>
              </a:rPr>
              <a:t>vos</a:t>
            </a:r>
            <a:r>
              <a:rPr sz="2300" b="1" spc="135" dirty="0">
                <a:solidFill>
                  <a:srgbClr val="231F20"/>
                </a:solidFill>
                <a:latin typeface="Calibri"/>
                <a:cs typeface="Calibri"/>
              </a:rPr>
              <a:t> </a:t>
            </a:r>
            <a:r>
              <a:rPr sz="2300" b="1" dirty="0">
                <a:solidFill>
                  <a:srgbClr val="231F20"/>
                </a:solidFill>
                <a:latin typeface="Calibri"/>
                <a:cs typeface="Calibri"/>
              </a:rPr>
              <a:t>comptes</a:t>
            </a:r>
            <a:r>
              <a:rPr sz="2300" b="1" spc="135" dirty="0">
                <a:solidFill>
                  <a:srgbClr val="231F20"/>
                </a:solidFill>
                <a:latin typeface="Calibri"/>
                <a:cs typeface="Calibri"/>
              </a:rPr>
              <a:t> </a:t>
            </a:r>
            <a:r>
              <a:rPr sz="2300" b="1" dirty="0">
                <a:solidFill>
                  <a:srgbClr val="231F20"/>
                </a:solidFill>
                <a:latin typeface="Calibri"/>
                <a:cs typeface="Calibri"/>
              </a:rPr>
              <a:t>en</a:t>
            </a:r>
            <a:r>
              <a:rPr sz="2300" b="1" spc="135" dirty="0">
                <a:solidFill>
                  <a:srgbClr val="231F20"/>
                </a:solidFill>
                <a:latin typeface="Calibri"/>
                <a:cs typeface="Calibri"/>
              </a:rPr>
              <a:t> </a:t>
            </a:r>
            <a:r>
              <a:rPr sz="2300" b="1" spc="75" dirty="0">
                <a:solidFill>
                  <a:srgbClr val="231F20"/>
                </a:solidFill>
                <a:latin typeface="Calibri"/>
                <a:cs typeface="Calibri"/>
              </a:rPr>
              <a:t>ligne</a:t>
            </a:r>
            <a:r>
              <a:rPr sz="2300" spc="75" dirty="0">
                <a:solidFill>
                  <a:srgbClr val="231F20"/>
                </a:solidFill>
                <a:latin typeface="Calibri"/>
                <a:cs typeface="Calibri"/>
              </a:rPr>
              <a:t>.</a:t>
            </a:r>
            <a:endParaRPr sz="2300" dirty="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8460478" cy="11308556"/>
          </a:xfrm>
          <a:prstGeom prst="rect">
            <a:avLst/>
          </a:prstGeom>
        </p:spPr>
      </p:pic>
      <p:sp>
        <p:nvSpPr>
          <p:cNvPr id="3" name="object 3"/>
          <p:cNvSpPr/>
          <p:nvPr/>
        </p:nvSpPr>
        <p:spPr>
          <a:xfrm>
            <a:off x="11683258" y="1840898"/>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9BCCC1"/>
          </a:solidFill>
        </p:spPr>
        <p:txBody>
          <a:bodyPr wrap="square" lIns="0" tIns="0" rIns="0" bIns="0" rtlCol="0"/>
          <a:lstStyle/>
          <a:p>
            <a:endParaRPr dirty="0"/>
          </a:p>
        </p:txBody>
      </p:sp>
      <p:sp>
        <p:nvSpPr>
          <p:cNvPr id="4" name="object 4"/>
          <p:cNvSpPr txBox="1"/>
          <p:nvPr/>
        </p:nvSpPr>
        <p:spPr>
          <a:xfrm>
            <a:off x="1366743" y="5136591"/>
            <a:ext cx="8279765" cy="5195011"/>
          </a:xfrm>
          <a:prstGeom prst="rect">
            <a:avLst/>
          </a:prstGeom>
        </p:spPr>
        <p:txBody>
          <a:bodyPr vert="horz" wrap="square" lIns="0" tIns="246379" rIns="0" bIns="0" rtlCol="0">
            <a:spAutoFit/>
          </a:bodyPr>
          <a:lstStyle/>
          <a:p>
            <a:pPr marL="12700">
              <a:lnSpc>
                <a:spcPct val="100000"/>
              </a:lnSpc>
              <a:spcBef>
                <a:spcPts val="1939"/>
              </a:spcBef>
            </a:pPr>
            <a:r>
              <a:rPr lang="fr-FR" sz="3550" b="1" spc="-150" dirty="0">
                <a:solidFill>
                  <a:srgbClr val="38A5B2"/>
                </a:solidFill>
                <a:latin typeface="Calibri"/>
                <a:cs typeface="Calibri"/>
              </a:rPr>
              <a:t>OBJECTIF DE LA SÉQUENCE</a:t>
            </a:r>
            <a:endParaRPr lang="fr-FR" sz="3550" b="1" spc="-150" dirty="0">
              <a:latin typeface="Calibri"/>
              <a:cs typeface="Calibri"/>
            </a:endParaRPr>
          </a:p>
          <a:p>
            <a:pPr marL="15240" marR="27940">
              <a:lnSpc>
                <a:spcPts val="2400"/>
              </a:lnSpc>
              <a:spcBef>
                <a:spcPts val="1590"/>
              </a:spcBef>
            </a:pPr>
            <a:r>
              <a:rPr lang="fr-FR" sz="2300" dirty="0">
                <a:solidFill>
                  <a:srgbClr val="231F20"/>
                </a:solidFill>
                <a:latin typeface="Calibri"/>
                <a:cs typeface="Calibri"/>
              </a:rPr>
              <a:t>Cette</a:t>
            </a:r>
            <a:r>
              <a:rPr sz="2300" spc="135" dirty="0">
                <a:solidFill>
                  <a:srgbClr val="231F20"/>
                </a:solidFill>
                <a:latin typeface="Calibri"/>
                <a:cs typeface="Calibri"/>
              </a:rPr>
              <a:t> </a:t>
            </a:r>
            <a:r>
              <a:rPr sz="2300" dirty="0">
                <a:solidFill>
                  <a:srgbClr val="231F20"/>
                </a:solidFill>
                <a:latin typeface="Calibri"/>
                <a:cs typeface="Calibri"/>
              </a:rPr>
              <a:t>séquence</a:t>
            </a:r>
            <a:r>
              <a:rPr sz="2300" spc="140" dirty="0">
                <a:solidFill>
                  <a:srgbClr val="231F20"/>
                </a:solidFill>
                <a:latin typeface="Calibri"/>
                <a:cs typeface="Calibri"/>
              </a:rPr>
              <a:t> </a:t>
            </a:r>
            <a:r>
              <a:rPr sz="2300" dirty="0">
                <a:solidFill>
                  <a:srgbClr val="231F20"/>
                </a:solidFill>
                <a:latin typeface="Calibri"/>
                <a:cs typeface="Calibri"/>
              </a:rPr>
              <a:t>encourage</a:t>
            </a:r>
            <a:r>
              <a:rPr sz="2300" spc="140" dirty="0">
                <a:solidFill>
                  <a:srgbClr val="231F20"/>
                </a:solidFill>
                <a:latin typeface="Calibri"/>
                <a:cs typeface="Calibri"/>
              </a:rPr>
              <a:t> </a:t>
            </a:r>
            <a:r>
              <a:rPr sz="2300" spc="70" dirty="0">
                <a:solidFill>
                  <a:srgbClr val="231F20"/>
                </a:solidFill>
                <a:latin typeface="Calibri"/>
                <a:cs typeface="Calibri"/>
              </a:rPr>
              <a:t>les</a:t>
            </a:r>
            <a:r>
              <a:rPr sz="2300" spc="140" dirty="0">
                <a:solidFill>
                  <a:srgbClr val="231F20"/>
                </a:solidFill>
                <a:latin typeface="Calibri"/>
                <a:cs typeface="Calibri"/>
              </a:rPr>
              <a:t> </a:t>
            </a:r>
            <a:r>
              <a:rPr sz="2300" spc="55" dirty="0">
                <a:solidFill>
                  <a:srgbClr val="231F20"/>
                </a:solidFill>
                <a:latin typeface="Calibri"/>
                <a:cs typeface="Calibri"/>
              </a:rPr>
              <a:t>participants</a:t>
            </a:r>
            <a:r>
              <a:rPr sz="2300" spc="140" dirty="0">
                <a:solidFill>
                  <a:srgbClr val="231F20"/>
                </a:solidFill>
                <a:latin typeface="Calibri"/>
                <a:cs typeface="Calibri"/>
              </a:rPr>
              <a:t> </a:t>
            </a:r>
            <a:r>
              <a:rPr sz="2300" b="1" spc="65" dirty="0">
                <a:solidFill>
                  <a:srgbClr val="231F20"/>
                </a:solidFill>
                <a:latin typeface="Calibri"/>
                <a:cs typeface="Calibri"/>
              </a:rPr>
              <a:t>à</a:t>
            </a:r>
            <a:r>
              <a:rPr sz="2300" b="1" spc="165" dirty="0">
                <a:solidFill>
                  <a:srgbClr val="231F20"/>
                </a:solidFill>
                <a:latin typeface="Calibri"/>
                <a:cs typeface="Calibri"/>
              </a:rPr>
              <a:t> </a:t>
            </a:r>
            <a:r>
              <a:rPr sz="2300" b="1" dirty="0">
                <a:solidFill>
                  <a:srgbClr val="231F20"/>
                </a:solidFill>
                <a:latin typeface="Calibri"/>
                <a:cs typeface="Calibri"/>
              </a:rPr>
              <a:t>reprendre</a:t>
            </a:r>
            <a:r>
              <a:rPr sz="2300" b="1" spc="135" dirty="0">
                <a:solidFill>
                  <a:srgbClr val="231F20"/>
                </a:solidFill>
                <a:latin typeface="Calibri"/>
                <a:cs typeface="Calibri"/>
              </a:rPr>
              <a:t> </a:t>
            </a:r>
            <a:r>
              <a:rPr sz="2300" b="1" spc="75" dirty="0">
                <a:solidFill>
                  <a:srgbClr val="231F20"/>
                </a:solidFill>
                <a:latin typeface="Calibri"/>
                <a:cs typeface="Calibri"/>
              </a:rPr>
              <a:t>le</a:t>
            </a:r>
            <a:r>
              <a:rPr sz="2300" b="1" spc="140" dirty="0">
                <a:solidFill>
                  <a:srgbClr val="231F20"/>
                </a:solidFill>
                <a:latin typeface="Calibri"/>
                <a:cs typeface="Calibri"/>
              </a:rPr>
              <a:t> </a:t>
            </a:r>
            <a:r>
              <a:rPr sz="2300" b="1" spc="35" dirty="0">
                <a:solidFill>
                  <a:srgbClr val="231F20"/>
                </a:solidFill>
                <a:latin typeface="Calibri"/>
                <a:cs typeface="Calibri"/>
              </a:rPr>
              <a:t>contrôle </a:t>
            </a:r>
            <a:r>
              <a:rPr sz="2300" b="1" dirty="0">
                <a:solidFill>
                  <a:srgbClr val="231F20"/>
                </a:solidFill>
                <a:latin typeface="Calibri"/>
                <a:cs typeface="Calibri"/>
              </a:rPr>
              <a:t>de</a:t>
            </a:r>
            <a:r>
              <a:rPr sz="2300" b="1" spc="70" dirty="0">
                <a:solidFill>
                  <a:srgbClr val="231F20"/>
                </a:solidFill>
                <a:latin typeface="Calibri"/>
                <a:cs typeface="Calibri"/>
              </a:rPr>
              <a:t> </a:t>
            </a:r>
            <a:r>
              <a:rPr sz="2300" b="1" spc="85" dirty="0">
                <a:solidFill>
                  <a:srgbClr val="231F20"/>
                </a:solidFill>
                <a:latin typeface="Calibri"/>
                <a:cs typeface="Calibri"/>
              </a:rPr>
              <a:t>leurs</a:t>
            </a:r>
            <a:r>
              <a:rPr sz="2300" b="1" spc="70" dirty="0">
                <a:solidFill>
                  <a:srgbClr val="231F20"/>
                </a:solidFill>
                <a:latin typeface="Calibri"/>
                <a:cs typeface="Calibri"/>
              </a:rPr>
              <a:t> </a:t>
            </a:r>
            <a:r>
              <a:rPr sz="2300" b="1" dirty="0">
                <a:solidFill>
                  <a:srgbClr val="231F20"/>
                </a:solidFill>
                <a:latin typeface="Calibri"/>
                <a:cs typeface="Calibri"/>
              </a:rPr>
              <a:t>mots</a:t>
            </a:r>
            <a:r>
              <a:rPr sz="2300" b="1" spc="75" dirty="0">
                <a:solidFill>
                  <a:srgbClr val="231F20"/>
                </a:solidFill>
                <a:latin typeface="Calibri"/>
                <a:cs typeface="Calibri"/>
              </a:rPr>
              <a:t> </a:t>
            </a:r>
            <a:r>
              <a:rPr sz="2300" b="1" dirty="0">
                <a:solidFill>
                  <a:srgbClr val="231F20"/>
                </a:solidFill>
                <a:latin typeface="Calibri"/>
                <a:cs typeface="Calibri"/>
              </a:rPr>
              <a:t>de</a:t>
            </a:r>
            <a:r>
              <a:rPr sz="2300" b="1" spc="70" dirty="0">
                <a:solidFill>
                  <a:srgbClr val="231F20"/>
                </a:solidFill>
                <a:latin typeface="Calibri"/>
                <a:cs typeface="Calibri"/>
              </a:rPr>
              <a:t> </a:t>
            </a:r>
            <a:r>
              <a:rPr sz="2300" b="1" spc="60" dirty="0">
                <a:solidFill>
                  <a:srgbClr val="231F20"/>
                </a:solidFill>
                <a:latin typeface="Calibri"/>
                <a:cs typeface="Calibri"/>
              </a:rPr>
              <a:t>passe</a:t>
            </a:r>
            <a:r>
              <a:rPr sz="2300" spc="85" dirty="0">
                <a:solidFill>
                  <a:srgbClr val="231F20"/>
                </a:solidFill>
                <a:latin typeface="Calibri"/>
                <a:cs typeface="Calibri"/>
              </a:rPr>
              <a:t> </a:t>
            </a:r>
            <a:r>
              <a:rPr sz="2300" dirty="0">
                <a:solidFill>
                  <a:srgbClr val="231F20"/>
                </a:solidFill>
                <a:latin typeface="Calibri"/>
                <a:cs typeface="Calibri"/>
              </a:rPr>
              <a:t>afin</a:t>
            </a:r>
            <a:r>
              <a:rPr sz="2300" spc="75" dirty="0">
                <a:solidFill>
                  <a:srgbClr val="231F20"/>
                </a:solidFill>
                <a:latin typeface="Calibri"/>
                <a:cs typeface="Calibri"/>
              </a:rPr>
              <a:t> </a:t>
            </a:r>
            <a:r>
              <a:rPr sz="2300" dirty="0">
                <a:solidFill>
                  <a:srgbClr val="231F20"/>
                </a:solidFill>
                <a:latin typeface="Calibri"/>
                <a:cs typeface="Calibri"/>
              </a:rPr>
              <a:t>de</a:t>
            </a:r>
            <a:r>
              <a:rPr sz="2300" spc="70" dirty="0">
                <a:solidFill>
                  <a:srgbClr val="231F20"/>
                </a:solidFill>
                <a:latin typeface="Calibri"/>
                <a:cs typeface="Calibri"/>
              </a:rPr>
              <a:t> </a:t>
            </a:r>
            <a:r>
              <a:rPr sz="2300" dirty="0">
                <a:solidFill>
                  <a:srgbClr val="231F20"/>
                </a:solidFill>
                <a:latin typeface="Calibri"/>
                <a:cs typeface="Calibri"/>
              </a:rPr>
              <a:t>mieux</a:t>
            </a:r>
            <a:r>
              <a:rPr sz="2300" spc="70" dirty="0">
                <a:solidFill>
                  <a:srgbClr val="231F20"/>
                </a:solidFill>
                <a:latin typeface="Calibri"/>
                <a:cs typeface="Calibri"/>
              </a:rPr>
              <a:t> </a:t>
            </a:r>
            <a:r>
              <a:rPr sz="2300" dirty="0">
                <a:solidFill>
                  <a:srgbClr val="231F20"/>
                </a:solidFill>
                <a:latin typeface="Calibri"/>
                <a:cs typeface="Calibri"/>
              </a:rPr>
              <a:t>protéger</a:t>
            </a:r>
            <a:r>
              <a:rPr sz="2300" spc="75" dirty="0">
                <a:solidFill>
                  <a:srgbClr val="231F20"/>
                </a:solidFill>
                <a:latin typeface="Calibri"/>
                <a:cs typeface="Calibri"/>
              </a:rPr>
              <a:t> </a:t>
            </a:r>
            <a:r>
              <a:rPr sz="2300" spc="60" dirty="0">
                <a:solidFill>
                  <a:srgbClr val="231F20"/>
                </a:solidFill>
                <a:latin typeface="Calibri"/>
                <a:cs typeface="Calibri"/>
              </a:rPr>
              <a:t>leurs</a:t>
            </a:r>
            <a:r>
              <a:rPr sz="2300" spc="70" dirty="0">
                <a:solidFill>
                  <a:srgbClr val="231F20"/>
                </a:solidFill>
                <a:latin typeface="Calibri"/>
                <a:cs typeface="Calibri"/>
              </a:rPr>
              <a:t> </a:t>
            </a:r>
            <a:r>
              <a:rPr sz="2300" dirty="0">
                <a:solidFill>
                  <a:srgbClr val="231F20"/>
                </a:solidFill>
                <a:latin typeface="Calibri"/>
                <a:cs typeface="Calibri"/>
              </a:rPr>
              <a:t>comptes</a:t>
            </a:r>
            <a:r>
              <a:rPr sz="2300" spc="75" dirty="0">
                <a:solidFill>
                  <a:srgbClr val="231F20"/>
                </a:solidFill>
                <a:latin typeface="Calibri"/>
                <a:cs typeface="Calibri"/>
              </a:rPr>
              <a:t> </a:t>
            </a:r>
            <a:r>
              <a:rPr sz="2300" spc="-25" dirty="0">
                <a:solidFill>
                  <a:srgbClr val="231F20"/>
                </a:solidFill>
                <a:latin typeface="Calibri"/>
                <a:cs typeface="Calibri"/>
              </a:rPr>
              <a:t>en </a:t>
            </a:r>
            <a:r>
              <a:rPr sz="2300" spc="75" dirty="0">
                <a:solidFill>
                  <a:srgbClr val="231F20"/>
                </a:solidFill>
                <a:latin typeface="Calibri"/>
                <a:cs typeface="Calibri"/>
              </a:rPr>
              <a:t>ligne</a:t>
            </a:r>
            <a:r>
              <a:rPr sz="2300" spc="50" dirty="0">
                <a:solidFill>
                  <a:srgbClr val="231F20"/>
                </a:solidFill>
                <a:latin typeface="Calibri"/>
                <a:cs typeface="Calibri"/>
              </a:rPr>
              <a:t> </a:t>
            </a:r>
            <a:r>
              <a:rPr sz="2300" spc="65" dirty="0">
                <a:solidFill>
                  <a:srgbClr val="231F20"/>
                </a:solidFill>
                <a:latin typeface="Calibri"/>
                <a:cs typeface="Calibri"/>
              </a:rPr>
              <a:t>à</a:t>
            </a:r>
            <a:r>
              <a:rPr sz="2300" spc="50" dirty="0">
                <a:solidFill>
                  <a:srgbClr val="231F20"/>
                </a:solidFill>
                <a:latin typeface="Calibri"/>
                <a:cs typeface="Calibri"/>
              </a:rPr>
              <a:t> </a:t>
            </a:r>
            <a:r>
              <a:rPr sz="2300" dirty="0">
                <a:solidFill>
                  <a:srgbClr val="231F20"/>
                </a:solidFill>
                <a:latin typeface="Calibri"/>
                <a:cs typeface="Calibri"/>
              </a:rPr>
              <a:t>travers</a:t>
            </a:r>
            <a:r>
              <a:rPr sz="2300" spc="55" dirty="0">
                <a:solidFill>
                  <a:srgbClr val="231F20"/>
                </a:solidFill>
                <a:latin typeface="Calibri"/>
                <a:cs typeface="Calibri"/>
              </a:rPr>
              <a:t> </a:t>
            </a:r>
            <a:r>
              <a:rPr sz="2300" dirty="0">
                <a:solidFill>
                  <a:srgbClr val="231F20"/>
                </a:solidFill>
                <a:latin typeface="Calibri"/>
                <a:cs typeface="Calibri"/>
              </a:rPr>
              <a:t>une</a:t>
            </a:r>
            <a:r>
              <a:rPr sz="2300" spc="50" dirty="0">
                <a:solidFill>
                  <a:srgbClr val="231F20"/>
                </a:solidFill>
                <a:latin typeface="Calibri"/>
                <a:cs typeface="Calibri"/>
              </a:rPr>
              <a:t> </a:t>
            </a:r>
            <a:r>
              <a:rPr sz="2300" spc="45" dirty="0">
                <a:solidFill>
                  <a:srgbClr val="231F20"/>
                </a:solidFill>
                <a:latin typeface="Calibri"/>
                <a:cs typeface="Calibri"/>
              </a:rPr>
              <a:t>stratégie</a:t>
            </a:r>
            <a:r>
              <a:rPr sz="2300" spc="55" dirty="0">
                <a:solidFill>
                  <a:srgbClr val="231F20"/>
                </a:solidFill>
                <a:latin typeface="Calibri"/>
                <a:cs typeface="Calibri"/>
              </a:rPr>
              <a:t> </a:t>
            </a:r>
            <a:r>
              <a:rPr sz="2300" dirty="0">
                <a:solidFill>
                  <a:srgbClr val="231F20"/>
                </a:solidFill>
                <a:latin typeface="Calibri"/>
                <a:cs typeface="Calibri"/>
              </a:rPr>
              <a:t>reposant</a:t>
            </a:r>
            <a:r>
              <a:rPr sz="2300" spc="50" dirty="0">
                <a:solidFill>
                  <a:srgbClr val="231F20"/>
                </a:solidFill>
                <a:latin typeface="Calibri"/>
                <a:cs typeface="Calibri"/>
              </a:rPr>
              <a:t> </a:t>
            </a:r>
            <a:r>
              <a:rPr sz="2300" spc="65" dirty="0">
                <a:solidFill>
                  <a:srgbClr val="231F20"/>
                </a:solidFill>
                <a:latin typeface="Calibri"/>
                <a:cs typeface="Calibri"/>
              </a:rPr>
              <a:t>sur</a:t>
            </a:r>
            <a:r>
              <a:rPr sz="2300" spc="55" dirty="0">
                <a:solidFill>
                  <a:srgbClr val="231F20"/>
                </a:solidFill>
                <a:latin typeface="Calibri"/>
                <a:cs typeface="Calibri"/>
              </a:rPr>
              <a:t> </a:t>
            </a:r>
            <a:r>
              <a:rPr sz="2300" dirty="0">
                <a:solidFill>
                  <a:srgbClr val="231F20"/>
                </a:solidFill>
                <a:latin typeface="Calibri"/>
                <a:cs typeface="Calibri"/>
              </a:rPr>
              <a:t>:</a:t>
            </a:r>
            <a:r>
              <a:rPr sz="2300" spc="60" dirty="0">
                <a:solidFill>
                  <a:srgbClr val="231F20"/>
                </a:solidFill>
                <a:latin typeface="Calibri"/>
                <a:cs typeface="Calibri"/>
              </a:rPr>
              <a:t> </a:t>
            </a:r>
            <a:r>
              <a:rPr sz="2300" b="1" spc="75" dirty="0">
                <a:solidFill>
                  <a:srgbClr val="231F20"/>
                </a:solidFill>
                <a:latin typeface="Calibri"/>
                <a:cs typeface="Calibri"/>
              </a:rPr>
              <a:t>le</a:t>
            </a:r>
            <a:r>
              <a:rPr sz="2300" b="1" spc="55" dirty="0">
                <a:solidFill>
                  <a:srgbClr val="231F20"/>
                </a:solidFill>
                <a:latin typeface="Calibri"/>
                <a:cs typeface="Calibri"/>
              </a:rPr>
              <a:t> </a:t>
            </a:r>
            <a:r>
              <a:rPr sz="2300" b="1" spc="65" dirty="0">
                <a:solidFill>
                  <a:srgbClr val="231F20"/>
                </a:solidFill>
                <a:latin typeface="Calibri"/>
                <a:cs typeface="Calibri"/>
              </a:rPr>
              <a:t>choix</a:t>
            </a:r>
            <a:r>
              <a:rPr sz="2300" b="1" spc="50" dirty="0">
                <a:solidFill>
                  <a:srgbClr val="231F20"/>
                </a:solidFill>
                <a:latin typeface="Calibri"/>
                <a:cs typeface="Calibri"/>
              </a:rPr>
              <a:t> </a:t>
            </a:r>
            <a:r>
              <a:rPr sz="2300" b="1" dirty="0">
                <a:solidFill>
                  <a:srgbClr val="231F20"/>
                </a:solidFill>
                <a:latin typeface="Calibri"/>
                <a:cs typeface="Calibri"/>
              </a:rPr>
              <a:t>d’un</a:t>
            </a:r>
            <a:r>
              <a:rPr sz="2300" b="1" spc="55" dirty="0">
                <a:solidFill>
                  <a:srgbClr val="231F20"/>
                </a:solidFill>
                <a:latin typeface="Calibri"/>
                <a:cs typeface="Calibri"/>
              </a:rPr>
              <a:t> </a:t>
            </a:r>
            <a:r>
              <a:rPr sz="2300" b="1" dirty="0">
                <a:solidFill>
                  <a:srgbClr val="231F20"/>
                </a:solidFill>
                <a:latin typeface="Calibri"/>
                <a:cs typeface="Calibri"/>
              </a:rPr>
              <a:t>mot</a:t>
            </a:r>
            <a:r>
              <a:rPr sz="2300" b="1" spc="50" dirty="0">
                <a:solidFill>
                  <a:srgbClr val="231F20"/>
                </a:solidFill>
                <a:latin typeface="Calibri"/>
                <a:cs typeface="Calibri"/>
              </a:rPr>
              <a:t> </a:t>
            </a:r>
            <a:r>
              <a:rPr sz="2300" b="1" spc="-25" dirty="0">
                <a:solidFill>
                  <a:srgbClr val="231F20"/>
                </a:solidFill>
                <a:latin typeface="Calibri"/>
                <a:cs typeface="Calibri"/>
              </a:rPr>
              <a:t>de </a:t>
            </a:r>
            <a:r>
              <a:rPr sz="2300" b="1" spc="60" dirty="0">
                <a:solidFill>
                  <a:srgbClr val="231F20"/>
                </a:solidFill>
                <a:latin typeface="Calibri"/>
                <a:cs typeface="Calibri"/>
              </a:rPr>
              <a:t>passe</a:t>
            </a:r>
            <a:r>
              <a:rPr sz="2300" b="1" spc="160" dirty="0">
                <a:solidFill>
                  <a:srgbClr val="231F20"/>
                </a:solidFill>
                <a:latin typeface="Calibri"/>
                <a:cs typeface="Calibri"/>
              </a:rPr>
              <a:t> </a:t>
            </a:r>
            <a:r>
              <a:rPr sz="2300" b="1" dirty="0">
                <a:solidFill>
                  <a:srgbClr val="231F20"/>
                </a:solidFill>
                <a:latin typeface="Calibri"/>
                <a:cs typeface="Calibri"/>
              </a:rPr>
              <a:t>unique</a:t>
            </a:r>
            <a:r>
              <a:rPr sz="2300" b="1" spc="160" dirty="0">
                <a:solidFill>
                  <a:srgbClr val="231F20"/>
                </a:solidFill>
                <a:latin typeface="Calibri"/>
                <a:cs typeface="Calibri"/>
              </a:rPr>
              <a:t> </a:t>
            </a:r>
            <a:r>
              <a:rPr sz="2300" b="1" dirty="0">
                <a:solidFill>
                  <a:srgbClr val="231F20"/>
                </a:solidFill>
                <a:latin typeface="Calibri"/>
                <a:cs typeface="Calibri"/>
              </a:rPr>
              <a:t>pour</a:t>
            </a:r>
            <a:r>
              <a:rPr sz="2300" b="1" spc="165" dirty="0">
                <a:solidFill>
                  <a:srgbClr val="231F20"/>
                </a:solidFill>
                <a:latin typeface="Calibri"/>
                <a:cs typeface="Calibri"/>
              </a:rPr>
              <a:t> </a:t>
            </a:r>
            <a:r>
              <a:rPr sz="2300" b="1" dirty="0">
                <a:solidFill>
                  <a:srgbClr val="231F20"/>
                </a:solidFill>
                <a:latin typeface="Calibri"/>
                <a:cs typeface="Calibri"/>
              </a:rPr>
              <a:t>chaque</a:t>
            </a:r>
            <a:r>
              <a:rPr sz="2300" b="1" spc="160" dirty="0">
                <a:solidFill>
                  <a:srgbClr val="231F20"/>
                </a:solidFill>
                <a:latin typeface="Calibri"/>
                <a:cs typeface="Calibri"/>
              </a:rPr>
              <a:t> </a:t>
            </a:r>
            <a:r>
              <a:rPr sz="2300" b="1" dirty="0">
                <a:solidFill>
                  <a:srgbClr val="231F20"/>
                </a:solidFill>
                <a:latin typeface="Calibri"/>
                <a:cs typeface="Calibri"/>
              </a:rPr>
              <a:t>compte,</a:t>
            </a:r>
            <a:r>
              <a:rPr sz="2300" b="1" spc="165" dirty="0">
                <a:solidFill>
                  <a:srgbClr val="231F20"/>
                </a:solidFill>
                <a:latin typeface="Calibri"/>
                <a:cs typeface="Calibri"/>
              </a:rPr>
              <a:t> </a:t>
            </a:r>
            <a:r>
              <a:rPr sz="2300" b="1" spc="130" dirty="0">
                <a:solidFill>
                  <a:srgbClr val="231F20"/>
                </a:solidFill>
                <a:latin typeface="Calibri"/>
                <a:cs typeface="Calibri"/>
              </a:rPr>
              <a:t>la</a:t>
            </a:r>
            <a:r>
              <a:rPr sz="2300" b="1" spc="160" dirty="0">
                <a:solidFill>
                  <a:srgbClr val="231F20"/>
                </a:solidFill>
                <a:latin typeface="Calibri"/>
                <a:cs typeface="Calibri"/>
              </a:rPr>
              <a:t> </a:t>
            </a:r>
            <a:r>
              <a:rPr sz="2300" b="1" dirty="0">
                <a:solidFill>
                  <a:srgbClr val="231F20"/>
                </a:solidFill>
                <a:latin typeface="Calibri"/>
                <a:cs typeface="Calibri"/>
              </a:rPr>
              <a:t>double</a:t>
            </a:r>
            <a:r>
              <a:rPr sz="2300" b="1" spc="160" dirty="0">
                <a:solidFill>
                  <a:srgbClr val="231F20"/>
                </a:solidFill>
                <a:latin typeface="Calibri"/>
                <a:cs typeface="Calibri"/>
              </a:rPr>
              <a:t> </a:t>
            </a:r>
            <a:r>
              <a:rPr sz="2300" b="1" spc="50" dirty="0">
                <a:solidFill>
                  <a:srgbClr val="231F20"/>
                </a:solidFill>
                <a:latin typeface="Calibri"/>
                <a:cs typeface="Calibri"/>
              </a:rPr>
              <a:t>authentification</a:t>
            </a:r>
            <a:r>
              <a:rPr sz="2300" b="1" spc="575" dirty="0">
                <a:solidFill>
                  <a:srgbClr val="231F20"/>
                </a:solidFill>
                <a:latin typeface="Calibri"/>
                <a:cs typeface="Calibri"/>
              </a:rPr>
              <a:t> </a:t>
            </a:r>
            <a:r>
              <a:rPr sz="2300" b="1" dirty="0">
                <a:solidFill>
                  <a:srgbClr val="231F20"/>
                </a:solidFill>
                <a:latin typeface="Calibri"/>
                <a:cs typeface="Calibri"/>
              </a:rPr>
              <a:t>pour</a:t>
            </a:r>
            <a:r>
              <a:rPr sz="2300" b="1" spc="80" dirty="0">
                <a:solidFill>
                  <a:srgbClr val="231F20"/>
                </a:solidFill>
                <a:latin typeface="Calibri"/>
                <a:cs typeface="Calibri"/>
              </a:rPr>
              <a:t> </a:t>
            </a:r>
            <a:r>
              <a:rPr sz="2300" b="1" spc="90" dirty="0">
                <a:solidFill>
                  <a:srgbClr val="231F20"/>
                </a:solidFill>
                <a:latin typeface="Calibri"/>
                <a:cs typeface="Calibri"/>
              </a:rPr>
              <a:t>les</a:t>
            </a:r>
            <a:r>
              <a:rPr sz="2300" b="1" spc="80" dirty="0">
                <a:solidFill>
                  <a:srgbClr val="231F20"/>
                </a:solidFill>
                <a:latin typeface="Calibri"/>
                <a:cs typeface="Calibri"/>
              </a:rPr>
              <a:t> </a:t>
            </a:r>
            <a:r>
              <a:rPr sz="2300" b="1" dirty="0">
                <a:solidFill>
                  <a:srgbClr val="231F20"/>
                </a:solidFill>
                <a:latin typeface="Calibri"/>
                <a:cs typeface="Calibri"/>
              </a:rPr>
              <a:t>comptes</a:t>
            </a:r>
            <a:r>
              <a:rPr sz="2300" b="1" spc="80" dirty="0">
                <a:solidFill>
                  <a:srgbClr val="231F20"/>
                </a:solidFill>
                <a:latin typeface="Calibri"/>
                <a:cs typeface="Calibri"/>
              </a:rPr>
              <a:t> sensibles,</a:t>
            </a:r>
            <a:r>
              <a:rPr sz="2300" b="1" spc="85" dirty="0">
                <a:solidFill>
                  <a:srgbClr val="231F20"/>
                </a:solidFill>
                <a:latin typeface="Calibri"/>
                <a:cs typeface="Calibri"/>
              </a:rPr>
              <a:t> </a:t>
            </a:r>
            <a:r>
              <a:rPr sz="2300" b="1" spc="90" dirty="0">
                <a:solidFill>
                  <a:srgbClr val="231F20"/>
                </a:solidFill>
                <a:latin typeface="Calibri"/>
                <a:cs typeface="Calibri"/>
              </a:rPr>
              <a:t>l’utilisation</a:t>
            </a:r>
            <a:r>
              <a:rPr sz="2300" b="1" spc="80" dirty="0">
                <a:solidFill>
                  <a:srgbClr val="231F20"/>
                </a:solidFill>
                <a:latin typeface="Calibri"/>
                <a:cs typeface="Calibri"/>
              </a:rPr>
              <a:t> </a:t>
            </a:r>
            <a:r>
              <a:rPr sz="2300" b="1" dirty="0">
                <a:solidFill>
                  <a:srgbClr val="231F20"/>
                </a:solidFill>
                <a:latin typeface="Calibri"/>
                <a:cs typeface="Calibri"/>
              </a:rPr>
              <a:t>d’un</a:t>
            </a:r>
            <a:r>
              <a:rPr sz="2300" b="1" spc="80" dirty="0">
                <a:solidFill>
                  <a:srgbClr val="231F20"/>
                </a:solidFill>
                <a:latin typeface="Calibri"/>
                <a:cs typeface="Calibri"/>
              </a:rPr>
              <a:t> </a:t>
            </a:r>
            <a:r>
              <a:rPr sz="2300" b="1" spc="70" dirty="0">
                <a:solidFill>
                  <a:srgbClr val="231F20"/>
                </a:solidFill>
                <a:latin typeface="Calibri"/>
                <a:cs typeface="Calibri"/>
              </a:rPr>
              <a:t>gestionnaire</a:t>
            </a:r>
            <a:r>
              <a:rPr sz="2300" b="1" spc="85" dirty="0">
                <a:solidFill>
                  <a:srgbClr val="231F20"/>
                </a:solidFill>
                <a:latin typeface="Calibri"/>
                <a:cs typeface="Calibri"/>
              </a:rPr>
              <a:t> </a:t>
            </a:r>
            <a:r>
              <a:rPr sz="2300" b="1" spc="-25" dirty="0">
                <a:solidFill>
                  <a:srgbClr val="231F20"/>
                </a:solidFill>
                <a:latin typeface="Calibri"/>
                <a:cs typeface="Calibri"/>
              </a:rPr>
              <a:t>de </a:t>
            </a:r>
            <a:r>
              <a:rPr sz="2300" b="1" dirty="0">
                <a:solidFill>
                  <a:srgbClr val="231F20"/>
                </a:solidFill>
                <a:latin typeface="Calibri"/>
                <a:cs typeface="Calibri"/>
              </a:rPr>
              <a:t>mots</a:t>
            </a:r>
            <a:r>
              <a:rPr sz="2300" b="1" spc="35" dirty="0">
                <a:solidFill>
                  <a:srgbClr val="231F20"/>
                </a:solidFill>
                <a:latin typeface="Calibri"/>
                <a:cs typeface="Calibri"/>
              </a:rPr>
              <a:t> </a:t>
            </a:r>
            <a:r>
              <a:rPr sz="2300" b="1" dirty="0">
                <a:solidFill>
                  <a:srgbClr val="231F20"/>
                </a:solidFill>
                <a:latin typeface="Calibri"/>
                <a:cs typeface="Calibri"/>
              </a:rPr>
              <a:t>de</a:t>
            </a:r>
            <a:r>
              <a:rPr sz="2300" b="1" spc="40" dirty="0">
                <a:solidFill>
                  <a:srgbClr val="231F20"/>
                </a:solidFill>
                <a:latin typeface="Calibri"/>
                <a:cs typeface="Calibri"/>
              </a:rPr>
              <a:t> </a:t>
            </a:r>
            <a:r>
              <a:rPr sz="2300" b="1" spc="60" dirty="0">
                <a:solidFill>
                  <a:srgbClr val="231F20"/>
                </a:solidFill>
                <a:latin typeface="Calibri"/>
                <a:cs typeface="Calibri"/>
              </a:rPr>
              <a:t>passe</a:t>
            </a:r>
            <a:r>
              <a:rPr sz="2300" b="1" spc="40" dirty="0">
                <a:solidFill>
                  <a:srgbClr val="231F20"/>
                </a:solidFill>
                <a:latin typeface="Calibri"/>
                <a:cs typeface="Calibri"/>
              </a:rPr>
              <a:t> </a:t>
            </a:r>
            <a:r>
              <a:rPr sz="2300" b="1" dirty="0">
                <a:solidFill>
                  <a:srgbClr val="231F20"/>
                </a:solidFill>
                <a:latin typeface="Calibri"/>
                <a:cs typeface="Calibri"/>
              </a:rPr>
              <a:t>et</a:t>
            </a:r>
            <a:r>
              <a:rPr sz="2300" b="1" spc="40" dirty="0">
                <a:solidFill>
                  <a:srgbClr val="231F20"/>
                </a:solidFill>
                <a:latin typeface="Calibri"/>
                <a:cs typeface="Calibri"/>
              </a:rPr>
              <a:t> </a:t>
            </a:r>
            <a:r>
              <a:rPr sz="2300" b="1" spc="130" dirty="0">
                <a:solidFill>
                  <a:srgbClr val="231F20"/>
                </a:solidFill>
                <a:latin typeface="Calibri"/>
                <a:cs typeface="Calibri"/>
              </a:rPr>
              <a:t>la</a:t>
            </a:r>
            <a:r>
              <a:rPr sz="2300" b="1" spc="40" dirty="0">
                <a:solidFill>
                  <a:srgbClr val="231F20"/>
                </a:solidFill>
                <a:latin typeface="Calibri"/>
                <a:cs typeface="Calibri"/>
              </a:rPr>
              <a:t> </a:t>
            </a:r>
            <a:r>
              <a:rPr sz="2300" b="1" spc="55" dirty="0">
                <a:solidFill>
                  <a:srgbClr val="231F20"/>
                </a:solidFill>
                <a:latin typeface="Calibri"/>
                <a:cs typeface="Calibri"/>
              </a:rPr>
              <a:t>création </a:t>
            </a:r>
            <a:r>
              <a:rPr sz="2300" b="1" dirty="0">
                <a:solidFill>
                  <a:srgbClr val="231F20"/>
                </a:solidFill>
                <a:latin typeface="Calibri"/>
                <a:cs typeface="Calibri"/>
              </a:rPr>
              <a:t>d’un</a:t>
            </a:r>
            <a:r>
              <a:rPr sz="2300" b="1" spc="40" dirty="0">
                <a:solidFill>
                  <a:srgbClr val="231F20"/>
                </a:solidFill>
                <a:latin typeface="Calibri"/>
                <a:cs typeface="Calibri"/>
              </a:rPr>
              <a:t> </a:t>
            </a:r>
            <a:r>
              <a:rPr sz="2300" b="1" dirty="0">
                <a:solidFill>
                  <a:srgbClr val="231F20"/>
                </a:solidFill>
                <a:latin typeface="Calibri"/>
                <a:cs typeface="Calibri"/>
              </a:rPr>
              <a:t>mot</a:t>
            </a:r>
            <a:r>
              <a:rPr sz="2300" b="1" spc="40" dirty="0">
                <a:solidFill>
                  <a:srgbClr val="231F20"/>
                </a:solidFill>
                <a:latin typeface="Calibri"/>
                <a:cs typeface="Calibri"/>
              </a:rPr>
              <a:t> </a:t>
            </a:r>
            <a:r>
              <a:rPr sz="2300" b="1" dirty="0">
                <a:solidFill>
                  <a:srgbClr val="231F20"/>
                </a:solidFill>
                <a:latin typeface="Calibri"/>
                <a:cs typeface="Calibri"/>
              </a:rPr>
              <a:t>de</a:t>
            </a:r>
            <a:r>
              <a:rPr sz="2300" b="1" spc="40" dirty="0">
                <a:solidFill>
                  <a:srgbClr val="231F20"/>
                </a:solidFill>
                <a:latin typeface="Calibri"/>
                <a:cs typeface="Calibri"/>
              </a:rPr>
              <a:t> </a:t>
            </a:r>
            <a:r>
              <a:rPr sz="2300" b="1" spc="60" dirty="0">
                <a:solidFill>
                  <a:srgbClr val="231F20"/>
                </a:solidFill>
                <a:latin typeface="Calibri"/>
                <a:cs typeface="Calibri"/>
              </a:rPr>
              <a:t>passe</a:t>
            </a:r>
            <a:r>
              <a:rPr sz="2300" b="1" spc="40" dirty="0">
                <a:solidFill>
                  <a:srgbClr val="231F20"/>
                </a:solidFill>
                <a:latin typeface="Calibri"/>
                <a:cs typeface="Calibri"/>
              </a:rPr>
              <a:t> </a:t>
            </a:r>
            <a:r>
              <a:rPr sz="2300" b="1" spc="85" dirty="0">
                <a:solidFill>
                  <a:srgbClr val="231F20"/>
                </a:solidFill>
                <a:latin typeface="Calibri"/>
                <a:cs typeface="Calibri"/>
              </a:rPr>
              <a:t>fort</a:t>
            </a:r>
            <a:r>
              <a:rPr sz="2300" b="1" spc="40" dirty="0">
                <a:solidFill>
                  <a:srgbClr val="231F20"/>
                </a:solidFill>
                <a:latin typeface="Calibri"/>
                <a:cs typeface="Calibri"/>
              </a:rPr>
              <a:t> </a:t>
            </a:r>
            <a:r>
              <a:rPr sz="2300" b="1" dirty="0">
                <a:solidFill>
                  <a:srgbClr val="231F20"/>
                </a:solidFill>
                <a:latin typeface="Calibri"/>
                <a:cs typeface="Calibri"/>
              </a:rPr>
              <a:t>et</a:t>
            </a:r>
            <a:r>
              <a:rPr sz="2300" b="1" spc="40" dirty="0">
                <a:solidFill>
                  <a:srgbClr val="231F20"/>
                </a:solidFill>
                <a:latin typeface="Calibri"/>
                <a:cs typeface="Calibri"/>
              </a:rPr>
              <a:t> </a:t>
            </a:r>
            <a:r>
              <a:rPr sz="2300" b="1" spc="100" dirty="0">
                <a:solidFill>
                  <a:srgbClr val="231F20"/>
                </a:solidFill>
                <a:latin typeface="Calibri"/>
                <a:cs typeface="Calibri"/>
              </a:rPr>
              <a:t>facile</a:t>
            </a:r>
            <a:r>
              <a:rPr sz="2300" b="1" spc="40" dirty="0">
                <a:solidFill>
                  <a:srgbClr val="231F20"/>
                </a:solidFill>
                <a:latin typeface="Calibri"/>
                <a:cs typeface="Calibri"/>
              </a:rPr>
              <a:t> </a:t>
            </a:r>
            <a:r>
              <a:rPr sz="2300" b="1" spc="25" dirty="0">
                <a:solidFill>
                  <a:srgbClr val="231F20"/>
                </a:solidFill>
                <a:latin typeface="Calibri"/>
                <a:cs typeface="Calibri"/>
              </a:rPr>
              <a:t>à </a:t>
            </a:r>
            <a:r>
              <a:rPr sz="2300" b="1" spc="45" dirty="0">
                <a:solidFill>
                  <a:srgbClr val="231F20"/>
                </a:solidFill>
                <a:latin typeface="Calibri"/>
                <a:cs typeface="Calibri"/>
              </a:rPr>
              <a:t>mémoriser.</a:t>
            </a:r>
            <a:endParaRPr sz="2300" b="1" dirty="0">
              <a:latin typeface="Calibri"/>
              <a:cs typeface="Calibri"/>
            </a:endParaRPr>
          </a:p>
          <a:p>
            <a:pPr marL="15875">
              <a:lnSpc>
                <a:spcPts val="2590"/>
              </a:lnSpc>
              <a:spcBef>
                <a:spcPts val="1030"/>
              </a:spcBef>
            </a:pPr>
            <a:r>
              <a:rPr sz="2300" spc="65" dirty="0">
                <a:solidFill>
                  <a:srgbClr val="231F20"/>
                </a:solidFill>
                <a:latin typeface="Calibri"/>
                <a:cs typeface="Calibri"/>
              </a:rPr>
              <a:t>À</a:t>
            </a:r>
            <a:r>
              <a:rPr sz="2300" spc="-65" dirty="0">
                <a:solidFill>
                  <a:srgbClr val="231F20"/>
                </a:solidFill>
                <a:latin typeface="Calibri"/>
                <a:cs typeface="Calibri"/>
              </a:rPr>
              <a:t> </a:t>
            </a:r>
            <a:r>
              <a:rPr sz="2300" spc="80" dirty="0">
                <a:solidFill>
                  <a:srgbClr val="231F20"/>
                </a:solidFill>
                <a:latin typeface="Calibri"/>
                <a:cs typeface="Calibri"/>
              </a:rPr>
              <a:t>la</a:t>
            </a:r>
            <a:r>
              <a:rPr sz="2300" spc="-75" dirty="0">
                <a:solidFill>
                  <a:srgbClr val="231F20"/>
                </a:solidFill>
                <a:latin typeface="Calibri"/>
                <a:cs typeface="Calibri"/>
              </a:rPr>
              <a:t> </a:t>
            </a:r>
            <a:r>
              <a:rPr sz="2300" dirty="0">
                <a:solidFill>
                  <a:srgbClr val="231F20"/>
                </a:solidFill>
                <a:latin typeface="Calibri"/>
                <a:cs typeface="Calibri"/>
              </a:rPr>
              <a:t>fin</a:t>
            </a:r>
            <a:r>
              <a:rPr sz="2300" spc="-75" dirty="0">
                <a:solidFill>
                  <a:srgbClr val="231F20"/>
                </a:solidFill>
                <a:latin typeface="Calibri"/>
                <a:cs typeface="Calibri"/>
              </a:rPr>
              <a:t> </a:t>
            </a:r>
            <a:r>
              <a:rPr sz="2300" spc="-10" dirty="0">
                <a:solidFill>
                  <a:srgbClr val="231F20"/>
                </a:solidFill>
                <a:latin typeface="Calibri"/>
                <a:cs typeface="Calibri"/>
              </a:rPr>
              <a:t>de</a:t>
            </a:r>
            <a:r>
              <a:rPr sz="2300" spc="-65" dirty="0">
                <a:solidFill>
                  <a:srgbClr val="231F20"/>
                </a:solidFill>
                <a:latin typeface="Calibri"/>
                <a:cs typeface="Calibri"/>
              </a:rPr>
              <a:t> </a:t>
            </a:r>
            <a:r>
              <a:rPr sz="2300" spc="-10" dirty="0">
                <a:solidFill>
                  <a:srgbClr val="231F20"/>
                </a:solidFill>
                <a:latin typeface="Calibri"/>
                <a:cs typeface="Calibri"/>
              </a:rPr>
              <a:t>cette</a:t>
            </a:r>
            <a:r>
              <a:rPr sz="2300" spc="-70" dirty="0">
                <a:solidFill>
                  <a:srgbClr val="231F20"/>
                </a:solidFill>
                <a:latin typeface="Calibri"/>
                <a:cs typeface="Calibri"/>
              </a:rPr>
              <a:t> </a:t>
            </a:r>
            <a:r>
              <a:rPr sz="2300" dirty="0">
                <a:solidFill>
                  <a:srgbClr val="231F20"/>
                </a:solidFill>
                <a:latin typeface="Calibri"/>
                <a:cs typeface="Calibri"/>
              </a:rPr>
              <a:t>séquence,</a:t>
            </a:r>
            <a:r>
              <a:rPr sz="2300" spc="-65" dirty="0">
                <a:solidFill>
                  <a:srgbClr val="231F20"/>
                </a:solidFill>
                <a:latin typeface="Calibri"/>
                <a:cs typeface="Calibri"/>
              </a:rPr>
              <a:t> </a:t>
            </a:r>
            <a:r>
              <a:rPr sz="2300" dirty="0">
                <a:solidFill>
                  <a:srgbClr val="231F20"/>
                </a:solidFill>
                <a:latin typeface="Calibri"/>
                <a:cs typeface="Calibri"/>
              </a:rPr>
              <a:t>les</a:t>
            </a:r>
            <a:r>
              <a:rPr sz="2300" spc="-70" dirty="0">
                <a:solidFill>
                  <a:srgbClr val="231F20"/>
                </a:solidFill>
                <a:latin typeface="Calibri"/>
                <a:cs typeface="Calibri"/>
              </a:rPr>
              <a:t> </a:t>
            </a:r>
            <a:r>
              <a:rPr sz="2300" dirty="0">
                <a:solidFill>
                  <a:srgbClr val="231F20"/>
                </a:solidFill>
                <a:latin typeface="Calibri"/>
                <a:cs typeface="Calibri"/>
              </a:rPr>
              <a:t>participants</a:t>
            </a:r>
            <a:r>
              <a:rPr sz="2300" spc="-75" dirty="0">
                <a:solidFill>
                  <a:srgbClr val="231F20"/>
                </a:solidFill>
                <a:latin typeface="Calibri"/>
                <a:cs typeface="Calibri"/>
              </a:rPr>
              <a:t> </a:t>
            </a:r>
            <a:r>
              <a:rPr sz="2300" spc="-20" dirty="0">
                <a:solidFill>
                  <a:srgbClr val="231F20"/>
                </a:solidFill>
                <a:latin typeface="Calibri"/>
                <a:cs typeface="Calibri"/>
              </a:rPr>
              <a:t>seront</a:t>
            </a:r>
            <a:r>
              <a:rPr sz="2300" spc="-65" dirty="0">
                <a:solidFill>
                  <a:srgbClr val="231F20"/>
                </a:solidFill>
                <a:latin typeface="Calibri"/>
                <a:cs typeface="Calibri"/>
              </a:rPr>
              <a:t> </a:t>
            </a:r>
            <a:r>
              <a:rPr sz="2300" dirty="0">
                <a:solidFill>
                  <a:srgbClr val="231F20"/>
                </a:solidFill>
                <a:latin typeface="Calibri"/>
                <a:cs typeface="Calibri"/>
              </a:rPr>
              <a:t>en</a:t>
            </a:r>
            <a:r>
              <a:rPr sz="2300" spc="-70" dirty="0">
                <a:solidFill>
                  <a:srgbClr val="231F20"/>
                </a:solidFill>
                <a:latin typeface="Calibri"/>
                <a:cs typeface="Calibri"/>
              </a:rPr>
              <a:t> </a:t>
            </a:r>
            <a:r>
              <a:rPr sz="2300" spc="-20" dirty="0">
                <a:solidFill>
                  <a:srgbClr val="231F20"/>
                </a:solidFill>
                <a:latin typeface="Calibri"/>
                <a:cs typeface="Calibri"/>
              </a:rPr>
              <a:t>mesure</a:t>
            </a:r>
            <a:r>
              <a:rPr sz="2300" spc="-70" dirty="0">
                <a:solidFill>
                  <a:srgbClr val="231F20"/>
                </a:solidFill>
                <a:latin typeface="Calibri"/>
                <a:cs typeface="Calibri"/>
              </a:rPr>
              <a:t> </a:t>
            </a:r>
            <a:r>
              <a:rPr sz="2300" spc="-10" dirty="0">
                <a:solidFill>
                  <a:srgbClr val="231F20"/>
                </a:solidFill>
                <a:latin typeface="Calibri"/>
                <a:cs typeface="Calibri"/>
              </a:rPr>
              <a:t>de</a:t>
            </a:r>
            <a:r>
              <a:rPr sz="2300" spc="-6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8140" marR="906144" indent="-342900" algn="just">
              <a:lnSpc>
                <a:spcPct val="86700"/>
              </a:lnSpc>
              <a:spcBef>
                <a:spcPts val="195"/>
              </a:spcBef>
              <a:buFont typeface="Arial" panose="020B0604020202020204" pitchFamily="34" charset="0"/>
              <a:buChar char="•"/>
              <a:tabLst>
                <a:tab pos="189230" algn="l"/>
              </a:tabLst>
            </a:pPr>
            <a:r>
              <a:rPr sz="2300" b="1" dirty="0">
                <a:solidFill>
                  <a:srgbClr val="231F20"/>
                </a:solidFill>
                <a:latin typeface="Calibri"/>
                <a:cs typeface="Calibri"/>
              </a:rPr>
              <a:t>Comprendre</a:t>
            </a:r>
            <a:r>
              <a:rPr sz="2300" b="1" spc="95" dirty="0">
                <a:solidFill>
                  <a:srgbClr val="231F20"/>
                </a:solidFill>
                <a:latin typeface="Calibri"/>
                <a:cs typeface="Calibri"/>
              </a:rPr>
              <a:t> </a:t>
            </a:r>
            <a:r>
              <a:rPr sz="2300" b="1" spc="90" dirty="0">
                <a:solidFill>
                  <a:srgbClr val="231F20"/>
                </a:solidFill>
                <a:latin typeface="Calibri"/>
                <a:cs typeface="Calibri"/>
              </a:rPr>
              <a:t>les</a:t>
            </a:r>
            <a:r>
              <a:rPr sz="2300" b="1" spc="95" dirty="0">
                <a:solidFill>
                  <a:srgbClr val="231F20"/>
                </a:solidFill>
                <a:latin typeface="Calibri"/>
                <a:cs typeface="Calibri"/>
              </a:rPr>
              <a:t> </a:t>
            </a:r>
            <a:r>
              <a:rPr sz="2300" b="1" spc="60" dirty="0">
                <a:solidFill>
                  <a:srgbClr val="231F20"/>
                </a:solidFill>
                <a:latin typeface="Calibri"/>
                <a:cs typeface="Calibri"/>
              </a:rPr>
              <a:t>techniques</a:t>
            </a:r>
            <a:r>
              <a:rPr sz="2300" b="1" spc="105" dirty="0">
                <a:solidFill>
                  <a:srgbClr val="231F20"/>
                </a:solidFill>
                <a:latin typeface="Calibri"/>
                <a:cs typeface="Calibri"/>
              </a:rPr>
              <a:t> </a:t>
            </a:r>
            <a:r>
              <a:rPr sz="2300" dirty="0">
                <a:solidFill>
                  <a:srgbClr val="231F20"/>
                </a:solidFill>
                <a:latin typeface="Calibri"/>
                <a:cs typeface="Calibri"/>
              </a:rPr>
              <a:t>pour</a:t>
            </a:r>
            <a:r>
              <a:rPr sz="2300" spc="95" dirty="0">
                <a:solidFill>
                  <a:srgbClr val="231F20"/>
                </a:solidFill>
                <a:latin typeface="Calibri"/>
                <a:cs typeface="Calibri"/>
              </a:rPr>
              <a:t> </a:t>
            </a:r>
            <a:r>
              <a:rPr sz="2300" dirty="0">
                <a:solidFill>
                  <a:srgbClr val="231F20"/>
                </a:solidFill>
                <a:latin typeface="Calibri"/>
                <a:cs typeface="Calibri"/>
              </a:rPr>
              <a:t>créer</a:t>
            </a:r>
            <a:r>
              <a:rPr sz="2300" spc="100" dirty="0">
                <a:solidFill>
                  <a:srgbClr val="231F20"/>
                </a:solidFill>
                <a:latin typeface="Calibri"/>
                <a:cs typeface="Calibri"/>
              </a:rPr>
              <a:t> </a:t>
            </a:r>
            <a:r>
              <a:rPr sz="2300" dirty="0">
                <a:solidFill>
                  <a:srgbClr val="231F20"/>
                </a:solidFill>
                <a:latin typeface="Calibri"/>
                <a:cs typeface="Calibri"/>
              </a:rPr>
              <a:t>des</a:t>
            </a:r>
            <a:r>
              <a:rPr sz="2300" spc="95" dirty="0">
                <a:solidFill>
                  <a:srgbClr val="231F20"/>
                </a:solidFill>
                <a:latin typeface="Calibri"/>
                <a:cs typeface="Calibri"/>
              </a:rPr>
              <a:t> </a:t>
            </a:r>
            <a:r>
              <a:rPr sz="2300" dirty="0">
                <a:solidFill>
                  <a:srgbClr val="231F20"/>
                </a:solidFill>
                <a:latin typeface="Calibri"/>
                <a:cs typeface="Calibri"/>
              </a:rPr>
              <a:t>mots</a:t>
            </a:r>
            <a:r>
              <a:rPr sz="2300" spc="95" dirty="0">
                <a:solidFill>
                  <a:srgbClr val="231F20"/>
                </a:solidFill>
                <a:latin typeface="Calibri"/>
                <a:cs typeface="Calibri"/>
              </a:rPr>
              <a:t> </a:t>
            </a:r>
            <a:r>
              <a:rPr sz="2300" dirty="0">
                <a:solidFill>
                  <a:srgbClr val="231F20"/>
                </a:solidFill>
                <a:latin typeface="Calibri"/>
                <a:cs typeface="Calibri"/>
              </a:rPr>
              <a:t>de</a:t>
            </a:r>
            <a:r>
              <a:rPr sz="2300" spc="100" dirty="0">
                <a:solidFill>
                  <a:srgbClr val="231F20"/>
                </a:solidFill>
                <a:latin typeface="Calibri"/>
                <a:cs typeface="Calibri"/>
              </a:rPr>
              <a:t> </a:t>
            </a:r>
            <a:r>
              <a:rPr sz="2300" spc="-10" dirty="0">
                <a:solidFill>
                  <a:srgbClr val="231F20"/>
                </a:solidFill>
                <a:latin typeface="Calibri"/>
                <a:cs typeface="Calibri"/>
              </a:rPr>
              <a:t>passe </a:t>
            </a:r>
            <a:r>
              <a:rPr sz="2300" dirty="0">
                <a:solidFill>
                  <a:srgbClr val="231F20"/>
                </a:solidFill>
                <a:latin typeface="Calibri"/>
                <a:cs typeface="Calibri"/>
              </a:rPr>
              <a:t>uniques</a:t>
            </a:r>
            <a:r>
              <a:rPr sz="2300" spc="45" dirty="0">
                <a:solidFill>
                  <a:srgbClr val="231F20"/>
                </a:solidFill>
                <a:latin typeface="Calibri"/>
                <a:cs typeface="Calibri"/>
              </a:rPr>
              <a:t> </a:t>
            </a:r>
            <a:r>
              <a:rPr sz="2300" dirty="0">
                <a:solidFill>
                  <a:srgbClr val="231F20"/>
                </a:solidFill>
                <a:latin typeface="Calibri"/>
                <a:cs typeface="Calibri"/>
              </a:rPr>
              <a:t>et</a:t>
            </a:r>
            <a:r>
              <a:rPr sz="2300" spc="45" dirty="0">
                <a:solidFill>
                  <a:srgbClr val="231F20"/>
                </a:solidFill>
                <a:latin typeface="Calibri"/>
                <a:cs typeface="Calibri"/>
              </a:rPr>
              <a:t> </a:t>
            </a:r>
            <a:r>
              <a:rPr sz="2300" spc="70" dirty="0">
                <a:solidFill>
                  <a:srgbClr val="231F20"/>
                </a:solidFill>
                <a:latin typeface="Calibri"/>
                <a:cs typeface="Calibri"/>
              </a:rPr>
              <a:t>sécurisés</a:t>
            </a:r>
            <a:r>
              <a:rPr sz="2300" spc="50" dirty="0">
                <a:solidFill>
                  <a:srgbClr val="231F20"/>
                </a:solidFill>
                <a:latin typeface="Calibri"/>
                <a:cs typeface="Calibri"/>
              </a:rPr>
              <a:t> (phrases</a:t>
            </a:r>
            <a:r>
              <a:rPr sz="2300" spc="4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passe,</a:t>
            </a:r>
            <a:r>
              <a:rPr sz="2300" spc="45" dirty="0">
                <a:solidFill>
                  <a:srgbClr val="231F20"/>
                </a:solidFill>
                <a:latin typeface="Calibri"/>
                <a:cs typeface="Calibri"/>
              </a:rPr>
              <a:t> </a:t>
            </a:r>
            <a:r>
              <a:rPr sz="2300" spc="70" dirty="0">
                <a:solidFill>
                  <a:srgbClr val="231F20"/>
                </a:solidFill>
                <a:latin typeface="Calibri"/>
                <a:cs typeface="Calibri"/>
              </a:rPr>
              <a:t>les</a:t>
            </a:r>
            <a:r>
              <a:rPr sz="2300" spc="50" dirty="0">
                <a:solidFill>
                  <a:srgbClr val="231F20"/>
                </a:solidFill>
                <a:latin typeface="Calibri"/>
                <a:cs typeface="Calibri"/>
              </a:rPr>
              <a:t> </a:t>
            </a:r>
            <a:r>
              <a:rPr sz="2300" dirty="0">
                <a:solidFill>
                  <a:srgbClr val="231F20"/>
                </a:solidFill>
                <a:latin typeface="Calibri"/>
                <a:cs typeface="Calibri"/>
              </a:rPr>
              <a:t>mots</a:t>
            </a:r>
            <a:r>
              <a:rPr sz="2300" spc="45" dirty="0">
                <a:solidFill>
                  <a:srgbClr val="231F20"/>
                </a:solidFill>
                <a:latin typeface="Calibri"/>
                <a:cs typeface="Calibri"/>
              </a:rPr>
              <a:t> </a:t>
            </a:r>
            <a:r>
              <a:rPr sz="2300" spc="-10" dirty="0">
                <a:solidFill>
                  <a:srgbClr val="231F20"/>
                </a:solidFill>
                <a:latin typeface="Calibri"/>
                <a:cs typeface="Calibri"/>
              </a:rPr>
              <a:t>aléatoires, </a:t>
            </a:r>
            <a:r>
              <a:rPr sz="2300" dirty="0">
                <a:solidFill>
                  <a:srgbClr val="231F20"/>
                </a:solidFill>
                <a:latin typeface="Calibri"/>
                <a:cs typeface="Calibri"/>
              </a:rPr>
              <a:t>gestionnaire</a:t>
            </a:r>
            <a:r>
              <a:rPr sz="2300" spc="155" dirty="0">
                <a:solidFill>
                  <a:srgbClr val="231F20"/>
                </a:solidFill>
                <a:latin typeface="Calibri"/>
                <a:cs typeface="Calibri"/>
              </a:rPr>
              <a:t> </a:t>
            </a:r>
            <a:r>
              <a:rPr sz="2300" dirty="0">
                <a:solidFill>
                  <a:srgbClr val="231F20"/>
                </a:solidFill>
                <a:latin typeface="Calibri"/>
                <a:cs typeface="Calibri"/>
              </a:rPr>
              <a:t>de</a:t>
            </a:r>
            <a:r>
              <a:rPr sz="2300" spc="155" dirty="0">
                <a:solidFill>
                  <a:srgbClr val="231F20"/>
                </a:solidFill>
                <a:latin typeface="Calibri"/>
                <a:cs typeface="Calibri"/>
              </a:rPr>
              <a:t> </a:t>
            </a:r>
            <a:r>
              <a:rPr sz="2300" dirty="0">
                <a:solidFill>
                  <a:srgbClr val="231F20"/>
                </a:solidFill>
                <a:latin typeface="Calibri"/>
                <a:cs typeface="Calibri"/>
              </a:rPr>
              <a:t>mots</a:t>
            </a:r>
            <a:r>
              <a:rPr sz="2300" spc="155" dirty="0">
                <a:solidFill>
                  <a:srgbClr val="231F20"/>
                </a:solidFill>
                <a:latin typeface="Calibri"/>
                <a:cs typeface="Calibri"/>
              </a:rPr>
              <a:t> </a:t>
            </a:r>
            <a:r>
              <a:rPr sz="2300" dirty="0">
                <a:solidFill>
                  <a:srgbClr val="231F20"/>
                </a:solidFill>
                <a:latin typeface="Calibri"/>
                <a:cs typeface="Calibri"/>
              </a:rPr>
              <a:t>de</a:t>
            </a:r>
            <a:r>
              <a:rPr sz="2300" spc="155" dirty="0">
                <a:solidFill>
                  <a:srgbClr val="231F20"/>
                </a:solidFill>
                <a:latin typeface="Calibri"/>
                <a:cs typeface="Calibri"/>
              </a:rPr>
              <a:t> </a:t>
            </a:r>
            <a:r>
              <a:rPr sz="2300" spc="-10" dirty="0">
                <a:solidFill>
                  <a:srgbClr val="231F20"/>
                </a:solidFill>
                <a:latin typeface="Calibri"/>
                <a:cs typeface="Calibri"/>
              </a:rPr>
              <a:t>passe).</a:t>
            </a:r>
            <a:endParaRPr sz="2300" dirty="0">
              <a:latin typeface="Calibri"/>
              <a:cs typeface="Calibri"/>
            </a:endParaRPr>
          </a:p>
          <a:p>
            <a:pPr marL="358140" marR="5080" indent="-342900" algn="just">
              <a:lnSpc>
                <a:spcPts val="2380"/>
              </a:lnSpc>
              <a:spcBef>
                <a:spcPts val="55"/>
              </a:spcBef>
              <a:buFont typeface="Arial" panose="020B0604020202020204" pitchFamily="34" charset="0"/>
              <a:buChar char="•"/>
              <a:tabLst>
                <a:tab pos="188595" algn="l"/>
              </a:tabLst>
            </a:pPr>
            <a:r>
              <a:rPr sz="2300" dirty="0">
                <a:solidFill>
                  <a:srgbClr val="231F20"/>
                </a:solidFill>
                <a:latin typeface="Calibri"/>
                <a:cs typeface="Calibri"/>
              </a:rPr>
              <a:t>Identifier</a:t>
            </a:r>
            <a:r>
              <a:rPr sz="2300" spc="100" dirty="0">
                <a:solidFill>
                  <a:srgbClr val="231F20"/>
                </a:solidFill>
                <a:latin typeface="Calibri"/>
                <a:cs typeface="Calibri"/>
              </a:rPr>
              <a:t> </a:t>
            </a:r>
            <a:r>
              <a:rPr sz="2300" dirty="0">
                <a:solidFill>
                  <a:srgbClr val="231F20"/>
                </a:solidFill>
                <a:latin typeface="Calibri"/>
                <a:cs typeface="Calibri"/>
              </a:rPr>
              <a:t>l’intérêt</a:t>
            </a:r>
            <a:r>
              <a:rPr sz="2300" spc="105" dirty="0">
                <a:solidFill>
                  <a:srgbClr val="231F20"/>
                </a:solidFill>
                <a:latin typeface="Calibri"/>
                <a:cs typeface="Calibri"/>
              </a:rPr>
              <a:t> </a:t>
            </a:r>
            <a:r>
              <a:rPr sz="2300" dirty="0">
                <a:solidFill>
                  <a:srgbClr val="231F20"/>
                </a:solidFill>
                <a:latin typeface="Calibri"/>
                <a:cs typeface="Calibri"/>
              </a:rPr>
              <a:t>de</a:t>
            </a:r>
            <a:r>
              <a:rPr sz="2300" spc="100" dirty="0">
                <a:solidFill>
                  <a:srgbClr val="231F20"/>
                </a:solidFill>
                <a:latin typeface="Calibri"/>
                <a:cs typeface="Calibri"/>
              </a:rPr>
              <a:t> la</a:t>
            </a:r>
            <a:r>
              <a:rPr sz="2300" spc="105" dirty="0">
                <a:solidFill>
                  <a:srgbClr val="231F20"/>
                </a:solidFill>
                <a:latin typeface="Calibri"/>
                <a:cs typeface="Calibri"/>
              </a:rPr>
              <a:t> </a:t>
            </a:r>
            <a:r>
              <a:rPr sz="2300" b="1" dirty="0">
                <a:solidFill>
                  <a:srgbClr val="231F20"/>
                </a:solidFill>
                <a:latin typeface="Calibri"/>
                <a:cs typeface="Calibri"/>
              </a:rPr>
              <a:t>double</a:t>
            </a:r>
            <a:r>
              <a:rPr sz="2300" b="1" spc="105" dirty="0">
                <a:solidFill>
                  <a:srgbClr val="231F20"/>
                </a:solidFill>
                <a:latin typeface="Calibri"/>
                <a:cs typeface="Calibri"/>
              </a:rPr>
              <a:t> </a:t>
            </a:r>
            <a:r>
              <a:rPr sz="2300" b="1" spc="65" dirty="0">
                <a:solidFill>
                  <a:srgbClr val="231F20"/>
                </a:solidFill>
                <a:latin typeface="Calibri"/>
                <a:cs typeface="Calibri"/>
              </a:rPr>
              <a:t>authentification</a:t>
            </a:r>
            <a:r>
              <a:rPr sz="2300" b="1" spc="100" dirty="0">
                <a:solidFill>
                  <a:srgbClr val="231F20"/>
                </a:solidFill>
                <a:latin typeface="Calibri"/>
                <a:cs typeface="Calibri"/>
              </a:rPr>
              <a:t> </a:t>
            </a:r>
            <a:r>
              <a:rPr sz="2300" dirty="0">
                <a:solidFill>
                  <a:srgbClr val="231F20"/>
                </a:solidFill>
                <a:latin typeface="Calibri"/>
                <a:cs typeface="Calibri"/>
              </a:rPr>
              <a:t>pour</a:t>
            </a:r>
            <a:r>
              <a:rPr sz="2300" spc="105" dirty="0">
                <a:solidFill>
                  <a:srgbClr val="231F20"/>
                </a:solidFill>
                <a:latin typeface="Calibri"/>
                <a:cs typeface="Calibri"/>
              </a:rPr>
              <a:t> </a:t>
            </a:r>
            <a:r>
              <a:rPr sz="2300" spc="75" dirty="0">
                <a:solidFill>
                  <a:srgbClr val="231F20"/>
                </a:solidFill>
                <a:latin typeface="Calibri"/>
                <a:cs typeface="Calibri"/>
              </a:rPr>
              <a:t>les</a:t>
            </a:r>
            <a:r>
              <a:rPr sz="2300" spc="105" dirty="0">
                <a:solidFill>
                  <a:srgbClr val="231F20"/>
                </a:solidFill>
                <a:latin typeface="Calibri"/>
                <a:cs typeface="Calibri"/>
              </a:rPr>
              <a:t> </a:t>
            </a:r>
            <a:r>
              <a:rPr sz="2300" spc="-10" dirty="0">
                <a:solidFill>
                  <a:srgbClr val="231F20"/>
                </a:solidFill>
                <a:latin typeface="Calibri"/>
                <a:cs typeface="Calibri"/>
              </a:rPr>
              <a:t>comptes </a:t>
            </a:r>
            <a:r>
              <a:rPr sz="2300" spc="70" dirty="0">
                <a:solidFill>
                  <a:srgbClr val="231F20"/>
                </a:solidFill>
                <a:latin typeface="Calibri"/>
                <a:cs typeface="Calibri"/>
              </a:rPr>
              <a:t>les</a:t>
            </a:r>
            <a:r>
              <a:rPr sz="2300" spc="15" dirty="0">
                <a:solidFill>
                  <a:srgbClr val="231F20"/>
                </a:solidFill>
                <a:latin typeface="Calibri"/>
                <a:cs typeface="Calibri"/>
              </a:rPr>
              <a:t> </a:t>
            </a:r>
            <a:r>
              <a:rPr sz="2300" spc="65" dirty="0">
                <a:solidFill>
                  <a:srgbClr val="231F20"/>
                </a:solidFill>
                <a:latin typeface="Calibri"/>
                <a:cs typeface="Calibri"/>
              </a:rPr>
              <a:t>plus</a:t>
            </a:r>
            <a:r>
              <a:rPr sz="2300" spc="15" dirty="0">
                <a:solidFill>
                  <a:srgbClr val="231F20"/>
                </a:solidFill>
                <a:latin typeface="Calibri"/>
                <a:cs typeface="Calibri"/>
              </a:rPr>
              <a:t> </a:t>
            </a:r>
            <a:r>
              <a:rPr sz="2300" spc="55" dirty="0">
                <a:solidFill>
                  <a:srgbClr val="231F20"/>
                </a:solidFill>
                <a:latin typeface="Calibri"/>
                <a:cs typeface="Calibri"/>
              </a:rPr>
              <a:t>sensibles,</a:t>
            </a:r>
            <a:r>
              <a:rPr sz="2300" spc="15" dirty="0">
                <a:solidFill>
                  <a:srgbClr val="231F20"/>
                </a:solidFill>
                <a:latin typeface="Calibri"/>
                <a:cs typeface="Calibri"/>
              </a:rPr>
              <a:t> </a:t>
            </a:r>
            <a:r>
              <a:rPr sz="2300" dirty="0">
                <a:solidFill>
                  <a:srgbClr val="231F20"/>
                </a:solidFill>
                <a:latin typeface="Calibri"/>
                <a:cs typeface="Calibri"/>
              </a:rPr>
              <a:t>dont</a:t>
            </a:r>
            <a:r>
              <a:rPr sz="2300" spc="20" dirty="0">
                <a:solidFill>
                  <a:srgbClr val="231F20"/>
                </a:solidFill>
                <a:latin typeface="Calibri"/>
                <a:cs typeface="Calibri"/>
              </a:rPr>
              <a:t> </a:t>
            </a:r>
            <a:r>
              <a:rPr sz="2300" spc="60" dirty="0">
                <a:solidFill>
                  <a:srgbClr val="231F20"/>
                </a:solidFill>
                <a:latin typeface="Calibri"/>
                <a:cs typeface="Calibri"/>
              </a:rPr>
              <a:t>le</a:t>
            </a:r>
            <a:r>
              <a:rPr sz="2300" spc="15" dirty="0">
                <a:solidFill>
                  <a:srgbClr val="231F20"/>
                </a:solidFill>
                <a:latin typeface="Calibri"/>
                <a:cs typeface="Calibri"/>
              </a:rPr>
              <a:t> </a:t>
            </a:r>
            <a:r>
              <a:rPr sz="2300" dirty="0">
                <a:solidFill>
                  <a:srgbClr val="231F20"/>
                </a:solidFill>
                <a:latin typeface="Calibri"/>
                <a:cs typeface="Calibri"/>
              </a:rPr>
              <a:t>compte</a:t>
            </a:r>
            <a:r>
              <a:rPr sz="2300" spc="15" dirty="0">
                <a:solidFill>
                  <a:srgbClr val="231F20"/>
                </a:solidFill>
                <a:latin typeface="Calibri"/>
                <a:cs typeface="Calibri"/>
              </a:rPr>
              <a:t> </a:t>
            </a:r>
            <a:r>
              <a:rPr sz="2300" dirty="0">
                <a:solidFill>
                  <a:srgbClr val="231F20"/>
                </a:solidFill>
                <a:latin typeface="Calibri"/>
                <a:cs typeface="Calibri"/>
              </a:rPr>
              <a:t>de</a:t>
            </a:r>
            <a:r>
              <a:rPr sz="2300" spc="20" dirty="0">
                <a:solidFill>
                  <a:srgbClr val="231F20"/>
                </a:solidFill>
                <a:latin typeface="Calibri"/>
                <a:cs typeface="Calibri"/>
              </a:rPr>
              <a:t> </a:t>
            </a:r>
            <a:r>
              <a:rPr sz="2300" spc="40" dirty="0">
                <a:solidFill>
                  <a:srgbClr val="231F20"/>
                </a:solidFill>
                <a:latin typeface="Calibri"/>
                <a:cs typeface="Calibri"/>
              </a:rPr>
              <a:t>messagerie.</a:t>
            </a:r>
            <a:endParaRPr sz="2300" dirty="0">
              <a:latin typeface="Calibri"/>
              <a:cs typeface="Calibri"/>
            </a:endParaRPr>
          </a:p>
        </p:txBody>
      </p:sp>
      <p:sp>
        <p:nvSpPr>
          <p:cNvPr id="5" name="object 5"/>
          <p:cNvSpPr txBox="1">
            <a:spLocks noGrp="1"/>
          </p:cNvSpPr>
          <p:nvPr>
            <p:ph type="title"/>
          </p:nvPr>
        </p:nvSpPr>
        <p:spPr>
          <a:xfrm>
            <a:off x="11820556" y="1450008"/>
            <a:ext cx="4606290" cy="1027845"/>
          </a:xfrm>
          <a:prstGeom prst="rect">
            <a:avLst/>
          </a:prstGeom>
        </p:spPr>
        <p:txBody>
          <a:bodyPr vert="horz" wrap="square" lIns="0" tIns="12065" rIns="0" bIns="0" rtlCol="0">
            <a:spAutoFit/>
          </a:bodyPr>
          <a:lstStyle/>
          <a:p>
            <a:pPr marL="12700">
              <a:lnSpc>
                <a:spcPct val="100000"/>
              </a:lnSpc>
              <a:spcBef>
                <a:spcPts val="95"/>
              </a:spcBef>
            </a:pPr>
            <a:r>
              <a:rPr lang="fr-FR" sz="6600" b="1" spc="-300" dirty="0"/>
              <a:t>LES ACTIVITÉS</a:t>
            </a:r>
          </a:p>
        </p:txBody>
      </p:sp>
      <p:sp>
        <p:nvSpPr>
          <p:cNvPr id="6" name="object 6"/>
          <p:cNvSpPr txBox="1"/>
          <p:nvPr/>
        </p:nvSpPr>
        <p:spPr>
          <a:xfrm>
            <a:off x="11820556" y="2776813"/>
            <a:ext cx="6854825" cy="6732741"/>
          </a:xfrm>
          <a:prstGeom prst="rect">
            <a:avLst/>
          </a:prstGeom>
        </p:spPr>
        <p:txBody>
          <a:bodyPr vert="horz" wrap="square" lIns="0" tIns="0" rIns="0" bIns="0" rtlCol="0">
            <a:spAutoFit/>
          </a:bodyPr>
          <a:lstStyle/>
          <a:p>
            <a:pPr marL="12700" marR="416559">
              <a:lnSpc>
                <a:spcPct val="102699"/>
              </a:lnSpc>
            </a:pPr>
            <a:r>
              <a:rPr lang="fr-FR" sz="3750" b="1" u="sng" spc="-300" dirty="0">
                <a:solidFill>
                  <a:srgbClr val="231F20"/>
                </a:solidFill>
                <a:uFill>
                  <a:solidFill>
                    <a:srgbClr val="231F20"/>
                  </a:solidFill>
                </a:uFill>
                <a:latin typeface="Calibri"/>
                <a:cs typeface="Calibri"/>
              </a:rPr>
              <a:t>ACTIVITÉ 1</a:t>
            </a:r>
            <a:r>
              <a:rPr lang="fr-FR" sz="3750" b="1" spc="-300" dirty="0">
                <a:solidFill>
                  <a:srgbClr val="231F20"/>
                </a:solidFill>
                <a:latin typeface="Calibri"/>
                <a:cs typeface="Calibri"/>
              </a:rPr>
              <a:t> : UN BON MOT DE PASSE, C’EST VOTRE MEILLEURE LIGNE DE DÉFENSE</a:t>
            </a:r>
            <a:endParaRPr lang="fr-FR" sz="3750" b="1" spc="-300" dirty="0">
              <a:latin typeface="Calibri"/>
              <a:cs typeface="Calibri"/>
            </a:endParaRPr>
          </a:p>
          <a:p>
            <a:pPr marL="12700" marR="5080">
              <a:lnSpc>
                <a:spcPct val="103499"/>
              </a:lnSpc>
              <a:spcBef>
                <a:spcPts val="610"/>
              </a:spcBef>
            </a:pPr>
            <a:r>
              <a:rPr sz="2450" spc="50" dirty="0">
                <a:solidFill>
                  <a:srgbClr val="231F20"/>
                </a:solidFill>
                <a:latin typeface="Calibri"/>
                <a:cs typeface="Calibri"/>
              </a:rPr>
              <a:t>Faire</a:t>
            </a:r>
            <a:r>
              <a:rPr sz="2450" spc="75" dirty="0">
                <a:solidFill>
                  <a:srgbClr val="231F20"/>
                </a:solidFill>
                <a:latin typeface="Calibri"/>
                <a:cs typeface="Calibri"/>
              </a:rPr>
              <a:t> </a:t>
            </a:r>
            <a:r>
              <a:rPr sz="2450" dirty="0">
                <a:solidFill>
                  <a:srgbClr val="231F20"/>
                </a:solidFill>
                <a:latin typeface="Calibri"/>
                <a:cs typeface="Calibri"/>
              </a:rPr>
              <a:t>connaitre</a:t>
            </a:r>
            <a:r>
              <a:rPr sz="2450" spc="70" dirty="0">
                <a:solidFill>
                  <a:srgbClr val="231F20"/>
                </a:solidFill>
                <a:latin typeface="Calibri"/>
                <a:cs typeface="Calibri"/>
              </a:rPr>
              <a:t> </a:t>
            </a:r>
            <a:r>
              <a:rPr sz="2450" spc="85" dirty="0">
                <a:solidFill>
                  <a:srgbClr val="231F20"/>
                </a:solidFill>
                <a:latin typeface="Calibri"/>
                <a:cs typeface="Calibri"/>
              </a:rPr>
              <a:t>les</a:t>
            </a:r>
            <a:r>
              <a:rPr sz="2450" spc="75" dirty="0">
                <a:solidFill>
                  <a:srgbClr val="231F20"/>
                </a:solidFill>
                <a:latin typeface="Calibri"/>
                <a:cs typeface="Calibri"/>
              </a:rPr>
              <a:t> </a:t>
            </a:r>
            <a:r>
              <a:rPr sz="2450" spc="55" dirty="0">
                <a:solidFill>
                  <a:srgbClr val="231F20"/>
                </a:solidFill>
                <a:latin typeface="Calibri"/>
                <a:cs typeface="Calibri"/>
              </a:rPr>
              <a:t>menaces</a:t>
            </a:r>
            <a:r>
              <a:rPr sz="2450" spc="80" dirty="0">
                <a:solidFill>
                  <a:srgbClr val="231F20"/>
                </a:solidFill>
                <a:latin typeface="Calibri"/>
                <a:cs typeface="Calibri"/>
              </a:rPr>
              <a:t> </a:t>
            </a:r>
            <a:r>
              <a:rPr sz="2450" spc="55" dirty="0">
                <a:solidFill>
                  <a:srgbClr val="231F20"/>
                </a:solidFill>
                <a:latin typeface="Calibri"/>
                <a:cs typeface="Calibri"/>
              </a:rPr>
              <a:t>qui</a:t>
            </a:r>
            <a:r>
              <a:rPr sz="2450" spc="70" dirty="0">
                <a:solidFill>
                  <a:srgbClr val="231F20"/>
                </a:solidFill>
                <a:latin typeface="Calibri"/>
                <a:cs typeface="Calibri"/>
              </a:rPr>
              <a:t> </a:t>
            </a:r>
            <a:r>
              <a:rPr sz="2450" dirty="0">
                <a:solidFill>
                  <a:srgbClr val="231F20"/>
                </a:solidFill>
                <a:latin typeface="Calibri"/>
                <a:cs typeface="Calibri"/>
              </a:rPr>
              <a:t>pèsent</a:t>
            </a:r>
            <a:r>
              <a:rPr sz="2450" spc="65" dirty="0">
                <a:solidFill>
                  <a:srgbClr val="231F20"/>
                </a:solidFill>
                <a:latin typeface="Calibri"/>
                <a:cs typeface="Calibri"/>
              </a:rPr>
              <a:t> </a:t>
            </a:r>
            <a:r>
              <a:rPr sz="2450" spc="70" dirty="0">
                <a:solidFill>
                  <a:srgbClr val="231F20"/>
                </a:solidFill>
                <a:latin typeface="Calibri"/>
                <a:cs typeface="Calibri"/>
              </a:rPr>
              <a:t>sur</a:t>
            </a:r>
            <a:r>
              <a:rPr sz="2450" spc="75" dirty="0">
                <a:solidFill>
                  <a:srgbClr val="231F20"/>
                </a:solidFill>
                <a:latin typeface="Calibri"/>
                <a:cs typeface="Calibri"/>
              </a:rPr>
              <a:t> </a:t>
            </a:r>
            <a:r>
              <a:rPr sz="2450" spc="85" dirty="0">
                <a:solidFill>
                  <a:srgbClr val="231F20"/>
                </a:solidFill>
                <a:latin typeface="Calibri"/>
                <a:cs typeface="Calibri"/>
              </a:rPr>
              <a:t>les</a:t>
            </a:r>
            <a:r>
              <a:rPr sz="2450" spc="75" dirty="0">
                <a:solidFill>
                  <a:srgbClr val="231F20"/>
                </a:solidFill>
                <a:latin typeface="Calibri"/>
                <a:cs typeface="Calibri"/>
              </a:rPr>
              <a:t> </a:t>
            </a:r>
            <a:r>
              <a:rPr sz="2450" spc="-20" dirty="0">
                <a:solidFill>
                  <a:srgbClr val="231F20"/>
                </a:solidFill>
                <a:latin typeface="Calibri"/>
                <a:cs typeface="Calibri"/>
              </a:rPr>
              <a:t>mots </a:t>
            </a:r>
            <a:r>
              <a:rPr sz="2450" dirty="0">
                <a:solidFill>
                  <a:srgbClr val="231F20"/>
                </a:solidFill>
                <a:latin typeface="Calibri"/>
                <a:cs typeface="Calibri"/>
              </a:rPr>
              <a:t>de</a:t>
            </a:r>
            <a:r>
              <a:rPr sz="2450" spc="15" dirty="0">
                <a:solidFill>
                  <a:srgbClr val="231F20"/>
                </a:solidFill>
                <a:latin typeface="Calibri"/>
                <a:cs typeface="Calibri"/>
              </a:rPr>
              <a:t> </a:t>
            </a:r>
            <a:r>
              <a:rPr sz="2450" spc="60" dirty="0">
                <a:solidFill>
                  <a:srgbClr val="231F20"/>
                </a:solidFill>
                <a:latin typeface="Calibri"/>
                <a:cs typeface="Calibri"/>
              </a:rPr>
              <a:t>passe</a:t>
            </a:r>
            <a:r>
              <a:rPr sz="2450" spc="10" dirty="0">
                <a:solidFill>
                  <a:srgbClr val="231F20"/>
                </a:solidFill>
                <a:latin typeface="Calibri"/>
                <a:cs typeface="Calibri"/>
              </a:rPr>
              <a:t> </a:t>
            </a:r>
            <a:r>
              <a:rPr sz="2450" dirty="0">
                <a:solidFill>
                  <a:srgbClr val="231F20"/>
                </a:solidFill>
                <a:latin typeface="Calibri"/>
                <a:cs typeface="Calibri"/>
              </a:rPr>
              <a:t>et</a:t>
            </a:r>
            <a:r>
              <a:rPr sz="2450" spc="15" dirty="0">
                <a:solidFill>
                  <a:srgbClr val="231F20"/>
                </a:solidFill>
                <a:latin typeface="Calibri"/>
                <a:cs typeface="Calibri"/>
              </a:rPr>
              <a:t> </a:t>
            </a:r>
            <a:r>
              <a:rPr sz="2450" spc="110" dirty="0">
                <a:solidFill>
                  <a:srgbClr val="231F20"/>
                </a:solidFill>
                <a:latin typeface="Calibri"/>
                <a:cs typeface="Calibri"/>
              </a:rPr>
              <a:t>la</a:t>
            </a:r>
            <a:r>
              <a:rPr sz="2450" spc="10" dirty="0">
                <a:solidFill>
                  <a:srgbClr val="231F20"/>
                </a:solidFill>
                <a:latin typeface="Calibri"/>
                <a:cs typeface="Calibri"/>
              </a:rPr>
              <a:t> </a:t>
            </a:r>
            <a:r>
              <a:rPr sz="2450" spc="55" dirty="0">
                <a:solidFill>
                  <a:srgbClr val="231F20"/>
                </a:solidFill>
                <a:latin typeface="Calibri"/>
                <a:cs typeface="Calibri"/>
              </a:rPr>
              <a:t>nécessité</a:t>
            </a:r>
            <a:r>
              <a:rPr sz="2450" spc="20" dirty="0">
                <a:solidFill>
                  <a:srgbClr val="231F20"/>
                </a:solidFill>
                <a:latin typeface="Calibri"/>
                <a:cs typeface="Calibri"/>
              </a:rPr>
              <a:t> </a:t>
            </a:r>
            <a:r>
              <a:rPr sz="2450" dirty="0">
                <a:solidFill>
                  <a:srgbClr val="231F20"/>
                </a:solidFill>
                <a:latin typeface="Calibri"/>
                <a:cs typeface="Calibri"/>
              </a:rPr>
              <a:t>d’avoir</a:t>
            </a:r>
            <a:r>
              <a:rPr sz="2450" spc="15" dirty="0">
                <a:solidFill>
                  <a:srgbClr val="231F20"/>
                </a:solidFill>
                <a:latin typeface="Calibri"/>
                <a:cs typeface="Calibri"/>
              </a:rPr>
              <a:t> </a:t>
            </a:r>
            <a:r>
              <a:rPr sz="2450" spc="50" dirty="0">
                <a:solidFill>
                  <a:srgbClr val="231F20"/>
                </a:solidFill>
                <a:latin typeface="Calibri"/>
                <a:cs typeface="Calibri"/>
              </a:rPr>
              <a:t>un</a:t>
            </a:r>
            <a:r>
              <a:rPr sz="2450" spc="15" dirty="0">
                <a:solidFill>
                  <a:srgbClr val="231F20"/>
                </a:solidFill>
                <a:latin typeface="Calibri"/>
                <a:cs typeface="Calibri"/>
              </a:rPr>
              <a:t> </a:t>
            </a:r>
            <a:r>
              <a:rPr sz="2450" dirty="0">
                <a:solidFill>
                  <a:srgbClr val="231F20"/>
                </a:solidFill>
                <a:latin typeface="Calibri"/>
                <a:cs typeface="Calibri"/>
              </a:rPr>
              <a:t>mot</a:t>
            </a:r>
            <a:r>
              <a:rPr sz="2450" spc="20" dirty="0">
                <a:solidFill>
                  <a:srgbClr val="231F20"/>
                </a:solidFill>
                <a:latin typeface="Calibri"/>
                <a:cs typeface="Calibri"/>
              </a:rPr>
              <a:t> </a:t>
            </a:r>
            <a:r>
              <a:rPr sz="2450" dirty="0">
                <a:solidFill>
                  <a:srgbClr val="231F20"/>
                </a:solidFill>
                <a:latin typeface="Calibri"/>
                <a:cs typeface="Calibri"/>
              </a:rPr>
              <a:t>de</a:t>
            </a:r>
            <a:r>
              <a:rPr sz="2450" spc="30" dirty="0">
                <a:solidFill>
                  <a:srgbClr val="231F20"/>
                </a:solidFill>
                <a:latin typeface="Calibri"/>
                <a:cs typeface="Calibri"/>
              </a:rPr>
              <a:t> </a:t>
            </a:r>
            <a:r>
              <a:rPr sz="2450" spc="50" dirty="0">
                <a:solidFill>
                  <a:srgbClr val="231F20"/>
                </a:solidFill>
                <a:latin typeface="Calibri"/>
                <a:cs typeface="Calibri"/>
              </a:rPr>
              <a:t>passe </a:t>
            </a:r>
            <a:r>
              <a:rPr sz="2450" dirty="0">
                <a:solidFill>
                  <a:srgbClr val="231F20"/>
                </a:solidFill>
                <a:latin typeface="Calibri"/>
                <a:cs typeface="Calibri"/>
              </a:rPr>
              <a:t>unique</a:t>
            </a:r>
            <a:r>
              <a:rPr sz="2450" spc="90" dirty="0">
                <a:solidFill>
                  <a:srgbClr val="231F20"/>
                </a:solidFill>
                <a:latin typeface="Calibri"/>
                <a:cs typeface="Calibri"/>
              </a:rPr>
              <a:t> </a:t>
            </a:r>
            <a:r>
              <a:rPr sz="2450" dirty="0">
                <a:solidFill>
                  <a:srgbClr val="231F20"/>
                </a:solidFill>
                <a:latin typeface="Calibri"/>
                <a:cs typeface="Calibri"/>
              </a:rPr>
              <a:t>et</a:t>
            </a:r>
            <a:r>
              <a:rPr sz="2450" spc="85" dirty="0">
                <a:solidFill>
                  <a:srgbClr val="231F20"/>
                </a:solidFill>
                <a:latin typeface="Calibri"/>
                <a:cs typeface="Calibri"/>
              </a:rPr>
              <a:t> </a:t>
            </a:r>
            <a:r>
              <a:rPr sz="2450" dirty="0">
                <a:solidFill>
                  <a:srgbClr val="231F20"/>
                </a:solidFill>
                <a:latin typeface="Calibri"/>
                <a:cs typeface="Calibri"/>
              </a:rPr>
              <a:t>fort</a:t>
            </a:r>
            <a:r>
              <a:rPr sz="2450" spc="90" dirty="0">
                <a:solidFill>
                  <a:srgbClr val="231F20"/>
                </a:solidFill>
                <a:latin typeface="Calibri"/>
                <a:cs typeface="Calibri"/>
              </a:rPr>
              <a:t> </a:t>
            </a:r>
            <a:r>
              <a:rPr sz="2450" dirty="0">
                <a:solidFill>
                  <a:srgbClr val="231F20"/>
                </a:solidFill>
                <a:latin typeface="Calibri"/>
                <a:cs typeface="Calibri"/>
              </a:rPr>
              <a:t>par</a:t>
            </a:r>
            <a:r>
              <a:rPr sz="2450" spc="85" dirty="0">
                <a:solidFill>
                  <a:srgbClr val="231F20"/>
                </a:solidFill>
                <a:latin typeface="Calibri"/>
                <a:cs typeface="Calibri"/>
              </a:rPr>
              <a:t> </a:t>
            </a:r>
            <a:r>
              <a:rPr sz="2450" spc="55" dirty="0">
                <a:solidFill>
                  <a:srgbClr val="231F20"/>
                </a:solidFill>
                <a:latin typeface="Calibri"/>
                <a:cs typeface="Calibri"/>
              </a:rPr>
              <a:t>site</a:t>
            </a:r>
            <a:r>
              <a:rPr sz="2450" spc="90" dirty="0">
                <a:solidFill>
                  <a:srgbClr val="231F20"/>
                </a:solidFill>
                <a:latin typeface="Calibri"/>
                <a:cs typeface="Calibri"/>
              </a:rPr>
              <a:t> </a:t>
            </a:r>
            <a:r>
              <a:rPr sz="2450" dirty="0">
                <a:solidFill>
                  <a:srgbClr val="231F20"/>
                </a:solidFill>
                <a:latin typeface="Calibri"/>
                <a:cs typeface="Calibri"/>
              </a:rPr>
              <a:t>web,</a:t>
            </a:r>
            <a:r>
              <a:rPr sz="2450" spc="85" dirty="0">
                <a:solidFill>
                  <a:srgbClr val="231F20"/>
                </a:solidFill>
                <a:latin typeface="Calibri"/>
                <a:cs typeface="Calibri"/>
              </a:rPr>
              <a:t> </a:t>
            </a:r>
            <a:r>
              <a:rPr sz="2450" dirty="0">
                <a:solidFill>
                  <a:srgbClr val="231F20"/>
                </a:solidFill>
                <a:latin typeface="Calibri"/>
                <a:cs typeface="Calibri"/>
              </a:rPr>
              <a:t>par</a:t>
            </a:r>
            <a:r>
              <a:rPr sz="2450" spc="85" dirty="0">
                <a:solidFill>
                  <a:srgbClr val="231F20"/>
                </a:solidFill>
                <a:latin typeface="Calibri"/>
                <a:cs typeface="Calibri"/>
              </a:rPr>
              <a:t> </a:t>
            </a:r>
            <a:r>
              <a:rPr sz="2450" spc="60" dirty="0">
                <a:solidFill>
                  <a:srgbClr val="231F20"/>
                </a:solidFill>
                <a:latin typeface="Calibri"/>
                <a:cs typeface="Calibri"/>
              </a:rPr>
              <a:t>application,</a:t>
            </a:r>
            <a:r>
              <a:rPr sz="2450" spc="80" dirty="0">
                <a:solidFill>
                  <a:srgbClr val="231F20"/>
                </a:solidFill>
                <a:latin typeface="Calibri"/>
                <a:cs typeface="Calibri"/>
              </a:rPr>
              <a:t> </a:t>
            </a:r>
            <a:r>
              <a:rPr sz="2450" spc="-25" dirty="0">
                <a:solidFill>
                  <a:srgbClr val="231F20"/>
                </a:solidFill>
                <a:latin typeface="Calibri"/>
                <a:cs typeface="Calibri"/>
              </a:rPr>
              <a:t>par </a:t>
            </a:r>
            <a:r>
              <a:rPr sz="2450" spc="60" dirty="0">
                <a:solidFill>
                  <a:srgbClr val="231F20"/>
                </a:solidFill>
                <a:latin typeface="Calibri"/>
                <a:cs typeface="Calibri"/>
              </a:rPr>
              <a:t>messagerie,</a:t>
            </a:r>
            <a:r>
              <a:rPr sz="2450" spc="120" dirty="0">
                <a:solidFill>
                  <a:srgbClr val="231F20"/>
                </a:solidFill>
                <a:latin typeface="Calibri"/>
                <a:cs typeface="Calibri"/>
              </a:rPr>
              <a:t> </a:t>
            </a:r>
            <a:r>
              <a:rPr sz="2450" dirty="0">
                <a:solidFill>
                  <a:srgbClr val="231F20"/>
                </a:solidFill>
                <a:latin typeface="Calibri"/>
                <a:cs typeface="Calibri"/>
              </a:rPr>
              <a:t>par</a:t>
            </a:r>
            <a:r>
              <a:rPr sz="2450" spc="130" dirty="0">
                <a:solidFill>
                  <a:srgbClr val="231F20"/>
                </a:solidFill>
                <a:latin typeface="Calibri"/>
                <a:cs typeface="Calibri"/>
              </a:rPr>
              <a:t> </a:t>
            </a:r>
            <a:r>
              <a:rPr sz="2450" dirty="0">
                <a:solidFill>
                  <a:srgbClr val="231F20"/>
                </a:solidFill>
                <a:latin typeface="Calibri"/>
                <a:cs typeface="Calibri"/>
              </a:rPr>
              <a:t>réseau</a:t>
            </a:r>
            <a:r>
              <a:rPr sz="2450" spc="135" dirty="0">
                <a:solidFill>
                  <a:srgbClr val="231F20"/>
                </a:solidFill>
                <a:latin typeface="Calibri"/>
                <a:cs typeface="Calibri"/>
              </a:rPr>
              <a:t> </a:t>
            </a:r>
            <a:r>
              <a:rPr sz="2450" spc="70" dirty="0">
                <a:solidFill>
                  <a:srgbClr val="231F20"/>
                </a:solidFill>
                <a:latin typeface="Calibri"/>
                <a:cs typeface="Calibri"/>
              </a:rPr>
              <a:t>social.</a:t>
            </a:r>
            <a:endParaRPr sz="2450" dirty="0">
              <a:latin typeface="Calibri"/>
              <a:cs typeface="Calibri"/>
            </a:endParaRPr>
          </a:p>
          <a:p>
            <a:pPr marL="12700">
              <a:lnSpc>
                <a:spcPct val="100000"/>
              </a:lnSpc>
              <a:spcBef>
                <a:spcPts val="1739"/>
              </a:spcBef>
            </a:pPr>
            <a:r>
              <a:rPr sz="2450" dirty="0">
                <a:solidFill>
                  <a:srgbClr val="231F20"/>
                </a:solidFill>
                <a:latin typeface="Calibri"/>
                <a:cs typeface="Calibri"/>
              </a:rPr>
              <a:t>Apprendre</a:t>
            </a:r>
            <a:r>
              <a:rPr sz="2450" spc="75" dirty="0">
                <a:solidFill>
                  <a:srgbClr val="231F20"/>
                </a:solidFill>
                <a:latin typeface="Calibri"/>
                <a:cs typeface="Calibri"/>
              </a:rPr>
              <a:t> </a:t>
            </a:r>
            <a:r>
              <a:rPr sz="2450" spc="70" dirty="0">
                <a:solidFill>
                  <a:srgbClr val="231F20"/>
                </a:solidFill>
                <a:latin typeface="Calibri"/>
                <a:cs typeface="Calibri"/>
              </a:rPr>
              <a:t>à</a:t>
            </a:r>
            <a:r>
              <a:rPr sz="2450" spc="80" dirty="0">
                <a:solidFill>
                  <a:srgbClr val="231F20"/>
                </a:solidFill>
                <a:latin typeface="Calibri"/>
                <a:cs typeface="Calibri"/>
              </a:rPr>
              <a:t> </a:t>
            </a:r>
            <a:r>
              <a:rPr sz="2450" dirty="0">
                <a:solidFill>
                  <a:srgbClr val="231F20"/>
                </a:solidFill>
                <a:latin typeface="Calibri"/>
                <a:cs typeface="Calibri"/>
              </a:rPr>
              <a:t>gérer</a:t>
            </a:r>
            <a:r>
              <a:rPr sz="2450" spc="80" dirty="0">
                <a:solidFill>
                  <a:srgbClr val="231F20"/>
                </a:solidFill>
                <a:latin typeface="Calibri"/>
                <a:cs typeface="Calibri"/>
              </a:rPr>
              <a:t> ses</a:t>
            </a:r>
            <a:r>
              <a:rPr sz="2450" spc="85" dirty="0">
                <a:solidFill>
                  <a:srgbClr val="231F20"/>
                </a:solidFill>
                <a:latin typeface="Calibri"/>
                <a:cs typeface="Calibri"/>
              </a:rPr>
              <a:t> </a:t>
            </a:r>
            <a:r>
              <a:rPr sz="2450" dirty="0">
                <a:solidFill>
                  <a:srgbClr val="231F20"/>
                </a:solidFill>
                <a:latin typeface="Calibri"/>
                <a:cs typeface="Calibri"/>
              </a:rPr>
              <a:t>mots</a:t>
            </a:r>
            <a:r>
              <a:rPr sz="2450" spc="85" dirty="0">
                <a:solidFill>
                  <a:srgbClr val="231F20"/>
                </a:solidFill>
                <a:latin typeface="Calibri"/>
                <a:cs typeface="Calibri"/>
              </a:rPr>
              <a:t> </a:t>
            </a:r>
            <a:r>
              <a:rPr sz="2450" dirty="0">
                <a:solidFill>
                  <a:srgbClr val="231F20"/>
                </a:solidFill>
                <a:latin typeface="Calibri"/>
                <a:cs typeface="Calibri"/>
              </a:rPr>
              <a:t>de</a:t>
            </a:r>
            <a:r>
              <a:rPr sz="2450" spc="85" dirty="0">
                <a:solidFill>
                  <a:srgbClr val="231F20"/>
                </a:solidFill>
                <a:latin typeface="Calibri"/>
                <a:cs typeface="Calibri"/>
              </a:rPr>
              <a:t> </a:t>
            </a:r>
            <a:r>
              <a:rPr sz="2450" spc="45" dirty="0">
                <a:solidFill>
                  <a:srgbClr val="231F20"/>
                </a:solidFill>
                <a:latin typeface="Calibri"/>
                <a:cs typeface="Calibri"/>
              </a:rPr>
              <a:t>passe.</a:t>
            </a:r>
            <a:endParaRPr sz="2450" dirty="0">
              <a:latin typeface="Calibri"/>
              <a:cs typeface="Calibri"/>
            </a:endParaRPr>
          </a:p>
          <a:p>
            <a:pPr>
              <a:lnSpc>
                <a:spcPct val="100000"/>
              </a:lnSpc>
              <a:spcBef>
                <a:spcPts val="25"/>
              </a:spcBef>
            </a:pPr>
            <a:endParaRPr sz="2400" dirty="0">
              <a:latin typeface="Calibri"/>
              <a:cs typeface="Calibri"/>
            </a:endParaRPr>
          </a:p>
          <a:p>
            <a:pPr marL="12700" marR="27305">
              <a:lnSpc>
                <a:spcPct val="100800"/>
              </a:lnSpc>
            </a:pPr>
            <a:r>
              <a:rPr lang="fr-FR" sz="3750" b="1" u="sng" spc="-300" dirty="0">
                <a:solidFill>
                  <a:srgbClr val="231F20"/>
                </a:solidFill>
                <a:uFill>
                  <a:solidFill>
                    <a:srgbClr val="231F20"/>
                  </a:solidFill>
                </a:uFill>
                <a:latin typeface="Calibri"/>
                <a:cs typeface="Calibri"/>
              </a:rPr>
              <a:t>ACTIVITÉ 2</a:t>
            </a:r>
            <a:r>
              <a:rPr lang="fr-FR" sz="3750" b="1" spc="-300" dirty="0">
                <a:solidFill>
                  <a:srgbClr val="231F20"/>
                </a:solidFill>
                <a:latin typeface="Calibri"/>
                <a:cs typeface="Calibri"/>
              </a:rPr>
              <a:t> : PROTÉGEZ VOS COMPTES EN LIGNE LES PLUS IMPORTANTS</a:t>
            </a:r>
            <a:endParaRPr lang="fr-FR" sz="3750" b="1" spc="-300" dirty="0">
              <a:latin typeface="Calibri"/>
              <a:cs typeface="Calibri"/>
            </a:endParaRPr>
          </a:p>
          <a:p>
            <a:pPr marL="12700" marR="179705" algn="just">
              <a:lnSpc>
                <a:spcPct val="103499"/>
              </a:lnSpc>
              <a:spcBef>
                <a:spcPts val="320"/>
              </a:spcBef>
            </a:pPr>
            <a:r>
              <a:rPr sz="2450" spc="50" dirty="0">
                <a:solidFill>
                  <a:srgbClr val="231F20"/>
                </a:solidFill>
                <a:latin typeface="Calibri"/>
                <a:cs typeface="Calibri"/>
              </a:rPr>
              <a:t>Faire</a:t>
            </a:r>
            <a:r>
              <a:rPr sz="2450" spc="105" dirty="0">
                <a:solidFill>
                  <a:srgbClr val="231F20"/>
                </a:solidFill>
                <a:latin typeface="Calibri"/>
                <a:cs typeface="Calibri"/>
              </a:rPr>
              <a:t> </a:t>
            </a:r>
            <a:r>
              <a:rPr sz="2450" dirty="0">
                <a:solidFill>
                  <a:srgbClr val="231F20"/>
                </a:solidFill>
                <a:latin typeface="Calibri"/>
                <a:cs typeface="Calibri"/>
              </a:rPr>
              <a:t>découvrir</a:t>
            </a:r>
            <a:r>
              <a:rPr sz="2450" spc="114" dirty="0">
                <a:solidFill>
                  <a:srgbClr val="231F20"/>
                </a:solidFill>
                <a:latin typeface="Calibri"/>
                <a:cs typeface="Calibri"/>
              </a:rPr>
              <a:t> </a:t>
            </a:r>
            <a:r>
              <a:rPr sz="2450" spc="110" dirty="0">
                <a:solidFill>
                  <a:srgbClr val="231F20"/>
                </a:solidFill>
                <a:latin typeface="Calibri"/>
                <a:cs typeface="Calibri"/>
              </a:rPr>
              <a:t>la</a:t>
            </a:r>
            <a:r>
              <a:rPr sz="2450" spc="105" dirty="0">
                <a:solidFill>
                  <a:srgbClr val="231F20"/>
                </a:solidFill>
                <a:latin typeface="Calibri"/>
                <a:cs typeface="Calibri"/>
              </a:rPr>
              <a:t> </a:t>
            </a:r>
            <a:r>
              <a:rPr sz="2450" dirty="0">
                <a:solidFill>
                  <a:srgbClr val="231F20"/>
                </a:solidFill>
                <a:latin typeface="Calibri"/>
                <a:cs typeface="Calibri"/>
              </a:rPr>
              <a:t>double</a:t>
            </a:r>
            <a:r>
              <a:rPr sz="2450" spc="120" dirty="0">
                <a:solidFill>
                  <a:srgbClr val="231F20"/>
                </a:solidFill>
                <a:latin typeface="Calibri"/>
                <a:cs typeface="Calibri"/>
              </a:rPr>
              <a:t> </a:t>
            </a:r>
            <a:r>
              <a:rPr sz="2450" spc="50" dirty="0">
                <a:solidFill>
                  <a:srgbClr val="231F20"/>
                </a:solidFill>
                <a:latin typeface="Calibri"/>
                <a:cs typeface="Calibri"/>
              </a:rPr>
              <a:t>authentification</a:t>
            </a:r>
            <a:r>
              <a:rPr sz="2450" spc="110" dirty="0">
                <a:solidFill>
                  <a:srgbClr val="231F20"/>
                </a:solidFill>
                <a:latin typeface="Calibri"/>
                <a:cs typeface="Calibri"/>
              </a:rPr>
              <a:t> </a:t>
            </a:r>
            <a:r>
              <a:rPr sz="2450" dirty="0">
                <a:solidFill>
                  <a:srgbClr val="231F20"/>
                </a:solidFill>
                <a:latin typeface="Calibri"/>
                <a:cs typeface="Calibri"/>
              </a:rPr>
              <a:t>pour</a:t>
            </a:r>
            <a:r>
              <a:rPr sz="2450" spc="114" dirty="0">
                <a:solidFill>
                  <a:srgbClr val="231F20"/>
                </a:solidFill>
                <a:latin typeface="Calibri"/>
                <a:cs typeface="Calibri"/>
              </a:rPr>
              <a:t> </a:t>
            </a:r>
            <a:r>
              <a:rPr sz="2450" spc="60" dirty="0">
                <a:solidFill>
                  <a:srgbClr val="231F20"/>
                </a:solidFill>
                <a:latin typeface="Calibri"/>
                <a:cs typeface="Calibri"/>
              </a:rPr>
              <a:t>les </a:t>
            </a:r>
            <a:r>
              <a:rPr sz="2450" dirty="0">
                <a:solidFill>
                  <a:srgbClr val="231F20"/>
                </a:solidFill>
                <a:latin typeface="Calibri"/>
                <a:cs typeface="Calibri"/>
              </a:rPr>
              <a:t>comptes</a:t>
            </a:r>
            <a:r>
              <a:rPr sz="2450" spc="110" dirty="0">
                <a:solidFill>
                  <a:srgbClr val="231F20"/>
                </a:solidFill>
                <a:latin typeface="Calibri"/>
                <a:cs typeface="Calibri"/>
              </a:rPr>
              <a:t> </a:t>
            </a:r>
            <a:r>
              <a:rPr sz="2450" dirty="0">
                <a:solidFill>
                  <a:srgbClr val="231F20"/>
                </a:solidFill>
                <a:latin typeface="Calibri"/>
                <a:cs typeface="Calibri"/>
              </a:rPr>
              <a:t>en</a:t>
            </a:r>
            <a:r>
              <a:rPr sz="2450" spc="120" dirty="0">
                <a:solidFill>
                  <a:srgbClr val="231F20"/>
                </a:solidFill>
                <a:latin typeface="Calibri"/>
                <a:cs typeface="Calibri"/>
              </a:rPr>
              <a:t> </a:t>
            </a:r>
            <a:r>
              <a:rPr sz="2450" spc="85" dirty="0">
                <a:solidFill>
                  <a:srgbClr val="231F20"/>
                </a:solidFill>
                <a:latin typeface="Calibri"/>
                <a:cs typeface="Calibri"/>
              </a:rPr>
              <a:t>ligne</a:t>
            </a:r>
            <a:r>
              <a:rPr sz="2450" spc="114" dirty="0">
                <a:solidFill>
                  <a:srgbClr val="231F20"/>
                </a:solidFill>
                <a:latin typeface="Calibri"/>
                <a:cs typeface="Calibri"/>
              </a:rPr>
              <a:t> </a:t>
            </a:r>
            <a:r>
              <a:rPr sz="2450" dirty="0">
                <a:solidFill>
                  <a:srgbClr val="231F20"/>
                </a:solidFill>
                <a:latin typeface="Calibri"/>
                <a:cs typeface="Calibri"/>
              </a:rPr>
              <a:t>notamment</a:t>
            </a:r>
            <a:r>
              <a:rPr sz="2450" spc="120" dirty="0">
                <a:solidFill>
                  <a:srgbClr val="231F20"/>
                </a:solidFill>
                <a:latin typeface="Calibri"/>
                <a:cs typeface="Calibri"/>
              </a:rPr>
              <a:t> </a:t>
            </a:r>
            <a:r>
              <a:rPr sz="2450" dirty="0">
                <a:solidFill>
                  <a:srgbClr val="231F20"/>
                </a:solidFill>
                <a:latin typeface="Calibri"/>
                <a:cs typeface="Calibri"/>
              </a:rPr>
              <a:t>pour</a:t>
            </a:r>
            <a:r>
              <a:rPr sz="2450" spc="114" dirty="0">
                <a:solidFill>
                  <a:srgbClr val="231F20"/>
                </a:solidFill>
                <a:latin typeface="Calibri"/>
                <a:cs typeface="Calibri"/>
              </a:rPr>
              <a:t> </a:t>
            </a:r>
            <a:r>
              <a:rPr sz="2450" spc="85" dirty="0">
                <a:solidFill>
                  <a:srgbClr val="231F20"/>
                </a:solidFill>
                <a:latin typeface="Calibri"/>
                <a:cs typeface="Calibri"/>
              </a:rPr>
              <a:t>les</a:t>
            </a:r>
            <a:r>
              <a:rPr sz="2450" spc="120" dirty="0">
                <a:solidFill>
                  <a:srgbClr val="231F20"/>
                </a:solidFill>
                <a:latin typeface="Calibri"/>
                <a:cs typeface="Calibri"/>
              </a:rPr>
              <a:t> </a:t>
            </a:r>
            <a:r>
              <a:rPr sz="2450" dirty="0">
                <a:solidFill>
                  <a:srgbClr val="231F20"/>
                </a:solidFill>
                <a:latin typeface="Calibri"/>
                <a:cs typeface="Calibri"/>
              </a:rPr>
              <a:t>comptes</a:t>
            </a:r>
            <a:r>
              <a:rPr sz="2450" spc="120" dirty="0">
                <a:solidFill>
                  <a:srgbClr val="231F20"/>
                </a:solidFill>
                <a:latin typeface="Calibri"/>
                <a:cs typeface="Calibri"/>
              </a:rPr>
              <a:t> </a:t>
            </a:r>
            <a:r>
              <a:rPr sz="2450" spc="-25" dirty="0">
                <a:solidFill>
                  <a:srgbClr val="231F20"/>
                </a:solidFill>
                <a:latin typeface="Calibri"/>
                <a:cs typeface="Calibri"/>
              </a:rPr>
              <a:t>de </a:t>
            </a:r>
            <a:r>
              <a:rPr sz="2450" spc="45" dirty="0">
                <a:solidFill>
                  <a:srgbClr val="231F20"/>
                </a:solidFill>
                <a:latin typeface="Calibri"/>
                <a:cs typeface="Calibri"/>
              </a:rPr>
              <a:t>messagerie.</a:t>
            </a:r>
            <a:endParaRPr sz="2450" dirty="0">
              <a:latin typeface="Calibri"/>
              <a:cs typeface="Calibri"/>
            </a:endParaRPr>
          </a:p>
        </p:txBody>
      </p:sp>
      <p:pic>
        <p:nvPicPr>
          <p:cNvPr id="7" name="object 7"/>
          <p:cNvPicPr/>
          <p:nvPr/>
        </p:nvPicPr>
        <p:blipFill>
          <a:blip r:embed="rId3" cstate="print"/>
          <a:stretch>
            <a:fillRect/>
          </a:stretch>
        </p:blipFill>
        <p:spPr>
          <a:xfrm>
            <a:off x="10164672" y="2571896"/>
            <a:ext cx="1340775" cy="1206526"/>
          </a:xfrm>
          <a:prstGeom prst="rect">
            <a:avLst/>
          </a:prstGeom>
        </p:spPr>
      </p:pic>
      <p:grpSp>
        <p:nvGrpSpPr>
          <p:cNvPr id="8" name="object 8"/>
          <p:cNvGrpSpPr/>
          <p:nvPr/>
        </p:nvGrpSpPr>
        <p:grpSpPr>
          <a:xfrm>
            <a:off x="10164674" y="6902260"/>
            <a:ext cx="1341120" cy="1243965"/>
            <a:chOff x="10164674" y="6902260"/>
            <a:chExt cx="1341120" cy="1243965"/>
          </a:xfrm>
        </p:grpSpPr>
        <p:sp>
          <p:nvSpPr>
            <p:cNvPr id="9" name="object 9"/>
            <p:cNvSpPr/>
            <p:nvPr/>
          </p:nvSpPr>
          <p:spPr>
            <a:xfrm>
              <a:off x="10164674" y="718730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0" name="object 10"/>
            <p:cNvSpPr/>
            <p:nvPr/>
          </p:nvSpPr>
          <p:spPr>
            <a:xfrm>
              <a:off x="10449148" y="6902260"/>
              <a:ext cx="772160" cy="920115"/>
            </a:xfrm>
            <a:custGeom>
              <a:avLst/>
              <a:gdLst/>
              <a:ahLst/>
              <a:cxnLst/>
              <a:rect l="l" t="t" r="r" b="b"/>
              <a:pathLst>
                <a:path w="772159" h="920115">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1" name="object 11"/>
            <p:cNvSpPr/>
            <p:nvPr/>
          </p:nvSpPr>
          <p:spPr>
            <a:xfrm>
              <a:off x="10660111" y="7249375"/>
              <a:ext cx="378460" cy="231775"/>
            </a:xfrm>
            <a:custGeom>
              <a:avLst/>
              <a:gdLst/>
              <a:ahLst/>
              <a:cxnLst/>
              <a:rect l="l" t="t" r="r" b="b"/>
              <a:pathLst>
                <a:path w="378459"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2" name="object 12"/>
            <p:cNvSpPr/>
            <p:nvPr/>
          </p:nvSpPr>
          <p:spPr>
            <a:xfrm>
              <a:off x="10660111" y="7249375"/>
              <a:ext cx="378460" cy="231775"/>
            </a:xfrm>
            <a:custGeom>
              <a:avLst/>
              <a:gdLst/>
              <a:ahLst/>
              <a:cxnLst/>
              <a:rect l="l" t="t" r="r" b="b"/>
              <a:pathLst>
                <a:path w="378459"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8141315" cy="11308715"/>
            <a:chOff x="0" y="0"/>
            <a:chExt cx="18141315"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3162144" y="590688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3246747" y="3326776"/>
              <a:ext cx="14894026" cy="5711159"/>
            </a:xfrm>
            <a:prstGeom prst="rect">
              <a:avLst/>
            </a:prstGeom>
          </p:spPr>
        </p:pic>
      </p:grpSp>
      <p:sp>
        <p:nvSpPr>
          <p:cNvPr id="6" name="object 6"/>
          <p:cNvSpPr txBox="1"/>
          <p:nvPr/>
        </p:nvSpPr>
        <p:spPr>
          <a:xfrm>
            <a:off x="3162144" y="5906888"/>
            <a:ext cx="5582920" cy="3279775"/>
          </a:xfrm>
          <a:prstGeom prst="rect">
            <a:avLst/>
          </a:prstGeom>
        </p:spPr>
        <p:txBody>
          <a:bodyPr vert="horz" wrap="square" lIns="0" tIns="0" rIns="0" bIns="0" rtlCol="0">
            <a:spAutoFit/>
          </a:bodyPr>
          <a:lstStyle/>
          <a:p>
            <a:pPr>
              <a:lnSpc>
                <a:spcPct val="100000"/>
              </a:lnSpc>
            </a:pPr>
            <a:endParaRPr sz="4600" dirty="0">
              <a:latin typeface="Times New Roman"/>
              <a:cs typeface="Times New Roman"/>
            </a:endParaRPr>
          </a:p>
          <a:p>
            <a:pPr marL="3016250">
              <a:lnSpc>
                <a:spcPts val="4220"/>
              </a:lnSpc>
              <a:spcBef>
                <a:spcPts val="3015"/>
              </a:spcBef>
            </a:pPr>
            <a:r>
              <a:rPr sz="3650" spc="160" dirty="0">
                <a:latin typeface="Calibri"/>
                <a:cs typeface="Calibri"/>
              </a:rPr>
              <a:t>protégez</a:t>
            </a:r>
            <a:endParaRPr sz="3650" dirty="0">
              <a:latin typeface="Calibri"/>
              <a:cs typeface="Calibri"/>
            </a:endParaRPr>
          </a:p>
          <a:p>
            <a:pPr marL="3016250">
              <a:lnSpc>
                <a:spcPts val="2525"/>
              </a:lnSpc>
            </a:pPr>
            <a:r>
              <a:rPr sz="2250" spc="155" dirty="0">
                <a:latin typeface="Calibri"/>
                <a:cs typeface="Calibri"/>
              </a:rPr>
              <a:t>vos</a:t>
            </a:r>
            <a:r>
              <a:rPr sz="2250" spc="-45" dirty="0">
                <a:latin typeface="Calibri"/>
                <a:cs typeface="Calibri"/>
              </a:rPr>
              <a:t> </a:t>
            </a:r>
            <a:r>
              <a:rPr sz="2250" spc="60" dirty="0">
                <a:latin typeface="Calibri"/>
                <a:cs typeface="Calibri"/>
              </a:rPr>
              <a:t>comptes</a:t>
            </a:r>
            <a:endParaRPr sz="2250" dirty="0">
              <a:latin typeface="Calibri"/>
              <a:cs typeface="Calibri"/>
            </a:endParaRPr>
          </a:p>
          <a:p>
            <a:pPr marL="3016250">
              <a:lnSpc>
                <a:spcPts val="2680"/>
              </a:lnSpc>
            </a:pPr>
            <a:r>
              <a:rPr sz="2250" spc="80" dirty="0">
                <a:latin typeface="Calibri"/>
                <a:cs typeface="Calibri"/>
              </a:rPr>
              <a:t>en</a:t>
            </a:r>
            <a:r>
              <a:rPr sz="2250" spc="-45" dirty="0">
                <a:latin typeface="Calibri"/>
                <a:cs typeface="Calibri"/>
              </a:rPr>
              <a:t> </a:t>
            </a:r>
            <a:r>
              <a:rPr sz="2250" spc="155" dirty="0">
                <a:latin typeface="Calibri"/>
                <a:cs typeface="Calibri"/>
              </a:rPr>
              <a:t>ligne</a:t>
            </a:r>
            <a:endParaRPr sz="2250" dirty="0">
              <a:latin typeface="Calibri"/>
              <a:cs typeface="Calibri"/>
            </a:endParaRPr>
          </a:p>
        </p:txBody>
      </p:sp>
      <p:sp>
        <p:nvSpPr>
          <p:cNvPr id="7" name="object 7"/>
          <p:cNvSpPr txBox="1"/>
          <p:nvPr/>
        </p:nvSpPr>
        <p:spPr>
          <a:xfrm>
            <a:off x="3234045" y="9160781"/>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8" name="object 8"/>
          <p:cNvSpPr txBox="1"/>
          <p:nvPr/>
        </p:nvSpPr>
        <p:spPr>
          <a:xfrm>
            <a:off x="8843360" y="3734880"/>
            <a:ext cx="8705850" cy="3367404"/>
          </a:xfrm>
          <a:prstGeom prst="rect">
            <a:avLst/>
          </a:prstGeom>
        </p:spPr>
        <p:txBody>
          <a:bodyPr vert="horz" wrap="square" lIns="0" tIns="61594" rIns="0" bIns="0" rtlCol="0">
            <a:spAutoFit/>
          </a:bodyPr>
          <a:lstStyle/>
          <a:p>
            <a:pPr marL="12700" marR="2256155">
              <a:lnSpc>
                <a:spcPts val="2400"/>
              </a:lnSpc>
              <a:spcBef>
                <a:spcPts val="484"/>
              </a:spcBef>
            </a:pPr>
            <a:r>
              <a:rPr sz="2300" b="1" dirty="0">
                <a:solidFill>
                  <a:srgbClr val="231F20"/>
                </a:solidFill>
                <a:latin typeface="Calibri"/>
                <a:cs typeface="Calibri"/>
              </a:rPr>
              <a:t>Avant</a:t>
            </a:r>
            <a:r>
              <a:rPr sz="2300" b="1" spc="80" dirty="0">
                <a:solidFill>
                  <a:srgbClr val="231F20"/>
                </a:solidFill>
                <a:latin typeface="Calibri"/>
                <a:cs typeface="Calibri"/>
              </a:rPr>
              <a:t> </a:t>
            </a:r>
            <a:r>
              <a:rPr sz="2300" b="1" dirty="0">
                <a:solidFill>
                  <a:srgbClr val="231F20"/>
                </a:solidFill>
                <a:latin typeface="Calibri"/>
                <a:cs typeface="Calibri"/>
              </a:rPr>
              <a:t>de</a:t>
            </a:r>
            <a:r>
              <a:rPr sz="2300" b="1" spc="80" dirty="0">
                <a:solidFill>
                  <a:srgbClr val="231F20"/>
                </a:solidFill>
                <a:latin typeface="Calibri"/>
                <a:cs typeface="Calibri"/>
              </a:rPr>
              <a:t> </a:t>
            </a:r>
            <a:r>
              <a:rPr sz="2300" b="1" dirty="0">
                <a:solidFill>
                  <a:srgbClr val="231F20"/>
                </a:solidFill>
                <a:latin typeface="Calibri"/>
                <a:cs typeface="Calibri"/>
              </a:rPr>
              <a:t>commencer,</a:t>
            </a:r>
            <a:r>
              <a:rPr sz="2300" b="1" spc="80" dirty="0">
                <a:solidFill>
                  <a:srgbClr val="231F20"/>
                </a:solidFill>
                <a:latin typeface="Calibri"/>
                <a:cs typeface="Calibri"/>
              </a:rPr>
              <a:t> </a:t>
            </a:r>
            <a:r>
              <a:rPr sz="2300" b="1" dirty="0">
                <a:solidFill>
                  <a:srgbClr val="231F20"/>
                </a:solidFill>
                <a:latin typeface="Calibri"/>
                <a:cs typeface="Calibri"/>
              </a:rPr>
              <a:t>demandez</a:t>
            </a:r>
            <a:r>
              <a:rPr sz="2300" b="1" spc="80" dirty="0">
                <a:solidFill>
                  <a:srgbClr val="231F20"/>
                </a:solidFill>
                <a:latin typeface="Calibri"/>
                <a:cs typeface="Calibri"/>
              </a:rPr>
              <a:t> </a:t>
            </a:r>
            <a:r>
              <a:rPr sz="2300" b="1" spc="50" dirty="0">
                <a:solidFill>
                  <a:srgbClr val="231F20"/>
                </a:solidFill>
                <a:latin typeface="Calibri"/>
                <a:cs typeface="Calibri"/>
              </a:rPr>
              <a:t>aux</a:t>
            </a:r>
            <a:r>
              <a:rPr sz="2300" b="1" spc="80" dirty="0">
                <a:solidFill>
                  <a:srgbClr val="231F20"/>
                </a:solidFill>
                <a:latin typeface="Calibri"/>
                <a:cs typeface="Calibri"/>
              </a:rPr>
              <a:t> </a:t>
            </a:r>
            <a:r>
              <a:rPr sz="2300" b="1" spc="55" dirty="0">
                <a:solidFill>
                  <a:srgbClr val="231F20"/>
                </a:solidFill>
                <a:latin typeface="Calibri"/>
                <a:cs typeface="Calibri"/>
              </a:rPr>
              <a:t>participants</a:t>
            </a:r>
            <a:r>
              <a:rPr sz="2300" b="1" spc="80" dirty="0">
                <a:solidFill>
                  <a:srgbClr val="231F20"/>
                </a:solidFill>
                <a:latin typeface="Calibri"/>
                <a:cs typeface="Calibri"/>
              </a:rPr>
              <a:t> </a:t>
            </a:r>
            <a:r>
              <a:rPr sz="2300" b="1" spc="25" dirty="0">
                <a:solidFill>
                  <a:srgbClr val="231F20"/>
                </a:solidFill>
                <a:latin typeface="Calibri"/>
                <a:cs typeface="Calibri"/>
              </a:rPr>
              <a:t>ce </a:t>
            </a:r>
            <a:r>
              <a:rPr sz="2300" b="1" spc="55" dirty="0">
                <a:solidFill>
                  <a:srgbClr val="231F20"/>
                </a:solidFill>
                <a:latin typeface="Calibri"/>
                <a:cs typeface="Calibri"/>
              </a:rPr>
              <a:t>qu’ils</a:t>
            </a:r>
            <a:r>
              <a:rPr sz="2300" b="1" spc="65" dirty="0">
                <a:solidFill>
                  <a:srgbClr val="231F20"/>
                </a:solidFill>
                <a:latin typeface="Calibri"/>
                <a:cs typeface="Calibri"/>
              </a:rPr>
              <a:t> </a:t>
            </a:r>
            <a:r>
              <a:rPr sz="2300" b="1" dirty="0">
                <a:solidFill>
                  <a:srgbClr val="231F20"/>
                </a:solidFill>
                <a:latin typeface="Calibri"/>
                <a:cs typeface="Calibri"/>
              </a:rPr>
              <a:t>savent</a:t>
            </a:r>
            <a:r>
              <a:rPr sz="2300" b="1" spc="65" dirty="0">
                <a:solidFill>
                  <a:srgbClr val="231F20"/>
                </a:solidFill>
                <a:latin typeface="Calibri"/>
                <a:cs typeface="Calibri"/>
              </a:rPr>
              <a:t> sur </a:t>
            </a:r>
            <a:r>
              <a:rPr sz="2300" b="1" spc="70" dirty="0">
                <a:solidFill>
                  <a:srgbClr val="231F20"/>
                </a:solidFill>
                <a:latin typeface="Calibri"/>
                <a:cs typeface="Calibri"/>
              </a:rPr>
              <a:t>les</a:t>
            </a:r>
            <a:r>
              <a:rPr sz="2300" b="1" spc="65" dirty="0">
                <a:solidFill>
                  <a:srgbClr val="231F20"/>
                </a:solidFill>
                <a:latin typeface="Calibri"/>
                <a:cs typeface="Calibri"/>
              </a:rPr>
              <a:t> </a:t>
            </a:r>
            <a:r>
              <a:rPr sz="2300" b="1" dirty="0">
                <a:solidFill>
                  <a:srgbClr val="231F20"/>
                </a:solidFill>
                <a:latin typeface="Calibri"/>
                <a:cs typeface="Calibri"/>
              </a:rPr>
              <a:t>mots</a:t>
            </a:r>
            <a:r>
              <a:rPr sz="2300" b="1" spc="6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dirty="0">
                <a:solidFill>
                  <a:srgbClr val="231F20"/>
                </a:solidFill>
                <a:latin typeface="Calibri"/>
                <a:cs typeface="Calibri"/>
              </a:rPr>
              <a:t>passe</a:t>
            </a:r>
            <a:r>
              <a:rPr sz="2300" b="1" spc="7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4526915">
              <a:lnSpc>
                <a:spcPct val="106000"/>
              </a:lnSpc>
              <a:spcBef>
                <a:spcPts val="645"/>
              </a:spcBef>
            </a:pPr>
            <a:r>
              <a:rPr sz="2300" i="1" spc="-150" dirty="0">
                <a:solidFill>
                  <a:srgbClr val="231F20"/>
                </a:solidFill>
                <a:latin typeface="Arial Narrow"/>
                <a:cs typeface="Arial Narrow"/>
              </a:rPr>
              <a:t>Pourquoi</a:t>
            </a:r>
            <a:r>
              <a:rPr sz="2300" i="1" spc="-135" dirty="0">
                <a:solidFill>
                  <a:srgbClr val="231F20"/>
                </a:solidFill>
                <a:latin typeface="Arial Narrow"/>
                <a:cs typeface="Arial Narrow"/>
              </a:rPr>
              <a:t> les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5" dirty="0">
                <a:solidFill>
                  <a:srgbClr val="231F20"/>
                </a:solidFill>
                <a:latin typeface="Arial Narrow"/>
                <a:cs typeface="Arial Narrow"/>
              </a:rPr>
              <a:t> </a:t>
            </a:r>
            <a:r>
              <a:rPr sz="2300" i="1" spc="-95" dirty="0">
                <a:solidFill>
                  <a:srgbClr val="231F20"/>
                </a:solidFill>
                <a:latin typeface="Arial Narrow"/>
                <a:cs typeface="Arial Narrow"/>
              </a:rPr>
              <a:t>importants</a:t>
            </a:r>
            <a:r>
              <a:rPr sz="2300" i="1" spc="-130"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Comment</a:t>
            </a:r>
            <a:r>
              <a:rPr sz="2300" i="1" spc="-130" dirty="0">
                <a:solidFill>
                  <a:srgbClr val="231F20"/>
                </a:solidFill>
                <a:latin typeface="Arial Narrow"/>
                <a:cs typeface="Arial Narrow"/>
              </a:rPr>
              <a:t> </a:t>
            </a:r>
            <a:r>
              <a:rPr sz="2300" i="1" spc="-65" dirty="0">
                <a:solidFill>
                  <a:srgbClr val="231F20"/>
                </a:solidFill>
                <a:latin typeface="Arial Narrow"/>
                <a:cs typeface="Arial Narrow"/>
              </a:rPr>
              <a:t>font-</a:t>
            </a:r>
            <a:r>
              <a:rPr sz="2300" i="1" spc="-45" dirty="0">
                <a:solidFill>
                  <a:srgbClr val="231F20"/>
                </a:solidFill>
                <a:latin typeface="Arial Narrow"/>
                <a:cs typeface="Arial Narrow"/>
              </a:rPr>
              <a:t>ils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mémoriser</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5080">
              <a:lnSpc>
                <a:spcPct val="106000"/>
              </a:lnSpc>
            </a:pPr>
            <a:r>
              <a:rPr sz="2300" i="1" spc="-110" dirty="0">
                <a:solidFill>
                  <a:srgbClr val="231F20"/>
                </a:solidFill>
                <a:latin typeface="Arial Narrow"/>
                <a:cs typeface="Arial Narrow"/>
              </a:rPr>
              <a:t>Arrivent-</a:t>
            </a:r>
            <a:r>
              <a:rPr sz="2300" i="1" spc="-65" dirty="0">
                <a:solidFill>
                  <a:srgbClr val="231F20"/>
                </a:solidFill>
                <a:latin typeface="Arial Narrow"/>
                <a:cs typeface="Arial Narrow"/>
              </a:rPr>
              <a:t>ils</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avoir</a:t>
            </a:r>
            <a:r>
              <a:rPr sz="2300" i="1" spc="-135" dirty="0">
                <a:solidFill>
                  <a:srgbClr val="231F20"/>
                </a:solidFill>
                <a:latin typeface="Arial Narrow"/>
                <a:cs typeface="Arial Narrow"/>
              </a:rPr>
              <a:t> 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75" dirty="0">
                <a:solidFill>
                  <a:srgbClr val="231F20"/>
                </a:solidFill>
                <a:latin typeface="Arial Narrow"/>
                <a:cs typeface="Arial Narrow"/>
              </a:rPr>
              <a:t>différent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appareil</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Combien</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0" dirty="0">
                <a:solidFill>
                  <a:srgbClr val="231F20"/>
                </a:solidFill>
                <a:latin typeface="Arial Narrow"/>
                <a:cs typeface="Arial Narrow"/>
              </a:rPr>
              <a:t> </a:t>
            </a:r>
            <a:r>
              <a:rPr sz="2300" i="1" spc="-80" dirty="0">
                <a:solidFill>
                  <a:srgbClr val="231F20"/>
                </a:solidFill>
                <a:latin typeface="Arial Narrow"/>
                <a:cs typeface="Arial Narrow"/>
              </a:rPr>
              <a:t>ont-</a:t>
            </a:r>
            <a:r>
              <a:rPr sz="2300" i="1" spc="-60" dirty="0">
                <a:solidFill>
                  <a:srgbClr val="231F20"/>
                </a:solidFill>
                <a:latin typeface="Arial Narrow"/>
                <a:cs typeface="Arial Narrow"/>
              </a:rPr>
              <a:t>ils</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2016125">
              <a:lnSpc>
                <a:spcPct val="106000"/>
              </a:lnSpc>
            </a:pPr>
            <a:r>
              <a:rPr sz="2300" i="1" spc="-160" dirty="0">
                <a:solidFill>
                  <a:srgbClr val="231F20"/>
                </a:solidFill>
                <a:latin typeface="Arial Narrow"/>
                <a:cs typeface="Arial Narrow"/>
              </a:rPr>
              <a:t>Est-</a:t>
            </a:r>
            <a:r>
              <a:rPr sz="2300" i="1" spc="-7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bonne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idée </a:t>
            </a:r>
            <a:r>
              <a:rPr sz="2300" i="1" spc="-100" dirty="0">
                <a:solidFill>
                  <a:srgbClr val="231F20"/>
                </a:solidFill>
                <a:latin typeface="Arial Narrow"/>
                <a:cs typeface="Arial Narrow"/>
              </a:rPr>
              <a:t>d’utiliser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0" dirty="0">
                <a:solidFill>
                  <a:srgbClr val="231F20"/>
                </a:solidFill>
                <a:latin typeface="Arial Narrow"/>
                <a:cs typeface="Arial Narrow"/>
              </a:rPr>
              <a:t>carnet</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noter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50" dirty="0">
                <a:solidFill>
                  <a:srgbClr val="231F20"/>
                </a:solidFill>
                <a:latin typeface="Arial Narrow"/>
                <a:cs typeface="Arial Narrow"/>
              </a:rPr>
              <a:t>? </a:t>
            </a: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laisser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navigateur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sauvegarder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185" dirty="0">
                <a:solidFill>
                  <a:srgbClr val="231F20"/>
                </a:solidFill>
                <a:latin typeface="Arial Narrow"/>
                <a:cs typeface="Arial Narrow"/>
              </a:rPr>
              <a:t>Comment</a:t>
            </a:r>
            <a:r>
              <a:rPr sz="2300" i="1" spc="-145" dirty="0">
                <a:solidFill>
                  <a:srgbClr val="231F20"/>
                </a:solidFill>
                <a:latin typeface="Arial Narrow"/>
                <a:cs typeface="Arial Narrow"/>
              </a:rPr>
              <a:t> </a:t>
            </a:r>
            <a:r>
              <a:rPr sz="2300" i="1" spc="-105" dirty="0">
                <a:solidFill>
                  <a:srgbClr val="231F20"/>
                </a:solidFill>
                <a:latin typeface="Arial Narrow"/>
                <a:cs typeface="Arial Narrow"/>
              </a:rPr>
              <a:t>aider</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spc="-130" dirty="0">
                <a:solidFill>
                  <a:srgbClr val="231F20"/>
                </a:solidFill>
                <a:latin typeface="Arial Narrow"/>
                <a:cs typeface="Arial Narrow"/>
              </a:rPr>
              <a:t>proche</a:t>
            </a:r>
            <a:r>
              <a:rPr sz="2300" i="1" spc="-14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4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a:t>
            </a:r>
            <a:r>
              <a:rPr sz="2300" i="1" spc="-75" dirty="0">
                <a:solidFill>
                  <a:srgbClr val="231F20"/>
                </a:solidFill>
                <a:latin typeface="Arial Narrow"/>
                <a:cs typeface="Arial Narrow"/>
              </a:rPr>
              <a:t>sait</a:t>
            </a:r>
            <a:r>
              <a:rPr sz="2300" i="1" spc="-14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45" dirty="0">
                <a:solidFill>
                  <a:srgbClr val="231F20"/>
                </a:solidFill>
                <a:latin typeface="Arial Narrow"/>
                <a:cs typeface="Arial Narrow"/>
              </a:rPr>
              <a:t> </a:t>
            </a:r>
            <a:r>
              <a:rPr sz="2300" i="1" spc="-120" dirty="0">
                <a:solidFill>
                  <a:srgbClr val="231F20"/>
                </a:solidFill>
                <a:latin typeface="Arial Narrow"/>
                <a:cs typeface="Arial Narrow"/>
              </a:rPr>
              <a:t>gérer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4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9" name="object 9"/>
          <p:cNvSpPr txBox="1"/>
          <p:nvPr/>
        </p:nvSpPr>
        <p:spPr>
          <a:xfrm>
            <a:off x="14624050" y="8920736"/>
            <a:ext cx="4285792" cy="935513"/>
          </a:xfrm>
          <a:prstGeom prst="rect">
            <a:avLst/>
          </a:prstGeom>
        </p:spPr>
        <p:txBody>
          <a:bodyPr vert="horz" wrap="square" lIns="0" tIns="12065" rIns="0" bIns="0" rtlCol="0">
            <a:spAutoFit/>
          </a:bodyPr>
          <a:lstStyle/>
          <a:p>
            <a:pPr marR="6985" algn="r">
              <a:lnSpc>
                <a:spcPts val="3615"/>
              </a:lnSpc>
              <a:spcBef>
                <a:spcPts val="95"/>
              </a:spcBef>
            </a:pPr>
            <a:r>
              <a:rPr lang="fr-FR" sz="3300" b="1" dirty="0">
                <a:solidFill>
                  <a:srgbClr val="231F20"/>
                </a:solidFill>
                <a:latin typeface="Calibri"/>
                <a:cs typeface="Calibri"/>
              </a:rPr>
              <a:t>PASSONS MAINTENANT</a:t>
            </a:r>
            <a:endParaRPr lang="fr-FR" sz="3300" b="1" dirty="0">
              <a:latin typeface="Calibri"/>
              <a:cs typeface="Calibri"/>
            </a:endParaRPr>
          </a:p>
          <a:p>
            <a:pPr marR="5080" algn="r">
              <a:lnSpc>
                <a:spcPts val="3615"/>
              </a:lnSpc>
            </a:pPr>
            <a:r>
              <a:rPr lang="fr-FR" sz="3300" b="1" dirty="0">
                <a:solidFill>
                  <a:srgbClr val="231F20"/>
                </a:solidFill>
                <a:latin typeface="Calibri"/>
                <a:cs typeface="Calibri"/>
              </a:rPr>
              <a:t>AUX ACTIVITÉS</a:t>
            </a:r>
            <a:endParaRPr lang="fr-FR" sz="3300" b="1" dirty="0">
              <a:latin typeface="Calibri"/>
              <a:cs typeface="Calibri"/>
            </a:endParaRPr>
          </a:p>
        </p:txBody>
      </p:sp>
      <p:sp>
        <p:nvSpPr>
          <p:cNvPr id="10" name="object 10"/>
          <p:cNvSpPr/>
          <p:nvPr/>
        </p:nvSpPr>
        <p:spPr>
          <a:xfrm>
            <a:off x="17736503" y="9947484"/>
            <a:ext cx="1145540" cy="311150"/>
          </a:xfrm>
          <a:custGeom>
            <a:avLst/>
            <a:gdLst/>
            <a:ahLst/>
            <a:cxnLst/>
            <a:rect l="l" t="t" r="r" b="b"/>
            <a:pathLst>
              <a:path w="1145540" h="311150">
                <a:moveTo>
                  <a:pt x="1145349" y="114566"/>
                </a:moveTo>
                <a:lnTo>
                  <a:pt x="1144333" y="110832"/>
                </a:lnTo>
                <a:lnTo>
                  <a:pt x="1143660" y="108407"/>
                </a:lnTo>
                <a:lnTo>
                  <a:pt x="1138135" y="88138"/>
                </a:lnTo>
                <a:lnTo>
                  <a:pt x="1101280" y="64643"/>
                </a:lnTo>
                <a:lnTo>
                  <a:pt x="895985" y="39255"/>
                </a:lnTo>
                <a:lnTo>
                  <a:pt x="885964" y="40817"/>
                </a:lnTo>
                <a:lnTo>
                  <a:pt x="877620" y="46863"/>
                </a:lnTo>
                <a:lnTo>
                  <a:pt x="871918" y="55651"/>
                </a:lnTo>
                <a:lnTo>
                  <a:pt x="869810" y="65430"/>
                </a:lnTo>
                <a:lnTo>
                  <a:pt x="871918" y="75844"/>
                </a:lnTo>
                <a:lnTo>
                  <a:pt x="877608" y="83718"/>
                </a:lnTo>
                <a:lnTo>
                  <a:pt x="885952" y="88988"/>
                </a:lnTo>
                <a:lnTo>
                  <a:pt x="895985" y="91605"/>
                </a:lnTo>
                <a:lnTo>
                  <a:pt x="1032637" y="108038"/>
                </a:lnTo>
                <a:lnTo>
                  <a:pt x="989685" y="125984"/>
                </a:lnTo>
                <a:lnTo>
                  <a:pt x="942657" y="145351"/>
                </a:lnTo>
                <a:lnTo>
                  <a:pt x="895388" y="164185"/>
                </a:lnTo>
                <a:lnTo>
                  <a:pt x="847839" y="182206"/>
                </a:lnTo>
                <a:lnTo>
                  <a:pt x="799922" y="199136"/>
                </a:lnTo>
                <a:lnTo>
                  <a:pt x="751598" y="214668"/>
                </a:lnTo>
                <a:lnTo>
                  <a:pt x="702767" y="228536"/>
                </a:lnTo>
                <a:lnTo>
                  <a:pt x="653389" y="240461"/>
                </a:lnTo>
                <a:lnTo>
                  <a:pt x="603211" y="249821"/>
                </a:lnTo>
                <a:lnTo>
                  <a:pt x="552729" y="255866"/>
                </a:lnTo>
                <a:lnTo>
                  <a:pt x="502208" y="258203"/>
                </a:lnTo>
                <a:lnTo>
                  <a:pt x="451929" y="256451"/>
                </a:lnTo>
                <a:lnTo>
                  <a:pt x="402158" y="250228"/>
                </a:lnTo>
                <a:lnTo>
                  <a:pt x="353136" y="239166"/>
                </a:lnTo>
                <a:lnTo>
                  <a:pt x="305168" y="222872"/>
                </a:lnTo>
                <a:lnTo>
                  <a:pt x="258483" y="200964"/>
                </a:lnTo>
                <a:lnTo>
                  <a:pt x="217919" y="176580"/>
                </a:lnTo>
                <a:lnTo>
                  <a:pt x="179692" y="148844"/>
                </a:lnTo>
                <a:lnTo>
                  <a:pt x="143738" y="118160"/>
                </a:lnTo>
                <a:lnTo>
                  <a:pt x="110007" y="84975"/>
                </a:lnTo>
                <a:lnTo>
                  <a:pt x="78422" y="49707"/>
                </a:lnTo>
                <a:lnTo>
                  <a:pt x="48920" y="12776"/>
                </a:lnTo>
                <a:lnTo>
                  <a:pt x="41592" y="5473"/>
                </a:lnTo>
                <a:lnTo>
                  <a:pt x="32791" y="952"/>
                </a:lnTo>
                <a:lnTo>
                  <a:pt x="23088" y="0"/>
                </a:lnTo>
                <a:lnTo>
                  <a:pt x="13106" y="3378"/>
                </a:lnTo>
                <a:lnTo>
                  <a:pt x="5753" y="10121"/>
                </a:lnTo>
                <a:lnTo>
                  <a:pt x="1041" y="19469"/>
                </a:lnTo>
                <a:lnTo>
                  <a:pt x="0" y="29730"/>
                </a:lnTo>
                <a:lnTo>
                  <a:pt x="3721" y="39192"/>
                </a:lnTo>
                <a:lnTo>
                  <a:pt x="37947" y="82118"/>
                </a:lnTo>
                <a:lnTo>
                  <a:pt x="74523" y="122961"/>
                </a:lnTo>
                <a:lnTo>
                  <a:pt x="113677" y="161213"/>
                </a:lnTo>
                <a:lnTo>
                  <a:pt x="155651" y="196342"/>
                </a:lnTo>
                <a:lnTo>
                  <a:pt x="200710" y="227812"/>
                </a:lnTo>
                <a:lnTo>
                  <a:pt x="249059"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71"/>
                </a:lnTo>
                <a:lnTo>
                  <a:pt x="751598" y="269113"/>
                </a:lnTo>
                <a:lnTo>
                  <a:pt x="799223" y="254177"/>
                </a:lnTo>
                <a:lnTo>
                  <a:pt x="846226" y="237921"/>
                </a:lnTo>
                <a:lnTo>
                  <a:pt x="896924" y="219062"/>
                </a:lnTo>
                <a:lnTo>
                  <a:pt x="947280" y="199288"/>
                </a:lnTo>
                <a:lnTo>
                  <a:pt x="997369" y="178892"/>
                </a:lnTo>
                <a:lnTo>
                  <a:pt x="1057224" y="153974"/>
                </a:lnTo>
                <a:lnTo>
                  <a:pt x="1053744" y="156857"/>
                </a:lnTo>
                <a:lnTo>
                  <a:pt x="969937" y="228206"/>
                </a:lnTo>
                <a:lnTo>
                  <a:pt x="964082" y="236524"/>
                </a:lnTo>
                <a:lnTo>
                  <a:pt x="962367" y="246608"/>
                </a:lnTo>
                <a:lnTo>
                  <a:pt x="964450" y="256743"/>
                </a:lnTo>
                <a:lnTo>
                  <a:pt x="969937" y="265214"/>
                </a:lnTo>
                <a:lnTo>
                  <a:pt x="978712" y="271018"/>
                </a:lnTo>
                <a:lnTo>
                  <a:pt x="988415" y="272669"/>
                </a:lnTo>
                <a:lnTo>
                  <a:pt x="998131" y="270598"/>
                </a:lnTo>
                <a:lnTo>
                  <a:pt x="1103655" y="182892"/>
                </a:lnTo>
                <a:lnTo>
                  <a:pt x="1138605" y="140398"/>
                </a:lnTo>
                <a:lnTo>
                  <a:pt x="1145044" y="115874"/>
                </a:lnTo>
                <a:lnTo>
                  <a:pt x="1145184" y="115366"/>
                </a:lnTo>
                <a:lnTo>
                  <a:pt x="1145235" y="115138"/>
                </a:lnTo>
                <a:lnTo>
                  <a:pt x="1145349" y="114566"/>
                </a:lnTo>
                <a:close/>
              </a:path>
            </a:pathLst>
          </a:custGeom>
          <a:solidFill>
            <a:srgbClr val="231F20"/>
          </a:solidFill>
        </p:spPr>
        <p:txBody>
          <a:bodyPr wrap="square" lIns="0" tIns="0" rIns="0" bIns="0" rtlCol="0"/>
          <a:lstStyle/>
          <a:p>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 name="object 4"/>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 name="object 5"/>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 name="object 6"/>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7" name="object 7"/>
            <p:cNvPicPr/>
            <p:nvPr/>
          </p:nvPicPr>
          <p:blipFill>
            <a:blip r:embed="rId2" cstate="print"/>
            <a:stretch>
              <a:fillRect/>
            </a:stretch>
          </p:blipFill>
          <p:spPr>
            <a:xfrm>
              <a:off x="933586" y="160613"/>
              <a:ext cx="217867" cy="146560"/>
            </a:xfrm>
            <a:prstGeom prst="rect">
              <a:avLst/>
            </a:prstGeom>
          </p:spPr>
        </p:pic>
        <p:sp>
          <p:nvSpPr>
            <p:cNvPr id="8" name="object 8"/>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9" name="object 9"/>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1" name="object 11"/>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2" name="object 12"/>
          <p:cNvSpPr txBox="1">
            <a:spLocks noGrp="1"/>
          </p:cNvSpPr>
          <p:nvPr>
            <p:ph type="title" idx="4294967295"/>
          </p:nvPr>
        </p:nvSpPr>
        <p:spPr>
          <a:xfrm>
            <a:off x="2989877" y="1678365"/>
            <a:ext cx="13745210"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1</a:t>
            </a:r>
            <a:r>
              <a:rPr lang="fr-FR" b="1" spc="-300" dirty="0"/>
              <a:t> : UN BON MOT DE PASSE, C’EST VOTRE...</a:t>
            </a:r>
          </a:p>
        </p:txBody>
      </p:sp>
      <p:sp>
        <p:nvSpPr>
          <p:cNvPr id="13" name="object 13"/>
          <p:cNvSpPr txBox="1"/>
          <p:nvPr/>
        </p:nvSpPr>
        <p:spPr>
          <a:xfrm>
            <a:off x="2989876" y="2979729"/>
            <a:ext cx="13863955" cy="1827423"/>
          </a:xfrm>
          <a:prstGeom prst="rect">
            <a:avLst/>
          </a:prstGeom>
        </p:spPr>
        <p:txBody>
          <a:bodyPr vert="horz" wrap="square" lIns="0" tIns="151130" rIns="0" bIns="0" rtlCol="0">
            <a:spAutoFit/>
          </a:bodyPr>
          <a:lstStyle/>
          <a:p>
            <a:pPr marL="12700">
              <a:lnSpc>
                <a:spcPct val="100000"/>
              </a:lnSpc>
              <a:spcBef>
                <a:spcPts val="1190"/>
              </a:spcBef>
            </a:pPr>
            <a:r>
              <a:rPr lang="fr-FR" sz="3550" b="1" spc="-150" dirty="0">
                <a:solidFill>
                  <a:srgbClr val="38A5B2"/>
                </a:solidFill>
                <a:latin typeface="Calibri"/>
                <a:cs typeface="Calibri"/>
              </a:rPr>
              <a:t>CONTEXTE</a:t>
            </a:r>
            <a:endParaRPr lang="fr-FR" sz="3550" b="1" spc="-150" dirty="0">
              <a:latin typeface="Calibri"/>
              <a:cs typeface="Calibri"/>
            </a:endParaRPr>
          </a:p>
          <a:p>
            <a:pPr marL="12700" marR="5080">
              <a:lnSpc>
                <a:spcPts val="2550"/>
              </a:lnSpc>
              <a:spcBef>
                <a:spcPts val="975"/>
              </a:spcBef>
            </a:pPr>
            <a:r>
              <a:rPr sz="2300" spc="130" dirty="0">
                <a:solidFill>
                  <a:srgbClr val="231F20"/>
                </a:solidFill>
                <a:latin typeface="Calibri"/>
                <a:cs typeface="Calibri"/>
              </a:rPr>
              <a:t>La</a:t>
            </a:r>
            <a:r>
              <a:rPr sz="2300" spc="40" dirty="0">
                <a:solidFill>
                  <a:srgbClr val="231F20"/>
                </a:solidFill>
                <a:latin typeface="Calibri"/>
                <a:cs typeface="Calibri"/>
              </a:rPr>
              <a:t> </a:t>
            </a:r>
            <a:r>
              <a:rPr sz="2300" spc="50" dirty="0">
                <a:solidFill>
                  <a:srgbClr val="231F20"/>
                </a:solidFill>
                <a:latin typeface="Calibri"/>
                <a:cs typeface="Calibri"/>
              </a:rPr>
              <a:t>sécurité</a:t>
            </a:r>
            <a:r>
              <a:rPr sz="2300" spc="40" dirty="0">
                <a:solidFill>
                  <a:srgbClr val="231F20"/>
                </a:solidFill>
                <a:latin typeface="Calibri"/>
                <a:cs typeface="Calibri"/>
              </a:rPr>
              <a:t> </a:t>
            </a:r>
            <a:r>
              <a:rPr sz="2300" dirty="0">
                <a:solidFill>
                  <a:srgbClr val="231F20"/>
                </a:solidFill>
                <a:latin typeface="Calibri"/>
                <a:cs typeface="Calibri"/>
              </a:rPr>
              <a:t>des</a:t>
            </a:r>
            <a:r>
              <a:rPr sz="2300" spc="45" dirty="0">
                <a:solidFill>
                  <a:srgbClr val="231F20"/>
                </a:solidFill>
                <a:latin typeface="Calibri"/>
                <a:cs typeface="Calibri"/>
              </a:rPr>
              <a:t> </a:t>
            </a:r>
            <a:r>
              <a:rPr sz="2300" spc="50" dirty="0">
                <a:solidFill>
                  <a:srgbClr val="231F20"/>
                </a:solidFill>
                <a:latin typeface="Calibri"/>
                <a:cs typeface="Calibri"/>
              </a:rPr>
              <a:t>services</a:t>
            </a:r>
            <a:r>
              <a:rPr sz="2300" spc="40" dirty="0">
                <a:solidFill>
                  <a:srgbClr val="231F20"/>
                </a:solidFill>
                <a:latin typeface="Calibri"/>
                <a:cs typeface="Calibri"/>
              </a:rPr>
              <a:t> </a:t>
            </a:r>
            <a:r>
              <a:rPr sz="2300" dirty="0">
                <a:solidFill>
                  <a:srgbClr val="231F20"/>
                </a:solidFill>
                <a:latin typeface="Calibri"/>
                <a:cs typeface="Calibri"/>
              </a:rPr>
              <a:t>en</a:t>
            </a:r>
            <a:r>
              <a:rPr sz="2300" spc="40" dirty="0">
                <a:solidFill>
                  <a:srgbClr val="231F20"/>
                </a:solidFill>
                <a:latin typeface="Calibri"/>
                <a:cs typeface="Calibri"/>
              </a:rPr>
              <a:t> </a:t>
            </a:r>
            <a:r>
              <a:rPr sz="2300" spc="70" dirty="0">
                <a:solidFill>
                  <a:srgbClr val="231F20"/>
                </a:solidFill>
                <a:latin typeface="Calibri"/>
                <a:cs typeface="Calibri"/>
              </a:rPr>
              <a:t>ligne</a:t>
            </a:r>
            <a:r>
              <a:rPr sz="2300" spc="45" dirty="0">
                <a:solidFill>
                  <a:srgbClr val="231F20"/>
                </a:solidFill>
                <a:latin typeface="Calibri"/>
                <a:cs typeface="Calibri"/>
              </a:rPr>
              <a:t> </a:t>
            </a:r>
            <a:r>
              <a:rPr sz="2300" spc="60" dirty="0">
                <a:solidFill>
                  <a:srgbClr val="231F20"/>
                </a:solidFill>
                <a:latin typeface="Calibri"/>
                <a:cs typeface="Calibri"/>
              </a:rPr>
              <a:t>tels</a:t>
            </a:r>
            <a:r>
              <a:rPr sz="2300" spc="40" dirty="0">
                <a:solidFill>
                  <a:srgbClr val="231F20"/>
                </a:solidFill>
                <a:latin typeface="Calibri"/>
                <a:cs typeface="Calibri"/>
              </a:rPr>
              <a:t> </a:t>
            </a:r>
            <a:r>
              <a:rPr sz="2300" dirty="0">
                <a:solidFill>
                  <a:srgbClr val="231F20"/>
                </a:solidFill>
                <a:latin typeface="Calibri"/>
                <a:cs typeface="Calibri"/>
              </a:rPr>
              <a:t>que</a:t>
            </a:r>
            <a:r>
              <a:rPr sz="2300" spc="40" dirty="0">
                <a:solidFill>
                  <a:srgbClr val="231F20"/>
                </a:solidFill>
                <a:latin typeface="Calibri"/>
                <a:cs typeface="Calibri"/>
              </a:rPr>
              <a:t> </a:t>
            </a:r>
            <a:r>
              <a:rPr sz="2300" spc="65" dirty="0">
                <a:solidFill>
                  <a:srgbClr val="231F20"/>
                </a:solidFill>
                <a:latin typeface="Calibri"/>
                <a:cs typeface="Calibri"/>
              </a:rPr>
              <a:t>les</a:t>
            </a:r>
            <a:r>
              <a:rPr sz="2300" spc="45" dirty="0">
                <a:solidFill>
                  <a:srgbClr val="231F20"/>
                </a:solidFill>
                <a:latin typeface="Calibri"/>
                <a:cs typeface="Calibri"/>
              </a:rPr>
              <a:t> </a:t>
            </a:r>
            <a:r>
              <a:rPr sz="2300" dirty="0">
                <a:solidFill>
                  <a:srgbClr val="231F20"/>
                </a:solidFill>
                <a:latin typeface="Calibri"/>
                <a:cs typeface="Calibri"/>
              </a:rPr>
              <a:t>comptes</a:t>
            </a:r>
            <a:r>
              <a:rPr sz="2300" spc="40" dirty="0">
                <a:solidFill>
                  <a:srgbClr val="231F20"/>
                </a:solidFill>
                <a:latin typeface="Calibri"/>
                <a:cs typeface="Calibri"/>
              </a:rPr>
              <a:t> </a:t>
            </a:r>
            <a:r>
              <a:rPr sz="2300" dirty="0">
                <a:solidFill>
                  <a:srgbClr val="231F20"/>
                </a:solidFill>
                <a:latin typeface="Calibri"/>
                <a:cs typeface="Calibri"/>
              </a:rPr>
              <a:t>de</a:t>
            </a:r>
            <a:r>
              <a:rPr sz="2300" spc="45" dirty="0">
                <a:solidFill>
                  <a:srgbClr val="231F20"/>
                </a:solidFill>
                <a:latin typeface="Calibri"/>
                <a:cs typeface="Calibri"/>
              </a:rPr>
              <a:t> </a:t>
            </a:r>
            <a:r>
              <a:rPr sz="2300" spc="55" dirty="0">
                <a:solidFill>
                  <a:srgbClr val="231F20"/>
                </a:solidFill>
                <a:latin typeface="Calibri"/>
                <a:cs typeface="Calibri"/>
              </a:rPr>
              <a:t>messageries,</a:t>
            </a:r>
            <a:r>
              <a:rPr sz="2300" spc="40" dirty="0">
                <a:solidFill>
                  <a:srgbClr val="231F20"/>
                </a:solidFill>
                <a:latin typeface="Calibri"/>
                <a:cs typeface="Calibri"/>
              </a:rPr>
              <a:t> </a:t>
            </a:r>
            <a:r>
              <a:rPr sz="2300" spc="65" dirty="0">
                <a:solidFill>
                  <a:srgbClr val="231F20"/>
                </a:solidFill>
                <a:latin typeface="Calibri"/>
                <a:cs typeface="Calibri"/>
              </a:rPr>
              <a:t>les</a:t>
            </a:r>
            <a:r>
              <a:rPr sz="2300" spc="40" dirty="0">
                <a:solidFill>
                  <a:srgbClr val="231F20"/>
                </a:solidFill>
                <a:latin typeface="Calibri"/>
                <a:cs typeface="Calibri"/>
              </a:rPr>
              <a:t> </a:t>
            </a:r>
            <a:r>
              <a:rPr sz="2300" dirty="0">
                <a:solidFill>
                  <a:srgbClr val="231F20"/>
                </a:solidFill>
                <a:latin typeface="Calibri"/>
                <a:cs typeface="Calibri"/>
              </a:rPr>
              <a:t>réseaux</a:t>
            </a:r>
            <a:r>
              <a:rPr sz="2300" spc="45" dirty="0">
                <a:solidFill>
                  <a:srgbClr val="231F20"/>
                </a:solidFill>
                <a:latin typeface="Calibri"/>
                <a:cs typeface="Calibri"/>
              </a:rPr>
              <a:t> </a:t>
            </a:r>
            <a:r>
              <a:rPr sz="2300" spc="55" dirty="0">
                <a:solidFill>
                  <a:srgbClr val="231F20"/>
                </a:solidFill>
                <a:latin typeface="Calibri"/>
                <a:cs typeface="Calibri"/>
              </a:rPr>
              <a:t>sociaux,</a:t>
            </a:r>
            <a:r>
              <a:rPr sz="2300" spc="40" dirty="0">
                <a:solidFill>
                  <a:srgbClr val="231F20"/>
                </a:solidFill>
                <a:latin typeface="Calibri"/>
                <a:cs typeface="Calibri"/>
              </a:rPr>
              <a:t> </a:t>
            </a:r>
            <a:r>
              <a:rPr sz="2300" spc="65" dirty="0">
                <a:solidFill>
                  <a:srgbClr val="231F20"/>
                </a:solidFill>
                <a:latin typeface="Calibri"/>
                <a:cs typeface="Calibri"/>
              </a:rPr>
              <a:t>les</a:t>
            </a:r>
            <a:r>
              <a:rPr sz="2300" spc="40" dirty="0">
                <a:solidFill>
                  <a:srgbClr val="231F20"/>
                </a:solidFill>
                <a:latin typeface="Calibri"/>
                <a:cs typeface="Calibri"/>
              </a:rPr>
              <a:t> </a:t>
            </a:r>
            <a:r>
              <a:rPr sz="2300" dirty="0">
                <a:solidFill>
                  <a:srgbClr val="231F20"/>
                </a:solidFill>
                <a:latin typeface="Calibri"/>
                <a:cs typeface="Calibri"/>
              </a:rPr>
              <a:t>banques,</a:t>
            </a:r>
            <a:r>
              <a:rPr sz="2300" spc="45" dirty="0">
                <a:solidFill>
                  <a:srgbClr val="231F20"/>
                </a:solidFill>
                <a:latin typeface="Calibri"/>
                <a:cs typeface="Calibri"/>
              </a:rPr>
              <a:t> </a:t>
            </a:r>
            <a:r>
              <a:rPr sz="2300" spc="65" dirty="0">
                <a:solidFill>
                  <a:srgbClr val="231F20"/>
                </a:solidFill>
                <a:latin typeface="Calibri"/>
                <a:cs typeface="Calibri"/>
              </a:rPr>
              <a:t>les</a:t>
            </a:r>
            <a:r>
              <a:rPr sz="2300" spc="40" dirty="0">
                <a:solidFill>
                  <a:srgbClr val="231F20"/>
                </a:solidFill>
                <a:latin typeface="Calibri"/>
                <a:cs typeface="Calibri"/>
              </a:rPr>
              <a:t> </a:t>
            </a:r>
            <a:r>
              <a:rPr sz="2300" spc="35" dirty="0">
                <a:solidFill>
                  <a:srgbClr val="231F20"/>
                </a:solidFill>
                <a:latin typeface="Calibri"/>
                <a:cs typeface="Calibri"/>
              </a:rPr>
              <a:t>sites </a:t>
            </a:r>
            <a:r>
              <a:rPr sz="2300" dirty="0">
                <a:solidFill>
                  <a:srgbClr val="231F20"/>
                </a:solidFill>
                <a:latin typeface="Calibri"/>
                <a:cs typeface="Calibri"/>
              </a:rPr>
              <a:t>de</a:t>
            </a:r>
            <a:r>
              <a:rPr sz="2300" spc="85" dirty="0">
                <a:solidFill>
                  <a:srgbClr val="231F20"/>
                </a:solidFill>
                <a:latin typeface="Calibri"/>
                <a:cs typeface="Calibri"/>
              </a:rPr>
              <a:t> </a:t>
            </a:r>
            <a:r>
              <a:rPr sz="2300" dirty="0">
                <a:solidFill>
                  <a:srgbClr val="231F20"/>
                </a:solidFill>
                <a:latin typeface="Calibri"/>
                <a:cs typeface="Calibri"/>
              </a:rPr>
              <a:t>vente</a:t>
            </a:r>
            <a:r>
              <a:rPr sz="2300" spc="90" dirty="0">
                <a:solidFill>
                  <a:srgbClr val="231F20"/>
                </a:solidFill>
                <a:latin typeface="Calibri"/>
                <a:cs typeface="Calibri"/>
              </a:rPr>
              <a:t> </a:t>
            </a:r>
            <a:r>
              <a:rPr sz="2300" dirty="0">
                <a:solidFill>
                  <a:srgbClr val="231F20"/>
                </a:solidFill>
                <a:latin typeface="Calibri"/>
                <a:cs typeface="Calibri"/>
              </a:rPr>
              <a:t>en</a:t>
            </a:r>
            <a:r>
              <a:rPr sz="2300" spc="90" dirty="0">
                <a:solidFill>
                  <a:srgbClr val="231F20"/>
                </a:solidFill>
                <a:latin typeface="Calibri"/>
                <a:cs typeface="Calibri"/>
              </a:rPr>
              <a:t> </a:t>
            </a:r>
            <a:r>
              <a:rPr sz="2300" spc="75" dirty="0">
                <a:solidFill>
                  <a:srgbClr val="231F20"/>
                </a:solidFill>
                <a:latin typeface="Calibri"/>
                <a:cs typeface="Calibri"/>
              </a:rPr>
              <a:t>ligne</a:t>
            </a:r>
            <a:r>
              <a:rPr sz="2300" spc="90" dirty="0">
                <a:solidFill>
                  <a:srgbClr val="231F20"/>
                </a:solidFill>
                <a:latin typeface="Calibri"/>
                <a:cs typeface="Calibri"/>
              </a:rPr>
              <a:t> </a:t>
            </a:r>
            <a:r>
              <a:rPr sz="2300" dirty="0">
                <a:solidFill>
                  <a:srgbClr val="231F20"/>
                </a:solidFill>
                <a:latin typeface="Calibri"/>
                <a:cs typeface="Calibri"/>
              </a:rPr>
              <a:t>dépend</a:t>
            </a:r>
            <a:r>
              <a:rPr sz="2300" spc="90" dirty="0">
                <a:solidFill>
                  <a:srgbClr val="231F20"/>
                </a:solidFill>
                <a:latin typeface="Calibri"/>
                <a:cs typeface="Calibri"/>
              </a:rPr>
              <a:t> </a:t>
            </a:r>
            <a:r>
              <a:rPr sz="2300" dirty="0">
                <a:solidFill>
                  <a:srgbClr val="231F20"/>
                </a:solidFill>
                <a:latin typeface="Calibri"/>
                <a:cs typeface="Calibri"/>
              </a:rPr>
              <a:t>principalement</a:t>
            </a:r>
            <a:r>
              <a:rPr sz="2300" spc="90" dirty="0">
                <a:solidFill>
                  <a:srgbClr val="231F20"/>
                </a:solidFill>
                <a:latin typeface="Calibri"/>
                <a:cs typeface="Calibri"/>
              </a:rPr>
              <a:t> </a:t>
            </a:r>
            <a:r>
              <a:rPr sz="2300" dirty="0">
                <a:solidFill>
                  <a:srgbClr val="231F20"/>
                </a:solidFill>
                <a:latin typeface="Calibri"/>
                <a:cs typeface="Calibri"/>
              </a:rPr>
              <a:t>des</a:t>
            </a:r>
            <a:r>
              <a:rPr sz="2300" spc="110" dirty="0">
                <a:solidFill>
                  <a:srgbClr val="231F20"/>
                </a:solidFill>
                <a:latin typeface="Calibri"/>
                <a:cs typeface="Calibri"/>
              </a:rPr>
              <a:t> </a:t>
            </a:r>
            <a:r>
              <a:rPr sz="2300" b="1" dirty="0">
                <a:solidFill>
                  <a:srgbClr val="231F20"/>
                </a:solidFill>
                <a:latin typeface="Calibri"/>
                <a:cs typeface="Calibri"/>
              </a:rPr>
              <a:t>mots</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55" dirty="0">
                <a:solidFill>
                  <a:srgbClr val="231F20"/>
                </a:solidFill>
                <a:latin typeface="Calibri"/>
                <a:cs typeface="Calibri"/>
              </a:rPr>
              <a:t>passe</a:t>
            </a:r>
            <a:r>
              <a:rPr sz="2300" spc="55" dirty="0">
                <a:solidFill>
                  <a:srgbClr val="231F20"/>
                </a:solidFill>
                <a:latin typeface="Calibri"/>
                <a:cs typeface="Calibri"/>
              </a:rPr>
              <a:t>.</a:t>
            </a:r>
            <a:r>
              <a:rPr sz="2300" spc="90" dirty="0">
                <a:solidFill>
                  <a:srgbClr val="231F20"/>
                </a:solidFill>
                <a:latin typeface="Calibri"/>
                <a:cs typeface="Calibri"/>
              </a:rPr>
              <a:t> </a:t>
            </a:r>
            <a:r>
              <a:rPr sz="2300" spc="110" dirty="0">
                <a:solidFill>
                  <a:srgbClr val="231F20"/>
                </a:solidFill>
                <a:latin typeface="Calibri"/>
                <a:cs typeface="Calibri"/>
              </a:rPr>
              <a:t>Il</a:t>
            </a:r>
            <a:r>
              <a:rPr sz="2300" spc="90" dirty="0">
                <a:solidFill>
                  <a:srgbClr val="231F20"/>
                </a:solidFill>
                <a:latin typeface="Calibri"/>
                <a:cs typeface="Calibri"/>
              </a:rPr>
              <a:t> </a:t>
            </a:r>
            <a:r>
              <a:rPr sz="2300" dirty="0">
                <a:solidFill>
                  <a:srgbClr val="231F20"/>
                </a:solidFill>
                <a:latin typeface="Calibri"/>
                <a:cs typeface="Calibri"/>
              </a:rPr>
              <a:t>est</a:t>
            </a:r>
            <a:r>
              <a:rPr sz="2300" spc="90" dirty="0">
                <a:solidFill>
                  <a:srgbClr val="231F20"/>
                </a:solidFill>
                <a:latin typeface="Calibri"/>
                <a:cs typeface="Calibri"/>
              </a:rPr>
              <a:t> </a:t>
            </a:r>
            <a:r>
              <a:rPr sz="2300" spc="75" dirty="0">
                <a:solidFill>
                  <a:srgbClr val="231F20"/>
                </a:solidFill>
                <a:latin typeface="Calibri"/>
                <a:cs typeface="Calibri"/>
              </a:rPr>
              <a:t>facile</a:t>
            </a:r>
            <a:r>
              <a:rPr sz="2300" spc="90" dirty="0">
                <a:solidFill>
                  <a:srgbClr val="231F20"/>
                </a:solidFill>
                <a:latin typeface="Calibri"/>
                <a:cs typeface="Calibri"/>
              </a:rPr>
              <a:t> </a:t>
            </a:r>
            <a:r>
              <a:rPr sz="2300" dirty="0">
                <a:solidFill>
                  <a:srgbClr val="231F20"/>
                </a:solidFill>
                <a:latin typeface="Calibri"/>
                <a:cs typeface="Calibri"/>
              </a:rPr>
              <a:t>de</a:t>
            </a:r>
            <a:r>
              <a:rPr sz="2300" spc="90" dirty="0">
                <a:solidFill>
                  <a:srgbClr val="231F20"/>
                </a:solidFill>
                <a:latin typeface="Calibri"/>
                <a:cs typeface="Calibri"/>
              </a:rPr>
              <a:t> </a:t>
            </a:r>
            <a:r>
              <a:rPr sz="2300" dirty="0">
                <a:solidFill>
                  <a:srgbClr val="231F20"/>
                </a:solidFill>
                <a:latin typeface="Calibri"/>
                <a:cs typeface="Calibri"/>
              </a:rPr>
              <a:t>succomber</a:t>
            </a:r>
            <a:r>
              <a:rPr sz="2300" spc="90" dirty="0">
                <a:solidFill>
                  <a:srgbClr val="231F20"/>
                </a:solidFill>
                <a:latin typeface="Calibri"/>
                <a:cs typeface="Calibri"/>
              </a:rPr>
              <a:t> </a:t>
            </a:r>
            <a:r>
              <a:rPr sz="2300" spc="65" dirty="0">
                <a:solidFill>
                  <a:srgbClr val="231F20"/>
                </a:solidFill>
                <a:latin typeface="Calibri"/>
                <a:cs typeface="Calibri"/>
              </a:rPr>
              <a:t>à</a:t>
            </a:r>
            <a:r>
              <a:rPr sz="2300" spc="90" dirty="0">
                <a:solidFill>
                  <a:srgbClr val="231F20"/>
                </a:solidFill>
                <a:latin typeface="Calibri"/>
                <a:cs typeface="Calibri"/>
              </a:rPr>
              <a:t> </a:t>
            </a:r>
            <a:r>
              <a:rPr sz="2300" spc="100" dirty="0">
                <a:solidFill>
                  <a:srgbClr val="231F20"/>
                </a:solidFill>
                <a:latin typeface="Calibri"/>
                <a:cs typeface="Calibri"/>
              </a:rPr>
              <a:t>la</a:t>
            </a:r>
            <a:r>
              <a:rPr sz="2300" spc="90" dirty="0">
                <a:solidFill>
                  <a:srgbClr val="231F20"/>
                </a:solidFill>
                <a:latin typeface="Calibri"/>
                <a:cs typeface="Calibri"/>
              </a:rPr>
              <a:t> </a:t>
            </a:r>
            <a:r>
              <a:rPr sz="2300" dirty="0">
                <a:solidFill>
                  <a:srgbClr val="231F20"/>
                </a:solidFill>
                <a:latin typeface="Calibri"/>
                <a:cs typeface="Calibri"/>
              </a:rPr>
              <a:t>tentation</a:t>
            </a:r>
            <a:r>
              <a:rPr sz="2300" spc="90" dirty="0">
                <a:solidFill>
                  <a:srgbClr val="231F20"/>
                </a:solidFill>
                <a:latin typeface="Calibri"/>
                <a:cs typeface="Calibri"/>
              </a:rPr>
              <a:t> </a:t>
            </a:r>
            <a:r>
              <a:rPr sz="2300" dirty="0">
                <a:solidFill>
                  <a:srgbClr val="231F20"/>
                </a:solidFill>
                <a:latin typeface="Calibri"/>
                <a:cs typeface="Calibri"/>
              </a:rPr>
              <a:t>de</a:t>
            </a:r>
            <a:r>
              <a:rPr sz="2300" spc="90" dirty="0">
                <a:solidFill>
                  <a:srgbClr val="231F20"/>
                </a:solidFill>
                <a:latin typeface="Calibri"/>
                <a:cs typeface="Calibri"/>
              </a:rPr>
              <a:t> </a:t>
            </a:r>
            <a:r>
              <a:rPr sz="2300" spc="55" dirty="0">
                <a:solidFill>
                  <a:srgbClr val="231F20"/>
                </a:solidFill>
                <a:latin typeface="Calibri"/>
                <a:cs typeface="Calibri"/>
              </a:rPr>
              <a:t>choisir </a:t>
            </a:r>
            <a:r>
              <a:rPr sz="2300" dirty="0">
                <a:solidFill>
                  <a:srgbClr val="231F20"/>
                </a:solidFill>
                <a:latin typeface="Calibri"/>
                <a:cs typeface="Calibri"/>
              </a:rPr>
              <a:t>des</a:t>
            </a:r>
            <a:r>
              <a:rPr sz="2300" spc="45" dirty="0">
                <a:solidFill>
                  <a:srgbClr val="231F20"/>
                </a:solidFill>
                <a:latin typeface="Calibri"/>
                <a:cs typeface="Calibri"/>
              </a:rPr>
              <a:t> </a:t>
            </a:r>
            <a:r>
              <a:rPr sz="2300" dirty="0">
                <a:solidFill>
                  <a:srgbClr val="231F20"/>
                </a:solidFill>
                <a:latin typeface="Calibri"/>
                <a:cs typeface="Calibri"/>
              </a:rPr>
              <a:t>mots</a:t>
            </a:r>
            <a:r>
              <a:rPr sz="2300" spc="50"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dirty="0">
                <a:solidFill>
                  <a:srgbClr val="231F20"/>
                </a:solidFill>
                <a:latin typeface="Calibri"/>
                <a:cs typeface="Calibri"/>
              </a:rPr>
              <a:t>passe</a:t>
            </a:r>
            <a:r>
              <a:rPr sz="2300" spc="50" dirty="0">
                <a:solidFill>
                  <a:srgbClr val="231F20"/>
                </a:solidFill>
                <a:latin typeface="Calibri"/>
                <a:cs typeface="Calibri"/>
              </a:rPr>
              <a:t> </a:t>
            </a:r>
            <a:r>
              <a:rPr sz="2300" dirty="0">
                <a:solidFill>
                  <a:srgbClr val="231F20"/>
                </a:solidFill>
                <a:latin typeface="Calibri"/>
                <a:cs typeface="Calibri"/>
              </a:rPr>
              <a:t>trop</a:t>
            </a:r>
            <a:r>
              <a:rPr sz="2300" spc="45" dirty="0">
                <a:solidFill>
                  <a:srgbClr val="231F20"/>
                </a:solidFill>
                <a:latin typeface="Calibri"/>
                <a:cs typeface="Calibri"/>
              </a:rPr>
              <a:t> </a:t>
            </a:r>
            <a:r>
              <a:rPr sz="2300" spc="55" dirty="0">
                <a:solidFill>
                  <a:srgbClr val="231F20"/>
                </a:solidFill>
                <a:latin typeface="Calibri"/>
                <a:cs typeface="Calibri"/>
              </a:rPr>
              <a:t>simples</a:t>
            </a:r>
            <a:r>
              <a:rPr sz="2300" spc="50" dirty="0">
                <a:solidFill>
                  <a:srgbClr val="231F20"/>
                </a:solidFill>
                <a:latin typeface="Calibri"/>
                <a:cs typeface="Calibri"/>
              </a:rPr>
              <a:t> </a:t>
            </a:r>
            <a:r>
              <a:rPr sz="2300" spc="60" dirty="0">
                <a:solidFill>
                  <a:srgbClr val="231F20"/>
                </a:solidFill>
                <a:latin typeface="Calibri"/>
                <a:cs typeface="Calibri"/>
              </a:rPr>
              <a:t>mais</a:t>
            </a:r>
            <a:r>
              <a:rPr sz="2300" spc="50" dirty="0">
                <a:solidFill>
                  <a:srgbClr val="231F20"/>
                </a:solidFill>
                <a:latin typeface="Calibri"/>
                <a:cs typeface="Calibri"/>
              </a:rPr>
              <a:t> </a:t>
            </a:r>
            <a:r>
              <a:rPr sz="2300" spc="75" dirty="0">
                <a:solidFill>
                  <a:srgbClr val="231F20"/>
                </a:solidFill>
                <a:latin typeface="Calibri"/>
                <a:cs typeface="Calibri"/>
              </a:rPr>
              <a:t>ceci</a:t>
            </a:r>
            <a:r>
              <a:rPr sz="2300" spc="50" dirty="0">
                <a:solidFill>
                  <a:srgbClr val="231F20"/>
                </a:solidFill>
                <a:latin typeface="Calibri"/>
                <a:cs typeface="Calibri"/>
              </a:rPr>
              <a:t> </a:t>
            </a:r>
            <a:r>
              <a:rPr sz="2300" dirty="0">
                <a:solidFill>
                  <a:srgbClr val="231F20"/>
                </a:solidFill>
                <a:latin typeface="Calibri"/>
                <a:cs typeface="Calibri"/>
              </a:rPr>
              <a:t>augmente</a:t>
            </a:r>
            <a:r>
              <a:rPr sz="2300" spc="45" dirty="0">
                <a:solidFill>
                  <a:srgbClr val="231F20"/>
                </a:solidFill>
                <a:latin typeface="Calibri"/>
                <a:cs typeface="Calibri"/>
              </a:rPr>
              <a:t> </a:t>
            </a:r>
            <a:r>
              <a:rPr sz="2300" spc="60" dirty="0">
                <a:solidFill>
                  <a:srgbClr val="231F20"/>
                </a:solidFill>
                <a:latin typeface="Calibri"/>
                <a:cs typeface="Calibri"/>
              </a:rPr>
              <a:t>le</a:t>
            </a:r>
            <a:r>
              <a:rPr sz="2300" spc="80" dirty="0">
                <a:solidFill>
                  <a:srgbClr val="231F20"/>
                </a:solidFill>
                <a:latin typeface="Calibri"/>
                <a:cs typeface="Calibri"/>
              </a:rPr>
              <a:t> </a:t>
            </a:r>
            <a:r>
              <a:rPr sz="2300" b="1" spc="75" dirty="0">
                <a:solidFill>
                  <a:srgbClr val="231F20"/>
                </a:solidFill>
                <a:latin typeface="Calibri"/>
                <a:cs typeface="Calibri"/>
              </a:rPr>
              <a:t>risque</a:t>
            </a:r>
            <a:r>
              <a:rPr sz="2300" b="1" spc="50" dirty="0">
                <a:solidFill>
                  <a:srgbClr val="231F20"/>
                </a:solidFill>
                <a:latin typeface="Calibri"/>
                <a:cs typeface="Calibri"/>
              </a:rPr>
              <a:t> </a:t>
            </a:r>
            <a:r>
              <a:rPr sz="2300" b="1" dirty="0">
                <a:solidFill>
                  <a:srgbClr val="231F20"/>
                </a:solidFill>
                <a:latin typeface="Calibri"/>
                <a:cs typeface="Calibri"/>
              </a:rPr>
              <a:t>de</a:t>
            </a:r>
            <a:r>
              <a:rPr sz="2300" b="1" spc="45" dirty="0">
                <a:solidFill>
                  <a:srgbClr val="231F20"/>
                </a:solidFill>
                <a:latin typeface="Calibri"/>
                <a:cs typeface="Calibri"/>
              </a:rPr>
              <a:t> </a:t>
            </a:r>
            <a:r>
              <a:rPr sz="2300" b="1" spc="55" dirty="0">
                <a:solidFill>
                  <a:srgbClr val="231F20"/>
                </a:solidFill>
                <a:latin typeface="Calibri"/>
                <a:cs typeface="Calibri"/>
              </a:rPr>
              <a:t>se</a:t>
            </a:r>
            <a:r>
              <a:rPr sz="2300" b="1" spc="50" dirty="0">
                <a:solidFill>
                  <a:srgbClr val="231F20"/>
                </a:solidFill>
                <a:latin typeface="Calibri"/>
                <a:cs typeface="Calibri"/>
              </a:rPr>
              <a:t> </a:t>
            </a:r>
            <a:r>
              <a:rPr sz="2300" b="1" spc="80" dirty="0">
                <a:solidFill>
                  <a:srgbClr val="231F20"/>
                </a:solidFill>
                <a:latin typeface="Calibri"/>
                <a:cs typeface="Calibri"/>
              </a:rPr>
              <a:t>faire</a:t>
            </a:r>
            <a:r>
              <a:rPr sz="2300" b="1" spc="50" dirty="0">
                <a:solidFill>
                  <a:srgbClr val="231F20"/>
                </a:solidFill>
                <a:latin typeface="Calibri"/>
                <a:cs typeface="Calibri"/>
              </a:rPr>
              <a:t> pirater</a:t>
            </a:r>
            <a:r>
              <a:rPr sz="2300" spc="50" dirty="0">
                <a:solidFill>
                  <a:srgbClr val="231F20"/>
                </a:solidFill>
                <a:latin typeface="Calibri"/>
                <a:cs typeface="Calibri"/>
              </a:rPr>
              <a:t>.</a:t>
            </a:r>
            <a:endParaRPr sz="2300" dirty="0">
              <a:latin typeface="Calibri"/>
              <a:cs typeface="Calibri"/>
            </a:endParaRPr>
          </a:p>
        </p:txBody>
      </p:sp>
      <p:sp>
        <p:nvSpPr>
          <p:cNvPr id="14" name="object 14"/>
          <p:cNvSpPr txBox="1"/>
          <p:nvPr/>
        </p:nvSpPr>
        <p:spPr>
          <a:xfrm>
            <a:off x="7275037" y="8805602"/>
            <a:ext cx="11133455" cy="1997710"/>
          </a:xfrm>
          <a:prstGeom prst="rect">
            <a:avLst/>
          </a:prstGeom>
        </p:spPr>
        <p:txBody>
          <a:bodyPr vert="horz" wrap="square" lIns="0" tIns="97790" rIns="0" bIns="0" rtlCol="0">
            <a:spAutoFit/>
          </a:bodyPr>
          <a:lstStyle/>
          <a:p>
            <a:pPr marL="12700">
              <a:lnSpc>
                <a:spcPct val="100000"/>
              </a:lnSpc>
              <a:spcBef>
                <a:spcPts val="770"/>
              </a:spcBef>
            </a:pPr>
            <a:r>
              <a:rPr sz="3300" spc="-65" dirty="0">
                <a:solidFill>
                  <a:srgbClr val="BCBEC0"/>
                </a:solidFill>
                <a:latin typeface="Calibri"/>
                <a:cs typeface="Calibri"/>
              </a:rPr>
              <a:t>RESSOURCES</a:t>
            </a:r>
            <a:r>
              <a:rPr sz="3300" spc="-120"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95"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a:lnSpc>
                <a:spcPts val="2655"/>
              </a:lnSpc>
              <a:spcBef>
                <a:spcPts val="480"/>
              </a:spcBef>
            </a:pPr>
            <a:r>
              <a:rPr sz="2300" u="sng" spc="90" dirty="0">
                <a:solidFill>
                  <a:srgbClr val="205E9E"/>
                </a:solidFill>
                <a:uFill>
                  <a:solidFill>
                    <a:srgbClr val="205E9E"/>
                  </a:solidFill>
                </a:uFill>
                <a:latin typeface="Calibri"/>
                <a:cs typeface="Calibri"/>
                <a:hlinkClick r:id="rId3"/>
              </a:rPr>
              <a:t>Les</a:t>
            </a:r>
            <a:r>
              <a:rPr sz="2300" u="sng" spc="5" dirty="0">
                <a:solidFill>
                  <a:srgbClr val="205E9E"/>
                </a:solidFill>
                <a:uFill>
                  <a:solidFill>
                    <a:srgbClr val="205E9E"/>
                  </a:solidFill>
                </a:uFill>
                <a:latin typeface="Calibri"/>
                <a:cs typeface="Calibri"/>
                <a:hlinkClick r:id="rId3"/>
              </a:rPr>
              <a:t> </a:t>
            </a:r>
            <a:r>
              <a:rPr sz="2300" u="sng" spc="70" dirty="0">
                <a:solidFill>
                  <a:srgbClr val="205E9E"/>
                </a:solidFill>
                <a:uFill>
                  <a:solidFill>
                    <a:srgbClr val="205E9E"/>
                  </a:solidFill>
                </a:uFill>
                <a:latin typeface="Calibri"/>
                <a:cs typeface="Calibri"/>
                <a:hlinkClick r:id="rId3"/>
              </a:rPr>
              <a:t>conseils</a:t>
            </a:r>
            <a:r>
              <a:rPr sz="2300" u="sng" spc="1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a:t>
            </a:r>
            <a:r>
              <a:rPr sz="2300" u="sng" spc="5" dirty="0">
                <a:solidFill>
                  <a:srgbClr val="205E9E"/>
                </a:solidFill>
                <a:uFill>
                  <a:solidFill>
                    <a:srgbClr val="205E9E"/>
                  </a:solidFill>
                </a:uFill>
                <a:latin typeface="Calibri"/>
                <a:cs typeface="Calibri"/>
                <a:hlinkClick r:id="rId3"/>
              </a:rPr>
              <a:t> </a:t>
            </a:r>
            <a:r>
              <a:rPr sz="2300" u="sng" spc="100" dirty="0">
                <a:solidFill>
                  <a:srgbClr val="205E9E"/>
                </a:solidFill>
                <a:uFill>
                  <a:solidFill>
                    <a:srgbClr val="205E9E"/>
                  </a:solidFill>
                </a:uFill>
                <a:latin typeface="Calibri"/>
                <a:cs typeface="Calibri"/>
                <a:hlinkClick r:id="rId3"/>
              </a:rPr>
              <a:t>la</a:t>
            </a:r>
            <a:r>
              <a:rPr sz="2300" u="sng" spc="10" dirty="0">
                <a:solidFill>
                  <a:srgbClr val="205E9E"/>
                </a:solidFill>
                <a:uFill>
                  <a:solidFill>
                    <a:srgbClr val="205E9E"/>
                  </a:solidFill>
                </a:uFill>
                <a:latin typeface="Calibri"/>
                <a:cs typeface="Calibri"/>
                <a:hlinkClick r:id="rId3"/>
              </a:rPr>
              <a:t> </a:t>
            </a:r>
            <a:r>
              <a:rPr sz="2300" u="sng" spc="130" dirty="0">
                <a:solidFill>
                  <a:srgbClr val="205E9E"/>
                </a:solidFill>
                <a:uFill>
                  <a:solidFill>
                    <a:srgbClr val="205E9E"/>
                  </a:solidFill>
                </a:uFill>
                <a:latin typeface="Calibri"/>
                <a:cs typeface="Calibri"/>
                <a:hlinkClick r:id="rId3"/>
              </a:rPr>
              <a:t>CNIL</a:t>
            </a:r>
            <a:r>
              <a:rPr sz="2300" u="sng" spc="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pour</a:t>
            </a:r>
            <a:r>
              <a:rPr sz="2300" u="sng" spc="1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un</a:t>
            </a:r>
            <a:r>
              <a:rPr sz="2300" u="sng" spc="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bon</a:t>
            </a:r>
            <a:r>
              <a:rPr sz="2300" u="sng" spc="1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mot</a:t>
            </a:r>
            <a:r>
              <a:rPr sz="2300" u="sng" spc="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a:t>
            </a:r>
            <a:r>
              <a:rPr sz="2300" u="sng" spc="10" dirty="0">
                <a:solidFill>
                  <a:srgbClr val="205E9E"/>
                </a:solidFill>
                <a:uFill>
                  <a:solidFill>
                    <a:srgbClr val="205E9E"/>
                  </a:solidFill>
                </a:uFill>
                <a:latin typeface="Calibri"/>
                <a:cs typeface="Calibri"/>
                <a:hlinkClick r:id="rId3"/>
              </a:rPr>
              <a:t> </a:t>
            </a:r>
            <a:r>
              <a:rPr sz="2300" u="sng" spc="55" dirty="0">
                <a:solidFill>
                  <a:srgbClr val="205E9E"/>
                </a:solidFill>
                <a:uFill>
                  <a:solidFill>
                    <a:srgbClr val="205E9E"/>
                  </a:solidFill>
                </a:uFill>
                <a:latin typeface="Calibri"/>
                <a:cs typeface="Calibri"/>
                <a:hlinkClick r:id="rId3"/>
              </a:rPr>
              <a:t>passe</a:t>
            </a:r>
            <a:r>
              <a:rPr sz="2300" u="sng" spc="5" dirty="0">
                <a:solidFill>
                  <a:srgbClr val="205E9E"/>
                </a:solidFill>
                <a:uFill>
                  <a:solidFill>
                    <a:srgbClr val="205E9E"/>
                  </a:solidFill>
                </a:uFill>
                <a:latin typeface="Calibri"/>
                <a:cs typeface="Calibri"/>
                <a:hlinkClick r:id="rId3"/>
              </a:rPr>
              <a:t> </a:t>
            </a:r>
            <a:r>
              <a:rPr sz="2300" u="sng" spc="-480" dirty="0">
                <a:solidFill>
                  <a:srgbClr val="205E9E"/>
                </a:solidFill>
                <a:uFill>
                  <a:solidFill>
                    <a:srgbClr val="205E9E"/>
                  </a:solidFill>
                </a:uFill>
                <a:latin typeface="Calibri"/>
                <a:cs typeface="Calibri"/>
                <a:hlinkClick r:id="rId3"/>
              </a:rPr>
              <a:t>|</a:t>
            </a:r>
            <a:r>
              <a:rPr sz="2300" u="sng" spc="10" dirty="0">
                <a:solidFill>
                  <a:srgbClr val="205E9E"/>
                </a:solidFill>
                <a:uFill>
                  <a:solidFill>
                    <a:srgbClr val="205E9E"/>
                  </a:solidFill>
                </a:uFill>
                <a:latin typeface="Calibri"/>
                <a:cs typeface="Calibri"/>
                <a:hlinkClick r:id="rId3"/>
              </a:rPr>
              <a:t> </a:t>
            </a:r>
            <a:r>
              <a:rPr sz="2300" u="sng" spc="105" dirty="0">
                <a:solidFill>
                  <a:srgbClr val="205E9E"/>
                </a:solidFill>
                <a:uFill>
                  <a:solidFill>
                    <a:srgbClr val="205E9E"/>
                  </a:solidFill>
                </a:uFill>
                <a:latin typeface="Calibri"/>
                <a:cs typeface="Calibri"/>
                <a:hlinkClick r:id="rId3"/>
              </a:rPr>
              <a:t>CNIL</a:t>
            </a:r>
            <a:endParaRPr sz="2300" dirty="0">
              <a:latin typeface="Calibri"/>
              <a:cs typeface="Calibri"/>
            </a:endParaRPr>
          </a:p>
          <a:p>
            <a:pPr marL="12700" marR="5080">
              <a:lnSpc>
                <a:spcPts val="2550"/>
              </a:lnSpc>
              <a:spcBef>
                <a:spcPts val="155"/>
              </a:spcBef>
            </a:pPr>
            <a:r>
              <a:rPr sz="2300" u="sng" spc="65" dirty="0">
                <a:solidFill>
                  <a:srgbClr val="205E9E"/>
                </a:solidFill>
                <a:uFill>
                  <a:solidFill>
                    <a:srgbClr val="205E9E"/>
                  </a:solidFill>
                </a:uFill>
                <a:latin typeface="Calibri"/>
                <a:cs typeface="Calibri"/>
                <a:hlinkClick r:id="rId4"/>
              </a:rPr>
              <a:t>Sécurité</a:t>
            </a:r>
            <a:r>
              <a:rPr sz="2300" u="sng" spc="85"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a:t>
            </a:r>
            <a:r>
              <a:rPr sz="2300" u="sng" spc="85" dirty="0">
                <a:solidFill>
                  <a:srgbClr val="205E9E"/>
                </a:solidFill>
                <a:uFill>
                  <a:solidFill>
                    <a:srgbClr val="205E9E"/>
                  </a:solidFill>
                </a:uFill>
                <a:latin typeface="Calibri"/>
                <a:cs typeface="Calibri"/>
                <a:hlinkClick r:id="rId4"/>
              </a:rPr>
              <a:t> </a:t>
            </a:r>
            <a:r>
              <a:rPr sz="2300" u="sng" spc="75" dirty="0">
                <a:solidFill>
                  <a:srgbClr val="205E9E"/>
                </a:solidFill>
                <a:uFill>
                  <a:solidFill>
                    <a:srgbClr val="205E9E"/>
                  </a:solidFill>
                </a:uFill>
                <a:latin typeface="Calibri"/>
                <a:cs typeface="Calibri"/>
                <a:hlinkClick r:id="rId4"/>
              </a:rPr>
              <a:t>utilisez</a:t>
            </a:r>
            <a:r>
              <a:rPr sz="2300" u="sng" spc="90"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l’authentification</a:t>
            </a:r>
            <a:r>
              <a:rPr sz="2300" u="sng" spc="85" dirty="0">
                <a:solidFill>
                  <a:srgbClr val="205E9E"/>
                </a:solidFill>
                <a:uFill>
                  <a:solidFill>
                    <a:srgbClr val="205E9E"/>
                  </a:solidFill>
                </a:uFill>
                <a:latin typeface="Calibri"/>
                <a:cs typeface="Calibri"/>
                <a:hlinkClick r:id="rId4"/>
              </a:rPr>
              <a:t> </a:t>
            </a:r>
            <a:r>
              <a:rPr sz="2300" u="sng" spc="45" dirty="0">
                <a:solidFill>
                  <a:srgbClr val="205E9E"/>
                </a:solidFill>
                <a:uFill>
                  <a:solidFill>
                    <a:srgbClr val="205E9E"/>
                  </a:solidFill>
                </a:uFill>
                <a:latin typeface="Calibri"/>
                <a:cs typeface="Calibri"/>
                <a:hlinkClick r:id="rId4"/>
              </a:rPr>
              <a:t>multifacteur</a:t>
            </a:r>
            <a:r>
              <a:rPr sz="2300" u="sng" spc="90"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pour</a:t>
            </a:r>
            <a:r>
              <a:rPr sz="2300" u="sng" spc="85"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vos</a:t>
            </a:r>
            <a:r>
              <a:rPr sz="2300" u="sng" spc="90"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comptes</a:t>
            </a:r>
            <a:r>
              <a:rPr sz="2300" u="sng" spc="85" dirty="0">
                <a:solidFill>
                  <a:srgbClr val="205E9E"/>
                </a:solidFill>
                <a:uFill>
                  <a:solidFill>
                    <a:srgbClr val="205E9E"/>
                  </a:solidFill>
                </a:uFill>
                <a:latin typeface="Calibri"/>
                <a:cs typeface="Calibri"/>
                <a:hlinkClick r:id="rId4"/>
              </a:rPr>
              <a:t> </a:t>
            </a:r>
            <a:r>
              <a:rPr sz="2300" u="sng" dirty="0">
                <a:solidFill>
                  <a:srgbClr val="205E9E"/>
                </a:solidFill>
                <a:uFill>
                  <a:solidFill>
                    <a:srgbClr val="205E9E"/>
                  </a:solidFill>
                </a:uFill>
                <a:latin typeface="Calibri"/>
                <a:cs typeface="Calibri"/>
                <a:hlinkClick r:id="rId4"/>
              </a:rPr>
              <a:t>en</a:t>
            </a:r>
            <a:r>
              <a:rPr sz="2300" u="sng" spc="90" dirty="0">
                <a:solidFill>
                  <a:srgbClr val="205E9E"/>
                </a:solidFill>
                <a:uFill>
                  <a:solidFill>
                    <a:srgbClr val="205E9E"/>
                  </a:solidFill>
                </a:uFill>
                <a:latin typeface="Calibri"/>
                <a:cs typeface="Calibri"/>
                <a:hlinkClick r:id="rId4"/>
              </a:rPr>
              <a:t> </a:t>
            </a:r>
            <a:r>
              <a:rPr sz="2300" u="sng" spc="75" dirty="0">
                <a:solidFill>
                  <a:srgbClr val="205E9E"/>
                </a:solidFill>
                <a:uFill>
                  <a:solidFill>
                    <a:srgbClr val="205E9E"/>
                  </a:solidFill>
                </a:uFill>
                <a:latin typeface="Calibri"/>
                <a:cs typeface="Calibri"/>
                <a:hlinkClick r:id="rId4"/>
              </a:rPr>
              <a:t>ligne</a:t>
            </a:r>
            <a:r>
              <a:rPr sz="2300" u="sng" spc="85" dirty="0">
                <a:solidFill>
                  <a:srgbClr val="205E9E"/>
                </a:solidFill>
                <a:uFill>
                  <a:solidFill>
                    <a:srgbClr val="205E9E"/>
                  </a:solidFill>
                </a:uFill>
                <a:latin typeface="Calibri"/>
                <a:cs typeface="Calibri"/>
                <a:hlinkClick r:id="rId4"/>
              </a:rPr>
              <a:t> </a:t>
            </a:r>
            <a:r>
              <a:rPr sz="2300" u="sng" spc="-480" dirty="0">
                <a:solidFill>
                  <a:srgbClr val="205E9E"/>
                </a:solidFill>
                <a:uFill>
                  <a:solidFill>
                    <a:srgbClr val="205E9E"/>
                  </a:solidFill>
                </a:uFill>
                <a:latin typeface="Calibri"/>
                <a:cs typeface="Calibri"/>
                <a:hlinkClick r:id="rId4"/>
              </a:rPr>
              <a:t>|</a:t>
            </a:r>
            <a:r>
              <a:rPr sz="2300" u="sng" spc="90" dirty="0">
                <a:solidFill>
                  <a:srgbClr val="205E9E"/>
                </a:solidFill>
                <a:uFill>
                  <a:solidFill>
                    <a:srgbClr val="205E9E"/>
                  </a:solidFill>
                </a:uFill>
                <a:latin typeface="Calibri"/>
                <a:cs typeface="Calibri"/>
                <a:hlinkClick r:id="rId4"/>
              </a:rPr>
              <a:t> </a:t>
            </a:r>
            <a:r>
              <a:rPr sz="2300" u="sng" spc="105" dirty="0">
                <a:solidFill>
                  <a:srgbClr val="205E9E"/>
                </a:solidFill>
                <a:uFill>
                  <a:solidFill>
                    <a:srgbClr val="205E9E"/>
                  </a:solidFill>
                </a:uFill>
                <a:latin typeface="Calibri"/>
                <a:cs typeface="Calibri"/>
                <a:hlinkClick r:id="rId4"/>
              </a:rPr>
              <a:t>CNIL</a:t>
            </a:r>
            <a:r>
              <a:rPr sz="2300" spc="105" dirty="0">
                <a:solidFill>
                  <a:srgbClr val="205E9E"/>
                </a:solidFill>
                <a:latin typeface="Calibri"/>
                <a:cs typeface="Calibri"/>
              </a:rPr>
              <a:t> </a:t>
            </a:r>
            <a:r>
              <a:rPr sz="2300" u="sng" dirty="0">
                <a:solidFill>
                  <a:srgbClr val="205E9E"/>
                </a:solidFill>
                <a:uFill>
                  <a:solidFill>
                    <a:srgbClr val="205E9E"/>
                  </a:solidFill>
                </a:uFill>
                <a:latin typeface="Calibri"/>
                <a:cs typeface="Calibri"/>
                <a:hlinkClick r:id="rId5"/>
              </a:rPr>
              <a:t>Pourquoi</a:t>
            </a:r>
            <a:r>
              <a:rPr sz="2300" u="sng" spc="55"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et</a:t>
            </a:r>
            <a:r>
              <a:rPr sz="2300" u="sng" spc="55"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comment</a:t>
            </a:r>
            <a:r>
              <a:rPr sz="2300" u="sng" spc="55"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bien</a:t>
            </a:r>
            <a:r>
              <a:rPr sz="2300" u="sng" spc="55"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gérer</a:t>
            </a:r>
            <a:r>
              <a:rPr sz="2300" u="sng" spc="55" dirty="0">
                <a:solidFill>
                  <a:srgbClr val="205E9E"/>
                </a:solidFill>
                <a:uFill>
                  <a:solidFill>
                    <a:srgbClr val="205E9E"/>
                  </a:solidFill>
                </a:uFill>
                <a:latin typeface="Calibri"/>
                <a:cs typeface="Calibri"/>
                <a:hlinkClick r:id="rId5"/>
              </a:rPr>
              <a:t> </a:t>
            </a:r>
            <a:r>
              <a:rPr sz="2300" u="sng" spc="70" dirty="0">
                <a:solidFill>
                  <a:srgbClr val="205E9E"/>
                </a:solidFill>
                <a:uFill>
                  <a:solidFill>
                    <a:srgbClr val="205E9E"/>
                  </a:solidFill>
                </a:uFill>
                <a:latin typeface="Calibri"/>
                <a:cs typeface="Calibri"/>
                <a:hlinkClick r:id="rId5"/>
              </a:rPr>
              <a:t>ses</a:t>
            </a:r>
            <a:r>
              <a:rPr sz="2300" u="sng" spc="55"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mots</a:t>
            </a:r>
            <a:r>
              <a:rPr sz="2300" u="sng" spc="55" dirty="0">
                <a:solidFill>
                  <a:srgbClr val="205E9E"/>
                </a:solidFill>
                <a:uFill>
                  <a:solidFill>
                    <a:srgbClr val="205E9E"/>
                  </a:solidFill>
                </a:uFill>
                <a:latin typeface="Calibri"/>
                <a:cs typeface="Calibri"/>
                <a:hlinkClick r:id="rId5"/>
              </a:rPr>
              <a:t> </a:t>
            </a:r>
            <a:r>
              <a:rPr sz="2300" u="sng" dirty="0">
                <a:solidFill>
                  <a:srgbClr val="205E9E"/>
                </a:solidFill>
                <a:uFill>
                  <a:solidFill>
                    <a:srgbClr val="205E9E"/>
                  </a:solidFill>
                </a:uFill>
                <a:latin typeface="Calibri"/>
                <a:cs typeface="Calibri"/>
                <a:hlinkClick r:id="rId5"/>
              </a:rPr>
              <a:t>de</a:t>
            </a:r>
            <a:r>
              <a:rPr sz="2300" u="sng" spc="55" dirty="0">
                <a:solidFill>
                  <a:srgbClr val="205E9E"/>
                </a:solidFill>
                <a:uFill>
                  <a:solidFill>
                    <a:srgbClr val="205E9E"/>
                  </a:solidFill>
                </a:uFill>
                <a:latin typeface="Calibri"/>
                <a:cs typeface="Calibri"/>
                <a:hlinkClick r:id="rId5"/>
              </a:rPr>
              <a:t> passe </a:t>
            </a:r>
            <a:r>
              <a:rPr sz="2300" u="sng" spc="-165" dirty="0">
                <a:solidFill>
                  <a:srgbClr val="205E9E"/>
                </a:solidFill>
                <a:uFill>
                  <a:solidFill>
                    <a:srgbClr val="205E9E"/>
                  </a:solidFill>
                </a:uFill>
                <a:latin typeface="Calibri"/>
                <a:cs typeface="Calibri"/>
                <a:hlinkClick r:id="rId5"/>
              </a:rPr>
              <a:t>?</a:t>
            </a:r>
            <a:r>
              <a:rPr sz="2300" u="sng" spc="60" dirty="0">
                <a:solidFill>
                  <a:srgbClr val="205E9E"/>
                </a:solidFill>
                <a:uFill>
                  <a:solidFill>
                    <a:srgbClr val="205E9E"/>
                  </a:solidFill>
                </a:uFill>
                <a:latin typeface="Calibri"/>
                <a:cs typeface="Calibri"/>
                <a:hlinkClick r:id="rId5"/>
              </a:rPr>
              <a:t> </a:t>
            </a:r>
            <a:r>
              <a:rPr sz="2300" u="sng" spc="90" dirty="0">
                <a:solidFill>
                  <a:srgbClr val="205E9E"/>
                </a:solidFill>
                <a:uFill>
                  <a:solidFill>
                    <a:srgbClr val="205E9E"/>
                  </a:solidFill>
                </a:uFill>
                <a:latin typeface="Calibri"/>
                <a:cs typeface="Calibri"/>
                <a:hlinkClick r:id="rId5"/>
              </a:rPr>
              <a:t>-</a:t>
            </a:r>
            <a:r>
              <a:rPr sz="2300" u="sng" spc="55" dirty="0">
                <a:solidFill>
                  <a:srgbClr val="205E9E"/>
                </a:solidFill>
                <a:uFill>
                  <a:solidFill>
                    <a:srgbClr val="205E9E"/>
                  </a:solidFill>
                </a:uFill>
                <a:latin typeface="Calibri"/>
                <a:cs typeface="Calibri"/>
                <a:hlinkClick r:id="rId5"/>
              </a:rPr>
              <a:t> </a:t>
            </a:r>
            <a:r>
              <a:rPr sz="2300" u="sng" spc="45" dirty="0">
                <a:solidFill>
                  <a:srgbClr val="205E9E"/>
                </a:solidFill>
                <a:uFill>
                  <a:solidFill>
                    <a:srgbClr val="205E9E"/>
                  </a:solidFill>
                </a:uFill>
                <a:latin typeface="Calibri"/>
                <a:cs typeface="Calibri"/>
                <a:hlinkClick r:id="rId5"/>
              </a:rPr>
              <a:t>Cybermalveillance</a:t>
            </a:r>
            <a:r>
              <a:rPr sz="2300" spc="45" dirty="0">
                <a:solidFill>
                  <a:srgbClr val="205E9E"/>
                </a:solidFill>
                <a:latin typeface="Calibri"/>
                <a:cs typeface="Calibri"/>
              </a:rPr>
              <a:t> </a:t>
            </a:r>
            <a:r>
              <a:rPr sz="2300" u="sng" dirty="0">
                <a:solidFill>
                  <a:srgbClr val="205E9E"/>
                </a:solidFill>
                <a:uFill>
                  <a:solidFill>
                    <a:srgbClr val="205E9E"/>
                  </a:solidFill>
                </a:uFill>
                <a:latin typeface="Calibri"/>
                <a:cs typeface="Calibri"/>
                <a:hlinkClick r:id="rId6"/>
              </a:rPr>
              <a:t>Recommandations</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relatives</a:t>
            </a:r>
            <a:r>
              <a:rPr sz="2300" u="sng" spc="150" dirty="0">
                <a:solidFill>
                  <a:srgbClr val="205E9E"/>
                </a:solidFill>
                <a:uFill>
                  <a:solidFill>
                    <a:srgbClr val="205E9E"/>
                  </a:solidFill>
                </a:uFill>
                <a:latin typeface="Calibri"/>
                <a:cs typeface="Calibri"/>
                <a:hlinkClick r:id="rId6"/>
              </a:rPr>
              <a:t> </a:t>
            </a:r>
            <a:r>
              <a:rPr sz="2300" u="sng" spc="65" dirty="0">
                <a:solidFill>
                  <a:srgbClr val="205E9E"/>
                </a:solidFill>
                <a:uFill>
                  <a:solidFill>
                    <a:srgbClr val="205E9E"/>
                  </a:solidFill>
                </a:uFill>
                <a:latin typeface="Calibri"/>
                <a:cs typeface="Calibri"/>
                <a:hlinkClick r:id="rId6"/>
              </a:rPr>
              <a:t>à</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l’authentification</a:t>
            </a:r>
            <a:r>
              <a:rPr sz="2300" u="sng" spc="150" dirty="0">
                <a:solidFill>
                  <a:srgbClr val="205E9E"/>
                </a:solidFill>
                <a:uFill>
                  <a:solidFill>
                    <a:srgbClr val="205E9E"/>
                  </a:solidFill>
                </a:uFill>
                <a:latin typeface="Calibri"/>
                <a:cs typeface="Calibri"/>
                <a:hlinkClick r:id="rId6"/>
              </a:rPr>
              <a:t> </a:t>
            </a:r>
            <a:r>
              <a:rPr sz="2300" u="sng" spc="45" dirty="0">
                <a:solidFill>
                  <a:srgbClr val="205E9E"/>
                </a:solidFill>
                <a:uFill>
                  <a:solidFill>
                    <a:srgbClr val="205E9E"/>
                  </a:solidFill>
                </a:uFill>
                <a:latin typeface="Calibri"/>
                <a:cs typeface="Calibri"/>
                <a:hlinkClick r:id="rId6"/>
              </a:rPr>
              <a:t>multifacteur</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et</a:t>
            </a:r>
            <a:r>
              <a:rPr sz="2300" u="sng" spc="150" dirty="0">
                <a:solidFill>
                  <a:srgbClr val="205E9E"/>
                </a:solidFill>
                <a:uFill>
                  <a:solidFill>
                    <a:srgbClr val="205E9E"/>
                  </a:solidFill>
                </a:uFill>
                <a:latin typeface="Calibri"/>
                <a:cs typeface="Calibri"/>
                <a:hlinkClick r:id="rId6"/>
              </a:rPr>
              <a:t> </a:t>
            </a:r>
            <a:r>
              <a:rPr sz="2300" u="sng" spc="55" dirty="0">
                <a:solidFill>
                  <a:srgbClr val="205E9E"/>
                </a:solidFill>
                <a:uFill>
                  <a:solidFill>
                    <a:srgbClr val="205E9E"/>
                  </a:solidFill>
                </a:uFill>
                <a:latin typeface="Calibri"/>
                <a:cs typeface="Calibri"/>
                <a:hlinkClick r:id="rId6"/>
              </a:rPr>
              <a:t>aux</a:t>
            </a:r>
            <a:r>
              <a:rPr sz="2300" u="sng" spc="145"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mots</a:t>
            </a:r>
            <a:r>
              <a:rPr sz="2300" u="sng" spc="150" dirty="0">
                <a:solidFill>
                  <a:srgbClr val="205E9E"/>
                </a:solidFill>
                <a:uFill>
                  <a:solidFill>
                    <a:srgbClr val="205E9E"/>
                  </a:solidFill>
                </a:uFill>
                <a:latin typeface="Calibri"/>
                <a:cs typeface="Calibri"/>
                <a:hlinkClick r:id="rId6"/>
              </a:rPr>
              <a:t> </a:t>
            </a:r>
            <a:r>
              <a:rPr sz="2300" u="sng" dirty="0">
                <a:solidFill>
                  <a:srgbClr val="205E9E"/>
                </a:solidFill>
                <a:uFill>
                  <a:solidFill>
                    <a:srgbClr val="205E9E"/>
                  </a:solidFill>
                </a:uFill>
                <a:latin typeface="Calibri"/>
                <a:cs typeface="Calibri"/>
                <a:hlinkClick r:id="rId6"/>
              </a:rPr>
              <a:t>de</a:t>
            </a:r>
            <a:r>
              <a:rPr sz="2300" u="sng" spc="145" dirty="0">
                <a:solidFill>
                  <a:srgbClr val="205E9E"/>
                </a:solidFill>
                <a:uFill>
                  <a:solidFill>
                    <a:srgbClr val="205E9E"/>
                  </a:solidFill>
                </a:uFill>
                <a:latin typeface="Calibri"/>
                <a:cs typeface="Calibri"/>
                <a:hlinkClick r:id="rId6"/>
              </a:rPr>
              <a:t> </a:t>
            </a:r>
            <a:r>
              <a:rPr sz="2300" u="sng" spc="55" dirty="0">
                <a:solidFill>
                  <a:srgbClr val="205E9E"/>
                </a:solidFill>
                <a:uFill>
                  <a:solidFill>
                    <a:srgbClr val="205E9E"/>
                  </a:solidFill>
                </a:uFill>
                <a:latin typeface="Calibri"/>
                <a:cs typeface="Calibri"/>
                <a:hlinkClick r:id="rId6"/>
              </a:rPr>
              <a:t>passe</a:t>
            </a:r>
            <a:r>
              <a:rPr sz="2300" u="sng" spc="150" dirty="0">
                <a:solidFill>
                  <a:srgbClr val="205E9E"/>
                </a:solidFill>
                <a:uFill>
                  <a:solidFill>
                    <a:srgbClr val="205E9E"/>
                  </a:solidFill>
                </a:uFill>
                <a:latin typeface="Calibri"/>
                <a:cs typeface="Calibri"/>
                <a:hlinkClick r:id="rId6"/>
              </a:rPr>
              <a:t> </a:t>
            </a:r>
            <a:r>
              <a:rPr sz="2300" u="sng" spc="-480" dirty="0">
                <a:solidFill>
                  <a:srgbClr val="205E9E"/>
                </a:solidFill>
                <a:uFill>
                  <a:solidFill>
                    <a:srgbClr val="205E9E"/>
                  </a:solidFill>
                </a:uFill>
                <a:latin typeface="Calibri"/>
                <a:cs typeface="Calibri"/>
                <a:hlinkClick r:id="rId6"/>
              </a:rPr>
              <a:t>|</a:t>
            </a:r>
            <a:r>
              <a:rPr sz="2300" u="sng" spc="145" dirty="0">
                <a:solidFill>
                  <a:srgbClr val="205E9E"/>
                </a:solidFill>
                <a:uFill>
                  <a:solidFill>
                    <a:srgbClr val="205E9E"/>
                  </a:solidFill>
                </a:uFill>
                <a:latin typeface="Calibri"/>
                <a:cs typeface="Calibri"/>
                <a:hlinkClick r:id="rId6"/>
              </a:rPr>
              <a:t> </a:t>
            </a:r>
            <a:r>
              <a:rPr sz="2300" u="sng" spc="120" dirty="0">
                <a:solidFill>
                  <a:srgbClr val="205E9E"/>
                </a:solidFill>
                <a:uFill>
                  <a:solidFill>
                    <a:srgbClr val="205E9E"/>
                  </a:solidFill>
                </a:uFill>
                <a:latin typeface="Calibri"/>
                <a:cs typeface="Calibri"/>
                <a:hlinkClick r:id="rId6"/>
              </a:rPr>
              <a:t>ANSSI</a:t>
            </a:r>
            <a:endParaRPr sz="2300" dirty="0">
              <a:latin typeface="Calibri"/>
              <a:cs typeface="Calibri"/>
            </a:endParaRPr>
          </a:p>
        </p:txBody>
      </p:sp>
      <p:sp>
        <p:nvSpPr>
          <p:cNvPr id="15" name="object 15"/>
          <p:cNvSpPr/>
          <p:nvPr/>
        </p:nvSpPr>
        <p:spPr>
          <a:xfrm>
            <a:off x="6816548" y="8603440"/>
            <a:ext cx="12016740" cy="2705735"/>
          </a:xfrm>
          <a:custGeom>
            <a:avLst/>
            <a:gdLst/>
            <a:ahLst/>
            <a:cxnLst/>
            <a:rect l="l" t="t" r="r" b="b"/>
            <a:pathLst>
              <a:path w="12016740" h="2705734">
                <a:moveTo>
                  <a:pt x="148403" y="0"/>
                </a:moveTo>
                <a:lnTo>
                  <a:pt x="101494" y="7566"/>
                </a:lnTo>
                <a:lnTo>
                  <a:pt x="60756" y="28634"/>
                </a:lnTo>
                <a:lnTo>
                  <a:pt x="28631" y="60760"/>
                </a:lnTo>
                <a:lnTo>
                  <a:pt x="7565" y="101498"/>
                </a:lnTo>
                <a:lnTo>
                  <a:pt x="0" y="148403"/>
                </a:lnTo>
                <a:lnTo>
                  <a:pt x="0" y="2705115"/>
                </a:lnTo>
              </a:path>
              <a:path w="12016740" h="2705734">
                <a:moveTo>
                  <a:pt x="12016534" y="2705115"/>
                </a:moveTo>
                <a:lnTo>
                  <a:pt x="12016534" y="148403"/>
                </a:lnTo>
                <a:lnTo>
                  <a:pt x="12008968" y="101498"/>
                </a:lnTo>
                <a:lnTo>
                  <a:pt x="11987899" y="60760"/>
                </a:lnTo>
                <a:lnTo>
                  <a:pt x="11955771" y="28634"/>
                </a:lnTo>
                <a:lnTo>
                  <a:pt x="11915030" y="7566"/>
                </a:lnTo>
                <a:lnTo>
                  <a:pt x="11868120" y="0"/>
                </a:lnTo>
                <a:lnTo>
                  <a:pt x="148403" y="0"/>
                </a:lnTo>
              </a:path>
            </a:pathLst>
          </a:custGeom>
          <a:ln w="62825">
            <a:solidFill>
              <a:srgbClr val="BCBEC0"/>
            </a:solidFill>
          </a:ln>
        </p:spPr>
        <p:txBody>
          <a:bodyPr wrap="square" lIns="0" tIns="0" rIns="0" bIns="0" rtlCol="0"/>
          <a:lstStyle/>
          <a:p>
            <a:endParaRPr dirty="0"/>
          </a:p>
        </p:txBody>
      </p:sp>
      <p:sp>
        <p:nvSpPr>
          <p:cNvPr id="16" name="object 16"/>
          <p:cNvSpPr txBox="1"/>
          <p:nvPr/>
        </p:nvSpPr>
        <p:spPr>
          <a:xfrm>
            <a:off x="3024682" y="5210710"/>
            <a:ext cx="8803640" cy="2747290"/>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167C82"/>
                </a:solidFill>
                <a:latin typeface="Calibri"/>
                <a:cs typeface="Calibri"/>
              </a:rPr>
              <a:t>OBJECTIF DE LA SÉQUENCE</a:t>
            </a:r>
            <a:endParaRPr lang="fr-FR" sz="3550" b="1" spc="-150" dirty="0">
              <a:latin typeface="Calibri"/>
              <a:cs typeface="Calibri"/>
            </a:endParaRPr>
          </a:p>
          <a:p>
            <a:pPr marL="829945" marR="625475" indent="-342900">
              <a:lnSpc>
                <a:spcPct val="86700"/>
              </a:lnSpc>
              <a:spcBef>
                <a:spcPts val="1595"/>
              </a:spcBef>
              <a:buFont typeface="Arial" panose="020B0604020202020204" pitchFamily="34" charset="0"/>
              <a:buChar char="•"/>
              <a:tabLst>
                <a:tab pos="660400" algn="l"/>
              </a:tabLst>
            </a:pPr>
            <a:r>
              <a:rPr sz="2300" dirty="0">
                <a:solidFill>
                  <a:srgbClr val="231F20"/>
                </a:solidFill>
                <a:latin typeface="Calibri"/>
                <a:cs typeface="Calibri"/>
              </a:rPr>
              <a:t>Faire</a:t>
            </a:r>
            <a:r>
              <a:rPr sz="2300" spc="100" dirty="0">
                <a:solidFill>
                  <a:srgbClr val="231F20"/>
                </a:solidFill>
                <a:latin typeface="Calibri"/>
                <a:cs typeface="Calibri"/>
              </a:rPr>
              <a:t> </a:t>
            </a:r>
            <a:r>
              <a:rPr sz="2300" dirty="0">
                <a:solidFill>
                  <a:srgbClr val="231F20"/>
                </a:solidFill>
                <a:latin typeface="Calibri"/>
                <a:cs typeface="Calibri"/>
              </a:rPr>
              <a:t>connaitre</a:t>
            </a:r>
            <a:r>
              <a:rPr sz="2300" spc="114" dirty="0">
                <a:solidFill>
                  <a:srgbClr val="231F20"/>
                </a:solidFill>
                <a:latin typeface="Calibri"/>
                <a:cs typeface="Calibri"/>
              </a:rPr>
              <a:t> </a:t>
            </a:r>
            <a:r>
              <a:rPr sz="2300" spc="70" dirty="0">
                <a:solidFill>
                  <a:srgbClr val="231F20"/>
                </a:solidFill>
                <a:latin typeface="Calibri"/>
                <a:cs typeface="Calibri"/>
              </a:rPr>
              <a:t>les</a:t>
            </a:r>
            <a:r>
              <a:rPr sz="2300" spc="110" dirty="0">
                <a:solidFill>
                  <a:srgbClr val="231F20"/>
                </a:solidFill>
                <a:latin typeface="Calibri"/>
                <a:cs typeface="Calibri"/>
              </a:rPr>
              <a:t> </a:t>
            </a:r>
            <a:r>
              <a:rPr sz="2300" dirty="0">
                <a:solidFill>
                  <a:srgbClr val="231F20"/>
                </a:solidFill>
                <a:latin typeface="Calibri"/>
                <a:cs typeface="Calibri"/>
              </a:rPr>
              <a:t>menaces</a:t>
            </a:r>
            <a:r>
              <a:rPr sz="2300" spc="114" dirty="0">
                <a:solidFill>
                  <a:srgbClr val="231F20"/>
                </a:solidFill>
                <a:latin typeface="Calibri"/>
                <a:cs typeface="Calibri"/>
              </a:rPr>
              <a:t> </a:t>
            </a:r>
            <a:r>
              <a:rPr sz="2300" dirty="0">
                <a:solidFill>
                  <a:srgbClr val="231F20"/>
                </a:solidFill>
                <a:latin typeface="Calibri"/>
                <a:cs typeface="Calibri"/>
              </a:rPr>
              <a:t>qui</a:t>
            </a:r>
            <a:r>
              <a:rPr sz="2300" spc="114" dirty="0">
                <a:solidFill>
                  <a:srgbClr val="231F20"/>
                </a:solidFill>
                <a:latin typeface="Calibri"/>
                <a:cs typeface="Calibri"/>
              </a:rPr>
              <a:t> </a:t>
            </a:r>
            <a:r>
              <a:rPr sz="2300" dirty="0">
                <a:solidFill>
                  <a:srgbClr val="231F20"/>
                </a:solidFill>
                <a:latin typeface="Calibri"/>
                <a:cs typeface="Calibri"/>
              </a:rPr>
              <a:t>pèsent</a:t>
            </a:r>
            <a:r>
              <a:rPr sz="2300" spc="110" dirty="0">
                <a:solidFill>
                  <a:srgbClr val="231F20"/>
                </a:solidFill>
                <a:latin typeface="Calibri"/>
                <a:cs typeface="Calibri"/>
              </a:rPr>
              <a:t> </a:t>
            </a:r>
            <a:r>
              <a:rPr sz="2300" spc="65" dirty="0">
                <a:solidFill>
                  <a:srgbClr val="231F20"/>
                </a:solidFill>
                <a:latin typeface="Calibri"/>
                <a:cs typeface="Calibri"/>
              </a:rPr>
              <a:t>sur</a:t>
            </a:r>
            <a:r>
              <a:rPr sz="2300" spc="114" dirty="0">
                <a:solidFill>
                  <a:srgbClr val="231F20"/>
                </a:solidFill>
                <a:latin typeface="Calibri"/>
                <a:cs typeface="Calibri"/>
              </a:rPr>
              <a:t> </a:t>
            </a:r>
            <a:r>
              <a:rPr sz="2300" spc="70" dirty="0">
                <a:solidFill>
                  <a:srgbClr val="231F20"/>
                </a:solidFill>
                <a:latin typeface="Calibri"/>
                <a:cs typeface="Calibri"/>
              </a:rPr>
              <a:t>les</a:t>
            </a:r>
            <a:r>
              <a:rPr sz="2300" spc="110" dirty="0">
                <a:solidFill>
                  <a:srgbClr val="231F20"/>
                </a:solidFill>
                <a:latin typeface="Calibri"/>
                <a:cs typeface="Calibri"/>
              </a:rPr>
              <a:t> </a:t>
            </a:r>
            <a:r>
              <a:rPr sz="2300" dirty="0">
                <a:solidFill>
                  <a:srgbClr val="231F20"/>
                </a:solidFill>
                <a:latin typeface="Calibri"/>
                <a:cs typeface="Calibri"/>
              </a:rPr>
              <a:t>mots</a:t>
            </a:r>
            <a:r>
              <a:rPr sz="2300" spc="114" dirty="0">
                <a:solidFill>
                  <a:srgbClr val="231F20"/>
                </a:solidFill>
                <a:latin typeface="Calibri"/>
                <a:cs typeface="Calibri"/>
              </a:rPr>
              <a:t> </a:t>
            </a:r>
            <a:r>
              <a:rPr sz="2300" dirty="0">
                <a:solidFill>
                  <a:srgbClr val="231F20"/>
                </a:solidFill>
                <a:latin typeface="Calibri"/>
                <a:cs typeface="Calibri"/>
              </a:rPr>
              <a:t>de</a:t>
            </a:r>
            <a:r>
              <a:rPr sz="2300" spc="114" dirty="0">
                <a:solidFill>
                  <a:srgbClr val="231F20"/>
                </a:solidFill>
                <a:latin typeface="Calibri"/>
                <a:cs typeface="Calibri"/>
              </a:rPr>
              <a:t> </a:t>
            </a:r>
            <a:r>
              <a:rPr sz="2300" spc="-10" dirty="0">
                <a:solidFill>
                  <a:srgbClr val="231F20"/>
                </a:solidFill>
                <a:latin typeface="Calibri"/>
                <a:cs typeface="Calibri"/>
              </a:rPr>
              <a:t>passe </a:t>
            </a:r>
            <a:r>
              <a:rPr sz="2300" dirty="0">
                <a:solidFill>
                  <a:srgbClr val="231F20"/>
                </a:solidFill>
                <a:latin typeface="Calibri"/>
                <a:cs typeface="Calibri"/>
              </a:rPr>
              <a:t>et</a:t>
            </a:r>
            <a:r>
              <a:rPr sz="2300" spc="60" dirty="0">
                <a:solidFill>
                  <a:srgbClr val="231F20"/>
                </a:solidFill>
                <a:latin typeface="Calibri"/>
                <a:cs typeface="Calibri"/>
              </a:rPr>
              <a:t> </a:t>
            </a:r>
            <a:r>
              <a:rPr sz="2300" spc="100" dirty="0">
                <a:solidFill>
                  <a:srgbClr val="231F20"/>
                </a:solidFill>
                <a:latin typeface="Calibri"/>
                <a:cs typeface="Calibri"/>
              </a:rPr>
              <a:t>la</a:t>
            </a:r>
            <a:r>
              <a:rPr sz="2300" spc="60" dirty="0">
                <a:solidFill>
                  <a:srgbClr val="231F20"/>
                </a:solidFill>
                <a:latin typeface="Calibri"/>
                <a:cs typeface="Calibri"/>
              </a:rPr>
              <a:t> </a:t>
            </a:r>
            <a:r>
              <a:rPr sz="2300" spc="45" dirty="0">
                <a:solidFill>
                  <a:srgbClr val="231F20"/>
                </a:solidFill>
                <a:latin typeface="Calibri"/>
                <a:cs typeface="Calibri"/>
              </a:rPr>
              <a:t>nécessité</a:t>
            </a:r>
            <a:r>
              <a:rPr sz="2300" spc="65" dirty="0">
                <a:solidFill>
                  <a:srgbClr val="231F20"/>
                </a:solidFill>
                <a:latin typeface="Calibri"/>
                <a:cs typeface="Calibri"/>
              </a:rPr>
              <a:t> </a:t>
            </a:r>
            <a:r>
              <a:rPr sz="2300" dirty="0">
                <a:solidFill>
                  <a:srgbClr val="231F20"/>
                </a:solidFill>
                <a:latin typeface="Calibri"/>
                <a:cs typeface="Calibri"/>
              </a:rPr>
              <a:t>d’avoir</a:t>
            </a:r>
            <a:r>
              <a:rPr sz="2300" spc="60" dirty="0">
                <a:solidFill>
                  <a:srgbClr val="231F20"/>
                </a:solidFill>
                <a:latin typeface="Calibri"/>
                <a:cs typeface="Calibri"/>
              </a:rPr>
              <a:t> </a:t>
            </a:r>
            <a:r>
              <a:rPr sz="2300" dirty="0">
                <a:solidFill>
                  <a:srgbClr val="231F20"/>
                </a:solidFill>
                <a:latin typeface="Calibri"/>
                <a:cs typeface="Calibri"/>
              </a:rPr>
              <a:t>un</a:t>
            </a:r>
            <a:r>
              <a:rPr sz="2300" spc="60" dirty="0">
                <a:solidFill>
                  <a:srgbClr val="231F20"/>
                </a:solidFill>
                <a:latin typeface="Calibri"/>
                <a:cs typeface="Calibri"/>
              </a:rPr>
              <a:t> </a:t>
            </a:r>
            <a:r>
              <a:rPr sz="2300" dirty="0">
                <a:solidFill>
                  <a:srgbClr val="231F20"/>
                </a:solidFill>
                <a:latin typeface="Calibri"/>
                <a:cs typeface="Calibri"/>
              </a:rPr>
              <a:t>mot</a:t>
            </a:r>
            <a:r>
              <a:rPr sz="2300" spc="65"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sz="2300" dirty="0">
                <a:solidFill>
                  <a:srgbClr val="231F20"/>
                </a:solidFill>
                <a:latin typeface="Calibri"/>
                <a:cs typeface="Calibri"/>
              </a:rPr>
              <a:t>passe</a:t>
            </a:r>
            <a:r>
              <a:rPr sz="2300" spc="65" dirty="0">
                <a:solidFill>
                  <a:srgbClr val="231F20"/>
                </a:solidFill>
                <a:latin typeface="Calibri"/>
                <a:cs typeface="Calibri"/>
              </a:rPr>
              <a:t> </a:t>
            </a:r>
            <a:r>
              <a:rPr sz="2300" dirty="0">
                <a:solidFill>
                  <a:srgbClr val="231F20"/>
                </a:solidFill>
                <a:latin typeface="Calibri"/>
                <a:cs typeface="Calibri"/>
              </a:rPr>
              <a:t>unique</a:t>
            </a:r>
            <a:r>
              <a:rPr sz="2300" spc="60"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dirty="0">
                <a:solidFill>
                  <a:srgbClr val="231F20"/>
                </a:solidFill>
                <a:latin typeface="Calibri"/>
                <a:cs typeface="Calibri"/>
              </a:rPr>
              <a:t>fort</a:t>
            </a:r>
            <a:r>
              <a:rPr sz="2300" spc="65" dirty="0">
                <a:solidFill>
                  <a:srgbClr val="231F20"/>
                </a:solidFill>
                <a:latin typeface="Calibri"/>
                <a:cs typeface="Calibri"/>
              </a:rPr>
              <a:t> </a:t>
            </a:r>
            <a:r>
              <a:rPr sz="2300" dirty="0">
                <a:solidFill>
                  <a:srgbClr val="231F20"/>
                </a:solidFill>
                <a:latin typeface="Calibri"/>
                <a:cs typeface="Calibri"/>
              </a:rPr>
              <a:t>par</a:t>
            </a:r>
            <a:r>
              <a:rPr sz="2300" spc="60" dirty="0">
                <a:solidFill>
                  <a:srgbClr val="231F20"/>
                </a:solidFill>
                <a:latin typeface="Calibri"/>
                <a:cs typeface="Calibri"/>
              </a:rPr>
              <a:t> </a:t>
            </a:r>
            <a:r>
              <a:rPr sz="2300" spc="30" dirty="0">
                <a:solidFill>
                  <a:srgbClr val="231F20"/>
                </a:solidFill>
                <a:latin typeface="Calibri"/>
                <a:cs typeface="Calibri"/>
              </a:rPr>
              <a:t>site </a:t>
            </a:r>
            <a:r>
              <a:rPr sz="2300" dirty="0">
                <a:solidFill>
                  <a:srgbClr val="231F20"/>
                </a:solidFill>
                <a:latin typeface="Calibri"/>
                <a:cs typeface="Calibri"/>
              </a:rPr>
              <a:t>web/application/messagerie/réseau</a:t>
            </a:r>
            <a:r>
              <a:rPr sz="2300" spc="310" dirty="0">
                <a:solidFill>
                  <a:srgbClr val="231F20"/>
                </a:solidFill>
                <a:latin typeface="Calibri"/>
                <a:cs typeface="Calibri"/>
              </a:rPr>
              <a:t>  </a:t>
            </a:r>
            <a:r>
              <a:rPr sz="2300" spc="55" dirty="0">
                <a:solidFill>
                  <a:srgbClr val="231F20"/>
                </a:solidFill>
                <a:latin typeface="Calibri"/>
                <a:cs typeface="Calibri"/>
              </a:rPr>
              <a:t>social.</a:t>
            </a:r>
            <a:endParaRPr sz="2300" dirty="0">
              <a:latin typeface="Calibri"/>
              <a:cs typeface="Calibri"/>
            </a:endParaRPr>
          </a:p>
          <a:p>
            <a:pPr marL="829310" indent="-342900">
              <a:lnSpc>
                <a:spcPct val="100000"/>
              </a:lnSpc>
              <a:spcBef>
                <a:spcPts val="885"/>
              </a:spcBef>
              <a:buFont typeface="Arial" panose="020B0604020202020204" pitchFamily="34" charset="0"/>
              <a:buChar char="•"/>
              <a:tabLst>
                <a:tab pos="660400" algn="l"/>
              </a:tabLst>
            </a:pPr>
            <a:r>
              <a:rPr sz="2300" dirty="0">
                <a:solidFill>
                  <a:srgbClr val="231F20"/>
                </a:solidFill>
                <a:latin typeface="Calibri"/>
                <a:cs typeface="Calibri"/>
              </a:rPr>
              <a:t>Apprendre</a:t>
            </a:r>
            <a:r>
              <a:rPr sz="2300" spc="55" dirty="0">
                <a:solidFill>
                  <a:srgbClr val="231F20"/>
                </a:solidFill>
                <a:latin typeface="Calibri"/>
                <a:cs typeface="Calibri"/>
              </a:rPr>
              <a:t> </a:t>
            </a:r>
            <a:r>
              <a:rPr sz="2300" spc="65" dirty="0">
                <a:solidFill>
                  <a:srgbClr val="231F20"/>
                </a:solidFill>
                <a:latin typeface="Calibri"/>
                <a:cs typeface="Calibri"/>
              </a:rPr>
              <a:t>à</a:t>
            </a:r>
            <a:r>
              <a:rPr sz="2300" spc="55" dirty="0">
                <a:solidFill>
                  <a:srgbClr val="231F20"/>
                </a:solidFill>
                <a:latin typeface="Calibri"/>
                <a:cs typeface="Calibri"/>
              </a:rPr>
              <a:t> </a:t>
            </a:r>
            <a:r>
              <a:rPr sz="2300" dirty="0">
                <a:solidFill>
                  <a:srgbClr val="231F20"/>
                </a:solidFill>
                <a:latin typeface="Calibri"/>
                <a:cs typeface="Calibri"/>
              </a:rPr>
              <a:t>gérer</a:t>
            </a:r>
            <a:r>
              <a:rPr sz="2300" spc="55" dirty="0">
                <a:solidFill>
                  <a:srgbClr val="231F20"/>
                </a:solidFill>
                <a:latin typeface="Calibri"/>
                <a:cs typeface="Calibri"/>
              </a:rPr>
              <a:t> </a:t>
            </a:r>
            <a:r>
              <a:rPr sz="2300" spc="65" dirty="0">
                <a:solidFill>
                  <a:srgbClr val="231F20"/>
                </a:solidFill>
                <a:latin typeface="Calibri"/>
                <a:cs typeface="Calibri"/>
              </a:rPr>
              <a:t>ses</a:t>
            </a:r>
            <a:r>
              <a:rPr sz="2300" spc="55" dirty="0">
                <a:solidFill>
                  <a:srgbClr val="231F20"/>
                </a:solidFill>
                <a:latin typeface="Calibri"/>
                <a:cs typeface="Calibri"/>
              </a:rPr>
              <a:t> </a:t>
            </a:r>
            <a:r>
              <a:rPr sz="2300" dirty="0">
                <a:solidFill>
                  <a:srgbClr val="231F20"/>
                </a:solidFill>
                <a:latin typeface="Calibri"/>
                <a:cs typeface="Calibri"/>
              </a:rPr>
              <a:t>mots</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spc="-10" dirty="0">
                <a:solidFill>
                  <a:srgbClr val="231F20"/>
                </a:solidFill>
                <a:latin typeface="Calibri"/>
                <a:cs typeface="Calibri"/>
              </a:rPr>
              <a:t>passe.</a:t>
            </a:r>
            <a:br>
              <a:rPr lang="fr-FR" sz="2300" spc="-10" dirty="0">
                <a:solidFill>
                  <a:srgbClr val="231F20"/>
                </a:solidFill>
                <a:latin typeface="Calibri"/>
                <a:cs typeface="Calibri"/>
              </a:rPr>
            </a:br>
            <a:endParaRPr sz="2300" dirty="0">
              <a:latin typeface="Calibri"/>
              <a:cs typeface="Calibri"/>
            </a:endParaRPr>
          </a:p>
        </p:txBody>
      </p:sp>
      <p:pic>
        <p:nvPicPr>
          <p:cNvPr id="17" name="object 17"/>
          <p:cNvPicPr/>
          <p:nvPr/>
        </p:nvPicPr>
        <p:blipFill>
          <a:blip r:embed="rId7" cstate="print"/>
          <a:stretch>
            <a:fillRect/>
          </a:stretch>
        </p:blipFill>
        <p:spPr>
          <a:xfrm>
            <a:off x="1322957" y="1586143"/>
            <a:ext cx="1340775" cy="1206526"/>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4394086" y="6648792"/>
            <a:ext cx="5601970" cy="3291204"/>
            <a:chOff x="4394086" y="6648792"/>
            <a:chExt cx="5601970" cy="3291204"/>
          </a:xfrm>
        </p:grpSpPr>
        <p:sp>
          <p:nvSpPr>
            <p:cNvPr id="14" name="object 14"/>
            <p:cNvSpPr/>
            <p:nvPr/>
          </p:nvSpPr>
          <p:spPr>
            <a:xfrm>
              <a:off x="4394086" y="664879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5" name="object 15"/>
            <p:cNvPicPr/>
            <p:nvPr/>
          </p:nvPicPr>
          <p:blipFill>
            <a:blip r:embed="rId2" cstate="print"/>
            <a:stretch>
              <a:fillRect/>
            </a:stretch>
          </p:blipFill>
          <p:spPr>
            <a:xfrm>
              <a:off x="4521092" y="6775798"/>
              <a:ext cx="5285964" cy="2973354"/>
            </a:xfrm>
            <a:prstGeom prst="rect">
              <a:avLst/>
            </a:prstGeom>
          </p:spPr>
        </p:pic>
      </p:grpSp>
      <p:sp>
        <p:nvSpPr>
          <p:cNvPr id="16" name="object 16"/>
          <p:cNvSpPr txBox="1"/>
          <p:nvPr/>
        </p:nvSpPr>
        <p:spPr>
          <a:xfrm>
            <a:off x="5067638" y="8737703"/>
            <a:ext cx="1860212" cy="196208"/>
          </a:xfrm>
          <a:prstGeom prst="rect">
            <a:avLst/>
          </a:prstGeom>
        </p:spPr>
        <p:txBody>
          <a:bodyPr vert="horz" wrap="square" lIns="0" tIns="11430" rIns="0" bIns="0" rtlCol="0">
            <a:spAutoFit/>
          </a:bodyPr>
          <a:lstStyle/>
          <a:p>
            <a:pPr marL="12700">
              <a:lnSpc>
                <a:spcPct val="100000"/>
              </a:lnSpc>
              <a:spcBef>
                <a:spcPts val="90"/>
              </a:spcBef>
            </a:pPr>
            <a:r>
              <a:rPr lang="fr-FR" sz="1200" b="1" dirty="0">
                <a:solidFill>
                  <a:srgbClr val="231F20"/>
                </a:solidFill>
                <a:latin typeface="Calibri"/>
                <a:cs typeface="Calibri"/>
              </a:rPr>
              <a:t>CHOISIR UN MOT DE PASSE</a:t>
            </a:r>
            <a:endParaRPr lang="fr-FR" sz="1200" b="1" dirty="0">
              <a:latin typeface="Calibri"/>
              <a:cs typeface="Calibri"/>
            </a:endParaRPr>
          </a:p>
        </p:txBody>
      </p:sp>
      <p:sp>
        <p:nvSpPr>
          <p:cNvPr id="17" name="object 17"/>
          <p:cNvSpPr txBox="1"/>
          <p:nvPr/>
        </p:nvSpPr>
        <p:spPr>
          <a:xfrm>
            <a:off x="5306303" y="8874337"/>
            <a:ext cx="1295692" cy="316753"/>
          </a:xfrm>
          <a:prstGeom prst="rect">
            <a:avLst/>
          </a:prstGeom>
        </p:spPr>
        <p:txBody>
          <a:bodyPr vert="horz" wrap="square" lIns="0" tIns="16510" rIns="0" bIns="0" rtlCol="0">
            <a:spAutoFit/>
          </a:bodyPr>
          <a:lstStyle/>
          <a:p>
            <a:pPr marL="12700">
              <a:lnSpc>
                <a:spcPct val="100000"/>
              </a:lnSpc>
              <a:spcBef>
                <a:spcPts val="130"/>
              </a:spcBef>
            </a:pPr>
            <a:r>
              <a:rPr lang="fr-FR" sz="1950" b="1" dirty="0">
                <a:solidFill>
                  <a:srgbClr val="231F20"/>
                </a:solidFill>
                <a:latin typeface="Calibri"/>
                <a:cs typeface="Calibri"/>
              </a:rPr>
              <a:t>DIFFÉRENT</a:t>
            </a:r>
            <a:endParaRPr lang="fr-FR" sz="1950" b="1" dirty="0">
              <a:latin typeface="Calibri"/>
              <a:cs typeface="Calibri"/>
            </a:endParaRPr>
          </a:p>
        </p:txBody>
      </p:sp>
      <p:sp>
        <p:nvSpPr>
          <p:cNvPr id="18" name="object 18"/>
          <p:cNvSpPr txBox="1"/>
          <p:nvPr/>
        </p:nvSpPr>
        <p:spPr>
          <a:xfrm>
            <a:off x="5165120" y="9136393"/>
            <a:ext cx="1629750" cy="196208"/>
          </a:xfrm>
          <a:prstGeom prst="rect">
            <a:avLst/>
          </a:prstGeom>
        </p:spPr>
        <p:txBody>
          <a:bodyPr vert="horz" wrap="square" lIns="0" tIns="11430" rIns="0" bIns="0" rtlCol="0">
            <a:spAutoFit/>
          </a:bodyPr>
          <a:lstStyle/>
          <a:p>
            <a:pPr marL="12700">
              <a:lnSpc>
                <a:spcPct val="100000"/>
              </a:lnSpc>
              <a:spcBef>
                <a:spcPts val="90"/>
              </a:spcBef>
            </a:pPr>
            <a:r>
              <a:rPr lang="fr-FR" sz="1200" b="1" dirty="0">
                <a:solidFill>
                  <a:srgbClr val="231F20"/>
                </a:solidFill>
                <a:latin typeface="Calibri"/>
                <a:cs typeface="Calibri"/>
              </a:rPr>
              <a:t>POUR CHAQUE COMPTE</a:t>
            </a:r>
            <a:endParaRPr lang="fr-FR" sz="1200" b="1" dirty="0">
              <a:latin typeface="Calibri"/>
              <a:cs typeface="Calibri"/>
            </a:endParaRPr>
          </a:p>
        </p:txBody>
      </p:sp>
      <p:sp>
        <p:nvSpPr>
          <p:cNvPr id="19" name="object 19"/>
          <p:cNvSpPr txBox="1"/>
          <p:nvPr/>
        </p:nvSpPr>
        <p:spPr>
          <a:xfrm>
            <a:off x="7472263" y="7471680"/>
            <a:ext cx="2090569" cy="1199687"/>
          </a:xfrm>
          <a:prstGeom prst="rect">
            <a:avLst/>
          </a:prstGeom>
        </p:spPr>
        <p:txBody>
          <a:bodyPr vert="horz" wrap="square" lIns="0" tIns="42545" rIns="0" bIns="0" rtlCol="0">
            <a:spAutoFit/>
          </a:bodyPr>
          <a:lstStyle/>
          <a:p>
            <a:pPr marL="12700" marR="206375">
              <a:lnSpc>
                <a:spcPts val="1190"/>
              </a:lnSpc>
              <a:spcBef>
                <a:spcPts val="335"/>
              </a:spcBef>
            </a:pPr>
            <a:r>
              <a:rPr lang="fr-FR" sz="1200" b="1" dirty="0">
                <a:solidFill>
                  <a:srgbClr val="231F20"/>
                </a:solidFill>
                <a:latin typeface="Calibri"/>
                <a:cs typeface="Calibri"/>
              </a:rPr>
              <a:t>QUELS </a:t>
            </a:r>
            <a:r>
              <a:rPr lang="fr-FR" sz="1200" b="1" dirty="0">
                <a:solidFill>
                  <a:srgbClr val="38A5B2"/>
                </a:solidFill>
                <a:latin typeface="Calibri"/>
                <a:cs typeface="Calibri"/>
              </a:rPr>
              <a:t>RISQUES </a:t>
            </a:r>
            <a:r>
              <a:rPr lang="fr-FR" sz="1200" b="1" dirty="0">
                <a:solidFill>
                  <a:srgbClr val="231F20"/>
                </a:solidFill>
                <a:latin typeface="Calibri"/>
                <a:cs typeface="Calibri"/>
              </a:rPr>
              <a:t>COURT-ON À UTILISER LE MÊME MOT DE PASSE PARTOUT ?</a:t>
            </a:r>
            <a:endParaRPr lang="fr-FR" sz="1200" b="1" dirty="0">
              <a:latin typeface="Calibri"/>
              <a:cs typeface="Calibri"/>
            </a:endParaRPr>
          </a:p>
          <a:p>
            <a:pPr marL="12700">
              <a:lnSpc>
                <a:spcPct val="100000"/>
              </a:lnSpc>
              <a:spcBef>
                <a:spcPts val="944"/>
              </a:spcBef>
            </a:pPr>
            <a:r>
              <a:rPr lang="fr-FR" sz="1200" b="1" dirty="0">
                <a:solidFill>
                  <a:srgbClr val="231F20"/>
                </a:solidFill>
                <a:latin typeface="Calibri"/>
                <a:cs typeface="Calibri"/>
              </a:rPr>
              <a:t>UN PIRATE POURRAIT :</a:t>
            </a:r>
            <a:endParaRPr lang="fr-FR" sz="1200" b="1" dirty="0">
              <a:latin typeface="Calibri"/>
              <a:cs typeface="Calibri"/>
            </a:endParaRPr>
          </a:p>
          <a:p>
            <a:pPr marL="20320">
              <a:lnSpc>
                <a:spcPct val="100000"/>
              </a:lnSpc>
              <a:spcBef>
                <a:spcPts val="234"/>
              </a:spcBef>
            </a:pPr>
            <a:r>
              <a:rPr sz="650" dirty="0">
                <a:solidFill>
                  <a:srgbClr val="231F20"/>
                </a:solidFill>
                <a:latin typeface="Calibri"/>
                <a:cs typeface="Calibri"/>
              </a:rPr>
              <a:t>Usurper</a:t>
            </a:r>
            <a:r>
              <a:rPr sz="650" spc="80" dirty="0">
                <a:solidFill>
                  <a:srgbClr val="231F20"/>
                </a:solidFill>
                <a:latin typeface="Calibri"/>
                <a:cs typeface="Calibri"/>
              </a:rPr>
              <a:t> </a:t>
            </a:r>
            <a:r>
              <a:rPr sz="650" dirty="0">
                <a:solidFill>
                  <a:srgbClr val="231F20"/>
                </a:solidFill>
                <a:latin typeface="Calibri"/>
                <a:cs typeface="Calibri"/>
              </a:rPr>
              <a:t>votre</a:t>
            </a:r>
            <a:r>
              <a:rPr sz="650" spc="80" dirty="0">
                <a:solidFill>
                  <a:srgbClr val="231F20"/>
                </a:solidFill>
                <a:latin typeface="Calibri"/>
                <a:cs typeface="Calibri"/>
              </a:rPr>
              <a:t> </a:t>
            </a:r>
            <a:r>
              <a:rPr sz="650" spc="-10" dirty="0">
                <a:solidFill>
                  <a:srgbClr val="231F20"/>
                </a:solidFill>
                <a:latin typeface="Calibri"/>
                <a:cs typeface="Calibri"/>
              </a:rPr>
              <a:t>identité</a:t>
            </a:r>
            <a:endParaRPr sz="650" dirty="0">
              <a:latin typeface="Calibri"/>
              <a:cs typeface="Calibri"/>
            </a:endParaRPr>
          </a:p>
          <a:p>
            <a:pPr marL="20320" marR="5080">
              <a:lnSpc>
                <a:spcPts val="680"/>
              </a:lnSpc>
              <a:spcBef>
                <a:spcPts val="680"/>
              </a:spcBef>
            </a:pPr>
            <a:r>
              <a:rPr sz="650" dirty="0">
                <a:solidFill>
                  <a:srgbClr val="231F20"/>
                </a:solidFill>
                <a:latin typeface="Calibri"/>
                <a:cs typeface="Calibri"/>
              </a:rPr>
              <a:t>Pirater</a:t>
            </a:r>
            <a:r>
              <a:rPr sz="650" spc="85" dirty="0">
                <a:solidFill>
                  <a:srgbClr val="231F20"/>
                </a:solidFill>
                <a:latin typeface="Calibri"/>
                <a:cs typeface="Calibri"/>
              </a:rPr>
              <a:t> </a:t>
            </a:r>
            <a:r>
              <a:rPr sz="650" dirty="0">
                <a:solidFill>
                  <a:srgbClr val="231F20"/>
                </a:solidFill>
                <a:latin typeface="Calibri"/>
                <a:cs typeface="Calibri"/>
              </a:rPr>
              <a:t>vos</a:t>
            </a:r>
            <a:r>
              <a:rPr sz="650" spc="85" dirty="0">
                <a:solidFill>
                  <a:srgbClr val="231F20"/>
                </a:solidFill>
                <a:latin typeface="Calibri"/>
                <a:cs typeface="Calibri"/>
              </a:rPr>
              <a:t> </a:t>
            </a:r>
            <a:r>
              <a:rPr sz="650" dirty="0">
                <a:solidFill>
                  <a:srgbClr val="231F20"/>
                </a:solidFill>
                <a:latin typeface="Calibri"/>
                <a:cs typeface="Calibri"/>
              </a:rPr>
              <a:t>données</a:t>
            </a:r>
            <a:r>
              <a:rPr sz="650" spc="90" dirty="0">
                <a:solidFill>
                  <a:srgbClr val="231F20"/>
                </a:solidFill>
                <a:latin typeface="Calibri"/>
                <a:cs typeface="Calibri"/>
              </a:rPr>
              <a:t> </a:t>
            </a:r>
            <a:r>
              <a:rPr sz="650" dirty="0">
                <a:solidFill>
                  <a:srgbClr val="231F20"/>
                </a:solidFill>
                <a:latin typeface="Calibri"/>
                <a:cs typeface="Calibri"/>
              </a:rPr>
              <a:t>bancaires</a:t>
            </a:r>
            <a:r>
              <a:rPr sz="650" spc="85" dirty="0">
                <a:solidFill>
                  <a:srgbClr val="231F20"/>
                </a:solidFill>
                <a:latin typeface="Calibri"/>
                <a:cs typeface="Calibri"/>
              </a:rPr>
              <a:t> </a:t>
            </a:r>
            <a:r>
              <a:rPr sz="650" dirty="0">
                <a:solidFill>
                  <a:srgbClr val="231F20"/>
                </a:solidFill>
                <a:latin typeface="Calibri"/>
                <a:cs typeface="Calibri"/>
              </a:rPr>
              <a:t>et</a:t>
            </a:r>
            <a:r>
              <a:rPr sz="650" spc="95" dirty="0">
                <a:solidFill>
                  <a:srgbClr val="231F20"/>
                </a:solidFill>
                <a:latin typeface="Calibri"/>
                <a:cs typeface="Calibri"/>
              </a:rPr>
              <a:t> </a:t>
            </a:r>
            <a:r>
              <a:rPr sz="650" dirty="0">
                <a:solidFill>
                  <a:srgbClr val="231F20"/>
                </a:solidFill>
                <a:latin typeface="Calibri"/>
                <a:cs typeface="Calibri"/>
              </a:rPr>
              <a:t>réaliser</a:t>
            </a:r>
            <a:r>
              <a:rPr sz="650" spc="90" dirty="0">
                <a:solidFill>
                  <a:srgbClr val="231F20"/>
                </a:solidFill>
                <a:latin typeface="Calibri"/>
                <a:cs typeface="Calibri"/>
              </a:rPr>
              <a:t> </a:t>
            </a:r>
            <a:r>
              <a:rPr sz="650" dirty="0">
                <a:solidFill>
                  <a:srgbClr val="231F20"/>
                </a:solidFill>
                <a:latin typeface="Calibri"/>
                <a:cs typeface="Calibri"/>
              </a:rPr>
              <a:t>des</a:t>
            </a:r>
            <a:r>
              <a:rPr sz="650" spc="85" dirty="0">
                <a:solidFill>
                  <a:srgbClr val="231F20"/>
                </a:solidFill>
                <a:latin typeface="Calibri"/>
                <a:cs typeface="Calibri"/>
              </a:rPr>
              <a:t> </a:t>
            </a:r>
            <a:r>
              <a:rPr sz="650" spc="-10" dirty="0">
                <a:solidFill>
                  <a:srgbClr val="231F20"/>
                </a:solidFill>
                <a:latin typeface="Calibri"/>
                <a:cs typeface="Calibri"/>
              </a:rPr>
              <a:t>achats</a:t>
            </a:r>
            <a:r>
              <a:rPr sz="650" spc="500" dirty="0">
                <a:solidFill>
                  <a:srgbClr val="231F20"/>
                </a:solidFill>
                <a:latin typeface="Calibri"/>
                <a:cs typeface="Calibri"/>
              </a:rPr>
              <a:t> </a:t>
            </a:r>
            <a:r>
              <a:rPr sz="650" spc="-10" dirty="0">
                <a:solidFill>
                  <a:srgbClr val="231F20"/>
                </a:solidFill>
                <a:latin typeface="Calibri"/>
                <a:cs typeface="Calibri"/>
              </a:rPr>
              <a:t>frauduleux</a:t>
            </a:r>
            <a:endParaRPr sz="650" dirty="0">
              <a:latin typeface="Calibri"/>
              <a:cs typeface="Calibri"/>
            </a:endParaRPr>
          </a:p>
        </p:txBody>
      </p:sp>
      <p:sp>
        <p:nvSpPr>
          <p:cNvPr id="20" name="object 20"/>
          <p:cNvSpPr txBox="1"/>
          <p:nvPr/>
        </p:nvSpPr>
        <p:spPr>
          <a:xfrm>
            <a:off x="7480314" y="8717557"/>
            <a:ext cx="1725295" cy="468630"/>
          </a:xfrm>
          <a:prstGeom prst="rect">
            <a:avLst/>
          </a:prstGeom>
        </p:spPr>
        <p:txBody>
          <a:bodyPr vert="horz" wrap="square" lIns="0" tIns="12700" rIns="0" bIns="0" rtlCol="0">
            <a:spAutoFit/>
          </a:bodyPr>
          <a:lstStyle/>
          <a:p>
            <a:pPr marL="12700">
              <a:lnSpc>
                <a:spcPts val="730"/>
              </a:lnSpc>
              <a:spcBef>
                <a:spcPts val="100"/>
              </a:spcBef>
            </a:pPr>
            <a:r>
              <a:rPr sz="650" dirty="0">
                <a:solidFill>
                  <a:srgbClr val="231F20"/>
                </a:solidFill>
                <a:latin typeface="Calibri"/>
                <a:cs typeface="Calibri"/>
              </a:rPr>
              <a:t>Piéger</a:t>
            </a:r>
            <a:r>
              <a:rPr sz="650" spc="85" dirty="0">
                <a:solidFill>
                  <a:srgbClr val="231F20"/>
                </a:solidFill>
                <a:latin typeface="Calibri"/>
                <a:cs typeface="Calibri"/>
              </a:rPr>
              <a:t> </a:t>
            </a:r>
            <a:r>
              <a:rPr sz="650" dirty="0">
                <a:solidFill>
                  <a:srgbClr val="231F20"/>
                </a:solidFill>
                <a:latin typeface="Calibri"/>
                <a:cs typeface="Calibri"/>
              </a:rPr>
              <a:t>vos</a:t>
            </a:r>
            <a:r>
              <a:rPr sz="650" spc="85" dirty="0">
                <a:solidFill>
                  <a:srgbClr val="231F20"/>
                </a:solidFill>
                <a:latin typeface="Calibri"/>
                <a:cs typeface="Calibri"/>
              </a:rPr>
              <a:t> </a:t>
            </a:r>
            <a:r>
              <a:rPr sz="650" dirty="0">
                <a:solidFill>
                  <a:srgbClr val="231F20"/>
                </a:solidFill>
                <a:latin typeface="Calibri"/>
                <a:cs typeface="Calibri"/>
              </a:rPr>
              <a:t>contacts</a:t>
            </a:r>
            <a:r>
              <a:rPr sz="650" spc="90" dirty="0">
                <a:solidFill>
                  <a:srgbClr val="231F20"/>
                </a:solidFill>
                <a:latin typeface="Calibri"/>
                <a:cs typeface="Calibri"/>
              </a:rPr>
              <a:t> </a:t>
            </a:r>
            <a:r>
              <a:rPr sz="650" dirty="0">
                <a:solidFill>
                  <a:srgbClr val="231F20"/>
                </a:solidFill>
                <a:latin typeface="Calibri"/>
                <a:cs typeface="Calibri"/>
              </a:rPr>
              <a:t>en</a:t>
            </a:r>
            <a:r>
              <a:rPr sz="650" spc="85" dirty="0">
                <a:solidFill>
                  <a:srgbClr val="231F20"/>
                </a:solidFill>
                <a:latin typeface="Calibri"/>
                <a:cs typeface="Calibri"/>
              </a:rPr>
              <a:t> </a:t>
            </a:r>
            <a:r>
              <a:rPr sz="650" dirty="0">
                <a:solidFill>
                  <a:srgbClr val="231F20"/>
                </a:solidFill>
                <a:latin typeface="Calibri"/>
                <a:cs typeface="Calibri"/>
              </a:rPr>
              <a:t>piratant</a:t>
            </a:r>
            <a:r>
              <a:rPr sz="650" spc="85" dirty="0">
                <a:solidFill>
                  <a:srgbClr val="231F20"/>
                </a:solidFill>
                <a:latin typeface="Calibri"/>
                <a:cs typeface="Calibri"/>
              </a:rPr>
              <a:t> </a:t>
            </a:r>
            <a:r>
              <a:rPr sz="650" dirty="0">
                <a:solidFill>
                  <a:srgbClr val="231F20"/>
                </a:solidFill>
                <a:latin typeface="Calibri"/>
                <a:cs typeface="Calibri"/>
              </a:rPr>
              <a:t>vos</a:t>
            </a:r>
            <a:r>
              <a:rPr sz="650" spc="85" dirty="0">
                <a:solidFill>
                  <a:srgbClr val="231F20"/>
                </a:solidFill>
                <a:latin typeface="Calibri"/>
                <a:cs typeface="Calibri"/>
              </a:rPr>
              <a:t> </a:t>
            </a:r>
            <a:r>
              <a:rPr sz="650" dirty="0">
                <a:solidFill>
                  <a:srgbClr val="231F20"/>
                </a:solidFill>
                <a:latin typeface="Calibri"/>
                <a:cs typeface="Calibri"/>
              </a:rPr>
              <a:t>boîtes</a:t>
            </a:r>
            <a:r>
              <a:rPr sz="650" spc="85" dirty="0">
                <a:solidFill>
                  <a:srgbClr val="231F20"/>
                </a:solidFill>
                <a:latin typeface="Calibri"/>
                <a:cs typeface="Calibri"/>
              </a:rPr>
              <a:t> </a:t>
            </a:r>
            <a:r>
              <a:rPr sz="650" spc="-10" dirty="0">
                <a:solidFill>
                  <a:srgbClr val="231F20"/>
                </a:solidFill>
                <a:latin typeface="Calibri"/>
                <a:cs typeface="Calibri"/>
              </a:rPr>
              <a:t>mails</a:t>
            </a:r>
            <a:endParaRPr sz="650" dirty="0">
              <a:latin typeface="Calibri"/>
              <a:cs typeface="Calibri"/>
            </a:endParaRPr>
          </a:p>
          <a:p>
            <a:pPr marL="12700">
              <a:lnSpc>
                <a:spcPts val="730"/>
              </a:lnSpc>
            </a:pPr>
            <a:r>
              <a:rPr sz="650" dirty="0">
                <a:solidFill>
                  <a:srgbClr val="231F20"/>
                </a:solidFill>
                <a:latin typeface="Calibri"/>
                <a:cs typeface="Calibri"/>
              </a:rPr>
              <a:t>/</a:t>
            </a:r>
            <a:r>
              <a:rPr sz="650" spc="65" dirty="0">
                <a:solidFill>
                  <a:srgbClr val="231F20"/>
                </a:solidFill>
                <a:latin typeface="Calibri"/>
                <a:cs typeface="Calibri"/>
              </a:rPr>
              <a:t> </a:t>
            </a:r>
            <a:r>
              <a:rPr sz="650" dirty="0">
                <a:solidFill>
                  <a:srgbClr val="231F20"/>
                </a:solidFill>
                <a:latin typeface="Calibri"/>
                <a:cs typeface="Calibri"/>
              </a:rPr>
              <a:t>réseaux</a:t>
            </a:r>
            <a:r>
              <a:rPr sz="650" spc="65" dirty="0">
                <a:solidFill>
                  <a:srgbClr val="231F20"/>
                </a:solidFill>
                <a:latin typeface="Calibri"/>
                <a:cs typeface="Calibri"/>
              </a:rPr>
              <a:t> </a:t>
            </a:r>
            <a:r>
              <a:rPr sz="650" spc="-10" dirty="0">
                <a:solidFill>
                  <a:srgbClr val="231F20"/>
                </a:solidFill>
                <a:latin typeface="Calibri"/>
                <a:cs typeface="Calibri"/>
              </a:rPr>
              <a:t>sociaux</a:t>
            </a:r>
            <a:endParaRPr sz="650" dirty="0">
              <a:latin typeface="Calibri"/>
              <a:cs typeface="Calibri"/>
            </a:endParaRPr>
          </a:p>
          <a:p>
            <a:pPr marL="12700">
              <a:lnSpc>
                <a:spcPts val="730"/>
              </a:lnSpc>
              <a:spcBef>
                <a:spcPts val="575"/>
              </a:spcBef>
            </a:pPr>
            <a:r>
              <a:rPr sz="650" dirty="0">
                <a:solidFill>
                  <a:srgbClr val="231F20"/>
                </a:solidFill>
                <a:latin typeface="Calibri"/>
                <a:cs typeface="Calibri"/>
              </a:rPr>
              <a:t>Vous</a:t>
            </a:r>
            <a:r>
              <a:rPr sz="650" spc="65" dirty="0">
                <a:solidFill>
                  <a:srgbClr val="231F20"/>
                </a:solidFill>
                <a:latin typeface="Calibri"/>
                <a:cs typeface="Calibri"/>
              </a:rPr>
              <a:t> </a:t>
            </a:r>
            <a:r>
              <a:rPr sz="650" dirty="0">
                <a:solidFill>
                  <a:srgbClr val="231F20"/>
                </a:solidFill>
                <a:latin typeface="Calibri"/>
                <a:cs typeface="Calibri"/>
              </a:rPr>
              <a:t>faire</a:t>
            </a:r>
            <a:r>
              <a:rPr sz="650" spc="65" dirty="0">
                <a:solidFill>
                  <a:srgbClr val="231F20"/>
                </a:solidFill>
                <a:latin typeface="Calibri"/>
                <a:cs typeface="Calibri"/>
              </a:rPr>
              <a:t> </a:t>
            </a:r>
            <a:r>
              <a:rPr sz="650" dirty="0">
                <a:solidFill>
                  <a:srgbClr val="231F20"/>
                </a:solidFill>
                <a:latin typeface="Calibri"/>
                <a:cs typeface="Calibri"/>
              </a:rPr>
              <a:t>chanter</a:t>
            </a:r>
            <a:r>
              <a:rPr sz="650" spc="75" dirty="0">
                <a:solidFill>
                  <a:srgbClr val="231F20"/>
                </a:solidFill>
                <a:latin typeface="Calibri"/>
                <a:cs typeface="Calibri"/>
              </a:rPr>
              <a:t> </a:t>
            </a:r>
            <a:r>
              <a:rPr sz="650" dirty="0">
                <a:solidFill>
                  <a:srgbClr val="231F20"/>
                </a:solidFill>
                <a:latin typeface="Calibri"/>
                <a:cs typeface="Calibri"/>
              </a:rPr>
              <a:t>et</a:t>
            </a:r>
            <a:r>
              <a:rPr sz="650" spc="65" dirty="0">
                <a:solidFill>
                  <a:srgbClr val="231F20"/>
                </a:solidFill>
                <a:latin typeface="Calibri"/>
                <a:cs typeface="Calibri"/>
              </a:rPr>
              <a:t> </a:t>
            </a:r>
            <a:r>
              <a:rPr sz="650" dirty="0">
                <a:solidFill>
                  <a:srgbClr val="231F20"/>
                </a:solidFill>
                <a:latin typeface="Calibri"/>
                <a:cs typeface="Calibri"/>
              </a:rPr>
              <a:t>demander</a:t>
            </a:r>
            <a:r>
              <a:rPr sz="650" spc="70" dirty="0">
                <a:solidFill>
                  <a:srgbClr val="231F20"/>
                </a:solidFill>
                <a:latin typeface="Calibri"/>
                <a:cs typeface="Calibri"/>
              </a:rPr>
              <a:t> </a:t>
            </a:r>
            <a:r>
              <a:rPr sz="650" dirty="0">
                <a:solidFill>
                  <a:srgbClr val="231F20"/>
                </a:solidFill>
                <a:latin typeface="Calibri"/>
                <a:cs typeface="Calibri"/>
              </a:rPr>
              <a:t>une</a:t>
            </a:r>
            <a:r>
              <a:rPr sz="650" spc="65" dirty="0">
                <a:solidFill>
                  <a:srgbClr val="231F20"/>
                </a:solidFill>
                <a:latin typeface="Calibri"/>
                <a:cs typeface="Calibri"/>
              </a:rPr>
              <a:t> </a:t>
            </a:r>
            <a:r>
              <a:rPr sz="650" spc="-10" dirty="0">
                <a:solidFill>
                  <a:srgbClr val="231F20"/>
                </a:solidFill>
                <a:latin typeface="Calibri"/>
                <a:cs typeface="Calibri"/>
              </a:rPr>
              <a:t>rançon</a:t>
            </a:r>
            <a:endParaRPr sz="650" dirty="0">
              <a:latin typeface="Calibri"/>
              <a:cs typeface="Calibri"/>
            </a:endParaRPr>
          </a:p>
          <a:p>
            <a:pPr marL="12700">
              <a:lnSpc>
                <a:spcPts val="730"/>
              </a:lnSpc>
            </a:pPr>
            <a:r>
              <a:rPr sz="650" dirty="0">
                <a:solidFill>
                  <a:srgbClr val="231F20"/>
                </a:solidFill>
                <a:latin typeface="Calibri"/>
                <a:cs typeface="Calibri"/>
              </a:rPr>
              <a:t>(en</a:t>
            </a:r>
            <a:r>
              <a:rPr sz="650" spc="50" dirty="0">
                <a:solidFill>
                  <a:srgbClr val="231F20"/>
                </a:solidFill>
                <a:latin typeface="Calibri"/>
                <a:cs typeface="Calibri"/>
              </a:rPr>
              <a:t> </a:t>
            </a:r>
            <a:r>
              <a:rPr sz="650" dirty="0">
                <a:solidFill>
                  <a:srgbClr val="231F20"/>
                </a:solidFill>
                <a:latin typeface="Calibri"/>
                <a:cs typeface="Calibri"/>
              </a:rPr>
              <a:t>cas</a:t>
            </a:r>
            <a:r>
              <a:rPr sz="650" spc="50" dirty="0">
                <a:solidFill>
                  <a:srgbClr val="231F20"/>
                </a:solidFill>
                <a:latin typeface="Calibri"/>
                <a:cs typeface="Calibri"/>
              </a:rPr>
              <a:t> </a:t>
            </a:r>
            <a:r>
              <a:rPr sz="650" dirty="0">
                <a:solidFill>
                  <a:srgbClr val="231F20"/>
                </a:solidFill>
                <a:latin typeface="Calibri"/>
                <a:cs typeface="Calibri"/>
              </a:rPr>
              <a:t>de</a:t>
            </a:r>
            <a:r>
              <a:rPr sz="650" spc="55" dirty="0">
                <a:solidFill>
                  <a:srgbClr val="231F20"/>
                </a:solidFill>
                <a:latin typeface="Calibri"/>
                <a:cs typeface="Calibri"/>
              </a:rPr>
              <a:t> </a:t>
            </a:r>
            <a:r>
              <a:rPr sz="650" dirty="0">
                <a:solidFill>
                  <a:srgbClr val="231F20"/>
                </a:solidFill>
                <a:latin typeface="Calibri"/>
                <a:cs typeface="Calibri"/>
              </a:rPr>
              <a:t>données</a:t>
            </a:r>
            <a:r>
              <a:rPr sz="650" spc="50" dirty="0">
                <a:solidFill>
                  <a:srgbClr val="231F20"/>
                </a:solidFill>
                <a:latin typeface="Calibri"/>
                <a:cs typeface="Calibri"/>
              </a:rPr>
              <a:t> </a:t>
            </a:r>
            <a:r>
              <a:rPr sz="650" spc="-10" dirty="0">
                <a:solidFill>
                  <a:srgbClr val="231F20"/>
                </a:solidFill>
                <a:latin typeface="Calibri"/>
                <a:cs typeface="Calibri"/>
              </a:rPr>
              <a:t>compromettantes)</a:t>
            </a:r>
            <a:endParaRPr sz="650" dirty="0">
              <a:latin typeface="Calibri"/>
              <a:cs typeface="Calibri"/>
            </a:endParaRPr>
          </a:p>
        </p:txBody>
      </p:sp>
      <p:grpSp>
        <p:nvGrpSpPr>
          <p:cNvPr id="21" name="object 21"/>
          <p:cNvGrpSpPr/>
          <p:nvPr/>
        </p:nvGrpSpPr>
        <p:grpSpPr>
          <a:xfrm>
            <a:off x="4478865" y="4924261"/>
            <a:ext cx="14144625" cy="5602605"/>
            <a:chOff x="4478865" y="4924261"/>
            <a:chExt cx="14144625" cy="5602605"/>
          </a:xfrm>
        </p:grpSpPr>
        <p:sp>
          <p:nvSpPr>
            <p:cNvPr id="22" name="object 22"/>
            <p:cNvSpPr/>
            <p:nvPr/>
          </p:nvSpPr>
          <p:spPr>
            <a:xfrm>
              <a:off x="4816026" y="6987321"/>
              <a:ext cx="2391410" cy="27940"/>
            </a:xfrm>
            <a:custGeom>
              <a:avLst/>
              <a:gdLst/>
              <a:ahLst/>
              <a:cxnLst/>
              <a:rect l="l" t="t" r="r" b="b"/>
              <a:pathLst>
                <a:path w="2391409" h="27940">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23" name="object 23"/>
            <p:cNvPicPr/>
            <p:nvPr/>
          </p:nvPicPr>
          <p:blipFill>
            <a:blip r:embed="rId3" cstate="print"/>
            <a:stretch>
              <a:fillRect/>
            </a:stretch>
          </p:blipFill>
          <p:spPr>
            <a:xfrm>
              <a:off x="5770783" y="6876684"/>
              <a:ext cx="372628" cy="90845"/>
            </a:xfrm>
            <a:prstGeom prst="rect">
              <a:avLst/>
            </a:prstGeom>
          </p:spPr>
        </p:pic>
        <p:sp>
          <p:nvSpPr>
            <p:cNvPr id="24" name="object 24"/>
            <p:cNvSpPr/>
            <p:nvPr/>
          </p:nvSpPr>
          <p:spPr>
            <a:xfrm>
              <a:off x="7220725" y="6987330"/>
              <a:ext cx="2408555" cy="27940"/>
            </a:xfrm>
            <a:custGeom>
              <a:avLst/>
              <a:gdLst/>
              <a:ahLst/>
              <a:cxnLst/>
              <a:rect l="l" t="t" r="r" b="b"/>
              <a:pathLst>
                <a:path w="2408554" h="27940">
                  <a:moveTo>
                    <a:pt x="2408529" y="6299"/>
                  </a:moveTo>
                  <a:lnTo>
                    <a:pt x="2405481" y="6299"/>
                  </a:lnTo>
                  <a:lnTo>
                    <a:pt x="2405481" y="0"/>
                  </a:lnTo>
                  <a:lnTo>
                    <a:pt x="0" y="0"/>
                  </a:lnTo>
                  <a:lnTo>
                    <a:pt x="0" y="6299"/>
                  </a:lnTo>
                  <a:lnTo>
                    <a:pt x="0" y="21424"/>
                  </a:lnTo>
                  <a:lnTo>
                    <a:pt x="0" y="27724"/>
                  </a:lnTo>
                  <a:lnTo>
                    <a:pt x="2405278" y="27724"/>
                  </a:lnTo>
                  <a:lnTo>
                    <a:pt x="2405278" y="21424"/>
                  </a:lnTo>
                  <a:lnTo>
                    <a:pt x="2408529" y="21424"/>
                  </a:lnTo>
                  <a:lnTo>
                    <a:pt x="2408529" y="6299"/>
                  </a:lnTo>
                  <a:close/>
                </a:path>
              </a:pathLst>
            </a:custGeom>
            <a:solidFill>
              <a:srgbClr val="D6EAE2"/>
            </a:solidFill>
          </p:spPr>
          <p:txBody>
            <a:bodyPr wrap="square" lIns="0" tIns="0" rIns="0" bIns="0" rtlCol="0"/>
            <a:lstStyle/>
            <a:p>
              <a:endParaRPr dirty="0"/>
            </a:p>
          </p:txBody>
        </p:sp>
        <p:pic>
          <p:nvPicPr>
            <p:cNvPr id="25" name="object 25"/>
            <p:cNvPicPr/>
            <p:nvPr/>
          </p:nvPicPr>
          <p:blipFill>
            <a:blip r:embed="rId4" cstate="print"/>
            <a:stretch>
              <a:fillRect/>
            </a:stretch>
          </p:blipFill>
          <p:spPr>
            <a:xfrm>
              <a:off x="7178673" y="6957759"/>
              <a:ext cx="87946" cy="86659"/>
            </a:xfrm>
            <a:prstGeom prst="rect">
              <a:avLst/>
            </a:prstGeom>
          </p:spPr>
        </p:pic>
        <p:pic>
          <p:nvPicPr>
            <p:cNvPr id="26" name="object 26"/>
            <p:cNvPicPr/>
            <p:nvPr/>
          </p:nvPicPr>
          <p:blipFill>
            <a:blip r:embed="rId5" cstate="print"/>
            <a:stretch>
              <a:fillRect/>
            </a:stretch>
          </p:blipFill>
          <p:spPr>
            <a:xfrm>
              <a:off x="4671157" y="6936648"/>
              <a:ext cx="171352" cy="114705"/>
            </a:xfrm>
            <a:prstGeom prst="rect">
              <a:avLst/>
            </a:prstGeom>
          </p:spPr>
        </p:pic>
        <p:sp>
          <p:nvSpPr>
            <p:cNvPr id="27" name="object 27"/>
            <p:cNvSpPr/>
            <p:nvPr/>
          </p:nvSpPr>
          <p:spPr>
            <a:xfrm>
              <a:off x="4521092" y="6775798"/>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28" name="object 28"/>
            <p:cNvSpPr/>
            <p:nvPr/>
          </p:nvSpPr>
          <p:spPr>
            <a:xfrm>
              <a:off x="8953974" y="4955694"/>
              <a:ext cx="9638665" cy="5539740"/>
            </a:xfrm>
            <a:custGeom>
              <a:avLst/>
              <a:gdLst/>
              <a:ahLst/>
              <a:cxnLst/>
              <a:rect l="l" t="t" r="r" b="b"/>
              <a:pathLst>
                <a:path w="9638665" h="553974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3097403"/>
                  </a:lnTo>
                  <a:lnTo>
                    <a:pt x="134048" y="3144642"/>
                  </a:lnTo>
                  <a:lnTo>
                    <a:pt x="120212" y="3190767"/>
                  </a:lnTo>
                  <a:lnTo>
                    <a:pt x="98162" y="3234970"/>
                  </a:lnTo>
                  <a:lnTo>
                    <a:pt x="68723" y="3276444"/>
                  </a:lnTo>
                  <a:lnTo>
                    <a:pt x="32721" y="3314380"/>
                  </a:lnTo>
                  <a:lnTo>
                    <a:pt x="18773" y="3320695"/>
                  </a:lnTo>
                  <a:lnTo>
                    <a:pt x="8319" y="3331045"/>
                  </a:lnTo>
                  <a:lnTo>
                    <a:pt x="1885" y="3344080"/>
                  </a:lnTo>
                  <a:lnTo>
                    <a:pt x="0" y="3359908"/>
                  </a:lnTo>
                  <a:lnTo>
                    <a:pt x="1885" y="3374280"/>
                  </a:lnTo>
                  <a:lnTo>
                    <a:pt x="8319" y="3387315"/>
                  </a:lnTo>
                  <a:lnTo>
                    <a:pt x="18773" y="3397665"/>
                  </a:lnTo>
                  <a:lnTo>
                    <a:pt x="32721" y="3403980"/>
                  </a:lnTo>
                  <a:lnTo>
                    <a:pt x="68723" y="3441916"/>
                  </a:lnTo>
                  <a:lnTo>
                    <a:pt x="98162" y="3483389"/>
                  </a:lnTo>
                  <a:lnTo>
                    <a:pt x="120212" y="3527593"/>
                  </a:lnTo>
                  <a:lnTo>
                    <a:pt x="134048" y="3573718"/>
                  </a:lnTo>
                  <a:lnTo>
                    <a:pt x="138843" y="3620957"/>
                  </a:lnTo>
                  <a:lnTo>
                    <a:pt x="138843" y="5129184"/>
                  </a:lnTo>
                  <a:lnTo>
                    <a:pt x="141608" y="5177059"/>
                  </a:lnTo>
                  <a:lnTo>
                    <a:pt x="149697" y="5223313"/>
                  </a:lnTo>
                  <a:lnTo>
                    <a:pt x="162802" y="5267636"/>
                  </a:lnTo>
                  <a:lnTo>
                    <a:pt x="180614" y="5309721"/>
                  </a:lnTo>
                  <a:lnTo>
                    <a:pt x="202824" y="5349260"/>
                  </a:lnTo>
                  <a:lnTo>
                    <a:pt x="229126" y="5385944"/>
                  </a:lnTo>
                  <a:lnTo>
                    <a:pt x="259209" y="5419467"/>
                  </a:lnTo>
                  <a:lnTo>
                    <a:pt x="292766" y="5449519"/>
                  </a:lnTo>
                  <a:lnTo>
                    <a:pt x="329488" y="5475792"/>
                  </a:lnTo>
                  <a:lnTo>
                    <a:pt x="369067" y="5497980"/>
                  </a:lnTo>
                  <a:lnTo>
                    <a:pt x="411195" y="5515772"/>
                  </a:lnTo>
                  <a:lnTo>
                    <a:pt x="455562" y="5528863"/>
                  </a:lnTo>
                  <a:lnTo>
                    <a:pt x="501861" y="5536943"/>
                  </a:lnTo>
                  <a:lnTo>
                    <a:pt x="549784" y="5539705"/>
                  </a:lnTo>
                  <a:lnTo>
                    <a:pt x="9227143" y="5539705"/>
                  </a:lnTo>
                  <a:lnTo>
                    <a:pt x="9275065" y="5536943"/>
                  </a:lnTo>
                  <a:lnTo>
                    <a:pt x="9321363" y="5528863"/>
                  </a:lnTo>
                  <a:lnTo>
                    <a:pt x="9365729" y="5515772"/>
                  </a:lnTo>
                  <a:lnTo>
                    <a:pt x="9407855" y="5497980"/>
                  </a:lnTo>
                  <a:lnTo>
                    <a:pt x="9447432" y="5475792"/>
                  </a:lnTo>
                  <a:lnTo>
                    <a:pt x="9484152" y="5449519"/>
                  </a:lnTo>
                  <a:lnTo>
                    <a:pt x="9517707" y="5419467"/>
                  </a:lnTo>
                  <a:lnTo>
                    <a:pt x="9547788" y="5385944"/>
                  </a:lnTo>
                  <a:lnTo>
                    <a:pt x="9574087" y="5349260"/>
                  </a:lnTo>
                  <a:lnTo>
                    <a:pt x="9596296" y="5309721"/>
                  </a:lnTo>
                  <a:lnTo>
                    <a:pt x="9614106" y="5267636"/>
                  </a:lnTo>
                  <a:lnTo>
                    <a:pt x="9627209" y="5223313"/>
                  </a:lnTo>
                  <a:lnTo>
                    <a:pt x="9635298" y="5177059"/>
                  </a:lnTo>
                  <a:lnTo>
                    <a:pt x="9638062" y="5129184"/>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p:cNvSpPr/>
            <p:nvPr/>
          </p:nvSpPr>
          <p:spPr>
            <a:xfrm>
              <a:off x="8953953" y="4955694"/>
              <a:ext cx="9638665" cy="5539740"/>
            </a:xfrm>
            <a:custGeom>
              <a:avLst/>
              <a:gdLst/>
              <a:ahLst/>
              <a:cxnLst/>
              <a:rect l="l" t="t" r="r" b="b"/>
              <a:pathLst>
                <a:path w="9638665" h="553974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3097403"/>
                  </a:lnTo>
                  <a:lnTo>
                    <a:pt x="134069" y="3144642"/>
                  </a:lnTo>
                  <a:lnTo>
                    <a:pt x="120233" y="3190767"/>
                  </a:lnTo>
                  <a:lnTo>
                    <a:pt x="98183" y="3234970"/>
                  </a:lnTo>
                  <a:lnTo>
                    <a:pt x="68744" y="3276444"/>
                  </a:lnTo>
                  <a:lnTo>
                    <a:pt x="32742" y="3314380"/>
                  </a:lnTo>
                  <a:lnTo>
                    <a:pt x="18794" y="3320695"/>
                  </a:lnTo>
                  <a:lnTo>
                    <a:pt x="8340" y="3331045"/>
                  </a:lnTo>
                  <a:lnTo>
                    <a:pt x="1906" y="3344080"/>
                  </a:lnTo>
                  <a:lnTo>
                    <a:pt x="20" y="3358452"/>
                  </a:lnTo>
                  <a:lnTo>
                    <a:pt x="0" y="3358693"/>
                  </a:lnTo>
                  <a:lnTo>
                    <a:pt x="20" y="3358934"/>
                  </a:lnTo>
                  <a:lnTo>
                    <a:pt x="0" y="3359175"/>
                  </a:lnTo>
                  <a:lnTo>
                    <a:pt x="20" y="3359416"/>
                  </a:lnTo>
                  <a:lnTo>
                    <a:pt x="0" y="3359667"/>
                  </a:lnTo>
                  <a:lnTo>
                    <a:pt x="20" y="3359908"/>
                  </a:lnTo>
                  <a:lnTo>
                    <a:pt x="1906" y="3374280"/>
                  </a:lnTo>
                  <a:lnTo>
                    <a:pt x="8340" y="3387315"/>
                  </a:lnTo>
                  <a:lnTo>
                    <a:pt x="18794" y="3397665"/>
                  </a:lnTo>
                  <a:lnTo>
                    <a:pt x="32742" y="3403980"/>
                  </a:lnTo>
                  <a:lnTo>
                    <a:pt x="68744" y="3441916"/>
                  </a:lnTo>
                  <a:lnTo>
                    <a:pt x="98183" y="3483389"/>
                  </a:lnTo>
                  <a:lnTo>
                    <a:pt x="120233" y="3527593"/>
                  </a:lnTo>
                  <a:lnTo>
                    <a:pt x="134069" y="3573718"/>
                  </a:lnTo>
                  <a:lnTo>
                    <a:pt x="138864" y="3620957"/>
                  </a:lnTo>
                  <a:lnTo>
                    <a:pt x="138864" y="5129184"/>
                  </a:lnTo>
                  <a:lnTo>
                    <a:pt x="141629" y="5177059"/>
                  </a:lnTo>
                  <a:lnTo>
                    <a:pt x="149718" y="5223313"/>
                  </a:lnTo>
                  <a:lnTo>
                    <a:pt x="162823" y="5267636"/>
                  </a:lnTo>
                  <a:lnTo>
                    <a:pt x="180635" y="5309721"/>
                  </a:lnTo>
                  <a:lnTo>
                    <a:pt x="202845" y="5349260"/>
                  </a:lnTo>
                  <a:lnTo>
                    <a:pt x="229147" y="5385944"/>
                  </a:lnTo>
                  <a:lnTo>
                    <a:pt x="259230" y="5419467"/>
                  </a:lnTo>
                  <a:lnTo>
                    <a:pt x="292787" y="5449519"/>
                  </a:lnTo>
                  <a:lnTo>
                    <a:pt x="329509" y="5475792"/>
                  </a:lnTo>
                  <a:lnTo>
                    <a:pt x="369088" y="5497980"/>
                  </a:lnTo>
                  <a:lnTo>
                    <a:pt x="411216" y="5515772"/>
                  </a:lnTo>
                  <a:lnTo>
                    <a:pt x="455583" y="5528863"/>
                  </a:lnTo>
                  <a:lnTo>
                    <a:pt x="501882" y="5536943"/>
                  </a:lnTo>
                  <a:lnTo>
                    <a:pt x="549805" y="5539705"/>
                  </a:lnTo>
                  <a:lnTo>
                    <a:pt x="762395" y="5539705"/>
                  </a:lnTo>
                  <a:lnTo>
                    <a:pt x="8990815" y="5539705"/>
                  </a:lnTo>
                  <a:lnTo>
                    <a:pt x="9227164" y="5539705"/>
                  </a:lnTo>
                  <a:lnTo>
                    <a:pt x="9275086" y="5536943"/>
                  </a:lnTo>
                  <a:lnTo>
                    <a:pt x="9321384" y="5528863"/>
                  </a:lnTo>
                  <a:lnTo>
                    <a:pt x="9365750" y="5515772"/>
                  </a:lnTo>
                  <a:lnTo>
                    <a:pt x="9407876" y="5497980"/>
                  </a:lnTo>
                  <a:lnTo>
                    <a:pt x="9447453" y="5475792"/>
                  </a:lnTo>
                  <a:lnTo>
                    <a:pt x="9484173" y="5449519"/>
                  </a:lnTo>
                  <a:lnTo>
                    <a:pt x="9517728" y="5419467"/>
                  </a:lnTo>
                  <a:lnTo>
                    <a:pt x="9547809" y="5385944"/>
                  </a:lnTo>
                  <a:lnTo>
                    <a:pt x="9574108" y="5349260"/>
                  </a:lnTo>
                  <a:lnTo>
                    <a:pt x="9596317" y="5309721"/>
                  </a:lnTo>
                  <a:lnTo>
                    <a:pt x="9614127" y="5267636"/>
                  </a:lnTo>
                  <a:lnTo>
                    <a:pt x="9627230" y="5223313"/>
                  </a:lnTo>
                  <a:lnTo>
                    <a:pt x="9635318" y="5177059"/>
                  </a:lnTo>
                  <a:lnTo>
                    <a:pt x="9638083" y="5129184"/>
                  </a:lnTo>
                  <a:lnTo>
                    <a:pt x="9638083" y="2449778"/>
                  </a:lnTo>
                  <a:lnTo>
                    <a:pt x="9638083" y="1804667"/>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0" name="object 30"/>
          <p:cNvSpPr txBox="1"/>
          <p:nvPr/>
        </p:nvSpPr>
        <p:spPr>
          <a:xfrm>
            <a:off x="9562854" y="5282779"/>
            <a:ext cx="8293100" cy="1140460"/>
          </a:xfrm>
          <a:prstGeom prst="rect">
            <a:avLst/>
          </a:prstGeom>
        </p:spPr>
        <p:txBody>
          <a:bodyPr vert="horz" wrap="square" lIns="0" tIns="12065" rIns="0" bIns="0" rtlCol="0">
            <a:spAutoFit/>
          </a:bodyPr>
          <a:lstStyle/>
          <a:p>
            <a:pPr marL="12700" marR="5080" algn="just">
              <a:lnSpc>
                <a:spcPct val="106000"/>
              </a:lnSpc>
              <a:spcBef>
                <a:spcPts val="95"/>
              </a:spcBef>
            </a:pPr>
            <a:r>
              <a:rPr sz="2300" i="1" spc="-140" dirty="0">
                <a:solidFill>
                  <a:srgbClr val="231F20"/>
                </a:solidFill>
                <a:latin typeface="Arial Narrow"/>
                <a:cs typeface="Arial Narrow"/>
              </a:rPr>
              <a:t>Réutiliser</a:t>
            </a:r>
            <a:r>
              <a:rPr sz="2300" i="1" spc="5" dirty="0">
                <a:solidFill>
                  <a:srgbClr val="231F20"/>
                </a:solidFill>
                <a:latin typeface="Arial Narrow"/>
                <a:cs typeface="Arial Narrow"/>
              </a:rPr>
              <a:t> </a:t>
            </a:r>
            <a:r>
              <a:rPr sz="2300" i="1" spc="-260" dirty="0">
                <a:solidFill>
                  <a:srgbClr val="231F20"/>
                </a:solidFill>
                <a:latin typeface="Arial Narrow"/>
                <a:cs typeface="Arial Narrow"/>
              </a:rPr>
              <a:t>le</a:t>
            </a:r>
            <a:r>
              <a:rPr sz="2300" i="1" spc="130" dirty="0">
                <a:solidFill>
                  <a:srgbClr val="231F20"/>
                </a:solidFill>
                <a:latin typeface="Arial Narrow"/>
                <a:cs typeface="Arial Narrow"/>
              </a:rPr>
              <a:t> </a:t>
            </a:r>
            <a:r>
              <a:rPr sz="2300" i="1" spc="-240" dirty="0">
                <a:solidFill>
                  <a:srgbClr val="231F20"/>
                </a:solidFill>
                <a:latin typeface="Arial Narrow"/>
                <a:cs typeface="Arial Narrow"/>
              </a:rPr>
              <a:t>même</a:t>
            </a:r>
            <a:r>
              <a:rPr sz="2300" i="1" spc="110" dirty="0">
                <a:solidFill>
                  <a:srgbClr val="231F20"/>
                </a:solidFill>
                <a:latin typeface="Arial Narrow"/>
                <a:cs typeface="Arial Narrow"/>
              </a:rPr>
              <a:t> </a:t>
            </a:r>
            <a:r>
              <a:rPr sz="2300" i="1" spc="-165" dirty="0">
                <a:solidFill>
                  <a:srgbClr val="231F20"/>
                </a:solidFill>
                <a:latin typeface="Arial Narrow"/>
                <a:cs typeface="Arial Narrow"/>
              </a:rPr>
              <a:t>mot</a:t>
            </a:r>
            <a:r>
              <a:rPr sz="2300" i="1" spc="35" dirty="0">
                <a:solidFill>
                  <a:srgbClr val="231F20"/>
                </a:solidFill>
                <a:latin typeface="Arial Narrow"/>
                <a:cs typeface="Arial Narrow"/>
              </a:rPr>
              <a:t> </a:t>
            </a:r>
            <a:r>
              <a:rPr sz="2300" i="1" spc="-345" dirty="0">
                <a:solidFill>
                  <a:srgbClr val="231F20"/>
                </a:solidFill>
                <a:latin typeface="Arial Narrow"/>
                <a:cs typeface="Arial Narrow"/>
              </a:rPr>
              <a:t>de</a:t>
            </a:r>
            <a:r>
              <a:rPr sz="2300" i="1" spc="210" dirty="0">
                <a:solidFill>
                  <a:srgbClr val="231F20"/>
                </a:solidFill>
                <a:latin typeface="Arial Narrow"/>
                <a:cs typeface="Arial Narrow"/>
              </a:rPr>
              <a:t> </a:t>
            </a:r>
            <a:r>
              <a:rPr sz="2300" i="1" spc="-215" dirty="0">
                <a:solidFill>
                  <a:srgbClr val="231F20"/>
                </a:solidFill>
                <a:latin typeface="Arial Narrow"/>
                <a:cs typeface="Arial Narrow"/>
              </a:rPr>
              <a:t>passe</a:t>
            </a:r>
            <a:r>
              <a:rPr sz="2300" i="1" spc="85" dirty="0">
                <a:solidFill>
                  <a:srgbClr val="231F20"/>
                </a:solidFill>
                <a:latin typeface="Arial Narrow"/>
                <a:cs typeface="Arial Narrow"/>
              </a:rPr>
              <a:t> </a:t>
            </a:r>
            <a:r>
              <a:rPr sz="2300" i="1" spc="-170" dirty="0">
                <a:solidFill>
                  <a:srgbClr val="231F20"/>
                </a:solidFill>
                <a:latin typeface="Arial Narrow"/>
                <a:cs typeface="Arial Narrow"/>
              </a:rPr>
              <a:t>pour</a:t>
            </a:r>
            <a:r>
              <a:rPr sz="2300" i="1" spc="40" dirty="0">
                <a:solidFill>
                  <a:srgbClr val="231F20"/>
                </a:solidFill>
                <a:latin typeface="Arial Narrow"/>
                <a:cs typeface="Arial Narrow"/>
              </a:rPr>
              <a:t> </a:t>
            </a:r>
            <a:r>
              <a:rPr sz="2300" i="1" spc="-165" dirty="0">
                <a:solidFill>
                  <a:srgbClr val="231F20"/>
                </a:solidFill>
                <a:latin typeface="Arial Narrow"/>
                <a:cs typeface="Arial Narrow"/>
              </a:rPr>
              <a:t>tous</a:t>
            </a:r>
            <a:r>
              <a:rPr sz="2300" i="1" spc="35" dirty="0">
                <a:solidFill>
                  <a:srgbClr val="231F20"/>
                </a:solidFill>
                <a:latin typeface="Arial Narrow"/>
                <a:cs typeface="Arial Narrow"/>
              </a:rPr>
              <a:t> </a:t>
            </a:r>
            <a:r>
              <a:rPr sz="2300" i="1" spc="-265" dirty="0">
                <a:solidFill>
                  <a:srgbClr val="231F20"/>
                </a:solidFill>
                <a:latin typeface="Arial Narrow"/>
                <a:cs typeface="Arial Narrow"/>
              </a:rPr>
              <a:t>ses</a:t>
            </a:r>
            <a:r>
              <a:rPr sz="2300" i="1" spc="135" dirty="0">
                <a:solidFill>
                  <a:srgbClr val="231F20"/>
                </a:solidFill>
                <a:latin typeface="Arial Narrow"/>
                <a:cs typeface="Arial Narrow"/>
              </a:rPr>
              <a:t> </a:t>
            </a:r>
            <a:r>
              <a:rPr sz="2300" i="1" spc="-165" dirty="0">
                <a:solidFill>
                  <a:srgbClr val="231F20"/>
                </a:solidFill>
                <a:latin typeface="Arial Narrow"/>
                <a:cs typeface="Arial Narrow"/>
              </a:rPr>
              <a:t>comptes</a:t>
            </a:r>
            <a:r>
              <a:rPr sz="2300" i="1" spc="30" dirty="0">
                <a:solidFill>
                  <a:srgbClr val="231F20"/>
                </a:solidFill>
                <a:latin typeface="Arial Narrow"/>
                <a:cs typeface="Arial Narrow"/>
              </a:rPr>
              <a:t> </a:t>
            </a:r>
            <a:r>
              <a:rPr sz="2300" i="1" spc="-345" dirty="0">
                <a:solidFill>
                  <a:srgbClr val="231F20"/>
                </a:solidFill>
                <a:latin typeface="Arial Narrow"/>
                <a:cs typeface="Arial Narrow"/>
              </a:rPr>
              <a:t>en</a:t>
            </a:r>
            <a:r>
              <a:rPr sz="2300" i="1" spc="215" dirty="0">
                <a:solidFill>
                  <a:srgbClr val="231F20"/>
                </a:solidFill>
                <a:latin typeface="Arial Narrow"/>
                <a:cs typeface="Arial Narrow"/>
              </a:rPr>
              <a:t> </a:t>
            </a:r>
            <a:r>
              <a:rPr sz="2300" i="1" spc="-160" dirty="0">
                <a:solidFill>
                  <a:srgbClr val="231F20"/>
                </a:solidFill>
                <a:latin typeface="Arial Narrow"/>
                <a:cs typeface="Arial Narrow"/>
              </a:rPr>
              <a:t>ligne,</a:t>
            </a:r>
            <a:r>
              <a:rPr sz="2300" i="1" spc="100" dirty="0">
                <a:solidFill>
                  <a:srgbClr val="231F20"/>
                </a:solidFill>
                <a:latin typeface="Arial Narrow"/>
                <a:cs typeface="Arial Narrow"/>
              </a:rPr>
              <a:t> </a:t>
            </a:r>
            <a:r>
              <a:rPr sz="2300" i="1" spc="-175" dirty="0">
                <a:solidFill>
                  <a:srgbClr val="231F20"/>
                </a:solidFill>
                <a:latin typeface="Arial Narrow"/>
                <a:cs typeface="Arial Narrow"/>
              </a:rPr>
              <a:t>cela</a:t>
            </a:r>
            <a:r>
              <a:rPr sz="2300" i="1" spc="100" dirty="0">
                <a:solidFill>
                  <a:srgbClr val="231F20"/>
                </a:solidFill>
                <a:latin typeface="Arial Narrow"/>
                <a:cs typeface="Arial Narrow"/>
              </a:rPr>
              <a:t> </a:t>
            </a:r>
            <a:r>
              <a:rPr sz="2300" i="1" spc="-215" dirty="0">
                <a:solidFill>
                  <a:srgbClr val="231F20"/>
                </a:solidFill>
                <a:latin typeface="Arial Narrow"/>
                <a:cs typeface="Arial Narrow"/>
              </a:rPr>
              <a:t>n’est</a:t>
            </a:r>
            <a:r>
              <a:rPr sz="2300" i="1" spc="100" dirty="0">
                <a:solidFill>
                  <a:srgbClr val="231F20"/>
                </a:solidFill>
                <a:latin typeface="Arial Narrow"/>
                <a:cs typeface="Arial Narrow"/>
              </a:rPr>
              <a:t> </a:t>
            </a:r>
            <a:r>
              <a:rPr sz="2300" i="1" spc="-229" dirty="0">
                <a:solidFill>
                  <a:srgbClr val="231F20"/>
                </a:solidFill>
                <a:latin typeface="Arial Narrow"/>
                <a:cs typeface="Arial Narrow"/>
              </a:rPr>
              <a:t>pas</a:t>
            </a:r>
            <a:r>
              <a:rPr sz="2300" i="1" spc="100" dirty="0">
                <a:solidFill>
                  <a:srgbClr val="231F20"/>
                </a:solidFill>
                <a:latin typeface="Arial Narrow"/>
                <a:cs typeface="Arial Narrow"/>
              </a:rPr>
              <a:t> </a:t>
            </a:r>
            <a:r>
              <a:rPr sz="2300" i="1" spc="-305" dirty="0">
                <a:solidFill>
                  <a:srgbClr val="231F20"/>
                </a:solidFill>
                <a:latin typeface="Arial Narrow"/>
                <a:cs typeface="Arial Narrow"/>
              </a:rPr>
              <a:t>du</a:t>
            </a:r>
            <a:r>
              <a:rPr sz="2300" i="1" spc="175" dirty="0">
                <a:solidFill>
                  <a:srgbClr val="231F20"/>
                </a:solidFill>
                <a:latin typeface="Arial Narrow"/>
                <a:cs typeface="Arial Narrow"/>
              </a:rPr>
              <a:t> </a:t>
            </a:r>
            <a:r>
              <a:rPr sz="2300" i="1" spc="-95" dirty="0">
                <a:solidFill>
                  <a:srgbClr val="231F20"/>
                </a:solidFill>
                <a:latin typeface="Arial Narrow"/>
                <a:cs typeface="Arial Narrow"/>
              </a:rPr>
              <a:t>tout</a:t>
            </a:r>
            <a:r>
              <a:rPr sz="2300" i="1" spc="100" dirty="0">
                <a:solidFill>
                  <a:srgbClr val="231F20"/>
                </a:solidFill>
                <a:latin typeface="Arial Narrow"/>
                <a:cs typeface="Arial Narrow"/>
              </a:rPr>
              <a:t> </a:t>
            </a:r>
            <a:r>
              <a:rPr sz="2300" i="1" spc="-25" dirty="0">
                <a:solidFill>
                  <a:srgbClr val="231F20"/>
                </a:solidFill>
                <a:latin typeface="Arial Narrow"/>
                <a:cs typeface="Arial Narrow"/>
              </a:rPr>
              <a:t>une </a:t>
            </a:r>
            <a:r>
              <a:rPr sz="2300" i="1" spc="-204" dirty="0">
                <a:solidFill>
                  <a:srgbClr val="231F20"/>
                </a:solidFill>
                <a:latin typeface="Arial Narrow"/>
                <a:cs typeface="Arial Narrow"/>
              </a:rPr>
              <a:t>bonne</a:t>
            </a:r>
            <a:r>
              <a:rPr sz="2300" i="1" spc="70" dirty="0">
                <a:solidFill>
                  <a:srgbClr val="231F20"/>
                </a:solidFill>
                <a:latin typeface="Arial Narrow"/>
                <a:cs typeface="Arial Narrow"/>
              </a:rPr>
              <a:t> </a:t>
            </a:r>
            <a:r>
              <a:rPr sz="2300" i="1" spc="-75" dirty="0">
                <a:solidFill>
                  <a:srgbClr val="231F20"/>
                </a:solidFill>
                <a:latin typeface="Arial Narrow"/>
                <a:cs typeface="Arial Narrow"/>
              </a:rPr>
              <a:t>pratique.</a:t>
            </a:r>
            <a:r>
              <a:rPr sz="2300" i="1" spc="-55" dirty="0">
                <a:solidFill>
                  <a:srgbClr val="231F20"/>
                </a:solidFill>
                <a:latin typeface="Arial Narrow"/>
                <a:cs typeface="Arial Narrow"/>
              </a:rPr>
              <a:t> </a:t>
            </a:r>
            <a:r>
              <a:rPr sz="2300" i="1" spc="-509" dirty="0">
                <a:solidFill>
                  <a:srgbClr val="231F20"/>
                </a:solidFill>
                <a:latin typeface="Arial Narrow"/>
                <a:cs typeface="Arial Narrow"/>
              </a:rPr>
              <a:t>En</a:t>
            </a:r>
            <a:r>
              <a:rPr sz="2300" i="1" spc="380" dirty="0">
                <a:solidFill>
                  <a:srgbClr val="231F20"/>
                </a:solidFill>
                <a:latin typeface="Arial Narrow"/>
                <a:cs typeface="Arial Narrow"/>
              </a:rPr>
              <a:t> </a:t>
            </a:r>
            <a:r>
              <a:rPr sz="2300" i="1" spc="-114" dirty="0">
                <a:solidFill>
                  <a:srgbClr val="231F20"/>
                </a:solidFill>
                <a:latin typeface="Arial Narrow"/>
                <a:cs typeface="Arial Narrow"/>
              </a:rPr>
              <a:t>variant</a:t>
            </a:r>
            <a:r>
              <a:rPr sz="2300" i="1" spc="-15" dirty="0">
                <a:solidFill>
                  <a:srgbClr val="231F20"/>
                </a:solidFill>
                <a:latin typeface="Arial Narrow"/>
                <a:cs typeface="Arial Narrow"/>
              </a:rPr>
              <a:t> </a:t>
            </a:r>
            <a:r>
              <a:rPr sz="2300" i="1" spc="-215" dirty="0">
                <a:solidFill>
                  <a:srgbClr val="231F20"/>
                </a:solidFill>
                <a:latin typeface="Arial Narrow"/>
                <a:cs typeface="Arial Narrow"/>
              </a:rPr>
              <a:t>les</a:t>
            </a:r>
            <a:r>
              <a:rPr sz="2300" i="1" spc="80" dirty="0">
                <a:solidFill>
                  <a:srgbClr val="231F20"/>
                </a:solidFill>
                <a:latin typeface="Arial Narrow"/>
                <a:cs typeface="Arial Narrow"/>
              </a:rPr>
              <a:t> </a:t>
            </a:r>
            <a:r>
              <a:rPr sz="2300" i="1" spc="-165" dirty="0">
                <a:solidFill>
                  <a:srgbClr val="231F20"/>
                </a:solidFill>
                <a:latin typeface="Arial Narrow"/>
                <a:cs typeface="Arial Narrow"/>
              </a:rPr>
              <a:t>mots</a:t>
            </a:r>
            <a:r>
              <a:rPr sz="2300" i="1" spc="35" dirty="0">
                <a:solidFill>
                  <a:srgbClr val="231F20"/>
                </a:solidFill>
                <a:latin typeface="Arial Narrow"/>
                <a:cs typeface="Arial Narrow"/>
              </a:rPr>
              <a:t> </a:t>
            </a:r>
            <a:r>
              <a:rPr sz="2300" i="1" spc="-345" dirty="0">
                <a:solidFill>
                  <a:srgbClr val="231F20"/>
                </a:solidFill>
                <a:latin typeface="Arial Narrow"/>
                <a:cs typeface="Arial Narrow"/>
              </a:rPr>
              <a:t>de</a:t>
            </a:r>
            <a:r>
              <a:rPr sz="2300" i="1" spc="215" dirty="0">
                <a:solidFill>
                  <a:srgbClr val="231F20"/>
                </a:solidFill>
                <a:latin typeface="Arial Narrow"/>
                <a:cs typeface="Arial Narrow"/>
              </a:rPr>
              <a:t> </a:t>
            </a:r>
            <a:r>
              <a:rPr sz="2300" i="1" spc="-215" dirty="0">
                <a:solidFill>
                  <a:srgbClr val="231F20"/>
                </a:solidFill>
                <a:latin typeface="Arial Narrow"/>
                <a:cs typeface="Arial Narrow"/>
              </a:rPr>
              <a:t>passe</a:t>
            </a:r>
            <a:r>
              <a:rPr sz="2300" i="1" spc="85" dirty="0">
                <a:solidFill>
                  <a:srgbClr val="231F20"/>
                </a:solidFill>
                <a:latin typeface="Arial Narrow"/>
                <a:cs typeface="Arial Narrow"/>
              </a:rPr>
              <a:t> </a:t>
            </a:r>
            <a:r>
              <a:rPr sz="2300" i="1" spc="-175" dirty="0">
                <a:solidFill>
                  <a:srgbClr val="231F20"/>
                </a:solidFill>
                <a:latin typeface="Arial Narrow"/>
                <a:cs typeface="Arial Narrow"/>
              </a:rPr>
              <a:t>et</a:t>
            </a:r>
            <a:r>
              <a:rPr sz="2300" i="1" spc="45" dirty="0">
                <a:solidFill>
                  <a:srgbClr val="231F20"/>
                </a:solidFill>
                <a:latin typeface="Arial Narrow"/>
                <a:cs typeface="Arial Narrow"/>
              </a:rPr>
              <a:t> </a:t>
            </a:r>
            <a:r>
              <a:rPr sz="2300" i="1" spc="-345" dirty="0">
                <a:solidFill>
                  <a:srgbClr val="231F20"/>
                </a:solidFill>
                <a:latin typeface="Arial Narrow"/>
                <a:cs typeface="Arial Narrow"/>
              </a:rPr>
              <a:t>en</a:t>
            </a:r>
            <a:r>
              <a:rPr sz="2300" i="1" spc="210" dirty="0">
                <a:solidFill>
                  <a:srgbClr val="231F20"/>
                </a:solidFill>
                <a:latin typeface="Arial Narrow"/>
                <a:cs typeface="Arial Narrow"/>
              </a:rPr>
              <a:t> </a:t>
            </a:r>
            <a:r>
              <a:rPr sz="2300" i="1" spc="-80" dirty="0">
                <a:solidFill>
                  <a:srgbClr val="231F20"/>
                </a:solidFill>
                <a:latin typeface="Arial Narrow"/>
                <a:cs typeface="Arial Narrow"/>
              </a:rPr>
              <a:t>utilisant</a:t>
            </a:r>
            <a:r>
              <a:rPr sz="2300" i="1" spc="-50" dirty="0">
                <a:solidFill>
                  <a:srgbClr val="231F20"/>
                </a:solidFill>
                <a:latin typeface="Arial Narrow"/>
                <a:cs typeface="Arial Narrow"/>
              </a:rPr>
              <a:t> </a:t>
            </a:r>
            <a:r>
              <a:rPr sz="2300" i="1" spc="-305" dirty="0">
                <a:solidFill>
                  <a:srgbClr val="231F20"/>
                </a:solidFill>
                <a:latin typeface="Arial Narrow"/>
                <a:cs typeface="Arial Narrow"/>
              </a:rPr>
              <a:t>un</a:t>
            </a:r>
            <a:r>
              <a:rPr sz="2300" i="1" spc="175" dirty="0">
                <a:solidFill>
                  <a:srgbClr val="231F20"/>
                </a:solidFill>
                <a:latin typeface="Arial Narrow"/>
                <a:cs typeface="Arial Narrow"/>
              </a:rPr>
              <a:t> </a:t>
            </a:r>
            <a:r>
              <a:rPr sz="2300" i="1" spc="-165" dirty="0">
                <a:solidFill>
                  <a:srgbClr val="231F20"/>
                </a:solidFill>
                <a:latin typeface="Arial Narrow"/>
                <a:cs typeface="Arial Narrow"/>
              </a:rPr>
              <a:t>mot</a:t>
            </a:r>
            <a:r>
              <a:rPr sz="2300" i="1" spc="35" dirty="0">
                <a:solidFill>
                  <a:srgbClr val="231F20"/>
                </a:solidFill>
                <a:latin typeface="Arial Narrow"/>
                <a:cs typeface="Arial Narrow"/>
              </a:rPr>
              <a:t> </a:t>
            </a:r>
            <a:r>
              <a:rPr sz="2300" i="1" spc="-345" dirty="0">
                <a:solidFill>
                  <a:srgbClr val="231F20"/>
                </a:solidFill>
                <a:latin typeface="Arial Narrow"/>
                <a:cs typeface="Arial Narrow"/>
              </a:rPr>
              <a:t>de</a:t>
            </a:r>
            <a:r>
              <a:rPr sz="2300" i="1" spc="210" dirty="0">
                <a:solidFill>
                  <a:srgbClr val="231F20"/>
                </a:solidFill>
                <a:latin typeface="Arial Narrow"/>
                <a:cs typeface="Arial Narrow"/>
              </a:rPr>
              <a:t> </a:t>
            </a:r>
            <a:r>
              <a:rPr sz="2300" i="1" spc="-215" dirty="0">
                <a:solidFill>
                  <a:srgbClr val="231F20"/>
                </a:solidFill>
                <a:latin typeface="Arial Narrow"/>
                <a:cs typeface="Arial Narrow"/>
              </a:rPr>
              <a:t>passe</a:t>
            </a:r>
            <a:r>
              <a:rPr sz="2300" i="1" spc="85" dirty="0">
                <a:solidFill>
                  <a:srgbClr val="231F20"/>
                </a:solidFill>
                <a:latin typeface="Arial Narrow"/>
                <a:cs typeface="Arial Narrow"/>
              </a:rPr>
              <a:t> </a:t>
            </a:r>
            <a:r>
              <a:rPr sz="2300" i="1" spc="-50" dirty="0">
                <a:solidFill>
                  <a:srgbClr val="231F20"/>
                </a:solidFill>
                <a:latin typeface="Arial Narrow"/>
                <a:cs typeface="Arial Narrow"/>
              </a:rPr>
              <a:t>fort</a:t>
            </a:r>
            <a:r>
              <a:rPr sz="2300" i="1" spc="35" dirty="0">
                <a:solidFill>
                  <a:srgbClr val="231F20"/>
                </a:solidFill>
                <a:latin typeface="Arial Narrow"/>
                <a:cs typeface="Arial Narrow"/>
              </a:rPr>
              <a:t> </a:t>
            </a:r>
            <a:r>
              <a:rPr sz="2300" i="1" spc="-175" dirty="0">
                <a:solidFill>
                  <a:srgbClr val="231F20"/>
                </a:solidFill>
                <a:latin typeface="Arial Narrow"/>
                <a:cs typeface="Arial Narrow"/>
              </a:rPr>
              <a:t>et</a:t>
            </a:r>
            <a:r>
              <a:rPr sz="2300" i="1" spc="55" dirty="0">
                <a:solidFill>
                  <a:srgbClr val="231F20"/>
                </a:solidFill>
                <a:latin typeface="Arial Narrow"/>
                <a:cs typeface="Arial Narrow"/>
              </a:rPr>
              <a:t> </a:t>
            </a:r>
            <a:r>
              <a:rPr sz="2300" i="1" spc="-50" dirty="0">
                <a:solidFill>
                  <a:srgbClr val="231F20"/>
                </a:solidFill>
                <a:latin typeface="Arial Narrow"/>
                <a:cs typeface="Arial Narrow"/>
              </a:rPr>
              <a:t>unique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14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diminue</a:t>
            </a:r>
            <a:r>
              <a:rPr sz="2300" i="1" spc="-130" dirty="0">
                <a:solidFill>
                  <a:srgbClr val="231F20"/>
                </a:solidFill>
                <a:latin typeface="Arial Narrow"/>
                <a:cs typeface="Arial Narrow"/>
              </a:rPr>
              <a:t> </a:t>
            </a:r>
            <a:r>
              <a:rPr sz="2300" i="1" spc="-125" dirty="0">
                <a:solidFill>
                  <a:srgbClr val="231F20"/>
                </a:solidFill>
                <a:latin typeface="Arial Narrow"/>
                <a:cs typeface="Arial Narrow"/>
              </a:rPr>
              <a:t>d’autant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risque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piratages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0" dirty="0">
                <a:solidFill>
                  <a:srgbClr val="231F20"/>
                </a:solidFill>
                <a:latin typeface="Arial Narrow"/>
                <a:cs typeface="Arial Narrow"/>
              </a:rPr>
              <a:t>cascade.</a:t>
            </a:r>
            <a:endParaRPr sz="2300" dirty="0">
              <a:latin typeface="Arial Narrow"/>
              <a:cs typeface="Arial Narrow"/>
            </a:endParaRPr>
          </a:p>
        </p:txBody>
      </p:sp>
      <p:sp>
        <p:nvSpPr>
          <p:cNvPr id="31" name="object 31"/>
          <p:cNvSpPr txBox="1"/>
          <p:nvPr/>
        </p:nvSpPr>
        <p:spPr>
          <a:xfrm>
            <a:off x="9562854" y="6417492"/>
            <a:ext cx="8409940" cy="377825"/>
          </a:xfrm>
          <a:prstGeom prst="rect">
            <a:avLst/>
          </a:prstGeom>
        </p:spPr>
        <p:txBody>
          <a:bodyPr vert="horz" wrap="square" lIns="0" tIns="13335" rIns="0" bIns="0" rtlCol="0">
            <a:spAutoFit/>
          </a:bodyPr>
          <a:lstStyle/>
          <a:p>
            <a:pPr marL="12700">
              <a:lnSpc>
                <a:spcPct val="100000"/>
              </a:lnSpc>
              <a:spcBef>
                <a:spcPts val="105"/>
              </a:spcBef>
            </a:pPr>
            <a:r>
              <a:rPr sz="2300" i="1" spc="-180" dirty="0">
                <a:solidFill>
                  <a:srgbClr val="231F20"/>
                </a:solidFill>
                <a:latin typeface="Arial Narrow"/>
                <a:cs typeface="Arial Narrow"/>
              </a:rPr>
              <a:t>L’une</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mesures</a:t>
            </a:r>
            <a:r>
              <a:rPr sz="2300" i="1" spc="-135" dirty="0">
                <a:solidFill>
                  <a:srgbClr val="231F20"/>
                </a:solidFill>
                <a:latin typeface="Arial Narrow"/>
                <a:cs typeface="Arial Narrow"/>
              </a:rPr>
              <a:t> les</a:t>
            </a:r>
            <a:r>
              <a:rPr sz="2300" i="1" spc="-130"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90" dirty="0">
                <a:solidFill>
                  <a:srgbClr val="231F20"/>
                </a:solidFill>
                <a:latin typeface="Arial Narrow"/>
                <a:cs typeface="Arial Narrow"/>
              </a:rPr>
              <a:t>efficaces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10" dirty="0">
                <a:solidFill>
                  <a:srgbClr val="231F20"/>
                </a:solidFill>
                <a:latin typeface="Arial Narrow"/>
                <a:cs typeface="Arial Narrow"/>
              </a:rPr>
              <a:t>matière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donc d’avoir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32" name="object 32"/>
          <p:cNvSpPr txBox="1"/>
          <p:nvPr/>
        </p:nvSpPr>
        <p:spPr>
          <a:xfrm>
            <a:off x="9562854" y="6769313"/>
            <a:ext cx="8511540" cy="768985"/>
          </a:xfrm>
          <a:prstGeom prst="rect">
            <a:avLst/>
          </a:prstGeom>
        </p:spPr>
        <p:txBody>
          <a:bodyPr vert="horz" wrap="square" lIns="0" tIns="12065" rIns="0" bIns="0" rtlCol="0">
            <a:spAutoFit/>
          </a:bodyPr>
          <a:lstStyle/>
          <a:p>
            <a:pPr marL="12700" marR="5080">
              <a:lnSpc>
                <a:spcPct val="106000"/>
              </a:lnSpc>
              <a:spcBef>
                <a:spcPts val="95"/>
              </a:spcBef>
            </a:pPr>
            <a:r>
              <a:rPr sz="2300" i="1" spc="-120" dirty="0">
                <a:solidFill>
                  <a:srgbClr val="231F20"/>
                </a:solidFill>
                <a:latin typeface="Arial Narrow"/>
                <a:cs typeface="Arial Narrow"/>
              </a:rPr>
              <a:t>passe</a:t>
            </a:r>
            <a:r>
              <a:rPr sz="2300" i="1" spc="270" dirty="0">
                <a:solidFill>
                  <a:srgbClr val="231F20"/>
                </a:solidFill>
                <a:latin typeface="Arial Narrow"/>
                <a:cs typeface="Arial Narrow"/>
              </a:rPr>
              <a:t> </a:t>
            </a:r>
            <a:r>
              <a:rPr sz="2300" i="1" spc="-75" dirty="0">
                <a:solidFill>
                  <a:srgbClr val="231F20"/>
                </a:solidFill>
                <a:latin typeface="Arial Narrow"/>
                <a:cs typeface="Arial Narrow"/>
              </a:rPr>
              <a:t>différent</a:t>
            </a:r>
            <a:r>
              <a:rPr sz="2300" i="1" spc="-15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50" dirty="0">
                <a:solidFill>
                  <a:srgbClr val="231F20"/>
                </a:solidFill>
                <a:latin typeface="Arial Narrow"/>
                <a:cs typeface="Arial Narrow"/>
              </a:rPr>
              <a:t> </a:t>
            </a:r>
            <a:r>
              <a:rPr sz="2300" i="1" spc="-140" dirty="0">
                <a:solidFill>
                  <a:srgbClr val="231F20"/>
                </a:solidFill>
                <a:latin typeface="Arial Narrow"/>
                <a:cs typeface="Arial Narrow"/>
              </a:rPr>
              <a:t>chacun</a:t>
            </a:r>
            <a:r>
              <a:rPr sz="2300" i="1" spc="-15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5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50"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50" dirty="0">
                <a:solidFill>
                  <a:srgbClr val="231F20"/>
                </a:solidFill>
                <a:latin typeface="Arial Narrow"/>
                <a:cs typeface="Arial Narrow"/>
              </a:rPr>
              <a:t> </a:t>
            </a:r>
            <a:r>
              <a:rPr sz="2300" i="1" spc="-75" dirty="0">
                <a:solidFill>
                  <a:srgbClr val="231F20"/>
                </a:solidFill>
                <a:latin typeface="Arial Narrow"/>
                <a:cs typeface="Arial Narrow"/>
              </a:rPr>
              <a:t>et</a:t>
            </a:r>
            <a:r>
              <a:rPr sz="2300" i="1" spc="-155" dirty="0">
                <a:solidFill>
                  <a:srgbClr val="231F20"/>
                </a:solidFill>
                <a:latin typeface="Arial Narrow"/>
                <a:cs typeface="Arial Narrow"/>
              </a:rPr>
              <a:t> </a:t>
            </a:r>
            <a:r>
              <a:rPr sz="2300" i="1" spc="-120" dirty="0">
                <a:solidFill>
                  <a:srgbClr val="231F20"/>
                </a:solidFill>
                <a:latin typeface="Arial Narrow"/>
                <a:cs typeface="Arial Narrow"/>
              </a:rPr>
              <a:t>appareils</a:t>
            </a:r>
            <a:r>
              <a:rPr sz="2300" i="1" spc="-150" dirty="0">
                <a:solidFill>
                  <a:srgbClr val="231F20"/>
                </a:solidFill>
                <a:latin typeface="Arial Narrow"/>
                <a:cs typeface="Arial Narrow"/>
              </a:rPr>
              <a:t> </a:t>
            </a:r>
            <a:r>
              <a:rPr sz="2300" i="1" spc="-125" dirty="0">
                <a:solidFill>
                  <a:srgbClr val="231F20"/>
                </a:solidFill>
                <a:latin typeface="Arial Narrow"/>
                <a:cs typeface="Arial Narrow"/>
              </a:rPr>
              <a:t>mais</a:t>
            </a:r>
            <a:r>
              <a:rPr sz="2300" i="1" spc="-150" dirty="0">
                <a:solidFill>
                  <a:srgbClr val="231F20"/>
                </a:solidFill>
                <a:latin typeface="Arial Narrow"/>
                <a:cs typeface="Arial Narrow"/>
              </a:rPr>
              <a:t> </a:t>
            </a:r>
            <a:r>
              <a:rPr sz="2300" i="1" spc="-20" dirty="0">
                <a:solidFill>
                  <a:srgbClr val="231F20"/>
                </a:solidFill>
                <a:latin typeface="Arial Narrow"/>
                <a:cs typeface="Arial Narrow"/>
              </a:rPr>
              <a:t>il</a:t>
            </a:r>
            <a:r>
              <a:rPr sz="2300" i="1" spc="-150" dirty="0">
                <a:solidFill>
                  <a:srgbClr val="231F20"/>
                </a:solidFill>
                <a:latin typeface="Arial Narrow"/>
                <a:cs typeface="Arial Narrow"/>
              </a:rPr>
              <a:t> </a:t>
            </a:r>
            <a:r>
              <a:rPr sz="2300" i="1" spc="-165" dirty="0">
                <a:solidFill>
                  <a:srgbClr val="231F20"/>
                </a:solidFill>
                <a:latin typeface="Arial Narrow"/>
                <a:cs typeface="Arial Narrow"/>
              </a:rPr>
              <a:t>n’est</a:t>
            </a:r>
            <a:r>
              <a:rPr sz="2300" i="1" spc="-150" dirty="0">
                <a:solidFill>
                  <a:srgbClr val="231F20"/>
                </a:solidFill>
                <a:latin typeface="Arial Narrow"/>
                <a:cs typeface="Arial Narrow"/>
              </a:rPr>
              <a:t> </a:t>
            </a:r>
            <a:r>
              <a:rPr sz="2300" i="1" spc="-114" dirty="0">
                <a:solidFill>
                  <a:srgbClr val="231F20"/>
                </a:solidFill>
                <a:latin typeface="Arial Narrow"/>
                <a:cs typeface="Arial Narrow"/>
              </a:rPr>
              <a:t>alors</a:t>
            </a:r>
            <a:r>
              <a:rPr sz="2300" i="1" spc="-150"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55" dirty="0">
                <a:solidFill>
                  <a:srgbClr val="231F20"/>
                </a:solidFill>
                <a:latin typeface="Arial Narrow"/>
                <a:cs typeface="Arial Narrow"/>
              </a:rPr>
              <a:t> </a:t>
            </a:r>
            <a:r>
              <a:rPr sz="2300" i="1" spc="-120" dirty="0">
                <a:solidFill>
                  <a:srgbClr val="231F20"/>
                </a:solidFill>
                <a:latin typeface="Arial Narrow"/>
                <a:cs typeface="Arial Narrow"/>
              </a:rPr>
              <a:t>évident</a:t>
            </a:r>
            <a:r>
              <a:rPr sz="2300" i="1" spc="-15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50" dirty="0">
                <a:solidFill>
                  <a:srgbClr val="231F20"/>
                </a:solidFill>
                <a:latin typeface="Arial Narrow"/>
                <a:cs typeface="Arial Narrow"/>
              </a:rPr>
              <a:t> </a:t>
            </a:r>
            <a:r>
              <a:rPr sz="2300" i="1" spc="-25" dirty="0">
                <a:solidFill>
                  <a:srgbClr val="231F20"/>
                </a:solidFill>
                <a:latin typeface="Arial Narrow"/>
                <a:cs typeface="Arial Narrow"/>
              </a:rPr>
              <a:t>se </a:t>
            </a:r>
            <a:r>
              <a:rPr sz="2300" i="1" spc="-120" dirty="0">
                <a:solidFill>
                  <a:srgbClr val="231F20"/>
                </a:solidFill>
                <a:latin typeface="Arial Narrow"/>
                <a:cs typeface="Arial Narrow"/>
              </a:rPr>
              <a:t>rappeler</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chacun</a:t>
            </a:r>
            <a:r>
              <a:rPr sz="2300" i="1" spc="-130" dirty="0">
                <a:solidFill>
                  <a:srgbClr val="231F20"/>
                </a:solidFill>
                <a:latin typeface="Arial Narrow"/>
                <a:cs typeface="Arial Narrow"/>
              </a:rPr>
              <a:t> </a:t>
            </a:r>
            <a:r>
              <a:rPr sz="2300" i="1" spc="-190" dirty="0">
                <a:solidFill>
                  <a:srgbClr val="231F20"/>
                </a:solidFill>
                <a:latin typeface="Arial Narrow"/>
                <a:cs typeface="Arial Narrow"/>
              </a:rPr>
              <a:t>d’eux.</a:t>
            </a:r>
            <a:r>
              <a:rPr sz="2300" i="1" spc="-130" dirty="0">
                <a:solidFill>
                  <a:srgbClr val="231F20"/>
                </a:solidFill>
                <a:latin typeface="Arial Narrow"/>
                <a:cs typeface="Arial Narrow"/>
              </a:rPr>
              <a:t> </a:t>
            </a:r>
            <a:r>
              <a:rPr sz="2300" i="1" spc="-180" dirty="0">
                <a:solidFill>
                  <a:srgbClr val="231F20"/>
                </a:solidFill>
                <a:latin typeface="Arial Narrow"/>
                <a:cs typeface="Arial Narrow"/>
              </a:rPr>
              <a:t>L’une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solutions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100" dirty="0">
                <a:solidFill>
                  <a:srgbClr val="231F20"/>
                </a:solidFill>
                <a:latin typeface="Arial Narrow"/>
                <a:cs typeface="Arial Narrow"/>
              </a:rPr>
              <a:t>d’utiliser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gestionnaire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33" name="object 33"/>
          <p:cNvSpPr txBox="1"/>
          <p:nvPr/>
        </p:nvSpPr>
        <p:spPr>
          <a:xfrm>
            <a:off x="9562854" y="7532393"/>
            <a:ext cx="5436235" cy="377825"/>
          </a:xfrm>
          <a:prstGeom prst="rect">
            <a:avLst/>
          </a:prstGeom>
        </p:spPr>
        <p:txBody>
          <a:bodyPr vert="horz" wrap="square" lIns="0" tIns="13335" rIns="0" bIns="0" rtlCol="0">
            <a:spAutoFit/>
          </a:bodyPr>
          <a:lstStyle/>
          <a:p>
            <a:pPr marL="12700">
              <a:lnSpc>
                <a:spcPct val="100000"/>
              </a:lnSpc>
              <a:spcBef>
                <a:spcPts val="105"/>
              </a:spcBef>
            </a:pPr>
            <a:r>
              <a:rPr sz="2300" i="1" spc="-20" dirty="0">
                <a:solidFill>
                  <a:srgbClr val="231F20"/>
                </a:solidFill>
                <a:latin typeface="Arial Narrow"/>
                <a:cs typeface="Arial Narrow"/>
              </a:rPr>
              <a:t>il</a:t>
            </a:r>
            <a:r>
              <a:rPr sz="2300" i="1" spc="-145" dirty="0">
                <a:solidFill>
                  <a:srgbClr val="231F20"/>
                </a:solidFill>
                <a:latin typeface="Arial Narrow"/>
                <a:cs typeface="Arial Narrow"/>
              </a:rPr>
              <a:t> </a:t>
            </a:r>
            <a:r>
              <a:rPr sz="2300" i="1" spc="-30" dirty="0">
                <a:solidFill>
                  <a:srgbClr val="231F20"/>
                </a:solidFill>
                <a:latin typeface="Arial Narrow"/>
                <a:cs typeface="Arial Narrow"/>
              </a:rPr>
              <a:t>suffit</a:t>
            </a:r>
            <a:r>
              <a:rPr sz="2300" i="1" spc="-140" dirty="0">
                <a:solidFill>
                  <a:srgbClr val="231F20"/>
                </a:solidFill>
                <a:latin typeface="Arial Narrow"/>
                <a:cs typeface="Arial Narrow"/>
              </a:rPr>
              <a:t> </a:t>
            </a:r>
            <a:r>
              <a:rPr sz="2300" i="1" spc="-114" dirty="0">
                <a:solidFill>
                  <a:srgbClr val="231F20"/>
                </a:solidFill>
                <a:latin typeface="Arial Narrow"/>
                <a:cs typeface="Arial Narrow"/>
              </a:rPr>
              <a:t>alors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rappeler</a:t>
            </a:r>
            <a:r>
              <a:rPr sz="2300" i="1" spc="-14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40" dirty="0">
                <a:solidFill>
                  <a:srgbClr val="231F20"/>
                </a:solidFill>
                <a:latin typeface="Arial Narrow"/>
                <a:cs typeface="Arial Narrow"/>
              </a:rPr>
              <a:t> seul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70" dirty="0">
                <a:solidFill>
                  <a:srgbClr val="231F20"/>
                </a:solidFill>
                <a:latin typeface="Arial Narrow"/>
                <a:cs typeface="Arial Narrow"/>
              </a:rPr>
              <a:t>robuste.</a:t>
            </a:r>
            <a:endParaRPr sz="2300" dirty="0">
              <a:latin typeface="Arial Narrow"/>
              <a:cs typeface="Arial Narrow"/>
            </a:endParaRPr>
          </a:p>
        </p:txBody>
      </p:sp>
      <p:sp>
        <p:nvSpPr>
          <p:cNvPr id="34" name="object 34"/>
          <p:cNvSpPr txBox="1"/>
          <p:nvPr/>
        </p:nvSpPr>
        <p:spPr>
          <a:xfrm>
            <a:off x="9562854" y="8273465"/>
            <a:ext cx="7962900" cy="367408"/>
          </a:xfrm>
          <a:prstGeom prst="rect">
            <a:avLst/>
          </a:prstGeom>
        </p:spPr>
        <p:txBody>
          <a:bodyPr vert="horz" wrap="square" lIns="0" tIns="13335" rIns="0" bIns="0" rtlCol="0">
            <a:spAutoFit/>
          </a:bodyPr>
          <a:lstStyle/>
          <a:p>
            <a:pPr marL="12700">
              <a:lnSpc>
                <a:spcPct val="100000"/>
              </a:lnSpc>
              <a:spcBef>
                <a:spcPts val="105"/>
              </a:spcBef>
            </a:pPr>
            <a:r>
              <a:rPr sz="2300" b="1" spc="55" dirty="0">
                <a:solidFill>
                  <a:srgbClr val="231F20"/>
                </a:solidFill>
                <a:latin typeface="Calibri"/>
                <a:cs typeface="Calibri"/>
              </a:rPr>
              <a:t>Ensuite,</a:t>
            </a:r>
            <a:r>
              <a:rPr sz="2300" b="1" spc="5" dirty="0">
                <a:solidFill>
                  <a:srgbClr val="231F20"/>
                </a:solidFill>
                <a:latin typeface="Calibri"/>
                <a:cs typeface="Calibri"/>
              </a:rPr>
              <a:t> </a:t>
            </a:r>
            <a:r>
              <a:rPr sz="2300" b="1" spc="65" dirty="0">
                <a:solidFill>
                  <a:srgbClr val="231F20"/>
                </a:solidFill>
                <a:latin typeface="Calibri"/>
                <a:cs typeface="Calibri"/>
              </a:rPr>
              <a:t>passez</a:t>
            </a:r>
            <a:r>
              <a:rPr sz="2300" b="1" spc="10" dirty="0">
                <a:solidFill>
                  <a:srgbClr val="231F20"/>
                </a:solidFill>
                <a:latin typeface="Calibri"/>
                <a:cs typeface="Calibri"/>
              </a:rPr>
              <a:t> </a:t>
            </a:r>
            <a:r>
              <a:rPr sz="2300" b="1" dirty="0">
                <a:solidFill>
                  <a:srgbClr val="231F20"/>
                </a:solidFill>
                <a:latin typeface="Calibri"/>
                <a:cs typeface="Calibri"/>
              </a:rPr>
              <a:t>en</a:t>
            </a:r>
            <a:r>
              <a:rPr sz="2300" b="1" spc="10" dirty="0">
                <a:solidFill>
                  <a:srgbClr val="231F20"/>
                </a:solidFill>
                <a:latin typeface="Calibri"/>
                <a:cs typeface="Calibri"/>
              </a:rPr>
              <a:t> </a:t>
            </a:r>
            <a:r>
              <a:rPr sz="2300" b="1" dirty="0">
                <a:solidFill>
                  <a:srgbClr val="231F20"/>
                </a:solidFill>
                <a:latin typeface="Calibri"/>
                <a:cs typeface="Calibri"/>
              </a:rPr>
              <a:t>revue</a:t>
            </a:r>
            <a:r>
              <a:rPr sz="2300" b="1" spc="10" dirty="0">
                <a:solidFill>
                  <a:srgbClr val="231F20"/>
                </a:solidFill>
                <a:latin typeface="Calibri"/>
                <a:cs typeface="Calibri"/>
              </a:rPr>
              <a:t> </a:t>
            </a:r>
            <a:r>
              <a:rPr sz="2300" b="1" spc="70" dirty="0">
                <a:solidFill>
                  <a:srgbClr val="231F20"/>
                </a:solidFill>
                <a:latin typeface="Calibri"/>
                <a:cs typeface="Calibri"/>
              </a:rPr>
              <a:t>les</a:t>
            </a:r>
            <a:r>
              <a:rPr sz="2300" b="1" spc="10" dirty="0">
                <a:solidFill>
                  <a:srgbClr val="231F20"/>
                </a:solidFill>
                <a:latin typeface="Calibri"/>
                <a:cs typeface="Calibri"/>
              </a:rPr>
              <a:t> </a:t>
            </a:r>
            <a:r>
              <a:rPr sz="2300" b="1" spc="50" dirty="0">
                <a:solidFill>
                  <a:srgbClr val="231F20"/>
                </a:solidFill>
                <a:latin typeface="Calibri"/>
                <a:cs typeface="Calibri"/>
              </a:rPr>
              <a:t>risques</a:t>
            </a:r>
            <a:r>
              <a:rPr sz="2300" b="1" spc="10" dirty="0">
                <a:solidFill>
                  <a:srgbClr val="231F20"/>
                </a:solidFill>
                <a:latin typeface="Calibri"/>
                <a:cs typeface="Calibri"/>
              </a:rPr>
              <a:t> </a:t>
            </a:r>
            <a:r>
              <a:rPr sz="2300" b="1" spc="65" dirty="0">
                <a:solidFill>
                  <a:srgbClr val="231F20"/>
                </a:solidFill>
                <a:latin typeface="Calibri"/>
                <a:cs typeface="Calibri"/>
              </a:rPr>
              <a:t>à</a:t>
            </a:r>
            <a:r>
              <a:rPr sz="2300" b="1" spc="10" dirty="0">
                <a:solidFill>
                  <a:srgbClr val="231F20"/>
                </a:solidFill>
                <a:latin typeface="Calibri"/>
                <a:cs typeface="Calibri"/>
              </a:rPr>
              <a:t> </a:t>
            </a:r>
            <a:r>
              <a:rPr sz="2300" b="1" spc="65" dirty="0">
                <a:solidFill>
                  <a:srgbClr val="231F20"/>
                </a:solidFill>
                <a:latin typeface="Calibri"/>
                <a:cs typeface="Calibri"/>
              </a:rPr>
              <a:t>utiliser</a:t>
            </a:r>
            <a:r>
              <a:rPr sz="2300" b="1" spc="10" dirty="0">
                <a:solidFill>
                  <a:srgbClr val="231F20"/>
                </a:solidFill>
                <a:latin typeface="Calibri"/>
                <a:cs typeface="Calibri"/>
              </a:rPr>
              <a:t> </a:t>
            </a:r>
            <a:r>
              <a:rPr sz="2300" b="1" dirty="0">
                <a:solidFill>
                  <a:srgbClr val="231F20"/>
                </a:solidFill>
                <a:latin typeface="Calibri"/>
                <a:cs typeface="Calibri"/>
              </a:rPr>
              <a:t>un</a:t>
            </a:r>
            <a:r>
              <a:rPr sz="2300" b="1" spc="10" dirty="0">
                <a:solidFill>
                  <a:srgbClr val="231F20"/>
                </a:solidFill>
                <a:latin typeface="Calibri"/>
                <a:cs typeface="Calibri"/>
              </a:rPr>
              <a:t> </a:t>
            </a:r>
            <a:r>
              <a:rPr sz="2300" b="1" dirty="0">
                <a:solidFill>
                  <a:srgbClr val="231F20"/>
                </a:solidFill>
                <a:latin typeface="Calibri"/>
                <a:cs typeface="Calibri"/>
              </a:rPr>
              <a:t>mot</a:t>
            </a:r>
            <a:r>
              <a:rPr sz="2300" b="1" spc="10" dirty="0">
                <a:solidFill>
                  <a:srgbClr val="231F20"/>
                </a:solidFill>
                <a:latin typeface="Calibri"/>
                <a:cs typeface="Calibri"/>
              </a:rPr>
              <a:t> </a:t>
            </a:r>
            <a:r>
              <a:rPr sz="2300" b="1" dirty="0">
                <a:solidFill>
                  <a:srgbClr val="231F20"/>
                </a:solidFill>
                <a:latin typeface="Calibri"/>
                <a:cs typeface="Calibri"/>
              </a:rPr>
              <a:t>de</a:t>
            </a:r>
            <a:r>
              <a:rPr sz="2300" b="1" spc="10" dirty="0">
                <a:solidFill>
                  <a:srgbClr val="231F20"/>
                </a:solidFill>
                <a:latin typeface="Calibri"/>
                <a:cs typeface="Calibri"/>
              </a:rPr>
              <a:t> </a:t>
            </a:r>
            <a:r>
              <a:rPr sz="2300" b="1" spc="-10" dirty="0">
                <a:solidFill>
                  <a:srgbClr val="231F20"/>
                </a:solidFill>
                <a:latin typeface="Calibri"/>
                <a:cs typeface="Calibri"/>
              </a:rPr>
              <a:t>passe</a:t>
            </a:r>
            <a:endParaRPr sz="2300" b="1" dirty="0">
              <a:latin typeface="Calibri"/>
              <a:cs typeface="Calibri"/>
            </a:endParaRPr>
          </a:p>
        </p:txBody>
      </p:sp>
      <p:sp>
        <p:nvSpPr>
          <p:cNvPr id="35" name="object 35"/>
          <p:cNvSpPr txBox="1"/>
          <p:nvPr/>
        </p:nvSpPr>
        <p:spPr>
          <a:xfrm>
            <a:off x="9562854" y="8570896"/>
            <a:ext cx="2775196"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unique</a:t>
            </a:r>
            <a:r>
              <a:rPr sz="2300" b="1" spc="220" dirty="0">
                <a:solidFill>
                  <a:srgbClr val="231F20"/>
                </a:solidFill>
                <a:latin typeface="Calibri"/>
                <a:cs typeface="Calibri"/>
              </a:rPr>
              <a:t> </a:t>
            </a:r>
            <a:r>
              <a:rPr sz="2300" b="1" dirty="0">
                <a:solidFill>
                  <a:srgbClr val="231F20"/>
                </a:solidFill>
                <a:latin typeface="Calibri"/>
                <a:cs typeface="Calibri"/>
              </a:rPr>
              <a:t>en</a:t>
            </a:r>
            <a:r>
              <a:rPr sz="2300" b="1" spc="225" dirty="0">
                <a:solidFill>
                  <a:srgbClr val="231F20"/>
                </a:solidFill>
                <a:latin typeface="Calibri"/>
                <a:cs typeface="Calibri"/>
              </a:rPr>
              <a:t> </a:t>
            </a:r>
            <a:r>
              <a:rPr sz="2300" b="1" dirty="0">
                <a:solidFill>
                  <a:srgbClr val="231F20"/>
                </a:solidFill>
                <a:latin typeface="Calibri"/>
                <a:cs typeface="Calibri"/>
              </a:rPr>
              <a:t>précisant</a:t>
            </a:r>
            <a:r>
              <a:rPr sz="2300" b="1" spc="22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p:txBody>
      </p:sp>
      <p:sp>
        <p:nvSpPr>
          <p:cNvPr id="36" name="object 36"/>
          <p:cNvSpPr txBox="1"/>
          <p:nvPr/>
        </p:nvSpPr>
        <p:spPr>
          <a:xfrm>
            <a:off x="9562854" y="8996669"/>
            <a:ext cx="7978140" cy="367408"/>
          </a:xfrm>
          <a:prstGeom prst="rect">
            <a:avLst/>
          </a:prstGeom>
        </p:spPr>
        <p:txBody>
          <a:bodyPr vert="horz" wrap="square" lIns="0" tIns="13335" rIns="0" bIns="0" rtlCol="0">
            <a:spAutoFit/>
          </a:bodyPr>
          <a:lstStyle/>
          <a:p>
            <a:pPr marL="12700">
              <a:lnSpc>
                <a:spcPct val="100000"/>
              </a:lnSpc>
              <a:spcBef>
                <a:spcPts val="105"/>
              </a:spcBef>
            </a:pPr>
            <a:r>
              <a:rPr lang="fr-FR" sz="2300" i="1" spc="-190" dirty="0">
                <a:solidFill>
                  <a:srgbClr val="231F20"/>
                </a:solidFill>
                <a:latin typeface="Arial Narrow"/>
                <a:cs typeface="Arial Narrow"/>
              </a:rPr>
              <a:t>L</a:t>
            </a:r>
            <a:r>
              <a:rPr sz="2300" i="1" spc="-190" dirty="0">
                <a:solidFill>
                  <a:srgbClr val="231F20"/>
                </a:solidFill>
                <a:latin typeface="Arial Narrow"/>
                <a:cs typeface="Arial Narrow"/>
              </a:rPr>
              <a:t>e</a:t>
            </a:r>
            <a:r>
              <a:rPr sz="2300" i="1" spc="-140" dirty="0">
                <a:solidFill>
                  <a:srgbClr val="231F20"/>
                </a:solidFill>
                <a:latin typeface="Arial Narrow"/>
                <a:cs typeface="Arial Narrow"/>
              </a:rPr>
              <a:t> </a:t>
            </a:r>
            <a:r>
              <a:rPr sz="2300" i="1" spc="-90" dirty="0">
                <a:solidFill>
                  <a:srgbClr val="231F20"/>
                </a:solidFill>
                <a:latin typeface="Arial Narrow"/>
                <a:cs typeface="Arial Narrow"/>
              </a:rPr>
              <a:t>principal</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risque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d’utiliser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40" dirty="0">
                <a:solidFill>
                  <a:srgbClr val="231F20"/>
                </a:solidFill>
                <a:latin typeface="Arial Narrow"/>
                <a:cs typeface="Arial Narrow"/>
              </a:rPr>
              <a:t>seul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5"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40" dirty="0">
                <a:solidFill>
                  <a:srgbClr val="231F20"/>
                </a:solidFill>
                <a:latin typeface="Arial Narrow"/>
                <a:cs typeface="Arial Narrow"/>
              </a:rPr>
              <a:t> comptes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se</a:t>
            </a:r>
            <a:r>
              <a:rPr sz="2300" i="1" spc="-140" dirty="0">
                <a:solidFill>
                  <a:srgbClr val="231F20"/>
                </a:solidFill>
                <a:latin typeface="Arial Narrow"/>
                <a:cs typeface="Arial Narrow"/>
              </a:rPr>
              <a:t> </a:t>
            </a:r>
            <a:r>
              <a:rPr sz="2300" i="1" spc="-10" dirty="0">
                <a:solidFill>
                  <a:srgbClr val="231F20"/>
                </a:solidFill>
                <a:latin typeface="Arial Narrow"/>
                <a:cs typeface="Arial Narrow"/>
              </a:rPr>
              <a:t>faire</a:t>
            </a:r>
            <a:endParaRPr sz="2300" dirty="0">
              <a:latin typeface="Arial Narrow"/>
              <a:cs typeface="Arial Narrow"/>
            </a:endParaRPr>
          </a:p>
        </p:txBody>
      </p:sp>
      <p:sp>
        <p:nvSpPr>
          <p:cNvPr id="37" name="object 37"/>
          <p:cNvSpPr txBox="1"/>
          <p:nvPr/>
        </p:nvSpPr>
        <p:spPr>
          <a:xfrm>
            <a:off x="9562854" y="9348491"/>
            <a:ext cx="7962900" cy="768985"/>
          </a:xfrm>
          <a:prstGeom prst="rect">
            <a:avLst/>
          </a:prstGeom>
        </p:spPr>
        <p:txBody>
          <a:bodyPr vert="horz" wrap="square" lIns="0" tIns="33655" rIns="0" bIns="0" rtlCol="0">
            <a:spAutoFit/>
          </a:bodyPr>
          <a:lstStyle/>
          <a:p>
            <a:pPr marL="12700">
              <a:lnSpc>
                <a:spcPct val="100000"/>
              </a:lnSpc>
              <a:spcBef>
                <a:spcPts val="265"/>
              </a:spcBef>
            </a:pPr>
            <a:r>
              <a:rPr sz="2300" i="1" spc="-75" dirty="0">
                <a:solidFill>
                  <a:srgbClr val="231F20"/>
                </a:solidFill>
                <a:latin typeface="Arial Narrow"/>
                <a:cs typeface="Arial Narrow"/>
              </a:rPr>
              <a:t>pirater</a:t>
            </a:r>
            <a:r>
              <a:rPr sz="2300" i="1" spc="-130" dirty="0">
                <a:solidFill>
                  <a:srgbClr val="231F20"/>
                </a:solidFill>
                <a:latin typeface="Arial Narrow"/>
                <a:cs typeface="Arial Narrow"/>
              </a:rPr>
              <a:t> </a:t>
            </a:r>
            <a:r>
              <a:rPr sz="2300" i="1" spc="-95" dirty="0">
                <a:solidFill>
                  <a:srgbClr val="231F20"/>
                </a:solidFill>
                <a:latin typeface="Arial Narrow"/>
                <a:cs typeface="Arial Narrow"/>
              </a:rPr>
              <a:t>l’intégralité</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ses</a:t>
            </a:r>
            <a:r>
              <a:rPr sz="2300" i="1" spc="-125"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personnelles.</a:t>
            </a:r>
            <a:r>
              <a:rPr sz="2300" i="1" spc="-130" dirty="0">
                <a:solidFill>
                  <a:srgbClr val="231F20"/>
                </a:solidFill>
                <a:latin typeface="Arial Narrow"/>
                <a:cs typeface="Arial Narrow"/>
              </a:rPr>
              <a:t> </a:t>
            </a:r>
            <a:r>
              <a:rPr sz="2300" i="1" spc="-195" dirty="0">
                <a:solidFill>
                  <a:srgbClr val="231F20"/>
                </a:solidFill>
                <a:latin typeface="Arial Narrow"/>
                <a:cs typeface="Arial Narrow"/>
              </a:rPr>
              <a:t>Car</a:t>
            </a:r>
            <a:r>
              <a:rPr sz="2300" i="1" spc="-12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85" dirty="0">
                <a:solidFill>
                  <a:srgbClr val="231F20"/>
                </a:solidFill>
                <a:latin typeface="Arial Narrow"/>
                <a:cs typeface="Arial Narrow"/>
              </a:rPr>
              <a:t>pirate</a:t>
            </a:r>
            <a:r>
              <a:rPr sz="2300" i="1" spc="-130" dirty="0">
                <a:solidFill>
                  <a:srgbClr val="231F20"/>
                </a:solidFill>
                <a:latin typeface="Arial Narrow"/>
                <a:cs typeface="Arial Narrow"/>
              </a:rPr>
              <a:t> </a:t>
            </a:r>
            <a:r>
              <a:rPr sz="2300" i="1" spc="-110" dirty="0">
                <a:solidFill>
                  <a:srgbClr val="231F20"/>
                </a:solidFill>
                <a:latin typeface="Arial Narrow"/>
                <a:cs typeface="Arial Narrow"/>
              </a:rPr>
              <a:t>réussit</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connaître </a:t>
            </a:r>
            <a:r>
              <a:rPr sz="2300" i="1" spc="-25" dirty="0">
                <a:solidFill>
                  <a:srgbClr val="231F20"/>
                </a:solidFill>
                <a:latin typeface="Arial Narrow"/>
                <a:cs typeface="Arial Narrow"/>
              </a:rPr>
              <a:t>vos</a:t>
            </a:r>
            <a:endParaRPr sz="2300" dirty="0">
              <a:latin typeface="Arial Narrow"/>
              <a:cs typeface="Arial Narrow"/>
            </a:endParaRPr>
          </a:p>
          <a:p>
            <a:pPr marL="12700">
              <a:lnSpc>
                <a:spcPct val="100000"/>
              </a:lnSpc>
              <a:spcBef>
                <a:spcPts val="165"/>
              </a:spcBef>
            </a:pPr>
            <a:r>
              <a:rPr sz="2300" i="1" spc="-180" dirty="0">
                <a:solidFill>
                  <a:srgbClr val="231F20"/>
                </a:solidFill>
                <a:latin typeface="Arial Narrow"/>
                <a:cs typeface="Arial Narrow"/>
              </a:rPr>
              <a:t>moyens</a:t>
            </a:r>
            <a:r>
              <a:rPr sz="2300" i="1" spc="-135" dirty="0">
                <a:solidFill>
                  <a:srgbClr val="231F20"/>
                </a:solidFill>
                <a:latin typeface="Arial Narrow"/>
                <a:cs typeface="Arial Narrow"/>
              </a:rPr>
              <a:t> </a:t>
            </a:r>
            <a:r>
              <a:rPr sz="2300" i="1" spc="-100" dirty="0">
                <a:solidFill>
                  <a:srgbClr val="231F20"/>
                </a:solidFill>
                <a:latin typeface="Arial Narrow"/>
                <a:cs typeface="Arial Narrow"/>
              </a:rPr>
              <a:t>d’authentification</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site,</a:t>
            </a:r>
            <a:r>
              <a:rPr sz="2300" i="1" spc="-13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30" dirty="0">
                <a:solidFill>
                  <a:srgbClr val="231F20"/>
                </a:solidFill>
                <a:latin typeface="Arial Narrow"/>
                <a:cs typeface="Arial Narrow"/>
              </a:rPr>
              <a:t> </a:t>
            </a:r>
            <a:r>
              <a:rPr sz="2300" i="1" spc="-120" dirty="0">
                <a:solidFill>
                  <a:srgbClr val="231F20"/>
                </a:solidFill>
                <a:latin typeface="Arial Narrow"/>
                <a:cs typeface="Arial Narrow"/>
              </a:rPr>
              <a:t>ensuite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80" dirty="0">
                <a:solidFill>
                  <a:srgbClr val="231F20"/>
                </a:solidFill>
                <a:latin typeface="Arial Narrow"/>
                <a:cs typeface="Arial Narrow"/>
              </a:rPr>
              <a:t>utiliser</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0" dirty="0">
                <a:solidFill>
                  <a:srgbClr val="231F20"/>
                </a:solidFill>
                <a:latin typeface="Arial Narrow"/>
                <a:cs typeface="Arial Narrow"/>
              </a:rPr>
              <a:t>comptes.</a:t>
            </a:r>
            <a:endParaRPr sz="2300" dirty="0">
              <a:latin typeface="Arial Narrow"/>
              <a:cs typeface="Arial Narrow"/>
            </a:endParaRPr>
          </a:p>
        </p:txBody>
      </p:sp>
      <p:grpSp>
        <p:nvGrpSpPr>
          <p:cNvPr id="38" name="object 38"/>
          <p:cNvGrpSpPr/>
          <p:nvPr/>
        </p:nvGrpSpPr>
        <p:grpSpPr>
          <a:xfrm>
            <a:off x="1238349" y="3041909"/>
            <a:ext cx="13124180" cy="4420235"/>
            <a:chOff x="1238349" y="3041909"/>
            <a:chExt cx="13124180" cy="4420235"/>
          </a:xfrm>
        </p:grpSpPr>
        <p:sp>
          <p:nvSpPr>
            <p:cNvPr id="39" name="object 39"/>
            <p:cNvSpPr/>
            <p:nvPr/>
          </p:nvSpPr>
          <p:spPr>
            <a:xfrm>
              <a:off x="1238349" y="418248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40" name="object 40"/>
            <p:cNvPicPr/>
            <p:nvPr/>
          </p:nvPicPr>
          <p:blipFill>
            <a:blip r:embed="rId6" cstate="print"/>
            <a:stretch>
              <a:fillRect/>
            </a:stretch>
          </p:blipFill>
          <p:spPr>
            <a:xfrm>
              <a:off x="1322961" y="3041909"/>
              <a:ext cx="13038946" cy="4271622"/>
            </a:xfrm>
            <a:prstGeom prst="rect">
              <a:avLst/>
            </a:prstGeom>
          </p:spPr>
        </p:pic>
      </p:grpSp>
      <p:sp>
        <p:nvSpPr>
          <p:cNvPr id="41" name="object 41"/>
          <p:cNvSpPr txBox="1"/>
          <p:nvPr/>
        </p:nvSpPr>
        <p:spPr>
          <a:xfrm>
            <a:off x="1238349" y="4182479"/>
            <a:ext cx="5582920" cy="2313454"/>
          </a:xfrm>
          <a:prstGeom prst="rect">
            <a:avLst/>
          </a:prstGeom>
        </p:spPr>
        <p:txBody>
          <a:bodyPr vert="horz" wrap="square" lIns="0" tIns="0" rIns="0" bIns="0" rtlCol="0">
            <a:spAutoFit/>
          </a:bodyPr>
          <a:lstStyle/>
          <a:p>
            <a:pPr>
              <a:lnSpc>
                <a:spcPct val="100000"/>
              </a:lnSpc>
            </a:pPr>
            <a:endParaRPr lang="fr-FR" sz="2200" b="1" spc="-150" dirty="0">
              <a:latin typeface="Times New Roman"/>
              <a:cs typeface="Times New Roman"/>
            </a:endParaRPr>
          </a:p>
          <a:p>
            <a:pPr>
              <a:lnSpc>
                <a:spcPct val="100000"/>
              </a:lnSpc>
            </a:pPr>
            <a:endParaRPr lang="fr-FR" sz="2200" b="1" spc="-150" dirty="0">
              <a:latin typeface="Times New Roman"/>
              <a:cs typeface="Times New Roman"/>
            </a:endParaRPr>
          </a:p>
          <a:p>
            <a:pPr>
              <a:lnSpc>
                <a:spcPct val="100000"/>
              </a:lnSpc>
              <a:spcBef>
                <a:spcPts val="45"/>
              </a:spcBef>
            </a:pPr>
            <a:endParaRPr lang="fr-FR" sz="2550" b="1" spc="-150" dirty="0">
              <a:latin typeface="Times New Roman"/>
              <a:cs typeface="Times New Roman"/>
            </a:endParaRPr>
          </a:p>
          <a:p>
            <a:pPr marL="1915160">
              <a:lnSpc>
                <a:spcPts val="1889"/>
              </a:lnSpc>
            </a:pPr>
            <a:r>
              <a:rPr lang="fr-FR" sz="1700" b="1" spc="-150" dirty="0">
                <a:solidFill>
                  <a:srgbClr val="1D1D1B"/>
                </a:solidFill>
                <a:latin typeface="Calibri"/>
                <a:cs typeface="Calibri"/>
              </a:rPr>
              <a:t>ACTIVITÉ 1</a:t>
            </a:r>
            <a:endParaRPr lang="fr-FR" sz="1700" b="1" spc="-150" dirty="0">
              <a:latin typeface="Calibri"/>
              <a:cs typeface="Calibri"/>
            </a:endParaRPr>
          </a:p>
          <a:p>
            <a:pPr marL="1915160">
              <a:lnSpc>
                <a:spcPts val="2990"/>
              </a:lnSpc>
            </a:pPr>
            <a:r>
              <a:rPr lang="fr-FR" sz="2750" b="1" spc="-150" dirty="0">
                <a:solidFill>
                  <a:srgbClr val="1D1D1B"/>
                </a:solidFill>
                <a:latin typeface="Calibri"/>
                <a:cs typeface="Calibri"/>
              </a:rPr>
              <a:t>UN BON MOT DE PASSE,</a:t>
            </a:r>
            <a:endParaRPr lang="fr-FR" sz="2750" b="1" spc="-150" dirty="0">
              <a:latin typeface="Calibri"/>
              <a:cs typeface="Calibri"/>
            </a:endParaRPr>
          </a:p>
          <a:p>
            <a:pPr marL="1915160">
              <a:lnSpc>
                <a:spcPts val="1710"/>
              </a:lnSpc>
            </a:pPr>
            <a:r>
              <a:rPr lang="fr-FR" sz="1700" b="1" spc="-150" dirty="0">
                <a:solidFill>
                  <a:srgbClr val="1D1D1B"/>
                </a:solidFill>
                <a:latin typeface="Calibri"/>
                <a:cs typeface="Calibri"/>
              </a:rPr>
              <a:t>C’EST VOTRE MEILLEURE</a:t>
            </a:r>
            <a:endParaRPr lang="fr-FR" sz="1700" b="1" spc="-150" dirty="0">
              <a:latin typeface="Calibri"/>
              <a:cs typeface="Calibri"/>
            </a:endParaRPr>
          </a:p>
          <a:p>
            <a:pPr marL="1915160">
              <a:lnSpc>
                <a:spcPts val="3130"/>
              </a:lnSpc>
            </a:pPr>
            <a:r>
              <a:rPr lang="fr-FR" sz="2750" b="1" spc="-150" dirty="0">
                <a:solidFill>
                  <a:srgbClr val="1D1D1B"/>
                </a:solidFill>
                <a:latin typeface="Calibri"/>
                <a:cs typeface="Calibri"/>
              </a:rPr>
              <a:t>LIGNE DE DÉFENSE</a:t>
            </a:r>
            <a:endParaRPr lang="fr-FR" sz="2750" b="1" spc="-150" dirty="0">
              <a:latin typeface="Calibri"/>
              <a:cs typeface="Calibri"/>
            </a:endParaRPr>
          </a:p>
        </p:txBody>
      </p:sp>
      <p:sp>
        <p:nvSpPr>
          <p:cNvPr id="42" name="object 42"/>
          <p:cNvSpPr txBox="1"/>
          <p:nvPr/>
        </p:nvSpPr>
        <p:spPr>
          <a:xfrm>
            <a:off x="1310258" y="7436375"/>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43" name="object 43"/>
          <p:cNvSpPr txBox="1"/>
          <p:nvPr/>
        </p:nvSpPr>
        <p:spPr>
          <a:xfrm>
            <a:off x="6823110" y="3301862"/>
            <a:ext cx="6048340" cy="873316"/>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150" dirty="0">
                <a:solidFill>
                  <a:srgbClr val="231F20"/>
                </a:solidFill>
                <a:latin typeface="Arial Narrow"/>
                <a:cs typeface="Arial Narrow"/>
              </a:rPr>
              <a:t>Pourquoi</a:t>
            </a:r>
            <a:r>
              <a:rPr sz="2300" i="1" spc="-135" dirty="0">
                <a:solidFill>
                  <a:srgbClr val="231F20"/>
                </a:solidFill>
                <a:latin typeface="Arial Narrow"/>
                <a:cs typeface="Arial Narrow"/>
              </a:rPr>
              <a:t> </a:t>
            </a:r>
            <a:r>
              <a:rPr sz="2300" i="1" spc="-85" dirty="0">
                <a:solidFill>
                  <a:srgbClr val="231F20"/>
                </a:solidFill>
                <a:latin typeface="Arial Narrow"/>
                <a:cs typeface="Arial Narrow"/>
              </a:rPr>
              <a:t>est-</a:t>
            </a:r>
            <a:r>
              <a:rPr sz="2300" i="1" spc="-25" dirty="0">
                <a:solidFill>
                  <a:srgbClr val="231F20"/>
                </a:solidFill>
                <a:latin typeface="Arial Narrow"/>
                <a:cs typeface="Arial Narrow"/>
              </a:rPr>
              <a:t>il</a:t>
            </a:r>
            <a:r>
              <a:rPr sz="2300" i="1" spc="-135" dirty="0">
                <a:solidFill>
                  <a:srgbClr val="231F20"/>
                </a:solidFill>
                <a:latin typeface="Arial Narrow"/>
                <a:cs typeface="Arial Narrow"/>
              </a:rPr>
              <a:t> </a:t>
            </a:r>
            <a:r>
              <a:rPr sz="2300" i="1" spc="-95" dirty="0">
                <a:solidFill>
                  <a:srgbClr val="231F20"/>
                </a:solidFill>
                <a:latin typeface="Arial Narrow"/>
                <a:cs typeface="Arial Narrow"/>
              </a:rPr>
              <a:t>important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choisir</a:t>
            </a:r>
            <a:r>
              <a:rPr sz="2300" i="1" spc="-135" dirty="0">
                <a:solidFill>
                  <a:srgbClr val="231F20"/>
                </a:solidFill>
                <a:latin typeface="Arial Narrow"/>
                <a:cs typeface="Arial Narrow"/>
              </a:rPr>
              <a:t> un</a:t>
            </a:r>
            <a:r>
              <a:rPr sz="2300" i="1" spc="-130" dirty="0">
                <a:solidFill>
                  <a:srgbClr val="231F20"/>
                </a:solidFill>
                <a:latin typeface="Arial Narrow"/>
                <a:cs typeface="Arial Narrow"/>
              </a:rPr>
              <a:t> </a:t>
            </a:r>
            <a:r>
              <a:rPr sz="2300" i="1" spc="-155" dirty="0">
                <a:solidFill>
                  <a:srgbClr val="231F20"/>
                </a:solidFill>
                <a:latin typeface="Arial Narrow"/>
                <a:cs typeface="Arial Narrow"/>
              </a:rPr>
              <a:t>bon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45" name="object 2">
            <a:extLst>
              <a:ext uri="{FF2B5EF4-FFF2-40B4-BE49-F238E27FC236}">
                <a16:creationId xmlns:a16="http://schemas.microsoft.com/office/drawing/2014/main" id="{2424DAC0-2275-DB51-6368-C12992336C23}"/>
              </a:ext>
            </a:extLst>
          </p:cNvPr>
          <p:cNvGrpSpPr/>
          <p:nvPr/>
        </p:nvGrpSpPr>
        <p:grpSpPr>
          <a:xfrm>
            <a:off x="0" y="0"/>
            <a:ext cx="20104100" cy="1543685"/>
            <a:chOff x="0" y="0"/>
            <a:chExt cx="20104100" cy="1543685"/>
          </a:xfrm>
        </p:grpSpPr>
        <p:sp>
          <p:nvSpPr>
            <p:cNvPr id="46" name="object 3">
              <a:extLst>
                <a:ext uri="{FF2B5EF4-FFF2-40B4-BE49-F238E27FC236}">
                  <a16:creationId xmlns:a16="http://schemas.microsoft.com/office/drawing/2014/main" id="{0B3CFC81-54CF-135A-94FF-A85C3F015C5C}"/>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7" name="object 4">
              <a:extLst>
                <a:ext uri="{FF2B5EF4-FFF2-40B4-BE49-F238E27FC236}">
                  <a16:creationId xmlns:a16="http://schemas.microsoft.com/office/drawing/2014/main" id="{0654C27E-FEC4-79E4-CCA9-793188863C60}"/>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8" name="object 5">
              <a:extLst>
                <a:ext uri="{FF2B5EF4-FFF2-40B4-BE49-F238E27FC236}">
                  <a16:creationId xmlns:a16="http://schemas.microsoft.com/office/drawing/2014/main" id="{E57DE1BC-E537-9105-7C59-FE4EEBE7EA29}"/>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9" name="object 6">
              <a:extLst>
                <a:ext uri="{FF2B5EF4-FFF2-40B4-BE49-F238E27FC236}">
                  <a16:creationId xmlns:a16="http://schemas.microsoft.com/office/drawing/2014/main" id="{D9F1591D-DAD5-21CB-8667-DB7328590FF8}"/>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0" name="object 7">
              <a:extLst>
                <a:ext uri="{FF2B5EF4-FFF2-40B4-BE49-F238E27FC236}">
                  <a16:creationId xmlns:a16="http://schemas.microsoft.com/office/drawing/2014/main" id="{AC713D4B-6DBE-401F-CA95-21ACDC0DF3CC}"/>
                </a:ext>
              </a:extLst>
            </p:cNvPr>
            <p:cNvPicPr/>
            <p:nvPr/>
          </p:nvPicPr>
          <p:blipFill>
            <a:blip r:embed="rId7" cstate="print"/>
            <a:stretch>
              <a:fillRect/>
            </a:stretch>
          </p:blipFill>
          <p:spPr>
            <a:xfrm>
              <a:off x="933586" y="160613"/>
              <a:ext cx="217867" cy="146560"/>
            </a:xfrm>
            <a:prstGeom prst="rect">
              <a:avLst/>
            </a:prstGeom>
          </p:spPr>
        </p:pic>
        <p:sp>
          <p:nvSpPr>
            <p:cNvPr id="51" name="object 8">
              <a:extLst>
                <a:ext uri="{FF2B5EF4-FFF2-40B4-BE49-F238E27FC236}">
                  <a16:creationId xmlns:a16="http://schemas.microsoft.com/office/drawing/2014/main" id="{BCF6AE73-19D8-8951-A8AA-AE2F82F8B601}"/>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2" name="object 9">
              <a:extLst>
                <a:ext uri="{FF2B5EF4-FFF2-40B4-BE49-F238E27FC236}">
                  <a16:creationId xmlns:a16="http://schemas.microsoft.com/office/drawing/2014/main" id="{A4D729F8-78D6-29E9-9623-B06E05C332F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3" name="object 10">
              <a:extLst>
                <a:ext uri="{FF2B5EF4-FFF2-40B4-BE49-F238E27FC236}">
                  <a16:creationId xmlns:a16="http://schemas.microsoft.com/office/drawing/2014/main" id="{9981696D-F1C0-FEDF-DC03-E1CF1A9A871B}"/>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4" name="object 11">
            <a:extLst>
              <a:ext uri="{FF2B5EF4-FFF2-40B4-BE49-F238E27FC236}">
                <a16:creationId xmlns:a16="http://schemas.microsoft.com/office/drawing/2014/main" id="{ECB0B635-F06E-E613-FB76-DE256888732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55" name="object 12">
            <a:extLst>
              <a:ext uri="{FF2B5EF4-FFF2-40B4-BE49-F238E27FC236}">
                <a16:creationId xmlns:a16="http://schemas.microsoft.com/office/drawing/2014/main" id="{04678DEC-AFA7-C21D-C11D-B9E0C388A560}"/>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56" name="object 17">
            <a:extLst>
              <a:ext uri="{FF2B5EF4-FFF2-40B4-BE49-F238E27FC236}">
                <a16:creationId xmlns:a16="http://schemas.microsoft.com/office/drawing/2014/main" id="{330FDC2D-CAAD-4860-056B-012638E74453}"/>
              </a:ext>
            </a:extLst>
          </p:cNvPr>
          <p:cNvPicPr/>
          <p:nvPr/>
        </p:nvPicPr>
        <p:blipFill>
          <a:blip r:embed="rId8" cstate="print"/>
          <a:stretch>
            <a:fillRect/>
          </a:stretch>
        </p:blipFill>
        <p:spPr>
          <a:xfrm>
            <a:off x="1322957" y="1586143"/>
            <a:ext cx="1340775" cy="120652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sp>
          <p:nvSpPr>
            <p:cNvPr id="11" name="object 11"/>
            <p:cNvSpPr/>
            <p:nvPr/>
          </p:nvSpPr>
          <p:spPr>
            <a:xfrm>
              <a:off x="3473836" y="6533724"/>
              <a:ext cx="3050540" cy="1403350"/>
            </a:xfrm>
            <a:custGeom>
              <a:avLst/>
              <a:gdLst/>
              <a:ahLst/>
              <a:cxnLst/>
              <a:rect l="l" t="t" r="r" b="b"/>
              <a:pathLst>
                <a:path w="3050540" h="1403350">
                  <a:moveTo>
                    <a:pt x="1525136" y="0"/>
                  </a:moveTo>
                  <a:lnTo>
                    <a:pt x="1460667" y="615"/>
                  </a:lnTo>
                  <a:lnTo>
                    <a:pt x="1396879" y="2445"/>
                  </a:lnTo>
                  <a:lnTo>
                    <a:pt x="1333826" y="5465"/>
                  </a:lnTo>
                  <a:lnTo>
                    <a:pt x="1271562" y="9650"/>
                  </a:lnTo>
                  <a:lnTo>
                    <a:pt x="1210138" y="14978"/>
                  </a:lnTo>
                  <a:lnTo>
                    <a:pt x="1149608" y="21422"/>
                  </a:lnTo>
                  <a:lnTo>
                    <a:pt x="1090025" y="28959"/>
                  </a:lnTo>
                  <a:lnTo>
                    <a:pt x="1031441" y="37564"/>
                  </a:lnTo>
                  <a:lnTo>
                    <a:pt x="973910" y="47214"/>
                  </a:lnTo>
                  <a:lnTo>
                    <a:pt x="917485" y="57883"/>
                  </a:lnTo>
                  <a:lnTo>
                    <a:pt x="862218" y="69547"/>
                  </a:lnTo>
                  <a:lnTo>
                    <a:pt x="808162" y="82183"/>
                  </a:lnTo>
                  <a:lnTo>
                    <a:pt x="755371" y="95765"/>
                  </a:lnTo>
                  <a:lnTo>
                    <a:pt x="703897" y="110270"/>
                  </a:lnTo>
                  <a:lnTo>
                    <a:pt x="653793" y="125672"/>
                  </a:lnTo>
                  <a:lnTo>
                    <a:pt x="605112" y="141948"/>
                  </a:lnTo>
                  <a:lnTo>
                    <a:pt x="557908" y="159073"/>
                  </a:lnTo>
                  <a:lnTo>
                    <a:pt x="512232" y="177023"/>
                  </a:lnTo>
                  <a:lnTo>
                    <a:pt x="468139" y="195774"/>
                  </a:lnTo>
                  <a:lnTo>
                    <a:pt x="425680" y="215301"/>
                  </a:lnTo>
                  <a:lnTo>
                    <a:pt x="384909" y="235580"/>
                  </a:lnTo>
                  <a:lnTo>
                    <a:pt x="345879" y="256586"/>
                  </a:lnTo>
                  <a:lnTo>
                    <a:pt x="308643" y="278296"/>
                  </a:lnTo>
                  <a:lnTo>
                    <a:pt x="273253" y="300684"/>
                  </a:lnTo>
                  <a:lnTo>
                    <a:pt x="239763" y="323727"/>
                  </a:lnTo>
                  <a:lnTo>
                    <a:pt x="208225" y="347400"/>
                  </a:lnTo>
                  <a:lnTo>
                    <a:pt x="178693" y="371679"/>
                  </a:lnTo>
                  <a:lnTo>
                    <a:pt x="125857" y="421956"/>
                  </a:lnTo>
                  <a:lnTo>
                    <a:pt x="81678" y="474365"/>
                  </a:lnTo>
                  <a:lnTo>
                    <a:pt x="46579" y="528710"/>
                  </a:lnTo>
                  <a:lnTo>
                    <a:pt x="20984" y="584796"/>
                  </a:lnTo>
                  <a:lnTo>
                    <a:pt x="5316" y="642428"/>
                  </a:lnTo>
                  <a:lnTo>
                    <a:pt x="0" y="701413"/>
                  </a:lnTo>
                  <a:lnTo>
                    <a:pt x="1337" y="731063"/>
                  </a:lnTo>
                  <a:lnTo>
                    <a:pt x="11882" y="789399"/>
                  </a:lnTo>
                  <a:lnTo>
                    <a:pt x="32567" y="846285"/>
                  </a:lnTo>
                  <a:lnTo>
                    <a:pt x="62967" y="901527"/>
                  </a:lnTo>
                  <a:lnTo>
                    <a:pt x="102659" y="954930"/>
                  </a:lnTo>
                  <a:lnTo>
                    <a:pt x="151219" y="1006299"/>
                  </a:lnTo>
                  <a:lnTo>
                    <a:pt x="208225" y="1055440"/>
                  </a:lnTo>
                  <a:lnTo>
                    <a:pt x="239763" y="1079114"/>
                  </a:lnTo>
                  <a:lnTo>
                    <a:pt x="273253" y="1102157"/>
                  </a:lnTo>
                  <a:lnTo>
                    <a:pt x="308643" y="1124546"/>
                  </a:lnTo>
                  <a:lnTo>
                    <a:pt x="345879" y="1146256"/>
                  </a:lnTo>
                  <a:lnTo>
                    <a:pt x="384909" y="1167263"/>
                  </a:lnTo>
                  <a:lnTo>
                    <a:pt x="425680" y="1187542"/>
                  </a:lnTo>
                  <a:lnTo>
                    <a:pt x="468139" y="1207070"/>
                  </a:lnTo>
                  <a:lnTo>
                    <a:pt x="512232" y="1225821"/>
                  </a:lnTo>
                  <a:lnTo>
                    <a:pt x="557908" y="1243771"/>
                  </a:lnTo>
                  <a:lnTo>
                    <a:pt x="605112" y="1260897"/>
                  </a:lnTo>
                  <a:lnTo>
                    <a:pt x="653793" y="1277173"/>
                  </a:lnTo>
                  <a:lnTo>
                    <a:pt x="703897" y="1292576"/>
                  </a:lnTo>
                  <a:lnTo>
                    <a:pt x="755371" y="1307081"/>
                  </a:lnTo>
                  <a:lnTo>
                    <a:pt x="808162" y="1320663"/>
                  </a:lnTo>
                  <a:lnTo>
                    <a:pt x="862218" y="1333298"/>
                  </a:lnTo>
                  <a:lnTo>
                    <a:pt x="917485" y="1344963"/>
                  </a:lnTo>
                  <a:lnTo>
                    <a:pt x="973910" y="1355632"/>
                  </a:lnTo>
                  <a:lnTo>
                    <a:pt x="1031441" y="1365282"/>
                  </a:lnTo>
                  <a:lnTo>
                    <a:pt x="1090025" y="1373887"/>
                  </a:lnTo>
                  <a:lnTo>
                    <a:pt x="1149608" y="1381424"/>
                  </a:lnTo>
                  <a:lnTo>
                    <a:pt x="1210138" y="1387869"/>
                  </a:lnTo>
                  <a:lnTo>
                    <a:pt x="1271562" y="1393196"/>
                  </a:lnTo>
                  <a:lnTo>
                    <a:pt x="1333826" y="1397382"/>
                  </a:lnTo>
                  <a:lnTo>
                    <a:pt x="1396879" y="1400402"/>
                  </a:lnTo>
                  <a:lnTo>
                    <a:pt x="1460667" y="1402231"/>
                  </a:lnTo>
                  <a:lnTo>
                    <a:pt x="1525136" y="1402847"/>
                  </a:lnTo>
                  <a:lnTo>
                    <a:pt x="1589605" y="1402231"/>
                  </a:lnTo>
                  <a:lnTo>
                    <a:pt x="1653392" y="1400402"/>
                  </a:lnTo>
                  <a:lnTo>
                    <a:pt x="1716444" y="1397382"/>
                  </a:lnTo>
                  <a:lnTo>
                    <a:pt x="1778708" y="1393196"/>
                  </a:lnTo>
                  <a:lnTo>
                    <a:pt x="1840131" y="1387869"/>
                  </a:lnTo>
                  <a:lnTo>
                    <a:pt x="1900660" y="1381424"/>
                  </a:lnTo>
                  <a:lnTo>
                    <a:pt x="1960242" y="1373887"/>
                  </a:lnTo>
                  <a:lnTo>
                    <a:pt x="2018825" y="1365282"/>
                  </a:lnTo>
                  <a:lnTo>
                    <a:pt x="2076355" y="1355632"/>
                  </a:lnTo>
                  <a:lnTo>
                    <a:pt x="2132780" y="1344963"/>
                  </a:lnTo>
                  <a:lnTo>
                    <a:pt x="2188046" y="1333298"/>
                  </a:lnTo>
                  <a:lnTo>
                    <a:pt x="2242101" y="1320663"/>
                  </a:lnTo>
                  <a:lnTo>
                    <a:pt x="2294892" y="1307081"/>
                  </a:lnTo>
                  <a:lnTo>
                    <a:pt x="2346365" y="1292576"/>
                  </a:lnTo>
                  <a:lnTo>
                    <a:pt x="2396468" y="1277173"/>
                  </a:lnTo>
                  <a:lnTo>
                    <a:pt x="2445148" y="1260897"/>
                  </a:lnTo>
                  <a:lnTo>
                    <a:pt x="2492352" y="1243771"/>
                  </a:lnTo>
                  <a:lnTo>
                    <a:pt x="2538027" y="1225821"/>
                  </a:lnTo>
                  <a:lnTo>
                    <a:pt x="2582120" y="1207070"/>
                  </a:lnTo>
                  <a:lnTo>
                    <a:pt x="2624578" y="1187542"/>
                  </a:lnTo>
                  <a:lnTo>
                    <a:pt x="2665348" y="1167263"/>
                  </a:lnTo>
                  <a:lnTo>
                    <a:pt x="2704377" y="1146256"/>
                  </a:lnTo>
                  <a:lnTo>
                    <a:pt x="2741613" y="1124546"/>
                  </a:lnTo>
                  <a:lnTo>
                    <a:pt x="2777002" y="1102157"/>
                  </a:lnTo>
                  <a:lnTo>
                    <a:pt x="2810492" y="1079114"/>
                  </a:lnTo>
                  <a:lnTo>
                    <a:pt x="2842029" y="1055440"/>
                  </a:lnTo>
                  <a:lnTo>
                    <a:pt x="2871561" y="1031160"/>
                  </a:lnTo>
                  <a:lnTo>
                    <a:pt x="2924397" y="980881"/>
                  </a:lnTo>
                  <a:lnTo>
                    <a:pt x="2968575" y="928471"/>
                  </a:lnTo>
                  <a:lnTo>
                    <a:pt x="3003674" y="874124"/>
                  </a:lnTo>
                  <a:lnTo>
                    <a:pt x="3029268" y="818036"/>
                  </a:lnTo>
                  <a:lnTo>
                    <a:pt x="3044936" y="760400"/>
                  </a:lnTo>
                  <a:lnTo>
                    <a:pt x="3050252" y="701413"/>
                  </a:lnTo>
                  <a:lnTo>
                    <a:pt x="3048914" y="671764"/>
                  </a:lnTo>
                  <a:lnTo>
                    <a:pt x="3038369" y="613431"/>
                  </a:lnTo>
                  <a:lnTo>
                    <a:pt x="3017685" y="556547"/>
                  </a:lnTo>
                  <a:lnTo>
                    <a:pt x="2987286" y="501307"/>
                  </a:lnTo>
                  <a:lnTo>
                    <a:pt x="2947595" y="447907"/>
                  </a:lnTo>
                  <a:lnTo>
                    <a:pt x="2899035" y="396539"/>
                  </a:lnTo>
                  <a:lnTo>
                    <a:pt x="2842029" y="347400"/>
                  </a:lnTo>
                  <a:lnTo>
                    <a:pt x="2810492" y="323727"/>
                  </a:lnTo>
                  <a:lnTo>
                    <a:pt x="2777002" y="300684"/>
                  </a:lnTo>
                  <a:lnTo>
                    <a:pt x="2741613" y="278296"/>
                  </a:lnTo>
                  <a:lnTo>
                    <a:pt x="2704377" y="256586"/>
                  </a:lnTo>
                  <a:lnTo>
                    <a:pt x="2665348" y="235580"/>
                  </a:lnTo>
                  <a:lnTo>
                    <a:pt x="2624578" y="215301"/>
                  </a:lnTo>
                  <a:lnTo>
                    <a:pt x="2582120" y="195774"/>
                  </a:lnTo>
                  <a:lnTo>
                    <a:pt x="2538027" y="177023"/>
                  </a:lnTo>
                  <a:lnTo>
                    <a:pt x="2492352" y="159073"/>
                  </a:lnTo>
                  <a:lnTo>
                    <a:pt x="2445148" y="141948"/>
                  </a:lnTo>
                  <a:lnTo>
                    <a:pt x="2396468" y="125672"/>
                  </a:lnTo>
                  <a:lnTo>
                    <a:pt x="2346365" y="110270"/>
                  </a:lnTo>
                  <a:lnTo>
                    <a:pt x="2294892" y="95765"/>
                  </a:lnTo>
                  <a:lnTo>
                    <a:pt x="2242101" y="82183"/>
                  </a:lnTo>
                  <a:lnTo>
                    <a:pt x="2188046" y="69547"/>
                  </a:lnTo>
                  <a:lnTo>
                    <a:pt x="2132780" y="57883"/>
                  </a:lnTo>
                  <a:lnTo>
                    <a:pt x="2076355" y="47214"/>
                  </a:lnTo>
                  <a:lnTo>
                    <a:pt x="2018825" y="37564"/>
                  </a:lnTo>
                  <a:lnTo>
                    <a:pt x="1960242" y="28959"/>
                  </a:lnTo>
                  <a:lnTo>
                    <a:pt x="1900660" y="21422"/>
                  </a:lnTo>
                  <a:lnTo>
                    <a:pt x="1840131" y="14978"/>
                  </a:lnTo>
                  <a:lnTo>
                    <a:pt x="1778708" y="9650"/>
                  </a:lnTo>
                  <a:lnTo>
                    <a:pt x="1716444" y="5465"/>
                  </a:lnTo>
                  <a:lnTo>
                    <a:pt x="1653392" y="2445"/>
                  </a:lnTo>
                  <a:lnTo>
                    <a:pt x="1589605" y="615"/>
                  </a:lnTo>
                  <a:lnTo>
                    <a:pt x="1525136" y="0"/>
                  </a:lnTo>
                  <a:close/>
                </a:path>
              </a:pathLst>
            </a:custGeom>
            <a:solidFill>
              <a:srgbClr val="EDEDED"/>
            </a:solidFill>
          </p:spPr>
          <p:txBody>
            <a:bodyPr wrap="square" lIns="0" tIns="0" rIns="0" bIns="0" rtlCol="0"/>
            <a:lstStyle/>
            <a:p>
              <a:endParaRPr dirty="0"/>
            </a:p>
          </p:txBody>
        </p:sp>
        <p:sp>
          <p:nvSpPr>
            <p:cNvPr id="12" name="object 12"/>
            <p:cNvSpPr/>
            <p:nvPr/>
          </p:nvSpPr>
          <p:spPr>
            <a:xfrm>
              <a:off x="2855908" y="4126108"/>
              <a:ext cx="3369310" cy="3383279"/>
            </a:xfrm>
            <a:custGeom>
              <a:avLst/>
              <a:gdLst/>
              <a:ahLst/>
              <a:cxnLst/>
              <a:rect l="l" t="t" r="r" b="b"/>
              <a:pathLst>
                <a:path w="3369310" h="3383279">
                  <a:moveTo>
                    <a:pt x="1787401" y="0"/>
                  </a:moveTo>
                  <a:lnTo>
                    <a:pt x="0" y="987268"/>
                  </a:lnTo>
                  <a:lnTo>
                    <a:pt x="8907" y="1035628"/>
                  </a:lnTo>
                  <a:lnTo>
                    <a:pt x="18549" y="1083834"/>
                  </a:lnTo>
                  <a:lnTo>
                    <a:pt x="28919" y="1131877"/>
                  </a:lnTo>
                  <a:lnTo>
                    <a:pt x="40011" y="1179748"/>
                  </a:lnTo>
                  <a:lnTo>
                    <a:pt x="51820" y="1227441"/>
                  </a:lnTo>
                  <a:lnTo>
                    <a:pt x="64339" y="1274946"/>
                  </a:lnTo>
                  <a:lnTo>
                    <a:pt x="77563" y="1322255"/>
                  </a:lnTo>
                  <a:lnTo>
                    <a:pt x="91485" y="1369361"/>
                  </a:lnTo>
                  <a:lnTo>
                    <a:pt x="106101" y="1416254"/>
                  </a:lnTo>
                  <a:lnTo>
                    <a:pt x="121404" y="1462926"/>
                  </a:lnTo>
                  <a:lnTo>
                    <a:pt x="137389" y="1509371"/>
                  </a:lnTo>
                  <a:lnTo>
                    <a:pt x="154049" y="1555578"/>
                  </a:lnTo>
                  <a:lnTo>
                    <a:pt x="171379" y="1601540"/>
                  </a:lnTo>
                  <a:lnTo>
                    <a:pt x="189373" y="1647248"/>
                  </a:lnTo>
                  <a:lnTo>
                    <a:pt x="208025" y="1692695"/>
                  </a:lnTo>
                  <a:lnTo>
                    <a:pt x="227329" y="1737872"/>
                  </a:lnTo>
                  <a:lnTo>
                    <a:pt x="247280" y="1782771"/>
                  </a:lnTo>
                  <a:lnTo>
                    <a:pt x="267871" y="1827384"/>
                  </a:lnTo>
                  <a:lnTo>
                    <a:pt x="289098" y="1871702"/>
                  </a:lnTo>
                  <a:lnTo>
                    <a:pt x="310953" y="1915717"/>
                  </a:lnTo>
                  <a:lnTo>
                    <a:pt x="333432" y="1959422"/>
                  </a:lnTo>
                  <a:lnTo>
                    <a:pt x="356528" y="2002807"/>
                  </a:lnTo>
                  <a:lnTo>
                    <a:pt x="380236" y="2045864"/>
                  </a:lnTo>
                  <a:lnTo>
                    <a:pt x="404549" y="2088586"/>
                  </a:lnTo>
                  <a:lnTo>
                    <a:pt x="429462" y="2130964"/>
                  </a:lnTo>
                  <a:lnTo>
                    <a:pt x="454969" y="2172989"/>
                  </a:lnTo>
                  <a:lnTo>
                    <a:pt x="481065" y="2214654"/>
                  </a:lnTo>
                  <a:lnTo>
                    <a:pt x="507743" y="2255951"/>
                  </a:lnTo>
                  <a:lnTo>
                    <a:pt x="534998" y="2296870"/>
                  </a:lnTo>
                  <a:lnTo>
                    <a:pt x="562823" y="2337404"/>
                  </a:lnTo>
                  <a:lnTo>
                    <a:pt x="591213" y="2377545"/>
                  </a:lnTo>
                  <a:lnTo>
                    <a:pt x="620163" y="2417285"/>
                  </a:lnTo>
                  <a:lnTo>
                    <a:pt x="649666" y="2456614"/>
                  </a:lnTo>
                  <a:lnTo>
                    <a:pt x="679716" y="2495525"/>
                  </a:lnTo>
                  <a:lnTo>
                    <a:pt x="710308" y="2534010"/>
                  </a:lnTo>
                  <a:lnTo>
                    <a:pt x="741436" y="2572061"/>
                  </a:lnTo>
                  <a:lnTo>
                    <a:pt x="773094" y="2609668"/>
                  </a:lnTo>
                  <a:lnTo>
                    <a:pt x="805276" y="2646825"/>
                  </a:lnTo>
                  <a:lnTo>
                    <a:pt x="837976" y="2683522"/>
                  </a:lnTo>
                  <a:lnTo>
                    <a:pt x="871189" y="2719752"/>
                  </a:lnTo>
                  <a:lnTo>
                    <a:pt x="904909" y="2755506"/>
                  </a:lnTo>
                  <a:lnTo>
                    <a:pt x="939129" y="2790776"/>
                  </a:lnTo>
                  <a:lnTo>
                    <a:pt x="973845" y="2825553"/>
                  </a:lnTo>
                  <a:lnTo>
                    <a:pt x="1009050" y="2859831"/>
                  </a:lnTo>
                  <a:lnTo>
                    <a:pt x="1044738" y="2893599"/>
                  </a:lnTo>
                  <a:lnTo>
                    <a:pt x="1080904" y="2926851"/>
                  </a:lnTo>
                  <a:lnTo>
                    <a:pt x="1117542" y="2959577"/>
                  </a:lnTo>
                  <a:lnTo>
                    <a:pt x="1154645" y="2991770"/>
                  </a:lnTo>
                  <a:lnTo>
                    <a:pt x="1192209" y="3023421"/>
                  </a:lnTo>
                  <a:lnTo>
                    <a:pt x="1230227" y="3054523"/>
                  </a:lnTo>
                  <a:lnTo>
                    <a:pt x="1268694" y="3085066"/>
                  </a:lnTo>
                  <a:lnTo>
                    <a:pt x="1307603" y="3115043"/>
                  </a:lnTo>
                  <a:lnTo>
                    <a:pt x="1346949" y="3144446"/>
                  </a:lnTo>
                  <a:lnTo>
                    <a:pt x="1386726" y="3173265"/>
                  </a:lnTo>
                  <a:lnTo>
                    <a:pt x="1426928" y="3201494"/>
                  </a:lnTo>
                  <a:lnTo>
                    <a:pt x="1467550" y="3229123"/>
                  </a:lnTo>
                  <a:lnTo>
                    <a:pt x="1508585" y="3256145"/>
                  </a:lnTo>
                  <a:lnTo>
                    <a:pt x="1550028" y="3282551"/>
                  </a:lnTo>
                  <a:lnTo>
                    <a:pt x="1591872" y="3308333"/>
                  </a:lnTo>
                  <a:lnTo>
                    <a:pt x="1634113" y="3333482"/>
                  </a:lnTo>
                  <a:lnTo>
                    <a:pt x="1676744" y="3357991"/>
                  </a:lnTo>
                  <a:lnTo>
                    <a:pt x="1724546" y="3379964"/>
                  </a:lnTo>
                  <a:lnTo>
                    <a:pt x="1741653" y="3383195"/>
                  </a:lnTo>
                  <a:lnTo>
                    <a:pt x="1771382" y="3381122"/>
                  </a:lnTo>
                  <a:lnTo>
                    <a:pt x="1826706" y="3355870"/>
                  </a:lnTo>
                  <a:lnTo>
                    <a:pt x="1934096" y="3278557"/>
                  </a:lnTo>
                  <a:lnTo>
                    <a:pt x="2015575" y="3218286"/>
                  </a:lnTo>
                  <a:lnTo>
                    <a:pt x="2096628" y="3157443"/>
                  </a:lnTo>
                  <a:lnTo>
                    <a:pt x="2177251" y="3096033"/>
                  </a:lnTo>
                  <a:lnTo>
                    <a:pt x="2257441" y="3034057"/>
                  </a:lnTo>
                  <a:lnTo>
                    <a:pt x="2337193" y="2971520"/>
                  </a:lnTo>
                  <a:lnTo>
                    <a:pt x="2416504" y="2908424"/>
                  </a:lnTo>
                  <a:lnTo>
                    <a:pt x="2495369" y="2844773"/>
                  </a:lnTo>
                  <a:lnTo>
                    <a:pt x="2573786" y="2780570"/>
                  </a:lnTo>
                  <a:lnTo>
                    <a:pt x="2651750" y="2715818"/>
                  </a:lnTo>
                  <a:lnTo>
                    <a:pt x="2729257" y="2650521"/>
                  </a:lnTo>
                  <a:lnTo>
                    <a:pt x="2806304" y="2584680"/>
                  </a:lnTo>
                  <a:lnTo>
                    <a:pt x="2882886" y="2518301"/>
                  </a:lnTo>
                  <a:lnTo>
                    <a:pt x="2959001" y="2451385"/>
                  </a:lnTo>
                  <a:lnTo>
                    <a:pt x="3034643" y="2383936"/>
                  </a:lnTo>
                  <a:lnTo>
                    <a:pt x="3109810" y="2315957"/>
                  </a:lnTo>
                  <a:lnTo>
                    <a:pt x="3184497" y="2247452"/>
                  </a:lnTo>
                  <a:lnTo>
                    <a:pt x="3258700" y="2178423"/>
                  </a:lnTo>
                  <a:lnTo>
                    <a:pt x="3332416" y="2108874"/>
                  </a:lnTo>
                  <a:lnTo>
                    <a:pt x="3369091" y="2073905"/>
                  </a:lnTo>
                  <a:lnTo>
                    <a:pt x="3327311" y="2047584"/>
                  </a:lnTo>
                  <a:lnTo>
                    <a:pt x="3285909" y="2020685"/>
                  </a:lnTo>
                  <a:lnTo>
                    <a:pt x="3244890" y="1993215"/>
                  </a:lnTo>
                  <a:lnTo>
                    <a:pt x="3204261" y="1965181"/>
                  </a:lnTo>
                  <a:lnTo>
                    <a:pt x="3164026" y="1936590"/>
                  </a:lnTo>
                  <a:lnTo>
                    <a:pt x="3124190" y="1907448"/>
                  </a:lnTo>
                  <a:lnTo>
                    <a:pt x="3084760" y="1877764"/>
                  </a:lnTo>
                  <a:lnTo>
                    <a:pt x="3045739" y="1847545"/>
                  </a:lnTo>
                  <a:lnTo>
                    <a:pt x="3007135" y="1816796"/>
                  </a:lnTo>
                  <a:lnTo>
                    <a:pt x="2968952" y="1785525"/>
                  </a:lnTo>
                  <a:lnTo>
                    <a:pt x="2931195" y="1753740"/>
                  </a:lnTo>
                  <a:lnTo>
                    <a:pt x="2893870" y="1721447"/>
                  </a:lnTo>
                  <a:lnTo>
                    <a:pt x="2856983" y="1688653"/>
                  </a:lnTo>
                  <a:lnTo>
                    <a:pt x="2820538" y="1655366"/>
                  </a:lnTo>
                  <a:lnTo>
                    <a:pt x="2784541" y="1621593"/>
                  </a:lnTo>
                  <a:lnTo>
                    <a:pt x="2748997" y="1587339"/>
                  </a:lnTo>
                  <a:lnTo>
                    <a:pt x="2713913" y="1552614"/>
                  </a:lnTo>
                  <a:lnTo>
                    <a:pt x="2679292" y="1517422"/>
                  </a:lnTo>
                  <a:lnTo>
                    <a:pt x="2645141" y="1481773"/>
                  </a:lnTo>
                  <a:lnTo>
                    <a:pt x="2611465" y="1445672"/>
                  </a:lnTo>
                  <a:lnTo>
                    <a:pt x="2578269" y="1409127"/>
                  </a:lnTo>
                  <a:lnTo>
                    <a:pt x="2545558" y="1372144"/>
                  </a:lnTo>
                  <a:lnTo>
                    <a:pt x="2513339" y="1334732"/>
                  </a:lnTo>
                  <a:lnTo>
                    <a:pt x="2481616" y="1296896"/>
                  </a:lnTo>
                  <a:lnTo>
                    <a:pt x="2450395" y="1258644"/>
                  </a:lnTo>
                  <a:lnTo>
                    <a:pt x="2419681" y="1219983"/>
                  </a:lnTo>
                  <a:lnTo>
                    <a:pt x="2389479" y="1180920"/>
                  </a:lnTo>
                  <a:lnTo>
                    <a:pt x="2359795" y="1141462"/>
                  </a:lnTo>
                  <a:lnTo>
                    <a:pt x="2330635" y="1101617"/>
                  </a:lnTo>
                  <a:lnTo>
                    <a:pt x="2302003" y="1061390"/>
                  </a:lnTo>
                  <a:lnTo>
                    <a:pt x="2273905" y="1020789"/>
                  </a:lnTo>
                  <a:lnTo>
                    <a:pt x="2246347" y="979822"/>
                  </a:lnTo>
                  <a:lnTo>
                    <a:pt x="2219333" y="938495"/>
                  </a:lnTo>
                  <a:lnTo>
                    <a:pt x="2192870" y="896815"/>
                  </a:lnTo>
                  <a:lnTo>
                    <a:pt x="2166962" y="854790"/>
                  </a:lnTo>
                  <a:lnTo>
                    <a:pt x="2141614" y="812425"/>
                  </a:lnTo>
                  <a:lnTo>
                    <a:pt x="2116833" y="769730"/>
                  </a:lnTo>
                  <a:lnTo>
                    <a:pt x="2092624" y="726710"/>
                  </a:lnTo>
                  <a:lnTo>
                    <a:pt x="2068992" y="683372"/>
                  </a:lnTo>
                  <a:lnTo>
                    <a:pt x="2045942" y="639724"/>
                  </a:lnTo>
                  <a:lnTo>
                    <a:pt x="2023480" y="595772"/>
                  </a:lnTo>
                  <a:lnTo>
                    <a:pt x="2001610" y="551524"/>
                  </a:lnTo>
                  <a:lnTo>
                    <a:pt x="1980340" y="506987"/>
                  </a:lnTo>
                  <a:lnTo>
                    <a:pt x="1959673" y="462168"/>
                  </a:lnTo>
                  <a:lnTo>
                    <a:pt x="1939616" y="417073"/>
                  </a:lnTo>
                  <a:lnTo>
                    <a:pt x="1920173" y="371710"/>
                  </a:lnTo>
                  <a:lnTo>
                    <a:pt x="1901350" y="326087"/>
                  </a:lnTo>
                  <a:lnTo>
                    <a:pt x="1883152" y="280209"/>
                  </a:lnTo>
                  <a:lnTo>
                    <a:pt x="1865585" y="234084"/>
                  </a:lnTo>
                  <a:lnTo>
                    <a:pt x="1848655" y="187719"/>
                  </a:lnTo>
                  <a:lnTo>
                    <a:pt x="1832366" y="141121"/>
                  </a:lnTo>
                  <a:lnTo>
                    <a:pt x="1816723" y="94297"/>
                  </a:lnTo>
                  <a:lnTo>
                    <a:pt x="1801733" y="47254"/>
                  </a:lnTo>
                  <a:lnTo>
                    <a:pt x="1787401" y="0"/>
                  </a:lnTo>
                  <a:close/>
                </a:path>
              </a:pathLst>
            </a:custGeom>
            <a:solidFill>
              <a:srgbClr val="F7D842"/>
            </a:solidFill>
          </p:spPr>
          <p:txBody>
            <a:bodyPr wrap="square" lIns="0" tIns="0" rIns="0" bIns="0" rtlCol="0"/>
            <a:lstStyle/>
            <a:p>
              <a:endParaRPr dirty="0"/>
            </a:p>
          </p:txBody>
        </p:sp>
        <p:sp>
          <p:nvSpPr>
            <p:cNvPr id="13" name="object 13"/>
            <p:cNvSpPr/>
            <p:nvPr/>
          </p:nvSpPr>
          <p:spPr>
            <a:xfrm>
              <a:off x="3016432" y="4152258"/>
              <a:ext cx="3192780" cy="3348354"/>
            </a:xfrm>
            <a:custGeom>
              <a:avLst/>
              <a:gdLst/>
              <a:ahLst/>
              <a:cxnLst/>
              <a:rect l="l" t="t" r="r" b="b"/>
              <a:pathLst>
                <a:path w="3192779" h="3348354">
                  <a:moveTo>
                    <a:pt x="1903826" y="0"/>
                  </a:moveTo>
                  <a:lnTo>
                    <a:pt x="0" y="738166"/>
                  </a:lnTo>
                  <a:lnTo>
                    <a:pt x="2329" y="787284"/>
                  </a:lnTo>
                  <a:lnTo>
                    <a:pt x="5406" y="836349"/>
                  </a:lnTo>
                  <a:lnTo>
                    <a:pt x="9227" y="885350"/>
                  </a:lnTo>
                  <a:lnTo>
                    <a:pt x="13786" y="934278"/>
                  </a:lnTo>
                  <a:lnTo>
                    <a:pt x="19080" y="983125"/>
                  </a:lnTo>
                  <a:lnTo>
                    <a:pt x="25102" y="1031882"/>
                  </a:lnTo>
                  <a:lnTo>
                    <a:pt x="31850" y="1080539"/>
                  </a:lnTo>
                  <a:lnTo>
                    <a:pt x="39317" y="1129088"/>
                  </a:lnTo>
                  <a:lnTo>
                    <a:pt x="47500" y="1177520"/>
                  </a:lnTo>
                  <a:lnTo>
                    <a:pt x="56394" y="1225826"/>
                  </a:lnTo>
                  <a:lnTo>
                    <a:pt x="65993" y="1273997"/>
                  </a:lnTo>
                  <a:lnTo>
                    <a:pt x="76294" y="1322024"/>
                  </a:lnTo>
                  <a:lnTo>
                    <a:pt x="87292" y="1369897"/>
                  </a:lnTo>
                  <a:lnTo>
                    <a:pt x="98982" y="1417609"/>
                  </a:lnTo>
                  <a:lnTo>
                    <a:pt x="111359" y="1465150"/>
                  </a:lnTo>
                  <a:lnTo>
                    <a:pt x="124418" y="1512511"/>
                  </a:lnTo>
                  <a:lnTo>
                    <a:pt x="138156" y="1559684"/>
                  </a:lnTo>
                  <a:lnTo>
                    <a:pt x="152567" y="1606659"/>
                  </a:lnTo>
                  <a:lnTo>
                    <a:pt x="167647" y="1653427"/>
                  </a:lnTo>
                  <a:lnTo>
                    <a:pt x="183391" y="1699980"/>
                  </a:lnTo>
                  <a:lnTo>
                    <a:pt x="199794" y="1746308"/>
                  </a:lnTo>
                  <a:lnTo>
                    <a:pt x="216852" y="1792403"/>
                  </a:lnTo>
                  <a:lnTo>
                    <a:pt x="234560" y="1838255"/>
                  </a:lnTo>
                  <a:lnTo>
                    <a:pt x="252913" y="1883856"/>
                  </a:lnTo>
                  <a:lnTo>
                    <a:pt x="271907" y="1929197"/>
                  </a:lnTo>
                  <a:lnTo>
                    <a:pt x="291537" y="1974268"/>
                  </a:lnTo>
                  <a:lnTo>
                    <a:pt x="311799" y="2019061"/>
                  </a:lnTo>
                  <a:lnTo>
                    <a:pt x="332687" y="2063568"/>
                  </a:lnTo>
                  <a:lnTo>
                    <a:pt x="354197" y="2107778"/>
                  </a:lnTo>
                  <a:lnTo>
                    <a:pt x="376325" y="2151683"/>
                  </a:lnTo>
                  <a:lnTo>
                    <a:pt x="399065" y="2195274"/>
                  </a:lnTo>
                  <a:lnTo>
                    <a:pt x="422413" y="2238543"/>
                  </a:lnTo>
                  <a:lnTo>
                    <a:pt x="446365" y="2281479"/>
                  </a:lnTo>
                  <a:lnTo>
                    <a:pt x="470915" y="2324075"/>
                  </a:lnTo>
                  <a:lnTo>
                    <a:pt x="496060" y="2366321"/>
                  </a:lnTo>
                  <a:lnTo>
                    <a:pt x="521794" y="2408208"/>
                  </a:lnTo>
                  <a:lnTo>
                    <a:pt x="548112" y="2449728"/>
                  </a:lnTo>
                  <a:lnTo>
                    <a:pt x="575011" y="2490872"/>
                  </a:lnTo>
                  <a:lnTo>
                    <a:pt x="602485" y="2531629"/>
                  </a:lnTo>
                  <a:lnTo>
                    <a:pt x="630529" y="2571993"/>
                  </a:lnTo>
                  <a:lnTo>
                    <a:pt x="659140" y="2611953"/>
                  </a:lnTo>
                  <a:lnTo>
                    <a:pt x="688312" y="2651501"/>
                  </a:lnTo>
                  <a:lnTo>
                    <a:pt x="718041" y="2690627"/>
                  </a:lnTo>
                  <a:lnTo>
                    <a:pt x="748321" y="2729323"/>
                  </a:lnTo>
                  <a:lnTo>
                    <a:pt x="779150" y="2767580"/>
                  </a:lnTo>
                  <a:lnTo>
                    <a:pt x="810521" y="2805389"/>
                  </a:lnTo>
                  <a:lnTo>
                    <a:pt x="842430" y="2842741"/>
                  </a:lnTo>
                  <a:lnTo>
                    <a:pt x="874872" y="2879627"/>
                  </a:lnTo>
                  <a:lnTo>
                    <a:pt x="907843" y="2916039"/>
                  </a:lnTo>
                  <a:lnTo>
                    <a:pt x="941338" y="2951966"/>
                  </a:lnTo>
                  <a:lnTo>
                    <a:pt x="975353" y="2987400"/>
                  </a:lnTo>
                  <a:lnTo>
                    <a:pt x="1009882" y="3022333"/>
                  </a:lnTo>
                  <a:lnTo>
                    <a:pt x="1044921" y="3056755"/>
                  </a:lnTo>
                  <a:lnTo>
                    <a:pt x="1080466" y="3090658"/>
                  </a:lnTo>
                  <a:lnTo>
                    <a:pt x="1116511" y="3124031"/>
                  </a:lnTo>
                  <a:lnTo>
                    <a:pt x="1153052" y="3156868"/>
                  </a:lnTo>
                  <a:lnTo>
                    <a:pt x="1190085" y="3189158"/>
                  </a:lnTo>
                  <a:lnTo>
                    <a:pt x="1227605" y="3220892"/>
                  </a:lnTo>
                  <a:lnTo>
                    <a:pt x="1265606" y="3252062"/>
                  </a:lnTo>
                  <a:lnTo>
                    <a:pt x="1304085" y="3282659"/>
                  </a:lnTo>
                  <a:lnTo>
                    <a:pt x="1343037" y="3312674"/>
                  </a:lnTo>
                  <a:lnTo>
                    <a:pt x="1387450" y="3340865"/>
                  </a:lnTo>
                  <a:lnTo>
                    <a:pt x="1433709" y="3348305"/>
                  </a:lnTo>
                  <a:lnTo>
                    <a:pt x="1463170" y="3342170"/>
                  </a:lnTo>
                  <a:lnTo>
                    <a:pt x="1519545" y="3316673"/>
                  </a:lnTo>
                  <a:lnTo>
                    <a:pt x="1608722" y="3268524"/>
                  </a:lnTo>
                  <a:lnTo>
                    <a:pt x="1697557" y="3219748"/>
                  </a:lnTo>
                  <a:lnTo>
                    <a:pt x="1786048" y="3170348"/>
                  </a:lnTo>
                  <a:lnTo>
                    <a:pt x="1874190" y="3120328"/>
                  </a:lnTo>
                  <a:lnTo>
                    <a:pt x="1961978" y="3069689"/>
                  </a:lnTo>
                  <a:lnTo>
                    <a:pt x="2049408" y="3018435"/>
                  </a:lnTo>
                  <a:lnTo>
                    <a:pt x="2136476" y="2966567"/>
                  </a:lnTo>
                  <a:lnTo>
                    <a:pt x="2223178" y="2914090"/>
                  </a:lnTo>
                  <a:lnTo>
                    <a:pt x="2309509" y="2861004"/>
                  </a:lnTo>
                  <a:lnTo>
                    <a:pt x="2395466" y="2807314"/>
                  </a:lnTo>
                  <a:lnTo>
                    <a:pt x="2481044" y="2753021"/>
                  </a:lnTo>
                  <a:lnTo>
                    <a:pt x="2566238" y="2698129"/>
                  </a:lnTo>
                  <a:lnTo>
                    <a:pt x="2651045" y="2642639"/>
                  </a:lnTo>
                  <a:lnTo>
                    <a:pt x="2735460" y="2586555"/>
                  </a:lnTo>
                  <a:lnTo>
                    <a:pt x="2819479" y="2529879"/>
                  </a:lnTo>
                  <a:lnTo>
                    <a:pt x="2903098" y="2472614"/>
                  </a:lnTo>
                  <a:lnTo>
                    <a:pt x="2986313" y="2414763"/>
                  </a:lnTo>
                  <a:lnTo>
                    <a:pt x="3069119" y="2356327"/>
                  </a:lnTo>
                  <a:lnTo>
                    <a:pt x="3151511" y="2297310"/>
                  </a:lnTo>
                  <a:lnTo>
                    <a:pt x="3192552" y="2267585"/>
                  </a:lnTo>
                  <a:lnTo>
                    <a:pt x="3154687" y="2235890"/>
                  </a:lnTo>
                  <a:lnTo>
                    <a:pt x="3117274" y="2203673"/>
                  </a:lnTo>
                  <a:lnTo>
                    <a:pt x="3080319" y="2170942"/>
                  </a:lnTo>
                  <a:lnTo>
                    <a:pt x="3043824" y="2137703"/>
                  </a:lnTo>
                  <a:lnTo>
                    <a:pt x="3007795" y="2103966"/>
                  </a:lnTo>
                  <a:lnTo>
                    <a:pt x="2972236" y="2069738"/>
                  </a:lnTo>
                  <a:lnTo>
                    <a:pt x="2937151" y="2035025"/>
                  </a:lnTo>
                  <a:lnTo>
                    <a:pt x="2902545" y="1999837"/>
                  </a:lnTo>
                  <a:lnTo>
                    <a:pt x="2868422" y="1964181"/>
                  </a:lnTo>
                  <a:lnTo>
                    <a:pt x="2834787" y="1928065"/>
                  </a:lnTo>
                  <a:lnTo>
                    <a:pt x="2801643" y="1891495"/>
                  </a:lnTo>
                  <a:lnTo>
                    <a:pt x="2768995" y="1854480"/>
                  </a:lnTo>
                  <a:lnTo>
                    <a:pt x="2736848" y="1817029"/>
                  </a:lnTo>
                  <a:lnTo>
                    <a:pt x="2705206" y="1779147"/>
                  </a:lnTo>
                  <a:lnTo>
                    <a:pt x="2674073" y="1740843"/>
                  </a:lnTo>
                  <a:lnTo>
                    <a:pt x="2643454" y="1702125"/>
                  </a:lnTo>
                  <a:lnTo>
                    <a:pt x="2613353" y="1663001"/>
                  </a:lnTo>
                  <a:lnTo>
                    <a:pt x="2583775" y="1623478"/>
                  </a:lnTo>
                  <a:lnTo>
                    <a:pt x="2554723" y="1583563"/>
                  </a:lnTo>
                  <a:lnTo>
                    <a:pt x="2526202" y="1543265"/>
                  </a:lnTo>
                  <a:lnTo>
                    <a:pt x="2498217" y="1502592"/>
                  </a:lnTo>
                  <a:lnTo>
                    <a:pt x="2470772" y="1461550"/>
                  </a:lnTo>
                  <a:lnTo>
                    <a:pt x="2443872" y="1420148"/>
                  </a:lnTo>
                  <a:lnTo>
                    <a:pt x="2417520" y="1378394"/>
                  </a:lnTo>
                  <a:lnTo>
                    <a:pt x="2391721" y="1336294"/>
                  </a:lnTo>
                  <a:lnTo>
                    <a:pt x="2366479" y="1293857"/>
                  </a:lnTo>
                  <a:lnTo>
                    <a:pt x="2341800" y="1251091"/>
                  </a:lnTo>
                  <a:lnTo>
                    <a:pt x="2317687" y="1208003"/>
                  </a:lnTo>
                  <a:lnTo>
                    <a:pt x="2294144" y="1164601"/>
                  </a:lnTo>
                  <a:lnTo>
                    <a:pt x="2271176" y="1120892"/>
                  </a:lnTo>
                  <a:lnTo>
                    <a:pt x="2248788" y="1076885"/>
                  </a:lnTo>
                  <a:lnTo>
                    <a:pt x="2226983" y="1032587"/>
                  </a:lnTo>
                  <a:lnTo>
                    <a:pt x="2205767" y="988005"/>
                  </a:lnTo>
                  <a:lnTo>
                    <a:pt x="2185143" y="943148"/>
                  </a:lnTo>
                  <a:lnTo>
                    <a:pt x="2165115" y="898023"/>
                  </a:lnTo>
                  <a:lnTo>
                    <a:pt x="2145689" y="852638"/>
                  </a:lnTo>
                  <a:lnTo>
                    <a:pt x="2126869" y="807000"/>
                  </a:lnTo>
                  <a:lnTo>
                    <a:pt x="2108659" y="761118"/>
                  </a:lnTo>
                  <a:lnTo>
                    <a:pt x="2091063" y="714998"/>
                  </a:lnTo>
                  <a:lnTo>
                    <a:pt x="2074086" y="668650"/>
                  </a:lnTo>
                  <a:lnTo>
                    <a:pt x="2057732" y="622079"/>
                  </a:lnTo>
                  <a:lnTo>
                    <a:pt x="2042005" y="575295"/>
                  </a:lnTo>
                  <a:lnTo>
                    <a:pt x="2026911" y="528304"/>
                  </a:lnTo>
                  <a:lnTo>
                    <a:pt x="2012452" y="481115"/>
                  </a:lnTo>
                  <a:lnTo>
                    <a:pt x="1998634" y="433735"/>
                  </a:lnTo>
                  <a:lnTo>
                    <a:pt x="1985462" y="386172"/>
                  </a:lnTo>
                  <a:lnTo>
                    <a:pt x="1972939" y="338434"/>
                  </a:lnTo>
                  <a:lnTo>
                    <a:pt x="1961069" y="290527"/>
                  </a:lnTo>
                  <a:lnTo>
                    <a:pt x="1949858" y="242461"/>
                  </a:lnTo>
                  <a:lnTo>
                    <a:pt x="1939309" y="194243"/>
                  </a:lnTo>
                  <a:lnTo>
                    <a:pt x="1929427" y="145879"/>
                  </a:lnTo>
                  <a:lnTo>
                    <a:pt x="1920216" y="97379"/>
                  </a:lnTo>
                  <a:lnTo>
                    <a:pt x="1911681" y="48750"/>
                  </a:lnTo>
                  <a:lnTo>
                    <a:pt x="1903826" y="0"/>
                  </a:lnTo>
                  <a:close/>
                </a:path>
              </a:pathLst>
            </a:custGeom>
            <a:solidFill>
              <a:srgbClr val="FFFFFF"/>
            </a:solidFill>
          </p:spPr>
          <p:txBody>
            <a:bodyPr wrap="square" lIns="0" tIns="0" rIns="0" bIns="0" rtlCol="0"/>
            <a:lstStyle/>
            <a:p>
              <a:endParaRPr dirty="0"/>
            </a:p>
          </p:txBody>
        </p:sp>
        <p:sp>
          <p:nvSpPr>
            <p:cNvPr id="14" name="object 14"/>
            <p:cNvSpPr/>
            <p:nvPr/>
          </p:nvSpPr>
          <p:spPr>
            <a:xfrm>
              <a:off x="4205323" y="9303397"/>
              <a:ext cx="2371725" cy="1295400"/>
            </a:xfrm>
            <a:custGeom>
              <a:avLst/>
              <a:gdLst/>
              <a:ahLst/>
              <a:cxnLst/>
              <a:rect l="l" t="t" r="r" b="b"/>
              <a:pathLst>
                <a:path w="2371725" h="1295400">
                  <a:moveTo>
                    <a:pt x="422981" y="0"/>
                  </a:moveTo>
                  <a:lnTo>
                    <a:pt x="360474" y="2109"/>
                  </a:lnTo>
                  <a:lnTo>
                    <a:pt x="300815" y="8236"/>
                  </a:lnTo>
                  <a:lnTo>
                    <a:pt x="244659" y="18080"/>
                  </a:lnTo>
                  <a:lnTo>
                    <a:pt x="192659" y="31341"/>
                  </a:lnTo>
                  <a:lnTo>
                    <a:pt x="145470" y="47717"/>
                  </a:lnTo>
                  <a:lnTo>
                    <a:pt x="103747" y="66908"/>
                  </a:lnTo>
                  <a:lnTo>
                    <a:pt x="68142" y="88612"/>
                  </a:lnTo>
                  <a:lnTo>
                    <a:pt x="17907" y="138358"/>
                  </a:lnTo>
                  <a:lnTo>
                    <a:pt x="0" y="194549"/>
                  </a:lnTo>
                  <a:lnTo>
                    <a:pt x="10009" y="236782"/>
                  </a:lnTo>
                  <a:lnTo>
                    <a:pt x="38602" y="275800"/>
                  </a:lnTo>
                  <a:lnTo>
                    <a:pt x="83625" y="310620"/>
                  </a:lnTo>
                  <a:lnTo>
                    <a:pt x="142927" y="340261"/>
                  </a:lnTo>
                  <a:lnTo>
                    <a:pt x="1589857" y="1203586"/>
                  </a:lnTo>
                  <a:lnTo>
                    <a:pt x="1626217" y="1226375"/>
                  </a:lnTo>
                  <a:lnTo>
                    <a:pt x="1681053" y="1251103"/>
                  </a:lnTo>
                  <a:lnTo>
                    <a:pt x="1727098" y="1266184"/>
                  </a:lnTo>
                  <a:lnTo>
                    <a:pt x="1777423" y="1278374"/>
                  </a:lnTo>
                  <a:lnTo>
                    <a:pt x="1831463" y="1287409"/>
                  </a:lnTo>
                  <a:lnTo>
                    <a:pt x="1888652" y="1293024"/>
                  </a:lnTo>
                  <a:lnTo>
                    <a:pt x="1948422" y="1294955"/>
                  </a:lnTo>
                  <a:lnTo>
                    <a:pt x="2010927" y="1292846"/>
                  </a:lnTo>
                  <a:lnTo>
                    <a:pt x="2070583" y="1286718"/>
                  </a:lnTo>
                  <a:lnTo>
                    <a:pt x="2126738" y="1276874"/>
                  </a:lnTo>
                  <a:lnTo>
                    <a:pt x="2178736" y="1263614"/>
                  </a:lnTo>
                  <a:lnTo>
                    <a:pt x="2225924" y="1247238"/>
                  </a:lnTo>
                  <a:lnTo>
                    <a:pt x="2267647" y="1228048"/>
                  </a:lnTo>
                  <a:lnTo>
                    <a:pt x="2303251" y="1206345"/>
                  </a:lnTo>
                  <a:lnTo>
                    <a:pt x="2353485" y="1156602"/>
                  </a:lnTo>
                  <a:lnTo>
                    <a:pt x="2371393" y="1100416"/>
                  </a:lnTo>
                  <a:lnTo>
                    <a:pt x="2132989" y="919855"/>
                  </a:lnTo>
                  <a:lnTo>
                    <a:pt x="1608500" y="610571"/>
                  </a:lnTo>
                  <a:lnTo>
                    <a:pt x="1084011" y="318201"/>
                  </a:lnTo>
                  <a:lnTo>
                    <a:pt x="845607" y="188381"/>
                  </a:lnTo>
                  <a:lnTo>
                    <a:pt x="839330" y="160421"/>
                  </a:lnTo>
                  <a:lnTo>
                    <a:pt x="802559" y="108729"/>
                  </a:lnTo>
                  <a:lnTo>
                    <a:pt x="737609" y="64569"/>
                  </a:lnTo>
                  <a:lnTo>
                    <a:pt x="696107" y="46023"/>
                  </a:lnTo>
                  <a:lnTo>
                    <a:pt x="649409" y="30212"/>
                  </a:lnTo>
                  <a:lnTo>
                    <a:pt x="598131" y="17420"/>
                  </a:lnTo>
                  <a:lnTo>
                    <a:pt x="542890" y="7931"/>
                  </a:lnTo>
                  <a:lnTo>
                    <a:pt x="484301" y="2030"/>
                  </a:lnTo>
                  <a:lnTo>
                    <a:pt x="422981" y="0"/>
                  </a:lnTo>
                  <a:close/>
                </a:path>
              </a:pathLst>
            </a:custGeom>
            <a:solidFill>
              <a:srgbClr val="EDEDED"/>
            </a:solidFill>
          </p:spPr>
          <p:txBody>
            <a:bodyPr wrap="square" lIns="0" tIns="0" rIns="0" bIns="0" rtlCol="0"/>
            <a:lstStyle/>
            <a:p>
              <a:endParaRPr dirty="0"/>
            </a:p>
          </p:txBody>
        </p:sp>
        <p:sp>
          <p:nvSpPr>
            <p:cNvPr id="15" name="object 15"/>
            <p:cNvSpPr/>
            <p:nvPr/>
          </p:nvSpPr>
          <p:spPr>
            <a:xfrm>
              <a:off x="1295435" y="6269667"/>
              <a:ext cx="1892300" cy="2107565"/>
            </a:xfrm>
            <a:custGeom>
              <a:avLst/>
              <a:gdLst/>
              <a:ahLst/>
              <a:cxnLst/>
              <a:rect l="l" t="t" r="r" b="b"/>
              <a:pathLst>
                <a:path w="1892300" h="2107565">
                  <a:moveTo>
                    <a:pt x="1640180" y="0"/>
                  </a:moveTo>
                  <a:lnTo>
                    <a:pt x="0" y="974839"/>
                  </a:lnTo>
                  <a:lnTo>
                    <a:pt x="250610" y="2073800"/>
                  </a:lnTo>
                  <a:lnTo>
                    <a:pt x="256097" y="2088037"/>
                  </a:lnTo>
                  <a:lnTo>
                    <a:pt x="264807" y="2098521"/>
                  </a:lnTo>
                  <a:lnTo>
                    <a:pt x="276067" y="2104997"/>
                  </a:lnTo>
                  <a:lnTo>
                    <a:pt x="289205" y="2107213"/>
                  </a:lnTo>
                  <a:lnTo>
                    <a:pt x="295783" y="2106718"/>
                  </a:lnTo>
                  <a:lnTo>
                    <a:pt x="1850844" y="1187094"/>
                  </a:lnTo>
                  <a:lnTo>
                    <a:pt x="1884464" y="1148267"/>
                  </a:lnTo>
                  <a:lnTo>
                    <a:pt x="1891688" y="1123512"/>
                  </a:lnTo>
                  <a:lnTo>
                    <a:pt x="1890811" y="1098971"/>
                  </a:lnTo>
                  <a:lnTo>
                    <a:pt x="1640180" y="0"/>
                  </a:lnTo>
                  <a:close/>
                </a:path>
              </a:pathLst>
            </a:custGeom>
            <a:solidFill>
              <a:srgbClr val="FFFFFF"/>
            </a:solidFill>
          </p:spPr>
          <p:txBody>
            <a:bodyPr wrap="square" lIns="0" tIns="0" rIns="0" bIns="0" rtlCol="0"/>
            <a:lstStyle/>
            <a:p>
              <a:endParaRPr dirty="0"/>
            </a:p>
          </p:txBody>
        </p:sp>
        <p:sp>
          <p:nvSpPr>
            <p:cNvPr id="16" name="object 16"/>
            <p:cNvSpPr/>
            <p:nvPr/>
          </p:nvSpPr>
          <p:spPr>
            <a:xfrm>
              <a:off x="6726884" y="8161228"/>
              <a:ext cx="12065" cy="13335"/>
            </a:xfrm>
            <a:custGeom>
              <a:avLst/>
              <a:gdLst/>
              <a:ahLst/>
              <a:cxnLst/>
              <a:rect l="l" t="t" r="r" b="b"/>
              <a:pathLst>
                <a:path w="12065" h="13334">
                  <a:moveTo>
                    <a:pt x="5204" y="0"/>
                  </a:moveTo>
                  <a:lnTo>
                    <a:pt x="2198" y="2743"/>
                  </a:lnTo>
                  <a:lnTo>
                    <a:pt x="1099" y="6282"/>
                  </a:lnTo>
                  <a:lnTo>
                    <a:pt x="0" y="9832"/>
                  </a:lnTo>
                  <a:lnTo>
                    <a:pt x="1193" y="12837"/>
                  </a:lnTo>
                  <a:lnTo>
                    <a:pt x="6690" y="13193"/>
                  </a:lnTo>
                  <a:lnTo>
                    <a:pt x="9497" y="9999"/>
                  </a:lnTo>
                  <a:lnTo>
                    <a:pt x="11570" y="3329"/>
                  </a:lnTo>
                  <a:lnTo>
                    <a:pt x="10376" y="324"/>
                  </a:lnTo>
                  <a:lnTo>
                    <a:pt x="5204" y="0"/>
                  </a:lnTo>
                  <a:close/>
                </a:path>
              </a:pathLst>
            </a:custGeom>
            <a:solidFill>
              <a:srgbClr val="49495B"/>
            </a:solidFill>
          </p:spPr>
          <p:txBody>
            <a:bodyPr wrap="square" lIns="0" tIns="0" rIns="0" bIns="0" rtlCol="0"/>
            <a:lstStyle/>
            <a:p>
              <a:endParaRPr dirty="0"/>
            </a:p>
          </p:txBody>
        </p:sp>
        <p:pic>
          <p:nvPicPr>
            <p:cNvPr id="17" name="object 17"/>
            <p:cNvPicPr/>
            <p:nvPr/>
          </p:nvPicPr>
          <p:blipFill>
            <a:blip r:embed="rId3" cstate="print"/>
            <a:stretch>
              <a:fillRect/>
            </a:stretch>
          </p:blipFill>
          <p:spPr>
            <a:xfrm>
              <a:off x="1270885" y="5895280"/>
              <a:ext cx="5168040" cy="4662013"/>
            </a:xfrm>
            <a:prstGeom prst="rect">
              <a:avLst/>
            </a:prstGeom>
          </p:spPr>
        </p:pic>
      </p:grpSp>
      <p:sp>
        <p:nvSpPr>
          <p:cNvPr id="18" name="object 18"/>
          <p:cNvSpPr txBox="1">
            <a:spLocks noGrp="1"/>
          </p:cNvSpPr>
          <p:nvPr>
            <p:ph type="title"/>
          </p:nvPr>
        </p:nvSpPr>
        <p:spPr>
          <a:xfrm>
            <a:off x="9076028" y="1291852"/>
            <a:ext cx="2745606" cy="773930"/>
          </a:xfrm>
          <a:prstGeom prst="rect">
            <a:avLst/>
          </a:prstGeom>
        </p:spPr>
        <p:txBody>
          <a:bodyPr vert="horz" wrap="square" lIns="0" tIns="12065" rIns="0" bIns="0" rtlCol="0">
            <a:spAutoFit/>
          </a:bodyPr>
          <a:lstStyle/>
          <a:p>
            <a:pPr marL="12700">
              <a:lnSpc>
                <a:spcPct val="100000"/>
              </a:lnSpc>
              <a:spcBef>
                <a:spcPts val="95"/>
              </a:spcBef>
            </a:pPr>
            <a:r>
              <a:rPr lang="fr-FR" sz="4950" b="1" spc="-150" dirty="0">
                <a:solidFill>
                  <a:srgbClr val="F7D842"/>
                </a:solidFill>
              </a:rPr>
              <a:t>CONTEXTE</a:t>
            </a:r>
            <a:endParaRPr lang="fr-FR" sz="4950" b="1" spc="-150" dirty="0"/>
          </a:p>
        </p:txBody>
      </p:sp>
      <p:sp>
        <p:nvSpPr>
          <p:cNvPr id="19" name="object 19"/>
          <p:cNvSpPr txBox="1"/>
          <p:nvPr/>
        </p:nvSpPr>
        <p:spPr>
          <a:xfrm>
            <a:off x="9076028" y="2217182"/>
            <a:ext cx="4695825" cy="1106170"/>
          </a:xfrm>
          <a:prstGeom prst="rect">
            <a:avLst/>
          </a:prstGeom>
        </p:spPr>
        <p:txBody>
          <a:bodyPr vert="horz" wrap="square" lIns="0" tIns="3175" rIns="0" bIns="0" rtlCol="0">
            <a:spAutoFit/>
          </a:bodyPr>
          <a:lstStyle/>
          <a:p>
            <a:pPr marL="12700" marR="5080">
              <a:lnSpc>
                <a:spcPct val="105100"/>
              </a:lnSpc>
              <a:spcBef>
                <a:spcPts val="25"/>
              </a:spcBef>
            </a:pPr>
            <a:r>
              <a:rPr sz="1700" spc="90" dirty="0">
                <a:solidFill>
                  <a:srgbClr val="231F20"/>
                </a:solidFill>
                <a:latin typeface="Calibri"/>
                <a:cs typeface="Calibri"/>
              </a:rPr>
              <a:t>Il</a:t>
            </a:r>
            <a:r>
              <a:rPr sz="1700" spc="50" dirty="0">
                <a:solidFill>
                  <a:srgbClr val="231F20"/>
                </a:solidFill>
                <a:latin typeface="Calibri"/>
                <a:cs typeface="Calibri"/>
              </a:rPr>
              <a:t> </a:t>
            </a:r>
            <a:r>
              <a:rPr sz="1700" dirty="0">
                <a:solidFill>
                  <a:srgbClr val="231F20"/>
                </a:solidFill>
                <a:latin typeface="Calibri"/>
                <a:cs typeface="Calibri"/>
              </a:rPr>
              <a:t>y</a:t>
            </a:r>
            <a:r>
              <a:rPr sz="1700" spc="50" dirty="0">
                <a:solidFill>
                  <a:srgbClr val="231F20"/>
                </a:solidFill>
                <a:latin typeface="Calibri"/>
                <a:cs typeface="Calibri"/>
              </a:rPr>
              <a:t> </a:t>
            </a:r>
            <a:r>
              <a:rPr sz="1700" spc="55" dirty="0">
                <a:solidFill>
                  <a:srgbClr val="231F20"/>
                </a:solidFill>
                <a:latin typeface="Calibri"/>
                <a:cs typeface="Calibri"/>
              </a:rPr>
              <a:t>a</a:t>
            </a:r>
            <a:r>
              <a:rPr sz="1700" spc="50" dirty="0">
                <a:solidFill>
                  <a:srgbClr val="231F20"/>
                </a:solidFill>
                <a:latin typeface="Calibri"/>
                <a:cs typeface="Calibri"/>
              </a:rPr>
              <a:t> </a:t>
            </a:r>
            <a:r>
              <a:rPr sz="1700" dirty="0">
                <a:solidFill>
                  <a:srgbClr val="231F20"/>
                </a:solidFill>
                <a:latin typeface="Calibri"/>
                <a:cs typeface="Calibri"/>
              </a:rPr>
              <a:t>une</a:t>
            </a:r>
            <a:r>
              <a:rPr sz="1700" spc="60" dirty="0">
                <a:solidFill>
                  <a:srgbClr val="231F20"/>
                </a:solidFill>
                <a:latin typeface="Calibri"/>
                <a:cs typeface="Calibri"/>
              </a:rPr>
              <a:t> </a:t>
            </a:r>
            <a:r>
              <a:rPr sz="1700" b="1" spc="55" dirty="0">
                <a:solidFill>
                  <a:srgbClr val="231F20"/>
                </a:solidFill>
                <a:latin typeface="Calibri"/>
                <a:cs typeface="Calibri"/>
              </a:rPr>
              <a:t>pénurie</a:t>
            </a:r>
            <a:r>
              <a:rPr sz="1700" b="1" spc="50" dirty="0">
                <a:solidFill>
                  <a:srgbClr val="231F20"/>
                </a:solidFill>
                <a:latin typeface="Calibri"/>
                <a:cs typeface="Calibri"/>
              </a:rPr>
              <a:t> </a:t>
            </a:r>
            <a:r>
              <a:rPr sz="1700" b="1" dirty="0">
                <a:solidFill>
                  <a:srgbClr val="231F20"/>
                </a:solidFill>
                <a:latin typeface="Calibri"/>
                <a:cs typeface="Calibri"/>
              </a:rPr>
              <a:t>de</a:t>
            </a:r>
            <a:r>
              <a:rPr sz="1700" b="1" spc="50" dirty="0">
                <a:solidFill>
                  <a:srgbClr val="231F20"/>
                </a:solidFill>
                <a:latin typeface="Calibri"/>
                <a:cs typeface="Calibri"/>
              </a:rPr>
              <a:t> </a:t>
            </a:r>
            <a:r>
              <a:rPr sz="1700" b="1" spc="70" dirty="0">
                <a:solidFill>
                  <a:srgbClr val="231F20"/>
                </a:solidFill>
                <a:latin typeface="Calibri"/>
                <a:cs typeface="Calibri"/>
              </a:rPr>
              <a:t>talents</a:t>
            </a:r>
            <a:r>
              <a:rPr sz="1700" b="1" spc="65" dirty="0">
                <a:solidFill>
                  <a:srgbClr val="231F20"/>
                </a:solidFill>
                <a:latin typeface="Calibri"/>
                <a:cs typeface="Calibri"/>
              </a:rPr>
              <a:t> </a:t>
            </a:r>
            <a:r>
              <a:rPr sz="1700" dirty="0">
                <a:solidFill>
                  <a:srgbClr val="231F20"/>
                </a:solidFill>
                <a:latin typeface="Calibri"/>
                <a:cs typeface="Calibri"/>
              </a:rPr>
              <a:t>dans</a:t>
            </a:r>
            <a:r>
              <a:rPr sz="1700" spc="55" dirty="0">
                <a:solidFill>
                  <a:srgbClr val="231F20"/>
                </a:solidFill>
                <a:latin typeface="Calibri"/>
                <a:cs typeface="Calibri"/>
              </a:rPr>
              <a:t> le </a:t>
            </a:r>
            <a:r>
              <a:rPr sz="1700" dirty="0">
                <a:solidFill>
                  <a:srgbClr val="231F20"/>
                </a:solidFill>
                <a:latin typeface="Calibri"/>
                <a:cs typeface="Calibri"/>
              </a:rPr>
              <a:t>domaine</a:t>
            </a:r>
            <a:r>
              <a:rPr sz="1700" spc="50" dirty="0">
                <a:solidFill>
                  <a:srgbClr val="231F20"/>
                </a:solidFill>
                <a:latin typeface="Calibri"/>
                <a:cs typeface="Calibri"/>
              </a:rPr>
              <a:t> </a:t>
            </a:r>
            <a:r>
              <a:rPr sz="1700" spc="-25" dirty="0">
                <a:solidFill>
                  <a:srgbClr val="231F20"/>
                </a:solidFill>
                <a:latin typeface="Calibri"/>
                <a:cs typeface="Calibri"/>
              </a:rPr>
              <a:t>de</a:t>
            </a:r>
            <a:r>
              <a:rPr sz="1700" spc="500" dirty="0">
                <a:solidFill>
                  <a:srgbClr val="231F20"/>
                </a:solidFill>
                <a:latin typeface="Calibri"/>
                <a:cs typeface="Calibri"/>
              </a:rPr>
              <a:t> </a:t>
            </a:r>
            <a:r>
              <a:rPr sz="1700" spc="85" dirty="0">
                <a:solidFill>
                  <a:srgbClr val="231F20"/>
                </a:solidFill>
                <a:latin typeface="Calibri"/>
                <a:cs typeface="Calibri"/>
              </a:rPr>
              <a:t>la</a:t>
            </a:r>
            <a:r>
              <a:rPr sz="1700" spc="135" dirty="0">
                <a:solidFill>
                  <a:srgbClr val="231F20"/>
                </a:solidFill>
                <a:latin typeface="Calibri"/>
                <a:cs typeface="Calibri"/>
              </a:rPr>
              <a:t> </a:t>
            </a:r>
            <a:r>
              <a:rPr sz="1700" dirty="0">
                <a:solidFill>
                  <a:srgbClr val="231F20"/>
                </a:solidFill>
                <a:latin typeface="Calibri"/>
                <a:cs typeface="Calibri"/>
              </a:rPr>
              <a:t>cybersécurité</a:t>
            </a:r>
            <a:r>
              <a:rPr sz="1700" spc="140" dirty="0">
                <a:solidFill>
                  <a:srgbClr val="231F20"/>
                </a:solidFill>
                <a:latin typeface="Calibri"/>
                <a:cs typeface="Calibri"/>
              </a:rPr>
              <a:t> </a:t>
            </a:r>
            <a:r>
              <a:rPr sz="1700" dirty="0">
                <a:solidFill>
                  <a:srgbClr val="231F20"/>
                </a:solidFill>
                <a:latin typeface="Calibri"/>
                <a:cs typeface="Calibri"/>
              </a:rPr>
              <a:t>avec</a:t>
            </a:r>
            <a:r>
              <a:rPr sz="1700" spc="145" dirty="0">
                <a:solidFill>
                  <a:srgbClr val="231F20"/>
                </a:solidFill>
                <a:latin typeface="Calibri"/>
                <a:cs typeface="Calibri"/>
              </a:rPr>
              <a:t> </a:t>
            </a:r>
            <a:r>
              <a:rPr lang="fr-FR" sz="1700" spc="65" dirty="0">
                <a:solidFill>
                  <a:srgbClr val="231F20"/>
                </a:solidFill>
                <a:latin typeface="Calibri"/>
                <a:cs typeface="Calibri"/>
              </a:rPr>
              <a:t>60</a:t>
            </a:r>
            <a:r>
              <a:rPr sz="1700" spc="140" dirty="0">
                <a:solidFill>
                  <a:srgbClr val="231F20"/>
                </a:solidFill>
                <a:latin typeface="Calibri"/>
                <a:cs typeface="Calibri"/>
              </a:rPr>
              <a:t> </a:t>
            </a:r>
            <a:r>
              <a:rPr sz="1700" spc="65" dirty="0">
                <a:solidFill>
                  <a:srgbClr val="231F20"/>
                </a:solidFill>
                <a:latin typeface="Calibri"/>
                <a:cs typeface="Calibri"/>
              </a:rPr>
              <a:t>000</a:t>
            </a:r>
            <a:r>
              <a:rPr sz="1700" spc="145" dirty="0">
                <a:solidFill>
                  <a:srgbClr val="231F20"/>
                </a:solidFill>
                <a:latin typeface="Calibri"/>
                <a:cs typeface="Calibri"/>
              </a:rPr>
              <a:t> </a:t>
            </a:r>
            <a:r>
              <a:rPr sz="1700" dirty="0">
                <a:solidFill>
                  <a:srgbClr val="231F20"/>
                </a:solidFill>
                <a:latin typeface="Calibri"/>
                <a:cs typeface="Calibri"/>
              </a:rPr>
              <a:t>postes</a:t>
            </a:r>
            <a:r>
              <a:rPr sz="1700" spc="145" dirty="0">
                <a:solidFill>
                  <a:srgbClr val="231F20"/>
                </a:solidFill>
                <a:latin typeface="Calibri"/>
                <a:cs typeface="Calibri"/>
              </a:rPr>
              <a:t> </a:t>
            </a:r>
            <a:r>
              <a:rPr sz="1700" spc="55" dirty="0">
                <a:solidFill>
                  <a:srgbClr val="231F20"/>
                </a:solidFill>
                <a:latin typeface="Calibri"/>
                <a:cs typeface="Calibri"/>
              </a:rPr>
              <a:t>à</a:t>
            </a:r>
            <a:r>
              <a:rPr sz="1700" spc="135" dirty="0">
                <a:solidFill>
                  <a:srgbClr val="231F20"/>
                </a:solidFill>
                <a:latin typeface="Calibri"/>
                <a:cs typeface="Calibri"/>
              </a:rPr>
              <a:t> </a:t>
            </a:r>
            <a:r>
              <a:rPr sz="1700" dirty="0">
                <a:solidFill>
                  <a:srgbClr val="231F20"/>
                </a:solidFill>
                <a:latin typeface="Calibri"/>
                <a:cs typeface="Calibri"/>
              </a:rPr>
              <a:t>pourvoir</a:t>
            </a:r>
            <a:r>
              <a:rPr sz="1700" spc="140" dirty="0">
                <a:solidFill>
                  <a:srgbClr val="231F20"/>
                </a:solidFill>
                <a:latin typeface="Calibri"/>
                <a:cs typeface="Calibri"/>
              </a:rPr>
              <a:t> </a:t>
            </a:r>
            <a:r>
              <a:rPr sz="1700" spc="-25" dirty="0">
                <a:solidFill>
                  <a:srgbClr val="231F20"/>
                </a:solidFill>
                <a:latin typeface="Calibri"/>
                <a:cs typeface="Calibri"/>
              </a:rPr>
              <a:t>en </a:t>
            </a:r>
            <a:r>
              <a:rPr sz="1700" dirty="0">
                <a:solidFill>
                  <a:srgbClr val="231F20"/>
                </a:solidFill>
                <a:latin typeface="Calibri"/>
                <a:cs typeface="Calibri"/>
              </a:rPr>
              <a:t>France</a:t>
            </a:r>
            <a:r>
              <a:rPr sz="1700" spc="145" dirty="0">
                <a:solidFill>
                  <a:srgbClr val="231F20"/>
                </a:solidFill>
                <a:latin typeface="Calibri"/>
                <a:cs typeface="Calibri"/>
              </a:rPr>
              <a:t> </a:t>
            </a:r>
            <a:r>
              <a:rPr sz="1700" dirty="0">
                <a:solidFill>
                  <a:srgbClr val="231F20"/>
                </a:solidFill>
                <a:latin typeface="Calibri"/>
                <a:cs typeface="Calibri"/>
              </a:rPr>
              <a:t>et,</a:t>
            </a:r>
            <a:r>
              <a:rPr sz="1700" spc="145" dirty="0">
                <a:solidFill>
                  <a:srgbClr val="231F20"/>
                </a:solidFill>
                <a:latin typeface="Calibri"/>
                <a:cs typeface="Calibri"/>
              </a:rPr>
              <a:t> </a:t>
            </a:r>
            <a:r>
              <a:rPr sz="1700" spc="60" dirty="0">
                <a:solidFill>
                  <a:srgbClr val="231F20"/>
                </a:solidFill>
                <a:latin typeface="Calibri"/>
                <a:cs typeface="Calibri"/>
              </a:rPr>
              <a:t>plus</a:t>
            </a:r>
            <a:r>
              <a:rPr sz="1700" spc="150" dirty="0">
                <a:solidFill>
                  <a:srgbClr val="231F20"/>
                </a:solidFill>
                <a:latin typeface="Calibri"/>
                <a:cs typeface="Calibri"/>
              </a:rPr>
              <a:t> </a:t>
            </a:r>
            <a:r>
              <a:rPr sz="1700" dirty="0">
                <a:solidFill>
                  <a:srgbClr val="231F20"/>
                </a:solidFill>
                <a:latin typeface="Calibri"/>
                <a:cs typeface="Calibri"/>
              </a:rPr>
              <a:t>globalement,</a:t>
            </a:r>
            <a:r>
              <a:rPr sz="1700" spc="145" dirty="0">
                <a:solidFill>
                  <a:srgbClr val="231F20"/>
                </a:solidFill>
                <a:latin typeface="Calibri"/>
                <a:cs typeface="Calibri"/>
              </a:rPr>
              <a:t> </a:t>
            </a:r>
            <a:r>
              <a:rPr sz="1700" b="1" spc="70" dirty="0">
                <a:solidFill>
                  <a:srgbClr val="231F20"/>
                </a:solidFill>
                <a:latin typeface="Calibri"/>
                <a:cs typeface="Calibri"/>
              </a:rPr>
              <a:t>plusieurs</a:t>
            </a:r>
            <a:r>
              <a:rPr sz="1700" b="1" spc="140" dirty="0">
                <a:solidFill>
                  <a:srgbClr val="231F20"/>
                </a:solidFill>
                <a:latin typeface="Calibri"/>
                <a:cs typeface="Calibri"/>
              </a:rPr>
              <a:t> </a:t>
            </a:r>
            <a:r>
              <a:rPr sz="1700" b="1" spc="80" dirty="0">
                <a:solidFill>
                  <a:srgbClr val="231F20"/>
                </a:solidFill>
                <a:latin typeface="Calibri"/>
                <a:cs typeface="Calibri"/>
              </a:rPr>
              <a:t>millions</a:t>
            </a:r>
            <a:r>
              <a:rPr sz="1700" b="1" spc="140" dirty="0">
                <a:solidFill>
                  <a:srgbClr val="231F20"/>
                </a:solidFill>
                <a:latin typeface="Calibri"/>
                <a:cs typeface="Calibri"/>
              </a:rPr>
              <a:t> </a:t>
            </a:r>
            <a:r>
              <a:rPr sz="1700" b="1" spc="-25" dirty="0">
                <a:solidFill>
                  <a:srgbClr val="231F20"/>
                </a:solidFill>
                <a:latin typeface="Calibri"/>
                <a:cs typeface="Calibri"/>
              </a:rPr>
              <a:t>de </a:t>
            </a:r>
            <a:r>
              <a:rPr sz="1700" b="1" spc="50" dirty="0">
                <a:solidFill>
                  <a:srgbClr val="231F20"/>
                </a:solidFill>
                <a:latin typeface="Calibri"/>
                <a:cs typeface="Calibri"/>
              </a:rPr>
              <a:t>postes</a:t>
            </a:r>
            <a:r>
              <a:rPr sz="1700" b="1" spc="40" dirty="0">
                <a:solidFill>
                  <a:srgbClr val="231F20"/>
                </a:solidFill>
                <a:latin typeface="Calibri"/>
                <a:cs typeface="Calibri"/>
              </a:rPr>
              <a:t> </a:t>
            </a:r>
            <a:r>
              <a:rPr sz="1700" b="1" spc="70" dirty="0">
                <a:solidFill>
                  <a:srgbClr val="231F20"/>
                </a:solidFill>
                <a:latin typeface="Calibri"/>
                <a:cs typeface="Calibri"/>
              </a:rPr>
              <a:t>sans</a:t>
            </a:r>
            <a:r>
              <a:rPr sz="1700" b="1" spc="40" dirty="0">
                <a:solidFill>
                  <a:srgbClr val="231F20"/>
                </a:solidFill>
                <a:latin typeface="Calibri"/>
                <a:cs typeface="Calibri"/>
              </a:rPr>
              <a:t> </a:t>
            </a:r>
            <a:r>
              <a:rPr sz="1700" b="1" spc="55" dirty="0">
                <a:solidFill>
                  <a:srgbClr val="231F20"/>
                </a:solidFill>
                <a:latin typeface="Calibri"/>
                <a:cs typeface="Calibri"/>
              </a:rPr>
              <a:t>candidat</a:t>
            </a:r>
            <a:r>
              <a:rPr sz="1700" b="1" spc="50" dirty="0">
                <a:solidFill>
                  <a:srgbClr val="231F20"/>
                </a:solidFill>
                <a:latin typeface="Calibri"/>
                <a:cs typeface="Calibri"/>
              </a:rPr>
              <a:t> </a:t>
            </a:r>
            <a:r>
              <a:rPr sz="1700" dirty="0">
                <a:solidFill>
                  <a:srgbClr val="231F20"/>
                </a:solidFill>
                <a:latin typeface="Calibri"/>
                <a:cs typeface="Calibri"/>
              </a:rPr>
              <a:t>dans</a:t>
            </a:r>
            <a:r>
              <a:rPr sz="1700" spc="40" dirty="0">
                <a:solidFill>
                  <a:srgbClr val="231F20"/>
                </a:solidFill>
                <a:latin typeface="Calibri"/>
                <a:cs typeface="Calibri"/>
              </a:rPr>
              <a:t> </a:t>
            </a:r>
            <a:r>
              <a:rPr sz="1700" spc="55" dirty="0">
                <a:solidFill>
                  <a:srgbClr val="231F20"/>
                </a:solidFill>
                <a:latin typeface="Calibri"/>
                <a:cs typeface="Calibri"/>
              </a:rPr>
              <a:t>le</a:t>
            </a:r>
            <a:r>
              <a:rPr sz="1700" spc="45" dirty="0">
                <a:solidFill>
                  <a:srgbClr val="231F20"/>
                </a:solidFill>
                <a:latin typeface="Calibri"/>
                <a:cs typeface="Calibri"/>
              </a:rPr>
              <a:t> </a:t>
            </a:r>
            <a:r>
              <a:rPr sz="1700" spc="-10" dirty="0">
                <a:solidFill>
                  <a:srgbClr val="231F20"/>
                </a:solidFill>
                <a:latin typeface="Calibri"/>
                <a:cs typeface="Calibri"/>
              </a:rPr>
              <a:t>monde.</a:t>
            </a:r>
            <a:endParaRPr sz="1700" dirty="0">
              <a:latin typeface="Calibri"/>
              <a:cs typeface="Calibri"/>
            </a:endParaRPr>
          </a:p>
        </p:txBody>
      </p:sp>
      <p:sp>
        <p:nvSpPr>
          <p:cNvPr id="20" name="object 20"/>
          <p:cNvSpPr txBox="1"/>
          <p:nvPr/>
        </p:nvSpPr>
        <p:spPr>
          <a:xfrm>
            <a:off x="9076028" y="3578396"/>
            <a:ext cx="4593590" cy="2195195"/>
          </a:xfrm>
          <a:prstGeom prst="rect">
            <a:avLst/>
          </a:prstGeom>
        </p:spPr>
        <p:txBody>
          <a:bodyPr vert="horz" wrap="square" lIns="0" tIns="3175" rIns="0" bIns="0" rtlCol="0">
            <a:spAutoFit/>
          </a:bodyPr>
          <a:lstStyle/>
          <a:p>
            <a:pPr marL="12700" marR="5080">
              <a:lnSpc>
                <a:spcPct val="105100"/>
              </a:lnSpc>
              <a:spcBef>
                <a:spcPts val="25"/>
              </a:spcBef>
            </a:pPr>
            <a:r>
              <a:rPr sz="1700" spc="80" dirty="0">
                <a:solidFill>
                  <a:srgbClr val="231F20"/>
                </a:solidFill>
                <a:latin typeface="Calibri"/>
                <a:cs typeface="Calibri"/>
              </a:rPr>
              <a:t>Les</a:t>
            </a:r>
            <a:r>
              <a:rPr sz="1700" spc="155" dirty="0">
                <a:solidFill>
                  <a:srgbClr val="231F20"/>
                </a:solidFill>
                <a:latin typeface="Calibri"/>
                <a:cs typeface="Calibri"/>
              </a:rPr>
              <a:t> </a:t>
            </a:r>
            <a:r>
              <a:rPr sz="1700" dirty="0">
                <a:solidFill>
                  <a:srgbClr val="231F20"/>
                </a:solidFill>
                <a:latin typeface="Calibri"/>
                <a:cs typeface="Calibri"/>
              </a:rPr>
              <a:t>profils</a:t>
            </a:r>
            <a:r>
              <a:rPr sz="1700" spc="155" dirty="0">
                <a:solidFill>
                  <a:srgbClr val="231F20"/>
                </a:solidFill>
                <a:latin typeface="Calibri"/>
                <a:cs typeface="Calibri"/>
              </a:rPr>
              <a:t> </a:t>
            </a:r>
            <a:r>
              <a:rPr sz="1700" dirty="0">
                <a:solidFill>
                  <a:srgbClr val="231F20"/>
                </a:solidFill>
                <a:latin typeface="Calibri"/>
                <a:cs typeface="Calibri"/>
              </a:rPr>
              <a:t>recherchés</a:t>
            </a:r>
            <a:r>
              <a:rPr sz="1700" spc="160" dirty="0">
                <a:solidFill>
                  <a:srgbClr val="231F20"/>
                </a:solidFill>
                <a:latin typeface="Calibri"/>
                <a:cs typeface="Calibri"/>
              </a:rPr>
              <a:t> </a:t>
            </a:r>
            <a:r>
              <a:rPr sz="1700" dirty="0">
                <a:solidFill>
                  <a:srgbClr val="231F20"/>
                </a:solidFill>
                <a:latin typeface="Calibri"/>
                <a:cs typeface="Calibri"/>
              </a:rPr>
              <a:t>sont</a:t>
            </a:r>
            <a:r>
              <a:rPr sz="1700" spc="160" dirty="0">
                <a:solidFill>
                  <a:srgbClr val="231F20"/>
                </a:solidFill>
                <a:latin typeface="Calibri"/>
                <a:cs typeface="Calibri"/>
              </a:rPr>
              <a:t> </a:t>
            </a:r>
            <a:r>
              <a:rPr sz="1700" dirty="0">
                <a:solidFill>
                  <a:srgbClr val="231F20"/>
                </a:solidFill>
                <a:latin typeface="Calibri"/>
                <a:cs typeface="Calibri"/>
              </a:rPr>
              <a:t>variés</a:t>
            </a:r>
            <a:r>
              <a:rPr sz="1700" spc="150" dirty="0">
                <a:solidFill>
                  <a:srgbClr val="231F20"/>
                </a:solidFill>
                <a:latin typeface="Calibri"/>
                <a:cs typeface="Calibri"/>
              </a:rPr>
              <a:t> </a:t>
            </a:r>
            <a:r>
              <a:rPr sz="1700" dirty="0">
                <a:solidFill>
                  <a:srgbClr val="231F20"/>
                </a:solidFill>
                <a:latin typeface="Calibri"/>
                <a:cs typeface="Calibri"/>
              </a:rPr>
              <a:t>:</a:t>
            </a:r>
            <a:r>
              <a:rPr sz="1700" spc="160" dirty="0">
                <a:solidFill>
                  <a:srgbClr val="231F20"/>
                </a:solidFill>
                <a:latin typeface="Calibri"/>
                <a:cs typeface="Calibri"/>
              </a:rPr>
              <a:t> </a:t>
            </a:r>
            <a:r>
              <a:rPr sz="1700" spc="50" dirty="0">
                <a:solidFill>
                  <a:srgbClr val="231F20"/>
                </a:solidFill>
                <a:latin typeface="Calibri"/>
                <a:cs typeface="Calibri"/>
              </a:rPr>
              <a:t>pas</a:t>
            </a:r>
            <a:r>
              <a:rPr sz="1700" spc="155" dirty="0">
                <a:solidFill>
                  <a:srgbClr val="231F20"/>
                </a:solidFill>
                <a:latin typeface="Calibri"/>
                <a:cs typeface="Calibri"/>
              </a:rPr>
              <a:t> </a:t>
            </a:r>
            <a:r>
              <a:rPr sz="1700" spc="-10" dirty="0">
                <a:solidFill>
                  <a:srgbClr val="231F20"/>
                </a:solidFill>
                <a:latin typeface="Calibri"/>
                <a:cs typeface="Calibri"/>
              </a:rPr>
              <a:t>besoin </a:t>
            </a:r>
            <a:r>
              <a:rPr sz="1700" dirty="0">
                <a:solidFill>
                  <a:srgbClr val="231F20"/>
                </a:solidFill>
                <a:latin typeface="Calibri"/>
                <a:cs typeface="Calibri"/>
              </a:rPr>
              <a:t>d’être</a:t>
            </a:r>
            <a:r>
              <a:rPr sz="1700" spc="60" dirty="0">
                <a:solidFill>
                  <a:srgbClr val="231F20"/>
                </a:solidFill>
                <a:latin typeface="Calibri"/>
                <a:cs typeface="Calibri"/>
              </a:rPr>
              <a:t> </a:t>
            </a:r>
            <a:r>
              <a:rPr sz="1700" dirty="0">
                <a:solidFill>
                  <a:srgbClr val="231F20"/>
                </a:solidFill>
                <a:latin typeface="Calibri"/>
                <a:cs typeface="Calibri"/>
              </a:rPr>
              <a:t>fort</a:t>
            </a:r>
            <a:r>
              <a:rPr sz="1700" spc="60" dirty="0">
                <a:solidFill>
                  <a:srgbClr val="231F20"/>
                </a:solidFill>
                <a:latin typeface="Calibri"/>
                <a:cs typeface="Calibri"/>
              </a:rPr>
              <a:t> </a:t>
            </a:r>
            <a:r>
              <a:rPr sz="1700" dirty="0">
                <a:solidFill>
                  <a:srgbClr val="231F20"/>
                </a:solidFill>
                <a:latin typeface="Calibri"/>
                <a:cs typeface="Calibri"/>
              </a:rPr>
              <a:t>en</a:t>
            </a:r>
            <a:r>
              <a:rPr sz="1700" spc="65" dirty="0">
                <a:solidFill>
                  <a:srgbClr val="231F20"/>
                </a:solidFill>
                <a:latin typeface="Calibri"/>
                <a:cs typeface="Calibri"/>
              </a:rPr>
              <a:t> </a:t>
            </a:r>
            <a:r>
              <a:rPr sz="1700" dirty="0">
                <a:solidFill>
                  <a:srgbClr val="231F20"/>
                </a:solidFill>
                <a:latin typeface="Calibri"/>
                <a:cs typeface="Calibri"/>
              </a:rPr>
              <a:t>maths</a:t>
            </a:r>
            <a:r>
              <a:rPr sz="1700" spc="60" dirty="0">
                <a:solidFill>
                  <a:srgbClr val="231F20"/>
                </a:solidFill>
                <a:latin typeface="Calibri"/>
                <a:cs typeface="Calibri"/>
              </a:rPr>
              <a:t> </a:t>
            </a:r>
            <a:r>
              <a:rPr sz="1700" dirty="0">
                <a:solidFill>
                  <a:srgbClr val="231F20"/>
                </a:solidFill>
                <a:latin typeface="Calibri"/>
                <a:cs typeface="Calibri"/>
              </a:rPr>
              <a:t>ou</a:t>
            </a:r>
            <a:r>
              <a:rPr sz="1700" spc="60" dirty="0">
                <a:solidFill>
                  <a:srgbClr val="231F20"/>
                </a:solidFill>
                <a:latin typeface="Calibri"/>
                <a:cs typeface="Calibri"/>
              </a:rPr>
              <a:t> </a:t>
            </a:r>
            <a:r>
              <a:rPr sz="1700" dirty="0">
                <a:solidFill>
                  <a:srgbClr val="231F20"/>
                </a:solidFill>
                <a:latin typeface="Calibri"/>
                <a:cs typeface="Calibri"/>
              </a:rPr>
              <a:t>d’être</a:t>
            </a:r>
            <a:r>
              <a:rPr sz="1700" spc="65" dirty="0">
                <a:solidFill>
                  <a:srgbClr val="231F20"/>
                </a:solidFill>
                <a:latin typeface="Calibri"/>
                <a:cs typeface="Calibri"/>
              </a:rPr>
              <a:t> </a:t>
            </a:r>
            <a:r>
              <a:rPr sz="1700" dirty="0">
                <a:solidFill>
                  <a:srgbClr val="231F20"/>
                </a:solidFill>
                <a:latin typeface="Calibri"/>
                <a:cs typeface="Calibri"/>
              </a:rPr>
              <a:t>un</a:t>
            </a:r>
            <a:r>
              <a:rPr sz="1700" spc="60" dirty="0">
                <a:solidFill>
                  <a:srgbClr val="231F20"/>
                </a:solidFill>
                <a:latin typeface="Calibri"/>
                <a:cs typeface="Calibri"/>
              </a:rPr>
              <a:t> </a:t>
            </a:r>
            <a:r>
              <a:rPr sz="1700" spc="50" dirty="0">
                <a:solidFill>
                  <a:srgbClr val="231F20"/>
                </a:solidFill>
                <a:latin typeface="Calibri"/>
                <a:cs typeface="Calibri"/>
              </a:rPr>
              <a:t>geek</a:t>
            </a:r>
            <a:r>
              <a:rPr sz="1700" spc="55" dirty="0">
                <a:solidFill>
                  <a:srgbClr val="231F20"/>
                </a:solidFill>
                <a:latin typeface="Calibri"/>
                <a:cs typeface="Calibri"/>
              </a:rPr>
              <a:t> </a:t>
            </a:r>
            <a:r>
              <a:rPr sz="1700" spc="-25" dirty="0">
                <a:solidFill>
                  <a:srgbClr val="231F20"/>
                </a:solidFill>
                <a:latin typeface="Calibri"/>
                <a:cs typeface="Calibri"/>
              </a:rPr>
              <a:t>en </a:t>
            </a:r>
            <a:r>
              <a:rPr sz="1700" dirty="0">
                <a:solidFill>
                  <a:srgbClr val="231F20"/>
                </a:solidFill>
                <a:latin typeface="Calibri"/>
                <a:cs typeface="Calibri"/>
              </a:rPr>
              <a:t>informatique,</a:t>
            </a:r>
            <a:r>
              <a:rPr sz="1700" spc="105" dirty="0">
                <a:solidFill>
                  <a:srgbClr val="231F20"/>
                </a:solidFill>
                <a:latin typeface="Calibri"/>
                <a:cs typeface="Calibri"/>
              </a:rPr>
              <a:t> </a:t>
            </a:r>
            <a:r>
              <a:rPr sz="1700" spc="50" dirty="0">
                <a:solidFill>
                  <a:srgbClr val="231F20"/>
                </a:solidFill>
                <a:latin typeface="Calibri"/>
                <a:cs typeface="Calibri"/>
              </a:rPr>
              <a:t>mais</a:t>
            </a:r>
            <a:r>
              <a:rPr sz="1700" spc="100" dirty="0">
                <a:solidFill>
                  <a:srgbClr val="231F20"/>
                </a:solidFill>
                <a:latin typeface="Calibri"/>
                <a:cs typeface="Calibri"/>
              </a:rPr>
              <a:t> </a:t>
            </a:r>
            <a:r>
              <a:rPr sz="1700" dirty="0">
                <a:solidFill>
                  <a:srgbClr val="231F20"/>
                </a:solidFill>
                <a:latin typeface="Calibri"/>
                <a:cs typeface="Calibri"/>
              </a:rPr>
              <a:t>pour</a:t>
            </a:r>
            <a:r>
              <a:rPr sz="1700" spc="100" dirty="0">
                <a:solidFill>
                  <a:srgbClr val="231F20"/>
                </a:solidFill>
                <a:latin typeface="Calibri"/>
                <a:cs typeface="Calibri"/>
              </a:rPr>
              <a:t> </a:t>
            </a:r>
            <a:r>
              <a:rPr sz="1700" spc="50" dirty="0">
                <a:solidFill>
                  <a:srgbClr val="231F20"/>
                </a:solidFill>
                <a:latin typeface="Calibri"/>
                <a:cs typeface="Calibri"/>
              </a:rPr>
              <a:t>ceux</a:t>
            </a:r>
            <a:r>
              <a:rPr sz="1700" spc="105" dirty="0">
                <a:solidFill>
                  <a:srgbClr val="231F20"/>
                </a:solidFill>
                <a:latin typeface="Calibri"/>
                <a:cs typeface="Calibri"/>
              </a:rPr>
              <a:t> </a:t>
            </a:r>
            <a:r>
              <a:rPr sz="1700" dirty="0">
                <a:solidFill>
                  <a:srgbClr val="231F20"/>
                </a:solidFill>
                <a:latin typeface="Calibri"/>
                <a:cs typeface="Calibri"/>
              </a:rPr>
              <a:t>qui</a:t>
            </a:r>
            <a:r>
              <a:rPr sz="1700" spc="100" dirty="0">
                <a:solidFill>
                  <a:srgbClr val="231F20"/>
                </a:solidFill>
                <a:latin typeface="Calibri"/>
                <a:cs typeface="Calibri"/>
              </a:rPr>
              <a:t> </a:t>
            </a:r>
            <a:r>
              <a:rPr sz="1700" spc="55" dirty="0">
                <a:solidFill>
                  <a:srgbClr val="231F20"/>
                </a:solidFill>
                <a:latin typeface="Calibri"/>
                <a:cs typeface="Calibri"/>
              </a:rPr>
              <a:t>le</a:t>
            </a:r>
            <a:r>
              <a:rPr sz="1700" spc="110" dirty="0">
                <a:solidFill>
                  <a:srgbClr val="231F20"/>
                </a:solidFill>
                <a:latin typeface="Calibri"/>
                <a:cs typeface="Calibri"/>
              </a:rPr>
              <a:t> </a:t>
            </a:r>
            <a:r>
              <a:rPr sz="1700" dirty="0">
                <a:solidFill>
                  <a:srgbClr val="231F20"/>
                </a:solidFill>
                <a:latin typeface="Calibri"/>
                <a:cs typeface="Calibri"/>
              </a:rPr>
              <a:t>sont,</a:t>
            </a:r>
            <a:r>
              <a:rPr sz="1700" spc="105" dirty="0">
                <a:solidFill>
                  <a:srgbClr val="231F20"/>
                </a:solidFill>
                <a:latin typeface="Calibri"/>
                <a:cs typeface="Calibri"/>
              </a:rPr>
              <a:t> </a:t>
            </a:r>
            <a:r>
              <a:rPr sz="1700" spc="90" dirty="0">
                <a:solidFill>
                  <a:srgbClr val="231F20"/>
                </a:solidFill>
                <a:latin typeface="Calibri"/>
                <a:cs typeface="Calibri"/>
              </a:rPr>
              <a:t>il</a:t>
            </a:r>
            <a:r>
              <a:rPr sz="1700" spc="100" dirty="0">
                <a:solidFill>
                  <a:srgbClr val="231F20"/>
                </a:solidFill>
                <a:latin typeface="Calibri"/>
                <a:cs typeface="Calibri"/>
              </a:rPr>
              <a:t> </a:t>
            </a:r>
            <a:r>
              <a:rPr sz="1700" spc="-10" dirty="0">
                <a:solidFill>
                  <a:srgbClr val="231F20"/>
                </a:solidFill>
                <a:latin typeface="Calibri"/>
                <a:cs typeface="Calibri"/>
              </a:rPr>
              <a:t>existe </a:t>
            </a:r>
            <a:r>
              <a:rPr sz="1700" dirty="0">
                <a:solidFill>
                  <a:srgbClr val="231F20"/>
                </a:solidFill>
                <a:latin typeface="Calibri"/>
                <a:cs typeface="Calibri"/>
              </a:rPr>
              <a:t>bien</a:t>
            </a:r>
            <a:r>
              <a:rPr sz="1700" spc="185" dirty="0">
                <a:solidFill>
                  <a:srgbClr val="231F20"/>
                </a:solidFill>
                <a:latin typeface="Calibri"/>
                <a:cs typeface="Calibri"/>
              </a:rPr>
              <a:t> </a:t>
            </a:r>
            <a:r>
              <a:rPr sz="1700" dirty="0">
                <a:solidFill>
                  <a:srgbClr val="231F20"/>
                </a:solidFill>
                <a:latin typeface="Calibri"/>
                <a:cs typeface="Calibri"/>
              </a:rPr>
              <a:t>entendu</a:t>
            </a:r>
            <a:r>
              <a:rPr sz="1700" spc="190" dirty="0">
                <a:solidFill>
                  <a:srgbClr val="231F20"/>
                </a:solidFill>
                <a:latin typeface="Calibri"/>
                <a:cs typeface="Calibri"/>
              </a:rPr>
              <a:t> </a:t>
            </a:r>
            <a:r>
              <a:rPr sz="1700" dirty="0">
                <a:solidFill>
                  <a:srgbClr val="231F20"/>
                </a:solidFill>
                <a:latin typeface="Calibri"/>
                <a:cs typeface="Calibri"/>
              </a:rPr>
              <a:t>des</a:t>
            </a:r>
            <a:r>
              <a:rPr sz="1700" spc="185" dirty="0">
                <a:solidFill>
                  <a:srgbClr val="231F20"/>
                </a:solidFill>
                <a:latin typeface="Calibri"/>
                <a:cs typeface="Calibri"/>
              </a:rPr>
              <a:t> </a:t>
            </a:r>
            <a:r>
              <a:rPr sz="1700" dirty="0">
                <a:solidFill>
                  <a:srgbClr val="231F20"/>
                </a:solidFill>
                <a:latin typeface="Calibri"/>
                <a:cs typeface="Calibri"/>
              </a:rPr>
              <a:t>métiers</a:t>
            </a:r>
            <a:r>
              <a:rPr sz="1700" spc="180" dirty="0">
                <a:solidFill>
                  <a:srgbClr val="231F20"/>
                </a:solidFill>
                <a:latin typeface="Calibri"/>
                <a:cs typeface="Calibri"/>
              </a:rPr>
              <a:t> </a:t>
            </a:r>
            <a:r>
              <a:rPr sz="1700" dirty="0">
                <a:solidFill>
                  <a:srgbClr val="231F20"/>
                </a:solidFill>
                <a:latin typeface="Calibri"/>
                <a:cs typeface="Calibri"/>
              </a:rPr>
              <a:t>très</a:t>
            </a:r>
            <a:r>
              <a:rPr sz="1700" spc="190" dirty="0">
                <a:solidFill>
                  <a:srgbClr val="231F20"/>
                </a:solidFill>
                <a:latin typeface="Calibri"/>
                <a:cs typeface="Calibri"/>
              </a:rPr>
              <a:t> </a:t>
            </a:r>
            <a:r>
              <a:rPr sz="1700" dirty="0">
                <a:solidFill>
                  <a:srgbClr val="231F20"/>
                </a:solidFill>
                <a:latin typeface="Calibri"/>
                <a:cs typeface="Calibri"/>
              </a:rPr>
              <a:t>techniques</a:t>
            </a:r>
            <a:r>
              <a:rPr sz="1700" spc="185" dirty="0">
                <a:solidFill>
                  <a:srgbClr val="231F20"/>
                </a:solidFill>
                <a:latin typeface="Calibri"/>
                <a:cs typeface="Calibri"/>
              </a:rPr>
              <a:t> </a:t>
            </a:r>
            <a:r>
              <a:rPr sz="1700" spc="55" dirty="0">
                <a:solidFill>
                  <a:srgbClr val="231F20"/>
                </a:solidFill>
                <a:latin typeface="Calibri"/>
                <a:cs typeface="Calibri"/>
              </a:rPr>
              <a:t>–</a:t>
            </a:r>
            <a:r>
              <a:rPr sz="1700" spc="190" dirty="0">
                <a:solidFill>
                  <a:srgbClr val="231F20"/>
                </a:solidFill>
                <a:latin typeface="Calibri"/>
                <a:cs typeface="Calibri"/>
              </a:rPr>
              <a:t> </a:t>
            </a:r>
            <a:r>
              <a:rPr sz="1700" spc="-20" dirty="0">
                <a:solidFill>
                  <a:srgbClr val="231F20"/>
                </a:solidFill>
                <a:latin typeface="Calibri"/>
                <a:cs typeface="Calibri"/>
              </a:rPr>
              <a:t>tout </a:t>
            </a:r>
            <a:r>
              <a:rPr sz="1700" spc="55" dirty="0">
                <a:solidFill>
                  <a:srgbClr val="231F20"/>
                </a:solidFill>
                <a:latin typeface="Calibri"/>
                <a:cs typeface="Calibri"/>
              </a:rPr>
              <a:t>le</a:t>
            </a:r>
            <a:r>
              <a:rPr sz="1700" spc="65" dirty="0">
                <a:solidFill>
                  <a:srgbClr val="231F20"/>
                </a:solidFill>
                <a:latin typeface="Calibri"/>
                <a:cs typeface="Calibri"/>
              </a:rPr>
              <a:t> </a:t>
            </a:r>
            <a:r>
              <a:rPr sz="1700" dirty="0">
                <a:solidFill>
                  <a:srgbClr val="231F20"/>
                </a:solidFill>
                <a:latin typeface="Calibri"/>
                <a:cs typeface="Calibri"/>
              </a:rPr>
              <a:t>monde</a:t>
            </a:r>
            <a:r>
              <a:rPr sz="1700" spc="65" dirty="0">
                <a:solidFill>
                  <a:srgbClr val="231F20"/>
                </a:solidFill>
                <a:latin typeface="Calibri"/>
                <a:cs typeface="Calibri"/>
              </a:rPr>
              <a:t> </a:t>
            </a:r>
            <a:r>
              <a:rPr sz="1700" dirty="0">
                <a:solidFill>
                  <a:srgbClr val="231F20"/>
                </a:solidFill>
                <a:latin typeface="Calibri"/>
                <a:cs typeface="Calibri"/>
              </a:rPr>
              <a:t>peut</a:t>
            </a:r>
            <a:r>
              <a:rPr sz="1700" spc="60" dirty="0">
                <a:solidFill>
                  <a:srgbClr val="231F20"/>
                </a:solidFill>
                <a:latin typeface="Calibri"/>
                <a:cs typeface="Calibri"/>
              </a:rPr>
              <a:t> </a:t>
            </a:r>
            <a:r>
              <a:rPr sz="1700" dirty="0">
                <a:solidFill>
                  <a:srgbClr val="231F20"/>
                </a:solidFill>
                <a:latin typeface="Calibri"/>
                <a:cs typeface="Calibri"/>
              </a:rPr>
              <a:t>s’y</a:t>
            </a:r>
            <a:r>
              <a:rPr sz="1700" spc="65" dirty="0">
                <a:solidFill>
                  <a:srgbClr val="231F20"/>
                </a:solidFill>
                <a:latin typeface="Calibri"/>
                <a:cs typeface="Calibri"/>
              </a:rPr>
              <a:t> </a:t>
            </a:r>
            <a:r>
              <a:rPr sz="1700" dirty="0">
                <a:solidFill>
                  <a:srgbClr val="231F20"/>
                </a:solidFill>
                <a:latin typeface="Calibri"/>
                <a:cs typeface="Calibri"/>
              </a:rPr>
              <a:t>retrouver/pas</a:t>
            </a:r>
            <a:r>
              <a:rPr sz="1700" spc="60" dirty="0">
                <a:solidFill>
                  <a:srgbClr val="231F20"/>
                </a:solidFill>
                <a:latin typeface="Calibri"/>
                <a:cs typeface="Calibri"/>
              </a:rPr>
              <a:t> </a:t>
            </a:r>
            <a:r>
              <a:rPr sz="1700" dirty="0">
                <a:solidFill>
                  <a:srgbClr val="231F20"/>
                </a:solidFill>
                <a:latin typeface="Calibri"/>
                <a:cs typeface="Calibri"/>
              </a:rPr>
              <a:t>de</a:t>
            </a:r>
            <a:r>
              <a:rPr sz="1700" spc="70" dirty="0">
                <a:solidFill>
                  <a:srgbClr val="231F20"/>
                </a:solidFill>
                <a:latin typeface="Calibri"/>
                <a:cs typeface="Calibri"/>
              </a:rPr>
              <a:t> </a:t>
            </a:r>
            <a:r>
              <a:rPr sz="1700" spc="55" dirty="0">
                <a:solidFill>
                  <a:srgbClr val="231F20"/>
                </a:solidFill>
                <a:latin typeface="Calibri"/>
                <a:cs typeface="Calibri"/>
              </a:rPr>
              <a:t>clivage.</a:t>
            </a:r>
            <a:r>
              <a:rPr sz="1700" spc="75" dirty="0">
                <a:solidFill>
                  <a:srgbClr val="231F20"/>
                </a:solidFill>
                <a:latin typeface="Calibri"/>
                <a:cs typeface="Calibri"/>
              </a:rPr>
              <a:t> </a:t>
            </a:r>
            <a:r>
              <a:rPr sz="1700" b="1" spc="65" dirty="0">
                <a:solidFill>
                  <a:srgbClr val="231F20"/>
                </a:solidFill>
                <a:latin typeface="Calibri"/>
                <a:cs typeface="Calibri"/>
              </a:rPr>
              <a:t>Les </a:t>
            </a:r>
            <a:r>
              <a:rPr sz="1700" b="1" spc="50" dirty="0">
                <a:solidFill>
                  <a:srgbClr val="231F20"/>
                </a:solidFill>
                <a:latin typeface="Calibri"/>
                <a:cs typeface="Calibri"/>
              </a:rPr>
              <a:t>mathématiques</a:t>
            </a:r>
            <a:r>
              <a:rPr sz="1700" b="1" spc="65" dirty="0">
                <a:solidFill>
                  <a:srgbClr val="231F20"/>
                </a:solidFill>
                <a:latin typeface="Calibri"/>
                <a:cs typeface="Calibri"/>
              </a:rPr>
              <a:t> </a:t>
            </a:r>
            <a:r>
              <a:rPr sz="1700" b="1" dirty="0">
                <a:solidFill>
                  <a:srgbClr val="231F20"/>
                </a:solidFill>
                <a:latin typeface="Calibri"/>
                <a:cs typeface="Calibri"/>
              </a:rPr>
              <a:t>et</a:t>
            </a:r>
            <a:r>
              <a:rPr sz="1700" b="1" spc="65" dirty="0">
                <a:solidFill>
                  <a:srgbClr val="231F20"/>
                </a:solidFill>
                <a:latin typeface="Calibri"/>
                <a:cs typeface="Calibri"/>
              </a:rPr>
              <a:t> </a:t>
            </a:r>
            <a:r>
              <a:rPr sz="1700" b="1" spc="100" dirty="0">
                <a:solidFill>
                  <a:srgbClr val="231F20"/>
                </a:solidFill>
                <a:latin typeface="Calibri"/>
                <a:cs typeface="Calibri"/>
              </a:rPr>
              <a:t>la</a:t>
            </a:r>
            <a:r>
              <a:rPr sz="1700" b="1" spc="60" dirty="0">
                <a:solidFill>
                  <a:srgbClr val="231F20"/>
                </a:solidFill>
                <a:latin typeface="Calibri"/>
                <a:cs typeface="Calibri"/>
              </a:rPr>
              <a:t> </a:t>
            </a:r>
            <a:r>
              <a:rPr sz="1700" b="1" spc="50" dirty="0">
                <a:solidFill>
                  <a:srgbClr val="231F20"/>
                </a:solidFill>
                <a:latin typeface="Calibri"/>
                <a:cs typeface="Calibri"/>
              </a:rPr>
              <a:t>programmation</a:t>
            </a:r>
            <a:r>
              <a:rPr sz="1700" b="1" spc="55" dirty="0">
                <a:solidFill>
                  <a:srgbClr val="231F20"/>
                </a:solidFill>
                <a:latin typeface="Calibri"/>
                <a:cs typeface="Calibri"/>
              </a:rPr>
              <a:t> </a:t>
            </a:r>
            <a:r>
              <a:rPr sz="1700" b="1" dirty="0">
                <a:solidFill>
                  <a:srgbClr val="231F20"/>
                </a:solidFill>
                <a:latin typeface="Calibri"/>
                <a:cs typeface="Calibri"/>
              </a:rPr>
              <a:t>sont</a:t>
            </a:r>
            <a:r>
              <a:rPr sz="1700" b="1" spc="60" dirty="0">
                <a:solidFill>
                  <a:srgbClr val="231F20"/>
                </a:solidFill>
                <a:latin typeface="Calibri"/>
                <a:cs typeface="Calibri"/>
              </a:rPr>
              <a:t> </a:t>
            </a:r>
            <a:r>
              <a:rPr sz="1700" b="1" spc="65" dirty="0">
                <a:solidFill>
                  <a:srgbClr val="231F20"/>
                </a:solidFill>
                <a:latin typeface="Calibri"/>
                <a:cs typeface="Calibri"/>
              </a:rPr>
              <a:t>utiles </a:t>
            </a:r>
            <a:r>
              <a:rPr sz="1700" b="1" spc="60" dirty="0">
                <a:solidFill>
                  <a:srgbClr val="231F20"/>
                </a:solidFill>
                <a:latin typeface="Calibri"/>
                <a:cs typeface="Calibri"/>
              </a:rPr>
              <a:t>dans</a:t>
            </a:r>
            <a:r>
              <a:rPr sz="1700" b="1" spc="40" dirty="0">
                <a:solidFill>
                  <a:srgbClr val="231F20"/>
                </a:solidFill>
                <a:latin typeface="Calibri"/>
                <a:cs typeface="Calibri"/>
              </a:rPr>
              <a:t> </a:t>
            </a:r>
            <a:r>
              <a:rPr sz="1700" b="1" spc="65" dirty="0">
                <a:solidFill>
                  <a:srgbClr val="231F20"/>
                </a:solidFill>
                <a:latin typeface="Calibri"/>
                <a:cs typeface="Calibri"/>
              </a:rPr>
              <a:t>le</a:t>
            </a:r>
            <a:r>
              <a:rPr sz="1700" b="1" spc="50" dirty="0">
                <a:solidFill>
                  <a:srgbClr val="231F20"/>
                </a:solidFill>
                <a:latin typeface="Calibri"/>
                <a:cs typeface="Calibri"/>
              </a:rPr>
              <a:t> </a:t>
            </a:r>
            <a:r>
              <a:rPr sz="1700" b="1" dirty="0">
                <a:solidFill>
                  <a:srgbClr val="231F20"/>
                </a:solidFill>
                <a:latin typeface="Calibri"/>
                <a:cs typeface="Calibri"/>
              </a:rPr>
              <a:t>domaine</a:t>
            </a:r>
            <a:r>
              <a:rPr sz="1700" b="1" spc="40" dirty="0">
                <a:solidFill>
                  <a:srgbClr val="231F20"/>
                </a:solidFill>
                <a:latin typeface="Calibri"/>
                <a:cs typeface="Calibri"/>
              </a:rPr>
              <a:t> </a:t>
            </a:r>
            <a:r>
              <a:rPr sz="1700" b="1" dirty="0">
                <a:solidFill>
                  <a:srgbClr val="231F20"/>
                </a:solidFill>
                <a:latin typeface="Calibri"/>
                <a:cs typeface="Calibri"/>
              </a:rPr>
              <a:t>de</a:t>
            </a:r>
            <a:r>
              <a:rPr sz="1700" b="1" spc="45" dirty="0">
                <a:solidFill>
                  <a:srgbClr val="231F20"/>
                </a:solidFill>
                <a:latin typeface="Calibri"/>
                <a:cs typeface="Calibri"/>
              </a:rPr>
              <a:t> </a:t>
            </a:r>
            <a:r>
              <a:rPr sz="1700" b="1" spc="100" dirty="0">
                <a:solidFill>
                  <a:srgbClr val="231F20"/>
                </a:solidFill>
                <a:latin typeface="Calibri"/>
                <a:cs typeface="Calibri"/>
              </a:rPr>
              <a:t>la</a:t>
            </a:r>
            <a:r>
              <a:rPr sz="1700" b="1" spc="40" dirty="0">
                <a:solidFill>
                  <a:srgbClr val="231F20"/>
                </a:solidFill>
                <a:latin typeface="Calibri"/>
                <a:cs typeface="Calibri"/>
              </a:rPr>
              <a:t> </a:t>
            </a:r>
            <a:r>
              <a:rPr sz="1700" b="1" spc="65" dirty="0">
                <a:solidFill>
                  <a:srgbClr val="231F20"/>
                </a:solidFill>
                <a:latin typeface="Calibri"/>
                <a:cs typeface="Calibri"/>
              </a:rPr>
              <a:t>cybersécurité</a:t>
            </a:r>
            <a:r>
              <a:rPr sz="1700" b="1" spc="50" dirty="0">
                <a:solidFill>
                  <a:srgbClr val="231F20"/>
                </a:solidFill>
                <a:latin typeface="Calibri"/>
                <a:cs typeface="Calibri"/>
              </a:rPr>
              <a:t> </a:t>
            </a:r>
            <a:r>
              <a:rPr sz="1700" b="1" spc="75" dirty="0">
                <a:solidFill>
                  <a:srgbClr val="231F20"/>
                </a:solidFill>
                <a:latin typeface="Calibri"/>
                <a:cs typeface="Calibri"/>
              </a:rPr>
              <a:t>mais</a:t>
            </a:r>
            <a:r>
              <a:rPr sz="1700" b="1" spc="40" dirty="0">
                <a:solidFill>
                  <a:srgbClr val="231F20"/>
                </a:solidFill>
                <a:latin typeface="Calibri"/>
                <a:cs typeface="Calibri"/>
              </a:rPr>
              <a:t> </a:t>
            </a:r>
            <a:r>
              <a:rPr sz="1700" b="1" spc="-25" dirty="0">
                <a:solidFill>
                  <a:srgbClr val="231F20"/>
                </a:solidFill>
                <a:latin typeface="Calibri"/>
                <a:cs typeface="Calibri"/>
              </a:rPr>
              <a:t>ne </a:t>
            </a:r>
            <a:r>
              <a:rPr sz="1700" b="1" spc="55" dirty="0">
                <a:solidFill>
                  <a:srgbClr val="231F20"/>
                </a:solidFill>
                <a:latin typeface="Calibri"/>
                <a:cs typeface="Calibri"/>
              </a:rPr>
              <a:t>constituent</a:t>
            </a:r>
            <a:r>
              <a:rPr sz="1700" b="1" spc="40" dirty="0">
                <a:solidFill>
                  <a:srgbClr val="231F20"/>
                </a:solidFill>
                <a:latin typeface="Calibri"/>
                <a:cs typeface="Calibri"/>
              </a:rPr>
              <a:t> </a:t>
            </a:r>
            <a:r>
              <a:rPr sz="1700" b="1" spc="60" dirty="0">
                <a:solidFill>
                  <a:srgbClr val="231F20"/>
                </a:solidFill>
                <a:latin typeface="Calibri"/>
                <a:cs typeface="Calibri"/>
              </a:rPr>
              <a:t>pas</a:t>
            </a:r>
            <a:r>
              <a:rPr sz="1700" b="1" spc="40" dirty="0">
                <a:solidFill>
                  <a:srgbClr val="231F20"/>
                </a:solidFill>
                <a:latin typeface="Calibri"/>
                <a:cs typeface="Calibri"/>
              </a:rPr>
              <a:t> </a:t>
            </a:r>
            <a:r>
              <a:rPr sz="1700" b="1" dirty="0">
                <a:solidFill>
                  <a:srgbClr val="231F20"/>
                </a:solidFill>
                <a:latin typeface="Calibri"/>
                <a:cs typeface="Calibri"/>
              </a:rPr>
              <a:t>une</a:t>
            </a:r>
            <a:r>
              <a:rPr sz="1700" b="1" spc="35" dirty="0">
                <a:solidFill>
                  <a:srgbClr val="231F20"/>
                </a:solidFill>
                <a:latin typeface="Calibri"/>
                <a:cs typeface="Calibri"/>
              </a:rPr>
              <a:t> </a:t>
            </a:r>
            <a:r>
              <a:rPr sz="1700" b="1" spc="40" dirty="0">
                <a:solidFill>
                  <a:srgbClr val="231F20"/>
                </a:solidFill>
                <a:latin typeface="Calibri"/>
                <a:cs typeface="Calibri"/>
              </a:rPr>
              <a:t>nécessité.</a:t>
            </a:r>
            <a:endParaRPr sz="1700" b="1" dirty="0">
              <a:latin typeface="Calibri"/>
              <a:cs typeface="Calibri"/>
            </a:endParaRPr>
          </a:p>
        </p:txBody>
      </p:sp>
      <p:sp>
        <p:nvSpPr>
          <p:cNvPr id="21" name="object 21"/>
          <p:cNvSpPr txBox="1"/>
          <p:nvPr/>
        </p:nvSpPr>
        <p:spPr>
          <a:xfrm>
            <a:off x="9076029" y="6028584"/>
            <a:ext cx="4625975" cy="2195195"/>
          </a:xfrm>
          <a:prstGeom prst="rect">
            <a:avLst/>
          </a:prstGeom>
        </p:spPr>
        <p:txBody>
          <a:bodyPr vert="horz" wrap="square" lIns="0" tIns="3175" rIns="0" bIns="0" rtlCol="0">
            <a:spAutoFit/>
          </a:bodyPr>
          <a:lstStyle/>
          <a:p>
            <a:pPr marL="12700" marR="5080">
              <a:lnSpc>
                <a:spcPct val="105100"/>
              </a:lnSpc>
              <a:spcBef>
                <a:spcPts val="25"/>
              </a:spcBef>
            </a:pPr>
            <a:r>
              <a:rPr sz="1700" spc="80" dirty="0">
                <a:solidFill>
                  <a:srgbClr val="231F20"/>
                </a:solidFill>
                <a:latin typeface="Calibri"/>
                <a:cs typeface="Calibri"/>
              </a:rPr>
              <a:t>Les</a:t>
            </a:r>
            <a:r>
              <a:rPr sz="1700" spc="200" dirty="0">
                <a:solidFill>
                  <a:srgbClr val="231F20"/>
                </a:solidFill>
                <a:latin typeface="Calibri"/>
                <a:cs typeface="Calibri"/>
              </a:rPr>
              <a:t> </a:t>
            </a:r>
            <a:r>
              <a:rPr sz="1700" dirty="0">
                <a:solidFill>
                  <a:srgbClr val="231F20"/>
                </a:solidFill>
                <a:latin typeface="Calibri"/>
                <a:cs typeface="Calibri"/>
              </a:rPr>
              <a:t>métiers</a:t>
            </a:r>
            <a:r>
              <a:rPr sz="1700" spc="204" dirty="0">
                <a:solidFill>
                  <a:srgbClr val="231F20"/>
                </a:solidFill>
                <a:latin typeface="Calibri"/>
                <a:cs typeface="Calibri"/>
              </a:rPr>
              <a:t> </a:t>
            </a:r>
            <a:r>
              <a:rPr sz="1700" dirty="0">
                <a:solidFill>
                  <a:srgbClr val="231F20"/>
                </a:solidFill>
                <a:latin typeface="Calibri"/>
                <a:cs typeface="Calibri"/>
              </a:rPr>
              <a:t>en</a:t>
            </a:r>
            <a:r>
              <a:rPr sz="1700" spc="204" dirty="0">
                <a:solidFill>
                  <a:srgbClr val="231F20"/>
                </a:solidFill>
                <a:latin typeface="Calibri"/>
                <a:cs typeface="Calibri"/>
              </a:rPr>
              <a:t> </a:t>
            </a:r>
            <a:r>
              <a:rPr sz="1700" dirty="0">
                <a:solidFill>
                  <a:srgbClr val="231F20"/>
                </a:solidFill>
                <a:latin typeface="Calibri"/>
                <a:cs typeface="Calibri"/>
              </a:rPr>
              <a:t>cybersécurité</a:t>
            </a:r>
            <a:r>
              <a:rPr sz="1700" spc="200" dirty="0">
                <a:solidFill>
                  <a:srgbClr val="231F20"/>
                </a:solidFill>
                <a:latin typeface="Calibri"/>
                <a:cs typeface="Calibri"/>
              </a:rPr>
              <a:t> </a:t>
            </a:r>
            <a:r>
              <a:rPr sz="1700" dirty="0">
                <a:solidFill>
                  <a:srgbClr val="231F20"/>
                </a:solidFill>
                <a:latin typeface="Calibri"/>
                <a:cs typeface="Calibri"/>
              </a:rPr>
              <a:t>couvrent</a:t>
            </a:r>
            <a:r>
              <a:rPr sz="1700" spc="204" dirty="0">
                <a:solidFill>
                  <a:srgbClr val="231F20"/>
                </a:solidFill>
                <a:latin typeface="Calibri"/>
                <a:cs typeface="Calibri"/>
              </a:rPr>
              <a:t> </a:t>
            </a:r>
            <a:r>
              <a:rPr sz="1700" dirty="0">
                <a:solidFill>
                  <a:srgbClr val="231F20"/>
                </a:solidFill>
                <a:latin typeface="Calibri"/>
                <a:cs typeface="Calibri"/>
              </a:rPr>
              <a:t>un</a:t>
            </a:r>
            <a:r>
              <a:rPr sz="1700" spc="195" dirty="0">
                <a:solidFill>
                  <a:srgbClr val="231F20"/>
                </a:solidFill>
                <a:latin typeface="Calibri"/>
                <a:cs typeface="Calibri"/>
              </a:rPr>
              <a:t> </a:t>
            </a:r>
            <a:r>
              <a:rPr sz="1700" b="1" spc="70" dirty="0">
                <a:solidFill>
                  <a:srgbClr val="231F20"/>
                </a:solidFill>
                <a:latin typeface="Calibri"/>
                <a:cs typeface="Calibri"/>
              </a:rPr>
              <a:t>large </a:t>
            </a:r>
            <a:r>
              <a:rPr sz="1700" b="1" spc="60" dirty="0">
                <a:solidFill>
                  <a:srgbClr val="231F20"/>
                </a:solidFill>
                <a:latin typeface="Calibri"/>
                <a:cs typeface="Calibri"/>
              </a:rPr>
              <a:t>éventail</a:t>
            </a:r>
            <a:r>
              <a:rPr sz="1700" b="1" spc="155" dirty="0">
                <a:solidFill>
                  <a:srgbClr val="231F20"/>
                </a:solidFill>
                <a:latin typeface="Calibri"/>
                <a:cs typeface="Calibri"/>
              </a:rPr>
              <a:t> </a:t>
            </a:r>
            <a:r>
              <a:rPr sz="1700" b="1" dirty="0">
                <a:solidFill>
                  <a:srgbClr val="231F20"/>
                </a:solidFill>
                <a:latin typeface="Calibri"/>
                <a:cs typeface="Calibri"/>
              </a:rPr>
              <a:t>de</a:t>
            </a:r>
            <a:r>
              <a:rPr sz="1700" b="1" spc="155" dirty="0">
                <a:solidFill>
                  <a:srgbClr val="231F20"/>
                </a:solidFill>
                <a:latin typeface="Calibri"/>
                <a:cs typeface="Calibri"/>
              </a:rPr>
              <a:t> </a:t>
            </a:r>
            <a:r>
              <a:rPr sz="1700" b="1" dirty="0">
                <a:solidFill>
                  <a:srgbClr val="231F20"/>
                </a:solidFill>
                <a:latin typeface="Calibri"/>
                <a:cs typeface="Calibri"/>
              </a:rPr>
              <a:t>compétences</a:t>
            </a:r>
            <a:r>
              <a:rPr sz="1700" dirty="0">
                <a:solidFill>
                  <a:srgbClr val="231F20"/>
                </a:solidFill>
                <a:latin typeface="Calibri"/>
                <a:cs typeface="Calibri"/>
              </a:rPr>
              <a:t>.</a:t>
            </a:r>
            <a:r>
              <a:rPr sz="1700" spc="155" dirty="0">
                <a:solidFill>
                  <a:srgbClr val="231F20"/>
                </a:solidFill>
                <a:latin typeface="Calibri"/>
                <a:cs typeface="Calibri"/>
              </a:rPr>
              <a:t> </a:t>
            </a:r>
            <a:r>
              <a:rPr sz="1700" dirty="0">
                <a:solidFill>
                  <a:srgbClr val="231F20"/>
                </a:solidFill>
                <a:latin typeface="Calibri"/>
                <a:cs typeface="Calibri"/>
              </a:rPr>
              <a:t>Parmi</a:t>
            </a:r>
            <a:r>
              <a:rPr sz="1700" spc="155" dirty="0">
                <a:solidFill>
                  <a:srgbClr val="231F20"/>
                </a:solidFill>
                <a:latin typeface="Calibri"/>
                <a:cs typeface="Calibri"/>
              </a:rPr>
              <a:t> </a:t>
            </a:r>
            <a:r>
              <a:rPr sz="1700" spc="65" dirty="0">
                <a:solidFill>
                  <a:srgbClr val="231F20"/>
                </a:solidFill>
                <a:latin typeface="Calibri"/>
                <a:cs typeface="Calibri"/>
              </a:rPr>
              <a:t>les</a:t>
            </a:r>
            <a:r>
              <a:rPr sz="1700" spc="165" dirty="0">
                <a:solidFill>
                  <a:srgbClr val="231F20"/>
                </a:solidFill>
                <a:latin typeface="Calibri"/>
                <a:cs typeface="Calibri"/>
              </a:rPr>
              <a:t> </a:t>
            </a:r>
            <a:r>
              <a:rPr sz="1700" dirty="0">
                <a:solidFill>
                  <a:srgbClr val="231F20"/>
                </a:solidFill>
                <a:latin typeface="Calibri"/>
                <a:cs typeface="Calibri"/>
              </a:rPr>
              <a:t>métiers</a:t>
            </a:r>
            <a:r>
              <a:rPr sz="1700" spc="155" dirty="0">
                <a:solidFill>
                  <a:srgbClr val="231F20"/>
                </a:solidFill>
                <a:latin typeface="Calibri"/>
                <a:cs typeface="Calibri"/>
              </a:rPr>
              <a:t> </a:t>
            </a:r>
            <a:r>
              <a:rPr sz="1700" spc="40" dirty="0">
                <a:solidFill>
                  <a:srgbClr val="231F20"/>
                </a:solidFill>
                <a:latin typeface="Calibri"/>
                <a:cs typeface="Calibri"/>
              </a:rPr>
              <a:t>les </a:t>
            </a:r>
            <a:r>
              <a:rPr sz="1700" spc="60" dirty="0">
                <a:solidFill>
                  <a:srgbClr val="231F20"/>
                </a:solidFill>
                <a:latin typeface="Calibri"/>
                <a:cs typeface="Calibri"/>
              </a:rPr>
              <a:t>plus</a:t>
            </a:r>
            <a:r>
              <a:rPr sz="1700" spc="165" dirty="0">
                <a:solidFill>
                  <a:srgbClr val="231F20"/>
                </a:solidFill>
                <a:latin typeface="Calibri"/>
                <a:cs typeface="Calibri"/>
              </a:rPr>
              <a:t> </a:t>
            </a:r>
            <a:r>
              <a:rPr sz="1700" dirty="0">
                <a:solidFill>
                  <a:srgbClr val="231F20"/>
                </a:solidFill>
                <a:latin typeface="Calibri"/>
                <a:cs typeface="Calibri"/>
              </a:rPr>
              <a:t>courants,</a:t>
            </a:r>
            <a:r>
              <a:rPr sz="1700" spc="160" dirty="0">
                <a:solidFill>
                  <a:srgbClr val="231F20"/>
                </a:solidFill>
                <a:latin typeface="Calibri"/>
                <a:cs typeface="Calibri"/>
              </a:rPr>
              <a:t> </a:t>
            </a:r>
            <a:r>
              <a:rPr sz="1700" dirty="0">
                <a:solidFill>
                  <a:srgbClr val="231F20"/>
                </a:solidFill>
                <a:latin typeface="Calibri"/>
                <a:cs typeface="Calibri"/>
              </a:rPr>
              <a:t>on</a:t>
            </a:r>
            <a:r>
              <a:rPr sz="1700" spc="170" dirty="0">
                <a:solidFill>
                  <a:srgbClr val="231F20"/>
                </a:solidFill>
                <a:latin typeface="Calibri"/>
                <a:cs typeface="Calibri"/>
              </a:rPr>
              <a:t> </a:t>
            </a:r>
            <a:r>
              <a:rPr sz="1700" dirty="0">
                <a:solidFill>
                  <a:srgbClr val="231F20"/>
                </a:solidFill>
                <a:latin typeface="Calibri"/>
                <a:cs typeface="Calibri"/>
              </a:rPr>
              <a:t>peut</a:t>
            </a:r>
            <a:r>
              <a:rPr sz="1700" spc="160" dirty="0">
                <a:solidFill>
                  <a:srgbClr val="231F20"/>
                </a:solidFill>
                <a:latin typeface="Calibri"/>
                <a:cs typeface="Calibri"/>
              </a:rPr>
              <a:t> </a:t>
            </a:r>
            <a:r>
              <a:rPr sz="1700" dirty="0">
                <a:solidFill>
                  <a:srgbClr val="231F20"/>
                </a:solidFill>
                <a:latin typeface="Calibri"/>
                <a:cs typeface="Calibri"/>
              </a:rPr>
              <a:t>citer</a:t>
            </a:r>
            <a:r>
              <a:rPr sz="1700" spc="165" dirty="0">
                <a:solidFill>
                  <a:srgbClr val="231F20"/>
                </a:solidFill>
                <a:latin typeface="Calibri"/>
                <a:cs typeface="Calibri"/>
              </a:rPr>
              <a:t> </a:t>
            </a:r>
            <a:r>
              <a:rPr sz="1700" spc="55" dirty="0">
                <a:solidFill>
                  <a:srgbClr val="231F20"/>
                </a:solidFill>
                <a:latin typeface="Calibri"/>
                <a:cs typeface="Calibri"/>
              </a:rPr>
              <a:t>le</a:t>
            </a:r>
            <a:r>
              <a:rPr sz="1700" spc="170" dirty="0">
                <a:solidFill>
                  <a:srgbClr val="231F20"/>
                </a:solidFill>
                <a:latin typeface="Calibri"/>
                <a:cs typeface="Calibri"/>
              </a:rPr>
              <a:t> </a:t>
            </a:r>
            <a:r>
              <a:rPr sz="1700" dirty="0">
                <a:solidFill>
                  <a:srgbClr val="231F20"/>
                </a:solidFill>
                <a:latin typeface="Calibri"/>
                <a:cs typeface="Calibri"/>
              </a:rPr>
              <a:t>hacker</a:t>
            </a:r>
            <a:r>
              <a:rPr sz="1700" spc="165" dirty="0">
                <a:solidFill>
                  <a:srgbClr val="231F20"/>
                </a:solidFill>
                <a:latin typeface="Calibri"/>
                <a:cs typeface="Calibri"/>
              </a:rPr>
              <a:t> </a:t>
            </a:r>
            <a:r>
              <a:rPr sz="1700" dirty="0">
                <a:solidFill>
                  <a:srgbClr val="231F20"/>
                </a:solidFill>
                <a:latin typeface="Calibri"/>
                <a:cs typeface="Calibri"/>
              </a:rPr>
              <a:t>éthique,</a:t>
            </a:r>
            <a:r>
              <a:rPr sz="1700" spc="170" dirty="0">
                <a:solidFill>
                  <a:srgbClr val="231F20"/>
                </a:solidFill>
                <a:latin typeface="Calibri"/>
                <a:cs typeface="Calibri"/>
              </a:rPr>
              <a:t> </a:t>
            </a:r>
            <a:r>
              <a:rPr sz="1700" spc="30" dirty="0">
                <a:solidFill>
                  <a:srgbClr val="231F20"/>
                </a:solidFill>
                <a:latin typeface="Calibri"/>
                <a:cs typeface="Calibri"/>
              </a:rPr>
              <a:t>le </a:t>
            </a:r>
            <a:r>
              <a:rPr sz="1700" spc="50" dirty="0">
                <a:solidFill>
                  <a:srgbClr val="231F20"/>
                </a:solidFill>
                <a:latin typeface="Calibri"/>
                <a:cs typeface="Calibri"/>
              </a:rPr>
              <a:t>consultant</a:t>
            </a:r>
            <a:r>
              <a:rPr sz="1700" spc="280" dirty="0">
                <a:solidFill>
                  <a:srgbClr val="231F20"/>
                </a:solidFill>
                <a:latin typeface="Calibri"/>
                <a:cs typeface="Calibri"/>
              </a:rPr>
              <a:t> </a:t>
            </a:r>
            <a:r>
              <a:rPr sz="1700" dirty="0">
                <a:solidFill>
                  <a:srgbClr val="231F20"/>
                </a:solidFill>
                <a:latin typeface="Calibri"/>
                <a:cs typeface="Calibri"/>
              </a:rPr>
              <a:t>cybersécurité,</a:t>
            </a:r>
            <a:r>
              <a:rPr sz="1700" spc="285" dirty="0">
                <a:solidFill>
                  <a:srgbClr val="231F20"/>
                </a:solidFill>
                <a:latin typeface="Calibri"/>
                <a:cs typeface="Calibri"/>
              </a:rPr>
              <a:t> </a:t>
            </a:r>
            <a:r>
              <a:rPr sz="1700" dirty="0">
                <a:solidFill>
                  <a:srgbClr val="231F20"/>
                </a:solidFill>
                <a:latin typeface="Calibri"/>
                <a:cs typeface="Calibri"/>
              </a:rPr>
              <a:t>l’analyste</a:t>
            </a:r>
            <a:r>
              <a:rPr sz="1700" spc="285" dirty="0">
                <a:solidFill>
                  <a:srgbClr val="231F20"/>
                </a:solidFill>
                <a:latin typeface="Calibri"/>
                <a:cs typeface="Calibri"/>
              </a:rPr>
              <a:t> </a:t>
            </a:r>
            <a:r>
              <a:rPr sz="1700" dirty="0">
                <a:solidFill>
                  <a:srgbClr val="231F20"/>
                </a:solidFill>
                <a:latin typeface="Calibri"/>
                <a:cs typeface="Calibri"/>
              </a:rPr>
              <a:t>des</a:t>
            </a:r>
            <a:r>
              <a:rPr sz="1700" spc="285" dirty="0">
                <a:solidFill>
                  <a:srgbClr val="231F20"/>
                </a:solidFill>
                <a:latin typeface="Calibri"/>
                <a:cs typeface="Calibri"/>
              </a:rPr>
              <a:t> </a:t>
            </a:r>
            <a:r>
              <a:rPr sz="1700" spc="40" dirty="0">
                <a:solidFill>
                  <a:srgbClr val="231F20"/>
                </a:solidFill>
                <a:latin typeface="Calibri"/>
                <a:cs typeface="Calibri"/>
              </a:rPr>
              <a:t>incidents </a:t>
            </a:r>
            <a:r>
              <a:rPr sz="1700" dirty="0">
                <a:solidFill>
                  <a:srgbClr val="231F20"/>
                </a:solidFill>
                <a:latin typeface="Calibri"/>
                <a:cs typeface="Calibri"/>
              </a:rPr>
              <a:t>de</a:t>
            </a:r>
            <a:r>
              <a:rPr sz="1700" spc="110" dirty="0">
                <a:solidFill>
                  <a:srgbClr val="231F20"/>
                </a:solidFill>
                <a:latin typeface="Calibri"/>
                <a:cs typeface="Calibri"/>
              </a:rPr>
              <a:t> </a:t>
            </a:r>
            <a:r>
              <a:rPr sz="1700" spc="50" dirty="0">
                <a:solidFill>
                  <a:srgbClr val="231F20"/>
                </a:solidFill>
                <a:latin typeface="Calibri"/>
                <a:cs typeface="Calibri"/>
              </a:rPr>
              <a:t>sécurité</a:t>
            </a:r>
            <a:r>
              <a:rPr sz="1700" spc="110" dirty="0">
                <a:solidFill>
                  <a:srgbClr val="231F20"/>
                </a:solidFill>
                <a:latin typeface="Calibri"/>
                <a:cs typeface="Calibri"/>
              </a:rPr>
              <a:t> </a:t>
            </a:r>
            <a:r>
              <a:rPr sz="1700" dirty="0">
                <a:solidFill>
                  <a:srgbClr val="231F20"/>
                </a:solidFill>
                <a:latin typeface="Calibri"/>
                <a:cs typeface="Calibri"/>
              </a:rPr>
              <a:t>ou</a:t>
            </a:r>
            <a:r>
              <a:rPr sz="1700" spc="114" dirty="0">
                <a:solidFill>
                  <a:srgbClr val="231F20"/>
                </a:solidFill>
                <a:latin typeface="Calibri"/>
                <a:cs typeface="Calibri"/>
              </a:rPr>
              <a:t> </a:t>
            </a:r>
            <a:r>
              <a:rPr sz="1700" dirty="0">
                <a:solidFill>
                  <a:srgbClr val="231F20"/>
                </a:solidFill>
                <a:latin typeface="Calibri"/>
                <a:cs typeface="Calibri"/>
              </a:rPr>
              <a:t>bien</a:t>
            </a:r>
            <a:r>
              <a:rPr sz="1700" spc="110" dirty="0">
                <a:solidFill>
                  <a:srgbClr val="231F20"/>
                </a:solidFill>
                <a:latin typeface="Calibri"/>
                <a:cs typeface="Calibri"/>
              </a:rPr>
              <a:t> </a:t>
            </a:r>
            <a:r>
              <a:rPr sz="1700" dirty="0">
                <a:solidFill>
                  <a:srgbClr val="231F20"/>
                </a:solidFill>
                <a:latin typeface="Calibri"/>
                <a:cs typeface="Calibri"/>
              </a:rPr>
              <a:t>encore</a:t>
            </a:r>
            <a:r>
              <a:rPr sz="1700" spc="110" dirty="0">
                <a:solidFill>
                  <a:srgbClr val="231F20"/>
                </a:solidFill>
                <a:latin typeface="Calibri"/>
                <a:cs typeface="Calibri"/>
              </a:rPr>
              <a:t> </a:t>
            </a:r>
            <a:r>
              <a:rPr sz="1700" spc="55" dirty="0">
                <a:solidFill>
                  <a:srgbClr val="231F20"/>
                </a:solidFill>
                <a:latin typeface="Calibri"/>
                <a:cs typeface="Calibri"/>
              </a:rPr>
              <a:t>le</a:t>
            </a:r>
            <a:r>
              <a:rPr sz="1700" spc="114" dirty="0">
                <a:solidFill>
                  <a:srgbClr val="231F20"/>
                </a:solidFill>
                <a:latin typeface="Calibri"/>
                <a:cs typeface="Calibri"/>
              </a:rPr>
              <a:t> </a:t>
            </a:r>
            <a:r>
              <a:rPr sz="1700" dirty="0">
                <a:solidFill>
                  <a:srgbClr val="231F20"/>
                </a:solidFill>
                <a:latin typeface="Calibri"/>
                <a:cs typeface="Calibri"/>
              </a:rPr>
              <a:t>Responsable</a:t>
            </a:r>
            <a:r>
              <a:rPr sz="1700" spc="110" dirty="0">
                <a:solidFill>
                  <a:srgbClr val="231F20"/>
                </a:solidFill>
                <a:latin typeface="Calibri"/>
                <a:cs typeface="Calibri"/>
              </a:rPr>
              <a:t> </a:t>
            </a:r>
            <a:r>
              <a:rPr sz="1700" dirty="0">
                <a:solidFill>
                  <a:srgbClr val="231F20"/>
                </a:solidFill>
                <a:latin typeface="Calibri"/>
                <a:cs typeface="Calibri"/>
              </a:rPr>
              <a:t>de</a:t>
            </a:r>
            <a:r>
              <a:rPr sz="1700" spc="114" dirty="0">
                <a:solidFill>
                  <a:srgbClr val="231F20"/>
                </a:solidFill>
                <a:latin typeface="Calibri"/>
                <a:cs typeface="Calibri"/>
              </a:rPr>
              <a:t> </a:t>
            </a:r>
            <a:r>
              <a:rPr sz="1700" spc="60" dirty="0">
                <a:solidFill>
                  <a:srgbClr val="231F20"/>
                </a:solidFill>
                <a:latin typeface="Calibri"/>
                <a:cs typeface="Calibri"/>
              </a:rPr>
              <a:t>la </a:t>
            </a:r>
            <a:r>
              <a:rPr sz="1700" spc="55" dirty="0">
                <a:solidFill>
                  <a:srgbClr val="231F20"/>
                </a:solidFill>
                <a:latin typeface="Calibri"/>
                <a:cs typeface="Calibri"/>
              </a:rPr>
              <a:t>Sécurité</a:t>
            </a:r>
            <a:r>
              <a:rPr sz="1700" spc="180" dirty="0">
                <a:solidFill>
                  <a:srgbClr val="231F20"/>
                </a:solidFill>
                <a:latin typeface="Calibri"/>
                <a:cs typeface="Calibri"/>
              </a:rPr>
              <a:t> </a:t>
            </a:r>
            <a:r>
              <a:rPr sz="1700" dirty="0">
                <a:solidFill>
                  <a:srgbClr val="231F20"/>
                </a:solidFill>
                <a:latin typeface="Calibri"/>
                <a:cs typeface="Calibri"/>
              </a:rPr>
              <a:t>des</a:t>
            </a:r>
            <a:r>
              <a:rPr sz="1700" spc="185" dirty="0">
                <a:solidFill>
                  <a:srgbClr val="231F20"/>
                </a:solidFill>
                <a:latin typeface="Calibri"/>
                <a:cs typeface="Calibri"/>
              </a:rPr>
              <a:t> </a:t>
            </a:r>
            <a:r>
              <a:rPr sz="1700" dirty="0">
                <a:solidFill>
                  <a:srgbClr val="231F20"/>
                </a:solidFill>
                <a:latin typeface="Calibri"/>
                <a:cs typeface="Calibri"/>
              </a:rPr>
              <a:t>Systèmes</a:t>
            </a:r>
            <a:r>
              <a:rPr sz="1700" spc="185" dirty="0">
                <a:solidFill>
                  <a:srgbClr val="231F20"/>
                </a:solidFill>
                <a:latin typeface="Calibri"/>
                <a:cs typeface="Calibri"/>
              </a:rPr>
              <a:t> </a:t>
            </a:r>
            <a:r>
              <a:rPr sz="1700" dirty="0">
                <a:solidFill>
                  <a:srgbClr val="231F20"/>
                </a:solidFill>
                <a:latin typeface="Calibri"/>
                <a:cs typeface="Calibri"/>
              </a:rPr>
              <a:t>d’Information</a:t>
            </a:r>
            <a:r>
              <a:rPr sz="1700" spc="180" dirty="0">
                <a:solidFill>
                  <a:srgbClr val="231F20"/>
                </a:solidFill>
                <a:latin typeface="Calibri"/>
                <a:cs typeface="Calibri"/>
              </a:rPr>
              <a:t> </a:t>
            </a:r>
            <a:r>
              <a:rPr sz="1700" spc="90" dirty="0">
                <a:solidFill>
                  <a:srgbClr val="231F20"/>
                </a:solidFill>
                <a:latin typeface="Calibri"/>
                <a:cs typeface="Calibri"/>
              </a:rPr>
              <a:t>(RSSI),</a:t>
            </a:r>
            <a:r>
              <a:rPr sz="1700" spc="185" dirty="0">
                <a:solidFill>
                  <a:srgbClr val="231F20"/>
                </a:solidFill>
                <a:latin typeface="Calibri"/>
                <a:cs typeface="Calibri"/>
              </a:rPr>
              <a:t> </a:t>
            </a:r>
            <a:r>
              <a:rPr sz="1700" spc="30" dirty="0">
                <a:solidFill>
                  <a:srgbClr val="231F20"/>
                </a:solidFill>
                <a:latin typeface="Calibri"/>
                <a:cs typeface="Calibri"/>
              </a:rPr>
              <a:t>mais </a:t>
            </a:r>
            <a:r>
              <a:rPr sz="1700" dirty="0">
                <a:solidFill>
                  <a:srgbClr val="231F20"/>
                </a:solidFill>
                <a:latin typeface="Calibri"/>
                <a:cs typeface="Calibri"/>
              </a:rPr>
              <a:t>également</a:t>
            </a:r>
            <a:r>
              <a:rPr sz="1700" spc="195" dirty="0">
                <a:solidFill>
                  <a:srgbClr val="231F20"/>
                </a:solidFill>
                <a:latin typeface="Calibri"/>
                <a:cs typeface="Calibri"/>
              </a:rPr>
              <a:t> </a:t>
            </a:r>
            <a:r>
              <a:rPr sz="1700" spc="65" dirty="0">
                <a:solidFill>
                  <a:srgbClr val="231F20"/>
                </a:solidFill>
                <a:latin typeface="Calibri"/>
                <a:cs typeface="Calibri"/>
              </a:rPr>
              <a:t>les</a:t>
            </a:r>
            <a:r>
              <a:rPr sz="1700" spc="200" dirty="0">
                <a:solidFill>
                  <a:srgbClr val="231F20"/>
                </a:solidFill>
                <a:latin typeface="Calibri"/>
                <a:cs typeface="Calibri"/>
              </a:rPr>
              <a:t> </a:t>
            </a:r>
            <a:r>
              <a:rPr sz="1700" dirty="0">
                <a:solidFill>
                  <a:srgbClr val="231F20"/>
                </a:solidFill>
                <a:latin typeface="Calibri"/>
                <a:cs typeface="Calibri"/>
              </a:rPr>
              <a:t>métiers</a:t>
            </a:r>
            <a:r>
              <a:rPr sz="1700" spc="190" dirty="0">
                <a:solidFill>
                  <a:srgbClr val="231F20"/>
                </a:solidFill>
                <a:latin typeface="Calibri"/>
                <a:cs typeface="Calibri"/>
              </a:rPr>
              <a:t> </a:t>
            </a:r>
            <a:r>
              <a:rPr sz="1700" dirty="0">
                <a:solidFill>
                  <a:srgbClr val="231F20"/>
                </a:solidFill>
                <a:latin typeface="Calibri"/>
                <a:cs typeface="Calibri"/>
              </a:rPr>
              <a:t>de</a:t>
            </a:r>
            <a:r>
              <a:rPr sz="1700" spc="200" dirty="0">
                <a:solidFill>
                  <a:srgbClr val="231F20"/>
                </a:solidFill>
                <a:latin typeface="Calibri"/>
                <a:cs typeface="Calibri"/>
              </a:rPr>
              <a:t> </a:t>
            </a:r>
            <a:r>
              <a:rPr sz="1700" dirty="0">
                <a:solidFill>
                  <a:srgbClr val="231F20"/>
                </a:solidFill>
                <a:latin typeface="Calibri"/>
                <a:cs typeface="Calibri"/>
              </a:rPr>
              <a:t>commerciaux,</a:t>
            </a:r>
            <a:r>
              <a:rPr sz="1700" spc="190" dirty="0">
                <a:solidFill>
                  <a:srgbClr val="231F20"/>
                </a:solidFill>
                <a:latin typeface="Calibri"/>
                <a:cs typeface="Calibri"/>
              </a:rPr>
              <a:t> </a:t>
            </a:r>
            <a:r>
              <a:rPr sz="1700" spc="50" dirty="0">
                <a:solidFill>
                  <a:srgbClr val="231F20"/>
                </a:solidFill>
                <a:latin typeface="Calibri"/>
                <a:cs typeface="Calibri"/>
              </a:rPr>
              <a:t>chef</a:t>
            </a:r>
            <a:r>
              <a:rPr sz="1700" spc="200" dirty="0">
                <a:solidFill>
                  <a:srgbClr val="231F20"/>
                </a:solidFill>
                <a:latin typeface="Calibri"/>
                <a:cs typeface="Calibri"/>
              </a:rPr>
              <a:t> </a:t>
            </a:r>
            <a:r>
              <a:rPr sz="1700" spc="-25" dirty="0">
                <a:solidFill>
                  <a:srgbClr val="231F20"/>
                </a:solidFill>
                <a:latin typeface="Calibri"/>
                <a:cs typeface="Calibri"/>
              </a:rPr>
              <a:t>de </a:t>
            </a:r>
            <a:r>
              <a:rPr sz="1700" dirty="0">
                <a:solidFill>
                  <a:srgbClr val="231F20"/>
                </a:solidFill>
                <a:latin typeface="Calibri"/>
                <a:cs typeface="Calibri"/>
              </a:rPr>
              <a:t>projets</a:t>
            </a:r>
            <a:r>
              <a:rPr sz="1700" spc="215" dirty="0">
                <a:solidFill>
                  <a:srgbClr val="231F20"/>
                </a:solidFill>
                <a:latin typeface="Calibri"/>
                <a:cs typeface="Calibri"/>
              </a:rPr>
              <a:t> </a:t>
            </a:r>
            <a:r>
              <a:rPr sz="1700" dirty="0">
                <a:solidFill>
                  <a:srgbClr val="231F20"/>
                </a:solidFill>
                <a:latin typeface="Calibri"/>
                <a:cs typeface="Calibri"/>
              </a:rPr>
              <a:t>cyber</a:t>
            </a:r>
            <a:r>
              <a:rPr sz="1700" spc="215" dirty="0">
                <a:solidFill>
                  <a:srgbClr val="231F20"/>
                </a:solidFill>
                <a:latin typeface="Calibri"/>
                <a:cs typeface="Calibri"/>
              </a:rPr>
              <a:t> </a:t>
            </a:r>
            <a:r>
              <a:rPr sz="1700" dirty="0">
                <a:solidFill>
                  <a:srgbClr val="231F20"/>
                </a:solidFill>
                <a:latin typeface="Calibri"/>
                <a:cs typeface="Calibri"/>
              </a:rPr>
              <a:t>ou</a:t>
            </a:r>
            <a:r>
              <a:rPr sz="1700" spc="215" dirty="0">
                <a:solidFill>
                  <a:srgbClr val="231F20"/>
                </a:solidFill>
                <a:latin typeface="Calibri"/>
                <a:cs typeface="Calibri"/>
              </a:rPr>
              <a:t> </a:t>
            </a:r>
            <a:r>
              <a:rPr sz="1700" dirty="0">
                <a:solidFill>
                  <a:srgbClr val="231F20"/>
                </a:solidFill>
                <a:latin typeface="Calibri"/>
                <a:cs typeface="Calibri"/>
              </a:rPr>
              <a:t>responsable</a:t>
            </a:r>
            <a:r>
              <a:rPr sz="1700" spc="215" dirty="0">
                <a:solidFill>
                  <a:srgbClr val="231F20"/>
                </a:solidFill>
                <a:latin typeface="Calibri"/>
                <a:cs typeface="Calibri"/>
              </a:rPr>
              <a:t> </a:t>
            </a:r>
            <a:r>
              <a:rPr sz="1700" spc="-10" dirty="0">
                <a:solidFill>
                  <a:srgbClr val="231F20"/>
                </a:solidFill>
                <a:latin typeface="Calibri"/>
                <a:cs typeface="Calibri"/>
              </a:rPr>
              <a:t>marketing.</a:t>
            </a:r>
            <a:endParaRPr sz="1700" dirty="0">
              <a:latin typeface="Calibri"/>
              <a:cs typeface="Calibri"/>
            </a:endParaRPr>
          </a:p>
        </p:txBody>
      </p:sp>
      <p:sp>
        <p:nvSpPr>
          <p:cNvPr id="22" name="object 22"/>
          <p:cNvSpPr txBox="1"/>
          <p:nvPr/>
        </p:nvSpPr>
        <p:spPr>
          <a:xfrm>
            <a:off x="9076029" y="8478771"/>
            <a:ext cx="4718685" cy="1378585"/>
          </a:xfrm>
          <a:prstGeom prst="rect">
            <a:avLst/>
          </a:prstGeom>
        </p:spPr>
        <p:txBody>
          <a:bodyPr vert="horz" wrap="square" lIns="0" tIns="3175" rIns="0" bIns="0" rtlCol="0">
            <a:spAutoFit/>
          </a:bodyPr>
          <a:lstStyle/>
          <a:p>
            <a:pPr marL="12700" marR="5080">
              <a:lnSpc>
                <a:spcPct val="105100"/>
              </a:lnSpc>
              <a:spcBef>
                <a:spcPts val="25"/>
              </a:spcBef>
            </a:pPr>
            <a:r>
              <a:rPr sz="1700" b="1" spc="90" dirty="0">
                <a:solidFill>
                  <a:srgbClr val="231F20"/>
                </a:solidFill>
                <a:latin typeface="Calibri"/>
                <a:cs typeface="Calibri"/>
              </a:rPr>
              <a:t>Les</a:t>
            </a:r>
            <a:r>
              <a:rPr sz="1700" b="1" spc="150" dirty="0">
                <a:solidFill>
                  <a:srgbClr val="231F20"/>
                </a:solidFill>
                <a:latin typeface="Calibri"/>
                <a:cs typeface="Calibri"/>
              </a:rPr>
              <a:t> </a:t>
            </a:r>
            <a:r>
              <a:rPr sz="1700" b="1" spc="50" dirty="0">
                <a:solidFill>
                  <a:srgbClr val="231F20"/>
                </a:solidFill>
                <a:latin typeface="Calibri"/>
                <a:cs typeface="Calibri"/>
              </a:rPr>
              <a:t>opportunités</a:t>
            </a:r>
            <a:r>
              <a:rPr sz="1700" b="1" spc="150" dirty="0">
                <a:solidFill>
                  <a:srgbClr val="231F20"/>
                </a:solidFill>
                <a:latin typeface="Calibri"/>
                <a:cs typeface="Calibri"/>
              </a:rPr>
              <a:t> </a:t>
            </a:r>
            <a:r>
              <a:rPr sz="1700" b="1" dirty="0">
                <a:solidFill>
                  <a:srgbClr val="231F20"/>
                </a:solidFill>
                <a:latin typeface="Calibri"/>
                <a:cs typeface="Calibri"/>
              </a:rPr>
              <a:t>de</a:t>
            </a:r>
            <a:r>
              <a:rPr sz="1700" b="1" spc="145" dirty="0">
                <a:solidFill>
                  <a:srgbClr val="231F20"/>
                </a:solidFill>
                <a:latin typeface="Calibri"/>
                <a:cs typeface="Calibri"/>
              </a:rPr>
              <a:t> </a:t>
            </a:r>
            <a:r>
              <a:rPr sz="1700" b="1" dirty="0">
                <a:solidFill>
                  <a:srgbClr val="231F20"/>
                </a:solidFill>
                <a:latin typeface="Calibri"/>
                <a:cs typeface="Calibri"/>
              </a:rPr>
              <a:t>recrutement</a:t>
            </a:r>
            <a:r>
              <a:rPr sz="1700" b="1" spc="155" dirty="0">
                <a:solidFill>
                  <a:srgbClr val="231F20"/>
                </a:solidFill>
                <a:latin typeface="Calibri"/>
                <a:cs typeface="Calibri"/>
              </a:rPr>
              <a:t> </a:t>
            </a:r>
            <a:r>
              <a:rPr sz="1700" b="1" spc="-20" dirty="0">
                <a:solidFill>
                  <a:srgbClr val="231F20"/>
                </a:solidFill>
                <a:latin typeface="Calibri"/>
                <a:cs typeface="Calibri"/>
              </a:rPr>
              <a:t>sont</a:t>
            </a:r>
            <a:r>
              <a:rPr sz="1700" b="1" spc="500" dirty="0">
                <a:solidFill>
                  <a:srgbClr val="231F20"/>
                </a:solidFill>
                <a:latin typeface="Calibri"/>
                <a:cs typeface="Calibri"/>
              </a:rPr>
              <a:t>  </a:t>
            </a:r>
            <a:r>
              <a:rPr sz="1700" b="1" dirty="0">
                <a:solidFill>
                  <a:srgbClr val="231F20"/>
                </a:solidFill>
                <a:latin typeface="Calibri"/>
                <a:cs typeface="Calibri"/>
              </a:rPr>
              <a:t>nombreuses</a:t>
            </a:r>
            <a:r>
              <a:rPr sz="1700" b="1" spc="240" dirty="0">
                <a:solidFill>
                  <a:srgbClr val="231F20"/>
                </a:solidFill>
                <a:latin typeface="Calibri"/>
                <a:cs typeface="Calibri"/>
              </a:rPr>
              <a:t> </a:t>
            </a:r>
            <a:r>
              <a:rPr sz="1700" dirty="0">
                <a:solidFill>
                  <a:srgbClr val="231F20"/>
                </a:solidFill>
                <a:latin typeface="Calibri"/>
                <a:cs typeface="Calibri"/>
              </a:rPr>
              <a:t>avec</a:t>
            </a:r>
            <a:r>
              <a:rPr sz="1700" spc="240" dirty="0">
                <a:solidFill>
                  <a:srgbClr val="231F20"/>
                </a:solidFill>
                <a:latin typeface="Calibri"/>
                <a:cs typeface="Calibri"/>
              </a:rPr>
              <a:t> </a:t>
            </a:r>
            <a:r>
              <a:rPr sz="1700" dirty="0">
                <a:solidFill>
                  <a:srgbClr val="231F20"/>
                </a:solidFill>
                <a:latin typeface="Calibri"/>
                <a:cs typeface="Calibri"/>
              </a:rPr>
              <a:t>une</a:t>
            </a:r>
            <a:r>
              <a:rPr sz="1700" spc="235" dirty="0">
                <a:solidFill>
                  <a:srgbClr val="231F20"/>
                </a:solidFill>
                <a:latin typeface="Calibri"/>
                <a:cs typeface="Calibri"/>
              </a:rPr>
              <a:t> </a:t>
            </a:r>
            <a:r>
              <a:rPr sz="1700" dirty="0">
                <a:solidFill>
                  <a:srgbClr val="231F20"/>
                </a:solidFill>
                <a:latin typeface="Calibri"/>
                <a:cs typeface="Calibri"/>
              </a:rPr>
              <a:t>rémunération</a:t>
            </a:r>
            <a:r>
              <a:rPr sz="1700" spc="225" dirty="0">
                <a:solidFill>
                  <a:srgbClr val="231F20"/>
                </a:solidFill>
                <a:latin typeface="Calibri"/>
                <a:cs typeface="Calibri"/>
              </a:rPr>
              <a:t> </a:t>
            </a:r>
            <a:r>
              <a:rPr sz="1700" spc="-10" dirty="0">
                <a:solidFill>
                  <a:srgbClr val="231F20"/>
                </a:solidFill>
                <a:latin typeface="Calibri"/>
                <a:cs typeface="Calibri"/>
              </a:rPr>
              <a:t>attractive</a:t>
            </a:r>
            <a:r>
              <a:rPr sz="1700" spc="500" dirty="0">
                <a:solidFill>
                  <a:srgbClr val="231F20"/>
                </a:solidFill>
                <a:latin typeface="Calibri"/>
                <a:cs typeface="Calibri"/>
              </a:rPr>
              <a:t> </a:t>
            </a:r>
            <a:r>
              <a:rPr sz="1700" spc="55" dirty="0">
                <a:solidFill>
                  <a:srgbClr val="231F20"/>
                </a:solidFill>
                <a:latin typeface="Calibri"/>
                <a:cs typeface="Calibri"/>
              </a:rPr>
              <a:t>(plus</a:t>
            </a:r>
            <a:r>
              <a:rPr sz="1700" spc="95" dirty="0">
                <a:solidFill>
                  <a:srgbClr val="231F20"/>
                </a:solidFill>
                <a:latin typeface="Calibri"/>
                <a:cs typeface="Calibri"/>
              </a:rPr>
              <a:t> </a:t>
            </a:r>
            <a:r>
              <a:rPr sz="1700" dirty="0">
                <a:solidFill>
                  <a:srgbClr val="231F20"/>
                </a:solidFill>
                <a:latin typeface="Calibri"/>
                <a:cs typeface="Calibri"/>
              </a:rPr>
              <a:t>importante</a:t>
            </a:r>
            <a:r>
              <a:rPr sz="1700" spc="95" dirty="0">
                <a:solidFill>
                  <a:srgbClr val="231F20"/>
                </a:solidFill>
                <a:latin typeface="Calibri"/>
                <a:cs typeface="Calibri"/>
              </a:rPr>
              <a:t> </a:t>
            </a:r>
            <a:r>
              <a:rPr sz="1700" dirty="0">
                <a:solidFill>
                  <a:srgbClr val="231F20"/>
                </a:solidFill>
                <a:latin typeface="Calibri"/>
                <a:cs typeface="Calibri"/>
              </a:rPr>
              <a:t>que</a:t>
            </a:r>
            <a:r>
              <a:rPr sz="1700" spc="95" dirty="0">
                <a:solidFill>
                  <a:srgbClr val="231F20"/>
                </a:solidFill>
                <a:latin typeface="Calibri"/>
                <a:cs typeface="Calibri"/>
              </a:rPr>
              <a:t> </a:t>
            </a:r>
            <a:r>
              <a:rPr sz="1700" spc="85" dirty="0">
                <a:solidFill>
                  <a:srgbClr val="231F20"/>
                </a:solidFill>
                <a:latin typeface="Calibri"/>
                <a:cs typeface="Calibri"/>
              </a:rPr>
              <a:t>la</a:t>
            </a:r>
            <a:r>
              <a:rPr sz="1700" spc="90" dirty="0">
                <a:solidFill>
                  <a:srgbClr val="231F20"/>
                </a:solidFill>
                <a:latin typeface="Calibri"/>
                <a:cs typeface="Calibri"/>
              </a:rPr>
              <a:t> </a:t>
            </a:r>
            <a:r>
              <a:rPr sz="1700" dirty="0">
                <a:solidFill>
                  <a:srgbClr val="231F20"/>
                </a:solidFill>
                <a:latin typeface="Calibri"/>
                <a:cs typeface="Calibri"/>
              </a:rPr>
              <a:t>moyenne)</a:t>
            </a:r>
            <a:r>
              <a:rPr sz="1700" spc="95" dirty="0">
                <a:solidFill>
                  <a:srgbClr val="231F20"/>
                </a:solidFill>
                <a:latin typeface="Calibri"/>
                <a:cs typeface="Calibri"/>
              </a:rPr>
              <a:t> </a:t>
            </a:r>
            <a:r>
              <a:rPr sz="1700" dirty="0">
                <a:solidFill>
                  <a:srgbClr val="231F20"/>
                </a:solidFill>
                <a:latin typeface="Calibri"/>
                <a:cs typeface="Calibri"/>
              </a:rPr>
              <a:t>et</a:t>
            </a:r>
            <a:r>
              <a:rPr sz="1700" spc="95" dirty="0">
                <a:solidFill>
                  <a:srgbClr val="231F20"/>
                </a:solidFill>
                <a:latin typeface="Calibri"/>
                <a:cs typeface="Calibri"/>
              </a:rPr>
              <a:t> </a:t>
            </a:r>
            <a:r>
              <a:rPr sz="1700" dirty="0">
                <a:solidFill>
                  <a:srgbClr val="231F20"/>
                </a:solidFill>
                <a:latin typeface="Calibri"/>
                <a:cs typeface="Calibri"/>
              </a:rPr>
              <a:t>une</a:t>
            </a:r>
            <a:r>
              <a:rPr sz="1700" spc="100" dirty="0">
                <a:solidFill>
                  <a:srgbClr val="231F20"/>
                </a:solidFill>
                <a:latin typeface="Calibri"/>
                <a:cs typeface="Calibri"/>
              </a:rPr>
              <a:t> </a:t>
            </a:r>
            <a:r>
              <a:rPr sz="1700" spc="-10" dirty="0">
                <a:solidFill>
                  <a:srgbClr val="231F20"/>
                </a:solidFill>
                <a:latin typeface="Calibri"/>
                <a:cs typeface="Calibri"/>
              </a:rPr>
              <a:t>évolution </a:t>
            </a:r>
            <a:r>
              <a:rPr sz="1700" dirty="0">
                <a:solidFill>
                  <a:srgbClr val="231F20"/>
                </a:solidFill>
                <a:latin typeface="Calibri"/>
                <a:cs typeface="Calibri"/>
              </a:rPr>
              <a:t>de</a:t>
            </a:r>
            <a:r>
              <a:rPr sz="1700" spc="190" dirty="0">
                <a:solidFill>
                  <a:srgbClr val="231F20"/>
                </a:solidFill>
                <a:latin typeface="Calibri"/>
                <a:cs typeface="Calibri"/>
              </a:rPr>
              <a:t> </a:t>
            </a:r>
            <a:r>
              <a:rPr sz="1700" dirty="0">
                <a:solidFill>
                  <a:srgbClr val="231F20"/>
                </a:solidFill>
                <a:latin typeface="Calibri"/>
                <a:cs typeface="Calibri"/>
              </a:rPr>
              <a:t>carrière</a:t>
            </a:r>
            <a:r>
              <a:rPr sz="1700" spc="190" dirty="0">
                <a:solidFill>
                  <a:srgbClr val="231F20"/>
                </a:solidFill>
                <a:latin typeface="Calibri"/>
                <a:cs typeface="Calibri"/>
              </a:rPr>
              <a:t> </a:t>
            </a:r>
            <a:r>
              <a:rPr sz="1700" dirty="0">
                <a:solidFill>
                  <a:srgbClr val="231F20"/>
                </a:solidFill>
                <a:latin typeface="Calibri"/>
                <a:cs typeface="Calibri"/>
              </a:rPr>
              <a:t>(évolution</a:t>
            </a:r>
            <a:r>
              <a:rPr sz="1700" spc="185" dirty="0">
                <a:solidFill>
                  <a:srgbClr val="231F20"/>
                </a:solidFill>
                <a:latin typeface="Calibri"/>
                <a:cs typeface="Calibri"/>
              </a:rPr>
              <a:t> </a:t>
            </a:r>
            <a:r>
              <a:rPr sz="1700" dirty="0">
                <a:solidFill>
                  <a:srgbClr val="231F20"/>
                </a:solidFill>
                <a:latin typeface="Calibri"/>
                <a:cs typeface="Calibri"/>
              </a:rPr>
              <a:t>vers</a:t>
            </a:r>
            <a:r>
              <a:rPr sz="1700" spc="190" dirty="0">
                <a:solidFill>
                  <a:srgbClr val="231F20"/>
                </a:solidFill>
                <a:latin typeface="Calibri"/>
                <a:cs typeface="Calibri"/>
              </a:rPr>
              <a:t> </a:t>
            </a:r>
            <a:r>
              <a:rPr sz="1700" dirty="0">
                <a:solidFill>
                  <a:srgbClr val="231F20"/>
                </a:solidFill>
                <a:latin typeface="Calibri"/>
                <a:cs typeface="Calibri"/>
              </a:rPr>
              <a:t>des</a:t>
            </a:r>
            <a:r>
              <a:rPr sz="1700" spc="190" dirty="0">
                <a:solidFill>
                  <a:srgbClr val="231F20"/>
                </a:solidFill>
                <a:latin typeface="Calibri"/>
                <a:cs typeface="Calibri"/>
              </a:rPr>
              <a:t> </a:t>
            </a:r>
            <a:r>
              <a:rPr sz="1700" dirty="0">
                <a:solidFill>
                  <a:srgbClr val="231F20"/>
                </a:solidFill>
                <a:latin typeface="Calibri"/>
                <a:cs typeface="Calibri"/>
              </a:rPr>
              <a:t>postes</a:t>
            </a:r>
            <a:r>
              <a:rPr sz="1700" spc="190" dirty="0">
                <a:solidFill>
                  <a:srgbClr val="231F20"/>
                </a:solidFill>
                <a:latin typeface="Calibri"/>
                <a:cs typeface="Calibri"/>
              </a:rPr>
              <a:t> </a:t>
            </a:r>
            <a:r>
              <a:rPr sz="1700" spc="-10" dirty="0">
                <a:solidFill>
                  <a:srgbClr val="231F20"/>
                </a:solidFill>
                <a:latin typeface="Calibri"/>
                <a:cs typeface="Calibri"/>
              </a:rPr>
              <a:t>différents </a:t>
            </a:r>
            <a:r>
              <a:rPr sz="1700" dirty="0">
                <a:solidFill>
                  <a:srgbClr val="231F20"/>
                </a:solidFill>
                <a:latin typeface="Calibri"/>
                <a:cs typeface="Calibri"/>
              </a:rPr>
              <a:t>tout</a:t>
            </a:r>
            <a:r>
              <a:rPr sz="1700" spc="125" dirty="0">
                <a:solidFill>
                  <a:srgbClr val="231F20"/>
                </a:solidFill>
                <a:latin typeface="Calibri"/>
                <a:cs typeface="Calibri"/>
              </a:rPr>
              <a:t> </a:t>
            </a:r>
            <a:r>
              <a:rPr sz="1700" dirty="0">
                <a:solidFill>
                  <a:srgbClr val="231F20"/>
                </a:solidFill>
                <a:latin typeface="Calibri"/>
                <a:cs typeface="Calibri"/>
              </a:rPr>
              <a:t>au</a:t>
            </a:r>
            <a:r>
              <a:rPr sz="1700" spc="125" dirty="0">
                <a:solidFill>
                  <a:srgbClr val="231F20"/>
                </a:solidFill>
                <a:latin typeface="Calibri"/>
                <a:cs typeface="Calibri"/>
              </a:rPr>
              <a:t> </a:t>
            </a:r>
            <a:r>
              <a:rPr sz="1700" spc="60" dirty="0">
                <a:solidFill>
                  <a:srgbClr val="231F20"/>
                </a:solidFill>
                <a:latin typeface="Calibri"/>
                <a:cs typeface="Calibri"/>
              </a:rPr>
              <a:t>long</a:t>
            </a:r>
            <a:r>
              <a:rPr sz="1700" spc="125" dirty="0">
                <a:solidFill>
                  <a:srgbClr val="231F20"/>
                </a:solidFill>
                <a:latin typeface="Calibri"/>
                <a:cs typeface="Calibri"/>
              </a:rPr>
              <a:t> </a:t>
            </a:r>
            <a:r>
              <a:rPr sz="1700" dirty="0">
                <a:solidFill>
                  <a:srgbClr val="231F20"/>
                </a:solidFill>
                <a:latin typeface="Calibri"/>
                <a:cs typeface="Calibri"/>
              </a:rPr>
              <a:t>de</a:t>
            </a:r>
            <a:r>
              <a:rPr sz="1700" spc="130" dirty="0">
                <a:solidFill>
                  <a:srgbClr val="231F20"/>
                </a:solidFill>
                <a:latin typeface="Calibri"/>
                <a:cs typeface="Calibri"/>
              </a:rPr>
              <a:t> </a:t>
            </a:r>
            <a:r>
              <a:rPr sz="1700" spc="70" dirty="0">
                <a:solidFill>
                  <a:srgbClr val="231F20"/>
                </a:solidFill>
                <a:latin typeface="Calibri"/>
                <a:cs typeface="Calibri"/>
              </a:rPr>
              <a:t>sa</a:t>
            </a:r>
            <a:r>
              <a:rPr sz="1700" spc="130" dirty="0">
                <a:solidFill>
                  <a:srgbClr val="231F20"/>
                </a:solidFill>
                <a:latin typeface="Calibri"/>
                <a:cs typeface="Calibri"/>
              </a:rPr>
              <a:t> </a:t>
            </a:r>
            <a:r>
              <a:rPr sz="1700" dirty="0">
                <a:solidFill>
                  <a:srgbClr val="231F20"/>
                </a:solidFill>
                <a:latin typeface="Calibri"/>
                <a:cs typeface="Calibri"/>
              </a:rPr>
              <a:t>vie</a:t>
            </a:r>
            <a:r>
              <a:rPr sz="1700" spc="120" dirty="0">
                <a:solidFill>
                  <a:srgbClr val="231F20"/>
                </a:solidFill>
                <a:latin typeface="Calibri"/>
                <a:cs typeface="Calibri"/>
              </a:rPr>
              <a:t> </a:t>
            </a:r>
            <a:r>
              <a:rPr sz="1700" dirty="0">
                <a:solidFill>
                  <a:srgbClr val="231F20"/>
                </a:solidFill>
                <a:latin typeface="Calibri"/>
                <a:cs typeface="Calibri"/>
              </a:rPr>
              <a:t>professionnelle,</a:t>
            </a:r>
            <a:r>
              <a:rPr sz="1700" spc="130" dirty="0">
                <a:solidFill>
                  <a:srgbClr val="231F20"/>
                </a:solidFill>
                <a:latin typeface="Calibri"/>
                <a:cs typeface="Calibri"/>
              </a:rPr>
              <a:t> </a:t>
            </a:r>
            <a:r>
              <a:rPr sz="1700" spc="-10" dirty="0">
                <a:solidFill>
                  <a:srgbClr val="231F20"/>
                </a:solidFill>
                <a:latin typeface="Calibri"/>
                <a:cs typeface="Calibri"/>
              </a:rPr>
              <a:t>etc.).</a:t>
            </a:r>
            <a:endParaRPr sz="1700" dirty="0">
              <a:latin typeface="Calibri"/>
              <a:cs typeface="Calibri"/>
            </a:endParaRPr>
          </a:p>
        </p:txBody>
      </p:sp>
      <p:sp>
        <p:nvSpPr>
          <p:cNvPr id="23" name="object 23"/>
          <p:cNvSpPr txBox="1"/>
          <p:nvPr/>
        </p:nvSpPr>
        <p:spPr>
          <a:xfrm>
            <a:off x="14110109" y="2216687"/>
            <a:ext cx="4925060" cy="2195195"/>
          </a:xfrm>
          <a:prstGeom prst="rect">
            <a:avLst/>
          </a:prstGeom>
        </p:spPr>
        <p:txBody>
          <a:bodyPr vert="horz" wrap="square" lIns="0" tIns="3175" rIns="0" bIns="0" rtlCol="0">
            <a:spAutoFit/>
          </a:bodyPr>
          <a:lstStyle/>
          <a:p>
            <a:pPr marL="12700" marR="161925">
              <a:lnSpc>
                <a:spcPct val="105100"/>
              </a:lnSpc>
              <a:spcBef>
                <a:spcPts val="25"/>
              </a:spcBef>
            </a:pPr>
            <a:r>
              <a:rPr sz="1700" spc="90" dirty="0">
                <a:solidFill>
                  <a:srgbClr val="231F20"/>
                </a:solidFill>
                <a:latin typeface="Calibri"/>
                <a:cs typeface="Calibri"/>
              </a:rPr>
              <a:t>Il</a:t>
            </a:r>
            <a:r>
              <a:rPr sz="1700" spc="95" dirty="0">
                <a:solidFill>
                  <a:srgbClr val="231F20"/>
                </a:solidFill>
                <a:latin typeface="Calibri"/>
                <a:cs typeface="Calibri"/>
              </a:rPr>
              <a:t> </a:t>
            </a:r>
            <a:r>
              <a:rPr sz="1700" dirty="0">
                <a:solidFill>
                  <a:srgbClr val="231F20"/>
                </a:solidFill>
                <a:latin typeface="Calibri"/>
                <a:cs typeface="Calibri"/>
              </a:rPr>
              <a:t>est</a:t>
            </a:r>
            <a:r>
              <a:rPr sz="1700" spc="100" dirty="0">
                <a:solidFill>
                  <a:srgbClr val="231F20"/>
                </a:solidFill>
                <a:latin typeface="Calibri"/>
                <a:cs typeface="Calibri"/>
              </a:rPr>
              <a:t> </a:t>
            </a:r>
            <a:r>
              <a:rPr sz="1700" spc="50" dirty="0">
                <a:solidFill>
                  <a:srgbClr val="231F20"/>
                </a:solidFill>
                <a:latin typeface="Calibri"/>
                <a:cs typeface="Calibri"/>
              </a:rPr>
              <a:t>difficile</a:t>
            </a:r>
            <a:r>
              <a:rPr sz="1700" spc="100" dirty="0">
                <a:solidFill>
                  <a:srgbClr val="231F20"/>
                </a:solidFill>
                <a:latin typeface="Calibri"/>
                <a:cs typeface="Calibri"/>
              </a:rPr>
              <a:t> </a:t>
            </a:r>
            <a:r>
              <a:rPr sz="1700" dirty="0">
                <a:solidFill>
                  <a:srgbClr val="231F20"/>
                </a:solidFill>
                <a:latin typeface="Calibri"/>
                <a:cs typeface="Calibri"/>
              </a:rPr>
              <a:t>de</a:t>
            </a:r>
            <a:r>
              <a:rPr sz="1700" spc="105" dirty="0">
                <a:solidFill>
                  <a:srgbClr val="231F20"/>
                </a:solidFill>
                <a:latin typeface="Calibri"/>
                <a:cs typeface="Calibri"/>
              </a:rPr>
              <a:t> </a:t>
            </a:r>
            <a:r>
              <a:rPr sz="1700" dirty="0">
                <a:solidFill>
                  <a:srgbClr val="231F20"/>
                </a:solidFill>
                <a:latin typeface="Calibri"/>
                <a:cs typeface="Calibri"/>
              </a:rPr>
              <a:t>donner</a:t>
            </a:r>
            <a:r>
              <a:rPr sz="1700" spc="100" dirty="0">
                <a:solidFill>
                  <a:srgbClr val="231F20"/>
                </a:solidFill>
                <a:latin typeface="Calibri"/>
                <a:cs typeface="Calibri"/>
              </a:rPr>
              <a:t> </a:t>
            </a:r>
            <a:r>
              <a:rPr sz="1700" dirty="0">
                <a:solidFill>
                  <a:srgbClr val="231F20"/>
                </a:solidFill>
                <a:latin typeface="Calibri"/>
                <a:cs typeface="Calibri"/>
              </a:rPr>
              <a:t>une</a:t>
            </a:r>
            <a:r>
              <a:rPr sz="1700" spc="105" dirty="0">
                <a:solidFill>
                  <a:srgbClr val="231F20"/>
                </a:solidFill>
                <a:latin typeface="Calibri"/>
                <a:cs typeface="Calibri"/>
              </a:rPr>
              <a:t> </a:t>
            </a:r>
            <a:r>
              <a:rPr sz="1700" spc="55" dirty="0">
                <a:solidFill>
                  <a:srgbClr val="231F20"/>
                </a:solidFill>
                <a:latin typeface="Calibri"/>
                <a:cs typeface="Calibri"/>
              </a:rPr>
              <a:t>liste</a:t>
            </a:r>
            <a:r>
              <a:rPr sz="1700" spc="100" dirty="0">
                <a:solidFill>
                  <a:srgbClr val="231F20"/>
                </a:solidFill>
                <a:latin typeface="Calibri"/>
                <a:cs typeface="Calibri"/>
              </a:rPr>
              <a:t> </a:t>
            </a:r>
            <a:r>
              <a:rPr sz="1700" dirty="0">
                <a:solidFill>
                  <a:srgbClr val="231F20"/>
                </a:solidFill>
                <a:latin typeface="Calibri"/>
                <a:cs typeface="Calibri"/>
              </a:rPr>
              <a:t>exhaustive</a:t>
            </a:r>
            <a:r>
              <a:rPr sz="1700" spc="105" dirty="0">
                <a:solidFill>
                  <a:srgbClr val="231F20"/>
                </a:solidFill>
                <a:latin typeface="Calibri"/>
                <a:cs typeface="Calibri"/>
              </a:rPr>
              <a:t> </a:t>
            </a:r>
            <a:r>
              <a:rPr sz="1700" spc="-25" dirty="0">
                <a:solidFill>
                  <a:srgbClr val="231F20"/>
                </a:solidFill>
                <a:latin typeface="Calibri"/>
                <a:cs typeface="Calibri"/>
              </a:rPr>
              <a:t>de </a:t>
            </a:r>
            <a:r>
              <a:rPr sz="1700" spc="50" dirty="0">
                <a:solidFill>
                  <a:srgbClr val="231F20"/>
                </a:solidFill>
                <a:latin typeface="Calibri"/>
                <a:cs typeface="Calibri"/>
              </a:rPr>
              <a:t>qualités</a:t>
            </a:r>
            <a:r>
              <a:rPr sz="1700" spc="85" dirty="0">
                <a:solidFill>
                  <a:srgbClr val="231F20"/>
                </a:solidFill>
                <a:latin typeface="Calibri"/>
                <a:cs typeface="Calibri"/>
              </a:rPr>
              <a:t> </a:t>
            </a:r>
            <a:r>
              <a:rPr sz="1700" dirty="0">
                <a:solidFill>
                  <a:srgbClr val="231F20"/>
                </a:solidFill>
                <a:latin typeface="Calibri"/>
                <a:cs typeface="Calibri"/>
              </a:rPr>
              <a:t>requises</a:t>
            </a:r>
            <a:r>
              <a:rPr sz="1700" spc="90" dirty="0">
                <a:solidFill>
                  <a:srgbClr val="231F20"/>
                </a:solidFill>
                <a:latin typeface="Calibri"/>
                <a:cs typeface="Calibri"/>
              </a:rPr>
              <a:t> </a:t>
            </a:r>
            <a:r>
              <a:rPr sz="1700" dirty="0">
                <a:solidFill>
                  <a:srgbClr val="231F20"/>
                </a:solidFill>
                <a:latin typeface="Calibri"/>
                <a:cs typeface="Calibri"/>
              </a:rPr>
              <a:t>pour</a:t>
            </a:r>
            <a:r>
              <a:rPr sz="1700" spc="90" dirty="0">
                <a:solidFill>
                  <a:srgbClr val="231F20"/>
                </a:solidFill>
                <a:latin typeface="Calibri"/>
                <a:cs typeface="Calibri"/>
              </a:rPr>
              <a:t> </a:t>
            </a:r>
            <a:r>
              <a:rPr sz="1700" spc="45" dirty="0">
                <a:solidFill>
                  <a:srgbClr val="231F20"/>
                </a:solidFill>
                <a:latin typeface="Calibri"/>
                <a:cs typeface="Calibri"/>
              </a:rPr>
              <a:t>travailler</a:t>
            </a:r>
            <a:r>
              <a:rPr sz="1700" spc="100" dirty="0">
                <a:solidFill>
                  <a:srgbClr val="231F20"/>
                </a:solidFill>
                <a:latin typeface="Calibri"/>
                <a:cs typeface="Calibri"/>
              </a:rPr>
              <a:t> </a:t>
            </a:r>
            <a:r>
              <a:rPr sz="1700" dirty="0">
                <a:solidFill>
                  <a:srgbClr val="231F20"/>
                </a:solidFill>
                <a:latin typeface="Calibri"/>
                <a:cs typeface="Calibri"/>
              </a:rPr>
              <a:t>dans</a:t>
            </a:r>
            <a:r>
              <a:rPr sz="1700" spc="95" dirty="0">
                <a:solidFill>
                  <a:srgbClr val="231F20"/>
                </a:solidFill>
                <a:latin typeface="Calibri"/>
                <a:cs typeface="Calibri"/>
              </a:rPr>
              <a:t> </a:t>
            </a:r>
            <a:r>
              <a:rPr sz="1700" spc="55" dirty="0">
                <a:solidFill>
                  <a:srgbClr val="231F20"/>
                </a:solidFill>
                <a:latin typeface="Calibri"/>
                <a:cs typeface="Calibri"/>
              </a:rPr>
              <a:t>le</a:t>
            </a:r>
            <a:r>
              <a:rPr sz="1700" spc="100" dirty="0">
                <a:solidFill>
                  <a:srgbClr val="231F20"/>
                </a:solidFill>
                <a:latin typeface="Calibri"/>
                <a:cs typeface="Calibri"/>
              </a:rPr>
              <a:t> </a:t>
            </a:r>
            <a:r>
              <a:rPr sz="1700" spc="-10" dirty="0">
                <a:solidFill>
                  <a:srgbClr val="231F20"/>
                </a:solidFill>
                <a:latin typeface="Calibri"/>
                <a:cs typeface="Calibri"/>
              </a:rPr>
              <a:t>domaine</a:t>
            </a:r>
            <a:r>
              <a:rPr sz="1700" spc="500" dirty="0">
                <a:solidFill>
                  <a:srgbClr val="231F20"/>
                </a:solidFill>
                <a:latin typeface="Calibri"/>
                <a:cs typeface="Calibri"/>
              </a:rPr>
              <a:t> </a:t>
            </a:r>
            <a:r>
              <a:rPr sz="1700" dirty="0">
                <a:solidFill>
                  <a:srgbClr val="231F20"/>
                </a:solidFill>
                <a:latin typeface="Calibri"/>
                <a:cs typeface="Calibri"/>
              </a:rPr>
              <a:t>de</a:t>
            </a:r>
            <a:r>
              <a:rPr sz="1700" spc="130" dirty="0">
                <a:solidFill>
                  <a:srgbClr val="231F20"/>
                </a:solidFill>
                <a:latin typeface="Calibri"/>
                <a:cs typeface="Calibri"/>
              </a:rPr>
              <a:t> </a:t>
            </a:r>
            <a:r>
              <a:rPr sz="1700" spc="85" dirty="0">
                <a:solidFill>
                  <a:srgbClr val="231F20"/>
                </a:solidFill>
                <a:latin typeface="Calibri"/>
                <a:cs typeface="Calibri"/>
              </a:rPr>
              <a:t>la</a:t>
            </a:r>
            <a:r>
              <a:rPr sz="1700" spc="120" dirty="0">
                <a:solidFill>
                  <a:srgbClr val="231F20"/>
                </a:solidFill>
                <a:latin typeface="Calibri"/>
                <a:cs typeface="Calibri"/>
              </a:rPr>
              <a:t> </a:t>
            </a:r>
            <a:r>
              <a:rPr sz="1700" dirty="0">
                <a:solidFill>
                  <a:srgbClr val="231F20"/>
                </a:solidFill>
                <a:latin typeface="Calibri"/>
                <a:cs typeface="Calibri"/>
              </a:rPr>
              <a:t>cybersécurité</a:t>
            </a:r>
            <a:r>
              <a:rPr sz="1700" spc="135" dirty="0">
                <a:solidFill>
                  <a:srgbClr val="231F20"/>
                </a:solidFill>
                <a:latin typeface="Calibri"/>
                <a:cs typeface="Calibri"/>
              </a:rPr>
              <a:t> </a:t>
            </a:r>
            <a:r>
              <a:rPr sz="1700" spc="60" dirty="0">
                <a:solidFill>
                  <a:srgbClr val="231F20"/>
                </a:solidFill>
                <a:latin typeface="Calibri"/>
                <a:cs typeface="Calibri"/>
              </a:rPr>
              <a:t>car</a:t>
            </a:r>
            <a:r>
              <a:rPr sz="1700" spc="130" dirty="0">
                <a:solidFill>
                  <a:srgbClr val="231F20"/>
                </a:solidFill>
                <a:latin typeface="Calibri"/>
                <a:cs typeface="Calibri"/>
              </a:rPr>
              <a:t> </a:t>
            </a:r>
            <a:r>
              <a:rPr sz="1700" spc="65" dirty="0">
                <a:solidFill>
                  <a:srgbClr val="231F20"/>
                </a:solidFill>
                <a:latin typeface="Calibri"/>
                <a:cs typeface="Calibri"/>
              </a:rPr>
              <a:t>les</a:t>
            </a:r>
            <a:r>
              <a:rPr sz="1700" spc="130" dirty="0">
                <a:solidFill>
                  <a:srgbClr val="231F20"/>
                </a:solidFill>
                <a:latin typeface="Calibri"/>
                <a:cs typeface="Calibri"/>
              </a:rPr>
              <a:t> </a:t>
            </a:r>
            <a:r>
              <a:rPr sz="1700" dirty="0">
                <a:solidFill>
                  <a:srgbClr val="231F20"/>
                </a:solidFill>
                <a:latin typeface="Calibri"/>
                <a:cs typeface="Calibri"/>
              </a:rPr>
              <a:t>postes</a:t>
            </a:r>
            <a:r>
              <a:rPr sz="1700" spc="130" dirty="0">
                <a:solidFill>
                  <a:srgbClr val="231F20"/>
                </a:solidFill>
                <a:latin typeface="Calibri"/>
                <a:cs typeface="Calibri"/>
              </a:rPr>
              <a:t> </a:t>
            </a:r>
            <a:r>
              <a:rPr sz="1700" spc="55" dirty="0">
                <a:solidFill>
                  <a:srgbClr val="231F20"/>
                </a:solidFill>
                <a:latin typeface="Calibri"/>
                <a:cs typeface="Calibri"/>
              </a:rPr>
              <a:t>à</a:t>
            </a:r>
            <a:r>
              <a:rPr sz="1700" spc="125" dirty="0">
                <a:solidFill>
                  <a:srgbClr val="231F20"/>
                </a:solidFill>
                <a:latin typeface="Calibri"/>
                <a:cs typeface="Calibri"/>
              </a:rPr>
              <a:t> </a:t>
            </a:r>
            <a:r>
              <a:rPr sz="1700" dirty="0">
                <a:solidFill>
                  <a:srgbClr val="231F20"/>
                </a:solidFill>
                <a:latin typeface="Calibri"/>
                <a:cs typeface="Calibri"/>
              </a:rPr>
              <a:t>pourvoir</a:t>
            </a:r>
            <a:r>
              <a:rPr sz="1700" spc="130" dirty="0">
                <a:solidFill>
                  <a:srgbClr val="231F20"/>
                </a:solidFill>
                <a:latin typeface="Calibri"/>
                <a:cs typeface="Calibri"/>
              </a:rPr>
              <a:t> </a:t>
            </a:r>
            <a:r>
              <a:rPr sz="1700" spc="-20" dirty="0">
                <a:solidFill>
                  <a:srgbClr val="231F20"/>
                </a:solidFill>
                <a:latin typeface="Calibri"/>
                <a:cs typeface="Calibri"/>
              </a:rPr>
              <a:t>sont </a:t>
            </a:r>
            <a:r>
              <a:rPr sz="1700" dirty="0">
                <a:solidFill>
                  <a:srgbClr val="231F20"/>
                </a:solidFill>
                <a:latin typeface="Calibri"/>
                <a:cs typeface="Calibri"/>
              </a:rPr>
              <a:t>très</a:t>
            </a:r>
            <a:r>
              <a:rPr sz="1700" spc="45" dirty="0">
                <a:solidFill>
                  <a:srgbClr val="231F20"/>
                </a:solidFill>
                <a:latin typeface="Calibri"/>
                <a:cs typeface="Calibri"/>
              </a:rPr>
              <a:t> variés. </a:t>
            </a:r>
            <a:r>
              <a:rPr sz="1700" dirty="0">
                <a:solidFill>
                  <a:srgbClr val="231F20"/>
                </a:solidFill>
                <a:latin typeface="Calibri"/>
                <a:cs typeface="Calibri"/>
              </a:rPr>
              <a:t>Toutefois,</a:t>
            </a:r>
            <a:r>
              <a:rPr sz="1700" spc="50" dirty="0">
                <a:solidFill>
                  <a:srgbClr val="231F20"/>
                </a:solidFill>
                <a:latin typeface="Calibri"/>
                <a:cs typeface="Calibri"/>
              </a:rPr>
              <a:t> </a:t>
            </a:r>
            <a:r>
              <a:rPr sz="1700" spc="65" dirty="0">
                <a:solidFill>
                  <a:srgbClr val="231F20"/>
                </a:solidFill>
                <a:latin typeface="Calibri"/>
                <a:cs typeface="Calibri"/>
              </a:rPr>
              <a:t>les</a:t>
            </a:r>
            <a:r>
              <a:rPr sz="1700" spc="50" dirty="0">
                <a:solidFill>
                  <a:srgbClr val="231F20"/>
                </a:solidFill>
                <a:latin typeface="Calibri"/>
                <a:cs typeface="Calibri"/>
              </a:rPr>
              <a:t> qualités</a:t>
            </a:r>
            <a:r>
              <a:rPr sz="1700" spc="45" dirty="0">
                <a:solidFill>
                  <a:srgbClr val="231F20"/>
                </a:solidFill>
                <a:latin typeface="Calibri"/>
                <a:cs typeface="Calibri"/>
              </a:rPr>
              <a:t> suivantes</a:t>
            </a:r>
            <a:r>
              <a:rPr sz="1700" spc="50" dirty="0">
                <a:solidFill>
                  <a:srgbClr val="231F20"/>
                </a:solidFill>
                <a:latin typeface="Calibri"/>
                <a:cs typeface="Calibri"/>
              </a:rPr>
              <a:t> </a:t>
            </a:r>
            <a:r>
              <a:rPr sz="1700" spc="-20" dirty="0">
                <a:solidFill>
                  <a:srgbClr val="231F20"/>
                </a:solidFill>
                <a:latin typeface="Calibri"/>
                <a:cs typeface="Calibri"/>
              </a:rPr>
              <a:t>sont </a:t>
            </a:r>
            <a:r>
              <a:rPr sz="1700" dirty="0">
                <a:solidFill>
                  <a:srgbClr val="231F20"/>
                </a:solidFill>
                <a:latin typeface="Calibri"/>
                <a:cs typeface="Calibri"/>
              </a:rPr>
              <a:t>généralement</a:t>
            </a:r>
            <a:r>
              <a:rPr sz="1700" spc="200" dirty="0">
                <a:solidFill>
                  <a:srgbClr val="231F20"/>
                </a:solidFill>
                <a:latin typeface="Calibri"/>
                <a:cs typeface="Calibri"/>
              </a:rPr>
              <a:t> </a:t>
            </a:r>
            <a:r>
              <a:rPr sz="1700" dirty="0">
                <a:solidFill>
                  <a:srgbClr val="231F20"/>
                </a:solidFill>
                <a:latin typeface="Calibri"/>
                <a:cs typeface="Calibri"/>
              </a:rPr>
              <a:t>observées</a:t>
            </a:r>
            <a:r>
              <a:rPr sz="1700" spc="200" dirty="0">
                <a:solidFill>
                  <a:srgbClr val="231F20"/>
                </a:solidFill>
                <a:latin typeface="Calibri"/>
                <a:cs typeface="Calibri"/>
              </a:rPr>
              <a:t> </a:t>
            </a:r>
            <a:r>
              <a:rPr sz="1700" dirty="0">
                <a:solidFill>
                  <a:srgbClr val="231F20"/>
                </a:solidFill>
                <a:latin typeface="Calibri"/>
                <a:cs typeface="Calibri"/>
              </a:rPr>
              <a:t>:</a:t>
            </a:r>
            <a:r>
              <a:rPr sz="1700" spc="200" dirty="0">
                <a:solidFill>
                  <a:srgbClr val="231F20"/>
                </a:solidFill>
                <a:latin typeface="Calibri"/>
                <a:cs typeface="Calibri"/>
              </a:rPr>
              <a:t> </a:t>
            </a:r>
            <a:r>
              <a:rPr sz="1700" b="1" dirty="0">
                <a:solidFill>
                  <a:srgbClr val="231F20"/>
                </a:solidFill>
                <a:latin typeface="Calibri"/>
                <a:cs typeface="Calibri"/>
              </a:rPr>
              <a:t>une</a:t>
            </a:r>
            <a:r>
              <a:rPr sz="1700" b="1" spc="195" dirty="0">
                <a:solidFill>
                  <a:srgbClr val="231F20"/>
                </a:solidFill>
                <a:latin typeface="Calibri"/>
                <a:cs typeface="Calibri"/>
              </a:rPr>
              <a:t> </a:t>
            </a:r>
            <a:r>
              <a:rPr sz="1700" b="1" dirty="0">
                <a:solidFill>
                  <a:srgbClr val="231F20"/>
                </a:solidFill>
                <a:latin typeface="Calibri"/>
                <a:cs typeface="Calibri"/>
              </a:rPr>
              <a:t>bonne</a:t>
            </a:r>
            <a:r>
              <a:rPr sz="1700" b="1" spc="200" dirty="0">
                <a:solidFill>
                  <a:srgbClr val="231F20"/>
                </a:solidFill>
                <a:latin typeface="Calibri"/>
                <a:cs typeface="Calibri"/>
              </a:rPr>
              <a:t> </a:t>
            </a:r>
            <a:r>
              <a:rPr sz="1700" b="1" spc="50" dirty="0">
                <a:solidFill>
                  <a:srgbClr val="231F20"/>
                </a:solidFill>
                <a:latin typeface="Calibri"/>
                <a:cs typeface="Calibri"/>
              </a:rPr>
              <a:t>connaissance</a:t>
            </a:r>
            <a:endParaRPr sz="1700" b="1" dirty="0">
              <a:latin typeface="Calibri"/>
              <a:cs typeface="Calibri"/>
            </a:endParaRPr>
          </a:p>
          <a:p>
            <a:pPr marL="12700" marR="5080">
              <a:lnSpc>
                <a:spcPct val="105100"/>
              </a:lnSpc>
            </a:pPr>
            <a:r>
              <a:rPr sz="1700" b="1" dirty="0">
                <a:solidFill>
                  <a:srgbClr val="231F20"/>
                </a:solidFill>
                <a:latin typeface="Calibri"/>
                <a:cs typeface="Calibri"/>
              </a:rPr>
              <a:t>des</a:t>
            </a:r>
            <a:r>
              <a:rPr sz="1700" b="1" spc="65" dirty="0">
                <a:solidFill>
                  <a:srgbClr val="231F20"/>
                </a:solidFill>
                <a:latin typeface="Calibri"/>
                <a:cs typeface="Calibri"/>
              </a:rPr>
              <a:t> </a:t>
            </a:r>
            <a:r>
              <a:rPr sz="1700" b="1" spc="55" dirty="0">
                <a:solidFill>
                  <a:srgbClr val="231F20"/>
                </a:solidFill>
                <a:latin typeface="Calibri"/>
                <a:cs typeface="Calibri"/>
              </a:rPr>
              <a:t>technologies</a:t>
            </a:r>
            <a:r>
              <a:rPr sz="1700" b="1" spc="70" dirty="0">
                <a:solidFill>
                  <a:srgbClr val="231F20"/>
                </a:solidFill>
                <a:latin typeface="Calibri"/>
                <a:cs typeface="Calibri"/>
              </a:rPr>
              <a:t> </a:t>
            </a:r>
            <a:r>
              <a:rPr sz="1700" b="1" dirty="0">
                <a:solidFill>
                  <a:srgbClr val="231F20"/>
                </a:solidFill>
                <a:latin typeface="Calibri"/>
                <a:cs typeface="Calibri"/>
              </a:rPr>
              <a:t>du</a:t>
            </a:r>
            <a:r>
              <a:rPr sz="1700" b="1" spc="70" dirty="0">
                <a:solidFill>
                  <a:srgbClr val="231F20"/>
                </a:solidFill>
                <a:latin typeface="Calibri"/>
                <a:cs typeface="Calibri"/>
              </a:rPr>
              <a:t> </a:t>
            </a:r>
            <a:r>
              <a:rPr sz="1700" b="1" spc="50" dirty="0">
                <a:solidFill>
                  <a:srgbClr val="231F20"/>
                </a:solidFill>
                <a:latin typeface="Calibri"/>
                <a:cs typeface="Calibri"/>
              </a:rPr>
              <a:t>numérique,</a:t>
            </a:r>
            <a:r>
              <a:rPr sz="1700" b="1" spc="75" dirty="0">
                <a:solidFill>
                  <a:srgbClr val="231F20"/>
                </a:solidFill>
                <a:latin typeface="Calibri"/>
                <a:cs typeface="Calibri"/>
              </a:rPr>
              <a:t> </a:t>
            </a:r>
            <a:r>
              <a:rPr sz="1700" b="1" dirty="0">
                <a:solidFill>
                  <a:srgbClr val="231F20"/>
                </a:solidFill>
                <a:latin typeface="Calibri"/>
                <a:cs typeface="Calibri"/>
              </a:rPr>
              <a:t>une</a:t>
            </a:r>
            <a:r>
              <a:rPr sz="1700" b="1" spc="70" dirty="0">
                <a:solidFill>
                  <a:srgbClr val="231F20"/>
                </a:solidFill>
                <a:latin typeface="Calibri"/>
                <a:cs typeface="Calibri"/>
              </a:rPr>
              <a:t> </a:t>
            </a:r>
            <a:r>
              <a:rPr sz="1700" b="1" dirty="0">
                <a:solidFill>
                  <a:srgbClr val="231F20"/>
                </a:solidFill>
                <a:latin typeface="Calibri"/>
                <a:cs typeface="Calibri"/>
              </a:rPr>
              <a:t>bonne</a:t>
            </a:r>
            <a:r>
              <a:rPr sz="1700" b="1" spc="75" dirty="0">
                <a:solidFill>
                  <a:srgbClr val="231F20"/>
                </a:solidFill>
                <a:latin typeface="Calibri"/>
                <a:cs typeface="Calibri"/>
              </a:rPr>
              <a:t> </a:t>
            </a:r>
            <a:r>
              <a:rPr sz="1700" b="1" spc="55" dirty="0">
                <a:solidFill>
                  <a:srgbClr val="231F20"/>
                </a:solidFill>
                <a:latin typeface="Calibri"/>
                <a:cs typeface="Calibri"/>
              </a:rPr>
              <a:t>capacité d’analyse</a:t>
            </a:r>
            <a:r>
              <a:rPr sz="1700" b="1" spc="50" dirty="0">
                <a:solidFill>
                  <a:srgbClr val="231F20"/>
                </a:solidFill>
                <a:latin typeface="Calibri"/>
                <a:cs typeface="Calibri"/>
              </a:rPr>
              <a:t> </a:t>
            </a:r>
            <a:r>
              <a:rPr sz="1700" b="1" dirty="0">
                <a:solidFill>
                  <a:srgbClr val="231F20"/>
                </a:solidFill>
                <a:latin typeface="Calibri"/>
                <a:cs typeface="Calibri"/>
              </a:rPr>
              <a:t>et</a:t>
            </a:r>
            <a:r>
              <a:rPr sz="1700" b="1" spc="55" dirty="0">
                <a:solidFill>
                  <a:srgbClr val="231F20"/>
                </a:solidFill>
                <a:latin typeface="Calibri"/>
                <a:cs typeface="Calibri"/>
              </a:rPr>
              <a:t> </a:t>
            </a:r>
            <a:r>
              <a:rPr sz="1700" b="1" dirty="0">
                <a:solidFill>
                  <a:srgbClr val="231F20"/>
                </a:solidFill>
                <a:latin typeface="Calibri"/>
                <a:cs typeface="Calibri"/>
              </a:rPr>
              <a:t>de</a:t>
            </a:r>
            <a:r>
              <a:rPr sz="1700" b="1" spc="50" dirty="0">
                <a:solidFill>
                  <a:srgbClr val="231F20"/>
                </a:solidFill>
                <a:latin typeface="Calibri"/>
                <a:cs typeface="Calibri"/>
              </a:rPr>
              <a:t> </a:t>
            </a:r>
            <a:r>
              <a:rPr sz="1700" b="1" dirty="0">
                <a:solidFill>
                  <a:srgbClr val="231F20"/>
                </a:solidFill>
                <a:latin typeface="Calibri"/>
                <a:cs typeface="Calibri"/>
              </a:rPr>
              <a:t>pensée</a:t>
            </a:r>
            <a:r>
              <a:rPr sz="1700" b="1" spc="55" dirty="0">
                <a:solidFill>
                  <a:srgbClr val="231F20"/>
                </a:solidFill>
                <a:latin typeface="Calibri"/>
                <a:cs typeface="Calibri"/>
              </a:rPr>
              <a:t> </a:t>
            </a:r>
            <a:r>
              <a:rPr sz="1700" b="1" spc="70" dirty="0">
                <a:solidFill>
                  <a:srgbClr val="231F20"/>
                </a:solidFill>
                <a:latin typeface="Calibri"/>
                <a:cs typeface="Calibri"/>
              </a:rPr>
              <a:t>critique</a:t>
            </a:r>
            <a:r>
              <a:rPr sz="1700" b="1" spc="55" dirty="0">
                <a:solidFill>
                  <a:srgbClr val="231F20"/>
                </a:solidFill>
                <a:latin typeface="Calibri"/>
                <a:cs typeface="Calibri"/>
              </a:rPr>
              <a:t> </a:t>
            </a:r>
            <a:r>
              <a:rPr sz="1700" b="1" dirty="0">
                <a:solidFill>
                  <a:srgbClr val="231F20"/>
                </a:solidFill>
                <a:latin typeface="Calibri"/>
                <a:cs typeface="Calibri"/>
              </a:rPr>
              <a:t>et</a:t>
            </a:r>
            <a:r>
              <a:rPr sz="1700" b="1" spc="55" dirty="0">
                <a:solidFill>
                  <a:srgbClr val="231F20"/>
                </a:solidFill>
                <a:latin typeface="Calibri"/>
                <a:cs typeface="Calibri"/>
              </a:rPr>
              <a:t> </a:t>
            </a:r>
            <a:r>
              <a:rPr sz="1700" b="1" dirty="0">
                <a:solidFill>
                  <a:srgbClr val="231F20"/>
                </a:solidFill>
                <a:latin typeface="Calibri"/>
                <a:cs typeface="Calibri"/>
              </a:rPr>
              <a:t>de</a:t>
            </a:r>
            <a:r>
              <a:rPr sz="1700" b="1" spc="50" dirty="0">
                <a:solidFill>
                  <a:srgbClr val="231F20"/>
                </a:solidFill>
                <a:latin typeface="Calibri"/>
                <a:cs typeface="Calibri"/>
              </a:rPr>
              <a:t> </a:t>
            </a:r>
            <a:r>
              <a:rPr sz="1700" b="1" spc="100" dirty="0">
                <a:solidFill>
                  <a:srgbClr val="231F20"/>
                </a:solidFill>
                <a:latin typeface="Calibri"/>
                <a:cs typeface="Calibri"/>
              </a:rPr>
              <a:t>la</a:t>
            </a:r>
            <a:r>
              <a:rPr sz="1700" b="1" spc="45" dirty="0">
                <a:solidFill>
                  <a:srgbClr val="231F20"/>
                </a:solidFill>
                <a:latin typeface="Calibri"/>
                <a:cs typeface="Calibri"/>
              </a:rPr>
              <a:t> </a:t>
            </a:r>
            <a:r>
              <a:rPr sz="1700" b="1" spc="60" dirty="0">
                <a:solidFill>
                  <a:srgbClr val="231F20"/>
                </a:solidFill>
                <a:latin typeface="Calibri"/>
                <a:cs typeface="Calibri"/>
              </a:rPr>
              <a:t>curiosité </a:t>
            </a:r>
            <a:r>
              <a:rPr sz="1700" b="1" spc="55" dirty="0">
                <a:solidFill>
                  <a:srgbClr val="231F20"/>
                </a:solidFill>
                <a:latin typeface="Calibri"/>
                <a:cs typeface="Calibri"/>
              </a:rPr>
              <a:t>intellectuelle.</a:t>
            </a:r>
            <a:endParaRPr sz="1700" b="1" dirty="0">
              <a:latin typeface="Calibri"/>
              <a:cs typeface="Calibri"/>
            </a:endParaRPr>
          </a:p>
        </p:txBody>
      </p:sp>
      <p:sp>
        <p:nvSpPr>
          <p:cNvPr id="24" name="object 24"/>
          <p:cNvSpPr txBox="1"/>
          <p:nvPr/>
        </p:nvSpPr>
        <p:spPr>
          <a:xfrm>
            <a:off x="14110109" y="4666874"/>
            <a:ext cx="5162141" cy="5218673"/>
          </a:xfrm>
          <a:prstGeom prst="rect">
            <a:avLst/>
          </a:prstGeom>
        </p:spPr>
        <p:txBody>
          <a:bodyPr vert="horz" wrap="square" lIns="0" tIns="3175" rIns="0" bIns="0" rtlCol="0">
            <a:spAutoFit/>
          </a:bodyPr>
          <a:lstStyle/>
          <a:p>
            <a:pPr marL="12700" marR="5080">
              <a:lnSpc>
                <a:spcPct val="105100"/>
              </a:lnSpc>
              <a:spcBef>
                <a:spcPts val="25"/>
              </a:spcBef>
            </a:pPr>
            <a:r>
              <a:rPr sz="1700" spc="80" dirty="0">
                <a:solidFill>
                  <a:srgbClr val="231F20"/>
                </a:solidFill>
                <a:latin typeface="Calibri"/>
                <a:cs typeface="Calibri"/>
              </a:rPr>
              <a:t>Les</a:t>
            </a:r>
            <a:r>
              <a:rPr sz="1700" spc="175" dirty="0">
                <a:solidFill>
                  <a:srgbClr val="231F20"/>
                </a:solidFill>
                <a:latin typeface="Calibri"/>
                <a:cs typeface="Calibri"/>
              </a:rPr>
              <a:t> </a:t>
            </a:r>
            <a:r>
              <a:rPr sz="1700" dirty="0">
                <a:solidFill>
                  <a:srgbClr val="231F20"/>
                </a:solidFill>
                <a:latin typeface="Calibri"/>
                <a:cs typeface="Calibri"/>
              </a:rPr>
              <a:t>métiers</a:t>
            </a:r>
            <a:r>
              <a:rPr sz="1700" spc="175" dirty="0">
                <a:solidFill>
                  <a:srgbClr val="231F20"/>
                </a:solidFill>
                <a:latin typeface="Calibri"/>
                <a:cs typeface="Calibri"/>
              </a:rPr>
              <a:t> </a:t>
            </a:r>
            <a:r>
              <a:rPr sz="1700" dirty="0">
                <a:solidFill>
                  <a:srgbClr val="231F20"/>
                </a:solidFill>
                <a:latin typeface="Calibri"/>
                <a:cs typeface="Calibri"/>
              </a:rPr>
              <a:t>de</a:t>
            </a:r>
            <a:r>
              <a:rPr sz="1700" spc="175" dirty="0">
                <a:solidFill>
                  <a:srgbClr val="231F20"/>
                </a:solidFill>
                <a:latin typeface="Calibri"/>
                <a:cs typeface="Calibri"/>
              </a:rPr>
              <a:t> </a:t>
            </a:r>
            <a:r>
              <a:rPr sz="1700" spc="85" dirty="0">
                <a:solidFill>
                  <a:srgbClr val="231F20"/>
                </a:solidFill>
                <a:latin typeface="Calibri"/>
                <a:cs typeface="Calibri"/>
              </a:rPr>
              <a:t>la</a:t>
            </a:r>
            <a:r>
              <a:rPr sz="1700" spc="165" dirty="0">
                <a:solidFill>
                  <a:srgbClr val="231F20"/>
                </a:solidFill>
                <a:latin typeface="Calibri"/>
                <a:cs typeface="Calibri"/>
              </a:rPr>
              <a:t> </a:t>
            </a:r>
            <a:r>
              <a:rPr sz="1700" dirty="0">
                <a:solidFill>
                  <a:srgbClr val="231F20"/>
                </a:solidFill>
                <a:latin typeface="Calibri"/>
                <a:cs typeface="Calibri"/>
              </a:rPr>
              <a:t>cybersécurité</a:t>
            </a:r>
            <a:r>
              <a:rPr sz="1700" spc="180" dirty="0">
                <a:solidFill>
                  <a:srgbClr val="231F20"/>
                </a:solidFill>
                <a:latin typeface="Calibri"/>
                <a:cs typeface="Calibri"/>
              </a:rPr>
              <a:t> </a:t>
            </a:r>
            <a:r>
              <a:rPr sz="1700" dirty="0">
                <a:solidFill>
                  <a:srgbClr val="231F20"/>
                </a:solidFill>
                <a:latin typeface="Calibri"/>
                <a:cs typeface="Calibri"/>
              </a:rPr>
              <a:t>sont</a:t>
            </a:r>
            <a:r>
              <a:rPr sz="1700" spc="175" dirty="0">
                <a:solidFill>
                  <a:srgbClr val="231F20"/>
                </a:solidFill>
                <a:latin typeface="Calibri"/>
                <a:cs typeface="Calibri"/>
              </a:rPr>
              <a:t> </a:t>
            </a:r>
            <a:r>
              <a:rPr sz="1700" dirty="0">
                <a:solidFill>
                  <a:srgbClr val="231F20"/>
                </a:solidFill>
                <a:latin typeface="Calibri"/>
                <a:cs typeface="Calibri"/>
              </a:rPr>
              <a:t>des</a:t>
            </a:r>
            <a:r>
              <a:rPr sz="1700" spc="175" dirty="0">
                <a:solidFill>
                  <a:srgbClr val="231F20"/>
                </a:solidFill>
                <a:latin typeface="Calibri"/>
                <a:cs typeface="Calibri"/>
              </a:rPr>
              <a:t> </a:t>
            </a:r>
            <a:r>
              <a:rPr sz="1700" dirty="0">
                <a:solidFill>
                  <a:srgbClr val="231F20"/>
                </a:solidFill>
                <a:latin typeface="Calibri"/>
                <a:cs typeface="Calibri"/>
              </a:rPr>
              <a:t>métiers</a:t>
            </a:r>
            <a:r>
              <a:rPr sz="1700" spc="165" dirty="0">
                <a:solidFill>
                  <a:srgbClr val="231F20"/>
                </a:solidFill>
                <a:latin typeface="Calibri"/>
                <a:cs typeface="Calibri"/>
              </a:rPr>
              <a:t> </a:t>
            </a:r>
            <a:r>
              <a:rPr sz="1700" spc="-25" dirty="0">
                <a:solidFill>
                  <a:srgbClr val="231F20"/>
                </a:solidFill>
                <a:latin typeface="Calibri"/>
                <a:cs typeface="Calibri"/>
              </a:rPr>
              <a:t>qui </a:t>
            </a:r>
            <a:br>
              <a:rPr lang="fr-FR" sz="1700" spc="-25" dirty="0">
                <a:solidFill>
                  <a:srgbClr val="231F20"/>
                </a:solidFill>
                <a:latin typeface="Calibri"/>
                <a:cs typeface="Calibri"/>
              </a:rPr>
            </a:br>
            <a:r>
              <a:rPr sz="1700" dirty="0" err="1">
                <a:solidFill>
                  <a:srgbClr val="231F20"/>
                </a:solidFill>
                <a:latin typeface="Calibri"/>
                <a:cs typeface="Calibri"/>
              </a:rPr>
              <a:t>ont</a:t>
            </a:r>
            <a:r>
              <a:rPr sz="1700" spc="45" dirty="0">
                <a:solidFill>
                  <a:srgbClr val="231F20"/>
                </a:solidFill>
                <a:latin typeface="Calibri"/>
                <a:cs typeface="Calibri"/>
              </a:rPr>
              <a:t> </a:t>
            </a:r>
            <a:r>
              <a:rPr sz="1700" dirty="0">
                <a:solidFill>
                  <a:srgbClr val="231F20"/>
                </a:solidFill>
                <a:latin typeface="Calibri"/>
                <a:cs typeface="Calibri"/>
              </a:rPr>
              <a:t>du</a:t>
            </a:r>
            <a:r>
              <a:rPr sz="1700" spc="45" dirty="0">
                <a:solidFill>
                  <a:srgbClr val="231F20"/>
                </a:solidFill>
                <a:latin typeface="Calibri"/>
                <a:cs typeface="Calibri"/>
              </a:rPr>
              <a:t> </a:t>
            </a:r>
            <a:r>
              <a:rPr sz="1700" b="1" spc="55" dirty="0">
                <a:solidFill>
                  <a:srgbClr val="231F20"/>
                </a:solidFill>
                <a:latin typeface="Calibri"/>
                <a:cs typeface="Calibri"/>
              </a:rPr>
              <a:t>sens</a:t>
            </a:r>
            <a:r>
              <a:rPr sz="1700" spc="45" dirty="0">
                <a:solidFill>
                  <a:srgbClr val="231F20"/>
                </a:solidFill>
                <a:latin typeface="Calibri"/>
                <a:cs typeface="Calibri"/>
              </a:rPr>
              <a:t> </a:t>
            </a:r>
            <a:r>
              <a:rPr sz="1700" spc="-50" dirty="0">
                <a:solidFill>
                  <a:srgbClr val="231F20"/>
                </a:solidFill>
                <a:latin typeface="Calibri"/>
                <a:cs typeface="Calibri"/>
              </a:rPr>
              <a:t>:</a:t>
            </a:r>
            <a:endParaRPr sz="1700" dirty="0">
              <a:latin typeface="Calibri"/>
              <a:cs typeface="Calibri"/>
            </a:endParaRPr>
          </a:p>
          <a:p>
            <a:pPr marL="704215" marR="111125" indent="-285750">
              <a:lnSpc>
                <a:spcPct val="104800"/>
              </a:lnSpc>
              <a:spcBef>
                <a:spcPts val="670"/>
              </a:spcBef>
              <a:buFont typeface="Arial" panose="020B0604020202020204" pitchFamily="34" charset="0"/>
              <a:buChar char="•"/>
              <a:tabLst>
                <a:tab pos="549275" algn="l"/>
              </a:tabLst>
            </a:pPr>
            <a:r>
              <a:rPr sz="1700" spc="75" dirty="0">
                <a:solidFill>
                  <a:srgbClr val="231F20"/>
                </a:solidFill>
                <a:latin typeface="Calibri"/>
                <a:cs typeface="Calibri"/>
              </a:rPr>
              <a:t>Ces</a:t>
            </a:r>
            <a:r>
              <a:rPr sz="1700" spc="155" dirty="0">
                <a:solidFill>
                  <a:srgbClr val="231F20"/>
                </a:solidFill>
                <a:latin typeface="Calibri"/>
                <a:cs typeface="Calibri"/>
              </a:rPr>
              <a:t> </a:t>
            </a:r>
            <a:r>
              <a:rPr sz="1700" dirty="0">
                <a:solidFill>
                  <a:srgbClr val="231F20"/>
                </a:solidFill>
                <a:latin typeface="Calibri"/>
                <a:cs typeface="Calibri"/>
              </a:rPr>
              <a:t>métiers</a:t>
            </a:r>
            <a:r>
              <a:rPr sz="1700" spc="155" dirty="0">
                <a:solidFill>
                  <a:srgbClr val="231F20"/>
                </a:solidFill>
                <a:latin typeface="Calibri"/>
                <a:cs typeface="Calibri"/>
              </a:rPr>
              <a:t> </a:t>
            </a:r>
            <a:r>
              <a:rPr sz="1700" dirty="0">
                <a:solidFill>
                  <a:srgbClr val="231F20"/>
                </a:solidFill>
                <a:latin typeface="Calibri"/>
                <a:cs typeface="Calibri"/>
              </a:rPr>
              <a:t>sont</a:t>
            </a:r>
            <a:r>
              <a:rPr sz="1700" spc="160" dirty="0">
                <a:solidFill>
                  <a:srgbClr val="231F20"/>
                </a:solidFill>
                <a:latin typeface="Calibri"/>
                <a:cs typeface="Calibri"/>
              </a:rPr>
              <a:t> </a:t>
            </a:r>
            <a:r>
              <a:rPr sz="1700" dirty="0">
                <a:solidFill>
                  <a:srgbClr val="231F20"/>
                </a:solidFill>
                <a:latin typeface="Calibri"/>
                <a:cs typeface="Calibri"/>
              </a:rPr>
              <a:t>importants</a:t>
            </a:r>
            <a:r>
              <a:rPr sz="1700" spc="155" dirty="0">
                <a:solidFill>
                  <a:srgbClr val="231F20"/>
                </a:solidFill>
                <a:latin typeface="Calibri"/>
                <a:cs typeface="Calibri"/>
              </a:rPr>
              <a:t> </a:t>
            </a:r>
            <a:r>
              <a:rPr sz="1700" spc="60" dirty="0">
                <a:solidFill>
                  <a:srgbClr val="231F20"/>
                </a:solidFill>
                <a:latin typeface="Calibri"/>
                <a:cs typeface="Calibri"/>
              </a:rPr>
              <a:t>car</a:t>
            </a:r>
            <a:r>
              <a:rPr sz="1700" spc="160" dirty="0">
                <a:solidFill>
                  <a:srgbClr val="231F20"/>
                </a:solidFill>
                <a:latin typeface="Calibri"/>
                <a:cs typeface="Calibri"/>
              </a:rPr>
              <a:t> </a:t>
            </a:r>
            <a:r>
              <a:rPr sz="1700" spc="60" dirty="0">
                <a:solidFill>
                  <a:srgbClr val="231F20"/>
                </a:solidFill>
                <a:latin typeface="Calibri"/>
                <a:cs typeface="Calibri"/>
              </a:rPr>
              <a:t>ils </a:t>
            </a:r>
            <a:r>
              <a:rPr sz="1700" dirty="0">
                <a:solidFill>
                  <a:srgbClr val="231F20"/>
                </a:solidFill>
                <a:latin typeface="Calibri"/>
                <a:cs typeface="Calibri"/>
              </a:rPr>
              <a:t>permettent</a:t>
            </a:r>
            <a:r>
              <a:rPr sz="1700" spc="100" dirty="0">
                <a:solidFill>
                  <a:srgbClr val="231F20"/>
                </a:solidFill>
                <a:latin typeface="Calibri"/>
                <a:cs typeface="Calibri"/>
              </a:rPr>
              <a:t> </a:t>
            </a:r>
            <a:r>
              <a:rPr sz="1700" dirty="0">
                <a:solidFill>
                  <a:srgbClr val="231F20"/>
                </a:solidFill>
                <a:latin typeface="Calibri"/>
                <a:cs typeface="Calibri"/>
              </a:rPr>
              <a:t>d’</a:t>
            </a:r>
            <a:r>
              <a:rPr sz="1700" b="1" dirty="0">
                <a:solidFill>
                  <a:srgbClr val="231F20"/>
                </a:solidFill>
                <a:latin typeface="Calibri"/>
                <a:cs typeface="Calibri"/>
              </a:rPr>
              <a:t>aider</a:t>
            </a:r>
            <a:r>
              <a:rPr sz="1700" b="1" spc="95" dirty="0">
                <a:solidFill>
                  <a:srgbClr val="231F20"/>
                </a:solidFill>
                <a:latin typeface="Calibri"/>
                <a:cs typeface="Calibri"/>
              </a:rPr>
              <a:t> </a:t>
            </a:r>
            <a:r>
              <a:rPr sz="1700" b="1" dirty="0">
                <a:solidFill>
                  <a:srgbClr val="231F20"/>
                </a:solidFill>
                <a:latin typeface="Calibri"/>
                <a:cs typeface="Calibri"/>
              </a:rPr>
              <a:t>son</a:t>
            </a:r>
            <a:r>
              <a:rPr sz="1700" b="1" spc="95" dirty="0">
                <a:solidFill>
                  <a:srgbClr val="231F20"/>
                </a:solidFill>
                <a:latin typeface="Calibri"/>
                <a:cs typeface="Calibri"/>
              </a:rPr>
              <a:t> </a:t>
            </a:r>
            <a:r>
              <a:rPr sz="1700" b="1" spc="55" dirty="0">
                <a:solidFill>
                  <a:srgbClr val="231F20"/>
                </a:solidFill>
                <a:latin typeface="Calibri"/>
                <a:cs typeface="Calibri"/>
              </a:rPr>
              <a:t>prochain</a:t>
            </a:r>
            <a:r>
              <a:rPr sz="1700" b="1" spc="95" dirty="0">
                <a:solidFill>
                  <a:srgbClr val="231F20"/>
                </a:solidFill>
                <a:latin typeface="Calibri"/>
                <a:cs typeface="Calibri"/>
              </a:rPr>
              <a:t> </a:t>
            </a:r>
            <a:r>
              <a:rPr sz="1700" b="1" spc="65" dirty="0">
                <a:solidFill>
                  <a:srgbClr val="231F20"/>
                </a:solidFill>
                <a:latin typeface="Calibri"/>
                <a:cs typeface="Calibri"/>
              </a:rPr>
              <a:t>à</a:t>
            </a:r>
            <a:r>
              <a:rPr sz="1700" b="1" spc="90" dirty="0">
                <a:solidFill>
                  <a:srgbClr val="231F20"/>
                </a:solidFill>
                <a:latin typeface="Calibri"/>
                <a:cs typeface="Calibri"/>
              </a:rPr>
              <a:t> </a:t>
            </a:r>
            <a:r>
              <a:rPr sz="1700" b="1" spc="50" dirty="0">
                <a:solidFill>
                  <a:srgbClr val="231F20"/>
                </a:solidFill>
                <a:latin typeface="Calibri"/>
                <a:cs typeface="Calibri"/>
              </a:rPr>
              <a:t>se</a:t>
            </a:r>
            <a:r>
              <a:rPr sz="1700" b="1" spc="95" dirty="0">
                <a:solidFill>
                  <a:srgbClr val="231F20"/>
                </a:solidFill>
                <a:latin typeface="Calibri"/>
                <a:cs typeface="Calibri"/>
              </a:rPr>
              <a:t> </a:t>
            </a:r>
            <a:r>
              <a:rPr sz="1700" b="1" spc="-10" dirty="0">
                <a:solidFill>
                  <a:srgbClr val="231F20"/>
                </a:solidFill>
                <a:latin typeface="Calibri"/>
                <a:cs typeface="Calibri"/>
              </a:rPr>
              <a:t>protéger </a:t>
            </a:r>
            <a:r>
              <a:rPr sz="1700" b="1" dirty="0">
                <a:solidFill>
                  <a:srgbClr val="231F20"/>
                </a:solidFill>
                <a:latin typeface="Calibri"/>
                <a:cs typeface="Calibri"/>
              </a:rPr>
              <a:t>des</a:t>
            </a:r>
            <a:r>
              <a:rPr sz="1700" b="1" spc="195" dirty="0">
                <a:solidFill>
                  <a:srgbClr val="231F20"/>
                </a:solidFill>
                <a:latin typeface="Calibri"/>
                <a:cs typeface="Calibri"/>
              </a:rPr>
              <a:t> </a:t>
            </a:r>
            <a:r>
              <a:rPr sz="1700" b="1" dirty="0">
                <a:solidFill>
                  <a:srgbClr val="231F20"/>
                </a:solidFill>
                <a:latin typeface="Calibri"/>
                <a:cs typeface="Calibri"/>
              </a:rPr>
              <a:t>personnes</a:t>
            </a:r>
            <a:r>
              <a:rPr sz="1700" b="1" spc="210" dirty="0">
                <a:solidFill>
                  <a:srgbClr val="231F20"/>
                </a:solidFill>
                <a:latin typeface="Calibri"/>
                <a:cs typeface="Calibri"/>
              </a:rPr>
              <a:t> </a:t>
            </a:r>
            <a:r>
              <a:rPr sz="1700" b="1" spc="65" dirty="0">
                <a:solidFill>
                  <a:srgbClr val="231F20"/>
                </a:solidFill>
                <a:latin typeface="Calibri"/>
                <a:cs typeface="Calibri"/>
              </a:rPr>
              <a:t>malveillantes</a:t>
            </a:r>
            <a:r>
              <a:rPr sz="1700" spc="65" dirty="0">
                <a:solidFill>
                  <a:srgbClr val="231F20"/>
                </a:solidFill>
                <a:latin typeface="Calibri"/>
                <a:cs typeface="Calibri"/>
              </a:rPr>
              <a:t>,</a:t>
            </a:r>
            <a:r>
              <a:rPr sz="1700" spc="204" dirty="0">
                <a:solidFill>
                  <a:srgbClr val="231F20"/>
                </a:solidFill>
                <a:latin typeface="Calibri"/>
                <a:cs typeface="Calibri"/>
              </a:rPr>
              <a:t> </a:t>
            </a:r>
            <a:r>
              <a:rPr lang="fr-FR" sz="1700" spc="-10" dirty="0">
                <a:solidFill>
                  <a:srgbClr val="231F20"/>
                </a:solidFill>
                <a:latin typeface="Calibri"/>
                <a:cs typeface="Calibri"/>
              </a:rPr>
              <a:t>participer</a:t>
            </a:r>
            <a:r>
              <a:rPr lang="fr-FR" sz="1700" spc="-10" dirty="0">
                <a:latin typeface="Calibri"/>
                <a:cs typeface="Calibri"/>
              </a:rPr>
              <a:t> </a:t>
            </a:r>
            <a:r>
              <a:rPr sz="1700" dirty="0">
                <a:solidFill>
                  <a:srgbClr val="231F20"/>
                </a:solidFill>
                <a:latin typeface="Calibri"/>
                <a:cs typeface="Calibri"/>
              </a:rPr>
              <a:t>au</a:t>
            </a:r>
            <a:r>
              <a:rPr sz="1700" spc="114" dirty="0">
                <a:solidFill>
                  <a:srgbClr val="231F20"/>
                </a:solidFill>
                <a:latin typeface="Calibri"/>
                <a:cs typeface="Calibri"/>
              </a:rPr>
              <a:t> </a:t>
            </a:r>
            <a:r>
              <a:rPr sz="1700" dirty="0">
                <a:solidFill>
                  <a:srgbClr val="231F20"/>
                </a:solidFill>
                <a:latin typeface="Calibri"/>
                <a:cs typeface="Calibri"/>
              </a:rPr>
              <a:t>développement</a:t>
            </a:r>
            <a:r>
              <a:rPr sz="1700" spc="120" dirty="0">
                <a:solidFill>
                  <a:srgbClr val="231F20"/>
                </a:solidFill>
                <a:latin typeface="Calibri"/>
                <a:cs typeface="Calibri"/>
              </a:rPr>
              <a:t> </a:t>
            </a:r>
            <a:r>
              <a:rPr sz="1700" dirty="0">
                <a:solidFill>
                  <a:srgbClr val="231F20"/>
                </a:solidFill>
                <a:latin typeface="Calibri"/>
                <a:cs typeface="Calibri"/>
              </a:rPr>
              <a:t>des</a:t>
            </a:r>
            <a:r>
              <a:rPr sz="1700" spc="120" dirty="0">
                <a:solidFill>
                  <a:srgbClr val="231F20"/>
                </a:solidFill>
                <a:latin typeface="Calibri"/>
                <a:cs typeface="Calibri"/>
              </a:rPr>
              <a:t> </a:t>
            </a:r>
            <a:r>
              <a:rPr sz="1700" spc="45" dirty="0">
                <a:solidFill>
                  <a:srgbClr val="231F20"/>
                </a:solidFill>
                <a:latin typeface="Calibri"/>
                <a:cs typeface="Calibri"/>
              </a:rPr>
              <a:t>technologies</a:t>
            </a:r>
            <a:r>
              <a:rPr sz="1700" spc="114" dirty="0">
                <a:solidFill>
                  <a:srgbClr val="231F20"/>
                </a:solidFill>
                <a:latin typeface="Calibri"/>
                <a:cs typeface="Calibri"/>
              </a:rPr>
              <a:t> </a:t>
            </a:r>
            <a:r>
              <a:rPr sz="1700" spc="-25" dirty="0">
                <a:solidFill>
                  <a:srgbClr val="231F20"/>
                </a:solidFill>
                <a:latin typeface="Calibri"/>
                <a:cs typeface="Calibri"/>
              </a:rPr>
              <a:t>qui </a:t>
            </a:r>
            <a:r>
              <a:rPr sz="1700" dirty="0">
                <a:solidFill>
                  <a:srgbClr val="231F20"/>
                </a:solidFill>
                <a:latin typeface="Calibri"/>
                <a:cs typeface="Calibri"/>
              </a:rPr>
              <a:t>contribueront</a:t>
            </a:r>
            <a:r>
              <a:rPr sz="1700" spc="75" dirty="0">
                <a:solidFill>
                  <a:srgbClr val="231F20"/>
                </a:solidFill>
                <a:latin typeface="Calibri"/>
                <a:cs typeface="Calibri"/>
              </a:rPr>
              <a:t> </a:t>
            </a:r>
            <a:r>
              <a:rPr sz="1700" spc="55" dirty="0">
                <a:solidFill>
                  <a:srgbClr val="231F20"/>
                </a:solidFill>
                <a:latin typeface="Calibri"/>
                <a:cs typeface="Calibri"/>
              </a:rPr>
              <a:t>à</a:t>
            </a:r>
            <a:r>
              <a:rPr sz="1700" spc="75" dirty="0">
                <a:solidFill>
                  <a:srgbClr val="231F20"/>
                </a:solidFill>
                <a:latin typeface="Calibri"/>
                <a:cs typeface="Calibri"/>
              </a:rPr>
              <a:t> </a:t>
            </a:r>
            <a:r>
              <a:rPr sz="1700" spc="85" dirty="0">
                <a:solidFill>
                  <a:srgbClr val="231F20"/>
                </a:solidFill>
                <a:latin typeface="Calibri"/>
                <a:cs typeface="Calibri"/>
              </a:rPr>
              <a:t>la</a:t>
            </a:r>
            <a:r>
              <a:rPr sz="1700" spc="75" dirty="0">
                <a:solidFill>
                  <a:srgbClr val="231F20"/>
                </a:solidFill>
                <a:latin typeface="Calibri"/>
                <a:cs typeface="Calibri"/>
              </a:rPr>
              <a:t> </a:t>
            </a:r>
            <a:r>
              <a:rPr sz="1700" b="1" spc="45" dirty="0">
                <a:solidFill>
                  <a:srgbClr val="231F20"/>
                </a:solidFill>
                <a:latin typeface="Calibri"/>
                <a:cs typeface="Calibri"/>
              </a:rPr>
              <a:t>protection</a:t>
            </a:r>
            <a:r>
              <a:rPr sz="1700" b="1" spc="75" dirty="0">
                <a:solidFill>
                  <a:srgbClr val="231F20"/>
                </a:solidFill>
                <a:latin typeface="Calibri"/>
                <a:cs typeface="Calibri"/>
              </a:rPr>
              <a:t> </a:t>
            </a:r>
            <a:r>
              <a:rPr sz="1700" b="1" dirty="0">
                <a:solidFill>
                  <a:srgbClr val="231F20"/>
                </a:solidFill>
                <a:latin typeface="Calibri"/>
                <a:cs typeface="Calibri"/>
              </a:rPr>
              <a:t>de</a:t>
            </a:r>
            <a:r>
              <a:rPr sz="1700" b="1" spc="70" dirty="0">
                <a:solidFill>
                  <a:srgbClr val="231F20"/>
                </a:solidFill>
                <a:latin typeface="Calibri"/>
                <a:cs typeface="Calibri"/>
              </a:rPr>
              <a:t> </a:t>
            </a:r>
            <a:r>
              <a:rPr sz="1700" b="1" spc="100" dirty="0">
                <a:solidFill>
                  <a:srgbClr val="231F20"/>
                </a:solidFill>
                <a:latin typeface="Calibri"/>
                <a:cs typeface="Calibri"/>
              </a:rPr>
              <a:t>la</a:t>
            </a:r>
            <a:r>
              <a:rPr sz="1700" b="1" spc="70" dirty="0">
                <a:solidFill>
                  <a:srgbClr val="231F20"/>
                </a:solidFill>
                <a:latin typeface="Calibri"/>
                <a:cs typeface="Calibri"/>
              </a:rPr>
              <a:t> </a:t>
            </a:r>
            <a:r>
              <a:rPr sz="1700" b="1" spc="40" dirty="0">
                <a:solidFill>
                  <a:srgbClr val="231F20"/>
                </a:solidFill>
                <a:latin typeface="Calibri"/>
                <a:cs typeface="Calibri"/>
              </a:rPr>
              <a:t>santé </a:t>
            </a:r>
            <a:r>
              <a:rPr sz="1700" dirty="0">
                <a:solidFill>
                  <a:srgbClr val="231F20"/>
                </a:solidFill>
                <a:latin typeface="Calibri"/>
                <a:cs typeface="Calibri"/>
              </a:rPr>
              <a:t>(éviter</a:t>
            </a:r>
            <a:r>
              <a:rPr sz="1700" spc="105" dirty="0">
                <a:solidFill>
                  <a:srgbClr val="231F20"/>
                </a:solidFill>
                <a:latin typeface="Calibri"/>
                <a:cs typeface="Calibri"/>
              </a:rPr>
              <a:t> </a:t>
            </a:r>
            <a:r>
              <a:rPr sz="1700" spc="55" dirty="0">
                <a:solidFill>
                  <a:srgbClr val="231F20"/>
                </a:solidFill>
                <a:latin typeface="Calibri"/>
                <a:cs typeface="Calibri"/>
              </a:rPr>
              <a:t>le</a:t>
            </a:r>
            <a:r>
              <a:rPr sz="1700" spc="110" dirty="0">
                <a:solidFill>
                  <a:srgbClr val="231F20"/>
                </a:solidFill>
                <a:latin typeface="Calibri"/>
                <a:cs typeface="Calibri"/>
              </a:rPr>
              <a:t> </a:t>
            </a:r>
            <a:r>
              <a:rPr sz="1700" spc="50" dirty="0">
                <a:solidFill>
                  <a:srgbClr val="231F20"/>
                </a:solidFill>
                <a:latin typeface="Calibri"/>
                <a:cs typeface="Calibri"/>
              </a:rPr>
              <a:t>blocage</a:t>
            </a:r>
            <a:r>
              <a:rPr sz="1700" spc="105" dirty="0">
                <a:solidFill>
                  <a:srgbClr val="231F20"/>
                </a:solidFill>
                <a:latin typeface="Calibri"/>
                <a:cs typeface="Calibri"/>
              </a:rPr>
              <a:t> </a:t>
            </a:r>
            <a:r>
              <a:rPr sz="1700" dirty="0">
                <a:solidFill>
                  <a:srgbClr val="231F20"/>
                </a:solidFill>
                <a:latin typeface="Calibri"/>
                <a:cs typeface="Calibri"/>
              </a:rPr>
              <a:t>des</a:t>
            </a:r>
            <a:r>
              <a:rPr sz="1700" spc="110" dirty="0">
                <a:solidFill>
                  <a:srgbClr val="231F20"/>
                </a:solidFill>
                <a:latin typeface="Calibri"/>
                <a:cs typeface="Calibri"/>
              </a:rPr>
              <a:t> </a:t>
            </a:r>
            <a:r>
              <a:rPr sz="1700" dirty="0">
                <a:solidFill>
                  <a:srgbClr val="231F20"/>
                </a:solidFill>
                <a:latin typeface="Calibri"/>
                <a:cs typeface="Calibri"/>
              </a:rPr>
              <a:t>hôpitaux</a:t>
            </a:r>
            <a:r>
              <a:rPr sz="1700" spc="105" dirty="0">
                <a:solidFill>
                  <a:srgbClr val="231F20"/>
                </a:solidFill>
                <a:latin typeface="Calibri"/>
                <a:cs typeface="Calibri"/>
              </a:rPr>
              <a:t> </a:t>
            </a:r>
            <a:r>
              <a:rPr sz="1700" dirty="0">
                <a:solidFill>
                  <a:srgbClr val="231F20"/>
                </a:solidFill>
                <a:latin typeface="Calibri"/>
                <a:cs typeface="Calibri"/>
              </a:rPr>
              <a:t>par</a:t>
            </a:r>
            <a:r>
              <a:rPr sz="1700" spc="105" dirty="0">
                <a:solidFill>
                  <a:srgbClr val="231F20"/>
                </a:solidFill>
                <a:latin typeface="Calibri"/>
                <a:cs typeface="Calibri"/>
              </a:rPr>
              <a:t> </a:t>
            </a:r>
            <a:r>
              <a:rPr sz="1700" spc="-10" dirty="0">
                <a:solidFill>
                  <a:srgbClr val="231F20"/>
                </a:solidFill>
                <a:latin typeface="Calibri"/>
                <a:cs typeface="Calibri"/>
              </a:rPr>
              <a:t>exemple), </a:t>
            </a:r>
            <a:r>
              <a:rPr sz="1700" dirty="0">
                <a:solidFill>
                  <a:srgbClr val="231F20"/>
                </a:solidFill>
                <a:latin typeface="Calibri"/>
                <a:cs typeface="Calibri"/>
              </a:rPr>
              <a:t>permettre</a:t>
            </a:r>
            <a:r>
              <a:rPr sz="1700" spc="40" dirty="0">
                <a:solidFill>
                  <a:srgbClr val="231F20"/>
                </a:solidFill>
                <a:latin typeface="Calibri"/>
                <a:cs typeface="Calibri"/>
              </a:rPr>
              <a:t> </a:t>
            </a:r>
            <a:r>
              <a:rPr sz="1700" spc="55" dirty="0">
                <a:solidFill>
                  <a:srgbClr val="231F20"/>
                </a:solidFill>
                <a:latin typeface="Calibri"/>
                <a:cs typeface="Calibri"/>
              </a:rPr>
              <a:t>l’</a:t>
            </a:r>
            <a:r>
              <a:rPr sz="1700" b="1" spc="55" dirty="0">
                <a:solidFill>
                  <a:srgbClr val="231F20"/>
                </a:solidFill>
                <a:latin typeface="Calibri"/>
                <a:cs typeface="Calibri"/>
              </a:rPr>
              <a:t>accès</a:t>
            </a:r>
            <a:r>
              <a:rPr sz="1700" b="1" spc="40" dirty="0">
                <a:solidFill>
                  <a:srgbClr val="231F20"/>
                </a:solidFill>
                <a:latin typeface="Calibri"/>
                <a:cs typeface="Calibri"/>
              </a:rPr>
              <a:t> </a:t>
            </a:r>
            <a:r>
              <a:rPr sz="1700" b="1" spc="65" dirty="0">
                <a:solidFill>
                  <a:srgbClr val="231F20"/>
                </a:solidFill>
                <a:latin typeface="Calibri"/>
                <a:cs typeface="Calibri"/>
              </a:rPr>
              <a:t>à</a:t>
            </a:r>
            <a:r>
              <a:rPr sz="1700" b="1" spc="35" dirty="0">
                <a:solidFill>
                  <a:srgbClr val="231F20"/>
                </a:solidFill>
                <a:latin typeface="Calibri"/>
                <a:cs typeface="Calibri"/>
              </a:rPr>
              <a:t> </a:t>
            </a:r>
            <a:r>
              <a:rPr sz="1700" b="1" spc="55" dirty="0">
                <a:solidFill>
                  <a:srgbClr val="231F20"/>
                </a:solidFill>
                <a:latin typeface="Calibri"/>
                <a:cs typeface="Calibri"/>
              </a:rPr>
              <a:t>l’information</a:t>
            </a:r>
            <a:r>
              <a:rPr sz="1700" b="1" spc="35" dirty="0">
                <a:solidFill>
                  <a:srgbClr val="231F20"/>
                </a:solidFill>
                <a:latin typeface="Calibri"/>
                <a:cs typeface="Calibri"/>
              </a:rPr>
              <a:t> </a:t>
            </a:r>
            <a:r>
              <a:rPr sz="1700" b="1" spc="50" dirty="0">
                <a:solidFill>
                  <a:srgbClr val="231F20"/>
                </a:solidFill>
                <a:latin typeface="Calibri"/>
                <a:cs typeface="Calibri"/>
              </a:rPr>
              <a:t>fiable</a:t>
            </a:r>
            <a:r>
              <a:rPr sz="1700" spc="60" dirty="0">
                <a:solidFill>
                  <a:srgbClr val="231F20"/>
                </a:solidFill>
                <a:latin typeface="Calibri"/>
                <a:cs typeface="Calibri"/>
              </a:rPr>
              <a:t> </a:t>
            </a:r>
            <a:r>
              <a:rPr sz="1700" spc="-25" dirty="0">
                <a:solidFill>
                  <a:srgbClr val="231F20"/>
                </a:solidFill>
                <a:latin typeface="Calibri"/>
                <a:cs typeface="Calibri"/>
              </a:rPr>
              <a:t>(en </a:t>
            </a:r>
            <a:r>
              <a:rPr sz="1700" dirty="0">
                <a:solidFill>
                  <a:srgbClr val="231F20"/>
                </a:solidFill>
                <a:latin typeface="Calibri"/>
                <a:cs typeface="Calibri"/>
              </a:rPr>
              <a:t>supprimant</a:t>
            </a:r>
            <a:r>
              <a:rPr sz="1700" spc="135" dirty="0">
                <a:solidFill>
                  <a:srgbClr val="231F20"/>
                </a:solidFill>
                <a:latin typeface="Calibri"/>
                <a:cs typeface="Calibri"/>
              </a:rPr>
              <a:t> </a:t>
            </a:r>
            <a:r>
              <a:rPr sz="1700" spc="60" dirty="0">
                <a:solidFill>
                  <a:srgbClr val="231F20"/>
                </a:solidFill>
                <a:latin typeface="Calibri"/>
                <a:cs typeface="Calibri"/>
              </a:rPr>
              <a:t>les</a:t>
            </a:r>
            <a:r>
              <a:rPr sz="1700" spc="150" dirty="0">
                <a:solidFill>
                  <a:srgbClr val="231F20"/>
                </a:solidFill>
                <a:latin typeface="Calibri"/>
                <a:cs typeface="Calibri"/>
              </a:rPr>
              <a:t> </a:t>
            </a:r>
            <a:r>
              <a:rPr sz="1700" dirty="0">
                <a:solidFill>
                  <a:srgbClr val="231F20"/>
                </a:solidFill>
                <a:latin typeface="Calibri"/>
                <a:cs typeface="Calibri"/>
              </a:rPr>
              <a:t>fake</a:t>
            </a:r>
            <a:r>
              <a:rPr sz="1700" spc="150" dirty="0">
                <a:solidFill>
                  <a:srgbClr val="231F20"/>
                </a:solidFill>
                <a:latin typeface="Calibri"/>
                <a:cs typeface="Calibri"/>
              </a:rPr>
              <a:t> </a:t>
            </a:r>
            <a:r>
              <a:rPr sz="1700" dirty="0">
                <a:solidFill>
                  <a:srgbClr val="231F20"/>
                </a:solidFill>
                <a:latin typeface="Calibri"/>
                <a:cs typeface="Calibri"/>
              </a:rPr>
              <a:t>news)</a:t>
            </a:r>
            <a:r>
              <a:rPr sz="1700" spc="150" dirty="0">
                <a:solidFill>
                  <a:srgbClr val="231F20"/>
                </a:solidFill>
                <a:latin typeface="Calibri"/>
                <a:cs typeface="Calibri"/>
              </a:rPr>
              <a:t> </a:t>
            </a:r>
            <a:r>
              <a:rPr sz="1700" dirty="0">
                <a:solidFill>
                  <a:srgbClr val="231F20"/>
                </a:solidFill>
                <a:latin typeface="Calibri"/>
                <a:cs typeface="Calibri"/>
              </a:rPr>
              <a:t>ou</a:t>
            </a:r>
            <a:r>
              <a:rPr sz="1700" spc="145" dirty="0">
                <a:solidFill>
                  <a:srgbClr val="231F20"/>
                </a:solidFill>
                <a:latin typeface="Calibri"/>
                <a:cs typeface="Calibri"/>
              </a:rPr>
              <a:t> </a:t>
            </a:r>
            <a:r>
              <a:rPr sz="1700" dirty="0">
                <a:solidFill>
                  <a:srgbClr val="231F20"/>
                </a:solidFill>
                <a:latin typeface="Calibri"/>
                <a:cs typeface="Calibri"/>
              </a:rPr>
              <a:t>bien</a:t>
            </a:r>
            <a:r>
              <a:rPr sz="1700" b="1" spc="160" dirty="0">
                <a:solidFill>
                  <a:srgbClr val="231F20"/>
                </a:solidFill>
                <a:latin typeface="Calibri"/>
                <a:cs typeface="Calibri"/>
              </a:rPr>
              <a:t> </a:t>
            </a:r>
            <a:r>
              <a:rPr sz="1700" b="1" spc="65" dirty="0">
                <a:solidFill>
                  <a:srgbClr val="231F20"/>
                </a:solidFill>
                <a:latin typeface="Calibri"/>
                <a:cs typeface="Calibri"/>
              </a:rPr>
              <a:t>sensibiliser </a:t>
            </a:r>
            <a:r>
              <a:rPr sz="1700" b="1" spc="75" dirty="0">
                <a:solidFill>
                  <a:srgbClr val="231F20"/>
                </a:solidFill>
                <a:latin typeface="Calibri"/>
                <a:cs typeface="Calibri"/>
              </a:rPr>
              <a:t>sur</a:t>
            </a:r>
            <a:r>
              <a:rPr sz="1700" b="1" spc="-5" dirty="0">
                <a:solidFill>
                  <a:srgbClr val="231F20"/>
                </a:solidFill>
                <a:latin typeface="Calibri"/>
                <a:cs typeface="Calibri"/>
              </a:rPr>
              <a:t> </a:t>
            </a:r>
            <a:r>
              <a:rPr sz="1700" b="1" spc="75" dirty="0">
                <a:solidFill>
                  <a:srgbClr val="231F20"/>
                </a:solidFill>
                <a:latin typeface="Calibri"/>
                <a:cs typeface="Calibri"/>
              </a:rPr>
              <a:t>les</a:t>
            </a:r>
            <a:r>
              <a:rPr sz="1700" b="1" spc="5" dirty="0">
                <a:solidFill>
                  <a:srgbClr val="231F20"/>
                </a:solidFill>
                <a:latin typeface="Calibri"/>
                <a:cs typeface="Calibri"/>
              </a:rPr>
              <a:t> </a:t>
            </a:r>
            <a:r>
              <a:rPr sz="1700" b="1" spc="60" dirty="0">
                <a:solidFill>
                  <a:srgbClr val="231F20"/>
                </a:solidFill>
                <a:latin typeface="Calibri"/>
                <a:cs typeface="Calibri"/>
              </a:rPr>
              <a:t>gestes</a:t>
            </a:r>
            <a:r>
              <a:rPr sz="1700" b="1" spc="5" dirty="0">
                <a:solidFill>
                  <a:srgbClr val="231F20"/>
                </a:solidFill>
                <a:latin typeface="Calibri"/>
                <a:cs typeface="Calibri"/>
              </a:rPr>
              <a:t> </a:t>
            </a:r>
            <a:r>
              <a:rPr sz="1700" b="1" spc="50" dirty="0">
                <a:solidFill>
                  <a:srgbClr val="231F20"/>
                </a:solidFill>
                <a:latin typeface="Calibri"/>
                <a:cs typeface="Calibri"/>
              </a:rPr>
              <a:t>cybersécurité</a:t>
            </a:r>
            <a:r>
              <a:rPr sz="1700" spc="50" dirty="0">
                <a:solidFill>
                  <a:srgbClr val="231F20"/>
                </a:solidFill>
                <a:latin typeface="Calibri"/>
                <a:cs typeface="Calibri"/>
              </a:rPr>
              <a:t>.</a:t>
            </a:r>
            <a:endParaRPr sz="1700" dirty="0">
              <a:latin typeface="Calibri"/>
              <a:cs typeface="Calibri"/>
            </a:endParaRPr>
          </a:p>
          <a:p>
            <a:pPr marL="704215" marR="163195" indent="-285750">
              <a:lnSpc>
                <a:spcPct val="104800"/>
              </a:lnSpc>
              <a:spcBef>
                <a:spcPts val="720"/>
              </a:spcBef>
              <a:buFont typeface="Arial" panose="020B0604020202020204" pitchFamily="34" charset="0"/>
              <a:buChar char="•"/>
              <a:tabLst>
                <a:tab pos="549275" algn="l"/>
              </a:tabLst>
            </a:pPr>
            <a:r>
              <a:rPr sz="1700" b="1" spc="90" dirty="0">
                <a:solidFill>
                  <a:srgbClr val="231F20"/>
                </a:solidFill>
                <a:latin typeface="Calibri"/>
                <a:cs typeface="Calibri"/>
              </a:rPr>
              <a:t>Les</a:t>
            </a:r>
            <a:r>
              <a:rPr sz="1700" b="1" spc="35" dirty="0">
                <a:solidFill>
                  <a:srgbClr val="231F20"/>
                </a:solidFill>
                <a:latin typeface="Calibri"/>
                <a:cs typeface="Calibri"/>
              </a:rPr>
              <a:t> </a:t>
            </a:r>
            <a:r>
              <a:rPr sz="1700" b="1" spc="60" dirty="0">
                <a:solidFill>
                  <a:srgbClr val="231F20"/>
                </a:solidFill>
                <a:latin typeface="Calibri"/>
                <a:cs typeface="Calibri"/>
              </a:rPr>
              <a:t>secteurs</a:t>
            </a:r>
            <a:r>
              <a:rPr sz="1700" b="1" spc="40" dirty="0">
                <a:solidFill>
                  <a:srgbClr val="231F20"/>
                </a:solidFill>
                <a:latin typeface="Calibri"/>
                <a:cs typeface="Calibri"/>
              </a:rPr>
              <a:t> </a:t>
            </a:r>
            <a:r>
              <a:rPr sz="1700" b="1" spc="55" dirty="0">
                <a:solidFill>
                  <a:srgbClr val="231F20"/>
                </a:solidFill>
                <a:latin typeface="Calibri"/>
                <a:cs typeface="Calibri"/>
              </a:rPr>
              <a:t>d’activité</a:t>
            </a:r>
            <a:r>
              <a:rPr sz="1700" b="1" spc="35" dirty="0">
                <a:solidFill>
                  <a:srgbClr val="231F20"/>
                </a:solidFill>
                <a:latin typeface="Calibri"/>
                <a:cs typeface="Calibri"/>
              </a:rPr>
              <a:t> </a:t>
            </a:r>
            <a:r>
              <a:rPr sz="1700" b="1" dirty="0">
                <a:solidFill>
                  <a:srgbClr val="231F20"/>
                </a:solidFill>
                <a:latin typeface="Calibri"/>
                <a:cs typeface="Calibri"/>
              </a:rPr>
              <a:t>sont</a:t>
            </a:r>
            <a:r>
              <a:rPr sz="1700" b="1" spc="30" dirty="0">
                <a:solidFill>
                  <a:srgbClr val="231F20"/>
                </a:solidFill>
                <a:latin typeface="Calibri"/>
                <a:cs typeface="Calibri"/>
              </a:rPr>
              <a:t> </a:t>
            </a:r>
            <a:r>
              <a:rPr sz="1700" b="1" spc="70" dirty="0">
                <a:solidFill>
                  <a:srgbClr val="231F20"/>
                </a:solidFill>
                <a:latin typeface="Calibri"/>
                <a:cs typeface="Calibri"/>
              </a:rPr>
              <a:t>sans</a:t>
            </a:r>
            <a:r>
              <a:rPr sz="1700" b="1" spc="35" dirty="0">
                <a:solidFill>
                  <a:srgbClr val="231F20"/>
                </a:solidFill>
                <a:latin typeface="Calibri"/>
                <a:cs typeface="Calibri"/>
              </a:rPr>
              <a:t> </a:t>
            </a:r>
            <a:r>
              <a:rPr sz="1700" b="1" spc="65" dirty="0">
                <a:solidFill>
                  <a:srgbClr val="231F20"/>
                </a:solidFill>
                <a:latin typeface="Calibri"/>
                <a:cs typeface="Calibri"/>
              </a:rPr>
              <a:t>limite.</a:t>
            </a:r>
            <a:r>
              <a:rPr sz="1700" b="1" spc="30" dirty="0">
                <a:solidFill>
                  <a:srgbClr val="231F20"/>
                </a:solidFill>
                <a:latin typeface="Calibri"/>
                <a:cs typeface="Calibri"/>
              </a:rPr>
              <a:t> </a:t>
            </a:r>
            <a:r>
              <a:rPr sz="1700" spc="-25" dirty="0">
                <a:solidFill>
                  <a:srgbClr val="231F20"/>
                </a:solidFill>
                <a:latin typeface="Calibri"/>
                <a:cs typeface="Calibri"/>
              </a:rPr>
              <a:t>On </a:t>
            </a:r>
            <a:r>
              <a:rPr sz="1700" dirty="0">
                <a:solidFill>
                  <a:srgbClr val="231F20"/>
                </a:solidFill>
                <a:latin typeface="Calibri"/>
                <a:cs typeface="Calibri"/>
              </a:rPr>
              <a:t>peut</a:t>
            </a:r>
            <a:r>
              <a:rPr sz="1700" spc="125" dirty="0">
                <a:solidFill>
                  <a:srgbClr val="231F20"/>
                </a:solidFill>
                <a:latin typeface="Calibri"/>
                <a:cs typeface="Calibri"/>
              </a:rPr>
              <a:t> </a:t>
            </a:r>
            <a:r>
              <a:rPr sz="1700" spc="55" dirty="0">
                <a:solidFill>
                  <a:srgbClr val="231F20"/>
                </a:solidFill>
                <a:latin typeface="Calibri"/>
                <a:cs typeface="Calibri"/>
              </a:rPr>
              <a:t>choisir</a:t>
            </a:r>
            <a:r>
              <a:rPr sz="1700" spc="125" dirty="0">
                <a:solidFill>
                  <a:srgbClr val="231F20"/>
                </a:solidFill>
                <a:latin typeface="Calibri"/>
                <a:cs typeface="Calibri"/>
              </a:rPr>
              <a:t> </a:t>
            </a:r>
            <a:r>
              <a:rPr sz="1700" dirty="0">
                <a:solidFill>
                  <a:srgbClr val="231F20"/>
                </a:solidFill>
                <a:latin typeface="Calibri"/>
                <a:cs typeface="Calibri"/>
              </a:rPr>
              <a:t>de</a:t>
            </a:r>
            <a:r>
              <a:rPr sz="1700" spc="130" dirty="0">
                <a:solidFill>
                  <a:srgbClr val="231F20"/>
                </a:solidFill>
                <a:latin typeface="Calibri"/>
                <a:cs typeface="Calibri"/>
              </a:rPr>
              <a:t> </a:t>
            </a:r>
            <a:r>
              <a:rPr sz="1700" dirty="0">
                <a:solidFill>
                  <a:srgbClr val="231F20"/>
                </a:solidFill>
                <a:latin typeface="Calibri"/>
                <a:cs typeface="Calibri"/>
              </a:rPr>
              <a:t>protéger</a:t>
            </a:r>
            <a:r>
              <a:rPr sz="1700" spc="135" dirty="0">
                <a:solidFill>
                  <a:srgbClr val="231F20"/>
                </a:solidFill>
                <a:latin typeface="Calibri"/>
                <a:cs typeface="Calibri"/>
              </a:rPr>
              <a:t> </a:t>
            </a:r>
            <a:r>
              <a:rPr sz="1700" dirty="0">
                <a:solidFill>
                  <a:srgbClr val="231F20"/>
                </a:solidFill>
                <a:latin typeface="Calibri"/>
                <a:cs typeface="Calibri"/>
              </a:rPr>
              <a:t>une</a:t>
            </a:r>
            <a:r>
              <a:rPr sz="1700" spc="130" dirty="0">
                <a:solidFill>
                  <a:srgbClr val="231F20"/>
                </a:solidFill>
                <a:latin typeface="Calibri"/>
                <a:cs typeface="Calibri"/>
              </a:rPr>
              <a:t> </a:t>
            </a:r>
            <a:r>
              <a:rPr sz="1700" dirty="0">
                <a:solidFill>
                  <a:srgbClr val="231F20"/>
                </a:solidFill>
                <a:latin typeface="Calibri"/>
                <a:cs typeface="Calibri"/>
              </a:rPr>
              <a:t>entreprise</a:t>
            </a:r>
            <a:r>
              <a:rPr sz="1700" spc="130" dirty="0">
                <a:solidFill>
                  <a:srgbClr val="231F20"/>
                </a:solidFill>
                <a:latin typeface="Calibri"/>
                <a:cs typeface="Calibri"/>
              </a:rPr>
              <a:t> </a:t>
            </a:r>
            <a:r>
              <a:rPr sz="1700" spc="-10" dirty="0">
                <a:solidFill>
                  <a:srgbClr val="231F20"/>
                </a:solidFill>
                <a:latin typeface="Calibri"/>
                <a:cs typeface="Calibri"/>
              </a:rPr>
              <a:t>privée </a:t>
            </a:r>
            <a:r>
              <a:rPr sz="1700" dirty="0">
                <a:solidFill>
                  <a:srgbClr val="231F20"/>
                </a:solidFill>
                <a:latin typeface="Calibri"/>
                <a:cs typeface="Calibri"/>
              </a:rPr>
              <a:t>ou</a:t>
            </a:r>
            <a:r>
              <a:rPr sz="1700" spc="204" dirty="0">
                <a:solidFill>
                  <a:srgbClr val="231F20"/>
                </a:solidFill>
                <a:latin typeface="Calibri"/>
                <a:cs typeface="Calibri"/>
              </a:rPr>
              <a:t> </a:t>
            </a:r>
            <a:r>
              <a:rPr sz="1700" dirty="0">
                <a:solidFill>
                  <a:srgbClr val="231F20"/>
                </a:solidFill>
                <a:latin typeface="Calibri"/>
                <a:cs typeface="Calibri"/>
              </a:rPr>
              <a:t>bien</a:t>
            </a:r>
            <a:r>
              <a:rPr sz="1700" spc="210" dirty="0">
                <a:solidFill>
                  <a:srgbClr val="231F20"/>
                </a:solidFill>
                <a:latin typeface="Calibri"/>
                <a:cs typeface="Calibri"/>
              </a:rPr>
              <a:t> </a:t>
            </a:r>
            <a:r>
              <a:rPr sz="1700" dirty="0">
                <a:solidFill>
                  <a:srgbClr val="231F20"/>
                </a:solidFill>
                <a:latin typeface="Calibri"/>
                <a:cs typeface="Calibri"/>
              </a:rPr>
              <a:t>une</a:t>
            </a:r>
            <a:r>
              <a:rPr sz="1700" spc="210" dirty="0">
                <a:solidFill>
                  <a:srgbClr val="231F20"/>
                </a:solidFill>
                <a:latin typeface="Calibri"/>
                <a:cs typeface="Calibri"/>
              </a:rPr>
              <a:t> </a:t>
            </a:r>
            <a:r>
              <a:rPr sz="1700" dirty="0">
                <a:solidFill>
                  <a:srgbClr val="231F20"/>
                </a:solidFill>
                <a:latin typeface="Calibri"/>
                <a:cs typeface="Calibri"/>
              </a:rPr>
              <a:t>organisation</a:t>
            </a:r>
            <a:r>
              <a:rPr sz="1700" spc="204" dirty="0">
                <a:solidFill>
                  <a:srgbClr val="231F20"/>
                </a:solidFill>
                <a:latin typeface="Calibri"/>
                <a:cs typeface="Calibri"/>
              </a:rPr>
              <a:t> </a:t>
            </a:r>
            <a:r>
              <a:rPr sz="1700" spc="-10" dirty="0">
                <a:solidFill>
                  <a:srgbClr val="231F20"/>
                </a:solidFill>
                <a:latin typeface="Calibri"/>
                <a:cs typeface="Calibri"/>
              </a:rPr>
              <a:t>publique.</a:t>
            </a:r>
            <a:endParaRPr sz="1700" dirty="0">
              <a:latin typeface="Calibri"/>
              <a:cs typeface="Calibri"/>
            </a:endParaRPr>
          </a:p>
          <a:p>
            <a:pPr marL="704215" marR="97790" indent="-285750">
              <a:lnSpc>
                <a:spcPct val="104900"/>
              </a:lnSpc>
              <a:spcBef>
                <a:spcPts val="775"/>
              </a:spcBef>
              <a:buFont typeface="Arial" panose="020B0604020202020204" pitchFamily="34" charset="0"/>
              <a:buChar char="•"/>
              <a:tabLst>
                <a:tab pos="549275" algn="l"/>
              </a:tabLst>
            </a:pPr>
            <a:r>
              <a:rPr sz="1700" spc="110" dirty="0">
                <a:solidFill>
                  <a:srgbClr val="231F20"/>
                </a:solidFill>
                <a:latin typeface="Calibri"/>
                <a:cs typeface="Calibri"/>
              </a:rPr>
              <a:t>La</a:t>
            </a:r>
            <a:r>
              <a:rPr sz="1700" spc="195" dirty="0">
                <a:solidFill>
                  <a:srgbClr val="231F20"/>
                </a:solidFill>
                <a:latin typeface="Calibri"/>
                <a:cs typeface="Calibri"/>
              </a:rPr>
              <a:t> </a:t>
            </a:r>
            <a:r>
              <a:rPr sz="1700" dirty="0">
                <a:solidFill>
                  <a:srgbClr val="231F20"/>
                </a:solidFill>
                <a:latin typeface="Calibri"/>
                <a:cs typeface="Calibri"/>
              </a:rPr>
              <a:t>cybersécurité</a:t>
            </a:r>
            <a:r>
              <a:rPr sz="1700" spc="210" dirty="0">
                <a:solidFill>
                  <a:srgbClr val="231F20"/>
                </a:solidFill>
                <a:latin typeface="Calibri"/>
                <a:cs typeface="Calibri"/>
              </a:rPr>
              <a:t> </a:t>
            </a:r>
            <a:r>
              <a:rPr sz="1700" dirty="0">
                <a:solidFill>
                  <a:srgbClr val="231F20"/>
                </a:solidFill>
                <a:latin typeface="Calibri"/>
                <a:cs typeface="Calibri"/>
              </a:rPr>
              <a:t>ouvre</a:t>
            </a:r>
            <a:r>
              <a:rPr sz="1700" spc="204" dirty="0">
                <a:solidFill>
                  <a:srgbClr val="231F20"/>
                </a:solidFill>
                <a:latin typeface="Calibri"/>
                <a:cs typeface="Calibri"/>
              </a:rPr>
              <a:t> </a:t>
            </a:r>
            <a:r>
              <a:rPr sz="1700" dirty="0">
                <a:solidFill>
                  <a:srgbClr val="231F20"/>
                </a:solidFill>
                <a:latin typeface="Calibri"/>
                <a:cs typeface="Calibri"/>
              </a:rPr>
              <a:t>également</a:t>
            </a:r>
            <a:r>
              <a:rPr sz="1700" spc="210" dirty="0">
                <a:solidFill>
                  <a:srgbClr val="231F20"/>
                </a:solidFill>
                <a:latin typeface="Calibri"/>
                <a:cs typeface="Calibri"/>
              </a:rPr>
              <a:t> </a:t>
            </a:r>
            <a:r>
              <a:rPr sz="1700" spc="55" dirty="0">
                <a:solidFill>
                  <a:srgbClr val="231F20"/>
                </a:solidFill>
                <a:latin typeface="Calibri"/>
                <a:cs typeface="Calibri"/>
              </a:rPr>
              <a:t>à</a:t>
            </a:r>
            <a:r>
              <a:rPr sz="1700" spc="195" dirty="0">
                <a:solidFill>
                  <a:srgbClr val="231F20"/>
                </a:solidFill>
                <a:latin typeface="Calibri"/>
                <a:cs typeface="Calibri"/>
              </a:rPr>
              <a:t> </a:t>
            </a:r>
            <a:r>
              <a:rPr sz="1700" spc="-25" dirty="0">
                <a:solidFill>
                  <a:srgbClr val="231F20"/>
                </a:solidFill>
                <a:latin typeface="Calibri"/>
                <a:cs typeface="Calibri"/>
              </a:rPr>
              <a:t>une </a:t>
            </a:r>
            <a:r>
              <a:rPr sz="1700" b="1" spc="55" dirty="0">
                <a:solidFill>
                  <a:srgbClr val="231F20"/>
                </a:solidFill>
                <a:latin typeface="Calibri"/>
                <a:cs typeface="Calibri"/>
              </a:rPr>
              <a:t>mobilité</a:t>
            </a:r>
            <a:r>
              <a:rPr sz="1700" b="1" spc="65" dirty="0">
                <a:solidFill>
                  <a:srgbClr val="231F20"/>
                </a:solidFill>
                <a:latin typeface="Calibri"/>
                <a:cs typeface="Calibri"/>
              </a:rPr>
              <a:t> </a:t>
            </a:r>
            <a:r>
              <a:rPr sz="1700" b="1" spc="55" dirty="0">
                <a:solidFill>
                  <a:srgbClr val="231F20"/>
                </a:solidFill>
                <a:latin typeface="Calibri"/>
                <a:cs typeface="Calibri"/>
              </a:rPr>
              <a:t>internationale</a:t>
            </a:r>
            <a:r>
              <a:rPr sz="1700" b="1" spc="70" dirty="0">
                <a:solidFill>
                  <a:srgbClr val="231F20"/>
                </a:solidFill>
                <a:latin typeface="Calibri"/>
                <a:cs typeface="Calibri"/>
              </a:rPr>
              <a:t> </a:t>
            </a:r>
            <a:r>
              <a:rPr sz="1700" spc="60" dirty="0">
                <a:solidFill>
                  <a:srgbClr val="231F20"/>
                </a:solidFill>
                <a:latin typeface="Calibri"/>
                <a:cs typeface="Calibri"/>
              </a:rPr>
              <a:t>car</a:t>
            </a:r>
            <a:r>
              <a:rPr sz="1700" spc="65" dirty="0">
                <a:solidFill>
                  <a:srgbClr val="231F20"/>
                </a:solidFill>
                <a:latin typeface="Calibri"/>
                <a:cs typeface="Calibri"/>
              </a:rPr>
              <a:t> </a:t>
            </a:r>
            <a:r>
              <a:rPr sz="1700" spc="55" dirty="0">
                <a:solidFill>
                  <a:srgbClr val="231F20"/>
                </a:solidFill>
                <a:latin typeface="Calibri"/>
                <a:cs typeface="Calibri"/>
              </a:rPr>
              <a:t>le</a:t>
            </a:r>
            <a:r>
              <a:rPr sz="1700" spc="65" dirty="0">
                <a:solidFill>
                  <a:srgbClr val="231F20"/>
                </a:solidFill>
                <a:latin typeface="Calibri"/>
                <a:cs typeface="Calibri"/>
              </a:rPr>
              <a:t> </a:t>
            </a:r>
            <a:r>
              <a:rPr sz="1700" dirty="0">
                <a:solidFill>
                  <a:srgbClr val="231F20"/>
                </a:solidFill>
                <a:latin typeface="Calibri"/>
                <a:cs typeface="Calibri"/>
              </a:rPr>
              <a:t>métier</a:t>
            </a:r>
            <a:r>
              <a:rPr sz="1700" spc="60" dirty="0">
                <a:solidFill>
                  <a:srgbClr val="231F20"/>
                </a:solidFill>
                <a:latin typeface="Calibri"/>
                <a:cs typeface="Calibri"/>
              </a:rPr>
              <a:t> </a:t>
            </a:r>
            <a:r>
              <a:rPr sz="1700" dirty="0">
                <a:solidFill>
                  <a:srgbClr val="231F20"/>
                </a:solidFill>
                <a:latin typeface="Calibri"/>
                <a:cs typeface="Calibri"/>
              </a:rPr>
              <a:t>est</a:t>
            </a:r>
            <a:r>
              <a:rPr sz="1700" spc="65" dirty="0">
                <a:solidFill>
                  <a:srgbClr val="231F20"/>
                </a:solidFill>
                <a:latin typeface="Calibri"/>
                <a:cs typeface="Calibri"/>
              </a:rPr>
              <a:t> </a:t>
            </a:r>
            <a:r>
              <a:rPr sz="1700" spc="45" dirty="0">
                <a:solidFill>
                  <a:srgbClr val="231F20"/>
                </a:solidFill>
                <a:latin typeface="Calibri"/>
                <a:cs typeface="Calibri"/>
              </a:rPr>
              <a:t>sans </a:t>
            </a:r>
            <a:r>
              <a:rPr sz="1700" dirty="0">
                <a:solidFill>
                  <a:srgbClr val="231F20"/>
                </a:solidFill>
                <a:latin typeface="Calibri"/>
                <a:cs typeface="Calibri"/>
              </a:rPr>
              <a:t>frontière.</a:t>
            </a:r>
            <a:r>
              <a:rPr sz="1700" spc="180" dirty="0">
                <a:solidFill>
                  <a:srgbClr val="231F20"/>
                </a:solidFill>
                <a:latin typeface="Calibri"/>
                <a:cs typeface="Calibri"/>
              </a:rPr>
              <a:t> </a:t>
            </a:r>
            <a:r>
              <a:rPr sz="1700" dirty="0">
                <a:solidFill>
                  <a:srgbClr val="231F20"/>
                </a:solidFill>
                <a:latin typeface="Calibri"/>
                <a:cs typeface="Calibri"/>
              </a:rPr>
              <a:t>On</a:t>
            </a:r>
            <a:r>
              <a:rPr sz="1700" spc="180" dirty="0">
                <a:solidFill>
                  <a:srgbClr val="231F20"/>
                </a:solidFill>
                <a:latin typeface="Calibri"/>
                <a:cs typeface="Calibri"/>
              </a:rPr>
              <a:t> </a:t>
            </a:r>
            <a:r>
              <a:rPr sz="1700" dirty="0">
                <a:solidFill>
                  <a:srgbClr val="231F20"/>
                </a:solidFill>
                <a:latin typeface="Calibri"/>
                <a:cs typeface="Calibri"/>
              </a:rPr>
              <a:t>peut</a:t>
            </a:r>
            <a:r>
              <a:rPr sz="1700" spc="180" dirty="0">
                <a:solidFill>
                  <a:srgbClr val="231F20"/>
                </a:solidFill>
                <a:latin typeface="Calibri"/>
                <a:cs typeface="Calibri"/>
              </a:rPr>
              <a:t> </a:t>
            </a:r>
            <a:r>
              <a:rPr sz="1700" dirty="0">
                <a:solidFill>
                  <a:srgbClr val="231F20"/>
                </a:solidFill>
                <a:latin typeface="Calibri"/>
                <a:cs typeface="Calibri"/>
              </a:rPr>
              <a:t>travailler</a:t>
            </a:r>
            <a:r>
              <a:rPr sz="1700" spc="180" dirty="0">
                <a:solidFill>
                  <a:srgbClr val="231F20"/>
                </a:solidFill>
                <a:latin typeface="Calibri"/>
                <a:cs typeface="Calibri"/>
              </a:rPr>
              <a:t> </a:t>
            </a:r>
            <a:r>
              <a:rPr sz="1700" spc="50" dirty="0">
                <a:solidFill>
                  <a:srgbClr val="231F20"/>
                </a:solidFill>
                <a:latin typeface="Calibri"/>
                <a:cs typeface="Calibri"/>
              </a:rPr>
              <a:t>sur</a:t>
            </a:r>
            <a:r>
              <a:rPr sz="1700" spc="180" dirty="0">
                <a:solidFill>
                  <a:srgbClr val="231F20"/>
                </a:solidFill>
                <a:latin typeface="Calibri"/>
                <a:cs typeface="Calibri"/>
              </a:rPr>
              <a:t> </a:t>
            </a:r>
            <a:r>
              <a:rPr sz="1700" dirty="0">
                <a:solidFill>
                  <a:srgbClr val="231F20"/>
                </a:solidFill>
                <a:latin typeface="Calibri"/>
                <a:cs typeface="Calibri"/>
              </a:rPr>
              <a:t>l’ensemble</a:t>
            </a:r>
            <a:r>
              <a:rPr sz="1700" spc="180" dirty="0">
                <a:solidFill>
                  <a:srgbClr val="231F20"/>
                </a:solidFill>
                <a:latin typeface="Calibri"/>
                <a:cs typeface="Calibri"/>
              </a:rPr>
              <a:t> </a:t>
            </a:r>
            <a:r>
              <a:rPr sz="1700" spc="-25" dirty="0">
                <a:solidFill>
                  <a:srgbClr val="231F20"/>
                </a:solidFill>
                <a:latin typeface="Calibri"/>
                <a:cs typeface="Calibri"/>
              </a:rPr>
              <a:t>des </a:t>
            </a:r>
            <a:r>
              <a:rPr sz="1700" spc="-10" dirty="0">
                <a:solidFill>
                  <a:srgbClr val="231F20"/>
                </a:solidFill>
                <a:latin typeface="Calibri"/>
                <a:cs typeface="Calibri"/>
              </a:rPr>
              <a:t>continents.</a:t>
            </a:r>
            <a:endParaRPr sz="1700" dirty="0">
              <a:latin typeface="Calibri"/>
              <a:cs typeface="Calibri"/>
            </a:endParaRPr>
          </a:p>
        </p:txBody>
      </p:sp>
      <p:sp>
        <p:nvSpPr>
          <p:cNvPr id="25" name="object 25"/>
          <p:cNvSpPr txBox="1"/>
          <p:nvPr/>
        </p:nvSpPr>
        <p:spPr>
          <a:xfrm rot="20220000">
            <a:off x="3826128" y="4699674"/>
            <a:ext cx="1004650" cy="742950"/>
          </a:xfrm>
          <a:prstGeom prst="rect">
            <a:avLst/>
          </a:prstGeom>
        </p:spPr>
        <p:txBody>
          <a:bodyPr vert="horz" wrap="square" lIns="0" tIns="0" rIns="0" bIns="0" rtlCol="0">
            <a:spAutoFit/>
          </a:bodyPr>
          <a:lstStyle/>
          <a:p>
            <a:pPr>
              <a:lnSpc>
                <a:spcPts val="5595"/>
              </a:lnSpc>
            </a:pPr>
            <a:r>
              <a:rPr sz="5850" spc="-605" dirty="0">
                <a:latin typeface="Calibri"/>
                <a:cs typeface="Calibri"/>
              </a:rPr>
              <a:t>CV</a:t>
            </a:r>
            <a:endParaRPr sz="5850" dirty="0">
              <a:latin typeface="Calibri"/>
              <a:cs typeface="Calibri"/>
            </a:endParaRPr>
          </a:p>
        </p:txBody>
      </p:sp>
      <p:grpSp>
        <p:nvGrpSpPr>
          <p:cNvPr id="26" name="object 26"/>
          <p:cNvGrpSpPr/>
          <p:nvPr/>
        </p:nvGrpSpPr>
        <p:grpSpPr>
          <a:xfrm>
            <a:off x="3319249" y="4876154"/>
            <a:ext cx="2261870" cy="1956435"/>
            <a:chOff x="3319249" y="4876154"/>
            <a:chExt cx="2261870" cy="1956435"/>
          </a:xfrm>
        </p:grpSpPr>
        <p:sp>
          <p:nvSpPr>
            <p:cNvPr id="27" name="object 27"/>
            <p:cNvSpPr/>
            <p:nvPr/>
          </p:nvSpPr>
          <p:spPr>
            <a:xfrm>
              <a:off x="3319249" y="4876154"/>
              <a:ext cx="536575" cy="798195"/>
            </a:xfrm>
            <a:custGeom>
              <a:avLst/>
              <a:gdLst/>
              <a:ahLst/>
              <a:cxnLst/>
              <a:rect l="l" t="t" r="r" b="b"/>
              <a:pathLst>
                <a:path w="536575" h="798195">
                  <a:moveTo>
                    <a:pt x="423557" y="0"/>
                  </a:moveTo>
                  <a:lnTo>
                    <a:pt x="0" y="203135"/>
                  </a:lnTo>
                  <a:lnTo>
                    <a:pt x="111389" y="797839"/>
                  </a:lnTo>
                  <a:lnTo>
                    <a:pt x="193817" y="757556"/>
                  </a:lnTo>
                  <a:lnTo>
                    <a:pt x="288309" y="712217"/>
                  </a:lnTo>
                  <a:lnTo>
                    <a:pt x="385482" y="666436"/>
                  </a:lnTo>
                  <a:lnTo>
                    <a:pt x="432142" y="644824"/>
                  </a:lnTo>
                  <a:lnTo>
                    <a:pt x="475953" y="624832"/>
                  </a:lnTo>
                  <a:lnTo>
                    <a:pt x="522905" y="603876"/>
                  </a:lnTo>
                  <a:lnTo>
                    <a:pt x="530643" y="600191"/>
                  </a:lnTo>
                  <a:lnTo>
                    <a:pt x="536318" y="588442"/>
                  </a:lnTo>
                  <a:lnTo>
                    <a:pt x="536119" y="577783"/>
                  </a:lnTo>
                  <a:lnTo>
                    <a:pt x="516420" y="402805"/>
                  </a:lnTo>
                  <a:lnTo>
                    <a:pt x="477961" y="213603"/>
                  </a:lnTo>
                  <a:lnTo>
                    <a:pt x="440441" y="62045"/>
                  </a:lnTo>
                  <a:lnTo>
                    <a:pt x="423557" y="0"/>
                  </a:lnTo>
                  <a:close/>
                </a:path>
              </a:pathLst>
            </a:custGeom>
            <a:solidFill>
              <a:srgbClr val="B2B2B2"/>
            </a:solidFill>
          </p:spPr>
          <p:txBody>
            <a:bodyPr wrap="square" lIns="0" tIns="0" rIns="0" bIns="0" rtlCol="0"/>
            <a:lstStyle/>
            <a:p>
              <a:endParaRPr dirty="0"/>
            </a:p>
          </p:txBody>
        </p:sp>
        <p:sp>
          <p:nvSpPr>
            <p:cNvPr id="28" name="object 28"/>
            <p:cNvSpPr/>
            <p:nvPr/>
          </p:nvSpPr>
          <p:spPr>
            <a:xfrm>
              <a:off x="3461400" y="5024118"/>
              <a:ext cx="362585" cy="638175"/>
            </a:xfrm>
            <a:custGeom>
              <a:avLst/>
              <a:gdLst/>
              <a:ahLst/>
              <a:cxnLst/>
              <a:rect l="l" t="t" r="r" b="b"/>
              <a:pathLst>
                <a:path w="362585" h="638175">
                  <a:moveTo>
                    <a:pt x="112198" y="0"/>
                  </a:moveTo>
                  <a:lnTo>
                    <a:pt x="78596" y="19043"/>
                  </a:lnTo>
                  <a:lnTo>
                    <a:pt x="52603" y="56914"/>
                  </a:lnTo>
                  <a:lnTo>
                    <a:pt x="33158" y="102138"/>
                  </a:lnTo>
                  <a:lnTo>
                    <a:pt x="26937" y="143492"/>
                  </a:lnTo>
                  <a:lnTo>
                    <a:pt x="30315" y="185308"/>
                  </a:lnTo>
                  <a:lnTo>
                    <a:pt x="42058" y="224000"/>
                  </a:lnTo>
                  <a:lnTo>
                    <a:pt x="60927" y="255976"/>
                  </a:lnTo>
                  <a:lnTo>
                    <a:pt x="70996" y="267355"/>
                  </a:lnTo>
                  <a:lnTo>
                    <a:pt x="81441" y="278078"/>
                  </a:lnTo>
                  <a:lnTo>
                    <a:pt x="91644" y="289166"/>
                  </a:lnTo>
                  <a:lnTo>
                    <a:pt x="100989" y="301640"/>
                  </a:lnTo>
                  <a:lnTo>
                    <a:pt x="108660" y="316779"/>
                  </a:lnTo>
                  <a:lnTo>
                    <a:pt x="113581" y="334194"/>
                  </a:lnTo>
                  <a:lnTo>
                    <a:pt x="114743" y="352402"/>
                  </a:lnTo>
                  <a:lnTo>
                    <a:pt x="111135" y="369921"/>
                  </a:lnTo>
                  <a:lnTo>
                    <a:pt x="103230" y="383716"/>
                  </a:lnTo>
                  <a:lnTo>
                    <a:pt x="92698" y="393695"/>
                  </a:lnTo>
                  <a:lnTo>
                    <a:pt x="80796" y="401514"/>
                  </a:lnTo>
                  <a:lnTo>
                    <a:pt x="68780" y="408830"/>
                  </a:lnTo>
                  <a:lnTo>
                    <a:pt x="49041" y="425388"/>
                  </a:lnTo>
                  <a:lnTo>
                    <a:pt x="17774" y="473366"/>
                  </a:lnTo>
                  <a:lnTo>
                    <a:pt x="1533" y="534609"/>
                  </a:lnTo>
                  <a:lnTo>
                    <a:pt x="0" y="567254"/>
                  </a:lnTo>
                  <a:lnTo>
                    <a:pt x="2868" y="599512"/>
                  </a:lnTo>
                  <a:lnTo>
                    <a:pt x="10112" y="630091"/>
                  </a:lnTo>
                  <a:lnTo>
                    <a:pt x="11641" y="634614"/>
                  </a:lnTo>
                  <a:lnTo>
                    <a:pt x="15347" y="637902"/>
                  </a:lnTo>
                  <a:lnTo>
                    <a:pt x="18331" y="636708"/>
                  </a:lnTo>
                  <a:lnTo>
                    <a:pt x="359064" y="471876"/>
                  </a:lnTo>
                  <a:lnTo>
                    <a:pt x="362101" y="465886"/>
                  </a:lnTo>
                  <a:lnTo>
                    <a:pt x="362457" y="458777"/>
                  </a:lnTo>
                  <a:lnTo>
                    <a:pt x="360933" y="428632"/>
                  </a:lnTo>
                  <a:lnTo>
                    <a:pt x="344397" y="374096"/>
                  </a:lnTo>
                  <a:lnTo>
                    <a:pt x="312872" y="336419"/>
                  </a:lnTo>
                  <a:lnTo>
                    <a:pt x="272656" y="323106"/>
                  </a:lnTo>
                  <a:lnTo>
                    <a:pt x="251843" y="326540"/>
                  </a:lnTo>
                  <a:lnTo>
                    <a:pt x="238632" y="331614"/>
                  </a:lnTo>
                  <a:lnTo>
                    <a:pt x="231995" y="333633"/>
                  </a:lnTo>
                  <a:lnTo>
                    <a:pt x="195960" y="311807"/>
                  </a:lnTo>
                  <a:lnTo>
                    <a:pt x="190440" y="288241"/>
                  </a:lnTo>
                  <a:lnTo>
                    <a:pt x="190707" y="275574"/>
                  </a:lnTo>
                  <a:lnTo>
                    <a:pt x="193049" y="263285"/>
                  </a:lnTo>
                  <a:lnTo>
                    <a:pt x="194420" y="262385"/>
                  </a:lnTo>
                  <a:lnTo>
                    <a:pt x="200914" y="238394"/>
                  </a:lnTo>
                  <a:lnTo>
                    <a:pt x="205699" y="213637"/>
                  </a:lnTo>
                  <a:lnTo>
                    <a:pt x="208734" y="188378"/>
                  </a:lnTo>
                  <a:lnTo>
                    <a:pt x="209980" y="162880"/>
                  </a:lnTo>
                  <a:lnTo>
                    <a:pt x="208495" y="127489"/>
                  </a:lnTo>
                  <a:lnTo>
                    <a:pt x="192951" y="61587"/>
                  </a:lnTo>
                  <a:lnTo>
                    <a:pt x="158935" y="13668"/>
                  </a:lnTo>
                  <a:lnTo>
                    <a:pt x="136196" y="1758"/>
                  </a:lnTo>
                  <a:lnTo>
                    <a:pt x="112198" y="0"/>
                  </a:lnTo>
                  <a:close/>
                </a:path>
              </a:pathLst>
            </a:custGeom>
            <a:solidFill>
              <a:srgbClr val="FFFFFF"/>
            </a:solidFill>
          </p:spPr>
          <p:txBody>
            <a:bodyPr wrap="square" lIns="0" tIns="0" rIns="0" bIns="0" rtlCol="0"/>
            <a:lstStyle/>
            <a:p>
              <a:endParaRPr dirty="0"/>
            </a:p>
          </p:txBody>
        </p:sp>
        <p:sp>
          <p:nvSpPr>
            <p:cNvPr id="29" name="object 29"/>
            <p:cNvSpPr/>
            <p:nvPr/>
          </p:nvSpPr>
          <p:spPr>
            <a:xfrm>
              <a:off x="3674046" y="5153577"/>
              <a:ext cx="1535430" cy="798195"/>
            </a:xfrm>
            <a:custGeom>
              <a:avLst/>
              <a:gdLst/>
              <a:ahLst/>
              <a:cxnLst/>
              <a:rect l="l" t="t" r="r" b="b"/>
              <a:pathLst>
                <a:path w="1535429" h="798195">
                  <a:moveTo>
                    <a:pt x="1435950" y="20586"/>
                  </a:moveTo>
                  <a:lnTo>
                    <a:pt x="1432979" y="11582"/>
                  </a:lnTo>
                  <a:lnTo>
                    <a:pt x="1426387" y="4216"/>
                  </a:lnTo>
                  <a:lnTo>
                    <a:pt x="1417980" y="419"/>
                  </a:lnTo>
                  <a:lnTo>
                    <a:pt x="1408658" y="0"/>
                  </a:lnTo>
                  <a:lnTo>
                    <a:pt x="1399324" y="2743"/>
                  </a:lnTo>
                  <a:lnTo>
                    <a:pt x="11798" y="659752"/>
                  </a:lnTo>
                  <a:lnTo>
                    <a:pt x="4457" y="665899"/>
                  </a:lnTo>
                  <a:lnTo>
                    <a:pt x="520" y="674687"/>
                  </a:lnTo>
                  <a:lnTo>
                    <a:pt x="0" y="684428"/>
                  </a:lnTo>
                  <a:lnTo>
                    <a:pt x="2959" y="693432"/>
                  </a:lnTo>
                  <a:lnTo>
                    <a:pt x="9563" y="700798"/>
                  </a:lnTo>
                  <a:lnTo>
                    <a:pt x="17970" y="704583"/>
                  </a:lnTo>
                  <a:lnTo>
                    <a:pt x="27292" y="705002"/>
                  </a:lnTo>
                  <a:lnTo>
                    <a:pt x="36626" y="702246"/>
                  </a:lnTo>
                  <a:lnTo>
                    <a:pt x="1424152" y="45237"/>
                  </a:lnTo>
                  <a:lnTo>
                    <a:pt x="1431493" y="39103"/>
                  </a:lnTo>
                  <a:lnTo>
                    <a:pt x="1435430" y="30314"/>
                  </a:lnTo>
                  <a:lnTo>
                    <a:pt x="1435950" y="20586"/>
                  </a:lnTo>
                  <a:close/>
                </a:path>
                <a:path w="1535429" h="798195">
                  <a:moveTo>
                    <a:pt x="1453845" y="156997"/>
                  </a:moveTo>
                  <a:lnTo>
                    <a:pt x="1450530" y="139547"/>
                  </a:lnTo>
                  <a:lnTo>
                    <a:pt x="1436776" y="127774"/>
                  </a:lnTo>
                  <a:lnTo>
                    <a:pt x="1417231" y="129667"/>
                  </a:lnTo>
                  <a:lnTo>
                    <a:pt x="1326400" y="178790"/>
                  </a:lnTo>
                  <a:lnTo>
                    <a:pt x="1235290" y="227380"/>
                  </a:lnTo>
                  <a:lnTo>
                    <a:pt x="1143901" y="275437"/>
                  </a:lnTo>
                  <a:lnTo>
                    <a:pt x="1052233" y="322961"/>
                  </a:lnTo>
                  <a:lnTo>
                    <a:pt x="960285" y="369951"/>
                  </a:lnTo>
                  <a:lnTo>
                    <a:pt x="868070" y="416394"/>
                  </a:lnTo>
                  <a:lnTo>
                    <a:pt x="775576" y="462305"/>
                  </a:lnTo>
                  <a:lnTo>
                    <a:pt x="682815" y="507669"/>
                  </a:lnTo>
                  <a:lnTo>
                    <a:pt x="591362" y="551738"/>
                  </a:lnTo>
                  <a:lnTo>
                    <a:pt x="501243" y="594512"/>
                  </a:lnTo>
                  <a:lnTo>
                    <a:pt x="410895" y="636790"/>
                  </a:lnTo>
                  <a:lnTo>
                    <a:pt x="403542" y="642912"/>
                  </a:lnTo>
                  <a:lnTo>
                    <a:pt x="399605" y="651713"/>
                  </a:lnTo>
                  <a:lnTo>
                    <a:pt x="399110" y="661479"/>
                  </a:lnTo>
                  <a:lnTo>
                    <a:pt x="402069" y="670458"/>
                  </a:lnTo>
                  <a:lnTo>
                    <a:pt x="408673" y="677849"/>
                  </a:lnTo>
                  <a:lnTo>
                    <a:pt x="417068" y="681621"/>
                  </a:lnTo>
                  <a:lnTo>
                    <a:pt x="426377" y="682015"/>
                  </a:lnTo>
                  <a:lnTo>
                    <a:pt x="435724" y="679284"/>
                  </a:lnTo>
                  <a:lnTo>
                    <a:pt x="529247" y="635508"/>
                  </a:lnTo>
                  <a:lnTo>
                    <a:pt x="622515" y="591185"/>
                  </a:lnTo>
                  <a:lnTo>
                    <a:pt x="715518" y="546328"/>
                  </a:lnTo>
                  <a:lnTo>
                    <a:pt x="808253" y="500913"/>
                  </a:lnTo>
                  <a:lnTo>
                    <a:pt x="900722" y="454977"/>
                  </a:lnTo>
                  <a:lnTo>
                    <a:pt x="992924" y="408482"/>
                  </a:lnTo>
                  <a:lnTo>
                    <a:pt x="1084846" y="361454"/>
                  </a:lnTo>
                  <a:lnTo>
                    <a:pt x="1176502" y="313893"/>
                  </a:lnTo>
                  <a:lnTo>
                    <a:pt x="1266317" y="266611"/>
                  </a:lnTo>
                  <a:lnTo>
                    <a:pt x="1354328" y="219633"/>
                  </a:lnTo>
                  <a:lnTo>
                    <a:pt x="1442059" y="172161"/>
                  </a:lnTo>
                  <a:lnTo>
                    <a:pt x="1453845" y="156997"/>
                  </a:lnTo>
                  <a:close/>
                </a:path>
                <a:path w="1535429" h="798195">
                  <a:moveTo>
                    <a:pt x="1535049" y="279311"/>
                  </a:moveTo>
                  <a:lnTo>
                    <a:pt x="1531543" y="261493"/>
                  </a:lnTo>
                  <a:lnTo>
                    <a:pt x="1518018" y="250063"/>
                  </a:lnTo>
                  <a:lnTo>
                    <a:pt x="1499057" y="252984"/>
                  </a:lnTo>
                  <a:lnTo>
                    <a:pt x="1454975" y="280657"/>
                  </a:lnTo>
                  <a:lnTo>
                    <a:pt x="1410601" y="307886"/>
                  </a:lnTo>
                  <a:lnTo>
                    <a:pt x="1365961" y="334670"/>
                  </a:lnTo>
                  <a:lnTo>
                    <a:pt x="1321054" y="361010"/>
                  </a:lnTo>
                  <a:lnTo>
                    <a:pt x="1275880" y="386880"/>
                  </a:lnTo>
                  <a:lnTo>
                    <a:pt x="1230439" y="412292"/>
                  </a:lnTo>
                  <a:lnTo>
                    <a:pt x="1184744" y="437248"/>
                  </a:lnTo>
                  <a:lnTo>
                    <a:pt x="1138796" y="461733"/>
                  </a:lnTo>
                  <a:lnTo>
                    <a:pt x="1092593" y="485736"/>
                  </a:lnTo>
                  <a:lnTo>
                    <a:pt x="1046149" y="509270"/>
                  </a:lnTo>
                  <a:lnTo>
                    <a:pt x="999477" y="532333"/>
                  </a:lnTo>
                  <a:lnTo>
                    <a:pt x="952563" y="554901"/>
                  </a:lnTo>
                  <a:lnTo>
                    <a:pt x="905408" y="576986"/>
                  </a:lnTo>
                  <a:lnTo>
                    <a:pt x="858037" y="598576"/>
                  </a:lnTo>
                  <a:lnTo>
                    <a:pt x="810450" y="619671"/>
                  </a:lnTo>
                  <a:lnTo>
                    <a:pt x="762635" y="640257"/>
                  </a:lnTo>
                  <a:lnTo>
                    <a:pt x="714616" y="660349"/>
                  </a:lnTo>
                  <a:lnTo>
                    <a:pt x="668502" y="679081"/>
                  </a:lnTo>
                  <a:lnTo>
                    <a:pt x="622211" y="697369"/>
                  </a:lnTo>
                  <a:lnTo>
                    <a:pt x="575729" y="715187"/>
                  </a:lnTo>
                  <a:lnTo>
                    <a:pt x="529082" y="732574"/>
                  </a:lnTo>
                  <a:lnTo>
                    <a:pt x="482269" y="749503"/>
                  </a:lnTo>
                  <a:lnTo>
                    <a:pt x="473798" y="754214"/>
                  </a:lnTo>
                  <a:lnTo>
                    <a:pt x="467601" y="761250"/>
                  </a:lnTo>
                  <a:lnTo>
                    <a:pt x="464451" y="769988"/>
                  </a:lnTo>
                  <a:lnTo>
                    <a:pt x="465086" y="779780"/>
                  </a:lnTo>
                  <a:lnTo>
                    <a:pt x="469455" y="788200"/>
                  </a:lnTo>
                  <a:lnTo>
                    <a:pt x="476758" y="794588"/>
                  </a:lnTo>
                  <a:lnTo>
                    <a:pt x="485800" y="797877"/>
                  </a:lnTo>
                  <a:lnTo>
                    <a:pt x="495363" y="796963"/>
                  </a:lnTo>
                  <a:lnTo>
                    <a:pt x="542036" y="780084"/>
                  </a:lnTo>
                  <a:lnTo>
                    <a:pt x="588530" y="762749"/>
                  </a:lnTo>
                  <a:lnTo>
                    <a:pt x="634873" y="744982"/>
                  </a:lnTo>
                  <a:lnTo>
                    <a:pt x="681037" y="726757"/>
                  </a:lnTo>
                  <a:lnTo>
                    <a:pt x="727024" y="708101"/>
                  </a:lnTo>
                  <a:lnTo>
                    <a:pt x="772820" y="689013"/>
                  </a:lnTo>
                  <a:lnTo>
                    <a:pt x="818438" y="669467"/>
                  </a:lnTo>
                  <a:lnTo>
                    <a:pt x="863879" y="649490"/>
                  </a:lnTo>
                  <a:lnTo>
                    <a:pt x="909104" y="629081"/>
                  </a:lnTo>
                  <a:lnTo>
                    <a:pt x="954138" y="608241"/>
                  </a:lnTo>
                  <a:lnTo>
                    <a:pt x="998969" y="586955"/>
                  </a:lnTo>
                  <a:lnTo>
                    <a:pt x="1043597" y="565251"/>
                  </a:lnTo>
                  <a:lnTo>
                    <a:pt x="1088009" y="543102"/>
                  </a:lnTo>
                  <a:lnTo>
                    <a:pt x="1132205" y="520534"/>
                  </a:lnTo>
                  <a:lnTo>
                    <a:pt x="1176172" y="497535"/>
                  </a:lnTo>
                  <a:lnTo>
                    <a:pt x="1219923" y="474103"/>
                  </a:lnTo>
                  <a:lnTo>
                    <a:pt x="1263434" y="450253"/>
                  </a:lnTo>
                  <a:lnTo>
                    <a:pt x="1306715" y="425970"/>
                  </a:lnTo>
                  <a:lnTo>
                    <a:pt x="1350670" y="400748"/>
                  </a:lnTo>
                  <a:lnTo>
                    <a:pt x="1394371" y="375081"/>
                  </a:lnTo>
                  <a:lnTo>
                    <a:pt x="1437805" y="348970"/>
                  </a:lnTo>
                  <a:lnTo>
                    <a:pt x="1480985" y="322440"/>
                  </a:lnTo>
                  <a:lnTo>
                    <a:pt x="1523911" y="295478"/>
                  </a:lnTo>
                  <a:lnTo>
                    <a:pt x="1535049" y="279311"/>
                  </a:lnTo>
                  <a:close/>
                </a:path>
              </a:pathLst>
            </a:custGeom>
            <a:solidFill>
              <a:srgbClr val="B2B2B2"/>
            </a:solidFill>
          </p:spPr>
          <p:txBody>
            <a:bodyPr wrap="square" lIns="0" tIns="0" rIns="0" bIns="0" rtlCol="0"/>
            <a:lstStyle/>
            <a:p>
              <a:endParaRPr dirty="0"/>
            </a:p>
          </p:txBody>
        </p:sp>
        <p:sp>
          <p:nvSpPr>
            <p:cNvPr id="30" name="object 30"/>
            <p:cNvSpPr/>
            <p:nvPr/>
          </p:nvSpPr>
          <p:spPr>
            <a:xfrm>
              <a:off x="4230497" y="5643390"/>
              <a:ext cx="1350645" cy="1188720"/>
            </a:xfrm>
            <a:custGeom>
              <a:avLst/>
              <a:gdLst/>
              <a:ahLst/>
              <a:cxnLst/>
              <a:rect l="l" t="t" r="r" b="b"/>
              <a:pathLst>
                <a:path w="1350645" h="1188720">
                  <a:moveTo>
                    <a:pt x="1162710" y="113118"/>
                  </a:moveTo>
                  <a:lnTo>
                    <a:pt x="1159370" y="104267"/>
                  </a:lnTo>
                  <a:lnTo>
                    <a:pt x="1152969" y="95440"/>
                  </a:lnTo>
                  <a:lnTo>
                    <a:pt x="1110526" y="36931"/>
                  </a:lnTo>
                  <a:lnTo>
                    <a:pt x="1092517" y="12090"/>
                  </a:lnTo>
                  <a:lnTo>
                    <a:pt x="1085735" y="5181"/>
                  </a:lnTo>
                  <a:lnTo>
                    <a:pt x="1077404" y="901"/>
                  </a:lnTo>
                  <a:lnTo>
                    <a:pt x="1068209" y="0"/>
                  </a:lnTo>
                  <a:lnTo>
                    <a:pt x="1058849" y="3263"/>
                  </a:lnTo>
                  <a:lnTo>
                    <a:pt x="926312" y="83261"/>
                  </a:lnTo>
                  <a:lnTo>
                    <a:pt x="837361" y="135585"/>
                  </a:lnTo>
                  <a:lnTo>
                    <a:pt x="792581" y="161213"/>
                  </a:lnTo>
                  <a:lnTo>
                    <a:pt x="747534" y="186397"/>
                  </a:lnTo>
                  <a:lnTo>
                    <a:pt x="702195" y="211035"/>
                  </a:lnTo>
                  <a:lnTo>
                    <a:pt x="656628" y="235000"/>
                  </a:lnTo>
                  <a:lnTo>
                    <a:pt x="610692" y="258267"/>
                  </a:lnTo>
                  <a:lnTo>
                    <a:pt x="564362" y="280746"/>
                  </a:lnTo>
                  <a:lnTo>
                    <a:pt x="517626" y="302361"/>
                  </a:lnTo>
                  <a:lnTo>
                    <a:pt x="471665" y="322287"/>
                  </a:lnTo>
                  <a:lnTo>
                    <a:pt x="425310" y="341109"/>
                  </a:lnTo>
                  <a:lnTo>
                    <a:pt x="279742" y="396278"/>
                  </a:lnTo>
                  <a:lnTo>
                    <a:pt x="228536" y="417893"/>
                  </a:lnTo>
                  <a:lnTo>
                    <a:pt x="178917" y="442734"/>
                  </a:lnTo>
                  <a:lnTo>
                    <a:pt x="144195" y="464375"/>
                  </a:lnTo>
                  <a:lnTo>
                    <a:pt x="144195" y="468757"/>
                  </a:lnTo>
                  <a:lnTo>
                    <a:pt x="134924" y="470738"/>
                  </a:lnTo>
                  <a:lnTo>
                    <a:pt x="144195" y="468757"/>
                  </a:lnTo>
                  <a:lnTo>
                    <a:pt x="144195" y="464375"/>
                  </a:lnTo>
                  <a:lnTo>
                    <a:pt x="131775" y="472109"/>
                  </a:lnTo>
                  <a:lnTo>
                    <a:pt x="129616" y="474218"/>
                  </a:lnTo>
                  <a:lnTo>
                    <a:pt x="126796" y="476059"/>
                  </a:lnTo>
                  <a:lnTo>
                    <a:pt x="121208" y="483895"/>
                  </a:lnTo>
                  <a:lnTo>
                    <a:pt x="120637" y="487222"/>
                  </a:lnTo>
                  <a:lnTo>
                    <a:pt x="120611" y="487387"/>
                  </a:lnTo>
                  <a:lnTo>
                    <a:pt x="119583" y="493356"/>
                  </a:lnTo>
                  <a:lnTo>
                    <a:pt x="119824" y="496214"/>
                  </a:lnTo>
                  <a:lnTo>
                    <a:pt x="119862" y="496633"/>
                  </a:lnTo>
                  <a:lnTo>
                    <a:pt x="130568" y="626275"/>
                  </a:lnTo>
                  <a:lnTo>
                    <a:pt x="134569" y="638835"/>
                  </a:lnTo>
                  <a:lnTo>
                    <a:pt x="143141" y="647369"/>
                  </a:lnTo>
                  <a:lnTo>
                    <a:pt x="154686" y="650671"/>
                  </a:lnTo>
                  <a:lnTo>
                    <a:pt x="167601" y="647534"/>
                  </a:lnTo>
                  <a:lnTo>
                    <a:pt x="208597" y="626275"/>
                  </a:lnTo>
                  <a:lnTo>
                    <a:pt x="1029500" y="200685"/>
                  </a:lnTo>
                  <a:lnTo>
                    <a:pt x="1089596" y="170459"/>
                  </a:lnTo>
                  <a:lnTo>
                    <a:pt x="1119543" y="155054"/>
                  </a:lnTo>
                  <a:lnTo>
                    <a:pt x="1148905" y="138772"/>
                  </a:lnTo>
                  <a:lnTo>
                    <a:pt x="1150543" y="137934"/>
                  </a:lnTo>
                  <a:lnTo>
                    <a:pt x="1157617" y="131737"/>
                  </a:lnTo>
                  <a:lnTo>
                    <a:pt x="1158875" y="129108"/>
                  </a:lnTo>
                  <a:lnTo>
                    <a:pt x="1161897" y="122859"/>
                  </a:lnTo>
                  <a:lnTo>
                    <a:pt x="1162710" y="113118"/>
                  </a:lnTo>
                  <a:close/>
                </a:path>
                <a:path w="1350645" h="1188720">
                  <a:moveTo>
                    <a:pt x="1311376" y="586536"/>
                  </a:moveTo>
                  <a:lnTo>
                    <a:pt x="1307960" y="568883"/>
                  </a:lnTo>
                  <a:lnTo>
                    <a:pt x="1294333" y="557301"/>
                  </a:lnTo>
                  <a:lnTo>
                    <a:pt x="1275092" y="559790"/>
                  </a:lnTo>
                  <a:lnTo>
                    <a:pt x="1232369" y="585050"/>
                  </a:lnTo>
                  <a:lnTo>
                    <a:pt x="1189520" y="610108"/>
                  </a:lnTo>
                  <a:lnTo>
                    <a:pt x="1146543" y="634949"/>
                  </a:lnTo>
                  <a:lnTo>
                    <a:pt x="1103452" y="659574"/>
                  </a:lnTo>
                  <a:lnTo>
                    <a:pt x="1060246" y="683996"/>
                  </a:lnTo>
                  <a:lnTo>
                    <a:pt x="1016914" y="708202"/>
                  </a:lnTo>
                  <a:lnTo>
                    <a:pt x="973455" y="732205"/>
                  </a:lnTo>
                  <a:lnTo>
                    <a:pt x="929894" y="755980"/>
                  </a:lnTo>
                  <a:lnTo>
                    <a:pt x="886206" y="779538"/>
                  </a:lnTo>
                  <a:lnTo>
                    <a:pt x="842403" y="802894"/>
                  </a:lnTo>
                  <a:lnTo>
                    <a:pt x="798017" y="826262"/>
                  </a:lnTo>
                  <a:lnTo>
                    <a:pt x="753529" y="849426"/>
                  </a:lnTo>
                  <a:lnTo>
                    <a:pt x="708914" y="872350"/>
                  </a:lnTo>
                  <a:lnTo>
                    <a:pt x="664197" y="895070"/>
                  </a:lnTo>
                  <a:lnTo>
                    <a:pt x="619366" y="917562"/>
                  </a:lnTo>
                  <a:lnTo>
                    <a:pt x="574433" y="939838"/>
                  </a:lnTo>
                  <a:lnTo>
                    <a:pt x="529386" y="961898"/>
                  </a:lnTo>
                  <a:lnTo>
                    <a:pt x="484225" y="983729"/>
                  </a:lnTo>
                  <a:lnTo>
                    <a:pt x="438975" y="1005332"/>
                  </a:lnTo>
                  <a:lnTo>
                    <a:pt x="393611" y="1026731"/>
                  </a:lnTo>
                  <a:lnTo>
                    <a:pt x="350774" y="1046683"/>
                  </a:lnTo>
                  <a:lnTo>
                    <a:pt x="307848" y="1066431"/>
                  </a:lnTo>
                  <a:lnTo>
                    <a:pt x="264845" y="1085989"/>
                  </a:lnTo>
                  <a:lnTo>
                    <a:pt x="221742" y="1105344"/>
                  </a:lnTo>
                  <a:lnTo>
                    <a:pt x="178562" y="1124508"/>
                  </a:lnTo>
                  <a:lnTo>
                    <a:pt x="135293" y="1143482"/>
                  </a:lnTo>
                  <a:lnTo>
                    <a:pt x="127914" y="1149515"/>
                  </a:lnTo>
                  <a:lnTo>
                    <a:pt x="124002" y="1158367"/>
                  </a:lnTo>
                  <a:lnTo>
                    <a:pt x="123545" y="1168209"/>
                  </a:lnTo>
                  <a:lnTo>
                    <a:pt x="126466" y="1177150"/>
                  </a:lnTo>
                  <a:lnTo>
                    <a:pt x="133108" y="1184592"/>
                  </a:lnTo>
                  <a:lnTo>
                    <a:pt x="141478" y="1188288"/>
                  </a:lnTo>
                  <a:lnTo>
                    <a:pt x="150749" y="1188618"/>
                  </a:lnTo>
                  <a:lnTo>
                    <a:pt x="160134" y="1185976"/>
                  </a:lnTo>
                  <a:lnTo>
                    <a:pt x="205994" y="1165860"/>
                  </a:lnTo>
                  <a:lnTo>
                    <a:pt x="251752" y="1145527"/>
                  </a:lnTo>
                  <a:lnTo>
                    <a:pt x="297421" y="1124966"/>
                  </a:lnTo>
                  <a:lnTo>
                    <a:pt x="342988" y="1104201"/>
                  </a:lnTo>
                  <a:lnTo>
                    <a:pt x="388454" y="1083208"/>
                  </a:lnTo>
                  <a:lnTo>
                    <a:pt x="433819" y="1061999"/>
                  </a:lnTo>
                  <a:lnTo>
                    <a:pt x="479069" y="1040561"/>
                  </a:lnTo>
                  <a:lnTo>
                    <a:pt x="524230" y="1018921"/>
                  </a:lnTo>
                  <a:lnTo>
                    <a:pt x="569277" y="997038"/>
                  </a:lnTo>
                  <a:lnTo>
                    <a:pt x="614210" y="974953"/>
                  </a:lnTo>
                  <a:lnTo>
                    <a:pt x="659015" y="952652"/>
                  </a:lnTo>
                  <a:lnTo>
                    <a:pt x="703694" y="930148"/>
                  </a:lnTo>
                  <a:lnTo>
                    <a:pt x="748271" y="907415"/>
                  </a:lnTo>
                  <a:lnTo>
                    <a:pt x="792734" y="884466"/>
                  </a:lnTo>
                  <a:lnTo>
                    <a:pt x="837082" y="861301"/>
                  </a:lnTo>
                  <a:lnTo>
                    <a:pt x="881316" y="837907"/>
                  </a:lnTo>
                  <a:lnTo>
                    <a:pt x="925436" y="814311"/>
                  </a:lnTo>
                  <a:lnTo>
                    <a:pt x="969429" y="790486"/>
                  </a:lnTo>
                  <a:lnTo>
                    <a:pt x="1013307" y="766445"/>
                  </a:lnTo>
                  <a:lnTo>
                    <a:pt x="1057071" y="742188"/>
                  </a:lnTo>
                  <a:lnTo>
                    <a:pt x="1097826" y="719340"/>
                  </a:lnTo>
                  <a:lnTo>
                    <a:pt x="1138466" y="696302"/>
                  </a:lnTo>
                  <a:lnTo>
                    <a:pt x="1178991" y="673074"/>
                  </a:lnTo>
                  <a:lnTo>
                    <a:pt x="1219415" y="649655"/>
                  </a:lnTo>
                  <a:lnTo>
                    <a:pt x="1259725" y="626059"/>
                  </a:lnTo>
                  <a:lnTo>
                    <a:pt x="1299933" y="602284"/>
                  </a:lnTo>
                  <a:lnTo>
                    <a:pt x="1311376" y="586536"/>
                  </a:lnTo>
                  <a:close/>
                </a:path>
                <a:path w="1350645" h="1188720">
                  <a:moveTo>
                    <a:pt x="1350594" y="353275"/>
                  </a:moveTo>
                  <a:lnTo>
                    <a:pt x="1347343" y="335978"/>
                  </a:lnTo>
                  <a:lnTo>
                    <a:pt x="1333512" y="324078"/>
                  </a:lnTo>
                  <a:lnTo>
                    <a:pt x="1313776" y="325513"/>
                  </a:lnTo>
                  <a:lnTo>
                    <a:pt x="1084541" y="441744"/>
                  </a:lnTo>
                  <a:lnTo>
                    <a:pt x="854798" y="556971"/>
                  </a:lnTo>
                  <a:lnTo>
                    <a:pt x="624357" y="671296"/>
                  </a:lnTo>
                  <a:lnTo>
                    <a:pt x="393382" y="784644"/>
                  </a:lnTo>
                  <a:lnTo>
                    <a:pt x="156425" y="899629"/>
                  </a:lnTo>
                  <a:lnTo>
                    <a:pt x="11798" y="969187"/>
                  </a:lnTo>
                  <a:lnTo>
                    <a:pt x="4470" y="975347"/>
                  </a:lnTo>
                  <a:lnTo>
                    <a:pt x="520" y="984123"/>
                  </a:lnTo>
                  <a:lnTo>
                    <a:pt x="0" y="993838"/>
                  </a:lnTo>
                  <a:lnTo>
                    <a:pt x="2959" y="1002855"/>
                  </a:lnTo>
                  <a:lnTo>
                    <a:pt x="9563" y="1010208"/>
                  </a:lnTo>
                  <a:lnTo>
                    <a:pt x="17983" y="1014018"/>
                  </a:lnTo>
                  <a:lnTo>
                    <a:pt x="27305" y="1014450"/>
                  </a:lnTo>
                  <a:lnTo>
                    <a:pt x="36639" y="1011669"/>
                  </a:lnTo>
                  <a:lnTo>
                    <a:pt x="268554" y="899922"/>
                  </a:lnTo>
                  <a:lnTo>
                    <a:pt x="499999" y="787158"/>
                  </a:lnTo>
                  <a:lnTo>
                    <a:pt x="730745" y="673468"/>
                  </a:lnTo>
                  <a:lnTo>
                    <a:pt x="960945" y="558825"/>
                  </a:lnTo>
                  <a:lnTo>
                    <a:pt x="1195844" y="440537"/>
                  </a:lnTo>
                  <a:lnTo>
                    <a:pt x="1338605" y="368007"/>
                  </a:lnTo>
                  <a:lnTo>
                    <a:pt x="1350594" y="353275"/>
                  </a:lnTo>
                  <a:close/>
                </a:path>
              </a:pathLst>
            </a:custGeom>
            <a:solidFill>
              <a:srgbClr val="D8D8D8"/>
            </a:solidFill>
          </p:spPr>
          <p:txBody>
            <a:bodyPr wrap="square" lIns="0" tIns="0" rIns="0" bIns="0" rtlCol="0"/>
            <a:lstStyle/>
            <a:p>
              <a:endParaRPr dirty="0"/>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10"/>
          <p:cNvSpPr txBox="1"/>
          <p:nvPr/>
        </p:nvSpPr>
        <p:spPr>
          <a:xfrm>
            <a:off x="7034131" y="8049262"/>
            <a:ext cx="2807335" cy="1784985"/>
          </a:xfrm>
          <a:prstGeom prst="rect">
            <a:avLst/>
          </a:prstGeom>
        </p:spPr>
        <p:txBody>
          <a:bodyPr vert="horz" wrap="square" lIns="0" tIns="0" rIns="0" bIns="0" rtlCol="0">
            <a:spAutoFit/>
          </a:bodyPr>
          <a:lstStyle/>
          <a:p>
            <a:pPr marL="147955">
              <a:lnSpc>
                <a:spcPts val="1805"/>
              </a:lnSpc>
            </a:pPr>
            <a:r>
              <a:rPr sz="1550" spc="165" dirty="0">
                <a:solidFill>
                  <a:srgbClr val="231F20"/>
                </a:solidFill>
                <a:latin typeface="Calibri"/>
                <a:cs typeface="Calibri"/>
              </a:rPr>
              <a:t>créer</a:t>
            </a:r>
            <a:r>
              <a:rPr sz="1550" spc="-20" dirty="0">
                <a:solidFill>
                  <a:srgbClr val="231F20"/>
                </a:solidFill>
                <a:latin typeface="Calibri"/>
                <a:cs typeface="Calibri"/>
              </a:rPr>
              <a:t> </a:t>
            </a:r>
            <a:r>
              <a:rPr sz="1550" dirty="0">
                <a:solidFill>
                  <a:srgbClr val="231F20"/>
                </a:solidFill>
                <a:latin typeface="Calibri"/>
                <a:cs typeface="Calibri"/>
              </a:rPr>
              <a:t>un</a:t>
            </a:r>
            <a:r>
              <a:rPr sz="1550" spc="-15" dirty="0">
                <a:solidFill>
                  <a:srgbClr val="231F20"/>
                </a:solidFill>
                <a:latin typeface="Calibri"/>
                <a:cs typeface="Calibri"/>
              </a:rPr>
              <a:t> </a:t>
            </a:r>
            <a:r>
              <a:rPr sz="1550" spc="-20" dirty="0">
                <a:solidFill>
                  <a:srgbClr val="231F20"/>
                </a:solidFill>
                <a:latin typeface="Calibri"/>
                <a:cs typeface="Calibri"/>
              </a:rPr>
              <a:t>mot</a:t>
            </a:r>
            <a:r>
              <a:rPr sz="1550" spc="-15" dirty="0">
                <a:solidFill>
                  <a:srgbClr val="231F20"/>
                </a:solidFill>
                <a:latin typeface="Calibri"/>
                <a:cs typeface="Calibri"/>
              </a:rPr>
              <a:t> </a:t>
            </a:r>
            <a:r>
              <a:rPr sz="1550" dirty="0">
                <a:solidFill>
                  <a:srgbClr val="231F20"/>
                </a:solidFill>
                <a:latin typeface="Calibri"/>
                <a:cs typeface="Calibri"/>
              </a:rPr>
              <a:t>de</a:t>
            </a:r>
            <a:r>
              <a:rPr sz="1550" spc="-15" dirty="0">
                <a:solidFill>
                  <a:srgbClr val="231F20"/>
                </a:solidFill>
                <a:latin typeface="Calibri"/>
                <a:cs typeface="Calibri"/>
              </a:rPr>
              <a:t> </a:t>
            </a:r>
            <a:r>
              <a:rPr sz="1550" spc="60" dirty="0">
                <a:solidFill>
                  <a:srgbClr val="231F20"/>
                </a:solidFill>
                <a:latin typeface="Calibri"/>
                <a:cs typeface="Calibri"/>
              </a:rPr>
              <a:t>passe</a:t>
            </a:r>
            <a:r>
              <a:rPr sz="1550" spc="-15" dirty="0">
                <a:solidFill>
                  <a:srgbClr val="231F20"/>
                </a:solidFill>
                <a:latin typeface="Calibri"/>
                <a:cs typeface="Calibri"/>
              </a:rPr>
              <a:t> </a:t>
            </a:r>
            <a:r>
              <a:rPr sz="1550" spc="70" dirty="0">
                <a:solidFill>
                  <a:srgbClr val="231F20"/>
                </a:solidFill>
                <a:latin typeface="Calibri"/>
                <a:cs typeface="Calibri"/>
              </a:rPr>
              <a:t>robuste</a:t>
            </a:r>
            <a:endParaRPr sz="1550" dirty="0">
              <a:latin typeface="Calibri"/>
              <a:cs typeface="Calibri"/>
            </a:endParaRPr>
          </a:p>
          <a:p>
            <a:pPr>
              <a:lnSpc>
                <a:spcPct val="100000"/>
              </a:lnSpc>
            </a:pPr>
            <a:endParaRPr sz="2000" dirty="0">
              <a:latin typeface="Calibri"/>
              <a:cs typeface="Calibri"/>
            </a:endParaRPr>
          </a:p>
          <a:p>
            <a:pPr>
              <a:lnSpc>
                <a:spcPct val="100000"/>
              </a:lnSpc>
            </a:pPr>
            <a:endParaRPr sz="2000" dirty="0">
              <a:latin typeface="Calibri"/>
              <a:cs typeface="Calibri"/>
            </a:endParaRPr>
          </a:p>
          <a:p>
            <a:pPr>
              <a:lnSpc>
                <a:spcPct val="100000"/>
              </a:lnSpc>
              <a:spcBef>
                <a:spcPts val="15"/>
              </a:spcBef>
            </a:pPr>
            <a:endParaRPr sz="1550" dirty="0">
              <a:latin typeface="Calibri"/>
              <a:cs typeface="Calibri"/>
            </a:endParaRPr>
          </a:p>
          <a:p>
            <a:pPr marL="195580">
              <a:lnSpc>
                <a:spcPts val="1200"/>
              </a:lnSpc>
              <a:tabLst>
                <a:tab pos="1158240" algn="l"/>
                <a:tab pos="2259965" algn="l"/>
              </a:tabLst>
            </a:pPr>
            <a:r>
              <a:rPr sz="1100" spc="-10" dirty="0">
                <a:solidFill>
                  <a:srgbClr val="231F20"/>
                </a:solidFill>
                <a:latin typeface="Calibri"/>
                <a:cs typeface="Calibri"/>
              </a:rPr>
              <a:t>complet</a:t>
            </a:r>
            <a:r>
              <a:rPr sz="1100" dirty="0">
                <a:solidFill>
                  <a:srgbClr val="231F20"/>
                </a:solidFill>
                <a:latin typeface="Calibri"/>
                <a:cs typeface="Calibri"/>
              </a:rPr>
              <a:t>	ne</a:t>
            </a:r>
            <a:r>
              <a:rPr sz="1100" spc="70" dirty="0">
                <a:solidFill>
                  <a:srgbClr val="231F20"/>
                </a:solidFill>
                <a:latin typeface="Calibri"/>
                <a:cs typeface="Calibri"/>
              </a:rPr>
              <a:t> </a:t>
            </a:r>
            <a:r>
              <a:rPr sz="1100" dirty="0">
                <a:solidFill>
                  <a:srgbClr val="231F20"/>
                </a:solidFill>
                <a:latin typeface="Calibri"/>
                <a:cs typeface="Calibri"/>
              </a:rPr>
              <a:t>dit</a:t>
            </a:r>
            <a:r>
              <a:rPr sz="1100" spc="75" dirty="0">
                <a:solidFill>
                  <a:srgbClr val="231F20"/>
                </a:solidFill>
                <a:latin typeface="Calibri"/>
                <a:cs typeface="Calibri"/>
              </a:rPr>
              <a:t> </a:t>
            </a:r>
            <a:r>
              <a:rPr sz="1100" spc="50" dirty="0">
                <a:solidFill>
                  <a:srgbClr val="231F20"/>
                </a:solidFill>
                <a:latin typeface="Calibri"/>
                <a:cs typeface="Calibri"/>
              </a:rPr>
              <a:t>rien</a:t>
            </a:r>
            <a:r>
              <a:rPr sz="1100" dirty="0">
                <a:solidFill>
                  <a:srgbClr val="231F20"/>
                </a:solidFill>
                <a:latin typeface="Calibri"/>
                <a:cs typeface="Calibri"/>
              </a:rPr>
              <a:t>	</a:t>
            </a:r>
            <a:r>
              <a:rPr sz="1100" spc="-10" dirty="0">
                <a:solidFill>
                  <a:srgbClr val="231F20"/>
                </a:solidFill>
                <a:latin typeface="Calibri"/>
                <a:cs typeface="Calibri"/>
              </a:rPr>
              <a:t>unique</a:t>
            </a:r>
            <a:endParaRPr sz="1100" dirty="0">
              <a:latin typeface="Calibri"/>
              <a:cs typeface="Calibri"/>
            </a:endParaRPr>
          </a:p>
          <a:p>
            <a:pPr marL="160655">
              <a:lnSpc>
                <a:spcPts val="1090"/>
              </a:lnSpc>
              <a:tabLst>
                <a:tab pos="1206500" algn="l"/>
              </a:tabLst>
            </a:pPr>
            <a:r>
              <a:rPr sz="825" baseline="10101" dirty="0">
                <a:solidFill>
                  <a:srgbClr val="231F20"/>
                </a:solidFill>
                <a:latin typeface="Calibri"/>
                <a:cs typeface="Calibri"/>
              </a:rPr>
              <a:t>contient</a:t>
            </a:r>
            <a:r>
              <a:rPr sz="825" spc="209" baseline="10101" dirty="0">
                <a:solidFill>
                  <a:srgbClr val="231F20"/>
                </a:solidFill>
                <a:latin typeface="Calibri"/>
                <a:cs typeface="Calibri"/>
              </a:rPr>
              <a:t> </a:t>
            </a:r>
            <a:r>
              <a:rPr sz="825" baseline="10101" dirty="0">
                <a:solidFill>
                  <a:srgbClr val="231F20"/>
                </a:solidFill>
                <a:latin typeface="Calibri"/>
                <a:cs typeface="Calibri"/>
              </a:rPr>
              <a:t>au</a:t>
            </a:r>
            <a:r>
              <a:rPr sz="825" spc="217" baseline="10101" dirty="0">
                <a:solidFill>
                  <a:srgbClr val="231F20"/>
                </a:solidFill>
                <a:latin typeface="Calibri"/>
                <a:cs typeface="Calibri"/>
              </a:rPr>
              <a:t> </a:t>
            </a:r>
            <a:r>
              <a:rPr sz="825" spc="-15" baseline="10101" dirty="0">
                <a:solidFill>
                  <a:srgbClr val="231F20"/>
                </a:solidFill>
                <a:latin typeface="Calibri"/>
                <a:cs typeface="Calibri"/>
              </a:rPr>
              <a:t>moins</a:t>
            </a:r>
            <a:r>
              <a:rPr sz="825" baseline="10101" dirty="0">
                <a:solidFill>
                  <a:srgbClr val="231F20"/>
                </a:solidFill>
                <a:latin typeface="Calibri"/>
                <a:cs typeface="Calibri"/>
              </a:rPr>
              <a:t>	</a:t>
            </a:r>
            <a:r>
              <a:rPr sz="1100" spc="110" dirty="0">
                <a:solidFill>
                  <a:srgbClr val="231F20"/>
                </a:solidFill>
                <a:latin typeface="Calibri"/>
                <a:cs typeface="Calibri"/>
              </a:rPr>
              <a:t>sur</a:t>
            </a:r>
            <a:r>
              <a:rPr sz="1100" spc="-25" dirty="0">
                <a:solidFill>
                  <a:srgbClr val="231F20"/>
                </a:solidFill>
                <a:latin typeface="Calibri"/>
                <a:cs typeface="Calibri"/>
              </a:rPr>
              <a:t> </a:t>
            </a:r>
            <a:r>
              <a:rPr sz="1100" spc="30" dirty="0">
                <a:solidFill>
                  <a:srgbClr val="231F20"/>
                </a:solidFill>
                <a:latin typeface="Calibri"/>
                <a:cs typeface="Calibri"/>
              </a:rPr>
              <a:t>vous</a:t>
            </a:r>
            <a:endParaRPr sz="1100" dirty="0">
              <a:latin typeface="Calibri"/>
              <a:cs typeface="Calibri"/>
            </a:endParaRPr>
          </a:p>
          <a:p>
            <a:pPr marR="1905000" algn="ctr">
              <a:lnSpc>
                <a:spcPts val="540"/>
              </a:lnSpc>
            </a:pPr>
            <a:r>
              <a:rPr sz="550" dirty="0">
                <a:solidFill>
                  <a:srgbClr val="231F20"/>
                </a:solidFill>
                <a:latin typeface="Calibri"/>
                <a:cs typeface="Calibri"/>
              </a:rPr>
              <a:t>14</a:t>
            </a:r>
            <a:r>
              <a:rPr sz="550" spc="125" dirty="0">
                <a:solidFill>
                  <a:srgbClr val="231F20"/>
                </a:solidFill>
                <a:latin typeface="Calibri"/>
                <a:cs typeface="Calibri"/>
              </a:rPr>
              <a:t> </a:t>
            </a:r>
            <a:r>
              <a:rPr sz="550" dirty="0">
                <a:solidFill>
                  <a:srgbClr val="231F20"/>
                </a:solidFill>
                <a:latin typeface="Calibri"/>
                <a:cs typeface="Calibri"/>
              </a:rPr>
              <a:t>caractères</a:t>
            </a:r>
            <a:r>
              <a:rPr sz="550" spc="130" dirty="0">
                <a:solidFill>
                  <a:srgbClr val="231F20"/>
                </a:solidFill>
                <a:latin typeface="Calibri"/>
                <a:cs typeface="Calibri"/>
              </a:rPr>
              <a:t> </a:t>
            </a:r>
            <a:r>
              <a:rPr sz="550" dirty="0">
                <a:solidFill>
                  <a:srgbClr val="231F20"/>
                </a:solidFill>
                <a:latin typeface="Calibri"/>
                <a:cs typeface="Calibri"/>
              </a:rPr>
              <a:t>et</a:t>
            </a:r>
            <a:r>
              <a:rPr sz="550" spc="125" dirty="0">
                <a:solidFill>
                  <a:srgbClr val="231F20"/>
                </a:solidFill>
                <a:latin typeface="Calibri"/>
                <a:cs typeface="Calibri"/>
              </a:rPr>
              <a:t> </a:t>
            </a:r>
            <a:r>
              <a:rPr sz="550" dirty="0">
                <a:solidFill>
                  <a:srgbClr val="231F20"/>
                </a:solidFill>
                <a:latin typeface="Calibri"/>
                <a:cs typeface="Calibri"/>
              </a:rPr>
              <a:t>4</a:t>
            </a:r>
            <a:r>
              <a:rPr sz="550" spc="130" dirty="0">
                <a:solidFill>
                  <a:srgbClr val="231F20"/>
                </a:solidFill>
                <a:latin typeface="Calibri"/>
                <a:cs typeface="Calibri"/>
              </a:rPr>
              <a:t> </a:t>
            </a:r>
            <a:r>
              <a:rPr sz="550" spc="-10" dirty="0">
                <a:solidFill>
                  <a:srgbClr val="231F20"/>
                </a:solidFill>
                <a:latin typeface="Calibri"/>
                <a:cs typeface="Calibri"/>
              </a:rPr>
              <a:t>types</a:t>
            </a:r>
            <a:endParaRPr sz="550" dirty="0">
              <a:latin typeface="Calibri"/>
              <a:cs typeface="Calibri"/>
            </a:endParaRPr>
          </a:p>
          <a:p>
            <a:pPr marR="1905000" algn="ctr">
              <a:lnSpc>
                <a:spcPts val="640"/>
              </a:lnSpc>
              <a:spcBef>
                <a:spcPts val="30"/>
              </a:spcBef>
            </a:pPr>
            <a:r>
              <a:rPr sz="550" dirty="0">
                <a:solidFill>
                  <a:srgbClr val="231F20"/>
                </a:solidFill>
                <a:latin typeface="Calibri"/>
                <a:cs typeface="Calibri"/>
              </a:rPr>
              <a:t>différents</a:t>
            </a:r>
            <a:r>
              <a:rPr sz="550" spc="130" dirty="0">
                <a:solidFill>
                  <a:srgbClr val="231F20"/>
                </a:solidFill>
                <a:latin typeface="Calibri"/>
                <a:cs typeface="Calibri"/>
              </a:rPr>
              <a:t> </a:t>
            </a:r>
            <a:r>
              <a:rPr sz="550" dirty="0">
                <a:solidFill>
                  <a:srgbClr val="231F20"/>
                </a:solidFill>
                <a:latin typeface="Calibri"/>
                <a:cs typeface="Calibri"/>
              </a:rPr>
              <a:t>:</a:t>
            </a:r>
            <a:r>
              <a:rPr sz="550" spc="125" dirty="0">
                <a:solidFill>
                  <a:srgbClr val="231F20"/>
                </a:solidFill>
                <a:latin typeface="Calibri"/>
                <a:cs typeface="Calibri"/>
              </a:rPr>
              <a:t> </a:t>
            </a:r>
            <a:r>
              <a:rPr sz="550" dirty="0">
                <a:solidFill>
                  <a:srgbClr val="231F20"/>
                </a:solidFill>
                <a:latin typeface="Calibri"/>
                <a:cs typeface="Calibri"/>
              </a:rPr>
              <a:t>des</a:t>
            </a:r>
            <a:r>
              <a:rPr sz="550" spc="135" dirty="0">
                <a:solidFill>
                  <a:srgbClr val="231F20"/>
                </a:solidFill>
                <a:latin typeface="Calibri"/>
                <a:cs typeface="Calibri"/>
              </a:rPr>
              <a:t> </a:t>
            </a:r>
            <a:r>
              <a:rPr sz="550" spc="-10" dirty="0">
                <a:solidFill>
                  <a:srgbClr val="231F20"/>
                </a:solidFill>
                <a:latin typeface="Calibri"/>
                <a:cs typeface="Calibri"/>
              </a:rPr>
              <a:t>minuscules,</a:t>
            </a:r>
            <a:r>
              <a:rPr sz="550" spc="50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dirty="0">
                <a:solidFill>
                  <a:srgbClr val="231F20"/>
                </a:solidFill>
                <a:latin typeface="Calibri"/>
                <a:cs typeface="Calibri"/>
              </a:rPr>
              <a:t>majuscules,</a:t>
            </a:r>
            <a:r>
              <a:rPr sz="550" spc="18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spc="-10" dirty="0">
                <a:solidFill>
                  <a:srgbClr val="231F20"/>
                </a:solidFill>
                <a:latin typeface="Calibri"/>
                <a:cs typeface="Calibri"/>
              </a:rPr>
              <a:t>chiffres</a:t>
            </a:r>
            <a:r>
              <a:rPr sz="550" spc="500" dirty="0">
                <a:solidFill>
                  <a:srgbClr val="231F20"/>
                </a:solidFill>
                <a:latin typeface="Calibri"/>
                <a:cs typeface="Calibri"/>
              </a:rPr>
              <a:t> </a:t>
            </a:r>
            <a:r>
              <a:rPr sz="550" dirty="0">
                <a:solidFill>
                  <a:srgbClr val="231F20"/>
                </a:solidFill>
                <a:latin typeface="Calibri"/>
                <a:cs typeface="Calibri"/>
              </a:rPr>
              <a:t>et</a:t>
            </a:r>
            <a:r>
              <a:rPr sz="550" spc="135"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caractères</a:t>
            </a:r>
            <a:r>
              <a:rPr sz="550" spc="140" dirty="0">
                <a:solidFill>
                  <a:srgbClr val="231F20"/>
                </a:solidFill>
                <a:latin typeface="Calibri"/>
                <a:cs typeface="Calibri"/>
              </a:rPr>
              <a:t> </a:t>
            </a:r>
            <a:r>
              <a:rPr sz="550" spc="-10" dirty="0">
                <a:solidFill>
                  <a:srgbClr val="231F20"/>
                </a:solidFill>
                <a:latin typeface="Calibri"/>
                <a:cs typeface="Calibri"/>
              </a:rPr>
              <a:t>spéciaux</a:t>
            </a:r>
            <a:r>
              <a:rPr sz="550" spc="50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35"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p:txBody>
      </p:sp>
      <p:grpSp>
        <p:nvGrpSpPr>
          <p:cNvPr id="11" name="object 11"/>
          <p:cNvGrpSpPr/>
          <p:nvPr/>
        </p:nvGrpSpPr>
        <p:grpSpPr>
          <a:xfrm>
            <a:off x="6036297" y="7473353"/>
            <a:ext cx="5006340" cy="2940685"/>
            <a:chOff x="6036297" y="7473353"/>
            <a:chExt cx="5006340" cy="2940685"/>
          </a:xfrm>
        </p:grpSpPr>
        <p:sp>
          <p:nvSpPr>
            <p:cNvPr id="12" name="object 12"/>
            <p:cNvSpPr/>
            <p:nvPr/>
          </p:nvSpPr>
          <p:spPr>
            <a:xfrm>
              <a:off x="6036297" y="7473353"/>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13" name="object 13"/>
            <p:cNvSpPr/>
            <p:nvPr/>
          </p:nvSpPr>
          <p:spPr>
            <a:xfrm>
              <a:off x="6148194" y="7585257"/>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14" name="object 14"/>
            <p:cNvSpPr/>
            <p:nvPr/>
          </p:nvSpPr>
          <p:spPr>
            <a:xfrm>
              <a:off x="7237484" y="868944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15" name="object 15"/>
            <p:cNvSpPr/>
            <p:nvPr/>
          </p:nvSpPr>
          <p:spPr>
            <a:xfrm>
              <a:off x="7236092" y="8855449"/>
              <a:ext cx="507365" cy="246379"/>
            </a:xfrm>
            <a:custGeom>
              <a:avLst/>
              <a:gdLst/>
              <a:ahLst/>
              <a:cxnLst/>
              <a:rect l="l" t="t" r="r" b="b"/>
              <a:pathLst>
                <a:path w="507365" h="246379">
                  <a:moveTo>
                    <a:pt x="506971" y="70815"/>
                  </a:moveTo>
                  <a:lnTo>
                    <a:pt x="506857" y="67589"/>
                  </a:lnTo>
                  <a:lnTo>
                    <a:pt x="506260" y="2247"/>
                  </a:lnTo>
                  <a:lnTo>
                    <a:pt x="493674" y="7899"/>
                  </a:lnTo>
                  <a:lnTo>
                    <a:pt x="481241" y="14592"/>
                  </a:lnTo>
                  <a:lnTo>
                    <a:pt x="469074" y="21678"/>
                  </a:lnTo>
                  <a:lnTo>
                    <a:pt x="446100" y="34963"/>
                  </a:lnTo>
                  <a:lnTo>
                    <a:pt x="413600" y="55867"/>
                  </a:lnTo>
                  <a:lnTo>
                    <a:pt x="375018" y="82550"/>
                  </a:lnTo>
                  <a:lnTo>
                    <a:pt x="336918" y="109169"/>
                  </a:lnTo>
                  <a:lnTo>
                    <a:pt x="298869" y="135547"/>
                  </a:lnTo>
                  <a:lnTo>
                    <a:pt x="260451" y="161556"/>
                  </a:lnTo>
                  <a:lnTo>
                    <a:pt x="254469" y="165531"/>
                  </a:lnTo>
                  <a:lnTo>
                    <a:pt x="251028" y="171996"/>
                  </a:lnTo>
                  <a:lnTo>
                    <a:pt x="190754" y="122250"/>
                  </a:lnTo>
                  <a:lnTo>
                    <a:pt x="146177" y="90601"/>
                  </a:lnTo>
                  <a:lnTo>
                    <a:pt x="100482" y="59143"/>
                  </a:lnTo>
                  <a:lnTo>
                    <a:pt x="54737" y="29197"/>
                  </a:lnTo>
                  <a:lnTo>
                    <a:pt x="9969" y="2120"/>
                  </a:lnTo>
                  <a:lnTo>
                    <a:pt x="6248" y="0"/>
                  </a:lnTo>
                  <a:lnTo>
                    <a:pt x="1511" y="5384"/>
                  </a:lnTo>
                  <a:lnTo>
                    <a:pt x="38" y="52044"/>
                  </a:lnTo>
                  <a:lnTo>
                    <a:pt x="0" y="65341"/>
                  </a:lnTo>
                  <a:lnTo>
                    <a:pt x="6057" y="78943"/>
                  </a:lnTo>
                  <a:lnTo>
                    <a:pt x="203276" y="219125"/>
                  </a:lnTo>
                  <a:lnTo>
                    <a:pt x="235991" y="238887"/>
                  </a:lnTo>
                  <a:lnTo>
                    <a:pt x="253530" y="245719"/>
                  </a:lnTo>
                  <a:lnTo>
                    <a:pt x="253720" y="245783"/>
                  </a:lnTo>
                  <a:lnTo>
                    <a:pt x="253746" y="245643"/>
                  </a:lnTo>
                  <a:lnTo>
                    <a:pt x="273253" y="232537"/>
                  </a:lnTo>
                  <a:lnTo>
                    <a:pt x="314109" y="206248"/>
                  </a:lnTo>
                  <a:lnTo>
                    <a:pt x="333819" y="193001"/>
                  </a:lnTo>
                  <a:lnTo>
                    <a:pt x="374726" y="165138"/>
                  </a:lnTo>
                  <a:lnTo>
                    <a:pt x="418376" y="138557"/>
                  </a:lnTo>
                  <a:lnTo>
                    <a:pt x="448056" y="120713"/>
                  </a:lnTo>
                  <a:lnTo>
                    <a:pt x="476338" y="101219"/>
                  </a:lnTo>
                  <a:lnTo>
                    <a:pt x="501916" y="78524"/>
                  </a:lnTo>
                  <a:lnTo>
                    <a:pt x="504774" y="75488"/>
                  </a:lnTo>
                  <a:lnTo>
                    <a:pt x="506971" y="70815"/>
                  </a:lnTo>
                  <a:close/>
                </a:path>
              </a:pathLst>
            </a:custGeom>
            <a:solidFill>
              <a:srgbClr val="0A6868"/>
            </a:solidFill>
          </p:spPr>
          <p:txBody>
            <a:bodyPr wrap="square" lIns="0" tIns="0" rIns="0" bIns="0" rtlCol="0"/>
            <a:lstStyle/>
            <a:p>
              <a:endParaRPr dirty="0"/>
            </a:p>
          </p:txBody>
        </p:sp>
        <p:sp>
          <p:nvSpPr>
            <p:cNvPr id="16" name="object 16"/>
            <p:cNvSpPr/>
            <p:nvPr/>
          </p:nvSpPr>
          <p:spPr>
            <a:xfrm>
              <a:off x="8254783" y="868944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17" name="object 17"/>
            <p:cNvSpPr/>
            <p:nvPr/>
          </p:nvSpPr>
          <p:spPr>
            <a:xfrm>
              <a:off x="8253400" y="8855449"/>
              <a:ext cx="507365" cy="246379"/>
            </a:xfrm>
            <a:custGeom>
              <a:avLst/>
              <a:gdLst/>
              <a:ahLst/>
              <a:cxnLst/>
              <a:rect l="l" t="t" r="r" b="b"/>
              <a:pathLst>
                <a:path w="507365" h="246379">
                  <a:moveTo>
                    <a:pt x="506958" y="70815"/>
                  </a:moveTo>
                  <a:lnTo>
                    <a:pt x="506844" y="67589"/>
                  </a:lnTo>
                  <a:lnTo>
                    <a:pt x="506247" y="2247"/>
                  </a:lnTo>
                  <a:lnTo>
                    <a:pt x="493661" y="7899"/>
                  </a:lnTo>
                  <a:lnTo>
                    <a:pt x="481241" y="14592"/>
                  </a:lnTo>
                  <a:lnTo>
                    <a:pt x="469061" y="21678"/>
                  </a:lnTo>
                  <a:lnTo>
                    <a:pt x="446087" y="34963"/>
                  </a:lnTo>
                  <a:lnTo>
                    <a:pt x="413588" y="55867"/>
                  </a:lnTo>
                  <a:lnTo>
                    <a:pt x="375018" y="82550"/>
                  </a:lnTo>
                  <a:lnTo>
                    <a:pt x="336905" y="109169"/>
                  </a:lnTo>
                  <a:lnTo>
                    <a:pt x="298856" y="135547"/>
                  </a:lnTo>
                  <a:lnTo>
                    <a:pt x="260451" y="161556"/>
                  </a:lnTo>
                  <a:lnTo>
                    <a:pt x="254457" y="165531"/>
                  </a:lnTo>
                  <a:lnTo>
                    <a:pt x="251015" y="171996"/>
                  </a:lnTo>
                  <a:lnTo>
                    <a:pt x="190741" y="122250"/>
                  </a:lnTo>
                  <a:lnTo>
                    <a:pt x="146177" y="90601"/>
                  </a:lnTo>
                  <a:lnTo>
                    <a:pt x="100482" y="59143"/>
                  </a:lnTo>
                  <a:lnTo>
                    <a:pt x="54724" y="29197"/>
                  </a:lnTo>
                  <a:lnTo>
                    <a:pt x="9956" y="2120"/>
                  </a:lnTo>
                  <a:lnTo>
                    <a:pt x="6248" y="0"/>
                  </a:lnTo>
                  <a:lnTo>
                    <a:pt x="1498" y="5384"/>
                  </a:lnTo>
                  <a:lnTo>
                    <a:pt x="25" y="52044"/>
                  </a:lnTo>
                  <a:lnTo>
                    <a:pt x="0" y="65341"/>
                  </a:lnTo>
                  <a:lnTo>
                    <a:pt x="6057" y="78943"/>
                  </a:lnTo>
                  <a:lnTo>
                    <a:pt x="203263" y="219125"/>
                  </a:lnTo>
                  <a:lnTo>
                    <a:pt x="235978" y="238887"/>
                  </a:lnTo>
                  <a:lnTo>
                    <a:pt x="253517" y="245719"/>
                  </a:lnTo>
                  <a:lnTo>
                    <a:pt x="253720" y="245783"/>
                  </a:lnTo>
                  <a:lnTo>
                    <a:pt x="253758" y="245630"/>
                  </a:lnTo>
                  <a:lnTo>
                    <a:pt x="273253" y="232537"/>
                  </a:lnTo>
                  <a:lnTo>
                    <a:pt x="314096" y="206248"/>
                  </a:lnTo>
                  <a:lnTo>
                    <a:pt x="333819" y="193001"/>
                  </a:lnTo>
                  <a:lnTo>
                    <a:pt x="374713" y="165138"/>
                  </a:lnTo>
                  <a:lnTo>
                    <a:pt x="418363" y="138557"/>
                  </a:lnTo>
                  <a:lnTo>
                    <a:pt x="448043" y="120713"/>
                  </a:lnTo>
                  <a:lnTo>
                    <a:pt x="476338" y="101219"/>
                  </a:lnTo>
                  <a:lnTo>
                    <a:pt x="501916" y="78524"/>
                  </a:lnTo>
                  <a:lnTo>
                    <a:pt x="504774" y="75488"/>
                  </a:lnTo>
                  <a:lnTo>
                    <a:pt x="506958" y="70815"/>
                  </a:lnTo>
                  <a:close/>
                </a:path>
              </a:pathLst>
            </a:custGeom>
            <a:solidFill>
              <a:srgbClr val="0A6868"/>
            </a:solidFill>
          </p:spPr>
          <p:txBody>
            <a:bodyPr wrap="square" lIns="0" tIns="0" rIns="0" bIns="0" rtlCol="0"/>
            <a:lstStyle/>
            <a:p>
              <a:endParaRPr dirty="0"/>
            </a:p>
          </p:txBody>
        </p:sp>
        <p:sp>
          <p:nvSpPr>
            <p:cNvPr id="18" name="object 18"/>
            <p:cNvSpPr/>
            <p:nvPr/>
          </p:nvSpPr>
          <p:spPr>
            <a:xfrm>
              <a:off x="9255104" y="8689441"/>
              <a:ext cx="505459" cy="346075"/>
            </a:xfrm>
            <a:custGeom>
              <a:avLst/>
              <a:gdLst/>
              <a:ahLst/>
              <a:cxnLst/>
              <a:rect l="l" t="t" r="r" b="b"/>
              <a:pathLst>
                <a:path w="505459" h="346075">
                  <a:moveTo>
                    <a:pt x="249092" y="345842"/>
                  </a:moveTo>
                  <a:lnTo>
                    <a:pt x="207327" y="318188"/>
                  </a:lnTo>
                  <a:lnTo>
                    <a:pt x="165862" y="288790"/>
                  </a:lnTo>
                  <a:lnTo>
                    <a:pt x="83233" y="228251"/>
                  </a:lnTo>
                  <a:lnTo>
                    <a:pt x="41767" y="198853"/>
                  </a:lnTo>
                  <a:lnTo>
                    <a:pt x="0" y="171199"/>
                  </a:lnTo>
                  <a:lnTo>
                    <a:pt x="14811" y="161778"/>
                  </a:lnTo>
                  <a:lnTo>
                    <a:pt x="244264" y="4363"/>
                  </a:lnTo>
                  <a:lnTo>
                    <a:pt x="250012" y="556"/>
                  </a:lnTo>
                  <a:lnTo>
                    <a:pt x="263221" y="0"/>
                  </a:lnTo>
                  <a:lnTo>
                    <a:pt x="269407" y="3489"/>
                  </a:lnTo>
                  <a:lnTo>
                    <a:pt x="315127" y="31319"/>
                  </a:lnTo>
                  <a:lnTo>
                    <a:pt x="354471" y="56737"/>
                  </a:lnTo>
                  <a:lnTo>
                    <a:pt x="393147" y="83131"/>
                  </a:lnTo>
                  <a:lnTo>
                    <a:pt x="431131" y="110482"/>
                  </a:lnTo>
                  <a:lnTo>
                    <a:pt x="468399" y="138775"/>
                  </a:lnTo>
                  <a:lnTo>
                    <a:pt x="504927" y="167990"/>
                  </a:lnTo>
                  <a:lnTo>
                    <a:pt x="461208" y="193993"/>
                  </a:lnTo>
                  <a:lnTo>
                    <a:pt x="418508" y="223518"/>
                  </a:lnTo>
                  <a:lnTo>
                    <a:pt x="376386" y="255016"/>
                  </a:lnTo>
                  <a:lnTo>
                    <a:pt x="334403" y="286936"/>
                  </a:lnTo>
                  <a:lnTo>
                    <a:pt x="292118" y="317728"/>
                  </a:lnTo>
                  <a:lnTo>
                    <a:pt x="249092" y="345842"/>
                  </a:lnTo>
                  <a:close/>
                </a:path>
              </a:pathLst>
            </a:custGeom>
            <a:solidFill>
              <a:srgbClr val="38A5B2"/>
            </a:solidFill>
          </p:spPr>
          <p:txBody>
            <a:bodyPr wrap="square" lIns="0" tIns="0" rIns="0" bIns="0" rtlCol="0"/>
            <a:lstStyle/>
            <a:p>
              <a:endParaRPr dirty="0"/>
            </a:p>
          </p:txBody>
        </p:sp>
        <p:sp>
          <p:nvSpPr>
            <p:cNvPr id="19" name="object 19"/>
            <p:cNvSpPr/>
            <p:nvPr/>
          </p:nvSpPr>
          <p:spPr>
            <a:xfrm>
              <a:off x="9253715" y="8498821"/>
              <a:ext cx="507365" cy="602615"/>
            </a:xfrm>
            <a:custGeom>
              <a:avLst/>
              <a:gdLst/>
              <a:ahLst/>
              <a:cxnLst/>
              <a:rect l="l" t="t" r="r" b="b"/>
              <a:pathLst>
                <a:path w="507365" h="602615">
                  <a:moveTo>
                    <a:pt x="450354" y="268020"/>
                  </a:moveTo>
                  <a:lnTo>
                    <a:pt x="447916" y="258876"/>
                  </a:lnTo>
                  <a:lnTo>
                    <a:pt x="442937" y="250596"/>
                  </a:lnTo>
                  <a:lnTo>
                    <a:pt x="377355" y="169837"/>
                  </a:lnTo>
                  <a:lnTo>
                    <a:pt x="407390" y="71780"/>
                  </a:lnTo>
                  <a:lnTo>
                    <a:pt x="408559" y="68364"/>
                  </a:lnTo>
                  <a:lnTo>
                    <a:pt x="409105" y="65176"/>
                  </a:lnTo>
                  <a:lnTo>
                    <a:pt x="409181" y="60883"/>
                  </a:lnTo>
                  <a:lnTo>
                    <a:pt x="406527" y="47701"/>
                  </a:lnTo>
                  <a:lnTo>
                    <a:pt x="399275" y="36868"/>
                  </a:lnTo>
                  <a:lnTo>
                    <a:pt x="388493" y="29438"/>
                  </a:lnTo>
                  <a:lnTo>
                    <a:pt x="375246" y="26479"/>
                  </a:lnTo>
                  <a:lnTo>
                    <a:pt x="373545" y="26466"/>
                  </a:lnTo>
                  <a:lnTo>
                    <a:pt x="372135" y="26530"/>
                  </a:lnTo>
                  <a:lnTo>
                    <a:pt x="368274" y="26758"/>
                  </a:lnTo>
                  <a:lnTo>
                    <a:pt x="364591" y="27597"/>
                  </a:lnTo>
                  <a:lnTo>
                    <a:pt x="361175" y="28956"/>
                  </a:lnTo>
                  <a:lnTo>
                    <a:pt x="263702" y="65176"/>
                  </a:lnTo>
                  <a:lnTo>
                    <a:pt x="218782" y="34429"/>
                  </a:lnTo>
                  <a:lnTo>
                    <a:pt x="171538" y="2070"/>
                  </a:lnTo>
                  <a:lnTo>
                    <a:pt x="164566" y="0"/>
                  </a:lnTo>
                  <a:lnTo>
                    <a:pt x="151765" y="0"/>
                  </a:lnTo>
                  <a:lnTo>
                    <a:pt x="145948" y="1435"/>
                  </a:lnTo>
                  <a:lnTo>
                    <a:pt x="122682" y="36029"/>
                  </a:lnTo>
                  <a:lnTo>
                    <a:pt x="127571" y="139344"/>
                  </a:lnTo>
                  <a:lnTo>
                    <a:pt x="43967" y="201866"/>
                  </a:lnTo>
                  <a:lnTo>
                    <a:pt x="37084" y="208711"/>
                  </a:lnTo>
                  <a:lnTo>
                    <a:pt x="32461" y="216992"/>
                  </a:lnTo>
                  <a:lnTo>
                    <a:pt x="30289" y="226199"/>
                  </a:lnTo>
                  <a:lnTo>
                    <a:pt x="30784" y="235813"/>
                  </a:lnTo>
                  <a:lnTo>
                    <a:pt x="157073" y="289826"/>
                  </a:lnTo>
                  <a:lnTo>
                    <a:pt x="191604" y="387489"/>
                  </a:lnTo>
                  <a:lnTo>
                    <a:pt x="223164" y="410591"/>
                  </a:lnTo>
                  <a:lnTo>
                    <a:pt x="224599" y="410591"/>
                  </a:lnTo>
                  <a:lnTo>
                    <a:pt x="266395" y="376174"/>
                  </a:lnTo>
                  <a:lnTo>
                    <a:pt x="311454" y="308673"/>
                  </a:lnTo>
                  <a:lnTo>
                    <a:pt x="416394" y="306501"/>
                  </a:lnTo>
                  <a:lnTo>
                    <a:pt x="450164" y="277469"/>
                  </a:lnTo>
                  <a:lnTo>
                    <a:pt x="450354" y="268020"/>
                  </a:lnTo>
                  <a:close/>
                </a:path>
                <a:path w="507365" h="602615">
                  <a:moveTo>
                    <a:pt x="506971" y="427443"/>
                  </a:moveTo>
                  <a:lnTo>
                    <a:pt x="506844" y="424218"/>
                  </a:lnTo>
                  <a:lnTo>
                    <a:pt x="506260" y="358876"/>
                  </a:lnTo>
                  <a:lnTo>
                    <a:pt x="493674" y="364528"/>
                  </a:lnTo>
                  <a:lnTo>
                    <a:pt x="481241" y="371221"/>
                  </a:lnTo>
                  <a:lnTo>
                    <a:pt x="469074" y="378307"/>
                  </a:lnTo>
                  <a:lnTo>
                    <a:pt x="446100" y="391591"/>
                  </a:lnTo>
                  <a:lnTo>
                    <a:pt x="413600" y="412496"/>
                  </a:lnTo>
                  <a:lnTo>
                    <a:pt x="375018" y="439178"/>
                  </a:lnTo>
                  <a:lnTo>
                    <a:pt x="336918" y="465797"/>
                  </a:lnTo>
                  <a:lnTo>
                    <a:pt x="298869" y="492175"/>
                  </a:lnTo>
                  <a:lnTo>
                    <a:pt x="260451" y="518185"/>
                  </a:lnTo>
                  <a:lnTo>
                    <a:pt x="254469" y="522160"/>
                  </a:lnTo>
                  <a:lnTo>
                    <a:pt x="251028" y="528624"/>
                  </a:lnTo>
                  <a:lnTo>
                    <a:pt x="190754" y="478878"/>
                  </a:lnTo>
                  <a:lnTo>
                    <a:pt x="146177" y="447230"/>
                  </a:lnTo>
                  <a:lnTo>
                    <a:pt x="100482" y="415772"/>
                  </a:lnTo>
                  <a:lnTo>
                    <a:pt x="54737" y="385826"/>
                  </a:lnTo>
                  <a:lnTo>
                    <a:pt x="9969" y="358749"/>
                  </a:lnTo>
                  <a:lnTo>
                    <a:pt x="6248" y="356628"/>
                  </a:lnTo>
                  <a:lnTo>
                    <a:pt x="1511" y="362013"/>
                  </a:lnTo>
                  <a:lnTo>
                    <a:pt x="38" y="408673"/>
                  </a:lnTo>
                  <a:lnTo>
                    <a:pt x="0" y="421970"/>
                  </a:lnTo>
                  <a:lnTo>
                    <a:pt x="6057" y="435571"/>
                  </a:lnTo>
                  <a:lnTo>
                    <a:pt x="203263" y="575754"/>
                  </a:lnTo>
                  <a:lnTo>
                    <a:pt x="235991" y="595515"/>
                  </a:lnTo>
                  <a:lnTo>
                    <a:pt x="253530" y="602348"/>
                  </a:lnTo>
                  <a:lnTo>
                    <a:pt x="253720" y="602411"/>
                  </a:lnTo>
                  <a:lnTo>
                    <a:pt x="253746" y="602272"/>
                  </a:lnTo>
                  <a:lnTo>
                    <a:pt x="273253" y="589165"/>
                  </a:lnTo>
                  <a:lnTo>
                    <a:pt x="314109" y="562876"/>
                  </a:lnTo>
                  <a:lnTo>
                    <a:pt x="333819" y="549630"/>
                  </a:lnTo>
                  <a:lnTo>
                    <a:pt x="374726" y="521766"/>
                  </a:lnTo>
                  <a:lnTo>
                    <a:pt x="418363" y="495185"/>
                  </a:lnTo>
                  <a:lnTo>
                    <a:pt x="448043" y="477342"/>
                  </a:lnTo>
                  <a:lnTo>
                    <a:pt x="476338" y="457847"/>
                  </a:lnTo>
                  <a:lnTo>
                    <a:pt x="501916" y="435152"/>
                  </a:lnTo>
                  <a:lnTo>
                    <a:pt x="504774" y="432117"/>
                  </a:lnTo>
                  <a:lnTo>
                    <a:pt x="506971" y="427443"/>
                  </a:lnTo>
                  <a:close/>
                </a:path>
              </a:pathLst>
            </a:custGeom>
            <a:solidFill>
              <a:srgbClr val="0A6868"/>
            </a:solidFill>
          </p:spPr>
          <p:txBody>
            <a:bodyPr wrap="square" lIns="0" tIns="0" rIns="0" bIns="0" rtlCol="0"/>
            <a:lstStyle/>
            <a:p>
              <a:endParaRPr dirty="0"/>
            </a:p>
          </p:txBody>
        </p:sp>
        <p:sp>
          <p:nvSpPr>
            <p:cNvPr id="20" name="object 20"/>
            <p:cNvSpPr/>
            <p:nvPr/>
          </p:nvSpPr>
          <p:spPr>
            <a:xfrm>
              <a:off x="7200841" y="8710325"/>
              <a:ext cx="351155" cy="162560"/>
            </a:xfrm>
            <a:custGeom>
              <a:avLst/>
              <a:gdLst/>
              <a:ahLst/>
              <a:cxnLst/>
              <a:rect l="l" t="t" r="r" b="b"/>
              <a:pathLst>
                <a:path w="351154" h="162559">
                  <a:moveTo>
                    <a:pt x="6162" y="162502"/>
                  </a:moveTo>
                  <a:lnTo>
                    <a:pt x="0" y="13865"/>
                  </a:lnTo>
                  <a:lnTo>
                    <a:pt x="344464" y="0"/>
                  </a:lnTo>
                  <a:lnTo>
                    <a:pt x="350626" y="148634"/>
                  </a:lnTo>
                  <a:lnTo>
                    <a:pt x="6162" y="162502"/>
                  </a:lnTo>
                  <a:close/>
                </a:path>
              </a:pathLst>
            </a:custGeom>
            <a:solidFill>
              <a:srgbClr val="FFFFFF"/>
            </a:solidFill>
          </p:spPr>
          <p:txBody>
            <a:bodyPr wrap="square" lIns="0" tIns="0" rIns="0" bIns="0" rtlCol="0"/>
            <a:lstStyle/>
            <a:p>
              <a:endParaRPr dirty="0"/>
            </a:p>
          </p:txBody>
        </p:sp>
        <p:sp>
          <p:nvSpPr>
            <p:cNvPr id="21" name="object 21"/>
            <p:cNvSpPr/>
            <p:nvPr/>
          </p:nvSpPr>
          <p:spPr>
            <a:xfrm>
              <a:off x="7200841" y="8710325"/>
              <a:ext cx="351155" cy="162560"/>
            </a:xfrm>
            <a:custGeom>
              <a:avLst/>
              <a:gdLst/>
              <a:ahLst/>
              <a:cxnLst/>
              <a:rect l="l" t="t" r="r" b="b"/>
              <a:pathLst>
                <a:path w="351154" h="162559">
                  <a:moveTo>
                    <a:pt x="344464" y="0"/>
                  </a:moveTo>
                  <a:lnTo>
                    <a:pt x="350626" y="148634"/>
                  </a:lnTo>
                  <a:lnTo>
                    <a:pt x="6162" y="162502"/>
                  </a:lnTo>
                  <a:lnTo>
                    <a:pt x="0" y="13865"/>
                  </a:lnTo>
                  <a:lnTo>
                    <a:pt x="344464" y="0"/>
                  </a:lnTo>
                </a:path>
              </a:pathLst>
            </a:custGeom>
            <a:ln w="25719">
              <a:solidFill>
                <a:srgbClr val="0A6868"/>
              </a:solidFill>
            </a:ln>
          </p:spPr>
          <p:txBody>
            <a:bodyPr wrap="square" lIns="0" tIns="0" rIns="0" bIns="0" rtlCol="0"/>
            <a:lstStyle/>
            <a:p>
              <a:endParaRPr dirty="0"/>
            </a:p>
          </p:txBody>
        </p:sp>
        <p:sp>
          <p:nvSpPr>
            <p:cNvPr id="22" name="object 22"/>
            <p:cNvSpPr/>
            <p:nvPr/>
          </p:nvSpPr>
          <p:spPr>
            <a:xfrm>
              <a:off x="7204412" y="8610620"/>
              <a:ext cx="363855" cy="254635"/>
            </a:xfrm>
            <a:custGeom>
              <a:avLst/>
              <a:gdLst/>
              <a:ahLst/>
              <a:cxnLst/>
              <a:rect l="l" t="t" r="r" b="b"/>
              <a:pathLst>
                <a:path w="363854" h="254634">
                  <a:moveTo>
                    <a:pt x="310263" y="254586"/>
                  </a:moveTo>
                  <a:lnTo>
                    <a:pt x="0" y="139172"/>
                  </a:lnTo>
                  <a:lnTo>
                    <a:pt x="53328" y="0"/>
                  </a:lnTo>
                  <a:lnTo>
                    <a:pt x="363589" y="115416"/>
                  </a:lnTo>
                  <a:lnTo>
                    <a:pt x="310263" y="254586"/>
                  </a:lnTo>
                  <a:close/>
                </a:path>
              </a:pathLst>
            </a:custGeom>
            <a:solidFill>
              <a:srgbClr val="FFFFFF"/>
            </a:solidFill>
          </p:spPr>
          <p:txBody>
            <a:bodyPr wrap="square" lIns="0" tIns="0" rIns="0" bIns="0" rtlCol="0"/>
            <a:lstStyle/>
            <a:p>
              <a:endParaRPr dirty="0"/>
            </a:p>
          </p:txBody>
        </p:sp>
        <p:sp>
          <p:nvSpPr>
            <p:cNvPr id="23" name="object 23"/>
            <p:cNvSpPr/>
            <p:nvPr/>
          </p:nvSpPr>
          <p:spPr>
            <a:xfrm>
              <a:off x="7204412" y="8610620"/>
              <a:ext cx="363855" cy="254635"/>
            </a:xfrm>
            <a:custGeom>
              <a:avLst/>
              <a:gdLst/>
              <a:ahLst/>
              <a:cxnLst/>
              <a:rect l="l" t="t" r="r" b="b"/>
              <a:pathLst>
                <a:path w="363854" h="254634">
                  <a:moveTo>
                    <a:pt x="363589" y="115416"/>
                  </a:moveTo>
                  <a:lnTo>
                    <a:pt x="310263" y="254586"/>
                  </a:lnTo>
                  <a:lnTo>
                    <a:pt x="0" y="139172"/>
                  </a:lnTo>
                  <a:lnTo>
                    <a:pt x="53328" y="0"/>
                  </a:lnTo>
                  <a:lnTo>
                    <a:pt x="363589" y="115416"/>
                  </a:lnTo>
                </a:path>
              </a:pathLst>
            </a:custGeom>
            <a:ln w="25282">
              <a:solidFill>
                <a:srgbClr val="0A6868"/>
              </a:solidFill>
            </a:ln>
          </p:spPr>
          <p:txBody>
            <a:bodyPr wrap="square" lIns="0" tIns="0" rIns="0" bIns="0" rtlCol="0"/>
            <a:lstStyle/>
            <a:p>
              <a:endParaRPr dirty="0"/>
            </a:p>
          </p:txBody>
        </p:sp>
        <p:sp>
          <p:nvSpPr>
            <p:cNvPr id="24" name="object 24"/>
            <p:cNvSpPr/>
            <p:nvPr/>
          </p:nvSpPr>
          <p:spPr>
            <a:xfrm>
              <a:off x="7335678" y="848036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FFFFFF"/>
            </a:solidFill>
          </p:spPr>
          <p:txBody>
            <a:bodyPr wrap="square" lIns="0" tIns="0" rIns="0" bIns="0" rtlCol="0"/>
            <a:lstStyle/>
            <a:p>
              <a:endParaRPr dirty="0"/>
            </a:p>
          </p:txBody>
        </p:sp>
        <p:sp>
          <p:nvSpPr>
            <p:cNvPr id="25" name="object 25"/>
            <p:cNvSpPr/>
            <p:nvPr/>
          </p:nvSpPr>
          <p:spPr>
            <a:xfrm>
              <a:off x="7335678" y="848036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19718">
              <a:solidFill>
                <a:srgbClr val="167C82"/>
              </a:solidFill>
            </a:ln>
          </p:spPr>
          <p:txBody>
            <a:bodyPr wrap="square" lIns="0" tIns="0" rIns="0" bIns="0" rtlCol="0"/>
            <a:lstStyle/>
            <a:p>
              <a:endParaRPr dirty="0"/>
            </a:p>
          </p:txBody>
        </p:sp>
        <p:sp>
          <p:nvSpPr>
            <p:cNvPr id="26" name="object 26"/>
            <p:cNvSpPr/>
            <p:nvPr/>
          </p:nvSpPr>
          <p:spPr>
            <a:xfrm>
              <a:off x="7256490" y="8530750"/>
              <a:ext cx="334010" cy="323850"/>
            </a:xfrm>
            <a:custGeom>
              <a:avLst/>
              <a:gdLst/>
              <a:ahLst/>
              <a:cxnLst/>
              <a:rect l="l" t="t" r="r" b="b"/>
              <a:pathLst>
                <a:path w="334009" h="323850">
                  <a:moveTo>
                    <a:pt x="229602" y="323775"/>
                  </a:moveTo>
                  <a:lnTo>
                    <a:pt x="0" y="107534"/>
                  </a:lnTo>
                  <a:lnTo>
                    <a:pt x="104320" y="0"/>
                  </a:lnTo>
                  <a:lnTo>
                    <a:pt x="333923" y="216241"/>
                  </a:lnTo>
                  <a:lnTo>
                    <a:pt x="229602" y="323775"/>
                  </a:lnTo>
                  <a:close/>
                </a:path>
              </a:pathLst>
            </a:custGeom>
            <a:solidFill>
              <a:srgbClr val="FFFFFF"/>
            </a:solidFill>
          </p:spPr>
          <p:txBody>
            <a:bodyPr wrap="square" lIns="0" tIns="0" rIns="0" bIns="0" rtlCol="0"/>
            <a:lstStyle/>
            <a:p>
              <a:endParaRPr dirty="0"/>
            </a:p>
          </p:txBody>
        </p:sp>
        <p:sp>
          <p:nvSpPr>
            <p:cNvPr id="27" name="object 27"/>
            <p:cNvSpPr/>
            <p:nvPr/>
          </p:nvSpPr>
          <p:spPr>
            <a:xfrm>
              <a:off x="7256490" y="8530750"/>
              <a:ext cx="334010" cy="323850"/>
            </a:xfrm>
            <a:custGeom>
              <a:avLst/>
              <a:gdLst/>
              <a:ahLst/>
              <a:cxnLst/>
              <a:rect l="l" t="t" r="r" b="b"/>
              <a:pathLst>
                <a:path w="334009" h="323850">
                  <a:moveTo>
                    <a:pt x="333923" y="216241"/>
                  </a:moveTo>
                  <a:lnTo>
                    <a:pt x="229602" y="323775"/>
                  </a:lnTo>
                  <a:lnTo>
                    <a:pt x="0" y="107534"/>
                  </a:lnTo>
                  <a:lnTo>
                    <a:pt x="104320" y="0"/>
                  </a:lnTo>
                  <a:lnTo>
                    <a:pt x="333923" y="216241"/>
                  </a:lnTo>
                </a:path>
              </a:pathLst>
            </a:custGeom>
            <a:ln w="24800">
              <a:solidFill>
                <a:srgbClr val="0A6868"/>
              </a:solidFill>
            </a:ln>
          </p:spPr>
          <p:txBody>
            <a:bodyPr wrap="square" lIns="0" tIns="0" rIns="0" bIns="0" rtlCol="0"/>
            <a:lstStyle/>
            <a:p>
              <a:endParaRPr dirty="0"/>
            </a:p>
          </p:txBody>
        </p:sp>
        <p:sp>
          <p:nvSpPr>
            <p:cNvPr id="28" name="object 28"/>
            <p:cNvSpPr/>
            <p:nvPr/>
          </p:nvSpPr>
          <p:spPr>
            <a:xfrm>
              <a:off x="7335678" y="848036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0A6868"/>
            </a:solidFill>
          </p:spPr>
          <p:txBody>
            <a:bodyPr wrap="square" lIns="0" tIns="0" rIns="0" bIns="0" rtlCol="0"/>
            <a:lstStyle/>
            <a:p>
              <a:endParaRPr dirty="0"/>
            </a:p>
          </p:txBody>
        </p:sp>
        <p:sp>
          <p:nvSpPr>
            <p:cNvPr id="29" name="object 29"/>
            <p:cNvSpPr/>
            <p:nvPr/>
          </p:nvSpPr>
          <p:spPr>
            <a:xfrm>
              <a:off x="7335678" y="848036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27352">
              <a:solidFill>
                <a:srgbClr val="0A6868"/>
              </a:solidFill>
            </a:ln>
          </p:spPr>
          <p:txBody>
            <a:bodyPr wrap="square" lIns="0" tIns="0" rIns="0" bIns="0" rtlCol="0"/>
            <a:lstStyle/>
            <a:p>
              <a:endParaRPr dirty="0"/>
            </a:p>
          </p:txBody>
        </p:sp>
        <p:pic>
          <p:nvPicPr>
            <p:cNvPr id="30" name="object 30"/>
            <p:cNvPicPr/>
            <p:nvPr/>
          </p:nvPicPr>
          <p:blipFill>
            <a:blip r:embed="rId2" cstate="print"/>
            <a:stretch>
              <a:fillRect/>
            </a:stretch>
          </p:blipFill>
          <p:spPr>
            <a:xfrm>
              <a:off x="7487733" y="8747372"/>
              <a:ext cx="74013" cy="73325"/>
            </a:xfrm>
            <a:prstGeom prst="rect">
              <a:avLst/>
            </a:prstGeom>
          </p:spPr>
        </p:pic>
        <p:sp>
          <p:nvSpPr>
            <p:cNvPr id="31" name="object 31"/>
            <p:cNvSpPr/>
            <p:nvPr/>
          </p:nvSpPr>
          <p:spPr>
            <a:xfrm>
              <a:off x="8297437" y="8490626"/>
              <a:ext cx="415925" cy="410209"/>
            </a:xfrm>
            <a:custGeom>
              <a:avLst/>
              <a:gdLst/>
              <a:ahLst/>
              <a:cxnLst/>
              <a:rect l="l" t="t" r="r" b="b"/>
              <a:pathLst>
                <a:path w="415925" h="410209">
                  <a:moveTo>
                    <a:pt x="170943" y="409944"/>
                  </a:moveTo>
                  <a:lnTo>
                    <a:pt x="121184" y="399509"/>
                  </a:lnTo>
                  <a:lnTo>
                    <a:pt x="77489" y="370146"/>
                  </a:lnTo>
                  <a:lnTo>
                    <a:pt x="49830" y="325737"/>
                  </a:lnTo>
                  <a:lnTo>
                    <a:pt x="28906" y="269866"/>
                  </a:lnTo>
                  <a:lnTo>
                    <a:pt x="8224" y="213908"/>
                  </a:lnTo>
                  <a:lnTo>
                    <a:pt x="0" y="164307"/>
                  </a:lnTo>
                  <a:lnTo>
                    <a:pt x="3545" y="139824"/>
                  </a:lnTo>
                  <a:lnTo>
                    <a:pt x="25383" y="93395"/>
                  </a:lnTo>
                  <a:lnTo>
                    <a:pt x="62361" y="59974"/>
                  </a:lnTo>
                  <a:lnTo>
                    <a:pt x="142363" y="28475"/>
                  </a:lnTo>
                  <a:lnTo>
                    <a:pt x="198715" y="8195"/>
                  </a:lnTo>
                  <a:lnTo>
                    <a:pt x="249267" y="0"/>
                  </a:lnTo>
                  <a:lnTo>
                    <a:pt x="274217" y="3494"/>
                  </a:lnTo>
                  <a:lnTo>
                    <a:pt x="321430" y="25081"/>
                  </a:lnTo>
                  <a:lnTo>
                    <a:pt x="355311" y="61548"/>
                  </a:lnTo>
                  <a:lnTo>
                    <a:pt x="387437" y="140324"/>
                  </a:lnTo>
                  <a:lnTo>
                    <a:pt x="407719" y="195951"/>
                  </a:lnTo>
                  <a:lnTo>
                    <a:pt x="415861" y="234030"/>
                  </a:lnTo>
                  <a:lnTo>
                    <a:pt x="412991" y="269734"/>
                  </a:lnTo>
                  <a:lnTo>
                    <a:pt x="375295" y="333769"/>
                  </a:lnTo>
                  <a:lnTo>
                    <a:pt x="342080" y="356290"/>
                  </a:lnTo>
                  <a:lnTo>
                    <a:pt x="273535" y="381557"/>
                  </a:lnTo>
                  <a:lnTo>
                    <a:pt x="234104" y="395728"/>
                  </a:lnTo>
                  <a:lnTo>
                    <a:pt x="221002" y="400563"/>
                  </a:lnTo>
                  <a:lnTo>
                    <a:pt x="195940" y="407637"/>
                  </a:lnTo>
                  <a:lnTo>
                    <a:pt x="170943" y="409944"/>
                  </a:lnTo>
                  <a:close/>
                </a:path>
              </a:pathLst>
            </a:custGeom>
            <a:solidFill>
              <a:srgbClr val="0A6868"/>
            </a:solidFill>
          </p:spPr>
          <p:txBody>
            <a:bodyPr wrap="square" lIns="0" tIns="0" rIns="0" bIns="0" rtlCol="0"/>
            <a:lstStyle/>
            <a:p>
              <a:endParaRPr dirty="0"/>
            </a:p>
          </p:txBody>
        </p:sp>
        <p:pic>
          <p:nvPicPr>
            <p:cNvPr id="32" name="object 32"/>
            <p:cNvPicPr/>
            <p:nvPr/>
          </p:nvPicPr>
          <p:blipFill>
            <a:blip r:embed="rId3" cstate="print"/>
            <a:stretch>
              <a:fillRect/>
            </a:stretch>
          </p:blipFill>
          <p:spPr>
            <a:xfrm>
              <a:off x="8464161" y="8694215"/>
              <a:ext cx="132576" cy="133211"/>
            </a:xfrm>
            <a:prstGeom prst="rect">
              <a:avLst/>
            </a:prstGeom>
          </p:spPr>
        </p:pic>
        <p:sp>
          <p:nvSpPr>
            <p:cNvPr id="33" name="object 33"/>
            <p:cNvSpPr/>
            <p:nvPr/>
          </p:nvSpPr>
          <p:spPr>
            <a:xfrm>
              <a:off x="8365198" y="8568823"/>
              <a:ext cx="232410" cy="123189"/>
            </a:xfrm>
            <a:custGeom>
              <a:avLst/>
              <a:gdLst/>
              <a:ahLst/>
              <a:cxnLst/>
              <a:rect l="l" t="t" r="r" b="b"/>
              <a:pathLst>
                <a:path w="232409" h="123190">
                  <a:moveTo>
                    <a:pt x="63131" y="93954"/>
                  </a:moveTo>
                  <a:lnTo>
                    <a:pt x="61506" y="81775"/>
                  </a:lnTo>
                  <a:lnTo>
                    <a:pt x="55016" y="71145"/>
                  </a:lnTo>
                  <a:lnTo>
                    <a:pt x="45161" y="63982"/>
                  </a:lnTo>
                  <a:lnTo>
                    <a:pt x="33299" y="60960"/>
                  </a:lnTo>
                  <a:lnTo>
                    <a:pt x="20828" y="62699"/>
                  </a:lnTo>
                  <a:lnTo>
                    <a:pt x="10274" y="69100"/>
                  </a:lnTo>
                  <a:lnTo>
                    <a:pt x="3111" y="78841"/>
                  </a:lnTo>
                  <a:lnTo>
                    <a:pt x="0" y="90487"/>
                  </a:lnTo>
                  <a:lnTo>
                    <a:pt x="1651" y="102628"/>
                  </a:lnTo>
                  <a:lnTo>
                    <a:pt x="8039" y="112966"/>
                  </a:lnTo>
                  <a:lnTo>
                    <a:pt x="17881" y="120015"/>
                  </a:lnTo>
                  <a:lnTo>
                    <a:pt x="29743" y="123101"/>
                  </a:lnTo>
                  <a:lnTo>
                    <a:pt x="42189" y="121564"/>
                  </a:lnTo>
                  <a:lnTo>
                    <a:pt x="52743" y="115341"/>
                  </a:lnTo>
                  <a:lnTo>
                    <a:pt x="59969" y="105638"/>
                  </a:lnTo>
                  <a:lnTo>
                    <a:pt x="63131" y="93954"/>
                  </a:lnTo>
                  <a:close/>
                </a:path>
                <a:path w="232409" h="123190">
                  <a:moveTo>
                    <a:pt x="232156" y="32524"/>
                  </a:moveTo>
                  <a:lnTo>
                    <a:pt x="230339" y="20256"/>
                  </a:lnTo>
                  <a:lnTo>
                    <a:pt x="223723" y="9918"/>
                  </a:lnTo>
                  <a:lnTo>
                    <a:pt x="213741" y="2946"/>
                  </a:lnTo>
                  <a:lnTo>
                    <a:pt x="201866" y="0"/>
                  </a:lnTo>
                  <a:lnTo>
                    <a:pt x="189585" y="1778"/>
                  </a:lnTo>
                  <a:lnTo>
                    <a:pt x="178981" y="8255"/>
                  </a:lnTo>
                  <a:lnTo>
                    <a:pt x="171869" y="17983"/>
                  </a:lnTo>
                  <a:lnTo>
                    <a:pt x="168897" y="29591"/>
                  </a:lnTo>
                  <a:lnTo>
                    <a:pt x="170700" y="41757"/>
                  </a:lnTo>
                  <a:lnTo>
                    <a:pt x="177190" y="52197"/>
                  </a:lnTo>
                  <a:lnTo>
                    <a:pt x="186969" y="59220"/>
                  </a:lnTo>
                  <a:lnTo>
                    <a:pt x="198755" y="62191"/>
                  </a:lnTo>
                  <a:lnTo>
                    <a:pt x="211226" y="60540"/>
                  </a:lnTo>
                  <a:lnTo>
                    <a:pt x="221881" y="54190"/>
                  </a:lnTo>
                  <a:lnTo>
                    <a:pt x="229095" y="44348"/>
                  </a:lnTo>
                  <a:lnTo>
                    <a:pt x="232156" y="32524"/>
                  </a:lnTo>
                  <a:close/>
                </a:path>
              </a:pathLst>
            </a:custGeom>
            <a:solidFill>
              <a:srgbClr val="FFFFFF"/>
            </a:solidFill>
          </p:spPr>
          <p:txBody>
            <a:bodyPr wrap="square" lIns="0" tIns="0" rIns="0" bIns="0" rtlCol="0"/>
            <a:lstStyle/>
            <a:p>
              <a:endParaRPr dirty="0"/>
            </a:p>
          </p:txBody>
        </p:sp>
        <p:pic>
          <p:nvPicPr>
            <p:cNvPr id="34" name="object 34"/>
            <p:cNvPicPr/>
            <p:nvPr/>
          </p:nvPicPr>
          <p:blipFill>
            <a:blip r:embed="rId4" cstate="print"/>
            <a:stretch>
              <a:fillRect/>
            </a:stretch>
          </p:blipFill>
          <p:spPr>
            <a:xfrm>
              <a:off x="9480245" y="8581527"/>
              <a:ext cx="174610" cy="163460"/>
            </a:xfrm>
            <a:prstGeom prst="rect">
              <a:avLst/>
            </a:prstGeom>
          </p:spPr>
        </p:pic>
      </p:grpSp>
      <p:sp>
        <p:nvSpPr>
          <p:cNvPr id="35" name="object 35"/>
          <p:cNvSpPr txBox="1"/>
          <p:nvPr/>
        </p:nvSpPr>
        <p:spPr>
          <a:xfrm>
            <a:off x="6369375" y="7537243"/>
            <a:ext cx="2807335" cy="1784985"/>
          </a:xfrm>
          <a:prstGeom prst="rect">
            <a:avLst/>
          </a:prstGeom>
        </p:spPr>
        <p:txBody>
          <a:bodyPr vert="horz" wrap="square" lIns="0" tIns="0" rIns="0" bIns="0" rtlCol="0">
            <a:spAutoFit/>
          </a:bodyPr>
          <a:lstStyle/>
          <a:p>
            <a:pPr marL="147955">
              <a:lnSpc>
                <a:spcPts val="1805"/>
              </a:lnSpc>
            </a:pPr>
            <a:r>
              <a:rPr sz="1550" spc="165" dirty="0">
                <a:solidFill>
                  <a:srgbClr val="231F20"/>
                </a:solidFill>
                <a:latin typeface="Calibri"/>
                <a:cs typeface="Calibri"/>
              </a:rPr>
              <a:t>créer</a:t>
            </a:r>
            <a:r>
              <a:rPr sz="1550" spc="-20" dirty="0">
                <a:solidFill>
                  <a:srgbClr val="231F20"/>
                </a:solidFill>
                <a:latin typeface="Calibri"/>
                <a:cs typeface="Calibri"/>
              </a:rPr>
              <a:t> </a:t>
            </a:r>
            <a:r>
              <a:rPr sz="1550" dirty="0">
                <a:solidFill>
                  <a:srgbClr val="231F20"/>
                </a:solidFill>
                <a:latin typeface="Calibri"/>
                <a:cs typeface="Calibri"/>
              </a:rPr>
              <a:t>un</a:t>
            </a:r>
            <a:r>
              <a:rPr sz="1550" spc="-15" dirty="0">
                <a:solidFill>
                  <a:srgbClr val="231F20"/>
                </a:solidFill>
                <a:latin typeface="Calibri"/>
                <a:cs typeface="Calibri"/>
              </a:rPr>
              <a:t> </a:t>
            </a:r>
            <a:r>
              <a:rPr sz="1550" spc="-20" dirty="0">
                <a:solidFill>
                  <a:srgbClr val="231F20"/>
                </a:solidFill>
                <a:latin typeface="Calibri"/>
                <a:cs typeface="Calibri"/>
              </a:rPr>
              <a:t>mot</a:t>
            </a:r>
            <a:r>
              <a:rPr sz="1550" spc="-15" dirty="0">
                <a:solidFill>
                  <a:srgbClr val="231F20"/>
                </a:solidFill>
                <a:latin typeface="Calibri"/>
                <a:cs typeface="Calibri"/>
              </a:rPr>
              <a:t> </a:t>
            </a:r>
            <a:r>
              <a:rPr sz="1550" dirty="0">
                <a:solidFill>
                  <a:srgbClr val="231F20"/>
                </a:solidFill>
                <a:latin typeface="Calibri"/>
                <a:cs typeface="Calibri"/>
              </a:rPr>
              <a:t>de</a:t>
            </a:r>
            <a:r>
              <a:rPr sz="1550" spc="-15" dirty="0">
                <a:solidFill>
                  <a:srgbClr val="231F20"/>
                </a:solidFill>
                <a:latin typeface="Calibri"/>
                <a:cs typeface="Calibri"/>
              </a:rPr>
              <a:t> </a:t>
            </a:r>
            <a:r>
              <a:rPr sz="1550" spc="60" dirty="0">
                <a:solidFill>
                  <a:srgbClr val="231F20"/>
                </a:solidFill>
                <a:latin typeface="Calibri"/>
                <a:cs typeface="Calibri"/>
              </a:rPr>
              <a:t>passe</a:t>
            </a:r>
            <a:r>
              <a:rPr sz="1550" spc="-15" dirty="0">
                <a:solidFill>
                  <a:srgbClr val="231F20"/>
                </a:solidFill>
                <a:latin typeface="Calibri"/>
                <a:cs typeface="Calibri"/>
              </a:rPr>
              <a:t> </a:t>
            </a:r>
            <a:r>
              <a:rPr sz="1550" spc="70" dirty="0">
                <a:solidFill>
                  <a:srgbClr val="231F20"/>
                </a:solidFill>
                <a:latin typeface="Calibri"/>
                <a:cs typeface="Calibri"/>
              </a:rPr>
              <a:t>robuste</a:t>
            </a:r>
            <a:endParaRPr sz="1550" dirty="0">
              <a:latin typeface="Calibri"/>
              <a:cs typeface="Calibri"/>
            </a:endParaRPr>
          </a:p>
          <a:p>
            <a:pPr>
              <a:lnSpc>
                <a:spcPct val="100000"/>
              </a:lnSpc>
            </a:pPr>
            <a:endParaRPr sz="2000" dirty="0">
              <a:latin typeface="Calibri"/>
              <a:cs typeface="Calibri"/>
            </a:endParaRPr>
          </a:p>
          <a:p>
            <a:pPr>
              <a:lnSpc>
                <a:spcPct val="100000"/>
              </a:lnSpc>
            </a:pPr>
            <a:endParaRPr sz="2000" dirty="0">
              <a:latin typeface="Calibri"/>
              <a:cs typeface="Calibri"/>
            </a:endParaRPr>
          </a:p>
          <a:p>
            <a:pPr>
              <a:lnSpc>
                <a:spcPct val="100000"/>
              </a:lnSpc>
              <a:spcBef>
                <a:spcPts val="15"/>
              </a:spcBef>
            </a:pPr>
            <a:endParaRPr sz="1550" dirty="0">
              <a:latin typeface="Calibri"/>
              <a:cs typeface="Calibri"/>
            </a:endParaRPr>
          </a:p>
          <a:p>
            <a:pPr marL="195580">
              <a:lnSpc>
                <a:spcPts val="1200"/>
              </a:lnSpc>
              <a:tabLst>
                <a:tab pos="1158240" algn="l"/>
              </a:tabLst>
            </a:pPr>
            <a:r>
              <a:rPr sz="1100" spc="-10" dirty="0">
                <a:solidFill>
                  <a:srgbClr val="231F20"/>
                </a:solidFill>
                <a:latin typeface="Calibri"/>
                <a:cs typeface="Calibri"/>
              </a:rPr>
              <a:t>complet</a:t>
            </a:r>
            <a:r>
              <a:rPr sz="1100" dirty="0">
                <a:solidFill>
                  <a:srgbClr val="231F20"/>
                </a:solidFill>
                <a:latin typeface="Calibri"/>
                <a:cs typeface="Calibri"/>
              </a:rPr>
              <a:t>	ne</a:t>
            </a:r>
            <a:r>
              <a:rPr sz="1100" spc="70" dirty="0">
                <a:solidFill>
                  <a:srgbClr val="231F20"/>
                </a:solidFill>
                <a:latin typeface="Calibri"/>
                <a:cs typeface="Calibri"/>
              </a:rPr>
              <a:t> </a:t>
            </a:r>
            <a:r>
              <a:rPr sz="1100" dirty="0">
                <a:solidFill>
                  <a:srgbClr val="231F20"/>
                </a:solidFill>
                <a:latin typeface="Calibri"/>
                <a:cs typeface="Calibri"/>
              </a:rPr>
              <a:t>dit</a:t>
            </a:r>
            <a:r>
              <a:rPr sz="1100" spc="75" dirty="0">
                <a:solidFill>
                  <a:srgbClr val="231F20"/>
                </a:solidFill>
                <a:latin typeface="Calibri"/>
                <a:cs typeface="Calibri"/>
              </a:rPr>
              <a:t> </a:t>
            </a:r>
            <a:r>
              <a:rPr sz="1100" spc="50" dirty="0">
                <a:solidFill>
                  <a:srgbClr val="231F20"/>
                </a:solidFill>
                <a:latin typeface="Calibri"/>
                <a:cs typeface="Calibri"/>
              </a:rPr>
              <a:t>rien</a:t>
            </a:r>
            <a:endParaRPr sz="1100" dirty="0">
              <a:latin typeface="Calibri"/>
              <a:cs typeface="Calibri"/>
            </a:endParaRPr>
          </a:p>
          <a:p>
            <a:pPr marL="160655">
              <a:lnSpc>
                <a:spcPts val="1090"/>
              </a:lnSpc>
              <a:tabLst>
                <a:tab pos="1206500" algn="l"/>
              </a:tabLst>
            </a:pPr>
            <a:r>
              <a:rPr sz="825" baseline="10101" dirty="0">
                <a:solidFill>
                  <a:srgbClr val="231F20"/>
                </a:solidFill>
                <a:latin typeface="Calibri"/>
                <a:cs typeface="Calibri"/>
              </a:rPr>
              <a:t>contient</a:t>
            </a:r>
            <a:r>
              <a:rPr sz="825" spc="209" baseline="10101" dirty="0">
                <a:solidFill>
                  <a:srgbClr val="231F20"/>
                </a:solidFill>
                <a:latin typeface="Calibri"/>
                <a:cs typeface="Calibri"/>
              </a:rPr>
              <a:t> </a:t>
            </a:r>
            <a:r>
              <a:rPr sz="825" baseline="10101" dirty="0">
                <a:solidFill>
                  <a:srgbClr val="231F20"/>
                </a:solidFill>
                <a:latin typeface="Calibri"/>
                <a:cs typeface="Calibri"/>
              </a:rPr>
              <a:t>au</a:t>
            </a:r>
            <a:r>
              <a:rPr sz="825" spc="217" baseline="10101" dirty="0">
                <a:solidFill>
                  <a:srgbClr val="231F20"/>
                </a:solidFill>
                <a:latin typeface="Calibri"/>
                <a:cs typeface="Calibri"/>
              </a:rPr>
              <a:t> </a:t>
            </a:r>
            <a:r>
              <a:rPr sz="825" spc="-15" baseline="10101" dirty="0">
                <a:solidFill>
                  <a:srgbClr val="231F20"/>
                </a:solidFill>
                <a:latin typeface="Calibri"/>
                <a:cs typeface="Calibri"/>
              </a:rPr>
              <a:t>moins</a:t>
            </a:r>
            <a:r>
              <a:rPr sz="825" baseline="10101" dirty="0">
                <a:solidFill>
                  <a:srgbClr val="231F20"/>
                </a:solidFill>
                <a:latin typeface="Calibri"/>
                <a:cs typeface="Calibri"/>
              </a:rPr>
              <a:t>	</a:t>
            </a:r>
            <a:r>
              <a:rPr sz="1100" spc="110" dirty="0">
                <a:solidFill>
                  <a:srgbClr val="231F20"/>
                </a:solidFill>
                <a:latin typeface="Calibri"/>
                <a:cs typeface="Calibri"/>
              </a:rPr>
              <a:t>sur</a:t>
            </a:r>
            <a:r>
              <a:rPr sz="1100" spc="-25" dirty="0">
                <a:solidFill>
                  <a:srgbClr val="231F20"/>
                </a:solidFill>
                <a:latin typeface="Calibri"/>
                <a:cs typeface="Calibri"/>
              </a:rPr>
              <a:t> </a:t>
            </a:r>
            <a:r>
              <a:rPr sz="1100" spc="30" dirty="0">
                <a:solidFill>
                  <a:srgbClr val="231F20"/>
                </a:solidFill>
                <a:latin typeface="Calibri"/>
                <a:cs typeface="Calibri"/>
              </a:rPr>
              <a:t>vous</a:t>
            </a:r>
            <a:endParaRPr sz="1100" dirty="0">
              <a:latin typeface="Calibri"/>
              <a:cs typeface="Calibri"/>
            </a:endParaRPr>
          </a:p>
          <a:p>
            <a:pPr marR="1905000" algn="ctr">
              <a:lnSpc>
                <a:spcPts val="540"/>
              </a:lnSpc>
            </a:pPr>
            <a:r>
              <a:rPr sz="550" dirty="0">
                <a:solidFill>
                  <a:srgbClr val="231F20"/>
                </a:solidFill>
                <a:latin typeface="Calibri"/>
                <a:cs typeface="Calibri"/>
              </a:rPr>
              <a:t>14</a:t>
            </a:r>
            <a:r>
              <a:rPr sz="550" spc="125" dirty="0">
                <a:solidFill>
                  <a:srgbClr val="231F20"/>
                </a:solidFill>
                <a:latin typeface="Calibri"/>
                <a:cs typeface="Calibri"/>
              </a:rPr>
              <a:t> </a:t>
            </a:r>
            <a:r>
              <a:rPr sz="550" dirty="0">
                <a:solidFill>
                  <a:srgbClr val="231F20"/>
                </a:solidFill>
                <a:latin typeface="Calibri"/>
                <a:cs typeface="Calibri"/>
              </a:rPr>
              <a:t>caractères</a:t>
            </a:r>
            <a:r>
              <a:rPr sz="550" spc="130" dirty="0">
                <a:solidFill>
                  <a:srgbClr val="231F20"/>
                </a:solidFill>
                <a:latin typeface="Calibri"/>
                <a:cs typeface="Calibri"/>
              </a:rPr>
              <a:t> </a:t>
            </a:r>
            <a:r>
              <a:rPr sz="550" dirty="0">
                <a:solidFill>
                  <a:srgbClr val="231F20"/>
                </a:solidFill>
                <a:latin typeface="Calibri"/>
                <a:cs typeface="Calibri"/>
              </a:rPr>
              <a:t>et</a:t>
            </a:r>
            <a:r>
              <a:rPr sz="550" spc="125" dirty="0">
                <a:solidFill>
                  <a:srgbClr val="231F20"/>
                </a:solidFill>
                <a:latin typeface="Calibri"/>
                <a:cs typeface="Calibri"/>
              </a:rPr>
              <a:t> </a:t>
            </a:r>
            <a:r>
              <a:rPr sz="550" dirty="0">
                <a:solidFill>
                  <a:srgbClr val="231F20"/>
                </a:solidFill>
                <a:latin typeface="Calibri"/>
                <a:cs typeface="Calibri"/>
              </a:rPr>
              <a:t>4</a:t>
            </a:r>
            <a:r>
              <a:rPr sz="550" spc="130" dirty="0">
                <a:solidFill>
                  <a:srgbClr val="231F20"/>
                </a:solidFill>
                <a:latin typeface="Calibri"/>
                <a:cs typeface="Calibri"/>
              </a:rPr>
              <a:t> </a:t>
            </a:r>
            <a:r>
              <a:rPr sz="550" spc="-10" dirty="0">
                <a:solidFill>
                  <a:srgbClr val="231F20"/>
                </a:solidFill>
                <a:latin typeface="Calibri"/>
                <a:cs typeface="Calibri"/>
              </a:rPr>
              <a:t>types</a:t>
            </a:r>
            <a:endParaRPr sz="550" dirty="0">
              <a:latin typeface="Calibri"/>
              <a:cs typeface="Calibri"/>
            </a:endParaRPr>
          </a:p>
          <a:p>
            <a:pPr marR="1905000" algn="ctr">
              <a:lnSpc>
                <a:spcPts val="640"/>
              </a:lnSpc>
              <a:spcBef>
                <a:spcPts val="30"/>
              </a:spcBef>
            </a:pPr>
            <a:r>
              <a:rPr sz="550" dirty="0">
                <a:solidFill>
                  <a:srgbClr val="231F20"/>
                </a:solidFill>
                <a:latin typeface="Calibri"/>
                <a:cs typeface="Calibri"/>
              </a:rPr>
              <a:t>différents</a:t>
            </a:r>
            <a:r>
              <a:rPr sz="550" spc="130" dirty="0">
                <a:solidFill>
                  <a:srgbClr val="231F20"/>
                </a:solidFill>
                <a:latin typeface="Calibri"/>
                <a:cs typeface="Calibri"/>
              </a:rPr>
              <a:t> </a:t>
            </a:r>
            <a:r>
              <a:rPr sz="550" dirty="0">
                <a:solidFill>
                  <a:srgbClr val="231F20"/>
                </a:solidFill>
                <a:latin typeface="Calibri"/>
                <a:cs typeface="Calibri"/>
              </a:rPr>
              <a:t>:</a:t>
            </a:r>
            <a:r>
              <a:rPr sz="550" spc="125" dirty="0">
                <a:solidFill>
                  <a:srgbClr val="231F20"/>
                </a:solidFill>
                <a:latin typeface="Calibri"/>
                <a:cs typeface="Calibri"/>
              </a:rPr>
              <a:t> </a:t>
            </a:r>
            <a:r>
              <a:rPr sz="550" dirty="0">
                <a:solidFill>
                  <a:srgbClr val="231F20"/>
                </a:solidFill>
                <a:latin typeface="Calibri"/>
                <a:cs typeface="Calibri"/>
              </a:rPr>
              <a:t>des</a:t>
            </a:r>
            <a:r>
              <a:rPr sz="550" spc="135" dirty="0">
                <a:solidFill>
                  <a:srgbClr val="231F20"/>
                </a:solidFill>
                <a:latin typeface="Calibri"/>
                <a:cs typeface="Calibri"/>
              </a:rPr>
              <a:t> </a:t>
            </a:r>
            <a:r>
              <a:rPr sz="550" spc="-10" dirty="0">
                <a:solidFill>
                  <a:srgbClr val="231F20"/>
                </a:solidFill>
                <a:latin typeface="Calibri"/>
                <a:cs typeface="Calibri"/>
              </a:rPr>
              <a:t>minuscules,</a:t>
            </a:r>
            <a:r>
              <a:rPr sz="550" spc="50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dirty="0">
                <a:solidFill>
                  <a:srgbClr val="231F20"/>
                </a:solidFill>
                <a:latin typeface="Calibri"/>
                <a:cs typeface="Calibri"/>
              </a:rPr>
              <a:t>majuscules,</a:t>
            </a:r>
            <a:r>
              <a:rPr sz="550" spc="180" dirty="0">
                <a:solidFill>
                  <a:srgbClr val="231F20"/>
                </a:solidFill>
                <a:latin typeface="Calibri"/>
                <a:cs typeface="Calibri"/>
              </a:rPr>
              <a:t> </a:t>
            </a:r>
            <a:r>
              <a:rPr sz="550" dirty="0">
                <a:solidFill>
                  <a:srgbClr val="231F20"/>
                </a:solidFill>
                <a:latin typeface="Calibri"/>
                <a:cs typeface="Calibri"/>
              </a:rPr>
              <a:t>des</a:t>
            </a:r>
            <a:r>
              <a:rPr sz="550" spc="175" dirty="0">
                <a:solidFill>
                  <a:srgbClr val="231F20"/>
                </a:solidFill>
                <a:latin typeface="Calibri"/>
                <a:cs typeface="Calibri"/>
              </a:rPr>
              <a:t> </a:t>
            </a:r>
            <a:r>
              <a:rPr sz="550" spc="-10" dirty="0">
                <a:solidFill>
                  <a:srgbClr val="231F20"/>
                </a:solidFill>
                <a:latin typeface="Calibri"/>
                <a:cs typeface="Calibri"/>
              </a:rPr>
              <a:t>chiffres</a:t>
            </a:r>
            <a:r>
              <a:rPr sz="550" spc="500" dirty="0">
                <a:solidFill>
                  <a:srgbClr val="231F20"/>
                </a:solidFill>
                <a:latin typeface="Calibri"/>
                <a:cs typeface="Calibri"/>
              </a:rPr>
              <a:t> </a:t>
            </a:r>
            <a:r>
              <a:rPr sz="550" dirty="0">
                <a:solidFill>
                  <a:srgbClr val="231F20"/>
                </a:solidFill>
                <a:latin typeface="Calibri"/>
                <a:cs typeface="Calibri"/>
              </a:rPr>
              <a:t>et</a:t>
            </a:r>
            <a:r>
              <a:rPr sz="550" spc="135"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caractères</a:t>
            </a:r>
            <a:r>
              <a:rPr sz="550" spc="140" dirty="0">
                <a:solidFill>
                  <a:srgbClr val="231F20"/>
                </a:solidFill>
                <a:latin typeface="Calibri"/>
                <a:cs typeface="Calibri"/>
              </a:rPr>
              <a:t> </a:t>
            </a:r>
            <a:r>
              <a:rPr sz="550" spc="-10" dirty="0">
                <a:solidFill>
                  <a:srgbClr val="231F20"/>
                </a:solidFill>
                <a:latin typeface="Calibri"/>
                <a:cs typeface="Calibri"/>
              </a:rPr>
              <a:t>spéciaux</a:t>
            </a:r>
            <a:r>
              <a:rPr sz="550" spc="50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35"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p:txBody>
      </p:sp>
      <p:grpSp>
        <p:nvGrpSpPr>
          <p:cNvPr id="36" name="object 36"/>
          <p:cNvGrpSpPr/>
          <p:nvPr/>
        </p:nvGrpSpPr>
        <p:grpSpPr>
          <a:xfrm>
            <a:off x="5371543" y="6961337"/>
            <a:ext cx="5542280" cy="3321050"/>
            <a:chOff x="5371543" y="6961337"/>
            <a:chExt cx="5542280" cy="3321050"/>
          </a:xfrm>
        </p:grpSpPr>
        <p:sp>
          <p:nvSpPr>
            <p:cNvPr id="37" name="object 37"/>
            <p:cNvSpPr/>
            <p:nvPr/>
          </p:nvSpPr>
          <p:spPr>
            <a:xfrm>
              <a:off x="6411979" y="7774435"/>
              <a:ext cx="2138680" cy="24765"/>
            </a:xfrm>
            <a:custGeom>
              <a:avLst/>
              <a:gdLst/>
              <a:ahLst/>
              <a:cxnLst/>
              <a:rect l="l" t="t" r="r" b="b"/>
              <a:pathLst>
                <a:path w="2138679" h="24765">
                  <a:moveTo>
                    <a:pt x="2138422" y="24625"/>
                  </a:moveTo>
                  <a:lnTo>
                    <a:pt x="0" y="24625"/>
                  </a:lnTo>
                  <a:lnTo>
                    <a:pt x="0" y="0"/>
                  </a:lnTo>
                  <a:lnTo>
                    <a:pt x="2138422" y="0"/>
                  </a:lnTo>
                  <a:lnTo>
                    <a:pt x="2138422" y="24625"/>
                  </a:lnTo>
                  <a:close/>
                </a:path>
              </a:pathLst>
            </a:custGeom>
            <a:solidFill>
              <a:srgbClr val="9BCCC1"/>
            </a:solidFill>
          </p:spPr>
          <p:txBody>
            <a:bodyPr wrap="square" lIns="0" tIns="0" rIns="0" bIns="0" rtlCol="0"/>
            <a:lstStyle/>
            <a:p>
              <a:endParaRPr dirty="0"/>
            </a:p>
          </p:txBody>
        </p:sp>
        <p:pic>
          <p:nvPicPr>
            <p:cNvPr id="38" name="object 38"/>
            <p:cNvPicPr/>
            <p:nvPr/>
          </p:nvPicPr>
          <p:blipFill>
            <a:blip r:embed="rId5" cstate="print"/>
            <a:stretch>
              <a:fillRect/>
            </a:stretch>
          </p:blipFill>
          <p:spPr>
            <a:xfrm>
              <a:off x="7265876" y="7675485"/>
              <a:ext cx="333264" cy="81248"/>
            </a:xfrm>
            <a:prstGeom prst="rect">
              <a:avLst/>
            </a:prstGeom>
          </p:spPr>
        </p:pic>
        <p:sp>
          <p:nvSpPr>
            <p:cNvPr id="39" name="object 39"/>
            <p:cNvSpPr/>
            <p:nvPr/>
          </p:nvSpPr>
          <p:spPr>
            <a:xfrm>
              <a:off x="8562645" y="7774438"/>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13" y="25209"/>
                  </a:lnTo>
                  <a:lnTo>
                    <a:pt x="2151113" y="18910"/>
                  </a:lnTo>
                  <a:lnTo>
                    <a:pt x="2154097" y="18910"/>
                  </a:lnTo>
                  <a:lnTo>
                    <a:pt x="2154097" y="5041"/>
                  </a:lnTo>
                  <a:close/>
                </a:path>
              </a:pathLst>
            </a:custGeom>
            <a:solidFill>
              <a:srgbClr val="D6EAE2"/>
            </a:solidFill>
          </p:spPr>
          <p:txBody>
            <a:bodyPr wrap="square" lIns="0" tIns="0" rIns="0" bIns="0" rtlCol="0"/>
            <a:lstStyle/>
            <a:p>
              <a:endParaRPr dirty="0"/>
            </a:p>
          </p:txBody>
        </p:sp>
        <p:pic>
          <p:nvPicPr>
            <p:cNvPr id="40" name="object 40"/>
            <p:cNvPicPr/>
            <p:nvPr/>
          </p:nvPicPr>
          <p:blipFill>
            <a:blip r:embed="rId6" cstate="print"/>
            <a:stretch>
              <a:fillRect/>
            </a:stretch>
          </p:blipFill>
          <p:spPr>
            <a:xfrm>
              <a:off x="8525037" y="7747995"/>
              <a:ext cx="78655" cy="77504"/>
            </a:xfrm>
            <a:prstGeom prst="rect">
              <a:avLst/>
            </a:prstGeom>
          </p:spPr>
        </p:pic>
        <p:pic>
          <p:nvPicPr>
            <p:cNvPr id="41" name="object 41"/>
            <p:cNvPicPr/>
            <p:nvPr/>
          </p:nvPicPr>
          <p:blipFill>
            <a:blip r:embed="rId7" cstate="print"/>
            <a:stretch>
              <a:fillRect/>
            </a:stretch>
          </p:blipFill>
          <p:spPr>
            <a:xfrm>
              <a:off x="6282414" y="7729114"/>
              <a:ext cx="153251" cy="102587"/>
            </a:xfrm>
            <a:prstGeom prst="rect">
              <a:avLst/>
            </a:prstGeom>
          </p:spPr>
        </p:pic>
        <p:sp>
          <p:nvSpPr>
            <p:cNvPr id="42" name="object 42"/>
            <p:cNvSpPr/>
            <p:nvPr/>
          </p:nvSpPr>
          <p:spPr>
            <a:xfrm>
              <a:off x="6148195" y="7585257"/>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43" name="object 43"/>
            <p:cNvSpPr/>
            <p:nvPr/>
          </p:nvSpPr>
          <p:spPr>
            <a:xfrm>
              <a:off x="5371543" y="6961337"/>
              <a:ext cx="5006340" cy="2940685"/>
            </a:xfrm>
            <a:custGeom>
              <a:avLst/>
              <a:gdLst/>
              <a:ahLst/>
              <a:cxnLst/>
              <a:rect l="l" t="t" r="r" b="b"/>
              <a:pathLst>
                <a:path w="5006340" h="2940684">
                  <a:moveTo>
                    <a:pt x="5005920" y="0"/>
                  </a:moveTo>
                  <a:lnTo>
                    <a:pt x="0" y="0"/>
                  </a:lnTo>
                  <a:lnTo>
                    <a:pt x="0" y="2940224"/>
                  </a:lnTo>
                  <a:lnTo>
                    <a:pt x="5005920" y="2940224"/>
                  </a:lnTo>
                  <a:lnTo>
                    <a:pt x="5005920" y="0"/>
                  </a:lnTo>
                  <a:close/>
                </a:path>
              </a:pathLst>
            </a:custGeom>
            <a:solidFill>
              <a:srgbClr val="231F20">
                <a:alpha val="54998"/>
              </a:srgbClr>
            </a:solidFill>
          </p:spPr>
          <p:txBody>
            <a:bodyPr wrap="square" lIns="0" tIns="0" rIns="0" bIns="0" rtlCol="0"/>
            <a:lstStyle/>
            <a:p>
              <a:endParaRPr dirty="0"/>
            </a:p>
          </p:txBody>
        </p:sp>
        <p:sp>
          <p:nvSpPr>
            <p:cNvPr id="44" name="object 44"/>
            <p:cNvSpPr/>
            <p:nvPr/>
          </p:nvSpPr>
          <p:spPr>
            <a:xfrm>
              <a:off x="5483439" y="7073236"/>
              <a:ext cx="4727575" cy="2659380"/>
            </a:xfrm>
            <a:custGeom>
              <a:avLst/>
              <a:gdLst/>
              <a:ahLst/>
              <a:cxnLst/>
              <a:rect l="l" t="t" r="r" b="b"/>
              <a:pathLst>
                <a:path w="4727575" h="2659379">
                  <a:moveTo>
                    <a:pt x="4594352" y="0"/>
                  </a:moveTo>
                  <a:lnTo>
                    <a:pt x="133210" y="0"/>
                  </a:ln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close/>
                </a:path>
              </a:pathLst>
            </a:custGeom>
            <a:solidFill>
              <a:srgbClr val="FFFFFF"/>
            </a:solidFill>
          </p:spPr>
          <p:txBody>
            <a:bodyPr wrap="square" lIns="0" tIns="0" rIns="0" bIns="0" rtlCol="0"/>
            <a:lstStyle/>
            <a:p>
              <a:endParaRPr dirty="0"/>
            </a:p>
          </p:txBody>
        </p:sp>
        <p:sp>
          <p:nvSpPr>
            <p:cNvPr id="45" name="object 45"/>
            <p:cNvSpPr/>
            <p:nvPr/>
          </p:nvSpPr>
          <p:spPr>
            <a:xfrm>
              <a:off x="6572728" y="817742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46" name="object 46"/>
            <p:cNvSpPr/>
            <p:nvPr/>
          </p:nvSpPr>
          <p:spPr>
            <a:xfrm>
              <a:off x="6571336" y="8343423"/>
              <a:ext cx="507365" cy="246379"/>
            </a:xfrm>
            <a:custGeom>
              <a:avLst/>
              <a:gdLst/>
              <a:ahLst/>
              <a:cxnLst/>
              <a:rect l="l" t="t" r="r" b="b"/>
              <a:pathLst>
                <a:path w="507365" h="246379">
                  <a:moveTo>
                    <a:pt x="506971" y="70827"/>
                  </a:moveTo>
                  <a:lnTo>
                    <a:pt x="506857" y="67602"/>
                  </a:lnTo>
                  <a:lnTo>
                    <a:pt x="506260" y="2247"/>
                  </a:lnTo>
                  <a:lnTo>
                    <a:pt x="493674" y="7912"/>
                  </a:lnTo>
                  <a:lnTo>
                    <a:pt x="481241" y="14592"/>
                  </a:lnTo>
                  <a:lnTo>
                    <a:pt x="469074" y="21678"/>
                  </a:lnTo>
                  <a:lnTo>
                    <a:pt x="446100" y="34963"/>
                  </a:lnTo>
                  <a:lnTo>
                    <a:pt x="413600" y="55867"/>
                  </a:lnTo>
                  <a:lnTo>
                    <a:pt x="375018" y="82562"/>
                  </a:lnTo>
                  <a:lnTo>
                    <a:pt x="336918" y="109169"/>
                  </a:lnTo>
                  <a:lnTo>
                    <a:pt x="298869" y="135559"/>
                  </a:lnTo>
                  <a:lnTo>
                    <a:pt x="260451" y="161556"/>
                  </a:lnTo>
                  <a:lnTo>
                    <a:pt x="254469" y="165531"/>
                  </a:lnTo>
                  <a:lnTo>
                    <a:pt x="251028" y="171996"/>
                  </a:lnTo>
                  <a:lnTo>
                    <a:pt x="190754" y="122250"/>
                  </a:lnTo>
                  <a:lnTo>
                    <a:pt x="146177" y="90614"/>
                  </a:lnTo>
                  <a:lnTo>
                    <a:pt x="100482" y="59143"/>
                  </a:lnTo>
                  <a:lnTo>
                    <a:pt x="54737" y="29197"/>
                  </a:lnTo>
                  <a:lnTo>
                    <a:pt x="9969" y="2133"/>
                  </a:lnTo>
                  <a:lnTo>
                    <a:pt x="6248" y="0"/>
                  </a:lnTo>
                  <a:lnTo>
                    <a:pt x="1511" y="5384"/>
                  </a:lnTo>
                  <a:lnTo>
                    <a:pt x="38" y="52057"/>
                  </a:lnTo>
                  <a:lnTo>
                    <a:pt x="0" y="65341"/>
                  </a:lnTo>
                  <a:lnTo>
                    <a:pt x="6057" y="78943"/>
                  </a:lnTo>
                  <a:lnTo>
                    <a:pt x="203276" y="219138"/>
                  </a:lnTo>
                  <a:lnTo>
                    <a:pt x="235991" y="238887"/>
                  </a:lnTo>
                  <a:lnTo>
                    <a:pt x="253530" y="245719"/>
                  </a:lnTo>
                  <a:lnTo>
                    <a:pt x="253733" y="245783"/>
                  </a:lnTo>
                  <a:lnTo>
                    <a:pt x="253771" y="245630"/>
                  </a:lnTo>
                  <a:lnTo>
                    <a:pt x="273253" y="232549"/>
                  </a:lnTo>
                  <a:lnTo>
                    <a:pt x="314109" y="206248"/>
                  </a:lnTo>
                  <a:lnTo>
                    <a:pt x="333819" y="193014"/>
                  </a:lnTo>
                  <a:lnTo>
                    <a:pt x="374726" y="165138"/>
                  </a:lnTo>
                  <a:lnTo>
                    <a:pt x="418376" y="138557"/>
                  </a:lnTo>
                  <a:lnTo>
                    <a:pt x="448056" y="120726"/>
                  </a:lnTo>
                  <a:lnTo>
                    <a:pt x="476338" y="101219"/>
                  </a:lnTo>
                  <a:lnTo>
                    <a:pt x="501916" y="78524"/>
                  </a:lnTo>
                  <a:lnTo>
                    <a:pt x="504774" y="75488"/>
                  </a:lnTo>
                  <a:lnTo>
                    <a:pt x="506971" y="70827"/>
                  </a:lnTo>
                  <a:close/>
                </a:path>
              </a:pathLst>
            </a:custGeom>
            <a:solidFill>
              <a:srgbClr val="0A6868"/>
            </a:solidFill>
          </p:spPr>
          <p:txBody>
            <a:bodyPr wrap="square" lIns="0" tIns="0" rIns="0" bIns="0" rtlCol="0"/>
            <a:lstStyle/>
            <a:p>
              <a:endParaRPr dirty="0"/>
            </a:p>
          </p:txBody>
        </p:sp>
        <p:sp>
          <p:nvSpPr>
            <p:cNvPr id="47" name="object 47"/>
            <p:cNvSpPr/>
            <p:nvPr/>
          </p:nvSpPr>
          <p:spPr>
            <a:xfrm>
              <a:off x="7590028" y="8177421"/>
              <a:ext cx="505459" cy="346075"/>
            </a:xfrm>
            <a:custGeom>
              <a:avLst/>
              <a:gdLst/>
              <a:ahLst/>
              <a:cxnLst/>
              <a:rect l="l" t="t" r="r" b="b"/>
              <a:pathLst>
                <a:path w="505459" h="346075">
                  <a:moveTo>
                    <a:pt x="249090" y="345842"/>
                  </a:moveTo>
                  <a:lnTo>
                    <a:pt x="207324" y="318188"/>
                  </a:lnTo>
                  <a:lnTo>
                    <a:pt x="165860" y="288790"/>
                  </a:lnTo>
                  <a:lnTo>
                    <a:pt x="83231" y="228251"/>
                  </a:lnTo>
                  <a:lnTo>
                    <a:pt x="41766" y="198853"/>
                  </a:lnTo>
                  <a:lnTo>
                    <a:pt x="0" y="171199"/>
                  </a:lnTo>
                  <a:lnTo>
                    <a:pt x="14809" y="161778"/>
                  </a:lnTo>
                  <a:lnTo>
                    <a:pt x="244262" y="4363"/>
                  </a:lnTo>
                  <a:lnTo>
                    <a:pt x="250009" y="556"/>
                  </a:lnTo>
                  <a:lnTo>
                    <a:pt x="263219" y="0"/>
                  </a:lnTo>
                  <a:lnTo>
                    <a:pt x="269404" y="3489"/>
                  </a:lnTo>
                  <a:lnTo>
                    <a:pt x="315125" y="31319"/>
                  </a:lnTo>
                  <a:lnTo>
                    <a:pt x="354469" y="56737"/>
                  </a:lnTo>
                  <a:lnTo>
                    <a:pt x="393145" y="83131"/>
                  </a:lnTo>
                  <a:lnTo>
                    <a:pt x="431130" y="110482"/>
                  </a:lnTo>
                  <a:lnTo>
                    <a:pt x="468398" y="138775"/>
                  </a:lnTo>
                  <a:lnTo>
                    <a:pt x="504925" y="167990"/>
                  </a:lnTo>
                  <a:lnTo>
                    <a:pt x="461206" y="193993"/>
                  </a:lnTo>
                  <a:lnTo>
                    <a:pt x="418506" y="223518"/>
                  </a:lnTo>
                  <a:lnTo>
                    <a:pt x="376384" y="255016"/>
                  </a:lnTo>
                  <a:lnTo>
                    <a:pt x="334401" y="286936"/>
                  </a:lnTo>
                  <a:lnTo>
                    <a:pt x="292116" y="317728"/>
                  </a:lnTo>
                  <a:lnTo>
                    <a:pt x="249090" y="345842"/>
                  </a:lnTo>
                  <a:close/>
                </a:path>
              </a:pathLst>
            </a:custGeom>
            <a:solidFill>
              <a:srgbClr val="38A5B2"/>
            </a:solidFill>
          </p:spPr>
          <p:txBody>
            <a:bodyPr wrap="square" lIns="0" tIns="0" rIns="0" bIns="0" rtlCol="0"/>
            <a:lstStyle/>
            <a:p>
              <a:endParaRPr dirty="0"/>
            </a:p>
          </p:txBody>
        </p:sp>
        <p:sp>
          <p:nvSpPr>
            <p:cNvPr id="48" name="object 48"/>
            <p:cNvSpPr/>
            <p:nvPr/>
          </p:nvSpPr>
          <p:spPr>
            <a:xfrm>
              <a:off x="7588644" y="8343423"/>
              <a:ext cx="507365" cy="246379"/>
            </a:xfrm>
            <a:custGeom>
              <a:avLst/>
              <a:gdLst/>
              <a:ahLst/>
              <a:cxnLst/>
              <a:rect l="l" t="t" r="r" b="b"/>
              <a:pathLst>
                <a:path w="507365" h="246379">
                  <a:moveTo>
                    <a:pt x="506958" y="70827"/>
                  </a:moveTo>
                  <a:lnTo>
                    <a:pt x="506844" y="67602"/>
                  </a:lnTo>
                  <a:lnTo>
                    <a:pt x="506247" y="2247"/>
                  </a:lnTo>
                  <a:lnTo>
                    <a:pt x="493661" y="7912"/>
                  </a:lnTo>
                  <a:lnTo>
                    <a:pt x="481241" y="14592"/>
                  </a:lnTo>
                  <a:lnTo>
                    <a:pt x="469061" y="21678"/>
                  </a:lnTo>
                  <a:lnTo>
                    <a:pt x="446087" y="34963"/>
                  </a:lnTo>
                  <a:lnTo>
                    <a:pt x="413600" y="55867"/>
                  </a:lnTo>
                  <a:lnTo>
                    <a:pt x="375018" y="82562"/>
                  </a:lnTo>
                  <a:lnTo>
                    <a:pt x="336905" y="109169"/>
                  </a:lnTo>
                  <a:lnTo>
                    <a:pt x="298856" y="135559"/>
                  </a:lnTo>
                  <a:lnTo>
                    <a:pt x="260451" y="161556"/>
                  </a:lnTo>
                  <a:lnTo>
                    <a:pt x="254457" y="165531"/>
                  </a:lnTo>
                  <a:lnTo>
                    <a:pt x="251015" y="172008"/>
                  </a:lnTo>
                  <a:lnTo>
                    <a:pt x="190741" y="122250"/>
                  </a:lnTo>
                  <a:lnTo>
                    <a:pt x="146177" y="90614"/>
                  </a:lnTo>
                  <a:lnTo>
                    <a:pt x="100482" y="59143"/>
                  </a:lnTo>
                  <a:lnTo>
                    <a:pt x="54724" y="29197"/>
                  </a:lnTo>
                  <a:lnTo>
                    <a:pt x="9956" y="2133"/>
                  </a:lnTo>
                  <a:lnTo>
                    <a:pt x="6248" y="0"/>
                  </a:lnTo>
                  <a:lnTo>
                    <a:pt x="1498" y="5384"/>
                  </a:lnTo>
                  <a:lnTo>
                    <a:pt x="25" y="52057"/>
                  </a:lnTo>
                  <a:lnTo>
                    <a:pt x="0" y="65341"/>
                  </a:lnTo>
                  <a:lnTo>
                    <a:pt x="6057" y="78943"/>
                  </a:lnTo>
                  <a:lnTo>
                    <a:pt x="203263" y="219138"/>
                  </a:lnTo>
                  <a:lnTo>
                    <a:pt x="235978" y="238887"/>
                  </a:lnTo>
                  <a:lnTo>
                    <a:pt x="253517" y="245719"/>
                  </a:lnTo>
                  <a:lnTo>
                    <a:pt x="253720" y="245783"/>
                  </a:lnTo>
                  <a:lnTo>
                    <a:pt x="253758" y="245630"/>
                  </a:lnTo>
                  <a:lnTo>
                    <a:pt x="273253" y="232549"/>
                  </a:lnTo>
                  <a:lnTo>
                    <a:pt x="314096" y="206248"/>
                  </a:lnTo>
                  <a:lnTo>
                    <a:pt x="333819" y="193014"/>
                  </a:lnTo>
                  <a:lnTo>
                    <a:pt x="374713" y="165138"/>
                  </a:lnTo>
                  <a:lnTo>
                    <a:pt x="418363" y="138557"/>
                  </a:lnTo>
                  <a:lnTo>
                    <a:pt x="448043" y="120726"/>
                  </a:lnTo>
                  <a:lnTo>
                    <a:pt x="476338" y="101219"/>
                  </a:lnTo>
                  <a:lnTo>
                    <a:pt x="501916" y="78524"/>
                  </a:lnTo>
                  <a:lnTo>
                    <a:pt x="504774" y="75488"/>
                  </a:lnTo>
                  <a:lnTo>
                    <a:pt x="506958" y="70827"/>
                  </a:lnTo>
                  <a:close/>
                </a:path>
              </a:pathLst>
            </a:custGeom>
            <a:solidFill>
              <a:srgbClr val="0A6868"/>
            </a:solidFill>
          </p:spPr>
          <p:txBody>
            <a:bodyPr wrap="square" lIns="0" tIns="0" rIns="0" bIns="0" rtlCol="0"/>
            <a:lstStyle/>
            <a:p>
              <a:endParaRPr dirty="0"/>
            </a:p>
          </p:txBody>
        </p:sp>
        <p:sp>
          <p:nvSpPr>
            <p:cNvPr id="49" name="object 49"/>
            <p:cNvSpPr/>
            <p:nvPr/>
          </p:nvSpPr>
          <p:spPr>
            <a:xfrm>
              <a:off x="6536086" y="8198304"/>
              <a:ext cx="351155" cy="162560"/>
            </a:xfrm>
            <a:custGeom>
              <a:avLst/>
              <a:gdLst/>
              <a:ahLst/>
              <a:cxnLst/>
              <a:rect l="l" t="t" r="r" b="b"/>
              <a:pathLst>
                <a:path w="351154" h="162559">
                  <a:moveTo>
                    <a:pt x="6162" y="162502"/>
                  </a:moveTo>
                  <a:lnTo>
                    <a:pt x="0" y="13865"/>
                  </a:lnTo>
                  <a:lnTo>
                    <a:pt x="344464" y="0"/>
                  </a:lnTo>
                  <a:lnTo>
                    <a:pt x="350626" y="148634"/>
                  </a:lnTo>
                  <a:lnTo>
                    <a:pt x="6162" y="162502"/>
                  </a:lnTo>
                  <a:close/>
                </a:path>
              </a:pathLst>
            </a:custGeom>
            <a:solidFill>
              <a:srgbClr val="FFFFFF"/>
            </a:solidFill>
          </p:spPr>
          <p:txBody>
            <a:bodyPr wrap="square" lIns="0" tIns="0" rIns="0" bIns="0" rtlCol="0"/>
            <a:lstStyle/>
            <a:p>
              <a:endParaRPr dirty="0"/>
            </a:p>
          </p:txBody>
        </p:sp>
        <p:sp>
          <p:nvSpPr>
            <p:cNvPr id="50" name="object 50"/>
            <p:cNvSpPr/>
            <p:nvPr/>
          </p:nvSpPr>
          <p:spPr>
            <a:xfrm>
              <a:off x="6536086" y="8198304"/>
              <a:ext cx="351155" cy="162560"/>
            </a:xfrm>
            <a:custGeom>
              <a:avLst/>
              <a:gdLst/>
              <a:ahLst/>
              <a:cxnLst/>
              <a:rect l="l" t="t" r="r" b="b"/>
              <a:pathLst>
                <a:path w="351154" h="162559">
                  <a:moveTo>
                    <a:pt x="344464" y="0"/>
                  </a:moveTo>
                  <a:lnTo>
                    <a:pt x="350626" y="148634"/>
                  </a:lnTo>
                  <a:lnTo>
                    <a:pt x="6162" y="162502"/>
                  </a:lnTo>
                  <a:lnTo>
                    <a:pt x="0" y="13865"/>
                  </a:lnTo>
                  <a:lnTo>
                    <a:pt x="344464" y="0"/>
                  </a:lnTo>
                </a:path>
              </a:pathLst>
            </a:custGeom>
            <a:ln w="25719">
              <a:solidFill>
                <a:srgbClr val="0A6868"/>
              </a:solidFill>
            </a:ln>
          </p:spPr>
          <p:txBody>
            <a:bodyPr wrap="square" lIns="0" tIns="0" rIns="0" bIns="0" rtlCol="0"/>
            <a:lstStyle/>
            <a:p>
              <a:endParaRPr dirty="0"/>
            </a:p>
          </p:txBody>
        </p:sp>
        <p:sp>
          <p:nvSpPr>
            <p:cNvPr id="51" name="object 51"/>
            <p:cNvSpPr/>
            <p:nvPr/>
          </p:nvSpPr>
          <p:spPr>
            <a:xfrm>
              <a:off x="6539657" y="8098600"/>
              <a:ext cx="363855" cy="254635"/>
            </a:xfrm>
            <a:custGeom>
              <a:avLst/>
              <a:gdLst/>
              <a:ahLst/>
              <a:cxnLst/>
              <a:rect l="l" t="t" r="r" b="b"/>
              <a:pathLst>
                <a:path w="363854" h="254634">
                  <a:moveTo>
                    <a:pt x="310263" y="254586"/>
                  </a:moveTo>
                  <a:lnTo>
                    <a:pt x="0" y="139172"/>
                  </a:lnTo>
                  <a:lnTo>
                    <a:pt x="53328" y="0"/>
                  </a:lnTo>
                  <a:lnTo>
                    <a:pt x="363589" y="115416"/>
                  </a:lnTo>
                  <a:lnTo>
                    <a:pt x="310263" y="254586"/>
                  </a:lnTo>
                  <a:close/>
                </a:path>
              </a:pathLst>
            </a:custGeom>
            <a:solidFill>
              <a:srgbClr val="FFFFFF"/>
            </a:solidFill>
          </p:spPr>
          <p:txBody>
            <a:bodyPr wrap="square" lIns="0" tIns="0" rIns="0" bIns="0" rtlCol="0"/>
            <a:lstStyle/>
            <a:p>
              <a:endParaRPr dirty="0"/>
            </a:p>
          </p:txBody>
        </p:sp>
        <p:sp>
          <p:nvSpPr>
            <p:cNvPr id="52" name="object 52"/>
            <p:cNvSpPr/>
            <p:nvPr/>
          </p:nvSpPr>
          <p:spPr>
            <a:xfrm>
              <a:off x="6539657" y="8098600"/>
              <a:ext cx="363855" cy="254635"/>
            </a:xfrm>
            <a:custGeom>
              <a:avLst/>
              <a:gdLst/>
              <a:ahLst/>
              <a:cxnLst/>
              <a:rect l="l" t="t" r="r" b="b"/>
              <a:pathLst>
                <a:path w="363854" h="254634">
                  <a:moveTo>
                    <a:pt x="363589" y="115416"/>
                  </a:moveTo>
                  <a:lnTo>
                    <a:pt x="310263" y="254586"/>
                  </a:lnTo>
                  <a:lnTo>
                    <a:pt x="0" y="139172"/>
                  </a:lnTo>
                  <a:lnTo>
                    <a:pt x="53328" y="0"/>
                  </a:lnTo>
                  <a:lnTo>
                    <a:pt x="363589" y="115416"/>
                  </a:lnTo>
                </a:path>
              </a:pathLst>
            </a:custGeom>
            <a:ln w="25282">
              <a:solidFill>
                <a:srgbClr val="0A6868"/>
              </a:solidFill>
            </a:ln>
          </p:spPr>
          <p:txBody>
            <a:bodyPr wrap="square" lIns="0" tIns="0" rIns="0" bIns="0" rtlCol="0"/>
            <a:lstStyle/>
            <a:p>
              <a:endParaRPr dirty="0"/>
            </a:p>
          </p:txBody>
        </p:sp>
        <p:sp>
          <p:nvSpPr>
            <p:cNvPr id="53" name="object 53"/>
            <p:cNvSpPr/>
            <p:nvPr/>
          </p:nvSpPr>
          <p:spPr>
            <a:xfrm>
              <a:off x="6670923" y="796834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FFFFFF"/>
            </a:solidFill>
          </p:spPr>
          <p:txBody>
            <a:bodyPr wrap="square" lIns="0" tIns="0" rIns="0" bIns="0" rtlCol="0"/>
            <a:lstStyle/>
            <a:p>
              <a:endParaRPr dirty="0"/>
            </a:p>
          </p:txBody>
        </p:sp>
        <p:sp>
          <p:nvSpPr>
            <p:cNvPr id="54" name="object 54"/>
            <p:cNvSpPr/>
            <p:nvPr/>
          </p:nvSpPr>
          <p:spPr>
            <a:xfrm>
              <a:off x="6670923" y="796834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19718">
              <a:solidFill>
                <a:srgbClr val="167C82"/>
              </a:solidFill>
            </a:ln>
          </p:spPr>
          <p:txBody>
            <a:bodyPr wrap="square" lIns="0" tIns="0" rIns="0" bIns="0" rtlCol="0"/>
            <a:lstStyle/>
            <a:p>
              <a:endParaRPr dirty="0"/>
            </a:p>
          </p:txBody>
        </p:sp>
        <p:sp>
          <p:nvSpPr>
            <p:cNvPr id="55" name="object 55"/>
            <p:cNvSpPr/>
            <p:nvPr/>
          </p:nvSpPr>
          <p:spPr>
            <a:xfrm>
              <a:off x="6591735" y="8018730"/>
              <a:ext cx="334010" cy="323850"/>
            </a:xfrm>
            <a:custGeom>
              <a:avLst/>
              <a:gdLst/>
              <a:ahLst/>
              <a:cxnLst/>
              <a:rect l="l" t="t" r="r" b="b"/>
              <a:pathLst>
                <a:path w="334009" h="323850">
                  <a:moveTo>
                    <a:pt x="229602" y="323775"/>
                  </a:moveTo>
                  <a:lnTo>
                    <a:pt x="0" y="107534"/>
                  </a:lnTo>
                  <a:lnTo>
                    <a:pt x="104320" y="0"/>
                  </a:lnTo>
                  <a:lnTo>
                    <a:pt x="333923" y="216241"/>
                  </a:lnTo>
                  <a:lnTo>
                    <a:pt x="229602" y="323775"/>
                  </a:lnTo>
                  <a:close/>
                </a:path>
              </a:pathLst>
            </a:custGeom>
            <a:solidFill>
              <a:srgbClr val="FFFFFF"/>
            </a:solidFill>
          </p:spPr>
          <p:txBody>
            <a:bodyPr wrap="square" lIns="0" tIns="0" rIns="0" bIns="0" rtlCol="0"/>
            <a:lstStyle/>
            <a:p>
              <a:endParaRPr dirty="0"/>
            </a:p>
          </p:txBody>
        </p:sp>
        <p:sp>
          <p:nvSpPr>
            <p:cNvPr id="56" name="object 56"/>
            <p:cNvSpPr/>
            <p:nvPr/>
          </p:nvSpPr>
          <p:spPr>
            <a:xfrm>
              <a:off x="6591735" y="8018730"/>
              <a:ext cx="334010" cy="323850"/>
            </a:xfrm>
            <a:custGeom>
              <a:avLst/>
              <a:gdLst/>
              <a:ahLst/>
              <a:cxnLst/>
              <a:rect l="l" t="t" r="r" b="b"/>
              <a:pathLst>
                <a:path w="334009" h="323850">
                  <a:moveTo>
                    <a:pt x="333923" y="216241"/>
                  </a:moveTo>
                  <a:lnTo>
                    <a:pt x="229602" y="323775"/>
                  </a:lnTo>
                  <a:lnTo>
                    <a:pt x="0" y="107534"/>
                  </a:lnTo>
                  <a:lnTo>
                    <a:pt x="104320" y="0"/>
                  </a:lnTo>
                  <a:lnTo>
                    <a:pt x="333923" y="216241"/>
                  </a:lnTo>
                </a:path>
              </a:pathLst>
            </a:custGeom>
            <a:ln w="24800">
              <a:solidFill>
                <a:srgbClr val="0A6868"/>
              </a:solidFill>
            </a:ln>
          </p:spPr>
          <p:txBody>
            <a:bodyPr wrap="square" lIns="0" tIns="0" rIns="0" bIns="0" rtlCol="0"/>
            <a:lstStyle/>
            <a:p>
              <a:endParaRPr dirty="0"/>
            </a:p>
          </p:txBody>
        </p:sp>
        <p:sp>
          <p:nvSpPr>
            <p:cNvPr id="57" name="object 57"/>
            <p:cNvSpPr/>
            <p:nvPr/>
          </p:nvSpPr>
          <p:spPr>
            <a:xfrm>
              <a:off x="6670923" y="7968346"/>
              <a:ext cx="290830" cy="407034"/>
            </a:xfrm>
            <a:custGeom>
              <a:avLst/>
              <a:gdLst/>
              <a:ahLst/>
              <a:cxnLst/>
              <a:rect l="l" t="t" r="r" b="b"/>
              <a:pathLst>
                <a:path w="290829" h="407034">
                  <a:moveTo>
                    <a:pt x="151834" y="406648"/>
                  </a:moveTo>
                  <a:lnTo>
                    <a:pt x="0" y="58769"/>
                  </a:lnTo>
                  <a:lnTo>
                    <a:pt x="138696" y="0"/>
                  </a:lnTo>
                  <a:lnTo>
                    <a:pt x="290531" y="347879"/>
                  </a:lnTo>
                  <a:lnTo>
                    <a:pt x="151834" y="406648"/>
                  </a:lnTo>
                  <a:close/>
                </a:path>
              </a:pathLst>
            </a:custGeom>
            <a:solidFill>
              <a:srgbClr val="0A6868"/>
            </a:solidFill>
          </p:spPr>
          <p:txBody>
            <a:bodyPr wrap="square" lIns="0" tIns="0" rIns="0" bIns="0" rtlCol="0"/>
            <a:lstStyle/>
            <a:p>
              <a:endParaRPr dirty="0"/>
            </a:p>
          </p:txBody>
        </p:sp>
        <p:sp>
          <p:nvSpPr>
            <p:cNvPr id="58" name="object 58"/>
            <p:cNvSpPr/>
            <p:nvPr/>
          </p:nvSpPr>
          <p:spPr>
            <a:xfrm>
              <a:off x="6670923" y="7968346"/>
              <a:ext cx="290830" cy="407034"/>
            </a:xfrm>
            <a:custGeom>
              <a:avLst/>
              <a:gdLst/>
              <a:ahLst/>
              <a:cxnLst/>
              <a:rect l="l" t="t" r="r" b="b"/>
              <a:pathLst>
                <a:path w="290829" h="407034">
                  <a:moveTo>
                    <a:pt x="290531" y="347879"/>
                  </a:moveTo>
                  <a:lnTo>
                    <a:pt x="151834" y="406648"/>
                  </a:lnTo>
                  <a:lnTo>
                    <a:pt x="0" y="58769"/>
                  </a:lnTo>
                  <a:lnTo>
                    <a:pt x="138696" y="0"/>
                  </a:lnTo>
                  <a:lnTo>
                    <a:pt x="290531" y="347879"/>
                  </a:lnTo>
                </a:path>
              </a:pathLst>
            </a:custGeom>
            <a:ln w="27352">
              <a:solidFill>
                <a:srgbClr val="0A6868"/>
              </a:solidFill>
            </a:ln>
          </p:spPr>
          <p:txBody>
            <a:bodyPr wrap="square" lIns="0" tIns="0" rIns="0" bIns="0" rtlCol="0"/>
            <a:lstStyle/>
            <a:p>
              <a:endParaRPr dirty="0"/>
            </a:p>
          </p:txBody>
        </p:sp>
        <p:pic>
          <p:nvPicPr>
            <p:cNvPr id="59" name="object 59"/>
            <p:cNvPicPr/>
            <p:nvPr/>
          </p:nvPicPr>
          <p:blipFill>
            <a:blip r:embed="rId8" cstate="print"/>
            <a:stretch>
              <a:fillRect/>
            </a:stretch>
          </p:blipFill>
          <p:spPr>
            <a:xfrm>
              <a:off x="6822978" y="8235351"/>
              <a:ext cx="74013" cy="73325"/>
            </a:xfrm>
            <a:prstGeom prst="rect">
              <a:avLst/>
            </a:prstGeom>
          </p:spPr>
        </p:pic>
        <p:sp>
          <p:nvSpPr>
            <p:cNvPr id="60" name="object 60"/>
            <p:cNvSpPr/>
            <p:nvPr/>
          </p:nvSpPr>
          <p:spPr>
            <a:xfrm>
              <a:off x="7632682" y="7978606"/>
              <a:ext cx="415925" cy="410209"/>
            </a:xfrm>
            <a:custGeom>
              <a:avLst/>
              <a:gdLst/>
              <a:ahLst/>
              <a:cxnLst/>
              <a:rect l="l" t="t" r="r" b="b"/>
              <a:pathLst>
                <a:path w="415925" h="410209">
                  <a:moveTo>
                    <a:pt x="170943" y="409944"/>
                  </a:moveTo>
                  <a:lnTo>
                    <a:pt x="121184" y="399509"/>
                  </a:lnTo>
                  <a:lnTo>
                    <a:pt x="77489" y="370146"/>
                  </a:lnTo>
                  <a:lnTo>
                    <a:pt x="49830" y="325737"/>
                  </a:lnTo>
                  <a:lnTo>
                    <a:pt x="28906" y="269866"/>
                  </a:lnTo>
                  <a:lnTo>
                    <a:pt x="8224" y="213908"/>
                  </a:lnTo>
                  <a:lnTo>
                    <a:pt x="0" y="164307"/>
                  </a:lnTo>
                  <a:lnTo>
                    <a:pt x="3545" y="139824"/>
                  </a:lnTo>
                  <a:lnTo>
                    <a:pt x="25383" y="93395"/>
                  </a:lnTo>
                  <a:lnTo>
                    <a:pt x="62361" y="59974"/>
                  </a:lnTo>
                  <a:lnTo>
                    <a:pt x="142363" y="28475"/>
                  </a:lnTo>
                  <a:lnTo>
                    <a:pt x="198715" y="8195"/>
                  </a:lnTo>
                  <a:lnTo>
                    <a:pt x="249267" y="0"/>
                  </a:lnTo>
                  <a:lnTo>
                    <a:pt x="274217" y="3494"/>
                  </a:lnTo>
                  <a:lnTo>
                    <a:pt x="321430" y="25081"/>
                  </a:lnTo>
                  <a:lnTo>
                    <a:pt x="355311" y="61548"/>
                  </a:lnTo>
                  <a:lnTo>
                    <a:pt x="387437" y="140324"/>
                  </a:lnTo>
                  <a:lnTo>
                    <a:pt x="407719" y="195951"/>
                  </a:lnTo>
                  <a:lnTo>
                    <a:pt x="415861" y="234030"/>
                  </a:lnTo>
                  <a:lnTo>
                    <a:pt x="412991" y="269734"/>
                  </a:lnTo>
                  <a:lnTo>
                    <a:pt x="375295" y="333769"/>
                  </a:lnTo>
                  <a:lnTo>
                    <a:pt x="342080" y="356290"/>
                  </a:lnTo>
                  <a:lnTo>
                    <a:pt x="273535" y="381557"/>
                  </a:lnTo>
                  <a:lnTo>
                    <a:pt x="234104" y="395728"/>
                  </a:lnTo>
                  <a:lnTo>
                    <a:pt x="221002" y="400563"/>
                  </a:lnTo>
                  <a:lnTo>
                    <a:pt x="195940" y="407637"/>
                  </a:lnTo>
                  <a:lnTo>
                    <a:pt x="170943" y="409944"/>
                  </a:lnTo>
                  <a:close/>
                </a:path>
              </a:pathLst>
            </a:custGeom>
            <a:solidFill>
              <a:srgbClr val="0A6868"/>
            </a:solidFill>
          </p:spPr>
          <p:txBody>
            <a:bodyPr wrap="square" lIns="0" tIns="0" rIns="0" bIns="0" rtlCol="0"/>
            <a:lstStyle/>
            <a:p>
              <a:endParaRPr dirty="0"/>
            </a:p>
          </p:txBody>
        </p:sp>
        <p:pic>
          <p:nvPicPr>
            <p:cNvPr id="61" name="object 61"/>
            <p:cNvPicPr/>
            <p:nvPr/>
          </p:nvPicPr>
          <p:blipFill>
            <a:blip r:embed="rId9" cstate="print"/>
            <a:stretch>
              <a:fillRect/>
            </a:stretch>
          </p:blipFill>
          <p:spPr>
            <a:xfrm>
              <a:off x="7799406" y="8182195"/>
              <a:ext cx="132576" cy="133211"/>
            </a:xfrm>
            <a:prstGeom prst="rect">
              <a:avLst/>
            </a:prstGeom>
          </p:spPr>
        </p:pic>
        <p:sp>
          <p:nvSpPr>
            <p:cNvPr id="62" name="object 62"/>
            <p:cNvSpPr/>
            <p:nvPr/>
          </p:nvSpPr>
          <p:spPr>
            <a:xfrm>
              <a:off x="7700442" y="8056810"/>
              <a:ext cx="232410" cy="123189"/>
            </a:xfrm>
            <a:custGeom>
              <a:avLst/>
              <a:gdLst/>
              <a:ahLst/>
              <a:cxnLst/>
              <a:rect l="l" t="t" r="r" b="b"/>
              <a:pathLst>
                <a:path w="232409" h="123190">
                  <a:moveTo>
                    <a:pt x="63131" y="93954"/>
                  </a:moveTo>
                  <a:lnTo>
                    <a:pt x="61506" y="81775"/>
                  </a:lnTo>
                  <a:lnTo>
                    <a:pt x="55016" y="71132"/>
                  </a:lnTo>
                  <a:lnTo>
                    <a:pt x="45161" y="63982"/>
                  </a:lnTo>
                  <a:lnTo>
                    <a:pt x="33299" y="60947"/>
                  </a:lnTo>
                  <a:lnTo>
                    <a:pt x="20828" y="62699"/>
                  </a:lnTo>
                  <a:lnTo>
                    <a:pt x="10274" y="69088"/>
                  </a:lnTo>
                  <a:lnTo>
                    <a:pt x="3111" y="78828"/>
                  </a:lnTo>
                  <a:lnTo>
                    <a:pt x="0" y="90487"/>
                  </a:lnTo>
                  <a:lnTo>
                    <a:pt x="1651" y="102628"/>
                  </a:lnTo>
                  <a:lnTo>
                    <a:pt x="8039" y="112953"/>
                  </a:lnTo>
                  <a:lnTo>
                    <a:pt x="17881" y="120002"/>
                  </a:lnTo>
                  <a:lnTo>
                    <a:pt x="29743" y="123088"/>
                  </a:lnTo>
                  <a:lnTo>
                    <a:pt x="42189" y="121551"/>
                  </a:lnTo>
                  <a:lnTo>
                    <a:pt x="52743" y="115328"/>
                  </a:lnTo>
                  <a:lnTo>
                    <a:pt x="59969" y="105638"/>
                  </a:lnTo>
                  <a:lnTo>
                    <a:pt x="63131" y="93954"/>
                  </a:lnTo>
                  <a:close/>
                </a:path>
                <a:path w="232409" h="123190">
                  <a:moveTo>
                    <a:pt x="232156" y="32524"/>
                  </a:moveTo>
                  <a:lnTo>
                    <a:pt x="230339" y="20256"/>
                  </a:lnTo>
                  <a:lnTo>
                    <a:pt x="223723" y="9906"/>
                  </a:lnTo>
                  <a:lnTo>
                    <a:pt x="213741" y="2933"/>
                  </a:lnTo>
                  <a:lnTo>
                    <a:pt x="201879" y="0"/>
                  </a:lnTo>
                  <a:lnTo>
                    <a:pt x="189585" y="1765"/>
                  </a:lnTo>
                  <a:lnTo>
                    <a:pt x="178981" y="8242"/>
                  </a:lnTo>
                  <a:lnTo>
                    <a:pt x="171869" y="17970"/>
                  </a:lnTo>
                  <a:lnTo>
                    <a:pt x="168897" y="29591"/>
                  </a:lnTo>
                  <a:lnTo>
                    <a:pt x="170700" y="41744"/>
                  </a:lnTo>
                  <a:lnTo>
                    <a:pt x="177190" y="52197"/>
                  </a:lnTo>
                  <a:lnTo>
                    <a:pt x="186969" y="59207"/>
                  </a:lnTo>
                  <a:lnTo>
                    <a:pt x="198755" y="62191"/>
                  </a:lnTo>
                  <a:lnTo>
                    <a:pt x="211226" y="60528"/>
                  </a:lnTo>
                  <a:lnTo>
                    <a:pt x="221881" y="54190"/>
                  </a:lnTo>
                  <a:lnTo>
                    <a:pt x="229095" y="44335"/>
                  </a:lnTo>
                  <a:lnTo>
                    <a:pt x="232156" y="32524"/>
                  </a:lnTo>
                  <a:close/>
                </a:path>
              </a:pathLst>
            </a:custGeom>
            <a:solidFill>
              <a:srgbClr val="FFFFFF"/>
            </a:solidFill>
          </p:spPr>
          <p:txBody>
            <a:bodyPr wrap="square" lIns="0" tIns="0" rIns="0" bIns="0" rtlCol="0"/>
            <a:lstStyle/>
            <a:p>
              <a:endParaRPr dirty="0"/>
            </a:p>
          </p:txBody>
        </p:sp>
      </p:grpSp>
      <p:grpSp>
        <p:nvGrpSpPr>
          <p:cNvPr id="63" name="object 63"/>
          <p:cNvGrpSpPr/>
          <p:nvPr/>
        </p:nvGrpSpPr>
        <p:grpSpPr>
          <a:xfrm>
            <a:off x="4697542" y="6432830"/>
            <a:ext cx="5551805" cy="3337560"/>
            <a:chOff x="4697542" y="6432830"/>
            <a:chExt cx="5551805" cy="3337560"/>
          </a:xfrm>
        </p:grpSpPr>
        <p:sp>
          <p:nvSpPr>
            <p:cNvPr id="64" name="object 64"/>
            <p:cNvSpPr/>
            <p:nvPr/>
          </p:nvSpPr>
          <p:spPr>
            <a:xfrm>
              <a:off x="5747223" y="7262414"/>
              <a:ext cx="2138680" cy="24765"/>
            </a:xfrm>
            <a:custGeom>
              <a:avLst/>
              <a:gdLst/>
              <a:ahLst/>
              <a:cxnLst/>
              <a:rect l="l" t="t" r="r" b="b"/>
              <a:pathLst>
                <a:path w="2138679" h="24765">
                  <a:moveTo>
                    <a:pt x="2138422" y="24625"/>
                  </a:moveTo>
                  <a:lnTo>
                    <a:pt x="0" y="24625"/>
                  </a:lnTo>
                  <a:lnTo>
                    <a:pt x="0" y="0"/>
                  </a:lnTo>
                  <a:lnTo>
                    <a:pt x="2138422" y="0"/>
                  </a:lnTo>
                  <a:lnTo>
                    <a:pt x="2138422" y="24625"/>
                  </a:lnTo>
                  <a:close/>
                </a:path>
              </a:pathLst>
            </a:custGeom>
            <a:solidFill>
              <a:srgbClr val="9BCCC1"/>
            </a:solidFill>
          </p:spPr>
          <p:txBody>
            <a:bodyPr wrap="square" lIns="0" tIns="0" rIns="0" bIns="0" rtlCol="0"/>
            <a:lstStyle/>
            <a:p>
              <a:endParaRPr dirty="0"/>
            </a:p>
          </p:txBody>
        </p:sp>
        <p:pic>
          <p:nvPicPr>
            <p:cNvPr id="65" name="object 65"/>
            <p:cNvPicPr/>
            <p:nvPr/>
          </p:nvPicPr>
          <p:blipFill>
            <a:blip r:embed="rId5" cstate="print"/>
            <a:stretch>
              <a:fillRect/>
            </a:stretch>
          </p:blipFill>
          <p:spPr>
            <a:xfrm>
              <a:off x="6601120" y="7163465"/>
              <a:ext cx="333264" cy="81248"/>
            </a:xfrm>
            <a:prstGeom prst="rect">
              <a:avLst/>
            </a:prstGeom>
          </p:spPr>
        </p:pic>
        <p:sp>
          <p:nvSpPr>
            <p:cNvPr id="66" name="object 66"/>
            <p:cNvSpPr/>
            <p:nvPr/>
          </p:nvSpPr>
          <p:spPr>
            <a:xfrm>
              <a:off x="7897889" y="7262424"/>
              <a:ext cx="2154555" cy="25400"/>
            </a:xfrm>
            <a:custGeom>
              <a:avLst/>
              <a:gdLst/>
              <a:ahLst/>
              <a:cxnLst/>
              <a:rect l="l" t="t" r="r" b="b"/>
              <a:pathLst>
                <a:path w="2154554" h="25400">
                  <a:moveTo>
                    <a:pt x="2154097" y="5041"/>
                  </a:moveTo>
                  <a:lnTo>
                    <a:pt x="2151062" y="5041"/>
                  </a:lnTo>
                  <a:lnTo>
                    <a:pt x="2151062" y="0"/>
                  </a:lnTo>
                  <a:lnTo>
                    <a:pt x="0" y="0"/>
                  </a:lnTo>
                  <a:lnTo>
                    <a:pt x="0" y="5041"/>
                  </a:lnTo>
                  <a:lnTo>
                    <a:pt x="0" y="18910"/>
                  </a:lnTo>
                  <a:lnTo>
                    <a:pt x="0" y="25209"/>
                  </a:lnTo>
                  <a:lnTo>
                    <a:pt x="2151113" y="25209"/>
                  </a:lnTo>
                  <a:lnTo>
                    <a:pt x="2151113" y="18910"/>
                  </a:lnTo>
                  <a:lnTo>
                    <a:pt x="2154097" y="18910"/>
                  </a:lnTo>
                  <a:lnTo>
                    <a:pt x="2154097" y="5041"/>
                  </a:lnTo>
                  <a:close/>
                </a:path>
              </a:pathLst>
            </a:custGeom>
            <a:solidFill>
              <a:srgbClr val="D6EAE2"/>
            </a:solidFill>
          </p:spPr>
          <p:txBody>
            <a:bodyPr wrap="square" lIns="0" tIns="0" rIns="0" bIns="0" rtlCol="0"/>
            <a:lstStyle/>
            <a:p>
              <a:endParaRPr dirty="0"/>
            </a:p>
          </p:txBody>
        </p:sp>
        <p:pic>
          <p:nvPicPr>
            <p:cNvPr id="67" name="object 67"/>
            <p:cNvPicPr/>
            <p:nvPr/>
          </p:nvPicPr>
          <p:blipFill>
            <a:blip r:embed="rId10" cstate="print"/>
            <a:stretch>
              <a:fillRect/>
            </a:stretch>
          </p:blipFill>
          <p:spPr>
            <a:xfrm>
              <a:off x="7860281" y="7235975"/>
              <a:ext cx="78655" cy="77504"/>
            </a:xfrm>
            <a:prstGeom prst="rect">
              <a:avLst/>
            </a:prstGeom>
          </p:spPr>
        </p:pic>
        <p:pic>
          <p:nvPicPr>
            <p:cNvPr id="68" name="object 68"/>
            <p:cNvPicPr/>
            <p:nvPr/>
          </p:nvPicPr>
          <p:blipFill>
            <a:blip r:embed="rId11" cstate="print"/>
            <a:stretch>
              <a:fillRect/>
            </a:stretch>
          </p:blipFill>
          <p:spPr>
            <a:xfrm>
              <a:off x="5617658" y="7217094"/>
              <a:ext cx="153251" cy="102587"/>
            </a:xfrm>
            <a:prstGeom prst="rect">
              <a:avLst/>
            </a:prstGeom>
          </p:spPr>
        </p:pic>
        <p:sp>
          <p:nvSpPr>
            <p:cNvPr id="69" name="object 69"/>
            <p:cNvSpPr/>
            <p:nvPr/>
          </p:nvSpPr>
          <p:spPr>
            <a:xfrm>
              <a:off x="5483439" y="7073235"/>
              <a:ext cx="4727575" cy="2659380"/>
            </a:xfrm>
            <a:custGeom>
              <a:avLst/>
              <a:gdLst/>
              <a:ahLst/>
              <a:cxnLst/>
              <a:rect l="l" t="t" r="r" b="b"/>
              <a:pathLst>
                <a:path w="4727575" h="2659379">
                  <a:moveTo>
                    <a:pt x="133210" y="0"/>
                  </a:moveTo>
                  <a:lnTo>
                    <a:pt x="91106" y="6791"/>
                  </a:lnTo>
                  <a:lnTo>
                    <a:pt x="54538" y="25702"/>
                  </a:lnTo>
                  <a:lnTo>
                    <a:pt x="25702" y="54538"/>
                  </a:lnTo>
                  <a:lnTo>
                    <a:pt x="6791" y="91106"/>
                  </a:lnTo>
                  <a:lnTo>
                    <a:pt x="0" y="133210"/>
                  </a:lnTo>
                  <a:lnTo>
                    <a:pt x="0" y="2526048"/>
                  </a:lnTo>
                  <a:lnTo>
                    <a:pt x="6791" y="2568151"/>
                  </a:lnTo>
                  <a:lnTo>
                    <a:pt x="25702" y="2604716"/>
                  </a:lnTo>
                  <a:lnTo>
                    <a:pt x="54538" y="2633550"/>
                  </a:lnTo>
                  <a:lnTo>
                    <a:pt x="91106" y="2652458"/>
                  </a:lnTo>
                  <a:lnTo>
                    <a:pt x="133210" y="2659248"/>
                  </a:lnTo>
                  <a:lnTo>
                    <a:pt x="4594352" y="2659248"/>
                  </a:lnTo>
                  <a:lnTo>
                    <a:pt x="4636456" y="2652458"/>
                  </a:lnTo>
                  <a:lnTo>
                    <a:pt x="4673023" y="2633550"/>
                  </a:lnTo>
                  <a:lnTo>
                    <a:pt x="4701860" y="2604716"/>
                  </a:lnTo>
                  <a:lnTo>
                    <a:pt x="4720771" y="2568151"/>
                  </a:lnTo>
                  <a:lnTo>
                    <a:pt x="4727562" y="2526048"/>
                  </a:lnTo>
                  <a:lnTo>
                    <a:pt x="4727562" y="133210"/>
                  </a:lnTo>
                  <a:lnTo>
                    <a:pt x="4720771" y="91106"/>
                  </a:lnTo>
                  <a:lnTo>
                    <a:pt x="4701860" y="54538"/>
                  </a:lnTo>
                  <a:lnTo>
                    <a:pt x="4673023" y="25702"/>
                  </a:lnTo>
                  <a:lnTo>
                    <a:pt x="4636456" y="6791"/>
                  </a:lnTo>
                  <a:lnTo>
                    <a:pt x="4594352" y="0"/>
                  </a:lnTo>
                  <a:lnTo>
                    <a:pt x="133210" y="0"/>
                  </a:lnTo>
                  <a:close/>
                </a:path>
              </a:pathLst>
            </a:custGeom>
            <a:ln w="75191">
              <a:solidFill>
                <a:srgbClr val="FFFFFF"/>
              </a:solidFill>
            </a:ln>
          </p:spPr>
          <p:txBody>
            <a:bodyPr wrap="square" lIns="0" tIns="0" rIns="0" bIns="0" rtlCol="0"/>
            <a:lstStyle/>
            <a:p>
              <a:endParaRPr dirty="0"/>
            </a:p>
          </p:txBody>
        </p:sp>
        <p:sp>
          <p:nvSpPr>
            <p:cNvPr id="70" name="object 70"/>
            <p:cNvSpPr/>
            <p:nvPr/>
          </p:nvSpPr>
          <p:spPr>
            <a:xfrm>
              <a:off x="4697542" y="6432830"/>
              <a:ext cx="5028565" cy="2955925"/>
            </a:xfrm>
            <a:custGeom>
              <a:avLst/>
              <a:gdLst/>
              <a:ahLst/>
              <a:cxnLst/>
              <a:rect l="l" t="t" r="r" b="b"/>
              <a:pathLst>
                <a:path w="5028565" h="2955925">
                  <a:moveTo>
                    <a:pt x="5028537" y="0"/>
                  </a:moveTo>
                  <a:lnTo>
                    <a:pt x="0" y="0"/>
                  </a:lnTo>
                  <a:lnTo>
                    <a:pt x="0" y="2955302"/>
                  </a:lnTo>
                  <a:lnTo>
                    <a:pt x="5028537" y="2955302"/>
                  </a:lnTo>
                  <a:lnTo>
                    <a:pt x="5028537" y="0"/>
                  </a:lnTo>
                  <a:close/>
                </a:path>
              </a:pathLst>
            </a:custGeom>
            <a:solidFill>
              <a:srgbClr val="231F20">
                <a:alpha val="54998"/>
              </a:srgbClr>
            </a:solidFill>
          </p:spPr>
          <p:txBody>
            <a:bodyPr wrap="square" lIns="0" tIns="0" rIns="0" bIns="0" rtlCol="0"/>
            <a:lstStyle/>
            <a:p>
              <a:endParaRPr dirty="0"/>
            </a:p>
          </p:txBody>
        </p:sp>
        <p:sp>
          <p:nvSpPr>
            <p:cNvPr id="71" name="object 71"/>
            <p:cNvSpPr/>
            <p:nvPr/>
          </p:nvSpPr>
          <p:spPr>
            <a:xfrm>
              <a:off x="4813561" y="6548843"/>
              <a:ext cx="4740910" cy="2667000"/>
            </a:xfrm>
            <a:custGeom>
              <a:avLst/>
              <a:gdLst/>
              <a:ahLst/>
              <a:cxnLst/>
              <a:rect l="l" t="t" r="r" b="b"/>
              <a:pathLst>
                <a:path w="4740909" h="2667000">
                  <a:moveTo>
                    <a:pt x="4606728" y="0"/>
                  </a:moveTo>
                  <a:lnTo>
                    <a:pt x="133566" y="0"/>
                  </a:ln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close/>
                </a:path>
              </a:pathLst>
            </a:custGeom>
            <a:solidFill>
              <a:srgbClr val="FFFFFF"/>
            </a:solidFill>
          </p:spPr>
          <p:txBody>
            <a:bodyPr wrap="square" lIns="0" tIns="0" rIns="0" bIns="0" rtlCol="0"/>
            <a:lstStyle/>
            <a:p>
              <a:endParaRPr dirty="0"/>
            </a:p>
          </p:txBody>
        </p:sp>
      </p:grpSp>
      <p:sp>
        <p:nvSpPr>
          <p:cNvPr id="72" name="object 72"/>
          <p:cNvSpPr txBox="1"/>
          <p:nvPr/>
        </p:nvSpPr>
        <p:spPr>
          <a:xfrm>
            <a:off x="5641094" y="7014100"/>
            <a:ext cx="1157099" cy="230832"/>
          </a:xfrm>
          <a:prstGeom prst="rect">
            <a:avLst/>
          </a:prstGeom>
        </p:spPr>
        <p:txBody>
          <a:bodyPr vert="horz" wrap="square" lIns="0" tIns="0" rIns="0" bIns="0" rtlCol="0">
            <a:spAutoFit/>
          </a:bodyPr>
          <a:lstStyle/>
          <a:p>
            <a:pPr>
              <a:lnSpc>
                <a:spcPts val="1810"/>
              </a:lnSpc>
            </a:pPr>
            <a:r>
              <a:rPr lang="fr-FR" sz="1550" b="1" spc="165" dirty="0">
                <a:solidFill>
                  <a:srgbClr val="231F20"/>
                </a:solidFill>
                <a:latin typeface="Calibri"/>
                <a:cs typeface="Calibri"/>
              </a:rPr>
              <a:t>CRÉER</a:t>
            </a:r>
            <a:r>
              <a:rPr lang="fr-FR" sz="1550" b="1" dirty="0">
                <a:solidFill>
                  <a:srgbClr val="231F20"/>
                </a:solidFill>
                <a:latin typeface="Calibri"/>
                <a:cs typeface="Calibri"/>
              </a:rPr>
              <a:t> UN</a:t>
            </a:r>
            <a:r>
              <a:rPr lang="fr-FR" sz="1550" b="1" spc="5" dirty="0">
                <a:solidFill>
                  <a:srgbClr val="231F20"/>
                </a:solidFill>
                <a:latin typeface="Calibri"/>
                <a:cs typeface="Calibri"/>
              </a:rPr>
              <a:t> </a:t>
            </a:r>
            <a:r>
              <a:rPr lang="fr-FR" sz="1550" b="1" spc="-275" dirty="0">
                <a:solidFill>
                  <a:srgbClr val="231F20"/>
                </a:solidFill>
                <a:latin typeface="Calibri"/>
                <a:cs typeface="Calibri"/>
              </a:rPr>
              <a:t>M</a:t>
            </a:r>
            <a:endParaRPr lang="fr-FR" sz="1550" b="1" dirty="0">
              <a:latin typeface="Calibri"/>
              <a:cs typeface="Calibri"/>
            </a:endParaRPr>
          </a:p>
        </p:txBody>
      </p:sp>
      <p:sp>
        <p:nvSpPr>
          <p:cNvPr id="73" name="object 73"/>
          <p:cNvSpPr txBox="1"/>
          <p:nvPr/>
        </p:nvSpPr>
        <p:spPr>
          <a:xfrm>
            <a:off x="6785242" y="6994290"/>
            <a:ext cx="2051388" cy="251992"/>
          </a:xfrm>
          <a:prstGeom prst="rect">
            <a:avLst/>
          </a:prstGeom>
        </p:spPr>
        <p:txBody>
          <a:bodyPr vert="horz" wrap="square" lIns="0" tIns="13335" rIns="0" bIns="0" rtlCol="0">
            <a:spAutoFit/>
          </a:bodyPr>
          <a:lstStyle/>
          <a:p>
            <a:pPr marL="12700">
              <a:lnSpc>
                <a:spcPct val="100000"/>
              </a:lnSpc>
              <a:spcBef>
                <a:spcPts val="105"/>
              </a:spcBef>
            </a:pPr>
            <a:r>
              <a:rPr lang="fr-FR" sz="1550" b="1" spc="95" dirty="0">
                <a:solidFill>
                  <a:srgbClr val="231F20"/>
                </a:solidFill>
                <a:latin typeface="Calibri"/>
                <a:cs typeface="Calibri"/>
              </a:rPr>
              <a:t>OT</a:t>
            </a:r>
            <a:r>
              <a:rPr lang="fr-FR" sz="1550" b="1" spc="-15" dirty="0">
                <a:solidFill>
                  <a:srgbClr val="231F20"/>
                </a:solidFill>
                <a:latin typeface="Calibri"/>
                <a:cs typeface="Calibri"/>
              </a:rPr>
              <a:t> </a:t>
            </a:r>
            <a:r>
              <a:rPr lang="fr-FR" sz="1550" b="1" dirty="0">
                <a:solidFill>
                  <a:srgbClr val="231F20"/>
                </a:solidFill>
                <a:latin typeface="Calibri"/>
                <a:cs typeface="Calibri"/>
              </a:rPr>
              <a:t>DE</a:t>
            </a:r>
            <a:r>
              <a:rPr lang="fr-FR" sz="1550" b="1" spc="-10" dirty="0">
                <a:solidFill>
                  <a:srgbClr val="231F20"/>
                </a:solidFill>
                <a:latin typeface="Calibri"/>
                <a:cs typeface="Calibri"/>
              </a:rPr>
              <a:t> </a:t>
            </a:r>
            <a:r>
              <a:rPr lang="fr-FR" sz="1550" b="1" spc="65" dirty="0">
                <a:solidFill>
                  <a:srgbClr val="231F20"/>
                </a:solidFill>
                <a:latin typeface="Calibri"/>
                <a:cs typeface="Calibri"/>
              </a:rPr>
              <a:t>PASSE</a:t>
            </a:r>
            <a:r>
              <a:rPr lang="fr-FR" sz="1550" b="1" spc="-10" dirty="0">
                <a:solidFill>
                  <a:srgbClr val="231F20"/>
                </a:solidFill>
                <a:latin typeface="Calibri"/>
                <a:cs typeface="Calibri"/>
              </a:rPr>
              <a:t> </a:t>
            </a:r>
            <a:r>
              <a:rPr lang="fr-FR" sz="1550" b="1" spc="70" dirty="0">
                <a:solidFill>
                  <a:srgbClr val="231F20"/>
                </a:solidFill>
                <a:latin typeface="Calibri"/>
                <a:cs typeface="Calibri"/>
              </a:rPr>
              <a:t>ROBUSTE</a:t>
            </a:r>
            <a:endParaRPr lang="fr-FR" sz="1550" b="1" dirty="0">
              <a:latin typeface="Calibri"/>
              <a:cs typeface="Calibri"/>
            </a:endParaRPr>
          </a:p>
        </p:txBody>
      </p:sp>
      <p:grpSp>
        <p:nvGrpSpPr>
          <p:cNvPr id="74" name="object 74"/>
          <p:cNvGrpSpPr/>
          <p:nvPr/>
        </p:nvGrpSpPr>
        <p:grpSpPr>
          <a:xfrm>
            <a:off x="5856023" y="7432395"/>
            <a:ext cx="556895" cy="636905"/>
            <a:chOff x="5856023" y="7432395"/>
            <a:chExt cx="556895" cy="636905"/>
          </a:xfrm>
        </p:grpSpPr>
        <p:sp>
          <p:nvSpPr>
            <p:cNvPr id="75" name="object 75"/>
            <p:cNvSpPr/>
            <p:nvPr/>
          </p:nvSpPr>
          <p:spPr>
            <a:xfrm>
              <a:off x="5905782" y="7656003"/>
              <a:ext cx="506730" cy="347345"/>
            </a:xfrm>
            <a:custGeom>
              <a:avLst/>
              <a:gdLst/>
              <a:ahLst/>
              <a:cxnLst/>
              <a:rect l="l" t="t" r="r" b="b"/>
              <a:pathLst>
                <a:path w="506729" h="347345">
                  <a:moveTo>
                    <a:pt x="249761" y="346774"/>
                  </a:moveTo>
                  <a:lnTo>
                    <a:pt x="207883" y="319046"/>
                  </a:lnTo>
                  <a:lnTo>
                    <a:pt x="166307" y="289568"/>
                  </a:lnTo>
                  <a:lnTo>
                    <a:pt x="83455" y="228866"/>
                  </a:lnTo>
                  <a:lnTo>
                    <a:pt x="41878" y="199388"/>
                  </a:lnTo>
                  <a:lnTo>
                    <a:pt x="0" y="171660"/>
                  </a:lnTo>
                  <a:lnTo>
                    <a:pt x="14848" y="162214"/>
                  </a:lnTo>
                  <a:lnTo>
                    <a:pt x="244920" y="4374"/>
                  </a:lnTo>
                  <a:lnTo>
                    <a:pt x="250683" y="557"/>
                  </a:lnTo>
                  <a:lnTo>
                    <a:pt x="263928" y="0"/>
                  </a:lnTo>
                  <a:lnTo>
                    <a:pt x="270130" y="3498"/>
                  </a:lnTo>
                  <a:lnTo>
                    <a:pt x="315974" y="31404"/>
                  </a:lnTo>
                  <a:lnTo>
                    <a:pt x="355424" y="56890"/>
                  </a:lnTo>
                  <a:lnTo>
                    <a:pt x="394204" y="83355"/>
                  </a:lnTo>
                  <a:lnTo>
                    <a:pt x="432291" y="110780"/>
                  </a:lnTo>
                  <a:lnTo>
                    <a:pt x="469660" y="139149"/>
                  </a:lnTo>
                  <a:lnTo>
                    <a:pt x="506285" y="168443"/>
                  </a:lnTo>
                  <a:lnTo>
                    <a:pt x="462448" y="194516"/>
                  </a:lnTo>
                  <a:lnTo>
                    <a:pt x="419633" y="224121"/>
                  </a:lnTo>
                  <a:lnTo>
                    <a:pt x="377398" y="255703"/>
                  </a:lnTo>
                  <a:lnTo>
                    <a:pt x="335302" y="287709"/>
                  </a:lnTo>
                  <a:lnTo>
                    <a:pt x="292903" y="318584"/>
                  </a:lnTo>
                  <a:lnTo>
                    <a:pt x="249761" y="346774"/>
                  </a:lnTo>
                  <a:close/>
                </a:path>
              </a:pathLst>
            </a:custGeom>
            <a:solidFill>
              <a:srgbClr val="38A5B2"/>
            </a:solidFill>
          </p:spPr>
          <p:txBody>
            <a:bodyPr wrap="square" lIns="0" tIns="0" rIns="0" bIns="0" rtlCol="0"/>
            <a:lstStyle/>
            <a:p>
              <a:endParaRPr dirty="0"/>
            </a:p>
          </p:txBody>
        </p:sp>
        <p:sp>
          <p:nvSpPr>
            <p:cNvPr id="76" name="object 76"/>
            <p:cNvSpPr/>
            <p:nvPr/>
          </p:nvSpPr>
          <p:spPr>
            <a:xfrm>
              <a:off x="5904395" y="7822457"/>
              <a:ext cx="508634" cy="247015"/>
            </a:xfrm>
            <a:custGeom>
              <a:avLst/>
              <a:gdLst/>
              <a:ahLst/>
              <a:cxnLst/>
              <a:rect l="l" t="t" r="r" b="b"/>
              <a:pathLst>
                <a:path w="508635" h="247015">
                  <a:moveTo>
                    <a:pt x="508330" y="71005"/>
                  </a:moveTo>
                  <a:lnTo>
                    <a:pt x="508203" y="67779"/>
                  </a:lnTo>
                  <a:lnTo>
                    <a:pt x="507619" y="2247"/>
                  </a:lnTo>
                  <a:lnTo>
                    <a:pt x="494995" y="7924"/>
                  </a:lnTo>
                  <a:lnTo>
                    <a:pt x="482536" y="14630"/>
                  </a:lnTo>
                  <a:lnTo>
                    <a:pt x="470331" y="21729"/>
                  </a:lnTo>
                  <a:lnTo>
                    <a:pt x="447294" y="35052"/>
                  </a:lnTo>
                  <a:lnTo>
                    <a:pt x="414705" y="56019"/>
                  </a:lnTo>
                  <a:lnTo>
                    <a:pt x="376021" y="82778"/>
                  </a:lnTo>
                  <a:lnTo>
                    <a:pt x="337820" y="109461"/>
                  </a:lnTo>
                  <a:lnTo>
                    <a:pt x="299669" y="135915"/>
                  </a:lnTo>
                  <a:lnTo>
                    <a:pt x="261150" y="161988"/>
                  </a:lnTo>
                  <a:lnTo>
                    <a:pt x="255143" y="165976"/>
                  </a:lnTo>
                  <a:lnTo>
                    <a:pt x="251688" y="172466"/>
                  </a:lnTo>
                  <a:lnTo>
                    <a:pt x="191262" y="122580"/>
                  </a:lnTo>
                  <a:lnTo>
                    <a:pt x="146558" y="90855"/>
                  </a:lnTo>
                  <a:lnTo>
                    <a:pt x="100749" y="59296"/>
                  </a:lnTo>
                  <a:lnTo>
                    <a:pt x="54876" y="29273"/>
                  </a:lnTo>
                  <a:lnTo>
                    <a:pt x="9982" y="2133"/>
                  </a:lnTo>
                  <a:lnTo>
                    <a:pt x="6261" y="0"/>
                  </a:lnTo>
                  <a:lnTo>
                    <a:pt x="1511" y="5397"/>
                  </a:lnTo>
                  <a:lnTo>
                    <a:pt x="25" y="52184"/>
                  </a:lnTo>
                  <a:lnTo>
                    <a:pt x="0" y="65519"/>
                  </a:lnTo>
                  <a:lnTo>
                    <a:pt x="6070" y="79159"/>
                  </a:lnTo>
                  <a:lnTo>
                    <a:pt x="203809" y="219722"/>
                  </a:lnTo>
                  <a:lnTo>
                    <a:pt x="236613" y="239534"/>
                  </a:lnTo>
                  <a:lnTo>
                    <a:pt x="254203" y="246380"/>
                  </a:lnTo>
                  <a:lnTo>
                    <a:pt x="254406" y="246443"/>
                  </a:lnTo>
                  <a:lnTo>
                    <a:pt x="254444" y="246291"/>
                  </a:lnTo>
                  <a:lnTo>
                    <a:pt x="273977" y="233172"/>
                  </a:lnTo>
                  <a:lnTo>
                    <a:pt x="314934" y="206806"/>
                  </a:lnTo>
                  <a:lnTo>
                    <a:pt x="334708" y="193535"/>
                  </a:lnTo>
                  <a:lnTo>
                    <a:pt x="375729" y="165582"/>
                  </a:lnTo>
                  <a:lnTo>
                    <a:pt x="419493" y="138925"/>
                  </a:lnTo>
                  <a:lnTo>
                    <a:pt x="449249" y="121043"/>
                  </a:lnTo>
                  <a:lnTo>
                    <a:pt x="477621" y="101485"/>
                  </a:lnTo>
                  <a:lnTo>
                    <a:pt x="503262" y="78740"/>
                  </a:lnTo>
                  <a:lnTo>
                    <a:pt x="506133" y="75692"/>
                  </a:lnTo>
                  <a:lnTo>
                    <a:pt x="508330" y="71005"/>
                  </a:lnTo>
                  <a:close/>
                </a:path>
              </a:pathLst>
            </a:custGeom>
            <a:solidFill>
              <a:srgbClr val="0A6868"/>
            </a:solidFill>
          </p:spPr>
          <p:txBody>
            <a:bodyPr wrap="square" lIns="0" tIns="0" rIns="0" bIns="0" rtlCol="0"/>
            <a:lstStyle/>
            <a:p>
              <a:endParaRPr dirty="0"/>
            </a:p>
          </p:txBody>
        </p:sp>
        <p:sp>
          <p:nvSpPr>
            <p:cNvPr id="77" name="object 77"/>
            <p:cNvSpPr/>
            <p:nvPr/>
          </p:nvSpPr>
          <p:spPr>
            <a:xfrm>
              <a:off x="5869040" y="7676943"/>
              <a:ext cx="351790" cy="163195"/>
            </a:xfrm>
            <a:custGeom>
              <a:avLst/>
              <a:gdLst/>
              <a:ahLst/>
              <a:cxnLst/>
              <a:rect l="l" t="t" r="r" b="b"/>
              <a:pathLst>
                <a:path w="351789" h="163195">
                  <a:moveTo>
                    <a:pt x="6179" y="162940"/>
                  </a:moveTo>
                  <a:lnTo>
                    <a:pt x="0" y="13902"/>
                  </a:lnTo>
                  <a:lnTo>
                    <a:pt x="345392" y="0"/>
                  </a:lnTo>
                  <a:lnTo>
                    <a:pt x="351571" y="149035"/>
                  </a:lnTo>
                  <a:lnTo>
                    <a:pt x="6179" y="162940"/>
                  </a:lnTo>
                  <a:close/>
                </a:path>
              </a:pathLst>
            </a:custGeom>
            <a:solidFill>
              <a:srgbClr val="FFFFFF"/>
            </a:solidFill>
          </p:spPr>
          <p:txBody>
            <a:bodyPr wrap="square" lIns="0" tIns="0" rIns="0" bIns="0" rtlCol="0"/>
            <a:lstStyle/>
            <a:p>
              <a:endParaRPr dirty="0"/>
            </a:p>
          </p:txBody>
        </p:sp>
        <p:sp>
          <p:nvSpPr>
            <p:cNvPr id="78" name="object 78"/>
            <p:cNvSpPr/>
            <p:nvPr/>
          </p:nvSpPr>
          <p:spPr>
            <a:xfrm>
              <a:off x="5869040" y="7676943"/>
              <a:ext cx="351790" cy="163195"/>
            </a:xfrm>
            <a:custGeom>
              <a:avLst/>
              <a:gdLst/>
              <a:ahLst/>
              <a:cxnLst/>
              <a:rect l="l" t="t" r="r" b="b"/>
              <a:pathLst>
                <a:path w="351789" h="163195">
                  <a:moveTo>
                    <a:pt x="345392" y="0"/>
                  </a:moveTo>
                  <a:lnTo>
                    <a:pt x="351571" y="149035"/>
                  </a:lnTo>
                  <a:lnTo>
                    <a:pt x="6179" y="162940"/>
                  </a:lnTo>
                  <a:lnTo>
                    <a:pt x="0" y="13902"/>
                  </a:lnTo>
                  <a:lnTo>
                    <a:pt x="345392" y="0"/>
                  </a:lnTo>
                </a:path>
              </a:pathLst>
            </a:custGeom>
            <a:ln w="25788">
              <a:solidFill>
                <a:srgbClr val="0A6868"/>
              </a:solidFill>
            </a:ln>
          </p:spPr>
          <p:txBody>
            <a:bodyPr wrap="square" lIns="0" tIns="0" rIns="0" bIns="0" rtlCol="0"/>
            <a:lstStyle/>
            <a:p>
              <a:endParaRPr dirty="0"/>
            </a:p>
          </p:txBody>
        </p:sp>
        <p:sp>
          <p:nvSpPr>
            <p:cNvPr id="79" name="object 79"/>
            <p:cNvSpPr/>
            <p:nvPr/>
          </p:nvSpPr>
          <p:spPr>
            <a:xfrm>
              <a:off x="5872621" y="7576970"/>
              <a:ext cx="365125" cy="255270"/>
            </a:xfrm>
            <a:custGeom>
              <a:avLst/>
              <a:gdLst/>
              <a:ahLst/>
              <a:cxnLst/>
              <a:rect l="l" t="t" r="r" b="b"/>
              <a:pathLst>
                <a:path w="365125" h="255270">
                  <a:moveTo>
                    <a:pt x="311099" y="255272"/>
                  </a:moveTo>
                  <a:lnTo>
                    <a:pt x="0" y="139547"/>
                  </a:lnTo>
                  <a:lnTo>
                    <a:pt x="53472" y="0"/>
                  </a:lnTo>
                  <a:lnTo>
                    <a:pt x="364568" y="115727"/>
                  </a:lnTo>
                  <a:lnTo>
                    <a:pt x="311099" y="255272"/>
                  </a:lnTo>
                  <a:close/>
                </a:path>
              </a:pathLst>
            </a:custGeom>
            <a:solidFill>
              <a:srgbClr val="FFFFFF"/>
            </a:solidFill>
          </p:spPr>
          <p:txBody>
            <a:bodyPr wrap="square" lIns="0" tIns="0" rIns="0" bIns="0" rtlCol="0"/>
            <a:lstStyle/>
            <a:p>
              <a:endParaRPr dirty="0"/>
            </a:p>
          </p:txBody>
        </p:sp>
        <p:sp>
          <p:nvSpPr>
            <p:cNvPr id="80" name="object 80"/>
            <p:cNvSpPr/>
            <p:nvPr/>
          </p:nvSpPr>
          <p:spPr>
            <a:xfrm>
              <a:off x="5872621" y="7576970"/>
              <a:ext cx="365125" cy="255270"/>
            </a:xfrm>
            <a:custGeom>
              <a:avLst/>
              <a:gdLst/>
              <a:ahLst/>
              <a:cxnLst/>
              <a:rect l="l" t="t" r="r" b="b"/>
              <a:pathLst>
                <a:path w="365125" h="255270">
                  <a:moveTo>
                    <a:pt x="364568" y="115727"/>
                  </a:moveTo>
                  <a:lnTo>
                    <a:pt x="311099" y="255272"/>
                  </a:lnTo>
                  <a:lnTo>
                    <a:pt x="0" y="139547"/>
                  </a:lnTo>
                  <a:lnTo>
                    <a:pt x="53472" y="0"/>
                  </a:lnTo>
                  <a:lnTo>
                    <a:pt x="364568" y="115727"/>
                  </a:lnTo>
                </a:path>
              </a:pathLst>
            </a:custGeom>
            <a:ln w="25351">
              <a:solidFill>
                <a:srgbClr val="0A6868"/>
              </a:solidFill>
            </a:ln>
          </p:spPr>
          <p:txBody>
            <a:bodyPr wrap="square" lIns="0" tIns="0" rIns="0" bIns="0" rtlCol="0"/>
            <a:lstStyle/>
            <a:p>
              <a:endParaRPr dirty="0"/>
            </a:p>
          </p:txBody>
        </p:sp>
        <p:sp>
          <p:nvSpPr>
            <p:cNvPr id="81" name="object 81"/>
            <p:cNvSpPr/>
            <p:nvPr/>
          </p:nvSpPr>
          <p:spPr>
            <a:xfrm>
              <a:off x="6004241" y="7446365"/>
              <a:ext cx="291465" cy="408305"/>
            </a:xfrm>
            <a:custGeom>
              <a:avLst/>
              <a:gdLst/>
              <a:ahLst/>
              <a:cxnLst/>
              <a:rect l="l" t="t" r="r" b="b"/>
              <a:pathLst>
                <a:path w="291464" h="408304">
                  <a:moveTo>
                    <a:pt x="152243" y="407744"/>
                  </a:moveTo>
                  <a:lnTo>
                    <a:pt x="0" y="58927"/>
                  </a:lnTo>
                  <a:lnTo>
                    <a:pt x="139070" y="0"/>
                  </a:lnTo>
                  <a:lnTo>
                    <a:pt x="291313" y="348816"/>
                  </a:lnTo>
                  <a:lnTo>
                    <a:pt x="152243" y="407744"/>
                  </a:lnTo>
                  <a:close/>
                </a:path>
              </a:pathLst>
            </a:custGeom>
            <a:solidFill>
              <a:srgbClr val="FFFFFF"/>
            </a:solidFill>
          </p:spPr>
          <p:txBody>
            <a:bodyPr wrap="square" lIns="0" tIns="0" rIns="0" bIns="0" rtlCol="0"/>
            <a:lstStyle/>
            <a:p>
              <a:endParaRPr dirty="0"/>
            </a:p>
          </p:txBody>
        </p:sp>
        <p:sp>
          <p:nvSpPr>
            <p:cNvPr id="82" name="object 82"/>
            <p:cNvSpPr/>
            <p:nvPr/>
          </p:nvSpPr>
          <p:spPr>
            <a:xfrm>
              <a:off x="6004241" y="7446365"/>
              <a:ext cx="291465" cy="408305"/>
            </a:xfrm>
            <a:custGeom>
              <a:avLst/>
              <a:gdLst/>
              <a:ahLst/>
              <a:cxnLst/>
              <a:rect l="l" t="t" r="r" b="b"/>
              <a:pathLst>
                <a:path w="291464" h="408304">
                  <a:moveTo>
                    <a:pt x="291313" y="348816"/>
                  </a:moveTo>
                  <a:lnTo>
                    <a:pt x="152243" y="407744"/>
                  </a:lnTo>
                  <a:lnTo>
                    <a:pt x="0" y="58927"/>
                  </a:lnTo>
                  <a:lnTo>
                    <a:pt x="139070" y="0"/>
                  </a:lnTo>
                  <a:lnTo>
                    <a:pt x="291313" y="348816"/>
                  </a:lnTo>
                </a:path>
              </a:pathLst>
            </a:custGeom>
            <a:ln w="19771">
              <a:solidFill>
                <a:srgbClr val="167C82"/>
              </a:solidFill>
            </a:ln>
          </p:spPr>
          <p:txBody>
            <a:bodyPr wrap="square" lIns="0" tIns="0" rIns="0" bIns="0" rtlCol="0"/>
            <a:lstStyle/>
            <a:p>
              <a:endParaRPr dirty="0"/>
            </a:p>
          </p:txBody>
        </p:sp>
        <p:sp>
          <p:nvSpPr>
            <p:cNvPr id="83" name="object 83"/>
            <p:cNvSpPr/>
            <p:nvPr/>
          </p:nvSpPr>
          <p:spPr>
            <a:xfrm>
              <a:off x="5924840" y="7496885"/>
              <a:ext cx="335280" cy="325120"/>
            </a:xfrm>
            <a:custGeom>
              <a:avLst/>
              <a:gdLst/>
              <a:ahLst/>
              <a:cxnLst/>
              <a:rect l="l" t="t" r="r" b="b"/>
              <a:pathLst>
                <a:path w="335279" h="325120">
                  <a:moveTo>
                    <a:pt x="230221" y="324648"/>
                  </a:moveTo>
                  <a:lnTo>
                    <a:pt x="0" y="107824"/>
                  </a:lnTo>
                  <a:lnTo>
                    <a:pt x="104601" y="0"/>
                  </a:lnTo>
                  <a:lnTo>
                    <a:pt x="334823" y="216823"/>
                  </a:lnTo>
                  <a:lnTo>
                    <a:pt x="230221" y="324648"/>
                  </a:lnTo>
                  <a:close/>
                </a:path>
              </a:pathLst>
            </a:custGeom>
            <a:solidFill>
              <a:srgbClr val="FFFFFF"/>
            </a:solidFill>
          </p:spPr>
          <p:txBody>
            <a:bodyPr wrap="square" lIns="0" tIns="0" rIns="0" bIns="0" rtlCol="0"/>
            <a:lstStyle/>
            <a:p>
              <a:endParaRPr dirty="0"/>
            </a:p>
          </p:txBody>
        </p:sp>
        <p:sp>
          <p:nvSpPr>
            <p:cNvPr id="84" name="object 84"/>
            <p:cNvSpPr/>
            <p:nvPr/>
          </p:nvSpPr>
          <p:spPr>
            <a:xfrm>
              <a:off x="5924840" y="7496885"/>
              <a:ext cx="335280" cy="325120"/>
            </a:xfrm>
            <a:custGeom>
              <a:avLst/>
              <a:gdLst/>
              <a:ahLst/>
              <a:cxnLst/>
              <a:rect l="l" t="t" r="r" b="b"/>
              <a:pathLst>
                <a:path w="335279" h="325120">
                  <a:moveTo>
                    <a:pt x="334823" y="216823"/>
                  </a:moveTo>
                  <a:lnTo>
                    <a:pt x="230221" y="324648"/>
                  </a:lnTo>
                  <a:lnTo>
                    <a:pt x="0" y="107824"/>
                  </a:lnTo>
                  <a:lnTo>
                    <a:pt x="104601" y="0"/>
                  </a:lnTo>
                  <a:lnTo>
                    <a:pt x="334823" y="216823"/>
                  </a:lnTo>
                </a:path>
              </a:pathLst>
            </a:custGeom>
            <a:ln w="24867">
              <a:solidFill>
                <a:srgbClr val="0A6868"/>
              </a:solidFill>
            </a:ln>
          </p:spPr>
          <p:txBody>
            <a:bodyPr wrap="square" lIns="0" tIns="0" rIns="0" bIns="0" rtlCol="0"/>
            <a:lstStyle/>
            <a:p>
              <a:endParaRPr dirty="0"/>
            </a:p>
          </p:txBody>
        </p:sp>
        <p:sp>
          <p:nvSpPr>
            <p:cNvPr id="85" name="object 85"/>
            <p:cNvSpPr/>
            <p:nvPr/>
          </p:nvSpPr>
          <p:spPr>
            <a:xfrm>
              <a:off x="6004241" y="7446365"/>
              <a:ext cx="291465" cy="408305"/>
            </a:xfrm>
            <a:custGeom>
              <a:avLst/>
              <a:gdLst/>
              <a:ahLst/>
              <a:cxnLst/>
              <a:rect l="l" t="t" r="r" b="b"/>
              <a:pathLst>
                <a:path w="291464" h="408304">
                  <a:moveTo>
                    <a:pt x="152243" y="407744"/>
                  </a:moveTo>
                  <a:lnTo>
                    <a:pt x="0" y="58927"/>
                  </a:lnTo>
                  <a:lnTo>
                    <a:pt x="139070" y="0"/>
                  </a:lnTo>
                  <a:lnTo>
                    <a:pt x="291313" y="348816"/>
                  </a:lnTo>
                  <a:lnTo>
                    <a:pt x="152243" y="407744"/>
                  </a:lnTo>
                  <a:close/>
                </a:path>
              </a:pathLst>
            </a:custGeom>
            <a:solidFill>
              <a:srgbClr val="0A6868"/>
            </a:solidFill>
          </p:spPr>
          <p:txBody>
            <a:bodyPr wrap="square" lIns="0" tIns="0" rIns="0" bIns="0" rtlCol="0"/>
            <a:lstStyle/>
            <a:p>
              <a:endParaRPr dirty="0"/>
            </a:p>
          </p:txBody>
        </p:sp>
        <p:sp>
          <p:nvSpPr>
            <p:cNvPr id="86" name="object 86"/>
            <p:cNvSpPr/>
            <p:nvPr/>
          </p:nvSpPr>
          <p:spPr>
            <a:xfrm>
              <a:off x="6004241" y="7446365"/>
              <a:ext cx="291465" cy="408305"/>
            </a:xfrm>
            <a:custGeom>
              <a:avLst/>
              <a:gdLst/>
              <a:ahLst/>
              <a:cxnLst/>
              <a:rect l="l" t="t" r="r" b="b"/>
              <a:pathLst>
                <a:path w="291464" h="408304">
                  <a:moveTo>
                    <a:pt x="291313" y="348816"/>
                  </a:moveTo>
                  <a:lnTo>
                    <a:pt x="152243" y="407744"/>
                  </a:lnTo>
                  <a:lnTo>
                    <a:pt x="0" y="58927"/>
                  </a:lnTo>
                  <a:lnTo>
                    <a:pt x="139070" y="0"/>
                  </a:lnTo>
                  <a:lnTo>
                    <a:pt x="291313" y="348816"/>
                  </a:lnTo>
                </a:path>
              </a:pathLst>
            </a:custGeom>
            <a:ln w="27426">
              <a:solidFill>
                <a:srgbClr val="0A6868"/>
              </a:solidFill>
            </a:ln>
          </p:spPr>
          <p:txBody>
            <a:bodyPr wrap="square" lIns="0" tIns="0" rIns="0" bIns="0" rtlCol="0"/>
            <a:lstStyle/>
            <a:p>
              <a:endParaRPr dirty="0"/>
            </a:p>
          </p:txBody>
        </p:sp>
        <p:pic>
          <p:nvPicPr>
            <p:cNvPr id="87" name="object 87"/>
            <p:cNvPicPr/>
            <p:nvPr/>
          </p:nvPicPr>
          <p:blipFill>
            <a:blip r:embed="rId12" cstate="print"/>
            <a:stretch>
              <a:fillRect/>
            </a:stretch>
          </p:blipFill>
          <p:spPr>
            <a:xfrm>
              <a:off x="6156706" y="7714090"/>
              <a:ext cx="74213" cy="73523"/>
            </a:xfrm>
            <a:prstGeom prst="rect">
              <a:avLst/>
            </a:prstGeom>
          </p:spPr>
        </p:pic>
      </p:grpSp>
      <p:sp>
        <p:nvSpPr>
          <p:cNvPr id="88" name="object 88"/>
          <p:cNvSpPr txBox="1"/>
          <p:nvPr/>
        </p:nvSpPr>
        <p:spPr>
          <a:xfrm>
            <a:off x="5689181" y="8049635"/>
            <a:ext cx="922019" cy="597535"/>
          </a:xfrm>
          <a:prstGeom prst="rect">
            <a:avLst/>
          </a:prstGeom>
        </p:spPr>
        <p:txBody>
          <a:bodyPr vert="horz" wrap="square" lIns="0" tIns="59690" rIns="0" bIns="0" rtlCol="0">
            <a:spAutoFit/>
          </a:bodyPr>
          <a:lstStyle/>
          <a:p>
            <a:pPr algn="ctr">
              <a:lnSpc>
                <a:spcPct val="100000"/>
              </a:lnSpc>
              <a:spcBef>
                <a:spcPts val="470"/>
              </a:spcBef>
            </a:pPr>
            <a:r>
              <a:rPr lang="fr-FR" sz="1100" b="1" spc="-10" dirty="0">
                <a:solidFill>
                  <a:srgbClr val="231F20"/>
                </a:solidFill>
                <a:latin typeface="Calibri"/>
                <a:cs typeface="Calibri"/>
              </a:rPr>
              <a:t>COMPLET</a:t>
            </a:r>
            <a:endParaRPr lang="fr-FR" sz="1100" b="1" dirty="0">
              <a:latin typeface="Calibri"/>
              <a:cs typeface="Calibri"/>
            </a:endParaRPr>
          </a:p>
          <a:p>
            <a:pPr algn="ctr">
              <a:lnSpc>
                <a:spcPts val="650"/>
              </a:lnSpc>
              <a:spcBef>
                <a:spcPts val="225"/>
              </a:spcBef>
            </a:pPr>
            <a:r>
              <a:rPr lang="fr-FR" sz="550" dirty="0">
                <a:solidFill>
                  <a:srgbClr val="231F20"/>
                </a:solidFill>
                <a:latin typeface="Calibri"/>
                <a:cs typeface="Calibri"/>
              </a:rPr>
              <a:t>contient</a:t>
            </a:r>
            <a:r>
              <a:rPr sz="550" spc="150" dirty="0">
                <a:solidFill>
                  <a:srgbClr val="231F20"/>
                </a:solidFill>
                <a:latin typeface="Calibri"/>
                <a:cs typeface="Calibri"/>
              </a:rPr>
              <a:t> </a:t>
            </a:r>
            <a:r>
              <a:rPr sz="550" dirty="0">
                <a:solidFill>
                  <a:srgbClr val="231F20"/>
                </a:solidFill>
                <a:latin typeface="Calibri"/>
                <a:cs typeface="Calibri"/>
              </a:rPr>
              <a:t>au</a:t>
            </a:r>
            <a:r>
              <a:rPr sz="550" spc="150" dirty="0">
                <a:solidFill>
                  <a:srgbClr val="231F20"/>
                </a:solidFill>
                <a:latin typeface="Calibri"/>
                <a:cs typeface="Calibri"/>
              </a:rPr>
              <a:t> </a:t>
            </a:r>
            <a:r>
              <a:rPr sz="550" spc="-10" dirty="0">
                <a:solidFill>
                  <a:srgbClr val="231F20"/>
                </a:solidFill>
                <a:latin typeface="Calibri"/>
                <a:cs typeface="Calibri"/>
              </a:rPr>
              <a:t>moins</a:t>
            </a:r>
            <a:endParaRPr sz="550" dirty="0">
              <a:latin typeface="Calibri"/>
              <a:cs typeface="Calibri"/>
            </a:endParaRPr>
          </a:p>
          <a:p>
            <a:pPr marL="12065" marR="5080" algn="ctr">
              <a:lnSpc>
                <a:spcPts val="640"/>
              </a:lnSpc>
              <a:spcBef>
                <a:spcPts val="25"/>
              </a:spcBef>
            </a:pPr>
            <a:r>
              <a:rPr sz="550" dirty="0">
                <a:solidFill>
                  <a:srgbClr val="231F20"/>
                </a:solidFill>
                <a:latin typeface="Calibri"/>
                <a:cs typeface="Calibri"/>
              </a:rPr>
              <a:t>14</a:t>
            </a:r>
            <a:r>
              <a:rPr sz="550" spc="130" dirty="0">
                <a:solidFill>
                  <a:srgbClr val="231F20"/>
                </a:solidFill>
                <a:latin typeface="Calibri"/>
                <a:cs typeface="Calibri"/>
              </a:rPr>
              <a:t> </a:t>
            </a:r>
            <a:r>
              <a:rPr sz="550" dirty="0">
                <a:solidFill>
                  <a:srgbClr val="231F20"/>
                </a:solidFill>
                <a:latin typeface="Calibri"/>
                <a:cs typeface="Calibri"/>
              </a:rPr>
              <a:t>caractères</a:t>
            </a:r>
            <a:r>
              <a:rPr sz="550" spc="130" dirty="0">
                <a:solidFill>
                  <a:srgbClr val="231F20"/>
                </a:solidFill>
                <a:latin typeface="Calibri"/>
                <a:cs typeface="Calibri"/>
              </a:rPr>
              <a:t> </a:t>
            </a:r>
            <a:r>
              <a:rPr sz="550" dirty="0">
                <a:solidFill>
                  <a:srgbClr val="231F20"/>
                </a:solidFill>
                <a:latin typeface="Calibri"/>
                <a:cs typeface="Calibri"/>
              </a:rPr>
              <a:t>et</a:t>
            </a:r>
            <a:r>
              <a:rPr sz="550" spc="130" dirty="0">
                <a:solidFill>
                  <a:srgbClr val="231F20"/>
                </a:solidFill>
                <a:latin typeface="Calibri"/>
                <a:cs typeface="Calibri"/>
              </a:rPr>
              <a:t> </a:t>
            </a:r>
            <a:r>
              <a:rPr sz="550" dirty="0">
                <a:solidFill>
                  <a:srgbClr val="231F20"/>
                </a:solidFill>
                <a:latin typeface="Calibri"/>
                <a:cs typeface="Calibri"/>
              </a:rPr>
              <a:t>4</a:t>
            </a:r>
            <a:r>
              <a:rPr sz="550" spc="130" dirty="0">
                <a:solidFill>
                  <a:srgbClr val="231F20"/>
                </a:solidFill>
                <a:latin typeface="Calibri"/>
                <a:cs typeface="Calibri"/>
              </a:rPr>
              <a:t> </a:t>
            </a:r>
            <a:r>
              <a:rPr sz="550" spc="-10" dirty="0">
                <a:solidFill>
                  <a:srgbClr val="231F20"/>
                </a:solidFill>
                <a:latin typeface="Calibri"/>
                <a:cs typeface="Calibri"/>
              </a:rPr>
              <a:t>types</a:t>
            </a:r>
            <a:r>
              <a:rPr sz="550" spc="500" dirty="0">
                <a:solidFill>
                  <a:srgbClr val="231F20"/>
                </a:solidFill>
                <a:latin typeface="Calibri"/>
                <a:cs typeface="Calibri"/>
              </a:rPr>
              <a:t> </a:t>
            </a:r>
            <a:r>
              <a:rPr sz="550" dirty="0">
                <a:solidFill>
                  <a:srgbClr val="231F20"/>
                </a:solidFill>
                <a:latin typeface="Calibri"/>
                <a:cs typeface="Calibri"/>
              </a:rPr>
              <a:t>différents</a:t>
            </a:r>
            <a:r>
              <a:rPr sz="550" spc="135" dirty="0">
                <a:solidFill>
                  <a:srgbClr val="231F20"/>
                </a:solidFill>
                <a:latin typeface="Calibri"/>
                <a:cs typeface="Calibri"/>
              </a:rPr>
              <a:t> </a:t>
            </a:r>
            <a:r>
              <a:rPr sz="550" dirty="0">
                <a:solidFill>
                  <a:srgbClr val="231F20"/>
                </a:solidFill>
                <a:latin typeface="Calibri"/>
                <a:cs typeface="Calibri"/>
              </a:rPr>
              <a:t>:</a:t>
            </a:r>
            <a:r>
              <a:rPr sz="550" spc="140" dirty="0">
                <a:solidFill>
                  <a:srgbClr val="231F20"/>
                </a:solidFill>
                <a:latin typeface="Calibri"/>
                <a:cs typeface="Calibri"/>
              </a:rPr>
              <a:t> </a:t>
            </a:r>
            <a:r>
              <a:rPr sz="550" dirty="0">
                <a:solidFill>
                  <a:srgbClr val="231F20"/>
                </a:solidFill>
                <a:latin typeface="Calibri"/>
                <a:cs typeface="Calibri"/>
              </a:rPr>
              <a:t>des</a:t>
            </a:r>
            <a:r>
              <a:rPr sz="550" spc="135" dirty="0">
                <a:solidFill>
                  <a:srgbClr val="231F20"/>
                </a:solidFill>
                <a:latin typeface="Calibri"/>
                <a:cs typeface="Calibri"/>
              </a:rPr>
              <a:t> </a:t>
            </a:r>
            <a:r>
              <a:rPr sz="550" spc="-10" dirty="0">
                <a:solidFill>
                  <a:srgbClr val="231F20"/>
                </a:solidFill>
                <a:latin typeface="Calibri"/>
                <a:cs typeface="Calibri"/>
              </a:rPr>
              <a:t>minuscules,</a:t>
            </a:r>
            <a:r>
              <a:rPr sz="550" spc="500" dirty="0">
                <a:solidFill>
                  <a:srgbClr val="231F20"/>
                </a:solidFill>
                <a:latin typeface="Calibri"/>
                <a:cs typeface="Calibri"/>
              </a:rPr>
              <a:t> </a:t>
            </a:r>
            <a:r>
              <a:rPr sz="550" dirty="0">
                <a:solidFill>
                  <a:srgbClr val="231F20"/>
                </a:solidFill>
                <a:latin typeface="Calibri"/>
                <a:cs typeface="Calibri"/>
              </a:rPr>
              <a:t>des</a:t>
            </a:r>
            <a:r>
              <a:rPr sz="550" spc="180" dirty="0">
                <a:solidFill>
                  <a:srgbClr val="231F20"/>
                </a:solidFill>
                <a:latin typeface="Calibri"/>
                <a:cs typeface="Calibri"/>
              </a:rPr>
              <a:t> </a:t>
            </a:r>
            <a:r>
              <a:rPr sz="550" dirty="0">
                <a:solidFill>
                  <a:srgbClr val="231F20"/>
                </a:solidFill>
                <a:latin typeface="Calibri"/>
                <a:cs typeface="Calibri"/>
              </a:rPr>
              <a:t>majuscules,</a:t>
            </a:r>
            <a:r>
              <a:rPr sz="550" spc="185" dirty="0">
                <a:solidFill>
                  <a:srgbClr val="231F20"/>
                </a:solidFill>
                <a:latin typeface="Calibri"/>
                <a:cs typeface="Calibri"/>
              </a:rPr>
              <a:t> </a:t>
            </a:r>
            <a:r>
              <a:rPr sz="550" dirty="0">
                <a:solidFill>
                  <a:srgbClr val="231F20"/>
                </a:solidFill>
                <a:latin typeface="Calibri"/>
                <a:cs typeface="Calibri"/>
              </a:rPr>
              <a:t>des</a:t>
            </a:r>
            <a:r>
              <a:rPr sz="550" spc="185" dirty="0">
                <a:solidFill>
                  <a:srgbClr val="231F20"/>
                </a:solidFill>
                <a:latin typeface="Calibri"/>
                <a:cs typeface="Calibri"/>
              </a:rPr>
              <a:t> </a:t>
            </a:r>
            <a:r>
              <a:rPr sz="550" spc="-10" dirty="0">
                <a:solidFill>
                  <a:srgbClr val="231F20"/>
                </a:solidFill>
                <a:latin typeface="Calibri"/>
                <a:cs typeface="Calibri"/>
              </a:rPr>
              <a:t>chiffres</a:t>
            </a:r>
            <a:endParaRPr sz="550" dirty="0">
              <a:latin typeface="Calibri"/>
              <a:cs typeface="Calibri"/>
            </a:endParaRPr>
          </a:p>
        </p:txBody>
      </p:sp>
      <p:sp>
        <p:nvSpPr>
          <p:cNvPr id="89" name="object 89"/>
          <p:cNvSpPr txBox="1"/>
          <p:nvPr/>
        </p:nvSpPr>
        <p:spPr>
          <a:xfrm>
            <a:off x="5717144" y="8613975"/>
            <a:ext cx="866140" cy="196215"/>
          </a:xfrm>
          <a:prstGeom prst="rect">
            <a:avLst/>
          </a:prstGeom>
        </p:spPr>
        <p:txBody>
          <a:bodyPr vert="horz" wrap="square" lIns="0" tIns="21590" rIns="0" bIns="0" rtlCol="0">
            <a:spAutoFit/>
          </a:bodyPr>
          <a:lstStyle/>
          <a:p>
            <a:pPr marL="250825" marR="5080" indent="-238760">
              <a:lnSpc>
                <a:spcPts val="640"/>
              </a:lnSpc>
              <a:spcBef>
                <a:spcPts val="170"/>
              </a:spcBef>
            </a:pPr>
            <a:r>
              <a:rPr sz="550" dirty="0">
                <a:solidFill>
                  <a:srgbClr val="231F20"/>
                </a:solidFill>
                <a:latin typeface="Calibri"/>
                <a:cs typeface="Calibri"/>
              </a:rPr>
              <a:t>et</a:t>
            </a:r>
            <a:r>
              <a:rPr sz="550" spc="140" dirty="0">
                <a:solidFill>
                  <a:srgbClr val="231F20"/>
                </a:solidFill>
                <a:latin typeface="Calibri"/>
                <a:cs typeface="Calibri"/>
              </a:rPr>
              <a:t> </a:t>
            </a:r>
            <a:r>
              <a:rPr sz="550" dirty="0">
                <a:solidFill>
                  <a:srgbClr val="231F20"/>
                </a:solidFill>
                <a:latin typeface="Calibri"/>
                <a:cs typeface="Calibri"/>
              </a:rPr>
              <a:t>des</a:t>
            </a:r>
            <a:r>
              <a:rPr sz="550" spc="140" dirty="0">
                <a:solidFill>
                  <a:srgbClr val="231F20"/>
                </a:solidFill>
                <a:latin typeface="Calibri"/>
                <a:cs typeface="Calibri"/>
              </a:rPr>
              <a:t> </a:t>
            </a:r>
            <a:r>
              <a:rPr sz="550" dirty="0">
                <a:solidFill>
                  <a:srgbClr val="231F20"/>
                </a:solidFill>
                <a:latin typeface="Calibri"/>
                <a:cs typeface="Calibri"/>
              </a:rPr>
              <a:t>caractères</a:t>
            </a:r>
            <a:r>
              <a:rPr sz="550" spc="140" dirty="0">
                <a:solidFill>
                  <a:srgbClr val="231F20"/>
                </a:solidFill>
                <a:latin typeface="Calibri"/>
                <a:cs typeface="Calibri"/>
              </a:rPr>
              <a:t> </a:t>
            </a:r>
            <a:r>
              <a:rPr sz="550" spc="-10" dirty="0">
                <a:solidFill>
                  <a:srgbClr val="231F20"/>
                </a:solidFill>
                <a:latin typeface="Calibri"/>
                <a:cs typeface="Calibri"/>
              </a:rPr>
              <a:t>spéciaux</a:t>
            </a:r>
            <a:r>
              <a:rPr sz="550" spc="50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dirty="0">
                <a:solidFill>
                  <a:srgbClr val="231F20"/>
                </a:solidFill>
                <a:latin typeface="Calibri"/>
                <a:cs typeface="Calibri"/>
              </a:rPr>
              <a:t>€,</a:t>
            </a:r>
            <a:r>
              <a:rPr sz="550" spc="40" dirty="0">
                <a:solidFill>
                  <a:srgbClr val="231F20"/>
                </a:solidFill>
                <a:latin typeface="Calibri"/>
                <a:cs typeface="Calibri"/>
              </a:rPr>
              <a:t> </a:t>
            </a:r>
            <a:r>
              <a:rPr sz="550" spc="50" dirty="0">
                <a:solidFill>
                  <a:srgbClr val="231F20"/>
                </a:solidFill>
                <a:latin typeface="Calibri"/>
                <a:cs typeface="Calibri"/>
              </a:rPr>
              <a:t>#…)</a:t>
            </a:r>
            <a:endParaRPr sz="550" dirty="0">
              <a:latin typeface="Calibri"/>
              <a:cs typeface="Calibri"/>
            </a:endParaRPr>
          </a:p>
        </p:txBody>
      </p:sp>
      <p:grpSp>
        <p:nvGrpSpPr>
          <p:cNvPr id="90" name="object 90"/>
          <p:cNvGrpSpPr/>
          <p:nvPr/>
        </p:nvGrpSpPr>
        <p:grpSpPr>
          <a:xfrm>
            <a:off x="4775778" y="5740497"/>
            <a:ext cx="13848080" cy="4742180"/>
            <a:chOff x="4775778" y="5740497"/>
            <a:chExt cx="13848080" cy="4742180"/>
          </a:xfrm>
        </p:grpSpPr>
        <p:sp>
          <p:nvSpPr>
            <p:cNvPr id="91" name="object 91"/>
            <p:cNvSpPr/>
            <p:nvPr/>
          </p:nvSpPr>
          <p:spPr>
            <a:xfrm>
              <a:off x="5078053" y="6738531"/>
              <a:ext cx="2144395" cy="24765"/>
            </a:xfrm>
            <a:custGeom>
              <a:avLst/>
              <a:gdLst/>
              <a:ahLst/>
              <a:cxnLst/>
              <a:rect l="l" t="t" r="r" b="b"/>
              <a:pathLst>
                <a:path w="2144395" h="24765">
                  <a:moveTo>
                    <a:pt x="2144184" y="24691"/>
                  </a:moveTo>
                  <a:lnTo>
                    <a:pt x="0" y="24691"/>
                  </a:lnTo>
                  <a:lnTo>
                    <a:pt x="0" y="0"/>
                  </a:lnTo>
                  <a:lnTo>
                    <a:pt x="2144184" y="0"/>
                  </a:lnTo>
                  <a:lnTo>
                    <a:pt x="2144184" y="24691"/>
                  </a:lnTo>
                  <a:close/>
                </a:path>
              </a:pathLst>
            </a:custGeom>
            <a:solidFill>
              <a:srgbClr val="9BCCC1"/>
            </a:solidFill>
          </p:spPr>
          <p:txBody>
            <a:bodyPr wrap="square" lIns="0" tIns="0" rIns="0" bIns="0" rtlCol="0"/>
            <a:lstStyle/>
            <a:p>
              <a:endParaRPr dirty="0"/>
            </a:p>
          </p:txBody>
        </p:sp>
        <p:pic>
          <p:nvPicPr>
            <p:cNvPr id="92" name="object 92"/>
            <p:cNvPicPr/>
            <p:nvPr/>
          </p:nvPicPr>
          <p:blipFill>
            <a:blip r:embed="rId13" cstate="print"/>
            <a:stretch>
              <a:fillRect/>
            </a:stretch>
          </p:blipFill>
          <p:spPr>
            <a:xfrm>
              <a:off x="5934250" y="6639315"/>
              <a:ext cx="334162" cy="81467"/>
            </a:xfrm>
            <a:prstGeom prst="rect">
              <a:avLst/>
            </a:prstGeom>
          </p:spPr>
        </p:pic>
        <p:sp>
          <p:nvSpPr>
            <p:cNvPr id="93" name="object 93"/>
            <p:cNvSpPr/>
            <p:nvPr/>
          </p:nvSpPr>
          <p:spPr>
            <a:xfrm>
              <a:off x="7234517" y="6738537"/>
              <a:ext cx="2160270" cy="25400"/>
            </a:xfrm>
            <a:custGeom>
              <a:avLst/>
              <a:gdLst/>
              <a:ahLst/>
              <a:cxnLst/>
              <a:rect l="l" t="t" r="r" b="b"/>
              <a:pathLst>
                <a:path w="2160270" h="25400">
                  <a:moveTo>
                    <a:pt x="2159901" y="5041"/>
                  </a:moveTo>
                  <a:lnTo>
                    <a:pt x="2156853" y="5041"/>
                  </a:lnTo>
                  <a:lnTo>
                    <a:pt x="2156853" y="0"/>
                  </a:lnTo>
                  <a:lnTo>
                    <a:pt x="0" y="0"/>
                  </a:lnTo>
                  <a:lnTo>
                    <a:pt x="0" y="5041"/>
                  </a:lnTo>
                  <a:lnTo>
                    <a:pt x="0" y="18910"/>
                  </a:lnTo>
                  <a:lnTo>
                    <a:pt x="0" y="25209"/>
                  </a:lnTo>
                  <a:lnTo>
                    <a:pt x="2156955" y="25209"/>
                  </a:lnTo>
                  <a:lnTo>
                    <a:pt x="2156955" y="18910"/>
                  </a:lnTo>
                  <a:lnTo>
                    <a:pt x="2159901" y="18910"/>
                  </a:lnTo>
                  <a:lnTo>
                    <a:pt x="2159901" y="5041"/>
                  </a:lnTo>
                  <a:close/>
                </a:path>
              </a:pathLst>
            </a:custGeom>
            <a:solidFill>
              <a:srgbClr val="D6EAE2"/>
            </a:solidFill>
          </p:spPr>
          <p:txBody>
            <a:bodyPr wrap="square" lIns="0" tIns="0" rIns="0" bIns="0" rtlCol="0"/>
            <a:lstStyle/>
            <a:p>
              <a:endParaRPr dirty="0"/>
            </a:p>
          </p:txBody>
        </p:sp>
        <p:pic>
          <p:nvPicPr>
            <p:cNvPr id="94" name="object 94"/>
            <p:cNvPicPr/>
            <p:nvPr/>
          </p:nvPicPr>
          <p:blipFill>
            <a:blip r:embed="rId10" cstate="print"/>
            <a:stretch>
              <a:fillRect/>
            </a:stretch>
          </p:blipFill>
          <p:spPr>
            <a:xfrm>
              <a:off x="7196803" y="6712020"/>
              <a:ext cx="78867" cy="77713"/>
            </a:xfrm>
            <a:prstGeom prst="rect">
              <a:avLst/>
            </a:prstGeom>
          </p:spPr>
        </p:pic>
        <p:pic>
          <p:nvPicPr>
            <p:cNvPr id="95" name="object 95"/>
            <p:cNvPicPr/>
            <p:nvPr/>
          </p:nvPicPr>
          <p:blipFill>
            <a:blip r:embed="rId14" cstate="print"/>
            <a:stretch>
              <a:fillRect/>
            </a:stretch>
          </p:blipFill>
          <p:spPr>
            <a:xfrm>
              <a:off x="4948138" y="6693089"/>
              <a:ext cx="153663" cy="102864"/>
            </a:xfrm>
            <a:prstGeom prst="rect">
              <a:avLst/>
            </a:prstGeom>
          </p:spPr>
        </p:pic>
        <p:sp>
          <p:nvSpPr>
            <p:cNvPr id="96" name="object 96"/>
            <p:cNvSpPr/>
            <p:nvPr/>
          </p:nvSpPr>
          <p:spPr>
            <a:xfrm>
              <a:off x="4813561" y="6548843"/>
              <a:ext cx="4740910" cy="2667000"/>
            </a:xfrm>
            <a:custGeom>
              <a:avLst/>
              <a:gdLst/>
              <a:ahLst/>
              <a:cxnLst/>
              <a:rect l="l" t="t" r="r" b="b"/>
              <a:pathLst>
                <a:path w="4740909" h="2667000">
                  <a:moveTo>
                    <a:pt x="133566" y="0"/>
                  </a:moveTo>
                  <a:lnTo>
                    <a:pt x="91349" y="6809"/>
                  </a:lnTo>
                  <a:lnTo>
                    <a:pt x="54683" y="25770"/>
                  </a:lnTo>
                  <a:lnTo>
                    <a:pt x="25770" y="54683"/>
                  </a:lnTo>
                  <a:lnTo>
                    <a:pt x="6809" y="91349"/>
                  </a:lnTo>
                  <a:lnTo>
                    <a:pt x="0" y="133566"/>
                  </a:lnTo>
                  <a:lnTo>
                    <a:pt x="0" y="2532854"/>
                  </a:lnTo>
                  <a:lnTo>
                    <a:pt x="6809" y="2575067"/>
                  </a:lnTo>
                  <a:lnTo>
                    <a:pt x="25770" y="2611729"/>
                  </a:lnTo>
                  <a:lnTo>
                    <a:pt x="54683" y="2640641"/>
                  </a:lnTo>
                  <a:lnTo>
                    <a:pt x="91349" y="2659601"/>
                  </a:lnTo>
                  <a:lnTo>
                    <a:pt x="133566" y="2666410"/>
                  </a:lnTo>
                  <a:lnTo>
                    <a:pt x="4606728" y="2666410"/>
                  </a:lnTo>
                  <a:lnTo>
                    <a:pt x="4648946" y="2659601"/>
                  </a:lnTo>
                  <a:lnTo>
                    <a:pt x="4685611" y="2640641"/>
                  </a:lnTo>
                  <a:lnTo>
                    <a:pt x="4714525" y="2611729"/>
                  </a:lnTo>
                  <a:lnTo>
                    <a:pt x="4733486" y="2575067"/>
                  </a:lnTo>
                  <a:lnTo>
                    <a:pt x="4740295" y="2532854"/>
                  </a:lnTo>
                  <a:lnTo>
                    <a:pt x="4740295" y="133566"/>
                  </a:lnTo>
                  <a:lnTo>
                    <a:pt x="4733486" y="91349"/>
                  </a:lnTo>
                  <a:lnTo>
                    <a:pt x="4714525" y="54683"/>
                  </a:lnTo>
                  <a:lnTo>
                    <a:pt x="4685611" y="25770"/>
                  </a:lnTo>
                  <a:lnTo>
                    <a:pt x="4648946" y="6809"/>
                  </a:lnTo>
                  <a:lnTo>
                    <a:pt x="4606728" y="0"/>
                  </a:lnTo>
                  <a:lnTo>
                    <a:pt x="133566" y="0"/>
                  </a:lnTo>
                  <a:close/>
                </a:path>
              </a:pathLst>
            </a:custGeom>
            <a:ln w="75390">
              <a:solidFill>
                <a:srgbClr val="FFFFFF"/>
              </a:solidFill>
            </a:ln>
          </p:spPr>
          <p:txBody>
            <a:bodyPr wrap="square" lIns="0" tIns="0" rIns="0" bIns="0" rtlCol="0"/>
            <a:lstStyle/>
            <a:p>
              <a:endParaRPr dirty="0"/>
            </a:p>
          </p:txBody>
        </p:sp>
        <p:sp>
          <p:nvSpPr>
            <p:cNvPr id="97" name="object 97"/>
            <p:cNvSpPr/>
            <p:nvPr/>
          </p:nvSpPr>
          <p:spPr>
            <a:xfrm>
              <a:off x="8953974" y="5771930"/>
              <a:ext cx="9638665" cy="4679315"/>
            </a:xfrm>
            <a:custGeom>
              <a:avLst/>
              <a:gdLst/>
              <a:ahLst/>
              <a:cxnLst/>
              <a:rect l="l" t="t" r="r" b="b"/>
              <a:pathLst>
                <a:path w="9638665" h="4679315">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10151"/>
                  </a:lnTo>
                  <a:lnTo>
                    <a:pt x="134048" y="1957390"/>
                  </a:lnTo>
                  <a:lnTo>
                    <a:pt x="120212" y="2003515"/>
                  </a:lnTo>
                  <a:lnTo>
                    <a:pt x="98162" y="2047719"/>
                  </a:lnTo>
                  <a:lnTo>
                    <a:pt x="68723" y="2089192"/>
                  </a:lnTo>
                  <a:lnTo>
                    <a:pt x="32721" y="2127128"/>
                  </a:lnTo>
                  <a:lnTo>
                    <a:pt x="18773" y="2133443"/>
                  </a:lnTo>
                  <a:lnTo>
                    <a:pt x="8319" y="2143793"/>
                  </a:lnTo>
                  <a:lnTo>
                    <a:pt x="1885" y="2156828"/>
                  </a:lnTo>
                  <a:lnTo>
                    <a:pt x="0" y="2172656"/>
                  </a:lnTo>
                  <a:lnTo>
                    <a:pt x="1885" y="2187028"/>
                  </a:lnTo>
                  <a:lnTo>
                    <a:pt x="8319" y="2200063"/>
                  </a:lnTo>
                  <a:lnTo>
                    <a:pt x="18773" y="2210413"/>
                  </a:lnTo>
                  <a:lnTo>
                    <a:pt x="32721" y="2216728"/>
                  </a:lnTo>
                  <a:lnTo>
                    <a:pt x="68723" y="2254664"/>
                  </a:lnTo>
                  <a:lnTo>
                    <a:pt x="98162" y="2296138"/>
                  </a:lnTo>
                  <a:lnTo>
                    <a:pt x="120212" y="2340341"/>
                  </a:lnTo>
                  <a:lnTo>
                    <a:pt x="134048" y="2386466"/>
                  </a:lnTo>
                  <a:lnTo>
                    <a:pt x="138843" y="2433706"/>
                  </a:lnTo>
                  <a:lnTo>
                    <a:pt x="138843" y="4268425"/>
                  </a:lnTo>
                  <a:lnTo>
                    <a:pt x="141608" y="4316300"/>
                  </a:lnTo>
                  <a:lnTo>
                    <a:pt x="149697" y="4362554"/>
                  </a:lnTo>
                  <a:lnTo>
                    <a:pt x="162802" y="4406877"/>
                  </a:lnTo>
                  <a:lnTo>
                    <a:pt x="180614" y="4448962"/>
                  </a:lnTo>
                  <a:lnTo>
                    <a:pt x="202824" y="4488501"/>
                  </a:lnTo>
                  <a:lnTo>
                    <a:pt x="229126" y="4525185"/>
                  </a:lnTo>
                  <a:lnTo>
                    <a:pt x="259209" y="4558708"/>
                  </a:lnTo>
                  <a:lnTo>
                    <a:pt x="292766" y="4588759"/>
                  </a:lnTo>
                  <a:lnTo>
                    <a:pt x="329488" y="4615033"/>
                  </a:lnTo>
                  <a:lnTo>
                    <a:pt x="369067" y="4637220"/>
                  </a:lnTo>
                  <a:lnTo>
                    <a:pt x="411195" y="4655013"/>
                  </a:lnTo>
                  <a:lnTo>
                    <a:pt x="455562" y="4668104"/>
                  </a:lnTo>
                  <a:lnTo>
                    <a:pt x="501861" y="4676184"/>
                  </a:lnTo>
                  <a:lnTo>
                    <a:pt x="549784" y="4678946"/>
                  </a:lnTo>
                  <a:lnTo>
                    <a:pt x="9227143" y="4678946"/>
                  </a:lnTo>
                  <a:lnTo>
                    <a:pt x="9275065" y="4676184"/>
                  </a:lnTo>
                  <a:lnTo>
                    <a:pt x="9321363" y="4668104"/>
                  </a:lnTo>
                  <a:lnTo>
                    <a:pt x="9365729" y="4655013"/>
                  </a:lnTo>
                  <a:lnTo>
                    <a:pt x="9407855" y="4637220"/>
                  </a:lnTo>
                  <a:lnTo>
                    <a:pt x="9447432" y="4615033"/>
                  </a:lnTo>
                  <a:lnTo>
                    <a:pt x="9484152" y="4588759"/>
                  </a:lnTo>
                  <a:lnTo>
                    <a:pt x="9517707" y="4558708"/>
                  </a:lnTo>
                  <a:lnTo>
                    <a:pt x="9547788" y="4525185"/>
                  </a:lnTo>
                  <a:lnTo>
                    <a:pt x="9574087" y="4488501"/>
                  </a:lnTo>
                  <a:lnTo>
                    <a:pt x="9596296" y="4448962"/>
                  </a:lnTo>
                  <a:lnTo>
                    <a:pt x="9614106" y="4406877"/>
                  </a:lnTo>
                  <a:lnTo>
                    <a:pt x="9627209" y="4362554"/>
                  </a:lnTo>
                  <a:lnTo>
                    <a:pt x="9635298" y="4316300"/>
                  </a:lnTo>
                  <a:lnTo>
                    <a:pt x="9638062" y="426842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98" name="object 98"/>
            <p:cNvSpPr/>
            <p:nvPr/>
          </p:nvSpPr>
          <p:spPr>
            <a:xfrm>
              <a:off x="8953953" y="5771930"/>
              <a:ext cx="9638665" cy="4679315"/>
            </a:xfrm>
            <a:custGeom>
              <a:avLst/>
              <a:gdLst/>
              <a:ahLst/>
              <a:cxnLst/>
              <a:rect l="l" t="t" r="r" b="b"/>
              <a:pathLst>
                <a:path w="9638665" h="4679315">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10151"/>
                  </a:lnTo>
                  <a:lnTo>
                    <a:pt x="134069" y="1957390"/>
                  </a:lnTo>
                  <a:lnTo>
                    <a:pt x="120233" y="2003515"/>
                  </a:lnTo>
                  <a:lnTo>
                    <a:pt x="98183" y="2047719"/>
                  </a:lnTo>
                  <a:lnTo>
                    <a:pt x="68744" y="2089192"/>
                  </a:lnTo>
                  <a:lnTo>
                    <a:pt x="32742" y="2127128"/>
                  </a:lnTo>
                  <a:lnTo>
                    <a:pt x="18794" y="2133443"/>
                  </a:lnTo>
                  <a:lnTo>
                    <a:pt x="8340" y="2143793"/>
                  </a:lnTo>
                  <a:lnTo>
                    <a:pt x="1906" y="2156828"/>
                  </a:lnTo>
                  <a:lnTo>
                    <a:pt x="20" y="2171200"/>
                  </a:lnTo>
                  <a:lnTo>
                    <a:pt x="0" y="2171441"/>
                  </a:lnTo>
                  <a:lnTo>
                    <a:pt x="20" y="2171682"/>
                  </a:lnTo>
                  <a:lnTo>
                    <a:pt x="0" y="2171923"/>
                  </a:lnTo>
                  <a:lnTo>
                    <a:pt x="20" y="2172164"/>
                  </a:lnTo>
                  <a:lnTo>
                    <a:pt x="0" y="2172415"/>
                  </a:lnTo>
                  <a:lnTo>
                    <a:pt x="20" y="2172656"/>
                  </a:lnTo>
                  <a:lnTo>
                    <a:pt x="1906" y="2187028"/>
                  </a:lnTo>
                  <a:lnTo>
                    <a:pt x="8340" y="2200063"/>
                  </a:lnTo>
                  <a:lnTo>
                    <a:pt x="18794" y="2210413"/>
                  </a:lnTo>
                  <a:lnTo>
                    <a:pt x="32742" y="2216728"/>
                  </a:lnTo>
                  <a:lnTo>
                    <a:pt x="68744" y="2254664"/>
                  </a:lnTo>
                  <a:lnTo>
                    <a:pt x="98183" y="2296138"/>
                  </a:lnTo>
                  <a:lnTo>
                    <a:pt x="120233" y="2340341"/>
                  </a:lnTo>
                  <a:lnTo>
                    <a:pt x="134069" y="2386466"/>
                  </a:lnTo>
                  <a:lnTo>
                    <a:pt x="138864" y="2433706"/>
                  </a:lnTo>
                  <a:lnTo>
                    <a:pt x="138864" y="4268425"/>
                  </a:lnTo>
                  <a:lnTo>
                    <a:pt x="141629" y="4316300"/>
                  </a:lnTo>
                  <a:lnTo>
                    <a:pt x="149718" y="4362554"/>
                  </a:lnTo>
                  <a:lnTo>
                    <a:pt x="162823" y="4406877"/>
                  </a:lnTo>
                  <a:lnTo>
                    <a:pt x="180635" y="4448962"/>
                  </a:lnTo>
                  <a:lnTo>
                    <a:pt x="202845" y="4488501"/>
                  </a:lnTo>
                  <a:lnTo>
                    <a:pt x="229147" y="4525185"/>
                  </a:lnTo>
                  <a:lnTo>
                    <a:pt x="259230" y="4558708"/>
                  </a:lnTo>
                  <a:lnTo>
                    <a:pt x="292787" y="4588759"/>
                  </a:lnTo>
                  <a:lnTo>
                    <a:pt x="329509" y="4615033"/>
                  </a:lnTo>
                  <a:lnTo>
                    <a:pt x="369088" y="4637220"/>
                  </a:lnTo>
                  <a:lnTo>
                    <a:pt x="411216" y="4655013"/>
                  </a:lnTo>
                  <a:lnTo>
                    <a:pt x="455583" y="4668104"/>
                  </a:lnTo>
                  <a:lnTo>
                    <a:pt x="501882" y="4676184"/>
                  </a:lnTo>
                  <a:lnTo>
                    <a:pt x="549805" y="4678946"/>
                  </a:lnTo>
                  <a:lnTo>
                    <a:pt x="762395" y="4678946"/>
                  </a:lnTo>
                  <a:lnTo>
                    <a:pt x="8990815" y="4678946"/>
                  </a:lnTo>
                  <a:lnTo>
                    <a:pt x="9227164" y="4678946"/>
                  </a:lnTo>
                  <a:lnTo>
                    <a:pt x="9275086" y="4676184"/>
                  </a:lnTo>
                  <a:lnTo>
                    <a:pt x="9321384" y="4668104"/>
                  </a:lnTo>
                  <a:lnTo>
                    <a:pt x="9365750" y="4655013"/>
                  </a:lnTo>
                  <a:lnTo>
                    <a:pt x="9407876" y="4637220"/>
                  </a:lnTo>
                  <a:lnTo>
                    <a:pt x="9447453" y="4615033"/>
                  </a:lnTo>
                  <a:lnTo>
                    <a:pt x="9484173" y="4588759"/>
                  </a:lnTo>
                  <a:lnTo>
                    <a:pt x="9517728" y="4558708"/>
                  </a:lnTo>
                  <a:lnTo>
                    <a:pt x="9547809" y="4525185"/>
                  </a:lnTo>
                  <a:lnTo>
                    <a:pt x="9574108" y="4488501"/>
                  </a:lnTo>
                  <a:lnTo>
                    <a:pt x="9596317" y="4448962"/>
                  </a:lnTo>
                  <a:lnTo>
                    <a:pt x="9614127" y="4406877"/>
                  </a:lnTo>
                  <a:lnTo>
                    <a:pt x="9627230" y="4362554"/>
                  </a:lnTo>
                  <a:lnTo>
                    <a:pt x="9635318" y="4316300"/>
                  </a:lnTo>
                  <a:lnTo>
                    <a:pt x="9638083" y="4268425"/>
                  </a:lnTo>
                  <a:lnTo>
                    <a:pt x="9638083" y="1262527"/>
                  </a:lnTo>
                  <a:lnTo>
                    <a:pt x="9638083" y="61741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sp>
          <p:nvSpPr>
            <p:cNvPr id="99" name="object 99"/>
            <p:cNvSpPr/>
            <p:nvPr/>
          </p:nvSpPr>
          <p:spPr>
            <a:xfrm>
              <a:off x="9575554" y="8557159"/>
              <a:ext cx="1760855" cy="0"/>
            </a:xfrm>
            <a:custGeom>
              <a:avLst/>
              <a:gdLst/>
              <a:ahLst/>
              <a:cxnLst/>
              <a:rect l="l" t="t" r="r" b="b"/>
              <a:pathLst>
                <a:path w="1760854">
                  <a:moveTo>
                    <a:pt x="0" y="0"/>
                  </a:moveTo>
                  <a:lnTo>
                    <a:pt x="1760522" y="0"/>
                  </a:lnTo>
                </a:path>
              </a:pathLst>
            </a:custGeom>
            <a:ln w="14659">
              <a:solidFill>
                <a:srgbClr val="231F20"/>
              </a:solidFill>
            </a:ln>
          </p:spPr>
          <p:txBody>
            <a:bodyPr wrap="square" lIns="0" tIns="0" rIns="0" bIns="0" rtlCol="0"/>
            <a:lstStyle/>
            <a:p>
              <a:endParaRPr dirty="0"/>
            </a:p>
          </p:txBody>
        </p:sp>
      </p:grpSp>
      <p:grpSp>
        <p:nvGrpSpPr>
          <p:cNvPr id="145" name="object 110">
            <a:extLst>
              <a:ext uri="{FF2B5EF4-FFF2-40B4-BE49-F238E27FC236}">
                <a16:creationId xmlns:a16="http://schemas.microsoft.com/office/drawing/2014/main" id="{34812AFA-7521-97DB-EFE3-B7823F08381D}"/>
              </a:ext>
            </a:extLst>
          </p:cNvPr>
          <p:cNvGrpSpPr/>
          <p:nvPr/>
        </p:nvGrpSpPr>
        <p:grpSpPr>
          <a:xfrm>
            <a:off x="1238349" y="4182479"/>
            <a:ext cx="5582920" cy="3279775"/>
            <a:chOff x="1238349" y="4182479"/>
            <a:chExt cx="5582920" cy="3279775"/>
          </a:xfrm>
        </p:grpSpPr>
        <p:sp>
          <p:nvSpPr>
            <p:cNvPr id="146" name="object 111">
              <a:extLst>
                <a:ext uri="{FF2B5EF4-FFF2-40B4-BE49-F238E27FC236}">
                  <a16:creationId xmlns:a16="http://schemas.microsoft.com/office/drawing/2014/main" id="{4DADF961-F9D7-CEEF-2F68-82B16F859CD5}"/>
                </a:ext>
              </a:extLst>
            </p:cNvPr>
            <p:cNvSpPr/>
            <p:nvPr/>
          </p:nvSpPr>
          <p:spPr>
            <a:xfrm>
              <a:off x="1238349" y="418247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47" name="object 112">
              <a:extLst>
                <a:ext uri="{FF2B5EF4-FFF2-40B4-BE49-F238E27FC236}">
                  <a16:creationId xmlns:a16="http://schemas.microsoft.com/office/drawing/2014/main" id="{C3838F3F-2EAD-8E78-76F3-4869C05E4A89}"/>
                </a:ext>
              </a:extLst>
            </p:cNvPr>
            <p:cNvSpPr/>
            <p:nvPr/>
          </p:nvSpPr>
          <p:spPr>
            <a:xfrm>
              <a:off x="1364845" y="4308964"/>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grpSp>
      <p:sp>
        <p:nvSpPr>
          <p:cNvPr id="103" name="object 103"/>
          <p:cNvSpPr txBox="1"/>
          <p:nvPr/>
        </p:nvSpPr>
        <p:spPr>
          <a:xfrm>
            <a:off x="9562854" y="6071488"/>
            <a:ext cx="8413996" cy="1049020"/>
          </a:xfrm>
          <a:prstGeom prst="rect">
            <a:avLst/>
          </a:prstGeom>
        </p:spPr>
        <p:txBody>
          <a:bodyPr vert="horz" wrap="square" lIns="0" tIns="38735" rIns="0" bIns="0" rtlCol="0">
            <a:spAutoFit/>
          </a:bodyPr>
          <a:lstStyle/>
          <a:p>
            <a:pPr marL="12700" marR="5080">
              <a:lnSpc>
                <a:spcPts val="2630"/>
              </a:lnSpc>
              <a:spcBef>
                <a:spcPts val="305"/>
              </a:spcBef>
            </a:pPr>
            <a:r>
              <a:rPr sz="2300" b="1" spc="70" dirty="0">
                <a:solidFill>
                  <a:srgbClr val="231F20"/>
                </a:solidFill>
                <a:latin typeface="Calibri"/>
                <a:cs typeface="Calibri"/>
              </a:rPr>
              <a:t>Passez</a:t>
            </a:r>
            <a:r>
              <a:rPr sz="2300" b="1" spc="65" dirty="0">
                <a:solidFill>
                  <a:srgbClr val="231F20"/>
                </a:solidFill>
                <a:latin typeface="Calibri"/>
                <a:cs typeface="Calibri"/>
              </a:rPr>
              <a:t> </a:t>
            </a:r>
            <a:r>
              <a:rPr sz="2300" b="1" dirty="0">
                <a:solidFill>
                  <a:srgbClr val="231F20"/>
                </a:solidFill>
                <a:latin typeface="Calibri"/>
                <a:cs typeface="Calibri"/>
              </a:rPr>
              <a:t>en</a:t>
            </a:r>
            <a:r>
              <a:rPr sz="2300" b="1" spc="65" dirty="0">
                <a:solidFill>
                  <a:srgbClr val="231F20"/>
                </a:solidFill>
                <a:latin typeface="Calibri"/>
                <a:cs typeface="Calibri"/>
              </a:rPr>
              <a:t> </a:t>
            </a:r>
            <a:r>
              <a:rPr sz="2300" b="1" dirty="0">
                <a:solidFill>
                  <a:srgbClr val="231F20"/>
                </a:solidFill>
                <a:latin typeface="Calibri"/>
                <a:cs typeface="Calibri"/>
              </a:rPr>
              <a:t>revue</a:t>
            </a:r>
            <a:r>
              <a:rPr sz="2300" b="1" spc="65" dirty="0">
                <a:solidFill>
                  <a:srgbClr val="231F20"/>
                </a:solidFill>
                <a:latin typeface="Calibri"/>
                <a:cs typeface="Calibri"/>
              </a:rPr>
              <a:t> </a:t>
            </a:r>
            <a:r>
              <a:rPr sz="2300" b="1" spc="70" dirty="0">
                <a:solidFill>
                  <a:srgbClr val="231F20"/>
                </a:solidFill>
                <a:latin typeface="Calibri"/>
                <a:cs typeface="Calibri"/>
              </a:rPr>
              <a:t>les</a:t>
            </a:r>
            <a:r>
              <a:rPr sz="2300" b="1" spc="65" dirty="0">
                <a:solidFill>
                  <a:srgbClr val="231F20"/>
                </a:solidFill>
                <a:latin typeface="Calibri"/>
                <a:cs typeface="Calibri"/>
              </a:rPr>
              <a:t> 3 </a:t>
            </a:r>
            <a:r>
              <a:rPr sz="2300" b="1" dirty="0">
                <a:solidFill>
                  <a:srgbClr val="231F20"/>
                </a:solidFill>
                <a:latin typeface="Calibri"/>
                <a:cs typeface="Calibri"/>
              </a:rPr>
              <a:t>critères</a:t>
            </a:r>
            <a:r>
              <a:rPr sz="2300" b="1" spc="70" dirty="0">
                <a:solidFill>
                  <a:srgbClr val="231F20"/>
                </a:solidFill>
                <a:latin typeface="Calibri"/>
                <a:cs typeface="Calibri"/>
              </a:rPr>
              <a:t> </a:t>
            </a:r>
            <a:r>
              <a:rPr sz="2300" b="1" dirty="0">
                <a:solidFill>
                  <a:srgbClr val="231F20"/>
                </a:solidFill>
                <a:latin typeface="Calibri"/>
                <a:cs typeface="Calibri"/>
              </a:rPr>
              <a:t>pour</a:t>
            </a:r>
            <a:r>
              <a:rPr sz="2300" b="1" spc="65" dirty="0">
                <a:solidFill>
                  <a:srgbClr val="231F20"/>
                </a:solidFill>
                <a:latin typeface="Calibri"/>
                <a:cs typeface="Calibri"/>
              </a:rPr>
              <a:t> </a:t>
            </a:r>
            <a:r>
              <a:rPr sz="2300" b="1" dirty="0">
                <a:solidFill>
                  <a:srgbClr val="231F20"/>
                </a:solidFill>
                <a:latin typeface="Calibri"/>
                <a:cs typeface="Calibri"/>
              </a:rPr>
              <a:t>un</a:t>
            </a:r>
            <a:r>
              <a:rPr sz="2300" b="1" spc="65" dirty="0">
                <a:solidFill>
                  <a:srgbClr val="231F20"/>
                </a:solidFill>
                <a:latin typeface="Calibri"/>
                <a:cs typeface="Calibri"/>
              </a:rPr>
              <a:t> </a:t>
            </a:r>
            <a:r>
              <a:rPr sz="2300" b="1" dirty="0">
                <a:solidFill>
                  <a:srgbClr val="231F20"/>
                </a:solidFill>
                <a:latin typeface="Calibri"/>
                <a:cs typeface="Calibri"/>
              </a:rPr>
              <a:t>mot</a:t>
            </a:r>
            <a:r>
              <a:rPr sz="2300" b="1" spc="6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dirty="0">
                <a:solidFill>
                  <a:srgbClr val="231F20"/>
                </a:solidFill>
                <a:latin typeface="Calibri"/>
                <a:cs typeface="Calibri"/>
              </a:rPr>
              <a:t>passe</a:t>
            </a:r>
            <a:r>
              <a:rPr sz="2300" b="1" spc="65" dirty="0">
                <a:solidFill>
                  <a:srgbClr val="231F20"/>
                </a:solidFill>
                <a:latin typeface="Calibri"/>
                <a:cs typeface="Calibri"/>
              </a:rPr>
              <a:t> </a:t>
            </a:r>
            <a:r>
              <a:rPr sz="2300" b="1" dirty="0">
                <a:solidFill>
                  <a:srgbClr val="231F20"/>
                </a:solidFill>
                <a:latin typeface="Calibri"/>
                <a:cs typeface="Calibri"/>
              </a:rPr>
              <a:t>robuste</a:t>
            </a:r>
            <a:r>
              <a:rPr sz="2300" b="1" spc="70" dirty="0">
                <a:solidFill>
                  <a:srgbClr val="231F20"/>
                </a:solidFill>
                <a:latin typeface="Calibri"/>
                <a:cs typeface="Calibri"/>
              </a:rPr>
              <a:t> </a:t>
            </a:r>
            <a:r>
              <a:rPr sz="2300" b="1" dirty="0">
                <a:solidFill>
                  <a:srgbClr val="231F20"/>
                </a:solidFill>
                <a:latin typeface="Calibri"/>
                <a:cs typeface="Calibri"/>
              </a:rPr>
              <a:t>en</a:t>
            </a:r>
            <a:r>
              <a:rPr sz="2300" b="1" spc="65" dirty="0">
                <a:solidFill>
                  <a:srgbClr val="231F20"/>
                </a:solidFill>
                <a:latin typeface="Calibri"/>
                <a:cs typeface="Calibri"/>
              </a:rPr>
              <a:t> </a:t>
            </a:r>
            <a:r>
              <a:rPr sz="2300" b="1" spc="45" dirty="0">
                <a:solidFill>
                  <a:srgbClr val="231F20"/>
                </a:solidFill>
                <a:latin typeface="Calibri"/>
                <a:cs typeface="Calibri"/>
              </a:rPr>
              <a:t>les </a:t>
            </a:r>
            <a:r>
              <a:rPr sz="2300" b="1" dirty="0">
                <a:solidFill>
                  <a:srgbClr val="231F20"/>
                </a:solidFill>
                <a:latin typeface="Calibri"/>
                <a:cs typeface="Calibri"/>
              </a:rPr>
              <a:t>commentant</a:t>
            </a:r>
            <a:r>
              <a:rPr sz="2300" b="1" spc="29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ts val="2590"/>
              </a:lnSpc>
            </a:pPr>
            <a:r>
              <a:rPr sz="2300" i="1" spc="-2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155" dirty="0">
                <a:solidFill>
                  <a:srgbClr val="231F20"/>
                </a:solidFill>
                <a:latin typeface="Arial Narrow"/>
                <a:cs typeface="Arial Narrow"/>
              </a:rPr>
              <a:t>bon</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robuste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s’il</a:t>
            </a:r>
            <a:r>
              <a:rPr sz="2300" i="1" spc="-140" dirty="0">
                <a:solidFill>
                  <a:srgbClr val="231F20"/>
                </a:solidFill>
                <a:latin typeface="Arial Narrow"/>
                <a:cs typeface="Arial Narrow"/>
              </a:rPr>
              <a:t> </a:t>
            </a:r>
            <a:r>
              <a:rPr sz="2300" i="1" spc="-145" dirty="0">
                <a:solidFill>
                  <a:srgbClr val="231F20"/>
                </a:solidFill>
                <a:latin typeface="Arial Narrow"/>
                <a:cs typeface="Arial Narrow"/>
              </a:rPr>
              <a:t>répond à</a:t>
            </a:r>
            <a:r>
              <a:rPr sz="2300" i="1" spc="-140" dirty="0">
                <a:solidFill>
                  <a:srgbClr val="231F20"/>
                </a:solidFill>
                <a:latin typeface="Arial Narrow"/>
                <a:cs typeface="Arial Narrow"/>
              </a:rPr>
              <a:t> </a:t>
            </a:r>
            <a:r>
              <a:rPr sz="2300" i="1" spc="-70" dirty="0">
                <a:solidFill>
                  <a:srgbClr val="231F20"/>
                </a:solidFill>
                <a:latin typeface="Arial Narrow"/>
                <a:cs typeface="Arial Narrow"/>
              </a:rPr>
              <a:t>trois</a:t>
            </a:r>
            <a:r>
              <a:rPr sz="2300" i="1" spc="-140" dirty="0">
                <a:solidFill>
                  <a:srgbClr val="231F20"/>
                </a:solidFill>
                <a:latin typeface="Arial Narrow"/>
                <a:cs typeface="Arial Narrow"/>
              </a:rPr>
              <a:t> </a:t>
            </a:r>
            <a:r>
              <a:rPr sz="2300" i="1" spc="-90" dirty="0">
                <a:solidFill>
                  <a:srgbClr val="231F20"/>
                </a:solidFill>
                <a:latin typeface="Arial Narrow"/>
                <a:cs typeface="Arial Narrow"/>
              </a:rPr>
              <a:t>critères</a:t>
            </a:r>
            <a:r>
              <a:rPr sz="2300" i="1" spc="-14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104" name="object 104"/>
          <p:cNvSpPr txBox="1"/>
          <p:nvPr/>
        </p:nvSpPr>
        <p:spPr>
          <a:xfrm>
            <a:off x="9562854" y="7114385"/>
            <a:ext cx="7722870" cy="377825"/>
          </a:xfrm>
          <a:prstGeom prst="rect">
            <a:avLst/>
          </a:prstGeom>
        </p:spPr>
        <p:txBody>
          <a:bodyPr vert="horz" wrap="square" lIns="0" tIns="13335" rIns="0" bIns="0" rtlCol="0">
            <a:spAutoFit/>
          </a:bodyPr>
          <a:lstStyle/>
          <a:p>
            <a:pPr marL="12700">
              <a:lnSpc>
                <a:spcPct val="100000"/>
              </a:lnSpc>
              <a:spcBef>
                <a:spcPts val="105"/>
              </a:spcBef>
            </a:pPr>
            <a:r>
              <a:rPr sz="2300" i="1" u="sng" spc="-170" dirty="0">
                <a:solidFill>
                  <a:srgbClr val="231F20"/>
                </a:solidFill>
                <a:uFill>
                  <a:solidFill>
                    <a:srgbClr val="231F20"/>
                  </a:solidFill>
                </a:uFill>
                <a:latin typeface="Arial Narrow"/>
                <a:cs typeface="Arial Narrow"/>
              </a:rPr>
              <a:t>Complet</a:t>
            </a:r>
            <a:r>
              <a:rPr sz="2300" i="1" spc="-135"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95" dirty="0">
                <a:solidFill>
                  <a:srgbClr val="231F20"/>
                </a:solidFill>
                <a:latin typeface="Arial Narrow"/>
                <a:cs typeface="Arial Narrow"/>
              </a:rPr>
              <a:t>contient</a:t>
            </a:r>
            <a:r>
              <a:rPr sz="2300" i="1" spc="-135" dirty="0">
                <a:solidFill>
                  <a:srgbClr val="231F20"/>
                </a:solidFill>
                <a:latin typeface="Arial Narrow"/>
                <a:cs typeface="Arial Narrow"/>
              </a:rPr>
              <a:t> au </a:t>
            </a:r>
            <a:r>
              <a:rPr sz="2300" i="1" spc="-140" dirty="0">
                <a:solidFill>
                  <a:srgbClr val="231F20"/>
                </a:solidFill>
                <a:latin typeface="Arial Narrow"/>
                <a:cs typeface="Arial Narrow"/>
              </a:rPr>
              <a:t>moins</a:t>
            </a:r>
            <a:r>
              <a:rPr sz="2300" i="1" spc="-135" dirty="0">
                <a:solidFill>
                  <a:srgbClr val="231F20"/>
                </a:solidFill>
                <a:latin typeface="Arial Narrow"/>
                <a:cs typeface="Arial Narrow"/>
              </a:rPr>
              <a:t> </a:t>
            </a:r>
            <a:r>
              <a:rPr sz="2300" i="1" spc="-330" dirty="0">
                <a:solidFill>
                  <a:srgbClr val="231F20"/>
                </a:solidFill>
                <a:latin typeface="Arial Narrow"/>
                <a:cs typeface="Arial Narrow"/>
              </a:rPr>
              <a:t>14</a:t>
            </a:r>
            <a:r>
              <a:rPr sz="2300" i="1" spc="-135" dirty="0">
                <a:solidFill>
                  <a:srgbClr val="231F20"/>
                </a:solidFill>
                <a:latin typeface="Arial Narrow"/>
                <a:cs typeface="Arial Narrow"/>
              </a:rPr>
              <a:t> </a:t>
            </a:r>
            <a:r>
              <a:rPr sz="2300" i="1" spc="-114" dirty="0">
                <a:solidFill>
                  <a:srgbClr val="231F20"/>
                </a:solidFill>
                <a:latin typeface="Arial Narrow"/>
                <a:cs typeface="Arial Narrow"/>
              </a:rPr>
              <a:t>caractères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4 </a:t>
            </a:r>
            <a:r>
              <a:rPr sz="2300" i="1" spc="-130" dirty="0">
                <a:solidFill>
                  <a:srgbClr val="231F20"/>
                </a:solidFill>
                <a:latin typeface="Arial Narrow"/>
                <a:cs typeface="Arial Narrow"/>
              </a:rPr>
              <a:t>types</a:t>
            </a:r>
            <a:r>
              <a:rPr sz="2300" i="1" spc="-135" dirty="0">
                <a:solidFill>
                  <a:srgbClr val="231F20"/>
                </a:solidFill>
                <a:latin typeface="Arial Narrow"/>
                <a:cs typeface="Arial Narrow"/>
              </a:rPr>
              <a:t> </a:t>
            </a:r>
            <a:r>
              <a:rPr sz="2300" i="1" spc="-80" dirty="0">
                <a:solidFill>
                  <a:srgbClr val="231F20"/>
                </a:solidFill>
                <a:latin typeface="Arial Narrow"/>
                <a:cs typeface="Arial Narrow"/>
              </a:rPr>
              <a:t>différents</a:t>
            </a:r>
            <a:r>
              <a:rPr sz="2300" i="1" spc="-135"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minuscules, </a:t>
            </a:r>
            <a:r>
              <a:rPr sz="2300" i="1" spc="-25" dirty="0">
                <a:solidFill>
                  <a:srgbClr val="231F20"/>
                </a:solidFill>
                <a:latin typeface="Arial Narrow"/>
                <a:cs typeface="Arial Narrow"/>
              </a:rPr>
              <a:t>des</a:t>
            </a:r>
            <a:endParaRPr sz="2300" dirty="0">
              <a:latin typeface="Arial Narrow"/>
              <a:cs typeface="Arial Narrow"/>
            </a:endParaRPr>
          </a:p>
        </p:txBody>
      </p:sp>
      <p:sp>
        <p:nvSpPr>
          <p:cNvPr id="105" name="object 105"/>
          <p:cNvSpPr txBox="1"/>
          <p:nvPr/>
        </p:nvSpPr>
        <p:spPr>
          <a:xfrm>
            <a:off x="9562854" y="7486018"/>
            <a:ext cx="8199755" cy="377825"/>
          </a:xfrm>
          <a:prstGeom prst="rect">
            <a:avLst/>
          </a:prstGeom>
        </p:spPr>
        <p:txBody>
          <a:bodyPr vert="horz" wrap="square" lIns="0" tIns="13335" rIns="0" bIns="0" rtlCol="0">
            <a:spAutoFit/>
          </a:bodyPr>
          <a:lstStyle/>
          <a:p>
            <a:pPr marL="12700">
              <a:lnSpc>
                <a:spcPct val="100000"/>
              </a:lnSpc>
              <a:spcBef>
                <a:spcPts val="105"/>
              </a:spcBef>
            </a:pPr>
            <a:r>
              <a:rPr sz="2300" i="1" spc="-145" dirty="0">
                <a:solidFill>
                  <a:srgbClr val="231F20"/>
                </a:solidFill>
                <a:latin typeface="Arial Narrow"/>
                <a:cs typeface="Arial Narrow"/>
              </a:rPr>
              <a:t>majuscules,</a:t>
            </a:r>
            <a:r>
              <a:rPr sz="2300" i="1" spc="-12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70" dirty="0">
                <a:solidFill>
                  <a:srgbClr val="231F20"/>
                </a:solidFill>
                <a:latin typeface="Arial Narrow"/>
                <a:cs typeface="Arial Narrow"/>
              </a:rPr>
              <a:t>chiffres</a:t>
            </a:r>
            <a:r>
              <a:rPr sz="2300" i="1" spc="-120" dirty="0">
                <a:solidFill>
                  <a:srgbClr val="231F20"/>
                </a:solidFill>
                <a:latin typeface="Arial Narrow"/>
                <a:cs typeface="Arial Narrow"/>
              </a:rPr>
              <a:t> </a:t>
            </a:r>
            <a:r>
              <a:rPr sz="2300" i="1" spc="-75" dirty="0">
                <a:solidFill>
                  <a:srgbClr val="231F20"/>
                </a:solidFill>
                <a:latin typeface="Arial Narrow"/>
                <a:cs typeface="Arial Narrow"/>
              </a:rPr>
              <a:t>et</a:t>
            </a:r>
            <a:r>
              <a:rPr sz="2300" i="1" spc="-114"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caractères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spéciaux</a:t>
            </a:r>
            <a:r>
              <a:rPr sz="2300" i="1" spc="-120" dirty="0">
                <a:solidFill>
                  <a:srgbClr val="231F20"/>
                </a:solidFill>
                <a:latin typeface="Arial Narrow"/>
                <a:cs typeface="Arial Narrow"/>
              </a:rPr>
              <a:t> </a:t>
            </a:r>
            <a:r>
              <a:rPr sz="2300" i="1" spc="-150" dirty="0">
                <a:solidFill>
                  <a:srgbClr val="231F20"/>
                </a:solidFill>
                <a:latin typeface="Arial Narrow"/>
                <a:cs typeface="Arial Narrow"/>
              </a:rPr>
              <a:t>(signes</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ponctuation</a:t>
            </a:r>
            <a:r>
              <a:rPr sz="2300" i="1" spc="-12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45" dirty="0">
                <a:solidFill>
                  <a:srgbClr val="231F20"/>
                </a:solidFill>
                <a:latin typeface="Arial Narrow"/>
                <a:cs typeface="Arial Narrow"/>
              </a:rPr>
              <a:t>caractères</a:t>
            </a:r>
            <a:endParaRPr sz="2300" dirty="0">
              <a:latin typeface="Arial Narrow"/>
              <a:cs typeface="Arial Narrow"/>
            </a:endParaRPr>
          </a:p>
        </p:txBody>
      </p:sp>
      <p:sp>
        <p:nvSpPr>
          <p:cNvPr id="106" name="object 106"/>
          <p:cNvSpPr txBox="1"/>
          <p:nvPr/>
        </p:nvSpPr>
        <p:spPr>
          <a:xfrm>
            <a:off x="9562854" y="7857652"/>
            <a:ext cx="1675764"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spéciaux </a:t>
            </a:r>
            <a:r>
              <a:rPr sz="2300" i="1" spc="-120" dirty="0">
                <a:solidFill>
                  <a:srgbClr val="231F20"/>
                </a:solidFill>
                <a:latin typeface="Arial Narrow"/>
                <a:cs typeface="Arial Narrow"/>
              </a:rPr>
              <a:t>(€,</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t>
            </a:r>
            <a:endParaRPr sz="2300" dirty="0">
              <a:latin typeface="Arial Narrow"/>
              <a:cs typeface="Arial Narrow"/>
            </a:endParaRPr>
          </a:p>
        </p:txBody>
      </p:sp>
      <p:sp>
        <p:nvSpPr>
          <p:cNvPr id="107" name="object 107"/>
          <p:cNvSpPr txBox="1"/>
          <p:nvPr/>
        </p:nvSpPr>
        <p:spPr>
          <a:xfrm>
            <a:off x="9562854" y="8229286"/>
            <a:ext cx="7969250" cy="377825"/>
          </a:xfrm>
          <a:prstGeom prst="rect">
            <a:avLst/>
          </a:prstGeom>
        </p:spPr>
        <p:txBody>
          <a:bodyPr vert="horz" wrap="square" lIns="0" tIns="13335" rIns="0" bIns="0" rtlCol="0">
            <a:spAutoFit/>
          </a:bodyPr>
          <a:lstStyle/>
          <a:p>
            <a:pPr marL="12700">
              <a:lnSpc>
                <a:spcPct val="100000"/>
              </a:lnSpc>
              <a:spcBef>
                <a:spcPts val="105"/>
              </a:spcBef>
            </a:pPr>
            <a:r>
              <a:rPr sz="2300" i="1" spc="-235" dirty="0">
                <a:solidFill>
                  <a:srgbClr val="231F20"/>
                </a:solidFill>
                <a:latin typeface="Arial Narrow"/>
                <a:cs typeface="Arial Narrow"/>
              </a:rPr>
              <a:t>Ne</a:t>
            </a:r>
            <a:r>
              <a:rPr sz="2300" i="1" spc="-145" dirty="0">
                <a:solidFill>
                  <a:srgbClr val="231F20"/>
                </a:solidFill>
                <a:latin typeface="Arial Narrow"/>
                <a:cs typeface="Arial Narrow"/>
              </a:rPr>
              <a:t> </a:t>
            </a:r>
            <a:r>
              <a:rPr sz="2300" i="1" spc="-40" dirty="0">
                <a:solidFill>
                  <a:srgbClr val="231F20"/>
                </a:solidFill>
                <a:latin typeface="Arial Narrow"/>
                <a:cs typeface="Arial Narrow"/>
              </a:rPr>
              <a:t>dit</a:t>
            </a:r>
            <a:r>
              <a:rPr sz="2300" i="1" spc="-145" dirty="0">
                <a:solidFill>
                  <a:srgbClr val="231F20"/>
                </a:solidFill>
                <a:latin typeface="Arial Narrow"/>
                <a:cs typeface="Arial Narrow"/>
              </a:rPr>
              <a:t> </a:t>
            </a:r>
            <a:r>
              <a:rPr sz="2300" i="1" spc="-90" dirty="0">
                <a:solidFill>
                  <a:srgbClr val="231F20"/>
                </a:solidFill>
                <a:latin typeface="Arial Narrow"/>
                <a:cs typeface="Arial Narrow"/>
              </a:rPr>
              <a:t>rien</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4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5" dirty="0">
                <a:solidFill>
                  <a:srgbClr val="231F20"/>
                </a:solidFill>
                <a:latin typeface="Arial Narrow"/>
                <a:cs typeface="Arial Narrow"/>
              </a:rPr>
              <a:t>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spc="-150" dirty="0">
                <a:solidFill>
                  <a:srgbClr val="231F20"/>
                </a:solidFill>
                <a:latin typeface="Arial Narrow"/>
                <a:cs typeface="Arial Narrow"/>
              </a:rPr>
              <a:t>personne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5" dirty="0">
                <a:solidFill>
                  <a:srgbClr val="231F20"/>
                </a:solidFill>
                <a:latin typeface="Arial Narrow"/>
                <a:cs typeface="Arial Narrow"/>
              </a:rPr>
              <a:t> </a:t>
            </a:r>
            <a:r>
              <a:rPr sz="2300" i="1" spc="-75" dirty="0">
                <a:solidFill>
                  <a:srgbClr val="231F20"/>
                </a:solidFill>
                <a:latin typeface="Arial Narrow"/>
                <a:cs typeface="Arial Narrow"/>
              </a:rPr>
              <a:t>doit</a:t>
            </a:r>
            <a:r>
              <a:rPr sz="2300" i="1" spc="-145" dirty="0">
                <a:solidFill>
                  <a:srgbClr val="231F20"/>
                </a:solidFill>
                <a:latin typeface="Arial Narrow"/>
                <a:cs typeface="Arial Narrow"/>
              </a:rPr>
              <a:t> </a:t>
            </a:r>
            <a:r>
              <a:rPr sz="2300" i="1" spc="-130" dirty="0">
                <a:solidFill>
                  <a:srgbClr val="231F20"/>
                </a:solidFill>
                <a:latin typeface="Arial Narrow"/>
                <a:cs typeface="Arial Narrow"/>
              </a:rPr>
              <a:t>deviner</a:t>
            </a:r>
            <a:r>
              <a:rPr sz="2300" i="1" spc="-14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à </a:t>
            </a:r>
            <a:r>
              <a:rPr sz="2300" i="1" spc="-55" dirty="0">
                <a:solidFill>
                  <a:srgbClr val="231F20"/>
                </a:solidFill>
                <a:latin typeface="Arial Narrow"/>
                <a:cs typeface="Arial Narrow"/>
              </a:rPr>
              <a:t>partir</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5" dirty="0">
                <a:solidFill>
                  <a:srgbClr val="231F20"/>
                </a:solidFill>
                <a:latin typeface="Arial Narrow"/>
                <a:cs typeface="Arial Narrow"/>
              </a:rPr>
              <a:t> </a:t>
            </a:r>
            <a:r>
              <a:rPr sz="2300" i="1" spc="-20" dirty="0">
                <a:solidFill>
                  <a:srgbClr val="231F20"/>
                </a:solidFill>
                <a:latin typeface="Arial Narrow"/>
                <a:cs typeface="Arial Narrow"/>
              </a:rPr>
              <a:t>date</a:t>
            </a:r>
            <a:endParaRPr sz="2300" dirty="0">
              <a:latin typeface="Arial Narrow"/>
              <a:cs typeface="Arial Narrow"/>
            </a:endParaRPr>
          </a:p>
        </p:txBody>
      </p:sp>
      <p:sp>
        <p:nvSpPr>
          <p:cNvPr id="108" name="object 108"/>
          <p:cNvSpPr txBox="1"/>
          <p:nvPr/>
        </p:nvSpPr>
        <p:spPr>
          <a:xfrm>
            <a:off x="9562854" y="8600920"/>
            <a:ext cx="8053705" cy="377825"/>
          </a:xfrm>
          <a:prstGeom prst="rect">
            <a:avLst/>
          </a:prstGeom>
        </p:spPr>
        <p:txBody>
          <a:bodyPr vert="horz" wrap="square" lIns="0" tIns="13335" rIns="0" bIns="0" rtlCol="0">
            <a:spAutoFit/>
          </a:bodyPr>
          <a:lstStyle/>
          <a:p>
            <a:pPr marL="12700">
              <a:lnSpc>
                <a:spcPct val="100000"/>
              </a:lnSpc>
              <a:spcBef>
                <a:spcPts val="105"/>
              </a:spcBef>
            </a:pPr>
            <a:r>
              <a:rPr sz="2300" i="1" spc="-140" dirty="0">
                <a:solidFill>
                  <a:srgbClr val="231F20"/>
                </a:solidFill>
                <a:latin typeface="Arial Narrow"/>
                <a:cs typeface="Arial Narrow"/>
              </a:rPr>
              <a:t>d’anniversaire,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surnom</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30" dirty="0">
                <a:solidFill>
                  <a:srgbClr val="231F20"/>
                </a:solidFill>
                <a:latin typeface="Arial Narrow"/>
                <a:cs typeface="Arial Narrow"/>
              </a:rPr>
              <a:t>film</a:t>
            </a:r>
            <a:r>
              <a:rPr sz="2300" i="1" spc="-140" dirty="0">
                <a:solidFill>
                  <a:srgbClr val="231F20"/>
                </a:solidFill>
                <a:latin typeface="Arial Narrow"/>
                <a:cs typeface="Arial Narrow"/>
              </a:rPr>
              <a:t> </a:t>
            </a:r>
            <a:r>
              <a:rPr sz="2300" i="1" spc="-114" dirty="0">
                <a:solidFill>
                  <a:srgbClr val="231F20"/>
                </a:solidFill>
                <a:latin typeface="Arial Narrow"/>
                <a:cs typeface="Arial Narrow"/>
              </a:rPr>
              <a:t>préféré.</a:t>
            </a:r>
            <a:r>
              <a:rPr sz="2300" i="1" spc="-135" dirty="0">
                <a:solidFill>
                  <a:srgbClr val="231F20"/>
                </a:solidFill>
                <a:latin typeface="Arial Narrow"/>
                <a:cs typeface="Arial Narrow"/>
              </a:rPr>
              <a:t> </a:t>
            </a:r>
            <a:r>
              <a:rPr sz="2300" i="1" spc="-150" dirty="0">
                <a:solidFill>
                  <a:srgbClr val="231F20"/>
                </a:solidFill>
                <a:latin typeface="Arial Narrow"/>
                <a:cs typeface="Arial Narrow"/>
              </a:rPr>
              <a:t>Idem</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code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 dirty="0">
                <a:solidFill>
                  <a:srgbClr val="231F20"/>
                </a:solidFill>
                <a:latin typeface="Arial Narrow"/>
                <a:cs typeface="Arial Narrow"/>
              </a:rPr>
              <a:t>votre</a:t>
            </a:r>
            <a:endParaRPr sz="2300" dirty="0">
              <a:latin typeface="Arial Narrow"/>
              <a:cs typeface="Arial Narrow"/>
            </a:endParaRPr>
          </a:p>
        </p:txBody>
      </p:sp>
      <p:sp>
        <p:nvSpPr>
          <p:cNvPr id="109" name="object 109"/>
          <p:cNvSpPr txBox="1"/>
          <p:nvPr/>
        </p:nvSpPr>
        <p:spPr>
          <a:xfrm>
            <a:off x="9562854" y="8952742"/>
            <a:ext cx="8585835" cy="1140460"/>
          </a:xfrm>
          <a:prstGeom prst="rect">
            <a:avLst/>
          </a:prstGeom>
        </p:spPr>
        <p:txBody>
          <a:bodyPr vert="horz" wrap="square" lIns="0" tIns="33655" rIns="0" bIns="0" rtlCol="0">
            <a:spAutoFit/>
          </a:bodyPr>
          <a:lstStyle/>
          <a:p>
            <a:pPr marL="12700">
              <a:lnSpc>
                <a:spcPct val="100000"/>
              </a:lnSpc>
              <a:spcBef>
                <a:spcPts val="265"/>
              </a:spcBef>
            </a:pPr>
            <a:r>
              <a:rPr sz="2300" i="1" spc="-130" dirty="0">
                <a:solidFill>
                  <a:srgbClr val="231F20"/>
                </a:solidFill>
                <a:latin typeface="Arial Narrow"/>
                <a:cs typeface="Arial Narrow"/>
              </a:rPr>
              <a:t>smartphone</a:t>
            </a:r>
            <a:r>
              <a:rPr sz="2300" i="1" spc="-140"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préférez</a:t>
            </a:r>
            <a:r>
              <a:rPr sz="2300" i="1" spc="-135" dirty="0">
                <a:solidFill>
                  <a:srgbClr val="231F20"/>
                </a:solidFill>
                <a:latin typeface="Arial Narrow"/>
                <a:cs typeface="Arial Narrow"/>
              </a:rPr>
              <a:t> un </a:t>
            </a:r>
            <a:r>
              <a:rPr sz="2300" i="1" spc="-145" dirty="0">
                <a:solidFill>
                  <a:srgbClr val="231F20"/>
                </a:solidFill>
                <a:latin typeface="Arial Narrow"/>
                <a:cs typeface="Arial Narrow"/>
              </a:rPr>
              <a:t>nombre</a:t>
            </a:r>
            <a:r>
              <a:rPr sz="2300" i="1" spc="-140" dirty="0">
                <a:solidFill>
                  <a:srgbClr val="231F20"/>
                </a:solidFill>
                <a:latin typeface="Arial Narrow"/>
                <a:cs typeface="Arial Narrow"/>
              </a:rPr>
              <a:t> </a:t>
            </a:r>
            <a:r>
              <a:rPr sz="2300" i="1" spc="-110" dirty="0">
                <a:solidFill>
                  <a:srgbClr val="231F20"/>
                </a:solidFill>
                <a:latin typeface="Arial Narrow"/>
                <a:cs typeface="Arial Narrow"/>
              </a:rPr>
              <a:t>aléatoire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0" dirty="0">
                <a:solidFill>
                  <a:srgbClr val="231F20"/>
                </a:solidFill>
                <a:latin typeface="Arial Narrow"/>
                <a:cs typeface="Arial Narrow"/>
              </a:rPr>
              <a:t>année.</a:t>
            </a:r>
            <a:endParaRPr sz="2300" dirty="0">
              <a:latin typeface="Arial Narrow"/>
              <a:cs typeface="Arial Narrow"/>
            </a:endParaRPr>
          </a:p>
          <a:p>
            <a:pPr marL="12700" marR="5080">
              <a:lnSpc>
                <a:spcPct val="106000"/>
              </a:lnSpc>
            </a:pPr>
            <a:r>
              <a:rPr sz="2300" i="1" u="sng" spc="-170" dirty="0">
                <a:solidFill>
                  <a:srgbClr val="231F20"/>
                </a:solidFill>
                <a:uFill>
                  <a:solidFill>
                    <a:srgbClr val="231F20"/>
                  </a:solidFill>
                </a:uFill>
                <a:latin typeface="Arial Narrow"/>
                <a:cs typeface="Arial Narrow"/>
              </a:rPr>
              <a:t>Unique</a:t>
            </a:r>
            <a:r>
              <a:rPr sz="2300" i="1" spc="-85" dirty="0">
                <a:solidFill>
                  <a:srgbClr val="231F20"/>
                </a:solidFill>
                <a:latin typeface="Arial Narrow"/>
                <a:cs typeface="Arial Narrow"/>
              </a:rPr>
              <a:t> </a:t>
            </a:r>
            <a:r>
              <a:rPr sz="2300" i="1" spc="-60" dirty="0">
                <a:solidFill>
                  <a:srgbClr val="231F20"/>
                </a:solidFill>
                <a:latin typeface="Arial Narrow"/>
                <a:cs typeface="Arial Narrow"/>
              </a:rPr>
              <a:t>:</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chacun</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(messagerie,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réseau</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social,</a:t>
            </a:r>
            <a:r>
              <a:rPr sz="2300" i="1" spc="-130" dirty="0">
                <a:solidFill>
                  <a:srgbClr val="231F20"/>
                </a:solidFill>
                <a:latin typeface="Arial Narrow"/>
                <a:cs typeface="Arial Narrow"/>
              </a:rPr>
              <a:t> </a:t>
            </a:r>
            <a:r>
              <a:rPr sz="2300" i="1" spc="-125" dirty="0">
                <a:solidFill>
                  <a:srgbClr val="231F20"/>
                </a:solidFill>
                <a:latin typeface="Arial Narrow"/>
                <a:cs typeface="Arial Narrow"/>
              </a:rPr>
              <a:t>etc.)</a:t>
            </a:r>
            <a:r>
              <a:rPr sz="2300" i="1" spc="-135" dirty="0">
                <a:solidFill>
                  <a:srgbClr val="231F20"/>
                </a:solidFill>
                <a:latin typeface="Arial Narrow"/>
                <a:cs typeface="Arial Narrow"/>
              </a:rPr>
              <a:t> </a:t>
            </a:r>
            <a:r>
              <a:rPr sz="2300" i="1" spc="-75" dirty="0">
                <a:solidFill>
                  <a:srgbClr val="231F20"/>
                </a:solidFill>
                <a:latin typeface="Arial Narrow"/>
                <a:cs typeface="Arial Narrow"/>
              </a:rPr>
              <a:t>doit</a:t>
            </a:r>
            <a:r>
              <a:rPr sz="2300" i="1" spc="-130" dirty="0">
                <a:solidFill>
                  <a:srgbClr val="231F20"/>
                </a:solidFill>
                <a:latin typeface="Arial Narrow"/>
                <a:cs typeface="Arial Narrow"/>
              </a:rPr>
              <a:t> disposer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25" dirty="0">
                <a:solidFill>
                  <a:srgbClr val="231F20"/>
                </a:solidFill>
                <a:latin typeface="Arial Narrow"/>
                <a:cs typeface="Arial Narrow"/>
              </a:rPr>
              <a:t>son </a:t>
            </a:r>
            <a:r>
              <a:rPr sz="2300" i="1" spc="-120" dirty="0">
                <a:solidFill>
                  <a:srgbClr val="231F20"/>
                </a:solidFill>
                <a:latin typeface="Arial Narrow"/>
                <a:cs typeface="Arial Narrow"/>
              </a:rPr>
              <a:t>propre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20" dirty="0">
                <a:solidFill>
                  <a:srgbClr val="231F20"/>
                </a:solidFill>
                <a:latin typeface="Arial Narrow"/>
                <a:cs typeface="Arial Narrow"/>
              </a:rPr>
              <a:t>il</a:t>
            </a:r>
            <a:r>
              <a:rPr sz="2300" i="1" spc="-14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0" dirty="0">
                <a:solidFill>
                  <a:srgbClr val="231F20"/>
                </a:solidFill>
                <a:latin typeface="Arial Narrow"/>
                <a:cs typeface="Arial Narrow"/>
              </a:rPr>
              <a:t> </a:t>
            </a:r>
            <a:r>
              <a:rPr sz="2300" i="1" spc="-60" dirty="0">
                <a:solidFill>
                  <a:srgbClr val="231F20"/>
                </a:solidFill>
                <a:latin typeface="Arial Narrow"/>
                <a:cs typeface="Arial Narrow"/>
              </a:rPr>
              <a:t>faut</a:t>
            </a:r>
            <a:r>
              <a:rPr sz="2300" i="1" spc="-140" dirty="0">
                <a:solidFill>
                  <a:srgbClr val="231F20"/>
                </a:solidFill>
                <a:latin typeface="Arial Narrow"/>
                <a:cs typeface="Arial Narrow"/>
              </a:rPr>
              <a:t> </a:t>
            </a:r>
            <a:r>
              <a:rPr sz="2300" i="1" spc="-90" dirty="0">
                <a:solidFill>
                  <a:srgbClr val="231F20"/>
                </a:solidFill>
                <a:latin typeface="Arial Narrow"/>
                <a:cs typeface="Arial Narrow"/>
              </a:rPr>
              <a:t>surtout</a:t>
            </a:r>
            <a:r>
              <a:rPr sz="2300" i="1" spc="-145" dirty="0">
                <a:solidFill>
                  <a:srgbClr val="231F20"/>
                </a:solidFill>
                <a:latin typeface="Arial Narrow"/>
                <a:cs typeface="Arial Narrow"/>
              </a:rPr>
              <a:t> </a:t>
            </a:r>
            <a:r>
              <a:rPr sz="2300" i="1" spc="-140" dirty="0">
                <a:solidFill>
                  <a:srgbClr val="231F20"/>
                </a:solidFill>
                <a:latin typeface="Arial Narrow"/>
                <a:cs typeface="Arial Narrow"/>
              </a:rPr>
              <a:t>pas </a:t>
            </a:r>
            <a:r>
              <a:rPr sz="2300" i="1" spc="-85" dirty="0">
                <a:solidFill>
                  <a:srgbClr val="231F20"/>
                </a:solidFill>
                <a:latin typeface="Arial Narrow"/>
                <a:cs typeface="Arial Narrow"/>
              </a:rPr>
              <a:t>réutiliser</a:t>
            </a:r>
            <a:r>
              <a:rPr sz="2300" i="1" spc="-14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105" dirty="0">
                <a:solidFill>
                  <a:srgbClr val="231F20"/>
                </a:solidFill>
                <a:latin typeface="Arial Narrow"/>
                <a:cs typeface="Arial Narrow"/>
              </a:rPr>
              <a:t>autre</a:t>
            </a:r>
            <a:r>
              <a:rPr sz="2300" i="1" spc="-140" dirty="0">
                <a:solidFill>
                  <a:srgbClr val="231F20"/>
                </a:solidFill>
                <a:latin typeface="Arial Narrow"/>
                <a:cs typeface="Arial Narrow"/>
              </a:rPr>
              <a:t> </a:t>
            </a:r>
            <a:r>
              <a:rPr sz="2300" i="1" spc="-25" dirty="0">
                <a:solidFill>
                  <a:srgbClr val="231F20"/>
                </a:solidFill>
                <a:latin typeface="Arial Narrow"/>
                <a:cs typeface="Arial Narrow"/>
              </a:rPr>
              <a:t>compte.</a:t>
            </a:r>
            <a:endParaRPr sz="2300" dirty="0">
              <a:latin typeface="Arial Narrow"/>
              <a:cs typeface="Arial Narrow"/>
            </a:endParaRPr>
          </a:p>
        </p:txBody>
      </p:sp>
      <p:sp>
        <p:nvSpPr>
          <p:cNvPr id="113" name="object 113"/>
          <p:cNvSpPr txBox="1"/>
          <p:nvPr/>
        </p:nvSpPr>
        <p:spPr>
          <a:xfrm>
            <a:off x="2504600" y="4805314"/>
            <a:ext cx="3615332" cy="277640"/>
          </a:xfrm>
          <a:prstGeom prst="rect">
            <a:avLst/>
          </a:prstGeom>
        </p:spPr>
        <p:txBody>
          <a:bodyPr vert="horz" wrap="square" lIns="0" tIns="15875" rIns="0" bIns="0" rtlCol="0">
            <a:spAutoFit/>
          </a:bodyPr>
          <a:lstStyle/>
          <a:p>
            <a:pPr marL="12700">
              <a:lnSpc>
                <a:spcPct val="100000"/>
              </a:lnSpc>
              <a:spcBef>
                <a:spcPts val="125"/>
              </a:spcBef>
            </a:pPr>
            <a:r>
              <a:rPr lang="fr-FR" sz="1700" b="1" spc="195" dirty="0">
                <a:solidFill>
                  <a:srgbClr val="231F20"/>
                </a:solidFill>
                <a:latin typeface="Calibri"/>
                <a:cs typeface="Calibri"/>
              </a:rPr>
              <a:t>CRÉER</a:t>
            </a:r>
            <a:r>
              <a:rPr lang="fr-FR" sz="1700" b="1" spc="-5" dirty="0">
                <a:solidFill>
                  <a:srgbClr val="231F20"/>
                </a:solidFill>
                <a:latin typeface="Calibri"/>
                <a:cs typeface="Calibri"/>
              </a:rPr>
              <a:t> </a:t>
            </a:r>
            <a:r>
              <a:rPr lang="fr-FR" sz="1700" b="1" dirty="0">
                <a:solidFill>
                  <a:srgbClr val="231F20"/>
                </a:solidFill>
                <a:latin typeface="Calibri"/>
                <a:cs typeface="Calibri"/>
              </a:rPr>
              <a:t>UN MOT DE </a:t>
            </a:r>
            <a:r>
              <a:rPr lang="fr-FR" sz="1700" b="1" spc="80" dirty="0">
                <a:solidFill>
                  <a:srgbClr val="231F20"/>
                </a:solidFill>
                <a:latin typeface="Calibri"/>
                <a:cs typeface="Calibri"/>
              </a:rPr>
              <a:t>PASSE</a:t>
            </a:r>
            <a:r>
              <a:rPr lang="fr-FR" sz="1700" b="1" spc="-5" dirty="0">
                <a:solidFill>
                  <a:srgbClr val="231F20"/>
                </a:solidFill>
                <a:latin typeface="Calibri"/>
                <a:cs typeface="Calibri"/>
              </a:rPr>
              <a:t> </a:t>
            </a:r>
            <a:r>
              <a:rPr lang="fr-FR" sz="1700" b="1" spc="90" dirty="0">
                <a:solidFill>
                  <a:srgbClr val="231F20"/>
                </a:solidFill>
                <a:latin typeface="Calibri"/>
                <a:cs typeface="Calibri"/>
              </a:rPr>
              <a:t>ROBUSTE</a:t>
            </a:r>
            <a:endParaRPr lang="fr-FR" sz="1700" b="1" dirty="0">
              <a:latin typeface="Calibri"/>
              <a:cs typeface="Calibri"/>
            </a:endParaRPr>
          </a:p>
        </p:txBody>
      </p:sp>
      <p:grpSp>
        <p:nvGrpSpPr>
          <p:cNvPr id="114" name="object 114"/>
          <p:cNvGrpSpPr/>
          <p:nvPr/>
        </p:nvGrpSpPr>
        <p:grpSpPr>
          <a:xfrm>
            <a:off x="1322961" y="3041909"/>
            <a:ext cx="14894560" cy="4271645"/>
            <a:chOff x="1322961" y="3041909"/>
            <a:chExt cx="14894560" cy="4271645"/>
          </a:xfrm>
        </p:grpSpPr>
        <p:sp>
          <p:nvSpPr>
            <p:cNvPr id="115" name="object 115"/>
            <p:cNvSpPr/>
            <p:nvPr/>
          </p:nvSpPr>
          <p:spPr>
            <a:xfrm>
              <a:off x="1658720" y="4519728"/>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116" name="object 116"/>
            <p:cNvPicPr/>
            <p:nvPr/>
          </p:nvPicPr>
          <p:blipFill>
            <a:blip r:embed="rId15" cstate="print"/>
            <a:stretch>
              <a:fillRect/>
            </a:stretch>
          </p:blipFill>
          <p:spPr>
            <a:xfrm>
              <a:off x="2610051" y="4409488"/>
              <a:ext cx="371291" cy="90519"/>
            </a:xfrm>
            <a:prstGeom prst="rect">
              <a:avLst/>
            </a:prstGeom>
          </p:spPr>
        </p:pic>
        <p:sp>
          <p:nvSpPr>
            <p:cNvPr id="117" name="object 117"/>
            <p:cNvSpPr/>
            <p:nvPr/>
          </p:nvSpPr>
          <p:spPr>
            <a:xfrm>
              <a:off x="4054779" y="4519732"/>
              <a:ext cx="2400300" cy="27940"/>
            </a:xfrm>
            <a:custGeom>
              <a:avLst/>
              <a:gdLst/>
              <a:ahLst/>
              <a:cxnLst/>
              <a:rect l="l" t="t" r="r" b="b"/>
              <a:pathLst>
                <a:path w="2400300" h="27939">
                  <a:moveTo>
                    <a:pt x="2399906" y="6299"/>
                  </a:moveTo>
                  <a:lnTo>
                    <a:pt x="2396871" y="6299"/>
                  </a:lnTo>
                  <a:lnTo>
                    <a:pt x="2396871" y="0"/>
                  </a:lnTo>
                  <a:lnTo>
                    <a:pt x="0" y="0"/>
                  </a:lnTo>
                  <a:lnTo>
                    <a:pt x="0" y="6299"/>
                  </a:lnTo>
                  <a:lnTo>
                    <a:pt x="0" y="21424"/>
                  </a:lnTo>
                  <a:lnTo>
                    <a:pt x="0" y="27736"/>
                  </a:lnTo>
                  <a:lnTo>
                    <a:pt x="2396566" y="27736"/>
                  </a:lnTo>
                  <a:lnTo>
                    <a:pt x="2396566" y="21424"/>
                  </a:lnTo>
                  <a:lnTo>
                    <a:pt x="2399906" y="21424"/>
                  </a:lnTo>
                  <a:lnTo>
                    <a:pt x="2399906" y="6299"/>
                  </a:lnTo>
                  <a:close/>
                </a:path>
              </a:pathLst>
            </a:custGeom>
            <a:solidFill>
              <a:srgbClr val="D6EAE2"/>
            </a:solidFill>
          </p:spPr>
          <p:txBody>
            <a:bodyPr wrap="square" lIns="0" tIns="0" rIns="0" bIns="0" rtlCol="0"/>
            <a:lstStyle/>
            <a:p>
              <a:endParaRPr dirty="0"/>
            </a:p>
          </p:txBody>
        </p:sp>
        <p:pic>
          <p:nvPicPr>
            <p:cNvPr id="118" name="object 118"/>
            <p:cNvPicPr/>
            <p:nvPr/>
          </p:nvPicPr>
          <p:blipFill>
            <a:blip r:embed="rId16" cstate="print"/>
            <a:stretch>
              <a:fillRect/>
            </a:stretch>
          </p:blipFill>
          <p:spPr>
            <a:xfrm>
              <a:off x="4012888" y="4490271"/>
              <a:ext cx="87630" cy="86348"/>
            </a:xfrm>
            <a:prstGeom prst="rect">
              <a:avLst/>
            </a:prstGeom>
          </p:spPr>
        </p:pic>
        <p:pic>
          <p:nvPicPr>
            <p:cNvPr id="119" name="object 119"/>
            <p:cNvPicPr/>
            <p:nvPr/>
          </p:nvPicPr>
          <p:blipFill>
            <a:blip r:embed="rId17" cstate="print"/>
            <a:stretch>
              <a:fillRect/>
            </a:stretch>
          </p:blipFill>
          <p:spPr>
            <a:xfrm>
              <a:off x="1514371" y="4469236"/>
              <a:ext cx="170737" cy="114293"/>
            </a:xfrm>
            <a:prstGeom prst="rect">
              <a:avLst/>
            </a:prstGeom>
          </p:spPr>
        </p:pic>
        <p:sp>
          <p:nvSpPr>
            <p:cNvPr id="120" name="object 120"/>
            <p:cNvSpPr/>
            <p:nvPr/>
          </p:nvSpPr>
          <p:spPr>
            <a:xfrm>
              <a:off x="1364845" y="430896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121" name="object 121"/>
            <p:cNvSpPr/>
            <p:nvPr/>
          </p:nvSpPr>
          <p:spPr>
            <a:xfrm>
              <a:off x="6233047" y="3073322"/>
              <a:ext cx="9952990" cy="2384425"/>
            </a:xfrm>
            <a:custGeom>
              <a:avLst/>
              <a:gdLst/>
              <a:ahLst/>
              <a:cxnLst/>
              <a:rect l="l" t="t" r="r" b="b"/>
              <a:pathLst>
                <a:path w="9952990" h="2384425">
                  <a:moveTo>
                    <a:pt x="9595360" y="0"/>
                  </a:moveTo>
                  <a:lnTo>
                    <a:pt x="9389942"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2116406"/>
                  </a:lnTo>
                  <a:lnTo>
                    <a:pt x="114977" y="2161074"/>
                  </a:lnTo>
                  <a:lnTo>
                    <a:pt x="100850" y="2204530"/>
                  </a:lnTo>
                  <a:lnTo>
                    <a:pt x="78428" y="2245864"/>
                  </a:lnTo>
                  <a:lnTo>
                    <a:pt x="48630" y="2284166"/>
                  </a:lnTo>
                  <a:lnTo>
                    <a:pt x="12375" y="2318526"/>
                  </a:lnTo>
                  <a:lnTo>
                    <a:pt x="0" y="2338096"/>
                  </a:lnTo>
                  <a:lnTo>
                    <a:pt x="1565" y="2359701"/>
                  </a:lnTo>
                  <a:lnTo>
                    <a:pt x="14676" y="2377182"/>
                  </a:lnTo>
                  <a:lnTo>
                    <a:pt x="36939" y="2384377"/>
                  </a:lnTo>
                  <a:lnTo>
                    <a:pt x="9629642" y="2384398"/>
                  </a:lnTo>
                  <a:lnTo>
                    <a:pt x="9677357" y="2380897"/>
                  </a:lnTo>
                  <a:lnTo>
                    <a:pt x="9722898" y="2370727"/>
                  </a:lnTo>
                  <a:lnTo>
                    <a:pt x="9765765" y="2354388"/>
                  </a:lnTo>
                  <a:lnTo>
                    <a:pt x="9805460" y="2332379"/>
                  </a:lnTo>
                  <a:lnTo>
                    <a:pt x="9841483" y="2305199"/>
                  </a:lnTo>
                  <a:lnTo>
                    <a:pt x="9873334" y="2273348"/>
                  </a:lnTo>
                  <a:lnTo>
                    <a:pt x="9900514" y="2237326"/>
                  </a:lnTo>
                  <a:lnTo>
                    <a:pt x="9922523" y="2197631"/>
                  </a:lnTo>
                  <a:lnTo>
                    <a:pt x="9938862" y="2154763"/>
                  </a:lnTo>
                  <a:lnTo>
                    <a:pt x="9949032" y="2109222"/>
                  </a:lnTo>
                  <a:lnTo>
                    <a:pt x="9952533" y="2061507"/>
                  </a:lnTo>
                  <a:lnTo>
                    <a:pt x="9952533" y="357172"/>
                  </a:lnTo>
                  <a:lnTo>
                    <a:pt x="9949272" y="308706"/>
                  </a:lnTo>
                  <a:lnTo>
                    <a:pt x="9939774" y="262221"/>
                  </a:lnTo>
                  <a:lnTo>
                    <a:pt x="9924464" y="218144"/>
                  </a:lnTo>
                  <a:lnTo>
                    <a:pt x="9903768" y="176900"/>
                  </a:lnTo>
                  <a:lnTo>
                    <a:pt x="9878111" y="138914"/>
                  </a:lnTo>
                  <a:lnTo>
                    <a:pt x="9847919" y="104613"/>
                  </a:lnTo>
                  <a:lnTo>
                    <a:pt x="9813618" y="74421"/>
                  </a:lnTo>
                  <a:lnTo>
                    <a:pt x="9775632" y="48764"/>
                  </a:lnTo>
                  <a:lnTo>
                    <a:pt x="9734388" y="28068"/>
                  </a:lnTo>
                  <a:lnTo>
                    <a:pt x="9690311" y="12758"/>
                  </a:lnTo>
                  <a:lnTo>
                    <a:pt x="9643827" y="3260"/>
                  </a:lnTo>
                  <a:lnTo>
                    <a:pt x="9595360" y="0"/>
                  </a:lnTo>
                  <a:close/>
                </a:path>
              </a:pathLst>
            </a:custGeom>
            <a:solidFill>
              <a:srgbClr val="FFFFFF"/>
            </a:solidFill>
          </p:spPr>
          <p:txBody>
            <a:bodyPr wrap="square" lIns="0" tIns="0" rIns="0" bIns="0" rtlCol="0"/>
            <a:lstStyle/>
            <a:p>
              <a:endParaRPr dirty="0"/>
            </a:p>
          </p:txBody>
        </p:sp>
        <p:sp>
          <p:nvSpPr>
            <p:cNvPr id="122" name="object 122"/>
            <p:cNvSpPr/>
            <p:nvPr/>
          </p:nvSpPr>
          <p:spPr>
            <a:xfrm>
              <a:off x="6233047" y="3073322"/>
              <a:ext cx="9952990" cy="2384425"/>
            </a:xfrm>
            <a:custGeom>
              <a:avLst/>
              <a:gdLst/>
              <a:ahLst/>
              <a:cxnLst/>
              <a:rect l="l" t="t" r="r" b="b"/>
              <a:pathLst>
                <a:path w="9952990" h="2384425">
                  <a:moveTo>
                    <a:pt x="9389942" y="0"/>
                  </a:moveTo>
                  <a:lnTo>
                    <a:pt x="9595360" y="0"/>
                  </a:lnTo>
                  <a:lnTo>
                    <a:pt x="9643827" y="3260"/>
                  </a:lnTo>
                  <a:lnTo>
                    <a:pt x="9690311" y="12758"/>
                  </a:lnTo>
                  <a:lnTo>
                    <a:pt x="9734388" y="28068"/>
                  </a:lnTo>
                  <a:lnTo>
                    <a:pt x="9775632" y="48764"/>
                  </a:lnTo>
                  <a:lnTo>
                    <a:pt x="9813618" y="74421"/>
                  </a:lnTo>
                  <a:lnTo>
                    <a:pt x="9847919" y="104613"/>
                  </a:lnTo>
                  <a:lnTo>
                    <a:pt x="9878111" y="138914"/>
                  </a:lnTo>
                  <a:lnTo>
                    <a:pt x="9903768" y="176900"/>
                  </a:lnTo>
                  <a:lnTo>
                    <a:pt x="9924464" y="218144"/>
                  </a:lnTo>
                  <a:lnTo>
                    <a:pt x="9939774" y="262221"/>
                  </a:lnTo>
                  <a:lnTo>
                    <a:pt x="9949272" y="308706"/>
                  </a:lnTo>
                  <a:lnTo>
                    <a:pt x="9952533" y="357172"/>
                  </a:lnTo>
                  <a:lnTo>
                    <a:pt x="9952533" y="2061507"/>
                  </a:lnTo>
                  <a:lnTo>
                    <a:pt x="9949032" y="2109222"/>
                  </a:lnTo>
                  <a:lnTo>
                    <a:pt x="9938862" y="2154763"/>
                  </a:lnTo>
                  <a:lnTo>
                    <a:pt x="9922523" y="2197631"/>
                  </a:lnTo>
                  <a:lnTo>
                    <a:pt x="9900514" y="2237326"/>
                  </a:lnTo>
                  <a:lnTo>
                    <a:pt x="9873334" y="2273348"/>
                  </a:lnTo>
                  <a:lnTo>
                    <a:pt x="9841483" y="2305199"/>
                  </a:lnTo>
                  <a:lnTo>
                    <a:pt x="9805460" y="2332379"/>
                  </a:lnTo>
                  <a:lnTo>
                    <a:pt x="9765765" y="2354388"/>
                  </a:lnTo>
                  <a:lnTo>
                    <a:pt x="9722898" y="2370727"/>
                  </a:lnTo>
                  <a:lnTo>
                    <a:pt x="9677357" y="2380897"/>
                  </a:lnTo>
                  <a:lnTo>
                    <a:pt x="9629642" y="2384398"/>
                  </a:lnTo>
                  <a:lnTo>
                    <a:pt x="36939" y="2384377"/>
                  </a:lnTo>
                  <a:lnTo>
                    <a:pt x="14676" y="2377182"/>
                  </a:lnTo>
                  <a:lnTo>
                    <a:pt x="1565" y="2359701"/>
                  </a:lnTo>
                  <a:lnTo>
                    <a:pt x="0" y="2338096"/>
                  </a:lnTo>
                  <a:lnTo>
                    <a:pt x="12375" y="2318526"/>
                  </a:lnTo>
                  <a:lnTo>
                    <a:pt x="48630" y="2284166"/>
                  </a:lnTo>
                  <a:lnTo>
                    <a:pt x="78428" y="2245864"/>
                  </a:lnTo>
                  <a:lnTo>
                    <a:pt x="100850" y="2204530"/>
                  </a:lnTo>
                  <a:lnTo>
                    <a:pt x="114977" y="2161074"/>
                  </a:lnTo>
                  <a:lnTo>
                    <a:pt x="119890" y="2116406"/>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21" y="0"/>
                  </a:lnTo>
                  <a:lnTo>
                    <a:pt x="9389942" y="0"/>
                  </a:lnTo>
                  <a:close/>
                </a:path>
              </a:pathLst>
            </a:custGeom>
            <a:ln w="62825">
              <a:solidFill>
                <a:srgbClr val="5BA3A8"/>
              </a:solidFill>
            </a:ln>
          </p:spPr>
          <p:txBody>
            <a:bodyPr wrap="square" lIns="0" tIns="0" rIns="0" bIns="0" rtlCol="0"/>
            <a:lstStyle/>
            <a:p>
              <a:endParaRPr dirty="0"/>
            </a:p>
          </p:txBody>
        </p:sp>
      </p:grpSp>
      <p:sp>
        <p:nvSpPr>
          <p:cNvPr id="123" name="object 123"/>
          <p:cNvSpPr txBox="1"/>
          <p:nvPr/>
        </p:nvSpPr>
        <p:spPr>
          <a:xfrm>
            <a:off x="1310258" y="7436375"/>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124" name="object 124"/>
          <p:cNvSpPr txBox="1"/>
          <p:nvPr/>
        </p:nvSpPr>
        <p:spPr>
          <a:xfrm>
            <a:off x="6823110" y="3301862"/>
            <a:ext cx="9226211" cy="1381147"/>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00" dirty="0">
                <a:solidFill>
                  <a:srgbClr val="231F20"/>
                </a:solidFill>
                <a:latin typeface="Arial Narrow"/>
                <a:cs typeface="Arial Narrow"/>
              </a:rPr>
              <a:t>Quelles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00" dirty="0">
                <a:solidFill>
                  <a:srgbClr val="231F20"/>
                </a:solidFill>
                <a:latin typeface="Arial Narrow"/>
                <a:cs typeface="Arial Narrow"/>
              </a:rPr>
              <a:t>caractéristiques</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30" dirty="0">
                <a:solidFill>
                  <a:srgbClr val="231F20"/>
                </a:solidFill>
                <a:latin typeface="Arial Narrow"/>
                <a:cs typeface="Arial Narrow"/>
              </a:rPr>
              <a:t>fort</a:t>
            </a:r>
            <a:r>
              <a:rPr sz="2300" i="1" spc="-13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225"/>
              </a:spcBef>
            </a:pPr>
            <a:r>
              <a:rPr sz="2300" i="1" spc="-235" dirty="0">
                <a:solidFill>
                  <a:srgbClr val="231F20"/>
                </a:solidFill>
                <a:latin typeface="Arial Narrow"/>
                <a:cs typeface="Arial Narrow"/>
              </a:rPr>
              <a:t>Un</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75" dirty="0">
                <a:solidFill>
                  <a:srgbClr val="231F20"/>
                </a:solidFill>
                <a:latin typeface="Arial Narrow"/>
                <a:cs typeface="Arial Narrow"/>
              </a:rPr>
              <a:t>différent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site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c’est</a:t>
            </a:r>
            <a:r>
              <a:rPr sz="2300" i="1" spc="-135" dirty="0">
                <a:solidFill>
                  <a:srgbClr val="231F20"/>
                </a:solidFill>
                <a:latin typeface="Arial Narrow"/>
                <a:cs typeface="Arial Narrow"/>
              </a:rPr>
              <a:t> déjà </a:t>
            </a:r>
            <a:r>
              <a:rPr sz="2300" i="1" spc="-125" dirty="0">
                <a:solidFill>
                  <a:srgbClr val="231F20"/>
                </a:solidFill>
                <a:latin typeface="Arial Narrow"/>
                <a:cs typeface="Arial Narrow"/>
              </a:rPr>
              <a:t>bien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mais</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75" dirty="0">
                <a:solidFill>
                  <a:srgbClr val="231F20"/>
                </a:solidFill>
                <a:latin typeface="Arial Narrow"/>
                <a:cs typeface="Arial Narrow"/>
              </a:rPr>
              <a:t>suffisant</a:t>
            </a:r>
            <a:r>
              <a:rPr sz="2300" i="1" spc="-135" dirty="0">
                <a:solidFill>
                  <a:srgbClr val="231F20"/>
                </a:solidFill>
                <a:latin typeface="Arial Narrow"/>
                <a:cs typeface="Arial Narrow"/>
              </a:rPr>
              <a:t> </a:t>
            </a:r>
            <a:r>
              <a:rPr sz="2300" i="1" dirty="0">
                <a:solidFill>
                  <a:srgbClr val="231F20"/>
                </a:solidFill>
                <a:latin typeface="Arial Narrow"/>
                <a:cs typeface="Arial Narrow"/>
              </a:rPr>
              <a: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Encore</a:t>
            </a:r>
            <a:r>
              <a:rPr sz="2300" i="1" spc="-135" dirty="0">
                <a:solidFill>
                  <a:srgbClr val="231F20"/>
                </a:solidFill>
                <a:latin typeface="Arial Narrow"/>
                <a:cs typeface="Arial Narrow"/>
              </a:rPr>
              <a:t> </a:t>
            </a:r>
            <a:r>
              <a:rPr sz="2300" i="1" spc="-50"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25" dirty="0">
                <a:solidFill>
                  <a:srgbClr val="231F20"/>
                </a:solidFill>
                <a:latin typeface="Arial Narrow"/>
                <a:cs typeface="Arial Narrow"/>
              </a:rPr>
              <a:t>que</a:t>
            </a:r>
            <a:endParaRPr sz="2300" dirty="0">
              <a:latin typeface="Arial Narrow"/>
              <a:cs typeface="Arial Narrow"/>
            </a:endParaRPr>
          </a:p>
        </p:txBody>
      </p:sp>
      <p:sp>
        <p:nvSpPr>
          <p:cNvPr id="125" name="object 125"/>
          <p:cNvSpPr txBox="1"/>
          <p:nvPr/>
        </p:nvSpPr>
        <p:spPr>
          <a:xfrm>
            <a:off x="6823110" y="4679037"/>
            <a:ext cx="8700770"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25" dirty="0">
                <a:solidFill>
                  <a:srgbClr val="231F20"/>
                </a:solidFill>
                <a:latin typeface="Arial Narrow"/>
                <a:cs typeface="Arial Narrow"/>
              </a:rPr>
              <a:t> </a:t>
            </a:r>
            <a:r>
              <a:rPr sz="2300" i="1" spc="-110" dirty="0">
                <a:solidFill>
                  <a:srgbClr val="231F20"/>
                </a:solidFill>
                <a:latin typeface="Arial Narrow"/>
                <a:cs typeface="Arial Narrow"/>
              </a:rPr>
              <a:t>soient</a:t>
            </a:r>
            <a:r>
              <a:rPr sz="2300" i="1" spc="-120" dirty="0">
                <a:solidFill>
                  <a:srgbClr val="231F20"/>
                </a:solidFill>
                <a:latin typeface="Arial Narrow"/>
                <a:cs typeface="Arial Narrow"/>
              </a:rPr>
              <a:t> </a:t>
            </a:r>
            <a:r>
              <a:rPr sz="2300" i="1" spc="-100" dirty="0">
                <a:solidFill>
                  <a:srgbClr val="231F20"/>
                </a:solidFill>
                <a:latin typeface="Arial Narrow"/>
                <a:cs typeface="Arial Narrow"/>
              </a:rPr>
              <a:t>suffisamment</a:t>
            </a:r>
            <a:r>
              <a:rPr sz="2300" i="1" spc="-125" dirty="0">
                <a:solidFill>
                  <a:srgbClr val="231F20"/>
                </a:solidFill>
                <a:latin typeface="Arial Narrow"/>
                <a:cs typeface="Arial Narrow"/>
              </a:rPr>
              <a:t> </a:t>
            </a:r>
            <a:r>
              <a:rPr sz="2300" i="1" spc="-60" dirty="0">
                <a:solidFill>
                  <a:srgbClr val="231F20"/>
                </a:solidFill>
                <a:latin typeface="Arial Narrow"/>
                <a:cs typeface="Arial Narrow"/>
              </a:rPr>
              <a:t>difficiles</a:t>
            </a:r>
            <a:r>
              <a:rPr sz="2300" i="1" spc="-12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30" dirty="0">
                <a:solidFill>
                  <a:srgbClr val="231F20"/>
                </a:solidFill>
                <a:latin typeface="Arial Narrow"/>
                <a:cs typeface="Arial Narrow"/>
              </a:rPr>
              <a:t>deviner</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 </a:t>
            </a:r>
            <a:r>
              <a:rPr sz="2300" i="1" spc="-140" dirty="0">
                <a:solidFill>
                  <a:srgbClr val="231F20"/>
                </a:solidFill>
                <a:latin typeface="Arial Narrow"/>
                <a:cs typeface="Arial Narrow"/>
              </a:rPr>
              <a:t>décourager</a:t>
            </a:r>
            <a:r>
              <a:rPr sz="2300" i="1" spc="-125" dirty="0">
                <a:solidFill>
                  <a:srgbClr val="231F20"/>
                </a:solidFill>
                <a:latin typeface="Arial Narrow"/>
                <a:cs typeface="Arial Narrow"/>
              </a:rPr>
              <a:t> </a:t>
            </a:r>
            <a:r>
              <a:rPr sz="2300" i="1" spc="-100" dirty="0">
                <a:solidFill>
                  <a:srgbClr val="231F20"/>
                </a:solidFill>
                <a:latin typeface="Arial Narrow"/>
                <a:cs typeface="Arial Narrow"/>
              </a:rPr>
              <a:t>certains</a:t>
            </a:r>
            <a:r>
              <a:rPr sz="2300" i="1" spc="-120" dirty="0">
                <a:solidFill>
                  <a:srgbClr val="231F20"/>
                </a:solidFill>
                <a:latin typeface="Arial Narrow"/>
                <a:cs typeface="Arial Narrow"/>
              </a:rPr>
              <a:t> </a:t>
            </a:r>
            <a:r>
              <a:rPr sz="2300" i="1" spc="-55" dirty="0">
                <a:solidFill>
                  <a:srgbClr val="231F20"/>
                </a:solidFill>
                <a:latin typeface="Arial Narrow"/>
                <a:cs typeface="Arial Narrow"/>
              </a:rPr>
              <a:t>fraudeurs.</a:t>
            </a:r>
            <a:endParaRPr sz="2300" dirty="0">
              <a:latin typeface="Arial Narrow"/>
              <a:cs typeface="Arial Narrow"/>
            </a:endParaRPr>
          </a:p>
        </p:txBody>
      </p:sp>
      <p:grpSp>
        <p:nvGrpSpPr>
          <p:cNvPr id="127" name="object 2">
            <a:extLst>
              <a:ext uri="{FF2B5EF4-FFF2-40B4-BE49-F238E27FC236}">
                <a16:creationId xmlns:a16="http://schemas.microsoft.com/office/drawing/2014/main" id="{36D574C4-7F38-EA6B-1C0C-2E9633AA6402}"/>
              </a:ext>
            </a:extLst>
          </p:cNvPr>
          <p:cNvGrpSpPr/>
          <p:nvPr/>
        </p:nvGrpSpPr>
        <p:grpSpPr>
          <a:xfrm>
            <a:off x="0" y="0"/>
            <a:ext cx="20104100" cy="1543685"/>
            <a:chOff x="0" y="0"/>
            <a:chExt cx="20104100" cy="1543685"/>
          </a:xfrm>
        </p:grpSpPr>
        <p:sp>
          <p:nvSpPr>
            <p:cNvPr id="128" name="object 3">
              <a:extLst>
                <a:ext uri="{FF2B5EF4-FFF2-40B4-BE49-F238E27FC236}">
                  <a16:creationId xmlns:a16="http://schemas.microsoft.com/office/drawing/2014/main" id="{7B6B16A3-5044-AFB2-CA84-C3D71BE1A7CA}"/>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129" name="object 4">
              <a:extLst>
                <a:ext uri="{FF2B5EF4-FFF2-40B4-BE49-F238E27FC236}">
                  <a16:creationId xmlns:a16="http://schemas.microsoft.com/office/drawing/2014/main" id="{EB8FE7AF-B124-B3BE-C60E-69E5EDA5D74C}"/>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130" name="object 5">
              <a:extLst>
                <a:ext uri="{FF2B5EF4-FFF2-40B4-BE49-F238E27FC236}">
                  <a16:creationId xmlns:a16="http://schemas.microsoft.com/office/drawing/2014/main" id="{6C1C7049-357E-6F8F-0C10-48CDDD8B8BBD}"/>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131" name="object 6">
              <a:extLst>
                <a:ext uri="{FF2B5EF4-FFF2-40B4-BE49-F238E27FC236}">
                  <a16:creationId xmlns:a16="http://schemas.microsoft.com/office/drawing/2014/main" id="{B160522A-2092-83AD-A402-C201DAE22601}"/>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132" name="object 7">
              <a:extLst>
                <a:ext uri="{FF2B5EF4-FFF2-40B4-BE49-F238E27FC236}">
                  <a16:creationId xmlns:a16="http://schemas.microsoft.com/office/drawing/2014/main" id="{6E0EAE9D-5A42-51F8-FD0E-35AC8DCE4DF8}"/>
                </a:ext>
              </a:extLst>
            </p:cNvPr>
            <p:cNvPicPr/>
            <p:nvPr/>
          </p:nvPicPr>
          <p:blipFill>
            <a:blip r:embed="rId18" cstate="print"/>
            <a:stretch>
              <a:fillRect/>
            </a:stretch>
          </p:blipFill>
          <p:spPr>
            <a:xfrm>
              <a:off x="933586" y="160613"/>
              <a:ext cx="217867" cy="146560"/>
            </a:xfrm>
            <a:prstGeom prst="rect">
              <a:avLst/>
            </a:prstGeom>
          </p:spPr>
        </p:pic>
        <p:sp>
          <p:nvSpPr>
            <p:cNvPr id="133" name="object 8">
              <a:extLst>
                <a:ext uri="{FF2B5EF4-FFF2-40B4-BE49-F238E27FC236}">
                  <a16:creationId xmlns:a16="http://schemas.microsoft.com/office/drawing/2014/main" id="{F2D7546A-B30A-BEB2-FC01-BA2B05A5109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34" name="object 9">
              <a:extLst>
                <a:ext uri="{FF2B5EF4-FFF2-40B4-BE49-F238E27FC236}">
                  <a16:creationId xmlns:a16="http://schemas.microsoft.com/office/drawing/2014/main" id="{DE2D0E3C-B0EA-BAA5-B303-2321495C8EF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35" name="object 10">
              <a:extLst>
                <a:ext uri="{FF2B5EF4-FFF2-40B4-BE49-F238E27FC236}">
                  <a16:creationId xmlns:a16="http://schemas.microsoft.com/office/drawing/2014/main" id="{AD0DB492-18E2-8445-F5C6-42F96350210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36" name="object 11">
            <a:extLst>
              <a:ext uri="{FF2B5EF4-FFF2-40B4-BE49-F238E27FC236}">
                <a16:creationId xmlns:a16="http://schemas.microsoft.com/office/drawing/2014/main" id="{D6417E2F-C22C-C742-7166-2152125D13F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37" name="object 12">
            <a:extLst>
              <a:ext uri="{FF2B5EF4-FFF2-40B4-BE49-F238E27FC236}">
                <a16:creationId xmlns:a16="http://schemas.microsoft.com/office/drawing/2014/main" id="{2349F9BF-75E2-12CD-CA22-9FE4F078AA90}"/>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138" name="object 17">
            <a:extLst>
              <a:ext uri="{FF2B5EF4-FFF2-40B4-BE49-F238E27FC236}">
                <a16:creationId xmlns:a16="http://schemas.microsoft.com/office/drawing/2014/main" id="{F443FDE5-FBB4-A4D0-D68C-0D6EBDAA3D4A}"/>
              </a:ext>
            </a:extLst>
          </p:cNvPr>
          <p:cNvPicPr/>
          <p:nvPr/>
        </p:nvPicPr>
        <p:blipFill>
          <a:blip r:embed="rId19" cstate="print"/>
          <a:stretch>
            <a:fillRect/>
          </a:stretch>
        </p:blipFill>
        <p:spPr>
          <a:xfrm>
            <a:off x="1322957" y="1586143"/>
            <a:ext cx="1340775" cy="1206526"/>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2447862" y="4301209"/>
            <a:ext cx="5582920" cy="3279775"/>
            <a:chOff x="2447862" y="4301209"/>
            <a:chExt cx="5582920" cy="3279775"/>
          </a:xfrm>
        </p:grpSpPr>
        <p:sp>
          <p:nvSpPr>
            <p:cNvPr id="14" name="object 14"/>
            <p:cNvSpPr/>
            <p:nvPr/>
          </p:nvSpPr>
          <p:spPr>
            <a:xfrm>
              <a:off x="2447862" y="430120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15" name="object 15"/>
            <p:cNvPicPr/>
            <p:nvPr/>
          </p:nvPicPr>
          <p:blipFill>
            <a:blip r:embed="rId2" cstate="print"/>
            <a:stretch>
              <a:fillRect/>
            </a:stretch>
          </p:blipFill>
          <p:spPr>
            <a:xfrm>
              <a:off x="2574356" y="4427691"/>
              <a:ext cx="5266991" cy="2962684"/>
            </a:xfrm>
            <a:prstGeom prst="rect">
              <a:avLst/>
            </a:prstGeom>
          </p:spPr>
        </p:pic>
      </p:grpSp>
      <p:sp>
        <p:nvSpPr>
          <p:cNvPr id="16" name="object 16"/>
          <p:cNvSpPr txBox="1"/>
          <p:nvPr/>
        </p:nvSpPr>
        <p:spPr>
          <a:xfrm>
            <a:off x="3475442" y="6438508"/>
            <a:ext cx="1395008" cy="201337"/>
          </a:xfrm>
          <a:prstGeom prst="rect">
            <a:avLst/>
          </a:prstGeom>
        </p:spPr>
        <p:txBody>
          <a:bodyPr vert="horz" wrap="square" lIns="0" tIns="16510" rIns="0" bIns="0" rtlCol="0">
            <a:spAutoFit/>
          </a:bodyPr>
          <a:lstStyle/>
          <a:p>
            <a:pPr marL="12700">
              <a:lnSpc>
                <a:spcPct val="100000"/>
              </a:lnSpc>
              <a:spcBef>
                <a:spcPts val="130"/>
              </a:spcBef>
            </a:pPr>
            <a:r>
              <a:rPr lang="fr-FR" sz="1200" b="1" spc="85" dirty="0">
                <a:solidFill>
                  <a:srgbClr val="231F20"/>
                </a:solidFill>
                <a:latin typeface="Calibri"/>
                <a:cs typeface="Calibri"/>
              </a:rPr>
              <a:t>PHRASE</a:t>
            </a:r>
            <a:r>
              <a:rPr lang="fr-FR" sz="1200" b="1" spc="25" dirty="0">
                <a:solidFill>
                  <a:srgbClr val="231F20"/>
                </a:solidFill>
                <a:latin typeface="Calibri"/>
                <a:cs typeface="Calibri"/>
              </a:rPr>
              <a:t> </a:t>
            </a:r>
            <a:r>
              <a:rPr lang="fr-FR" sz="1200" b="1" dirty="0">
                <a:solidFill>
                  <a:srgbClr val="231F20"/>
                </a:solidFill>
                <a:latin typeface="Calibri"/>
                <a:cs typeface="Calibri"/>
              </a:rPr>
              <a:t>DE</a:t>
            </a:r>
            <a:r>
              <a:rPr lang="fr-FR" sz="1200" b="1" spc="20" dirty="0">
                <a:solidFill>
                  <a:srgbClr val="231F20"/>
                </a:solidFill>
                <a:latin typeface="Calibri"/>
                <a:cs typeface="Calibri"/>
              </a:rPr>
              <a:t> </a:t>
            </a:r>
            <a:r>
              <a:rPr lang="fr-FR" sz="1200" b="1" spc="40" dirty="0">
                <a:solidFill>
                  <a:srgbClr val="231F20"/>
                </a:solidFill>
                <a:latin typeface="Calibri"/>
                <a:cs typeface="Calibri"/>
              </a:rPr>
              <a:t>PASSE</a:t>
            </a:r>
            <a:endParaRPr lang="fr-FR" sz="1200" b="1" dirty="0">
              <a:latin typeface="Calibri"/>
              <a:cs typeface="Calibri"/>
            </a:endParaRPr>
          </a:p>
        </p:txBody>
      </p:sp>
      <p:sp>
        <p:nvSpPr>
          <p:cNvPr id="17" name="object 17"/>
          <p:cNvSpPr txBox="1"/>
          <p:nvPr/>
        </p:nvSpPr>
        <p:spPr>
          <a:xfrm>
            <a:off x="3578595" y="6565789"/>
            <a:ext cx="1141866" cy="201337"/>
          </a:xfrm>
          <a:prstGeom prst="rect">
            <a:avLst/>
          </a:prstGeom>
        </p:spPr>
        <p:txBody>
          <a:bodyPr vert="horz" wrap="square" lIns="0" tIns="16510" rIns="0" bIns="0" rtlCol="0">
            <a:spAutoFit/>
          </a:bodyPr>
          <a:lstStyle/>
          <a:p>
            <a:pPr marL="12700">
              <a:lnSpc>
                <a:spcPct val="100000"/>
              </a:lnSpc>
              <a:spcBef>
                <a:spcPts val="130"/>
              </a:spcBef>
            </a:pPr>
            <a:r>
              <a:rPr lang="fr-FR" sz="1200" b="1" spc="60" dirty="0">
                <a:solidFill>
                  <a:srgbClr val="231F20"/>
                </a:solidFill>
                <a:latin typeface="Calibri"/>
                <a:cs typeface="Calibri"/>
              </a:rPr>
              <a:t>(PASSPHRASE)</a:t>
            </a:r>
            <a:endParaRPr lang="fr-FR" sz="1200" b="1" dirty="0">
              <a:latin typeface="Calibri"/>
              <a:cs typeface="Calibri"/>
            </a:endParaRPr>
          </a:p>
        </p:txBody>
      </p:sp>
      <p:sp>
        <p:nvSpPr>
          <p:cNvPr id="18" name="object 18"/>
          <p:cNvSpPr txBox="1"/>
          <p:nvPr/>
        </p:nvSpPr>
        <p:spPr>
          <a:xfrm>
            <a:off x="3464655" y="4908242"/>
            <a:ext cx="2777395" cy="1040028"/>
          </a:xfrm>
          <a:prstGeom prst="rect">
            <a:avLst/>
          </a:prstGeom>
        </p:spPr>
        <p:txBody>
          <a:bodyPr vert="horz" wrap="square" lIns="0" tIns="11430" rIns="0" bIns="0" rtlCol="0">
            <a:spAutoFit/>
          </a:bodyPr>
          <a:lstStyle/>
          <a:p>
            <a:pPr marL="982980">
              <a:lnSpc>
                <a:spcPct val="100000"/>
              </a:lnSpc>
              <a:spcBef>
                <a:spcPts val="90"/>
              </a:spcBef>
            </a:pPr>
            <a:r>
              <a:rPr lang="fr-FR" sz="2600" b="1" spc="-204" dirty="0">
                <a:solidFill>
                  <a:srgbClr val="231F20"/>
                </a:solidFill>
                <a:latin typeface="Calibri"/>
                <a:cs typeface="Calibri"/>
              </a:rPr>
              <a:t>2</a:t>
            </a:r>
            <a:r>
              <a:rPr lang="fr-FR" sz="2600" b="1" spc="-60" dirty="0">
                <a:solidFill>
                  <a:srgbClr val="231F20"/>
                </a:solidFill>
                <a:latin typeface="Calibri"/>
                <a:cs typeface="Calibri"/>
              </a:rPr>
              <a:t> </a:t>
            </a:r>
            <a:r>
              <a:rPr lang="fr-FR" sz="2600" b="1" spc="175" dirty="0">
                <a:solidFill>
                  <a:srgbClr val="231F20"/>
                </a:solidFill>
                <a:latin typeface="Calibri"/>
                <a:cs typeface="Calibri"/>
              </a:rPr>
              <a:t>ASTUCES</a:t>
            </a:r>
            <a:r>
              <a:rPr lang="fr-FR" sz="2600" b="1" spc="-55" dirty="0">
                <a:solidFill>
                  <a:srgbClr val="231F20"/>
                </a:solidFill>
                <a:latin typeface="Calibri"/>
                <a:cs typeface="Calibri"/>
              </a:rPr>
              <a:t> </a:t>
            </a:r>
            <a:r>
              <a:rPr lang="fr-FR" sz="2600" b="1" spc="-50" dirty="0">
                <a:solidFill>
                  <a:srgbClr val="231F20"/>
                </a:solidFill>
                <a:latin typeface="Calibri"/>
                <a:cs typeface="Calibri"/>
              </a:rPr>
              <a:t>:</a:t>
            </a:r>
            <a:endParaRPr lang="fr-FR" sz="2600" b="1" dirty="0">
              <a:latin typeface="Calibri"/>
              <a:cs typeface="Calibri"/>
            </a:endParaRPr>
          </a:p>
          <a:p>
            <a:pPr marL="18415" marR="1362710" indent="-6350" algn="just">
              <a:lnSpc>
                <a:spcPts val="1000"/>
              </a:lnSpc>
              <a:spcBef>
                <a:spcPts val="1850"/>
              </a:spcBef>
            </a:pPr>
            <a:r>
              <a:rPr sz="900" spc="75" dirty="0">
                <a:solidFill>
                  <a:srgbClr val="38A5B2"/>
                </a:solidFill>
                <a:latin typeface="Calibri"/>
                <a:cs typeface="Calibri"/>
              </a:rPr>
              <a:t>J</a:t>
            </a:r>
            <a:r>
              <a:rPr sz="900" spc="75" dirty="0">
                <a:solidFill>
                  <a:srgbClr val="231F20"/>
                </a:solidFill>
                <a:latin typeface="Calibri"/>
                <a:cs typeface="Calibri"/>
              </a:rPr>
              <a:t>e</a:t>
            </a:r>
            <a:r>
              <a:rPr sz="900" spc="55" dirty="0">
                <a:solidFill>
                  <a:srgbClr val="231F20"/>
                </a:solidFill>
                <a:latin typeface="Calibri"/>
                <a:cs typeface="Calibri"/>
              </a:rPr>
              <a:t> </a:t>
            </a:r>
            <a:r>
              <a:rPr sz="900" dirty="0">
                <a:solidFill>
                  <a:srgbClr val="38A5B2"/>
                </a:solidFill>
                <a:latin typeface="Calibri"/>
                <a:cs typeface="Calibri"/>
              </a:rPr>
              <a:t>n</a:t>
            </a:r>
            <a:r>
              <a:rPr sz="900" dirty="0">
                <a:solidFill>
                  <a:srgbClr val="231F20"/>
                </a:solidFill>
                <a:latin typeface="Calibri"/>
                <a:cs typeface="Calibri"/>
              </a:rPr>
              <a:t>e</a:t>
            </a:r>
            <a:r>
              <a:rPr sz="900" spc="60" dirty="0">
                <a:solidFill>
                  <a:srgbClr val="231F20"/>
                </a:solidFill>
                <a:latin typeface="Calibri"/>
                <a:cs typeface="Calibri"/>
              </a:rPr>
              <a:t> </a:t>
            </a:r>
            <a:r>
              <a:rPr sz="900" dirty="0">
                <a:solidFill>
                  <a:srgbClr val="38A5B2"/>
                </a:solidFill>
                <a:latin typeface="Calibri"/>
                <a:cs typeface="Calibri"/>
              </a:rPr>
              <a:t>s</a:t>
            </a:r>
            <a:r>
              <a:rPr sz="900" dirty="0">
                <a:solidFill>
                  <a:srgbClr val="231F20"/>
                </a:solidFill>
                <a:latin typeface="Calibri"/>
                <a:cs typeface="Calibri"/>
              </a:rPr>
              <a:t>uis</a:t>
            </a:r>
            <a:r>
              <a:rPr sz="900" spc="60" dirty="0">
                <a:solidFill>
                  <a:srgbClr val="231F20"/>
                </a:solidFill>
                <a:latin typeface="Calibri"/>
                <a:cs typeface="Calibri"/>
              </a:rPr>
              <a:t> </a:t>
            </a:r>
            <a:r>
              <a:rPr sz="900" dirty="0">
                <a:solidFill>
                  <a:srgbClr val="38A5B2"/>
                </a:solidFill>
                <a:latin typeface="Calibri"/>
                <a:cs typeface="Calibri"/>
              </a:rPr>
              <a:t>p</a:t>
            </a:r>
            <a:r>
              <a:rPr sz="900" dirty="0">
                <a:solidFill>
                  <a:srgbClr val="231F20"/>
                </a:solidFill>
                <a:latin typeface="Calibri"/>
                <a:cs typeface="Calibri"/>
              </a:rPr>
              <a:t>as</a:t>
            </a:r>
            <a:r>
              <a:rPr sz="900" spc="60" dirty="0">
                <a:solidFill>
                  <a:srgbClr val="231F20"/>
                </a:solidFill>
                <a:latin typeface="Calibri"/>
                <a:cs typeface="Calibri"/>
              </a:rPr>
              <a:t> </a:t>
            </a:r>
            <a:r>
              <a:rPr sz="900" dirty="0">
                <a:solidFill>
                  <a:srgbClr val="38A5B2"/>
                </a:solidFill>
                <a:latin typeface="Calibri"/>
                <a:cs typeface="Calibri"/>
              </a:rPr>
              <a:t>1</a:t>
            </a:r>
            <a:r>
              <a:rPr sz="900" spc="60" dirty="0">
                <a:solidFill>
                  <a:srgbClr val="38A5B2"/>
                </a:solidFill>
                <a:latin typeface="Calibri"/>
                <a:cs typeface="Calibri"/>
              </a:rPr>
              <a:t> </a:t>
            </a:r>
            <a:r>
              <a:rPr sz="900" spc="-10" dirty="0">
                <a:solidFill>
                  <a:srgbClr val="38A5B2"/>
                </a:solidFill>
                <a:latin typeface="Calibri"/>
                <a:cs typeface="Calibri"/>
              </a:rPr>
              <a:t>h</a:t>
            </a:r>
            <a:r>
              <a:rPr sz="900" spc="-10" dirty="0">
                <a:solidFill>
                  <a:srgbClr val="231F20"/>
                </a:solidFill>
                <a:latin typeface="Calibri"/>
                <a:cs typeface="Calibri"/>
              </a:rPr>
              <a:t>acker</a:t>
            </a:r>
            <a:r>
              <a:rPr sz="900" dirty="0">
                <a:solidFill>
                  <a:srgbClr val="231F20"/>
                </a:solidFill>
                <a:latin typeface="Calibri"/>
                <a:cs typeface="Calibri"/>
              </a:rPr>
              <a:t> </a:t>
            </a:r>
            <a:r>
              <a:rPr sz="900" dirty="0">
                <a:solidFill>
                  <a:srgbClr val="38A5B2"/>
                </a:solidFill>
                <a:latin typeface="Calibri"/>
                <a:cs typeface="Calibri"/>
              </a:rPr>
              <a:t>&amp;</a:t>
            </a:r>
            <a:r>
              <a:rPr sz="900" spc="70" dirty="0">
                <a:solidFill>
                  <a:srgbClr val="38A5B2"/>
                </a:solidFill>
                <a:latin typeface="Calibri"/>
                <a:cs typeface="Calibri"/>
              </a:rPr>
              <a:t> </a:t>
            </a:r>
            <a:r>
              <a:rPr sz="900" dirty="0">
                <a:solidFill>
                  <a:srgbClr val="38A5B2"/>
                </a:solidFill>
                <a:latin typeface="Calibri"/>
                <a:cs typeface="Calibri"/>
              </a:rPr>
              <a:t>p</a:t>
            </a:r>
            <a:r>
              <a:rPr sz="900" dirty="0">
                <a:solidFill>
                  <a:srgbClr val="231F20"/>
                </a:solidFill>
                <a:latin typeface="Calibri"/>
                <a:cs typeface="Calibri"/>
              </a:rPr>
              <a:t>ourtant</a:t>
            </a:r>
            <a:r>
              <a:rPr sz="900" spc="70" dirty="0">
                <a:solidFill>
                  <a:srgbClr val="231F20"/>
                </a:solidFill>
                <a:latin typeface="Calibri"/>
                <a:cs typeface="Calibri"/>
              </a:rPr>
              <a:t> </a:t>
            </a:r>
            <a:r>
              <a:rPr sz="900" dirty="0">
                <a:solidFill>
                  <a:srgbClr val="38A5B2"/>
                </a:solidFill>
                <a:latin typeface="Calibri"/>
                <a:cs typeface="Calibri"/>
              </a:rPr>
              <a:t>j</a:t>
            </a:r>
            <a:r>
              <a:rPr sz="900" dirty="0">
                <a:solidFill>
                  <a:srgbClr val="231F20"/>
                </a:solidFill>
                <a:latin typeface="Calibri"/>
                <a:cs typeface="Calibri"/>
              </a:rPr>
              <a:t>e</a:t>
            </a:r>
            <a:r>
              <a:rPr sz="900" spc="70" dirty="0">
                <a:solidFill>
                  <a:srgbClr val="231F20"/>
                </a:solidFill>
                <a:latin typeface="Calibri"/>
                <a:cs typeface="Calibri"/>
              </a:rPr>
              <a:t> </a:t>
            </a:r>
            <a:r>
              <a:rPr sz="900" spc="-10" dirty="0">
                <a:solidFill>
                  <a:srgbClr val="38A5B2"/>
                </a:solidFill>
                <a:latin typeface="Calibri"/>
                <a:cs typeface="Calibri"/>
              </a:rPr>
              <a:t>t</a:t>
            </a:r>
            <a:r>
              <a:rPr sz="900" spc="-10" dirty="0">
                <a:solidFill>
                  <a:srgbClr val="231F20"/>
                </a:solidFill>
                <a:latin typeface="Calibri"/>
                <a:cs typeface="Calibri"/>
              </a:rPr>
              <a:t>ravaille</a:t>
            </a:r>
            <a:r>
              <a:rPr sz="900" dirty="0">
                <a:solidFill>
                  <a:srgbClr val="231F20"/>
                </a:solidFill>
                <a:latin typeface="Calibri"/>
                <a:cs typeface="Calibri"/>
              </a:rPr>
              <a:t> </a:t>
            </a:r>
            <a:r>
              <a:rPr sz="900" dirty="0">
                <a:solidFill>
                  <a:srgbClr val="38A5B2"/>
                </a:solidFill>
                <a:latin typeface="Calibri"/>
                <a:cs typeface="Calibri"/>
              </a:rPr>
              <a:t>d</a:t>
            </a:r>
            <a:r>
              <a:rPr sz="900" dirty="0">
                <a:solidFill>
                  <a:srgbClr val="231F20"/>
                </a:solidFill>
                <a:latin typeface="Calibri"/>
                <a:cs typeface="Calibri"/>
              </a:rPr>
              <a:t>ans</a:t>
            </a:r>
            <a:r>
              <a:rPr sz="900" spc="140" dirty="0">
                <a:solidFill>
                  <a:srgbClr val="231F20"/>
                </a:solidFill>
                <a:latin typeface="Calibri"/>
                <a:cs typeface="Calibri"/>
              </a:rPr>
              <a:t> </a:t>
            </a:r>
            <a:r>
              <a:rPr sz="900" spc="50" dirty="0">
                <a:solidFill>
                  <a:srgbClr val="38A5B2"/>
                </a:solidFill>
                <a:latin typeface="Calibri"/>
                <a:cs typeface="Calibri"/>
              </a:rPr>
              <a:t>l</a:t>
            </a:r>
            <a:r>
              <a:rPr sz="900" spc="50" dirty="0">
                <a:solidFill>
                  <a:srgbClr val="231F20"/>
                </a:solidFill>
                <a:latin typeface="Calibri"/>
                <a:cs typeface="Calibri"/>
              </a:rPr>
              <a:t>a</a:t>
            </a:r>
            <a:r>
              <a:rPr sz="900" spc="135" dirty="0">
                <a:solidFill>
                  <a:srgbClr val="231F20"/>
                </a:solidFill>
                <a:latin typeface="Calibri"/>
                <a:cs typeface="Calibri"/>
              </a:rPr>
              <a:t> </a:t>
            </a:r>
            <a:r>
              <a:rPr sz="900" dirty="0">
                <a:solidFill>
                  <a:srgbClr val="38A5B2"/>
                </a:solidFill>
                <a:latin typeface="Calibri"/>
                <a:cs typeface="Calibri"/>
              </a:rPr>
              <a:t>c</a:t>
            </a:r>
            <a:r>
              <a:rPr sz="900" dirty="0">
                <a:solidFill>
                  <a:srgbClr val="231F20"/>
                </a:solidFill>
                <a:latin typeface="Calibri"/>
                <a:cs typeface="Calibri"/>
              </a:rPr>
              <a:t>ybersécurité</a:t>
            </a:r>
            <a:r>
              <a:rPr sz="900" spc="145" dirty="0">
                <a:solidFill>
                  <a:srgbClr val="231F20"/>
                </a:solidFill>
                <a:latin typeface="Calibri"/>
                <a:cs typeface="Calibri"/>
              </a:rPr>
              <a:t> </a:t>
            </a:r>
            <a:r>
              <a:rPr sz="900" spc="-50" dirty="0">
                <a:solidFill>
                  <a:srgbClr val="38A5B2"/>
                </a:solidFill>
                <a:latin typeface="Calibri"/>
                <a:cs typeface="Calibri"/>
              </a:rPr>
              <a:t>!</a:t>
            </a:r>
            <a:endParaRPr sz="900" dirty="0">
              <a:latin typeface="Calibri"/>
              <a:cs typeface="Calibri"/>
            </a:endParaRPr>
          </a:p>
        </p:txBody>
      </p:sp>
      <p:sp>
        <p:nvSpPr>
          <p:cNvPr id="19" name="object 19"/>
          <p:cNvSpPr txBox="1"/>
          <p:nvPr/>
        </p:nvSpPr>
        <p:spPr>
          <a:xfrm>
            <a:off x="5706260" y="6438508"/>
            <a:ext cx="1254806" cy="201337"/>
          </a:xfrm>
          <a:prstGeom prst="rect">
            <a:avLst/>
          </a:prstGeom>
        </p:spPr>
        <p:txBody>
          <a:bodyPr vert="horz" wrap="square" lIns="0" tIns="16510" rIns="0" bIns="0" rtlCol="0">
            <a:spAutoFit/>
          </a:bodyPr>
          <a:lstStyle/>
          <a:p>
            <a:pPr marL="12700">
              <a:lnSpc>
                <a:spcPct val="100000"/>
              </a:lnSpc>
              <a:spcBef>
                <a:spcPts val="130"/>
              </a:spcBef>
            </a:pPr>
            <a:r>
              <a:rPr lang="fr-FR" sz="1200" b="1" dirty="0">
                <a:solidFill>
                  <a:srgbClr val="231F20"/>
                </a:solidFill>
                <a:latin typeface="Calibri"/>
                <a:cs typeface="Calibri"/>
              </a:rPr>
              <a:t>MOTS</a:t>
            </a:r>
            <a:r>
              <a:rPr lang="fr-FR" sz="1200" b="1" spc="100" dirty="0">
                <a:solidFill>
                  <a:srgbClr val="231F20"/>
                </a:solidFill>
                <a:latin typeface="Calibri"/>
                <a:cs typeface="Calibri"/>
              </a:rPr>
              <a:t> </a:t>
            </a:r>
            <a:r>
              <a:rPr lang="fr-FR" sz="1200" b="1" spc="-10" dirty="0">
                <a:solidFill>
                  <a:srgbClr val="231F20"/>
                </a:solidFill>
                <a:latin typeface="Calibri"/>
                <a:cs typeface="Calibri"/>
              </a:rPr>
              <a:t>COMBINÉS</a:t>
            </a:r>
            <a:endParaRPr lang="fr-FR" sz="1200" b="1" dirty="0">
              <a:latin typeface="Calibri"/>
              <a:cs typeface="Calibri"/>
            </a:endParaRPr>
          </a:p>
        </p:txBody>
      </p:sp>
      <p:sp>
        <p:nvSpPr>
          <p:cNvPr id="20" name="object 20"/>
          <p:cNvSpPr txBox="1"/>
          <p:nvPr/>
        </p:nvSpPr>
        <p:spPr>
          <a:xfrm>
            <a:off x="5532277" y="6068061"/>
            <a:ext cx="1155700" cy="156210"/>
          </a:xfrm>
          <a:prstGeom prst="rect">
            <a:avLst/>
          </a:prstGeom>
        </p:spPr>
        <p:txBody>
          <a:bodyPr vert="horz" wrap="square" lIns="0" tIns="13335" rIns="0" bIns="0" rtlCol="0">
            <a:spAutoFit/>
          </a:bodyPr>
          <a:lstStyle/>
          <a:p>
            <a:pPr marL="12700">
              <a:lnSpc>
                <a:spcPct val="100000"/>
              </a:lnSpc>
              <a:spcBef>
                <a:spcPts val="105"/>
              </a:spcBef>
            </a:pPr>
            <a:r>
              <a:rPr sz="850" spc="-10" dirty="0">
                <a:solidFill>
                  <a:srgbClr val="FFFFFF"/>
                </a:solidFill>
                <a:latin typeface="Calibri"/>
                <a:cs typeface="Calibri"/>
              </a:rPr>
              <a:t>PorteChantCygneLoupe</a:t>
            </a:r>
            <a:endParaRPr sz="850" dirty="0">
              <a:latin typeface="Calibri"/>
              <a:cs typeface="Calibri"/>
            </a:endParaRPr>
          </a:p>
        </p:txBody>
      </p:sp>
      <p:grpSp>
        <p:nvGrpSpPr>
          <p:cNvPr id="21" name="object 21"/>
          <p:cNvGrpSpPr/>
          <p:nvPr/>
        </p:nvGrpSpPr>
        <p:grpSpPr>
          <a:xfrm>
            <a:off x="2532472" y="3425547"/>
            <a:ext cx="14549119" cy="6396990"/>
            <a:chOff x="2532472" y="3425547"/>
            <a:chExt cx="14549119" cy="6396990"/>
          </a:xfrm>
        </p:grpSpPr>
        <p:sp>
          <p:nvSpPr>
            <p:cNvPr id="22" name="object 22"/>
            <p:cNvSpPr/>
            <p:nvPr/>
          </p:nvSpPr>
          <p:spPr>
            <a:xfrm>
              <a:off x="2868232" y="4638456"/>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23" name="object 23"/>
            <p:cNvPicPr/>
            <p:nvPr/>
          </p:nvPicPr>
          <p:blipFill>
            <a:blip r:embed="rId3" cstate="print"/>
            <a:stretch>
              <a:fillRect/>
            </a:stretch>
          </p:blipFill>
          <p:spPr>
            <a:xfrm>
              <a:off x="3819562" y="4528216"/>
              <a:ext cx="371291" cy="90519"/>
            </a:xfrm>
            <a:prstGeom prst="rect">
              <a:avLst/>
            </a:prstGeom>
          </p:spPr>
        </p:pic>
        <p:sp>
          <p:nvSpPr>
            <p:cNvPr id="24" name="object 24"/>
            <p:cNvSpPr/>
            <p:nvPr/>
          </p:nvSpPr>
          <p:spPr>
            <a:xfrm>
              <a:off x="5264302" y="463846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25" name="object 25"/>
            <p:cNvPicPr/>
            <p:nvPr/>
          </p:nvPicPr>
          <p:blipFill>
            <a:blip r:embed="rId4" cstate="print"/>
            <a:stretch>
              <a:fillRect/>
            </a:stretch>
          </p:blipFill>
          <p:spPr>
            <a:xfrm>
              <a:off x="5222399" y="4608999"/>
              <a:ext cx="87630" cy="86348"/>
            </a:xfrm>
            <a:prstGeom prst="rect">
              <a:avLst/>
            </a:prstGeom>
          </p:spPr>
        </p:pic>
        <p:pic>
          <p:nvPicPr>
            <p:cNvPr id="26" name="object 26"/>
            <p:cNvPicPr/>
            <p:nvPr/>
          </p:nvPicPr>
          <p:blipFill>
            <a:blip r:embed="rId5" cstate="print"/>
            <a:stretch>
              <a:fillRect/>
            </a:stretch>
          </p:blipFill>
          <p:spPr>
            <a:xfrm>
              <a:off x="2723882" y="4587964"/>
              <a:ext cx="170737" cy="114293"/>
            </a:xfrm>
            <a:prstGeom prst="rect">
              <a:avLst/>
            </a:prstGeom>
          </p:spPr>
        </p:pic>
        <p:sp>
          <p:nvSpPr>
            <p:cNvPr id="27" name="object 27"/>
            <p:cNvSpPr/>
            <p:nvPr/>
          </p:nvSpPr>
          <p:spPr>
            <a:xfrm>
              <a:off x="2574356" y="442769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28" name="object 28"/>
            <p:cNvSpPr/>
            <p:nvPr/>
          </p:nvSpPr>
          <p:spPr>
            <a:xfrm>
              <a:off x="7412075" y="3456959"/>
              <a:ext cx="9638665" cy="6334125"/>
            </a:xfrm>
            <a:custGeom>
              <a:avLst/>
              <a:gdLst/>
              <a:ahLst/>
              <a:cxnLst/>
              <a:rect l="l" t="t" r="r" b="b"/>
              <a:pathLst>
                <a:path w="9638665" h="6334125">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10151"/>
                  </a:lnTo>
                  <a:lnTo>
                    <a:pt x="134048" y="1957390"/>
                  </a:lnTo>
                  <a:lnTo>
                    <a:pt x="120212" y="2003515"/>
                  </a:lnTo>
                  <a:lnTo>
                    <a:pt x="98162" y="2047719"/>
                  </a:lnTo>
                  <a:lnTo>
                    <a:pt x="68723" y="2089192"/>
                  </a:lnTo>
                  <a:lnTo>
                    <a:pt x="32721" y="2127128"/>
                  </a:lnTo>
                  <a:lnTo>
                    <a:pt x="18773" y="2133443"/>
                  </a:lnTo>
                  <a:lnTo>
                    <a:pt x="8319" y="2143793"/>
                  </a:lnTo>
                  <a:lnTo>
                    <a:pt x="1885" y="2156828"/>
                  </a:lnTo>
                  <a:lnTo>
                    <a:pt x="0" y="2172656"/>
                  </a:lnTo>
                  <a:lnTo>
                    <a:pt x="1885" y="2187028"/>
                  </a:lnTo>
                  <a:lnTo>
                    <a:pt x="8319" y="2200063"/>
                  </a:lnTo>
                  <a:lnTo>
                    <a:pt x="18773" y="2210413"/>
                  </a:lnTo>
                  <a:lnTo>
                    <a:pt x="32721" y="2216728"/>
                  </a:lnTo>
                  <a:lnTo>
                    <a:pt x="68723" y="2254664"/>
                  </a:lnTo>
                  <a:lnTo>
                    <a:pt x="98162" y="2296138"/>
                  </a:lnTo>
                  <a:lnTo>
                    <a:pt x="120212" y="2340341"/>
                  </a:lnTo>
                  <a:lnTo>
                    <a:pt x="134048" y="2386466"/>
                  </a:lnTo>
                  <a:lnTo>
                    <a:pt x="138843" y="2433706"/>
                  </a:lnTo>
                  <a:lnTo>
                    <a:pt x="138843" y="5923159"/>
                  </a:lnTo>
                  <a:lnTo>
                    <a:pt x="141608" y="5971035"/>
                  </a:lnTo>
                  <a:lnTo>
                    <a:pt x="149697" y="6017289"/>
                  </a:lnTo>
                  <a:lnTo>
                    <a:pt x="162802" y="6061612"/>
                  </a:lnTo>
                  <a:lnTo>
                    <a:pt x="180614" y="6103697"/>
                  </a:lnTo>
                  <a:lnTo>
                    <a:pt x="202824" y="6143236"/>
                  </a:lnTo>
                  <a:lnTo>
                    <a:pt x="229126" y="6179920"/>
                  </a:lnTo>
                  <a:lnTo>
                    <a:pt x="259209" y="6213443"/>
                  </a:lnTo>
                  <a:lnTo>
                    <a:pt x="292766" y="6243494"/>
                  </a:lnTo>
                  <a:lnTo>
                    <a:pt x="329488" y="6269768"/>
                  </a:lnTo>
                  <a:lnTo>
                    <a:pt x="369067" y="6291955"/>
                  </a:lnTo>
                  <a:lnTo>
                    <a:pt x="411195" y="6309748"/>
                  </a:lnTo>
                  <a:lnTo>
                    <a:pt x="455562" y="6322839"/>
                  </a:lnTo>
                  <a:lnTo>
                    <a:pt x="501861" y="6330919"/>
                  </a:lnTo>
                  <a:lnTo>
                    <a:pt x="549784" y="6333681"/>
                  </a:lnTo>
                  <a:lnTo>
                    <a:pt x="9227143" y="6333681"/>
                  </a:lnTo>
                  <a:lnTo>
                    <a:pt x="9275065" y="6330919"/>
                  </a:lnTo>
                  <a:lnTo>
                    <a:pt x="9321363" y="6322839"/>
                  </a:lnTo>
                  <a:lnTo>
                    <a:pt x="9365729" y="6309748"/>
                  </a:lnTo>
                  <a:lnTo>
                    <a:pt x="9407855" y="6291955"/>
                  </a:lnTo>
                  <a:lnTo>
                    <a:pt x="9447432" y="6269768"/>
                  </a:lnTo>
                  <a:lnTo>
                    <a:pt x="9484152" y="6243494"/>
                  </a:lnTo>
                  <a:lnTo>
                    <a:pt x="9517707" y="6213443"/>
                  </a:lnTo>
                  <a:lnTo>
                    <a:pt x="9547788" y="6179920"/>
                  </a:lnTo>
                  <a:lnTo>
                    <a:pt x="9574087" y="6143236"/>
                  </a:lnTo>
                  <a:lnTo>
                    <a:pt x="9596296" y="6103697"/>
                  </a:lnTo>
                  <a:lnTo>
                    <a:pt x="9614106" y="6061612"/>
                  </a:lnTo>
                  <a:lnTo>
                    <a:pt x="9627209" y="6017289"/>
                  </a:lnTo>
                  <a:lnTo>
                    <a:pt x="9635298" y="5971035"/>
                  </a:lnTo>
                  <a:lnTo>
                    <a:pt x="9638062" y="5923159"/>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29" name="object 29"/>
            <p:cNvSpPr/>
            <p:nvPr/>
          </p:nvSpPr>
          <p:spPr>
            <a:xfrm>
              <a:off x="7412054" y="3456959"/>
              <a:ext cx="9638665" cy="6334125"/>
            </a:xfrm>
            <a:custGeom>
              <a:avLst/>
              <a:gdLst/>
              <a:ahLst/>
              <a:cxnLst/>
              <a:rect l="l" t="t" r="r" b="b"/>
              <a:pathLst>
                <a:path w="9638665" h="6334125">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10151"/>
                  </a:lnTo>
                  <a:lnTo>
                    <a:pt x="134069" y="1957390"/>
                  </a:lnTo>
                  <a:lnTo>
                    <a:pt x="120233" y="2003515"/>
                  </a:lnTo>
                  <a:lnTo>
                    <a:pt x="98183" y="2047719"/>
                  </a:lnTo>
                  <a:lnTo>
                    <a:pt x="68744" y="2089192"/>
                  </a:lnTo>
                  <a:lnTo>
                    <a:pt x="32742" y="2127128"/>
                  </a:lnTo>
                  <a:lnTo>
                    <a:pt x="18794" y="2133443"/>
                  </a:lnTo>
                  <a:lnTo>
                    <a:pt x="8340" y="2143793"/>
                  </a:lnTo>
                  <a:lnTo>
                    <a:pt x="1906" y="2156828"/>
                  </a:lnTo>
                  <a:lnTo>
                    <a:pt x="20" y="2171200"/>
                  </a:lnTo>
                  <a:lnTo>
                    <a:pt x="0" y="2171441"/>
                  </a:lnTo>
                  <a:lnTo>
                    <a:pt x="20" y="2171682"/>
                  </a:lnTo>
                  <a:lnTo>
                    <a:pt x="0" y="2171923"/>
                  </a:lnTo>
                  <a:lnTo>
                    <a:pt x="20" y="2172164"/>
                  </a:lnTo>
                  <a:lnTo>
                    <a:pt x="0" y="2172415"/>
                  </a:lnTo>
                  <a:lnTo>
                    <a:pt x="20" y="2172656"/>
                  </a:lnTo>
                  <a:lnTo>
                    <a:pt x="1906" y="2187028"/>
                  </a:lnTo>
                  <a:lnTo>
                    <a:pt x="8340" y="2200063"/>
                  </a:lnTo>
                  <a:lnTo>
                    <a:pt x="18794" y="2210413"/>
                  </a:lnTo>
                  <a:lnTo>
                    <a:pt x="32742" y="2216728"/>
                  </a:lnTo>
                  <a:lnTo>
                    <a:pt x="68744" y="2254664"/>
                  </a:lnTo>
                  <a:lnTo>
                    <a:pt x="98183" y="2296138"/>
                  </a:lnTo>
                  <a:lnTo>
                    <a:pt x="120233" y="2340341"/>
                  </a:lnTo>
                  <a:lnTo>
                    <a:pt x="134069" y="2386466"/>
                  </a:lnTo>
                  <a:lnTo>
                    <a:pt x="138864" y="2433706"/>
                  </a:lnTo>
                  <a:lnTo>
                    <a:pt x="138864" y="5923159"/>
                  </a:lnTo>
                  <a:lnTo>
                    <a:pt x="141629" y="5971035"/>
                  </a:lnTo>
                  <a:lnTo>
                    <a:pt x="149718" y="6017289"/>
                  </a:lnTo>
                  <a:lnTo>
                    <a:pt x="162823" y="6061612"/>
                  </a:lnTo>
                  <a:lnTo>
                    <a:pt x="180635" y="6103697"/>
                  </a:lnTo>
                  <a:lnTo>
                    <a:pt x="202845" y="6143236"/>
                  </a:lnTo>
                  <a:lnTo>
                    <a:pt x="229147" y="6179920"/>
                  </a:lnTo>
                  <a:lnTo>
                    <a:pt x="259230" y="6213443"/>
                  </a:lnTo>
                  <a:lnTo>
                    <a:pt x="292787" y="6243494"/>
                  </a:lnTo>
                  <a:lnTo>
                    <a:pt x="329509" y="6269768"/>
                  </a:lnTo>
                  <a:lnTo>
                    <a:pt x="369088" y="6291955"/>
                  </a:lnTo>
                  <a:lnTo>
                    <a:pt x="411216" y="6309748"/>
                  </a:lnTo>
                  <a:lnTo>
                    <a:pt x="455583" y="6322839"/>
                  </a:lnTo>
                  <a:lnTo>
                    <a:pt x="501882" y="6330919"/>
                  </a:lnTo>
                  <a:lnTo>
                    <a:pt x="549805" y="6333681"/>
                  </a:lnTo>
                  <a:lnTo>
                    <a:pt x="762395" y="6333681"/>
                  </a:lnTo>
                  <a:lnTo>
                    <a:pt x="8990815" y="6333681"/>
                  </a:lnTo>
                  <a:lnTo>
                    <a:pt x="9227164" y="6333681"/>
                  </a:lnTo>
                  <a:lnTo>
                    <a:pt x="9275086" y="6330919"/>
                  </a:lnTo>
                  <a:lnTo>
                    <a:pt x="9321384" y="6322839"/>
                  </a:lnTo>
                  <a:lnTo>
                    <a:pt x="9365750" y="6309748"/>
                  </a:lnTo>
                  <a:lnTo>
                    <a:pt x="9407876" y="6291955"/>
                  </a:lnTo>
                  <a:lnTo>
                    <a:pt x="9447453" y="6269768"/>
                  </a:lnTo>
                  <a:lnTo>
                    <a:pt x="9484173" y="6243494"/>
                  </a:lnTo>
                  <a:lnTo>
                    <a:pt x="9517728" y="6213443"/>
                  </a:lnTo>
                  <a:lnTo>
                    <a:pt x="9547809" y="6179920"/>
                  </a:lnTo>
                  <a:lnTo>
                    <a:pt x="9574108" y="6143236"/>
                  </a:lnTo>
                  <a:lnTo>
                    <a:pt x="9596317" y="6103697"/>
                  </a:lnTo>
                  <a:lnTo>
                    <a:pt x="9614127" y="6061612"/>
                  </a:lnTo>
                  <a:lnTo>
                    <a:pt x="9627230" y="6017289"/>
                  </a:lnTo>
                  <a:lnTo>
                    <a:pt x="9635318" y="5971035"/>
                  </a:lnTo>
                  <a:lnTo>
                    <a:pt x="9638083" y="5923159"/>
                  </a:lnTo>
                  <a:lnTo>
                    <a:pt x="9638083" y="1262527"/>
                  </a:lnTo>
                  <a:lnTo>
                    <a:pt x="9638083" y="61741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0" name="object 30"/>
          <p:cNvSpPr txBox="1"/>
          <p:nvPr/>
        </p:nvSpPr>
        <p:spPr>
          <a:xfrm>
            <a:off x="2519770" y="7555100"/>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32" name="object 32"/>
          <p:cNvSpPr txBox="1"/>
          <p:nvPr/>
        </p:nvSpPr>
        <p:spPr>
          <a:xfrm>
            <a:off x="8020956" y="3738901"/>
            <a:ext cx="7962265" cy="768985"/>
          </a:xfrm>
          <a:prstGeom prst="rect">
            <a:avLst/>
          </a:prstGeom>
        </p:spPr>
        <p:txBody>
          <a:bodyPr vert="horz" wrap="square" lIns="0" tIns="12065" rIns="0" bIns="0" rtlCol="0">
            <a:spAutoFit/>
          </a:bodyPr>
          <a:lstStyle/>
          <a:p>
            <a:pPr marL="12700" marR="5080">
              <a:lnSpc>
                <a:spcPct val="106000"/>
              </a:lnSpc>
              <a:spcBef>
                <a:spcPts val="95"/>
              </a:spcBef>
            </a:pPr>
            <a:r>
              <a:rPr sz="2300" i="1" spc="-204" dirty="0">
                <a:solidFill>
                  <a:srgbClr val="231F20"/>
                </a:solidFill>
                <a:latin typeface="Arial Narrow"/>
                <a:cs typeface="Arial Narrow"/>
              </a:rPr>
              <a:t>Pas</a:t>
            </a:r>
            <a:r>
              <a:rPr sz="2300" i="1" spc="-140" dirty="0">
                <a:solidFill>
                  <a:srgbClr val="231F20"/>
                </a:solidFill>
                <a:latin typeface="Arial Narrow"/>
                <a:cs typeface="Arial Narrow"/>
              </a:rPr>
              <a:t> </a:t>
            </a:r>
            <a:r>
              <a:rPr sz="2300" i="1" spc="-120" dirty="0">
                <a:solidFill>
                  <a:srgbClr val="231F20"/>
                </a:solidFill>
                <a:latin typeface="Arial Narrow"/>
                <a:cs typeface="Arial Narrow"/>
              </a:rPr>
              <a:t>simple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créer</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robuste</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85" dirty="0">
                <a:solidFill>
                  <a:srgbClr val="231F20"/>
                </a:solidFill>
                <a:latin typeface="Arial Narrow"/>
                <a:cs typeface="Arial Narrow"/>
              </a:rPr>
              <a:t>facile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30" dirty="0">
                <a:solidFill>
                  <a:srgbClr val="231F20"/>
                </a:solidFill>
                <a:latin typeface="Arial Narrow"/>
                <a:cs typeface="Arial Narrow"/>
              </a:rPr>
              <a:t>mémoriser.</a:t>
            </a:r>
            <a:r>
              <a:rPr sz="2300" i="1" spc="-135" dirty="0">
                <a:solidFill>
                  <a:srgbClr val="231F20"/>
                </a:solidFill>
                <a:latin typeface="Arial Narrow"/>
                <a:cs typeface="Arial Narrow"/>
              </a:rPr>
              <a:t> </a:t>
            </a: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existe</a:t>
            </a:r>
            <a:r>
              <a:rPr sz="2300" i="1" spc="-140" dirty="0">
                <a:solidFill>
                  <a:srgbClr val="231F20"/>
                </a:solidFill>
                <a:latin typeface="Arial Narrow"/>
                <a:cs typeface="Arial Narrow"/>
              </a:rPr>
              <a:t> </a:t>
            </a:r>
            <a:r>
              <a:rPr sz="2300" i="1" spc="-95" dirty="0">
                <a:solidFill>
                  <a:srgbClr val="231F20"/>
                </a:solidFill>
                <a:latin typeface="Arial Narrow"/>
                <a:cs typeface="Arial Narrow"/>
              </a:rPr>
              <a:t>pourtant</a:t>
            </a:r>
            <a:r>
              <a:rPr sz="2300" i="1" spc="-135" dirty="0">
                <a:solidFill>
                  <a:srgbClr val="231F20"/>
                </a:solidFill>
                <a:latin typeface="Arial Narrow"/>
                <a:cs typeface="Arial Narrow"/>
              </a:rPr>
              <a:t> </a:t>
            </a:r>
            <a:r>
              <a:rPr sz="2300" i="1" spc="-25" dirty="0">
                <a:solidFill>
                  <a:srgbClr val="231F20"/>
                </a:solidFill>
                <a:latin typeface="Arial Narrow"/>
                <a:cs typeface="Arial Narrow"/>
              </a:rPr>
              <a:t>la </a:t>
            </a:r>
            <a:r>
              <a:rPr sz="2300" i="1" spc="-125" dirty="0">
                <a:solidFill>
                  <a:srgbClr val="231F20"/>
                </a:solidFill>
                <a:latin typeface="Arial Narrow"/>
                <a:cs typeface="Arial Narrow"/>
              </a:rPr>
              <a:t>technique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phrase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(passphrase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anglais)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0" dirty="0">
                <a:solidFill>
                  <a:srgbClr val="231F20"/>
                </a:solidFill>
                <a:latin typeface="Arial Narrow"/>
                <a:cs typeface="Arial Narrow"/>
              </a:rPr>
              <a:t>combinés.</a:t>
            </a:r>
            <a:endParaRPr sz="2300" dirty="0">
              <a:latin typeface="Arial Narrow"/>
              <a:cs typeface="Arial Narrow"/>
            </a:endParaRPr>
          </a:p>
        </p:txBody>
      </p:sp>
      <p:sp>
        <p:nvSpPr>
          <p:cNvPr id="33" name="object 33"/>
          <p:cNvSpPr txBox="1"/>
          <p:nvPr/>
        </p:nvSpPr>
        <p:spPr>
          <a:xfrm>
            <a:off x="8020956" y="4853801"/>
            <a:ext cx="8618220" cy="1884045"/>
          </a:xfrm>
          <a:prstGeom prst="rect">
            <a:avLst/>
          </a:prstGeom>
        </p:spPr>
        <p:txBody>
          <a:bodyPr vert="horz" wrap="square" lIns="0" tIns="12065" rIns="0" bIns="0" rtlCol="0">
            <a:spAutoFit/>
          </a:bodyPr>
          <a:lstStyle/>
          <a:p>
            <a:pPr marL="12700" marR="440690">
              <a:lnSpc>
                <a:spcPct val="106000"/>
              </a:lnSpc>
              <a:spcBef>
                <a:spcPts val="95"/>
              </a:spcBef>
            </a:pPr>
            <a:r>
              <a:rPr sz="2300" i="1" spc="-175" dirty="0">
                <a:solidFill>
                  <a:srgbClr val="231F20"/>
                </a:solidFill>
                <a:latin typeface="Arial Narrow"/>
                <a:cs typeface="Arial Narrow"/>
              </a:rPr>
              <a:t>Mémorisez</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phrase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puis</a:t>
            </a:r>
            <a:r>
              <a:rPr sz="2300" i="1" spc="-135" dirty="0">
                <a:solidFill>
                  <a:srgbClr val="231F20"/>
                </a:solidFill>
                <a:latin typeface="Arial Narrow"/>
                <a:cs typeface="Arial Narrow"/>
              </a:rPr>
              <a:t> </a:t>
            </a:r>
            <a:r>
              <a:rPr sz="2300" i="1" spc="-95" dirty="0">
                <a:solidFill>
                  <a:srgbClr val="231F20"/>
                </a:solidFill>
                <a:latin typeface="Arial Narrow"/>
                <a:cs typeface="Arial Narrow"/>
              </a:rPr>
              <a:t>utilisez</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première</a:t>
            </a:r>
            <a:r>
              <a:rPr sz="2300" i="1" spc="-135" dirty="0">
                <a:solidFill>
                  <a:srgbClr val="231F20"/>
                </a:solidFill>
                <a:latin typeface="Arial Narrow"/>
                <a:cs typeface="Arial Narrow"/>
              </a:rPr>
              <a:t> </a:t>
            </a:r>
            <a:r>
              <a:rPr sz="2300" i="1" spc="-75" dirty="0">
                <a:solidFill>
                  <a:srgbClr val="231F20"/>
                </a:solidFill>
                <a:latin typeface="Arial Narrow"/>
                <a:cs typeface="Arial Narrow"/>
              </a:rPr>
              <a:t>lettre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chaque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créer</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25" dirty="0">
                <a:solidFill>
                  <a:srgbClr val="231F20"/>
                </a:solidFill>
                <a:latin typeface="Arial Narrow"/>
                <a:cs typeface="Arial Narrow"/>
              </a:rPr>
              <a:t>mot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phrase </a:t>
            </a:r>
            <a:r>
              <a:rPr sz="2300" i="1" spc="-75" dirty="0">
                <a:solidFill>
                  <a:srgbClr val="231F20"/>
                </a:solidFill>
                <a:latin typeface="Arial Narrow"/>
                <a:cs typeface="Arial Narrow"/>
              </a:rPr>
              <a:t>doit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contenir</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70" dirty="0">
                <a:solidFill>
                  <a:srgbClr val="231F20"/>
                </a:solidFill>
                <a:latin typeface="Arial Narrow"/>
                <a:cs typeface="Arial Narrow"/>
              </a:rPr>
              <a:t>chiffres</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114" dirty="0">
                <a:solidFill>
                  <a:srgbClr val="231F20"/>
                </a:solidFill>
                <a:latin typeface="Arial Narrow"/>
                <a:cs typeface="Arial Narrow"/>
              </a:rPr>
              <a:t>caractères</a:t>
            </a:r>
            <a:r>
              <a:rPr sz="2300" i="1" spc="-135" dirty="0">
                <a:solidFill>
                  <a:srgbClr val="231F20"/>
                </a:solidFill>
                <a:latin typeface="Arial Narrow"/>
                <a:cs typeface="Arial Narrow"/>
              </a:rPr>
              <a:t> spéciaux </a:t>
            </a:r>
            <a:r>
              <a:rPr sz="2300" i="1" dirty="0">
                <a:solidFill>
                  <a:srgbClr val="231F20"/>
                </a:solidFill>
                <a:latin typeface="Arial Narrow"/>
                <a:cs typeface="Arial Narrow"/>
              </a:rPr>
              <a:t>!</a:t>
            </a:r>
            <a:r>
              <a:rPr sz="2300" i="1" spc="-135" dirty="0">
                <a:solidFill>
                  <a:srgbClr val="231F20"/>
                </a:solidFill>
                <a:latin typeface="Arial Narrow"/>
                <a:cs typeface="Arial Narrow"/>
              </a:rPr>
              <a:t> </a:t>
            </a:r>
            <a:r>
              <a:rPr sz="2300" i="1" spc="-170" dirty="0">
                <a:solidFill>
                  <a:srgbClr val="231F20"/>
                </a:solidFill>
                <a:latin typeface="Arial Narrow"/>
                <a:cs typeface="Arial Narrow"/>
              </a:rPr>
              <a:t>La</a:t>
            </a:r>
            <a:r>
              <a:rPr sz="2300" i="1" spc="-140" dirty="0">
                <a:solidFill>
                  <a:srgbClr val="231F20"/>
                </a:solidFill>
                <a:latin typeface="Arial Narrow"/>
                <a:cs typeface="Arial Narrow"/>
              </a:rPr>
              <a:t> </a:t>
            </a:r>
            <a:r>
              <a:rPr sz="2300" i="1" spc="-254" dirty="0">
                <a:solidFill>
                  <a:srgbClr val="231F20"/>
                </a:solidFill>
                <a:latin typeface="Arial Narrow"/>
                <a:cs typeface="Arial Narrow"/>
              </a:rPr>
              <a:t>CNIL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met</a:t>
            </a:r>
            <a:r>
              <a:rPr sz="2300" i="1" spc="-135" dirty="0">
                <a:solidFill>
                  <a:srgbClr val="231F20"/>
                </a:solidFill>
                <a:latin typeface="Arial Narrow"/>
                <a:cs typeface="Arial Narrow"/>
              </a:rPr>
              <a:t> </a:t>
            </a:r>
            <a:r>
              <a:rPr sz="2300" i="1" spc="-50" dirty="0">
                <a:solidFill>
                  <a:srgbClr val="231F20"/>
                </a:solidFill>
                <a:latin typeface="Arial Narrow"/>
                <a:cs typeface="Arial Narrow"/>
              </a:rPr>
              <a:t>à</a:t>
            </a:r>
            <a:endParaRPr sz="2300" dirty="0">
              <a:latin typeface="Arial Narrow"/>
              <a:cs typeface="Arial Narrow"/>
            </a:endParaRPr>
          </a:p>
          <a:p>
            <a:pPr marL="12700" marR="5080">
              <a:lnSpc>
                <a:spcPct val="106000"/>
              </a:lnSpc>
              <a:spcBef>
                <a:spcPts val="5"/>
              </a:spcBef>
            </a:pPr>
            <a:r>
              <a:rPr sz="2300" i="1" spc="-110" dirty="0">
                <a:solidFill>
                  <a:srgbClr val="231F20"/>
                </a:solidFill>
                <a:latin typeface="Arial Narrow"/>
                <a:cs typeface="Arial Narrow"/>
              </a:rPr>
              <a:t>disposition</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25" dirty="0">
                <a:solidFill>
                  <a:srgbClr val="231F20"/>
                </a:solidFill>
                <a:latin typeface="Arial Narrow"/>
                <a:cs typeface="Arial Narrow"/>
              </a:rPr>
              <a:t> </a:t>
            </a:r>
            <a:r>
              <a:rPr sz="2300" i="1" spc="-130" dirty="0">
                <a:solidFill>
                  <a:srgbClr val="231F20"/>
                </a:solidFill>
                <a:latin typeface="Arial Narrow"/>
                <a:cs typeface="Arial Narrow"/>
              </a:rPr>
              <a:t>générateur</a:t>
            </a:r>
            <a:r>
              <a:rPr sz="2300" i="1" spc="-12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permet</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25" dirty="0">
                <a:solidFill>
                  <a:srgbClr val="231F20"/>
                </a:solidFill>
                <a:latin typeface="Arial Narrow"/>
                <a:cs typeface="Arial Narrow"/>
              </a:rPr>
              <a:t>concevoir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50" dirty="0">
                <a:solidFill>
                  <a:srgbClr val="231F20"/>
                </a:solidFill>
                <a:latin typeface="Arial Narrow"/>
                <a:cs typeface="Arial Narrow"/>
              </a:rPr>
              <a:t>quelques</a:t>
            </a:r>
            <a:r>
              <a:rPr sz="2300" i="1" spc="-125" dirty="0">
                <a:solidFill>
                  <a:srgbClr val="231F20"/>
                </a:solidFill>
                <a:latin typeface="Arial Narrow"/>
                <a:cs typeface="Arial Narrow"/>
              </a:rPr>
              <a:t> </a:t>
            </a:r>
            <a:r>
              <a:rPr sz="2300" i="1" spc="-165" dirty="0">
                <a:solidFill>
                  <a:srgbClr val="231F20"/>
                </a:solidFill>
                <a:latin typeface="Arial Narrow"/>
                <a:cs typeface="Arial Narrow"/>
              </a:rPr>
              <a:t>secondes</a:t>
            </a:r>
            <a:r>
              <a:rPr sz="2300" i="1" spc="-125" dirty="0">
                <a:solidFill>
                  <a:srgbClr val="231F20"/>
                </a:solidFill>
                <a:latin typeface="Arial Narrow"/>
                <a:cs typeface="Arial Narrow"/>
              </a:rPr>
              <a:t> </a:t>
            </a:r>
            <a:r>
              <a:rPr sz="2300" i="1" spc="-50" dirty="0">
                <a:solidFill>
                  <a:srgbClr val="231F20"/>
                </a:solidFill>
                <a:latin typeface="Arial Narrow"/>
                <a:cs typeface="Arial Narrow"/>
              </a:rPr>
              <a:t>! </a:t>
            </a:r>
            <a:r>
              <a:rPr sz="2300" i="1" spc="-185" dirty="0">
                <a:solidFill>
                  <a:srgbClr val="231F20"/>
                </a:solidFill>
                <a:latin typeface="Arial Narrow"/>
                <a:cs typeface="Arial Narrow"/>
              </a:rPr>
              <a:t>Exemple</a:t>
            </a:r>
            <a:r>
              <a:rPr sz="2300" i="1" spc="-145" dirty="0">
                <a:solidFill>
                  <a:srgbClr val="231F20"/>
                </a:solidFill>
                <a:latin typeface="Arial Narrow"/>
                <a:cs typeface="Arial Narrow"/>
              </a:rPr>
              <a:t>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0" dirty="0">
                <a:solidFill>
                  <a:srgbClr val="231F20"/>
                </a:solidFill>
                <a:latin typeface="Arial Narrow"/>
                <a:cs typeface="Arial Narrow"/>
              </a:rPr>
              <a:t> </a:t>
            </a:r>
            <a:r>
              <a:rPr sz="2300" i="1" spc="-100" dirty="0">
                <a:solidFill>
                  <a:srgbClr val="231F20"/>
                </a:solidFill>
                <a:latin typeface="Arial Narrow"/>
                <a:cs typeface="Arial Narrow"/>
              </a:rPr>
              <a:t>Je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45" dirty="0">
                <a:solidFill>
                  <a:srgbClr val="231F20"/>
                </a:solidFill>
                <a:latin typeface="Arial Narrow"/>
                <a:cs typeface="Arial Narrow"/>
              </a:rPr>
              <a:t> </a:t>
            </a:r>
            <a:r>
              <a:rPr sz="2300" i="1" spc="-110" dirty="0">
                <a:solidFill>
                  <a:srgbClr val="231F20"/>
                </a:solidFill>
                <a:latin typeface="Arial Narrow"/>
                <a:cs typeface="Arial Narrow"/>
              </a:rPr>
              <a:t>suis</a:t>
            </a:r>
            <a:r>
              <a:rPr sz="2300" i="1" spc="-140" dirty="0">
                <a:solidFill>
                  <a:srgbClr val="231F20"/>
                </a:solidFill>
                <a:latin typeface="Arial Narrow"/>
                <a:cs typeface="Arial Narrow"/>
              </a:rPr>
              <a:t> pas</a:t>
            </a:r>
            <a:r>
              <a:rPr sz="2300" i="1" spc="-145" dirty="0">
                <a:solidFill>
                  <a:srgbClr val="231F20"/>
                </a:solidFill>
                <a:latin typeface="Arial Narrow"/>
                <a:cs typeface="Arial Narrow"/>
              </a:rPr>
              <a:t> </a:t>
            </a:r>
            <a:r>
              <a:rPr sz="2300" i="1" spc="-484" dirty="0">
                <a:solidFill>
                  <a:srgbClr val="231F20"/>
                </a:solidFill>
                <a:latin typeface="Arial Narrow"/>
                <a:cs typeface="Arial Narrow"/>
              </a:rPr>
              <a:t>1</a:t>
            </a:r>
            <a:r>
              <a:rPr sz="2300" i="1" spc="-145" dirty="0">
                <a:solidFill>
                  <a:srgbClr val="231F20"/>
                </a:solidFill>
                <a:latin typeface="Arial Narrow"/>
                <a:cs typeface="Arial Narrow"/>
              </a:rPr>
              <a:t> </a:t>
            </a:r>
            <a:r>
              <a:rPr sz="2300" i="1" spc="-125" dirty="0">
                <a:solidFill>
                  <a:srgbClr val="231F20"/>
                </a:solidFill>
                <a:latin typeface="Arial Narrow"/>
                <a:cs typeface="Arial Narrow"/>
              </a:rPr>
              <a:t>hacker</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45" dirty="0">
                <a:solidFill>
                  <a:srgbClr val="231F20"/>
                </a:solidFill>
                <a:latin typeface="Arial Narrow"/>
                <a:cs typeface="Arial Narrow"/>
              </a:rPr>
              <a:t> </a:t>
            </a:r>
            <a:r>
              <a:rPr sz="2300" i="1" spc="-95" dirty="0">
                <a:solidFill>
                  <a:srgbClr val="231F20"/>
                </a:solidFill>
                <a:latin typeface="Arial Narrow"/>
                <a:cs typeface="Arial Narrow"/>
              </a:rPr>
              <a:t>pourtant</a:t>
            </a:r>
            <a:r>
              <a:rPr sz="2300" i="1" spc="-145" dirty="0">
                <a:solidFill>
                  <a:srgbClr val="231F20"/>
                </a:solidFill>
                <a:latin typeface="Arial Narrow"/>
                <a:cs typeface="Arial Narrow"/>
              </a:rPr>
              <a:t> </a:t>
            </a:r>
            <a:r>
              <a:rPr sz="2300" i="1" spc="-90" dirty="0">
                <a:solidFill>
                  <a:srgbClr val="231F20"/>
                </a:solidFill>
                <a:latin typeface="Arial Narrow"/>
                <a:cs typeface="Arial Narrow"/>
              </a:rPr>
              <a:t>je</a:t>
            </a:r>
            <a:r>
              <a:rPr sz="2300" i="1" spc="-140" dirty="0">
                <a:solidFill>
                  <a:srgbClr val="231F20"/>
                </a:solidFill>
                <a:latin typeface="Arial Narrow"/>
                <a:cs typeface="Arial Narrow"/>
              </a:rPr>
              <a:t> </a:t>
            </a:r>
            <a:r>
              <a:rPr sz="2300" i="1" spc="-95" dirty="0">
                <a:solidFill>
                  <a:srgbClr val="231F20"/>
                </a:solidFill>
                <a:latin typeface="Arial Narrow"/>
                <a:cs typeface="Arial Narrow"/>
              </a:rPr>
              <a:t>travaille</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4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0" dirty="0">
                <a:solidFill>
                  <a:srgbClr val="231F20"/>
                </a:solidFill>
                <a:latin typeface="Arial Narrow"/>
                <a:cs typeface="Arial Narrow"/>
              </a:rPr>
              <a:t> </a:t>
            </a:r>
            <a:r>
              <a:rPr sz="2300" i="1" dirty="0">
                <a:solidFill>
                  <a:srgbClr val="231F20"/>
                </a:solidFill>
                <a:latin typeface="Arial Narrow"/>
                <a:cs typeface="Arial Narrow"/>
              </a:rPr>
              <a:t>»</a:t>
            </a:r>
            <a:r>
              <a:rPr sz="2300" i="1" spc="-145" dirty="0">
                <a:solidFill>
                  <a:srgbClr val="231F20"/>
                </a:solidFill>
                <a:latin typeface="Arial Narrow"/>
                <a:cs typeface="Arial Narrow"/>
              </a:rPr>
              <a:t> </a:t>
            </a:r>
            <a:r>
              <a:rPr sz="2300" i="1" spc="-20" dirty="0">
                <a:solidFill>
                  <a:srgbClr val="231F20"/>
                </a:solidFill>
                <a:latin typeface="Arial Narrow"/>
                <a:cs typeface="Arial Narrow"/>
              </a:rPr>
              <a:t>peut </a:t>
            </a:r>
            <a:r>
              <a:rPr sz="2300" i="1" spc="-130" dirty="0">
                <a:solidFill>
                  <a:srgbClr val="231F20"/>
                </a:solidFill>
                <a:latin typeface="Arial Narrow"/>
                <a:cs typeface="Arial Narrow"/>
              </a:rPr>
              <a:t>devenir</a:t>
            </a:r>
            <a:r>
              <a:rPr sz="2300" i="1" spc="-150" dirty="0">
                <a:solidFill>
                  <a:srgbClr val="231F20"/>
                </a:solidFill>
                <a:latin typeface="Arial Narrow"/>
                <a:cs typeface="Arial Narrow"/>
              </a:rPr>
              <a:t>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spc="-60" dirty="0">
                <a:solidFill>
                  <a:srgbClr val="231F20"/>
                </a:solidFill>
                <a:latin typeface="Arial Narrow"/>
                <a:cs typeface="Arial Narrow"/>
              </a:rPr>
              <a:t>Jnsp1h&amp;pjtdlc!</a:t>
            </a:r>
            <a:endParaRPr sz="2300" dirty="0">
              <a:latin typeface="Arial Narrow"/>
              <a:cs typeface="Arial Narrow"/>
            </a:endParaRPr>
          </a:p>
        </p:txBody>
      </p:sp>
      <p:sp>
        <p:nvSpPr>
          <p:cNvPr id="34" name="object 34"/>
          <p:cNvSpPr txBox="1"/>
          <p:nvPr/>
        </p:nvSpPr>
        <p:spPr>
          <a:xfrm>
            <a:off x="8020956" y="7083607"/>
            <a:ext cx="8696325" cy="2255520"/>
          </a:xfrm>
          <a:prstGeom prst="rect">
            <a:avLst/>
          </a:prstGeom>
        </p:spPr>
        <p:txBody>
          <a:bodyPr vert="horz" wrap="square" lIns="0" tIns="12065" rIns="0" bIns="0" rtlCol="0">
            <a:spAutoFit/>
          </a:bodyPr>
          <a:lstStyle/>
          <a:p>
            <a:pPr marL="12700" marR="5080">
              <a:lnSpc>
                <a:spcPct val="106000"/>
              </a:lnSpc>
              <a:spcBef>
                <a:spcPts val="95"/>
              </a:spcBef>
            </a:pPr>
            <a:r>
              <a:rPr sz="2300" i="1" spc="-229" dirty="0">
                <a:solidFill>
                  <a:srgbClr val="231F20"/>
                </a:solidFill>
                <a:latin typeface="Arial Narrow"/>
                <a:cs typeface="Arial Narrow"/>
              </a:rPr>
              <a:t>Une</a:t>
            </a:r>
            <a:r>
              <a:rPr sz="2300" i="1" spc="-160" dirty="0">
                <a:solidFill>
                  <a:srgbClr val="231F20"/>
                </a:solidFill>
                <a:latin typeface="Arial Narrow"/>
                <a:cs typeface="Arial Narrow"/>
              </a:rPr>
              <a:t> </a:t>
            </a:r>
            <a:r>
              <a:rPr sz="2300" i="1" spc="-114" dirty="0">
                <a:solidFill>
                  <a:srgbClr val="231F20"/>
                </a:solidFill>
                <a:latin typeface="Arial Narrow"/>
                <a:cs typeface="Arial Narrow"/>
              </a:rPr>
              <a:t>autre</a:t>
            </a:r>
            <a:r>
              <a:rPr sz="2300" i="1" spc="-155" dirty="0">
                <a:solidFill>
                  <a:srgbClr val="231F20"/>
                </a:solidFill>
                <a:latin typeface="Arial Narrow"/>
                <a:cs typeface="Arial Narrow"/>
              </a:rPr>
              <a:t> </a:t>
            </a:r>
            <a:r>
              <a:rPr sz="2300" i="1" spc="-135" dirty="0">
                <a:solidFill>
                  <a:srgbClr val="231F20"/>
                </a:solidFill>
                <a:latin typeface="Arial Narrow"/>
                <a:cs typeface="Arial Narrow"/>
              </a:rPr>
              <a:t>technique</a:t>
            </a:r>
            <a:r>
              <a:rPr sz="2300" i="1" spc="-160" dirty="0">
                <a:solidFill>
                  <a:srgbClr val="231F20"/>
                </a:solidFill>
                <a:latin typeface="Arial Narrow"/>
                <a:cs typeface="Arial Narrow"/>
              </a:rPr>
              <a:t> </a:t>
            </a:r>
            <a:r>
              <a:rPr sz="2300" i="1" spc="-130" dirty="0">
                <a:solidFill>
                  <a:srgbClr val="231F20"/>
                </a:solidFill>
                <a:latin typeface="Arial Narrow"/>
                <a:cs typeface="Arial Narrow"/>
              </a:rPr>
              <a:t>pour</a:t>
            </a:r>
            <a:r>
              <a:rPr sz="2300" i="1" spc="-155" dirty="0">
                <a:solidFill>
                  <a:srgbClr val="231F20"/>
                </a:solidFill>
                <a:latin typeface="Arial Narrow"/>
                <a:cs typeface="Arial Narrow"/>
              </a:rPr>
              <a:t> </a:t>
            </a:r>
            <a:r>
              <a:rPr sz="2300" i="1" spc="-110" dirty="0">
                <a:solidFill>
                  <a:srgbClr val="231F20"/>
                </a:solidFill>
                <a:latin typeface="Arial Narrow"/>
                <a:cs typeface="Arial Narrow"/>
              </a:rPr>
              <a:t>créer</a:t>
            </a:r>
            <a:r>
              <a:rPr sz="2300" i="1" spc="-160" dirty="0">
                <a:solidFill>
                  <a:srgbClr val="231F20"/>
                </a:solidFill>
                <a:latin typeface="Arial Narrow"/>
                <a:cs typeface="Arial Narrow"/>
              </a:rPr>
              <a:t> </a:t>
            </a:r>
            <a:r>
              <a:rPr sz="2300" i="1" spc="-140" dirty="0">
                <a:solidFill>
                  <a:srgbClr val="231F20"/>
                </a:solidFill>
                <a:latin typeface="Arial Narrow"/>
                <a:cs typeface="Arial Narrow"/>
              </a:rPr>
              <a:t>un</a:t>
            </a:r>
            <a:r>
              <a:rPr sz="2300" i="1" spc="-155"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a:t>
            </a:r>
            <a:r>
              <a:rPr sz="2300" i="1" spc="-155"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55" dirty="0">
                <a:solidFill>
                  <a:srgbClr val="231F20"/>
                </a:solidFill>
                <a:latin typeface="Arial Narrow"/>
                <a:cs typeface="Arial Narrow"/>
              </a:rPr>
              <a:t> </a:t>
            </a:r>
            <a:r>
              <a:rPr sz="2300" i="1" spc="-40" dirty="0">
                <a:solidFill>
                  <a:srgbClr val="231F20"/>
                </a:solidFill>
                <a:latin typeface="Arial Narrow"/>
                <a:cs typeface="Arial Narrow"/>
              </a:rPr>
              <a:t>fort</a:t>
            </a:r>
            <a:r>
              <a:rPr sz="2300" i="1" spc="-160" dirty="0">
                <a:solidFill>
                  <a:srgbClr val="231F20"/>
                </a:solidFill>
                <a:latin typeface="Arial Narrow"/>
                <a:cs typeface="Arial Narrow"/>
              </a:rPr>
              <a:t> </a:t>
            </a:r>
            <a:r>
              <a:rPr sz="2300" i="1" spc="-114" dirty="0">
                <a:solidFill>
                  <a:srgbClr val="231F20"/>
                </a:solidFill>
                <a:latin typeface="Arial Narrow"/>
                <a:cs typeface="Arial Narrow"/>
              </a:rPr>
              <a:t>est</a:t>
            </a:r>
            <a:r>
              <a:rPr sz="2300" i="1" spc="-155" dirty="0">
                <a:solidFill>
                  <a:srgbClr val="231F20"/>
                </a:solidFill>
                <a:latin typeface="Arial Narrow"/>
                <a:cs typeface="Arial Narrow"/>
              </a:rPr>
              <a:t>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40" dirty="0">
                <a:solidFill>
                  <a:srgbClr val="231F20"/>
                </a:solidFill>
                <a:latin typeface="Arial Narrow"/>
                <a:cs typeface="Arial Narrow"/>
              </a:rPr>
              <a:t>combiner</a:t>
            </a:r>
            <a:r>
              <a:rPr sz="2300" i="1" spc="-155"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60" dirty="0">
                <a:solidFill>
                  <a:srgbClr val="231F20"/>
                </a:solidFill>
                <a:latin typeface="Arial Narrow"/>
                <a:cs typeface="Arial Narrow"/>
              </a:rPr>
              <a:t> </a:t>
            </a:r>
            <a:r>
              <a:rPr sz="2300" i="1" spc="-175" dirty="0">
                <a:solidFill>
                  <a:srgbClr val="231F20"/>
                </a:solidFill>
                <a:latin typeface="Arial Narrow"/>
                <a:cs typeface="Arial Narrow"/>
              </a:rPr>
              <a:t>ensembles</a:t>
            </a:r>
            <a:r>
              <a:rPr sz="2300" i="1" spc="-155" dirty="0">
                <a:solidFill>
                  <a:srgbClr val="231F20"/>
                </a:solidFill>
                <a:latin typeface="Arial Narrow"/>
                <a:cs typeface="Arial Narrow"/>
              </a:rPr>
              <a:t> </a:t>
            </a:r>
            <a:r>
              <a:rPr sz="2300" i="1" spc="-10" dirty="0">
                <a:solidFill>
                  <a:srgbClr val="231F20"/>
                </a:solidFill>
                <a:latin typeface="Arial Narrow"/>
                <a:cs typeface="Arial Narrow"/>
              </a:rPr>
              <a:t>aléatoires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20" dirty="0">
                <a:solidFill>
                  <a:srgbClr val="231F20"/>
                </a:solidFill>
                <a:latin typeface="Arial Narrow"/>
                <a:cs typeface="Arial Narrow"/>
              </a:rPr>
              <a:t>quatre</a:t>
            </a:r>
            <a:r>
              <a:rPr sz="2300" i="1" spc="-160" dirty="0">
                <a:solidFill>
                  <a:srgbClr val="231F20"/>
                </a:solidFill>
                <a:latin typeface="Arial Narrow"/>
                <a:cs typeface="Arial Narrow"/>
              </a:rPr>
              <a:t> </a:t>
            </a:r>
            <a:r>
              <a:rPr sz="2300" i="1" spc="-140" dirty="0">
                <a:solidFill>
                  <a:srgbClr val="231F20"/>
                </a:solidFill>
                <a:latin typeface="Arial Narrow"/>
                <a:cs typeface="Arial Narrow"/>
              </a:rPr>
              <a:t>mots.</a:t>
            </a:r>
            <a:r>
              <a:rPr sz="2300" i="1" spc="-160" dirty="0">
                <a:solidFill>
                  <a:srgbClr val="231F20"/>
                </a:solidFill>
                <a:latin typeface="Arial Narrow"/>
                <a:cs typeface="Arial Narrow"/>
              </a:rPr>
              <a:t> </a:t>
            </a:r>
            <a:r>
              <a:rPr sz="2300" i="1" spc="-165" dirty="0">
                <a:solidFill>
                  <a:srgbClr val="231F20"/>
                </a:solidFill>
                <a:latin typeface="Arial Narrow"/>
                <a:cs typeface="Arial Narrow"/>
              </a:rPr>
              <a:t>Par</a:t>
            </a:r>
            <a:r>
              <a:rPr sz="2300" i="1" spc="-160" dirty="0">
                <a:solidFill>
                  <a:srgbClr val="231F20"/>
                </a:solidFill>
                <a:latin typeface="Arial Narrow"/>
                <a:cs typeface="Arial Narrow"/>
              </a:rPr>
              <a:t> </a:t>
            </a:r>
            <a:r>
              <a:rPr sz="2300" i="1" spc="-175" dirty="0">
                <a:solidFill>
                  <a:srgbClr val="231F20"/>
                </a:solidFill>
                <a:latin typeface="Arial Narrow"/>
                <a:cs typeface="Arial Narrow"/>
              </a:rPr>
              <a:t>exemple,</a:t>
            </a:r>
            <a:r>
              <a:rPr sz="2300" i="1" spc="-160" dirty="0">
                <a:solidFill>
                  <a:srgbClr val="231F20"/>
                </a:solidFill>
                <a:latin typeface="Arial Narrow"/>
                <a:cs typeface="Arial Narrow"/>
              </a:rPr>
              <a:t> </a:t>
            </a:r>
            <a:r>
              <a:rPr sz="2300" i="1" dirty="0">
                <a:solidFill>
                  <a:srgbClr val="231F20"/>
                </a:solidFill>
                <a:latin typeface="Arial Narrow"/>
                <a:cs typeface="Arial Narrow"/>
              </a:rPr>
              <a:t>«</a:t>
            </a:r>
            <a:r>
              <a:rPr sz="2300" i="1" spc="-155" dirty="0">
                <a:solidFill>
                  <a:srgbClr val="231F20"/>
                </a:solidFill>
                <a:latin typeface="Arial Narrow"/>
                <a:cs typeface="Arial Narrow"/>
              </a:rPr>
              <a:t> </a:t>
            </a:r>
            <a:r>
              <a:rPr sz="2300" i="1" spc="-195" dirty="0">
                <a:solidFill>
                  <a:srgbClr val="231F20"/>
                </a:solidFill>
                <a:latin typeface="Arial Narrow"/>
                <a:cs typeface="Arial Narrow"/>
              </a:rPr>
              <a:t>PorteChantCygneLoupe</a:t>
            </a:r>
            <a:r>
              <a:rPr sz="2300" i="1" spc="-160" dirty="0">
                <a:solidFill>
                  <a:srgbClr val="231F20"/>
                </a:solidFill>
                <a:latin typeface="Arial Narrow"/>
                <a:cs typeface="Arial Narrow"/>
              </a:rPr>
              <a:t> </a:t>
            </a:r>
            <a:r>
              <a:rPr sz="2300" i="1" dirty="0">
                <a:solidFill>
                  <a:srgbClr val="231F20"/>
                </a:solidFill>
                <a:latin typeface="Arial Narrow"/>
                <a:cs typeface="Arial Narrow"/>
              </a:rPr>
              <a:t>»</a:t>
            </a:r>
            <a:r>
              <a:rPr sz="2300" i="1" spc="-160" dirty="0">
                <a:solidFill>
                  <a:srgbClr val="231F20"/>
                </a:solidFill>
                <a:latin typeface="Arial Narrow"/>
                <a:cs typeface="Arial Narrow"/>
              </a:rPr>
              <a:t> </a:t>
            </a:r>
            <a:r>
              <a:rPr sz="2300" i="1" spc="-114" dirty="0">
                <a:solidFill>
                  <a:srgbClr val="231F20"/>
                </a:solidFill>
                <a:latin typeface="Arial Narrow"/>
                <a:cs typeface="Arial Narrow"/>
              </a:rPr>
              <a:t>est</a:t>
            </a:r>
            <a:r>
              <a:rPr sz="2300" i="1" spc="-160" dirty="0">
                <a:solidFill>
                  <a:srgbClr val="231F20"/>
                </a:solidFill>
                <a:latin typeface="Arial Narrow"/>
                <a:cs typeface="Arial Narrow"/>
              </a:rPr>
              <a:t> </a:t>
            </a:r>
            <a:r>
              <a:rPr sz="2300" i="1" spc="-140" dirty="0">
                <a:solidFill>
                  <a:srgbClr val="231F20"/>
                </a:solidFill>
                <a:latin typeface="Arial Narrow"/>
                <a:cs typeface="Arial Narrow"/>
              </a:rPr>
              <a:t>un</a:t>
            </a:r>
            <a:r>
              <a:rPr sz="2300" i="1" spc="-160"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55" dirty="0">
                <a:solidFill>
                  <a:srgbClr val="231F20"/>
                </a:solidFill>
                <a:latin typeface="Arial Narrow"/>
                <a:cs typeface="Arial Narrow"/>
              </a:rPr>
              <a:t>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60" dirty="0">
                <a:solidFill>
                  <a:srgbClr val="231F20"/>
                </a:solidFill>
                <a:latin typeface="Arial Narrow"/>
                <a:cs typeface="Arial Narrow"/>
              </a:rPr>
              <a:t> </a:t>
            </a:r>
            <a:r>
              <a:rPr sz="2300" i="1" spc="-95" dirty="0">
                <a:solidFill>
                  <a:srgbClr val="231F20"/>
                </a:solidFill>
                <a:latin typeface="Arial Narrow"/>
                <a:cs typeface="Arial Narrow"/>
              </a:rPr>
              <a:t>très</a:t>
            </a:r>
            <a:r>
              <a:rPr sz="2300" i="1" spc="-160" dirty="0">
                <a:solidFill>
                  <a:srgbClr val="231F20"/>
                </a:solidFill>
                <a:latin typeface="Arial Narrow"/>
                <a:cs typeface="Arial Narrow"/>
              </a:rPr>
              <a:t> </a:t>
            </a:r>
            <a:r>
              <a:rPr sz="2300" i="1" spc="-135" dirty="0">
                <a:solidFill>
                  <a:srgbClr val="231F20"/>
                </a:solidFill>
                <a:latin typeface="Arial Narrow"/>
                <a:cs typeface="Arial Narrow"/>
              </a:rPr>
              <a:t>compliqué</a:t>
            </a:r>
            <a:r>
              <a:rPr sz="2300" i="1" spc="-160" dirty="0">
                <a:solidFill>
                  <a:srgbClr val="231F20"/>
                </a:solidFill>
                <a:latin typeface="Arial Narrow"/>
                <a:cs typeface="Arial Narrow"/>
              </a:rPr>
              <a:t> </a:t>
            </a:r>
            <a:r>
              <a:rPr sz="2300" i="1" spc="-50" dirty="0">
                <a:solidFill>
                  <a:srgbClr val="231F20"/>
                </a:solidFill>
                <a:latin typeface="Arial Narrow"/>
                <a:cs typeface="Arial Narrow"/>
              </a:rPr>
              <a:t>à </a:t>
            </a:r>
            <a:r>
              <a:rPr sz="2300" i="1" spc="-145" dirty="0">
                <a:solidFill>
                  <a:srgbClr val="231F20"/>
                </a:solidFill>
                <a:latin typeface="Arial Narrow"/>
                <a:cs typeface="Arial Narrow"/>
              </a:rPr>
              <a:t>deviner,</a:t>
            </a:r>
            <a:r>
              <a:rPr sz="2300" i="1" spc="-165" dirty="0">
                <a:solidFill>
                  <a:srgbClr val="231F20"/>
                </a:solidFill>
                <a:latin typeface="Arial Narrow"/>
                <a:cs typeface="Arial Narrow"/>
              </a:rPr>
              <a:t> </a:t>
            </a:r>
            <a:r>
              <a:rPr sz="2300" i="1" spc="-130" dirty="0">
                <a:solidFill>
                  <a:srgbClr val="231F20"/>
                </a:solidFill>
                <a:latin typeface="Arial Narrow"/>
                <a:cs typeface="Arial Narrow"/>
              </a:rPr>
              <a:t>mais</a:t>
            </a:r>
            <a:r>
              <a:rPr sz="2300" i="1" spc="-160" dirty="0">
                <a:solidFill>
                  <a:srgbClr val="231F20"/>
                </a:solidFill>
                <a:latin typeface="Arial Narrow"/>
                <a:cs typeface="Arial Narrow"/>
              </a:rPr>
              <a:t> </a:t>
            </a:r>
            <a:r>
              <a:rPr sz="2300" i="1" spc="-90" dirty="0">
                <a:solidFill>
                  <a:srgbClr val="231F20"/>
                </a:solidFill>
                <a:latin typeface="Arial Narrow"/>
                <a:cs typeface="Arial Narrow"/>
              </a:rPr>
              <a:t>facile</a:t>
            </a:r>
            <a:r>
              <a:rPr sz="2300" i="1" spc="-16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60" dirty="0">
                <a:solidFill>
                  <a:srgbClr val="231F20"/>
                </a:solidFill>
                <a:latin typeface="Arial Narrow"/>
                <a:cs typeface="Arial Narrow"/>
              </a:rPr>
              <a:t> </a:t>
            </a:r>
            <a:r>
              <a:rPr sz="2300" i="1" spc="-135" dirty="0">
                <a:solidFill>
                  <a:srgbClr val="231F20"/>
                </a:solidFill>
                <a:latin typeface="Arial Narrow"/>
                <a:cs typeface="Arial Narrow"/>
              </a:rPr>
              <a:t>mémoriser.</a:t>
            </a:r>
            <a:r>
              <a:rPr sz="2300" i="1" spc="-160" dirty="0">
                <a:solidFill>
                  <a:srgbClr val="231F20"/>
                </a:solidFill>
                <a:latin typeface="Arial Narrow"/>
                <a:cs typeface="Arial Narrow"/>
              </a:rPr>
              <a:t> </a:t>
            </a:r>
            <a:r>
              <a:rPr sz="2300" i="1" spc="-190" dirty="0">
                <a:solidFill>
                  <a:srgbClr val="231F20"/>
                </a:solidFill>
                <a:latin typeface="Arial Narrow"/>
                <a:cs typeface="Arial Narrow"/>
              </a:rPr>
              <a:t>Les</a:t>
            </a:r>
            <a:r>
              <a:rPr sz="2300" i="1" spc="-165" dirty="0">
                <a:solidFill>
                  <a:srgbClr val="231F20"/>
                </a:solidFill>
                <a:latin typeface="Arial Narrow"/>
                <a:cs typeface="Arial Narrow"/>
              </a:rPr>
              <a:t> </a:t>
            </a:r>
            <a:r>
              <a:rPr sz="2300" i="1" spc="-125" dirty="0">
                <a:solidFill>
                  <a:srgbClr val="231F20"/>
                </a:solidFill>
                <a:latin typeface="Arial Narrow"/>
                <a:cs typeface="Arial Narrow"/>
              </a:rPr>
              <a:t>mots</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a:t>
            </a:r>
            <a:r>
              <a:rPr sz="2300" i="1" spc="-160"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60" dirty="0">
                <a:solidFill>
                  <a:srgbClr val="231F20"/>
                </a:solidFill>
                <a:latin typeface="Arial Narrow"/>
                <a:cs typeface="Arial Narrow"/>
              </a:rPr>
              <a:t> </a:t>
            </a:r>
            <a:r>
              <a:rPr sz="2300" i="1" spc="-140" dirty="0">
                <a:solidFill>
                  <a:srgbClr val="231F20"/>
                </a:solidFill>
                <a:latin typeface="Arial Narrow"/>
                <a:cs typeface="Arial Narrow"/>
              </a:rPr>
              <a:t>les</a:t>
            </a:r>
            <a:r>
              <a:rPr sz="2300" i="1" spc="-160" dirty="0">
                <a:solidFill>
                  <a:srgbClr val="231F20"/>
                </a:solidFill>
                <a:latin typeface="Arial Narrow"/>
                <a:cs typeface="Arial Narrow"/>
              </a:rPr>
              <a:t> </a:t>
            </a:r>
            <a:r>
              <a:rPr sz="2300" i="1" spc="-130" dirty="0">
                <a:solidFill>
                  <a:srgbClr val="231F20"/>
                </a:solidFill>
                <a:latin typeface="Arial Narrow"/>
                <a:cs typeface="Arial Narrow"/>
              </a:rPr>
              <a:t>plus</a:t>
            </a:r>
            <a:r>
              <a:rPr sz="2300" i="1" spc="-160" dirty="0">
                <a:solidFill>
                  <a:srgbClr val="231F20"/>
                </a:solidFill>
                <a:latin typeface="Arial Narrow"/>
                <a:cs typeface="Arial Narrow"/>
              </a:rPr>
              <a:t> </a:t>
            </a:r>
            <a:r>
              <a:rPr sz="2300" i="1" spc="-65" dirty="0">
                <a:solidFill>
                  <a:srgbClr val="231F20"/>
                </a:solidFill>
                <a:latin typeface="Arial Narrow"/>
                <a:cs typeface="Arial Narrow"/>
              </a:rPr>
              <a:t>forts</a:t>
            </a:r>
            <a:r>
              <a:rPr sz="2300" i="1" spc="-165" dirty="0">
                <a:solidFill>
                  <a:srgbClr val="231F20"/>
                </a:solidFill>
                <a:latin typeface="Arial Narrow"/>
                <a:cs typeface="Arial Narrow"/>
              </a:rPr>
              <a:t> </a:t>
            </a:r>
            <a:r>
              <a:rPr sz="2300" i="1" spc="-125" dirty="0">
                <a:solidFill>
                  <a:srgbClr val="231F20"/>
                </a:solidFill>
                <a:latin typeface="Arial Narrow"/>
                <a:cs typeface="Arial Narrow"/>
              </a:rPr>
              <a:t>sont</a:t>
            </a:r>
            <a:r>
              <a:rPr sz="2300" i="1" spc="-160"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60" dirty="0">
                <a:solidFill>
                  <a:srgbClr val="231F20"/>
                </a:solidFill>
                <a:latin typeface="Arial Narrow"/>
                <a:cs typeface="Arial Narrow"/>
              </a:rPr>
              <a:t> </a:t>
            </a:r>
            <a:r>
              <a:rPr sz="2300" i="1" spc="-175" dirty="0">
                <a:solidFill>
                  <a:srgbClr val="231F20"/>
                </a:solidFill>
                <a:latin typeface="Arial Narrow"/>
                <a:cs typeface="Arial Narrow"/>
              </a:rPr>
              <a:t>ensembles</a:t>
            </a:r>
            <a:r>
              <a:rPr sz="2300" i="1" spc="-160" dirty="0">
                <a:solidFill>
                  <a:srgbClr val="231F20"/>
                </a:solidFill>
                <a:latin typeface="Arial Narrow"/>
                <a:cs typeface="Arial Narrow"/>
              </a:rPr>
              <a:t> </a:t>
            </a:r>
            <a:r>
              <a:rPr sz="2300" i="1" spc="-70" dirty="0">
                <a:solidFill>
                  <a:srgbClr val="231F20"/>
                </a:solidFill>
                <a:latin typeface="Arial Narrow"/>
                <a:cs typeface="Arial Narrow"/>
              </a:rPr>
              <a:t>aléatoires </a:t>
            </a:r>
            <a:r>
              <a:rPr sz="2300" i="1" spc="-165" dirty="0">
                <a:solidFill>
                  <a:srgbClr val="231F20"/>
                </a:solidFill>
                <a:latin typeface="Arial Narrow"/>
                <a:cs typeface="Arial Narrow"/>
              </a:rPr>
              <a:t>de</a:t>
            </a:r>
            <a:r>
              <a:rPr sz="2300" i="1" spc="-155" dirty="0">
                <a:solidFill>
                  <a:srgbClr val="231F20"/>
                </a:solidFill>
                <a:latin typeface="Arial Narrow"/>
                <a:cs typeface="Arial Narrow"/>
              </a:rPr>
              <a:t> </a:t>
            </a:r>
            <a:r>
              <a:rPr sz="2300" i="1" spc="-80" dirty="0">
                <a:solidFill>
                  <a:srgbClr val="231F20"/>
                </a:solidFill>
                <a:latin typeface="Arial Narrow"/>
                <a:cs typeface="Arial Narrow"/>
              </a:rPr>
              <a:t>trois</a:t>
            </a:r>
            <a:r>
              <a:rPr sz="2300" i="1" spc="-155" dirty="0">
                <a:solidFill>
                  <a:srgbClr val="231F20"/>
                </a:solidFill>
                <a:latin typeface="Arial Narrow"/>
                <a:cs typeface="Arial Narrow"/>
              </a:rPr>
              <a:t> ou </a:t>
            </a:r>
            <a:r>
              <a:rPr sz="2300" i="1" spc="-120" dirty="0">
                <a:solidFill>
                  <a:srgbClr val="231F20"/>
                </a:solidFill>
                <a:latin typeface="Arial Narrow"/>
                <a:cs typeface="Arial Narrow"/>
              </a:rPr>
              <a:t>quatre</a:t>
            </a:r>
            <a:r>
              <a:rPr sz="2300" i="1" spc="-155" dirty="0">
                <a:solidFill>
                  <a:srgbClr val="231F20"/>
                </a:solidFill>
                <a:latin typeface="Arial Narrow"/>
                <a:cs typeface="Arial Narrow"/>
              </a:rPr>
              <a:t> </a:t>
            </a:r>
            <a:r>
              <a:rPr sz="2300" i="1" spc="-140" dirty="0">
                <a:solidFill>
                  <a:srgbClr val="231F20"/>
                </a:solidFill>
                <a:latin typeface="Arial Narrow"/>
                <a:cs typeface="Arial Narrow"/>
              </a:rPr>
              <a:t>mots.</a:t>
            </a:r>
            <a:r>
              <a:rPr sz="2300" i="1" spc="-155" dirty="0">
                <a:solidFill>
                  <a:srgbClr val="231F20"/>
                </a:solidFill>
                <a:latin typeface="Arial Narrow"/>
                <a:cs typeface="Arial Narrow"/>
              </a:rPr>
              <a:t> </a:t>
            </a:r>
            <a:r>
              <a:rPr sz="2300" i="1" spc="-235" dirty="0">
                <a:solidFill>
                  <a:srgbClr val="231F20"/>
                </a:solidFill>
                <a:latin typeface="Arial Narrow"/>
                <a:cs typeface="Arial Narrow"/>
              </a:rPr>
              <a:t>Quand</a:t>
            </a:r>
            <a:r>
              <a:rPr sz="2300" i="1" spc="-155" dirty="0">
                <a:solidFill>
                  <a:srgbClr val="231F20"/>
                </a:solidFill>
                <a:latin typeface="Arial Narrow"/>
                <a:cs typeface="Arial Narrow"/>
              </a:rPr>
              <a:t> </a:t>
            </a:r>
            <a:r>
              <a:rPr sz="2300" i="1" spc="-165" dirty="0">
                <a:solidFill>
                  <a:srgbClr val="231F20"/>
                </a:solidFill>
                <a:latin typeface="Arial Narrow"/>
                <a:cs typeface="Arial Narrow"/>
              </a:rPr>
              <a:t>vous</a:t>
            </a:r>
            <a:r>
              <a:rPr sz="2300" i="1" spc="-155" dirty="0">
                <a:solidFill>
                  <a:srgbClr val="231F20"/>
                </a:solidFill>
                <a:latin typeface="Arial Narrow"/>
                <a:cs typeface="Arial Narrow"/>
              </a:rPr>
              <a:t> </a:t>
            </a:r>
            <a:r>
              <a:rPr sz="2300" i="1" spc="-145" dirty="0">
                <a:solidFill>
                  <a:srgbClr val="231F20"/>
                </a:solidFill>
                <a:latin typeface="Arial Narrow"/>
                <a:cs typeface="Arial Narrow"/>
              </a:rPr>
              <a:t>choisissez</a:t>
            </a:r>
            <a:r>
              <a:rPr sz="2300" i="1" spc="-155"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55" dirty="0">
                <a:solidFill>
                  <a:srgbClr val="231F20"/>
                </a:solidFill>
                <a:latin typeface="Arial Narrow"/>
                <a:cs typeface="Arial Narrow"/>
              </a:rPr>
              <a:t> </a:t>
            </a:r>
            <a:r>
              <a:rPr sz="2300" i="1" spc="-125" dirty="0">
                <a:solidFill>
                  <a:srgbClr val="231F20"/>
                </a:solidFill>
                <a:latin typeface="Arial Narrow"/>
                <a:cs typeface="Arial Narrow"/>
              </a:rPr>
              <a:t>mots</a:t>
            </a:r>
            <a:r>
              <a:rPr sz="2300" i="1" spc="-155" dirty="0">
                <a:solidFill>
                  <a:srgbClr val="231F20"/>
                </a:solidFill>
                <a:latin typeface="Arial Narrow"/>
                <a:cs typeface="Arial Narrow"/>
              </a:rPr>
              <a:t> </a:t>
            </a:r>
            <a:r>
              <a:rPr sz="2300" i="1" spc="-165" dirty="0">
                <a:solidFill>
                  <a:srgbClr val="231F20"/>
                </a:solidFill>
                <a:latin typeface="Arial Narrow"/>
                <a:cs typeface="Arial Narrow"/>
              </a:rPr>
              <a:t>de</a:t>
            </a:r>
            <a:r>
              <a:rPr sz="2300" i="1" spc="-155" dirty="0">
                <a:solidFill>
                  <a:srgbClr val="231F20"/>
                </a:solidFill>
                <a:latin typeface="Arial Narrow"/>
                <a:cs typeface="Arial Narrow"/>
              </a:rPr>
              <a:t> </a:t>
            </a:r>
            <a:r>
              <a:rPr sz="2300" i="1" spc="-105" dirty="0">
                <a:solidFill>
                  <a:srgbClr val="231F20"/>
                </a:solidFill>
                <a:latin typeface="Arial Narrow"/>
                <a:cs typeface="Arial Narrow"/>
              </a:rPr>
              <a:t>différentes</a:t>
            </a:r>
            <a:r>
              <a:rPr sz="2300" i="1" spc="-155" dirty="0">
                <a:solidFill>
                  <a:srgbClr val="231F20"/>
                </a:solidFill>
                <a:latin typeface="Arial Narrow"/>
                <a:cs typeface="Arial Narrow"/>
              </a:rPr>
              <a:t> longueurs </a:t>
            </a:r>
            <a:r>
              <a:rPr sz="2300" i="1" spc="-80" dirty="0">
                <a:solidFill>
                  <a:srgbClr val="231F20"/>
                </a:solidFill>
                <a:latin typeface="Arial Narrow"/>
                <a:cs typeface="Arial Narrow"/>
              </a:rPr>
              <a:t>et</a:t>
            </a:r>
            <a:r>
              <a:rPr sz="2300" i="1" spc="-155" dirty="0">
                <a:solidFill>
                  <a:srgbClr val="231F20"/>
                </a:solidFill>
                <a:latin typeface="Arial Narrow"/>
                <a:cs typeface="Arial Narrow"/>
              </a:rPr>
              <a:t> </a:t>
            </a:r>
            <a:r>
              <a:rPr sz="2300" i="1" spc="-165" dirty="0">
                <a:solidFill>
                  <a:srgbClr val="231F20"/>
                </a:solidFill>
                <a:latin typeface="Arial Narrow"/>
                <a:cs typeface="Arial Narrow"/>
              </a:rPr>
              <a:t>que</a:t>
            </a:r>
            <a:r>
              <a:rPr sz="2300" i="1" spc="-155" dirty="0">
                <a:solidFill>
                  <a:srgbClr val="231F20"/>
                </a:solidFill>
                <a:latin typeface="Arial Narrow"/>
                <a:cs typeface="Arial Narrow"/>
              </a:rPr>
              <a:t> </a:t>
            </a:r>
            <a:r>
              <a:rPr sz="2300" i="1" spc="-20" dirty="0">
                <a:solidFill>
                  <a:srgbClr val="231F20"/>
                </a:solidFill>
                <a:latin typeface="Arial Narrow"/>
                <a:cs typeface="Arial Narrow"/>
              </a:rPr>
              <a:t>vous </a:t>
            </a:r>
            <a:r>
              <a:rPr sz="2300" i="1" spc="-140" dirty="0">
                <a:solidFill>
                  <a:srgbClr val="231F20"/>
                </a:solidFill>
                <a:latin typeface="Arial Narrow"/>
                <a:cs typeface="Arial Narrow"/>
              </a:rPr>
              <a:t>les</a:t>
            </a:r>
            <a:r>
              <a:rPr sz="2300" i="1" spc="-165" dirty="0">
                <a:solidFill>
                  <a:srgbClr val="231F20"/>
                </a:solidFill>
                <a:latin typeface="Arial Narrow"/>
                <a:cs typeface="Arial Narrow"/>
              </a:rPr>
              <a:t> </a:t>
            </a:r>
            <a:r>
              <a:rPr sz="2300" i="1" spc="-150" dirty="0">
                <a:solidFill>
                  <a:srgbClr val="231F20"/>
                </a:solidFill>
                <a:latin typeface="Arial Narrow"/>
                <a:cs typeface="Arial Narrow"/>
              </a:rPr>
              <a:t>placez</a:t>
            </a:r>
            <a:r>
              <a:rPr sz="2300" i="1" spc="-165" dirty="0">
                <a:solidFill>
                  <a:srgbClr val="231F20"/>
                </a:solidFill>
                <a:latin typeface="Arial Narrow"/>
                <a:cs typeface="Arial Narrow"/>
              </a:rPr>
              <a:t> dans </a:t>
            </a:r>
            <a:r>
              <a:rPr sz="2300" i="1" spc="-140" dirty="0">
                <a:solidFill>
                  <a:srgbClr val="231F20"/>
                </a:solidFill>
                <a:latin typeface="Arial Narrow"/>
                <a:cs typeface="Arial Narrow"/>
              </a:rPr>
              <a:t>un</a:t>
            </a:r>
            <a:r>
              <a:rPr sz="2300" i="1" spc="-165" dirty="0">
                <a:solidFill>
                  <a:srgbClr val="231F20"/>
                </a:solidFill>
                <a:latin typeface="Arial Narrow"/>
                <a:cs typeface="Arial Narrow"/>
              </a:rPr>
              <a:t> </a:t>
            </a:r>
            <a:r>
              <a:rPr sz="2300" i="1" spc="-125" dirty="0">
                <a:solidFill>
                  <a:srgbClr val="231F20"/>
                </a:solidFill>
                <a:latin typeface="Arial Narrow"/>
                <a:cs typeface="Arial Narrow"/>
              </a:rPr>
              <a:t>ordre</a:t>
            </a:r>
            <a:r>
              <a:rPr sz="2300" i="1" spc="-165" dirty="0">
                <a:solidFill>
                  <a:srgbClr val="231F20"/>
                </a:solidFill>
                <a:latin typeface="Arial Narrow"/>
                <a:cs typeface="Arial Narrow"/>
              </a:rPr>
              <a:t> </a:t>
            </a:r>
            <a:r>
              <a:rPr sz="2300" i="1" spc="-125" dirty="0">
                <a:solidFill>
                  <a:srgbClr val="231F20"/>
                </a:solidFill>
                <a:latin typeface="Arial Narrow"/>
                <a:cs typeface="Arial Narrow"/>
              </a:rPr>
              <a:t>précis,</a:t>
            </a:r>
            <a:r>
              <a:rPr sz="2300" i="1" spc="-165" dirty="0">
                <a:solidFill>
                  <a:srgbClr val="231F20"/>
                </a:solidFill>
                <a:latin typeface="Arial Narrow"/>
                <a:cs typeface="Arial Narrow"/>
              </a:rPr>
              <a:t> </a:t>
            </a:r>
            <a:r>
              <a:rPr sz="2300" i="1" spc="-25" dirty="0">
                <a:solidFill>
                  <a:srgbClr val="231F20"/>
                </a:solidFill>
                <a:latin typeface="Arial Narrow"/>
                <a:cs typeface="Arial Narrow"/>
              </a:rPr>
              <a:t>il</a:t>
            </a:r>
            <a:r>
              <a:rPr sz="2300" i="1" spc="-165" dirty="0">
                <a:solidFill>
                  <a:srgbClr val="231F20"/>
                </a:solidFill>
                <a:latin typeface="Arial Narrow"/>
                <a:cs typeface="Arial Narrow"/>
              </a:rPr>
              <a:t> </a:t>
            </a:r>
            <a:r>
              <a:rPr sz="2300" i="1" spc="-114" dirty="0">
                <a:solidFill>
                  <a:srgbClr val="231F20"/>
                </a:solidFill>
                <a:latin typeface="Arial Narrow"/>
                <a:cs typeface="Arial Narrow"/>
              </a:rPr>
              <a:t>est</a:t>
            </a:r>
            <a:r>
              <a:rPr sz="2300" i="1" spc="-165" dirty="0">
                <a:solidFill>
                  <a:srgbClr val="231F20"/>
                </a:solidFill>
                <a:latin typeface="Arial Narrow"/>
                <a:cs typeface="Arial Narrow"/>
              </a:rPr>
              <a:t> </a:t>
            </a:r>
            <a:r>
              <a:rPr sz="2300" i="1" spc="-130" dirty="0">
                <a:solidFill>
                  <a:srgbClr val="231F20"/>
                </a:solidFill>
                <a:latin typeface="Arial Narrow"/>
                <a:cs typeface="Arial Narrow"/>
              </a:rPr>
              <a:t>plus</a:t>
            </a:r>
            <a:r>
              <a:rPr sz="2300" i="1" spc="-165" dirty="0">
                <a:solidFill>
                  <a:srgbClr val="231F20"/>
                </a:solidFill>
                <a:latin typeface="Arial Narrow"/>
                <a:cs typeface="Arial Narrow"/>
              </a:rPr>
              <a:t> </a:t>
            </a:r>
            <a:r>
              <a:rPr sz="2300" i="1" spc="-50" dirty="0">
                <a:solidFill>
                  <a:srgbClr val="231F20"/>
                </a:solidFill>
                <a:latin typeface="Arial Narrow"/>
                <a:cs typeface="Arial Narrow"/>
              </a:rPr>
              <a:t>difficile</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 </a:t>
            </a:r>
            <a:r>
              <a:rPr sz="2300" i="1" spc="-85" dirty="0">
                <a:solidFill>
                  <a:srgbClr val="231F20"/>
                </a:solidFill>
                <a:latin typeface="Arial Narrow"/>
                <a:cs typeface="Arial Narrow"/>
              </a:rPr>
              <a:t>pirater</a:t>
            </a:r>
            <a:r>
              <a:rPr sz="2300" i="1" spc="-165" dirty="0">
                <a:solidFill>
                  <a:srgbClr val="231F20"/>
                </a:solidFill>
                <a:latin typeface="Arial Narrow"/>
                <a:cs typeface="Arial Narrow"/>
              </a:rPr>
              <a:t> </a:t>
            </a:r>
            <a:r>
              <a:rPr sz="2300" i="1" spc="-114" dirty="0">
                <a:solidFill>
                  <a:srgbClr val="231F20"/>
                </a:solidFill>
                <a:latin typeface="Arial Narrow"/>
                <a:cs typeface="Arial Narrow"/>
              </a:rPr>
              <a:t>votre</a:t>
            </a:r>
            <a:r>
              <a:rPr sz="2300" i="1" spc="-165"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65" dirty="0">
                <a:solidFill>
                  <a:srgbClr val="231F20"/>
                </a:solidFill>
                <a:latin typeface="Arial Narrow"/>
                <a:cs typeface="Arial Narrow"/>
              </a:rPr>
              <a:t> de </a:t>
            </a:r>
            <a:r>
              <a:rPr sz="2300" i="1" spc="-180" dirty="0">
                <a:solidFill>
                  <a:srgbClr val="231F20"/>
                </a:solidFill>
                <a:latin typeface="Arial Narrow"/>
                <a:cs typeface="Arial Narrow"/>
              </a:rPr>
              <a:t>passe</a:t>
            </a:r>
            <a:r>
              <a:rPr sz="2300" i="1" spc="-165" dirty="0">
                <a:solidFill>
                  <a:srgbClr val="231F20"/>
                </a:solidFill>
                <a:latin typeface="Arial Narrow"/>
                <a:cs typeface="Arial Narrow"/>
              </a:rPr>
              <a:t> </a:t>
            </a:r>
            <a:r>
              <a:rPr sz="2300" i="1" spc="-60" dirty="0">
                <a:solidFill>
                  <a:srgbClr val="231F20"/>
                </a:solidFill>
                <a:latin typeface="Arial Narrow"/>
                <a:cs typeface="Arial Narrow"/>
              </a:rPr>
              <a:t>:</a:t>
            </a:r>
            <a:r>
              <a:rPr sz="2300" i="1" spc="-165" dirty="0">
                <a:solidFill>
                  <a:srgbClr val="231F20"/>
                </a:solidFill>
                <a:latin typeface="Arial Narrow"/>
                <a:cs typeface="Arial Narrow"/>
              </a:rPr>
              <a:t> </a:t>
            </a:r>
            <a:r>
              <a:rPr sz="2300" i="1" spc="-120" dirty="0">
                <a:solidFill>
                  <a:srgbClr val="231F20"/>
                </a:solidFill>
                <a:latin typeface="Arial Narrow"/>
                <a:cs typeface="Arial Narrow"/>
              </a:rPr>
              <a:t>le</a:t>
            </a:r>
            <a:r>
              <a:rPr sz="2300" i="1" spc="-165" dirty="0">
                <a:solidFill>
                  <a:srgbClr val="231F20"/>
                </a:solidFill>
                <a:latin typeface="Arial Narrow"/>
                <a:cs typeface="Arial Narrow"/>
              </a:rPr>
              <a:t> </a:t>
            </a:r>
            <a:r>
              <a:rPr sz="2300" i="1" spc="-95" dirty="0">
                <a:solidFill>
                  <a:srgbClr val="231F20"/>
                </a:solidFill>
                <a:latin typeface="Arial Narrow"/>
                <a:cs typeface="Arial Narrow"/>
              </a:rPr>
              <a:t>pirate</a:t>
            </a:r>
            <a:r>
              <a:rPr sz="2300" i="1" spc="-165" dirty="0">
                <a:solidFill>
                  <a:srgbClr val="231F20"/>
                </a:solidFill>
                <a:latin typeface="Arial Narrow"/>
                <a:cs typeface="Arial Narrow"/>
              </a:rPr>
              <a:t> </a:t>
            </a:r>
            <a:r>
              <a:rPr sz="2300" i="1" spc="-25" dirty="0">
                <a:solidFill>
                  <a:srgbClr val="231F20"/>
                </a:solidFill>
                <a:latin typeface="Arial Narrow"/>
                <a:cs typeface="Arial Narrow"/>
              </a:rPr>
              <a:t>n’a </a:t>
            </a:r>
            <a:r>
              <a:rPr sz="2300" i="1" spc="-160" dirty="0">
                <a:solidFill>
                  <a:srgbClr val="231F20"/>
                </a:solidFill>
                <a:latin typeface="Arial Narrow"/>
                <a:cs typeface="Arial Narrow"/>
              </a:rPr>
              <a:t>aucune</a:t>
            </a:r>
            <a:r>
              <a:rPr sz="2300" i="1" spc="-165" dirty="0">
                <a:solidFill>
                  <a:srgbClr val="231F20"/>
                </a:solidFill>
                <a:latin typeface="Arial Narrow"/>
                <a:cs typeface="Arial Narrow"/>
              </a:rPr>
              <a:t> </a:t>
            </a:r>
            <a:r>
              <a:rPr sz="2300" i="1" spc="-140" dirty="0">
                <a:solidFill>
                  <a:srgbClr val="231F20"/>
                </a:solidFill>
                <a:latin typeface="Arial Narrow"/>
                <a:cs typeface="Arial Narrow"/>
              </a:rPr>
              <a:t>idée</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 </a:t>
            </a:r>
            <a:r>
              <a:rPr sz="2300" i="1" spc="-95" dirty="0">
                <a:solidFill>
                  <a:srgbClr val="231F20"/>
                </a:solidFill>
                <a:latin typeface="Arial Narrow"/>
                <a:cs typeface="Arial Narrow"/>
              </a:rPr>
              <a:t>la</a:t>
            </a:r>
            <a:r>
              <a:rPr sz="2300" i="1" spc="-160" dirty="0">
                <a:solidFill>
                  <a:srgbClr val="231F20"/>
                </a:solidFill>
                <a:latin typeface="Arial Narrow"/>
                <a:cs typeface="Arial Narrow"/>
              </a:rPr>
              <a:t> </a:t>
            </a:r>
            <a:r>
              <a:rPr sz="2300" i="1" spc="-150" dirty="0">
                <a:solidFill>
                  <a:srgbClr val="231F20"/>
                </a:solidFill>
                <a:latin typeface="Arial Narrow"/>
                <a:cs typeface="Arial Narrow"/>
              </a:rPr>
              <a:t>longueur</a:t>
            </a:r>
            <a:r>
              <a:rPr sz="2300" i="1" spc="-165" dirty="0">
                <a:solidFill>
                  <a:srgbClr val="231F20"/>
                </a:solidFill>
                <a:latin typeface="Arial Narrow"/>
                <a:cs typeface="Arial Narrow"/>
              </a:rPr>
              <a:t> </a:t>
            </a:r>
            <a:r>
              <a:rPr sz="2300" i="1" spc="-140" dirty="0">
                <a:solidFill>
                  <a:srgbClr val="231F20"/>
                </a:solidFill>
                <a:latin typeface="Arial Narrow"/>
                <a:cs typeface="Arial Narrow"/>
              </a:rPr>
              <a:t>du</a:t>
            </a:r>
            <a:r>
              <a:rPr sz="2300" i="1" spc="-160" dirty="0">
                <a:solidFill>
                  <a:srgbClr val="231F20"/>
                </a:solidFill>
                <a:latin typeface="Arial Narrow"/>
                <a:cs typeface="Arial Narrow"/>
              </a:rPr>
              <a:t> </a:t>
            </a:r>
            <a:r>
              <a:rPr sz="2300" i="1" spc="-110" dirty="0">
                <a:solidFill>
                  <a:srgbClr val="231F20"/>
                </a:solidFill>
                <a:latin typeface="Arial Narrow"/>
                <a:cs typeface="Arial Narrow"/>
              </a:rPr>
              <a:t>mot</a:t>
            </a:r>
            <a:r>
              <a:rPr sz="2300" i="1" spc="-165" dirty="0">
                <a:solidFill>
                  <a:srgbClr val="231F20"/>
                </a:solidFill>
                <a:latin typeface="Arial Narrow"/>
                <a:cs typeface="Arial Narrow"/>
              </a:rPr>
              <a:t> de</a:t>
            </a:r>
            <a:r>
              <a:rPr sz="2300" i="1" spc="-160" dirty="0">
                <a:solidFill>
                  <a:srgbClr val="231F20"/>
                </a:solidFill>
                <a:latin typeface="Arial Narrow"/>
                <a:cs typeface="Arial Narrow"/>
              </a:rPr>
              <a:t> </a:t>
            </a:r>
            <a:r>
              <a:rPr sz="2300" i="1" spc="-180" dirty="0">
                <a:solidFill>
                  <a:srgbClr val="231F20"/>
                </a:solidFill>
                <a:latin typeface="Arial Narrow"/>
                <a:cs typeface="Arial Narrow"/>
              </a:rPr>
              <a:t>passe</a:t>
            </a:r>
            <a:r>
              <a:rPr sz="2300" i="1" spc="-165" dirty="0">
                <a:solidFill>
                  <a:srgbClr val="231F20"/>
                </a:solidFill>
                <a:latin typeface="Arial Narrow"/>
                <a:cs typeface="Arial Narrow"/>
              </a:rPr>
              <a:t> </a:t>
            </a:r>
            <a:r>
              <a:rPr sz="2300" i="1" spc="-155" dirty="0">
                <a:solidFill>
                  <a:srgbClr val="231F20"/>
                </a:solidFill>
                <a:latin typeface="Arial Narrow"/>
                <a:cs typeface="Arial Narrow"/>
              </a:rPr>
              <a:t>ou</a:t>
            </a:r>
            <a:r>
              <a:rPr sz="2300" i="1" spc="-160"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65" dirty="0">
                <a:solidFill>
                  <a:srgbClr val="231F20"/>
                </a:solidFill>
                <a:latin typeface="Arial Narrow"/>
                <a:cs typeface="Arial Narrow"/>
              </a:rPr>
              <a:t> </a:t>
            </a:r>
            <a:r>
              <a:rPr sz="2300" i="1" spc="-135" dirty="0">
                <a:solidFill>
                  <a:srgbClr val="231F20"/>
                </a:solidFill>
                <a:latin typeface="Arial Narrow"/>
                <a:cs typeface="Arial Narrow"/>
              </a:rPr>
              <a:t>types</a:t>
            </a:r>
            <a:r>
              <a:rPr sz="2300" i="1" spc="-160" dirty="0">
                <a:solidFill>
                  <a:srgbClr val="231F20"/>
                </a:solidFill>
                <a:latin typeface="Arial Narrow"/>
                <a:cs typeface="Arial Narrow"/>
              </a:rPr>
              <a:t> </a:t>
            </a:r>
            <a:r>
              <a:rPr sz="2300" i="1" spc="-165" dirty="0">
                <a:solidFill>
                  <a:srgbClr val="231F20"/>
                </a:solidFill>
                <a:latin typeface="Arial Narrow"/>
                <a:cs typeface="Arial Narrow"/>
              </a:rPr>
              <a:t>de </a:t>
            </a:r>
            <a:r>
              <a:rPr sz="2300" i="1" spc="-120" dirty="0">
                <a:solidFill>
                  <a:srgbClr val="231F20"/>
                </a:solidFill>
                <a:latin typeface="Arial Narrow"/>
                <a:cs typeface="Arial Narrow"/>
              </a:rPr>
              <a:t>mots/caractères</a:t>
            </a:r>
            <a:r>
              <a:rPr sz="2300" i="1" spc="-160" dirty="0">
                <a:solidFill>
                  <a:srgbClr val="231F20"/>
                </a:solidFill>
                <a:latin typeface="Arial Narrow"/>
                <a:cs typeface="Arial Narrow"/>
              </a:rPr>
              <a:t> </a:t>
            </a:r>
            <a:r>
              <a:rPr sz="2300" i="1" spc="-125" dirty="0">
                <a:solidFill>
                  <a:srgbClr val="231F20"/>
                </a:solidFill>
                <a:latin typeface="Arial Narrow"/>
                <a:cs typeface="Arial Narrow"/>
              </a:rPr>
              <a:t>qu’il</a:t>
            </a:r>
            <a:r>
              <a:rPr sz="2300" i="1" spc="-165" dirty="0">
                <a:solidFill>
                  <a:srgbClr val="231F20"/>
                </a:solidFill>
                <a:latin typeface="Arial Narrow"/>
                <a:cs typeface="Arial Narrow"/>
              </a:rPr>
              <a:t> </a:t>
            </a:r>
            <a:r>
              <a:rPr sz="2300" i="1" spc="-10" dirty="0">
                <a:solidFill>
                  <a:srgbClr val="231F20"/>
                </a:solidFill>
                <a:latin typeface="Arial Narrow"/>
                <a:cs typeface="Arial Narrow"/>
              </a:rPr>
              <a:t>contient.</a:t>
            </a:r>
            <a:endParaRPr sz="2300" dirty="0">
              <a:latin typeface="Arial Narrow"/>
              <a:cs typeface="Arial Narrow"/>
            </a:endParaRPr>
          </a:p>
        </p:txBody>
      </p:sp>
      <p:grpSp>
        <p:nvGrpSpPr>
          <p:cNvPr id="35" name="object 2">
            <a:extLst>
              <a:ext uri="{FF2B5EF4-FFF2-40B4-BE49-F238E27FC236}">
                <a16:creationId xmlns:a16="http://schemas.microsoft.com/office/drawing/2014/main" id="{DEF70E07-E0DE-3E47-DA99-0F676DC94C7D}"/>
              </a:ext>
            </a:extLst>
          </p:cNvPr>
          <p:cNvGrpSpPr/>
          <p:nvPr/>
        </p:nvGrpSpPr>
        <p:grpSpPr>
          <a:xfrm>
            <a:off x="0" y="0"/>
            <a:ext cx="20104100" cy="1543685"/>
            <a:chOff x="0" y="0"/>
            <a:chExt cx="20104100" cy="1543685"/>
          </a:xfrm>
        </p:grpSpPr>
        <p:sp>
          <p:nvSpPr>
            <p:cNvPr id="36" name="object 3">
              <a:extLst>
                <a:ext uri="{FF2B5EF4-FFF2-40B4-BE49-F238E27FC236}">
                  <a16:creationId xmlns:a16="http://schemas.microsoft.com/office/drawing/2014/main" id="{E5C21D69-8AB9-AC92-ADBD-0136F290EB4E}"/>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37" name="object 4">
              <a:extLst>
                <a:ext uri="{FF2B5EF4-FFF2-40B4-BE49-F238E27FC236}">
                  <a16:creationId xmlns:a16="http://schemas.microsoft.com/office/drawing/2014/main" id="{016735AC-720C-AF81-3C42-EF1053AD6C50}"/>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38" name="object 5">
              <a:extLst>
                <a:ext uri="{FF2B5EF4-FFF2-40B4-BE49-F238E27FC236}">
                  <a16:creationId xmlns:a16="http://schemas.microsoft.com/office/drawing/2014/main" id="{E0F7CED4-3D30-BD3E-CD9C-6C9C9410B15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39" name="object 6">
              <a:extLst>
                <a:ext uri="{FF2B5EF4-FFF2-40B4-BE49-F238E27FC236}">
                  <a16:creationId xmlns:a16="http://schemas.microsoft.com/office/drawing/2014/main" id="{2CA92014-694F-9D8A-0C2F-3CFEF58D80FA}"/>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0" name="object 7">
              <a:extLst>
                <a:ext uri="{FF2B5EF4-FFF2-40B4-BE49-F238E27FC236}">
                  <a16:creationId xmlns:a16="http://schemas.microsoft.com/office/drawing/2014/main" id="{0F2B45E4-D0E4-4276-1EBA-62216B5FB534}"/>
                </a:ext>
              </a:extLst>
            </p:cNvPr>
            <p:cNvPicPr/>
            <p:nvPr/>
          </p:nvPicPr>
          <p:blipFill>
            <a:blip r:embed="rId6" cstate="print"/>
            <a:stretch>
              <a:fillRect/>
            </a:stretch>
          </p:blipFill>
          <p:spPr>
            <a:xfrm>
              <a:off x="933586" y="160613"/>
              <a:ext cx="217867" cy="146560"/>
            </a:xfrm>
            <a:prstGeom prst="rect">
              <a:avLst/>
            </a:prstGeom>
          </p:spPr>
        </p:pic>
        <p:sp>
          <p:nvSpPr>
            <p:cNvPr id="41" name="object 8">
              <a:extLst>
                <a:ext uri="{FF2B5EF4-FFF2-40B4-BE49-F238E27FC236}">
                  <a16:creationId xmlns:a16="http://schemas.microsoft.com/office/drawing/2014/main" id="{47390966-86C2-BC57-3AF7-918F666E4E0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2" name="object 9">
              <a:extLst>
                <a:ext uri="{FF2B5EF4-FFF2-40B4-BE49-F238E27FC236}">
                  <a16:creationId xmlns:a16="http://schemas.microsoft.com/office/drawing/2014/main" id="{CD846C8C-692B-C573-8B92-4AA49CC5D97A}"/>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3" name="object 10">
              <a:extLst>
                <a:ext uri="{FF2B5EF4-FFF2-40B4-BE49-F238E27FC236}">
                  <a16:creationId xmlns:a16="http://schemas.microsoft.com/office/drawing/2014/main" id="{5A586A37-B871-76E0-C45C-76A5DE62FA5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4" name="object 11">
            <a:extLst>
              <a:ext uri="{FF2B5EF4-FFF2-40B4-BE49-F238E27FC236}">
                <a16:creationId xmlns:a16="http://schemas.microsoft.com/office/drawing/2014/main" id="{2D994F80-36F9-6A12-82BC-2E093460A55E}"/>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45" name="object 12">
            <a:extLst>
              <a:ext uri="{FF2B5EF4-FFF2-40B4-BE49-F238E27FC236}">
                <a16:creationId xmlns:a16="http://schemas.microsoft.com/office/drawing/2014/main" id="{3434D6DC-DD4E-7A81-492B-AB9AFE6CD3ED}"/>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46" name="object 17">
            <a:extLst>
              <a:ext uri="{FF2B5EF4-FFF2-40B4-BE49-F238E27FC236}">
                <a16:creationId xmlns:a16="http://schemas.microsoft.com/office/drawing/2014/main" id="{9CCEAE65-E0B1-A81A-EE7E-010D56C28D81}"/>
              </a:ext>
            </a:extLst>
          </p:cNvPr>
          <p:cNvPicPr/>
          <p:nvPr/>
        </p:nvPicPr>
        <p:blipFill>
          <a:blip r:embed="rId7" cstate="print"/>
          <a:stretch>
            <a:fillRect/>
          </a:stretch>
        </p:blipFill>
        <p:spPr>
          <a:xfrm>
            <a:off x="1322957" y="1586143"/>
            <a:ext cx="1340775" cy="120652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2447862" y="4301209"/>
            <a:ext cx="5582920" cy="3279775"/>
            <a:chOff x="2447862" y="4301209"/>
            <a:chExt cx="5582920" cy="3279775"/>
          </a:xfrm>
        </p:grpSpPr>
        <p:sp>
          <p:nvSpPr>
            <p:cNvPr id="14" name="object 14"/>
            <p:cNvSpPr/>
            <p:nvPr/>
          </p:nvSpPr>
          <p:spPr>
            <a:xfrm>
              <a:off x="2447862" y="4301209"/>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5" name="object 15"/>
            <p:cNvSpPr/>
            <p:nvPr/>
          </p:nvSpPr>
          <p:spPr>
            <a:xfrm>
              <a:off x="2574356" y="4427691"/>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16" name="object 16"/>
            <p:cNvSpPr/>
            <p:nvPr/>
          </p:nvSpPr>
          <p:spPr>
            <a:xfrm>
              <a:off x="3714257" y="6167810"/>
              <a:ext cx="4127500" cy="1223010"/>
            </a:xfrm>
            <a:custGeom>
              <a:avLst/>
              <a:gdLst/>
              <a:ahLst/>
              <a:cxnLst/>
              <a:rect l="l" t="t" r="r" b="b"/>
              <a:pathLst>
                <a:path w="4127500" h="1223009">
                  <a:moveTo>
                    <a:pt x="3978680" y="1222571"/>
                  </a:moveTo>
                  <a:lnTo>
                    <a:pt x="0" y="1222571"/>
                  </a:lnTo>
                  <a:lnTo>
                    <a:pt x="21875" y="1205929"/>
                  </a:lnTo>
                  <a:lnTo>
                    <a:pt x="63213" y="1175147"/>
                  </a:lnTo>
                  <a:lnTo>
                    <a:pt x="104823" y="1144821"/>
                  </a:lnTo>
                  <a:lnTo>
                    <a:pt x="146703" y="1114954"/>
                  </a:lnTo>
                  <a:lnTo>
                    <a:pt x="188847" y="1085547"/>
                  </a:lnTo>
                  <a:lnTo>
                    <a:pt x="231251" y="1056602"/>
                  </a:lnTo>
                  <a:lnTo>
                    <a:pt x="273911" y="1028122"/>
                  </a:lnTo>
                  <a:lnTo>
                    <a:pt x="316822" y="1000108"/>
                  </a:lnTo>
                  <a:lnTo>
                    <a:pt x="359979" y="972562"/>
                  </a:lnTo>
                  <a:lnTo>
                    <a:pt x="403379" y="945487"/>
                  </a:lnTo>
                  <a:lnTo>
                    <a:pt x="447017" y="918883"/>
                  </a:lnTo>
                  <a:lnTo>
                    <a:pt x="490888" y="892754"/>
                  </a:lnTo>
                  <a:lnTo>
                    <a:pt x="534988" y="867100"/>
                  </a:lnTo>
                  <a:lnTo>
                    <a:pt x="579313" y="841924"/>
                  </a:lnTo>
                  <a:lnTo>
                    <a:pt x="623858" y="817228"/>
                  </a:lnTo>
                  <a:lnTo>
                    <a:pt x="668619" y="793014"/>
                  </a:lnTo>
                  <a:lnTo>
                    <a:pt x="713591" y="769283"/>
                  </a:lnTo>
                  <a:lnTo>
                    <a:pt x="758770" y="746039"/>
                  </a:lnTo>
                  <a:lnTo>
                    <a:pt x="804151" y="723281"/>
                  </a:lnTo>
                  <a:lnTo>
                    <a:pt x="849731" y="701014"/>
                  </a:lnTo>
                  <a:lnTo>
                    <a:pt x="895504" y="679237"/>
                  </a:lnTo>
                  <a:lnTo>
                    <a:pt x="941466" y="657954"/>
                  </a:lnTo>
                  <a:lnTo>
                    <a:pt x="987612" y="637167"/>
                  </a:lnTo>
                  <a:lnTo>
                    <a:pt x="1033939" y="616877"/>
                  </a:lnTo>
                  <a:lnTo>
                    <a:pt x="1080442" y="597086"/>
                  </a:lnTo>
                  <a:lnTo>
                    <a:pt x="1127116" y="577796"/>
                  </a:lnTo>
                  <a:lnTo>
                    <a:pt x="1173958" y="559009"/>
                  </a:lnTo>
                  <a:lnTo>
                    <a:pt x="1220961" y="540727"/>
                  </a:lnTo>
                  <a:lnTo>
                    <a:pt x="1268123" y="522953"/>
                  </a:lnTo>
                  <a:lnTo>
                    <a:pt x="1315439" y="505687"/>
                  </a:lnTo>
                  <a:lnTo>
                    <a:pt x="1362903" y="488932"/>
                  </a:lnTo>
                  <a:lnTo>
                    <a:pt x="1410513" y="472690"/>
                  </a:lnTo>
                  <a:lnTo>
                    <a:pt x="1458263" y="456963"/>
                  </a:lnTo>
                  <a:lnTo>
                    <a:pt x="1506149" y="441752"/>
                  </a:lnTo>
                  <a:lnTo>
                    <a:pt x="1554166" y="427060"/>
                  </a:lnTo>
                  <a:lnTo>
                    <a:pt x="1602311" y="412889"/>
                  </a:lnTo>
                  <a:lnTo>
                    <a:pt x="1650578" y="399240"/>
                  </a:lnTo>
                  <a:lnTo>
                    <a:pt x="1698963" y="386116"/>
                  </a:lnTo>
                  <a:lnTo>
                    <a:pt x="1747463" y="373518"/>
                  </a:lnTo>
                  <a:lnTo>
                    <a:pt x="1796071" y="361448"/>
                  </a:lnTo>
                  <a:lnTo>
                    <a:pt x="1844785" y="349909"/>
                  </a:lnTo>
                  <a:lnTo>
                    <a:pt x="1893599" y="338902"/>
                  </a:lnTo>
                  <a:lnTo>
                    <a:pt x="1942509" y="328429"/>
                  </a:lnTo>
                  <a:lnTo>
                    <a:pt x="1991510" y="318492"/>
                  </a:lnTo>
                  <a:lnTo>
                    <a:pt x="2040599" y="309093"/>
                  </a:lnTo>
                  <a:lnTo>
                    <a:pt x="2089771" y="300234"/>
                  </a:lnTo>
                  <a:lnTo>
                    <a:pt x="2139021" y="291917"/>
                  </a:lnTo>
                  <a:lnTo>
                    <a:pt x="2188345" y="284144"/>
                  </a:lnTo>
                  <a:lnTo>
                    <a:pt x="2238173" y="276842"/>
                  </a:lnTo>
                  <a:lnTo>
                    <a:pt x="2288097" y="270035"/>
                  </a:lnTo>
                  <a:lnTo>
                    <a:pt x="2388193" y="257749"/>
                  </a:lnTo>
                  <a:lnTo>
                    <a:pt x="2538839" y="242036"/>
                  </a:lnTo>
                  <a:lnTo>
                    <a:pt x="3143294" y="191311"/>
                  </a:lnTo>
                  <a:lnTo>
                    <a:pt x="3293773" y="176244"/>
                  </a:lnTo>
                  <a:lnTo>
                    <a:pt x="3393721" y="164532"/>
                  </a:lnTo>
                  <a:lnTo>
                    <a:pt x="3493296" y="151111"/>
                  </a:lnTo>
                  <a:lnTo>
                    <a:pt x="3542922" y="143660"/>
                  </a:lnTo>
                  <a:lnTo>
                    <a:pt x="3592431" y="135661"/>
                  </a:lnTo>
                  <a:lnTo>
                    <a:pt x="3641814" y="127075"/>
                  </a:lnTo>
                  <a:lnTo>
                    <a:pt x="3691062" y="117861"/>
                  </a:lnTo>
                  <a:lnTo>
                    <a:pt x="3740168" y="107979"/>
                  </a:lnTo>
                  <a:lnTo>
                    <a:pt x="3789124" y="97388"/>
                  </a:lnTo>
                  <a:lnTo>
                    <a:pt x="3837921" y="86050"/>
                  </a:lnTo>
                  <a:lnTo>
                    <a:pt x="3886551" y="73924"/>
                  </a:lnTo>
                  <a:lnTo>
                    <a:pt x="3935006" y="60969"/>
                  </a:lnTo>
                  <a:lnTo>
                    <a:pt x="3983278" y="47146"/>
                  </a:lnTo>
                  <a:lnTo>
                    <a:pt x="4031359" y="32413"/>
                  </a:lnTo>
                  <a:lnTo>
                    <a:pt x="4079240" y="16733"/>
                  </a:lnTo>
                  <a:lnTo>
                    <a:pt x="4127084" y="0"/>
                  </a:lnTo>
                  <a:lnTo>
                    <a:pt x="4127084" y="1074168"/>
                  </a:lnTo>
                  <a:lnTo>
                    <a:pt x="4119518" y="1121073"/>
                  </a:lnTo>
                  <a:lnTo>
                    <a:pt x="4098452" y="1161811"/>
                  </a:lnTo>
                  <a:lnTo>
                    <a:pt x="4066327" y="1193936"/>
                  </a:lnTo>
                  <a:lnTo>
                    <a:pt x="4025589" y="1215005"/>
                  </a:lnTo>
                  <a:lnTo>
                    <a:pt x="3978680" y="1222571"/>
                  </a:lnTo>
                  <a:close/>
                </a:path>
              </a:pathLst>
            </a:custGeom>
            <a:solidFill>
              <a:srgbClr val="CCE5E0"/>
            </a:solidFill>
          </p:spPr>
          <p:txBody>
            <a:bodyPr wrap="square" lIns="0" tIns="0" rIns="0" bIns="0" rtlCol="0"/>
            <a:lstStyle/>
            <a:p>
              <a:endParaRPr dirty="0"/>
            </a:p>
          </p:txBody>
        </p:sp>
        <p:pic>
          <p:nvPicPr>
            <p:cNvPr id="17" name="object 17"/>
            <p:cNvPicPr/>
            <p:nvPr/>
          </p:nvPicPr>
          <p:blipFill>
            <a:blip r:embed="rId2" cstate="print"/>
            <a:stretch>
              <a:fillRect/>
            </a:stretch>
          </p:blipFill>
          <p:spPr>
            <a:xfrm>
              <a:off x="5183427" y="5329241"/>
              <a:ext cx="2342357" cy="1794398"/>
            </a:xfrm>
            <a:prstGeom prst="rect">
              <a:avLst/>
            </a:prstGeom>
          </p:spPr>
        </p:pic>
        <p:pic>
          <p:nvPicPr>
            <p:cNvPr id="18" name="object 18"/>
            <p:cNvPicPr/>
            <p:nvPr/>
          </p:nvPicPr>
          <p:blipFill>
            <a:blip r:embed="rId3" cstate="print"/>
            <a:stretch>
              <a:fillRect/>
            </a:stretch>
          </p:blipFill>
          <p:spPr>
            <a:xfrm>
              <a:off x="4533919" y="5738256"/>
              <a:ext cx="452033" cy="442427"/>
            </a:xfrm>
            <a:prstGeom prst="rect">
              <a:avLst/>
            </a:prstGeom>
          </p:spPr>
        </p:pic>
        <p:sp>
          <p:nvSpPr>
            <p:cNvPr id="19" name="object 19"/>
            <p:cNvSpPr/>
            <p:nvPr/>
          </p:nvSpPr>
          <p:spPr>
            <a:xfrm>
              <a:off x="3914984" y="5738256"/>
              <a:ext cx="452120" cy="442595"/>
            </a:xfrm>
            <a:custGeom>
              <a:avLst/>
              <a:gdLst/>
              <a:ahLst/>
              <a:cxnLst/>
              <a:rect l="l" t="t" r="r" b="b"/>
              <a:pathLst>
                <a:path w="452120" h="442595">
                  <a:moveTo>
                    <a:pt x="452033" y="442427"/>
                  </a:moveTo>
                  <a:lnTo>
                    <a:pt x="0" y="442427"/>
                  </a:lnTo>
                  <a:lnTo>
                    <a:pt x="0" y="0"/>
                  </a:lnTo>
                  <a:lnTo>
                    <a:pt x="452033" y="0"/>
                  </a:lnTo>
                  <a:lnTo>
                    <a:pt x="452033" y="442427"/>
                  </a:lnTo>
                  <a:close/>
                </a:path>
              </a:pathLst>
            </a:custGeom>
            <a:solidFill>
              <a:srgbClr val="231F20">
                <a:alpha val="44999"/>
              </a:srgbClr>
            </a:solidFill>
          </p:spPr>
          <p:txBody>
            <a:bodyPr wrap="square" lIns="0" tIns="0" rIns="0" bIns="0" rtlCol="0"/>
            <a:lstStyle/>
            <a:p>
              <a:endParaRPr dirty="0"/>
            </a:p>
          </p:txBody>
        </p:sp>
        <p:sp>
          <p:nvSpPr>
            <p:cNvPr id="20" name="object 20"/>
            <p:cNvSpPr/>
            <p:nvPr/>
          </p:nvSpPr>
          <p:spPr>
            <a:xfrm>
              <a:off x="3943048" y="5765892"/>
              <a:ext cx="389890" cy="381635"/>
            </a:xfrm>
            <a:custGeom>
              <a:avLst/>
              <a:gdLst/>
              <a:ahLst/>
              <a:cxnLst/>
              <a:rect l="l" t="t" r="r" b="b"/>
              <a:pathLst>
                <a:path w="389889" h="381635">
                  <a:moveTo>
                    <a:pt x="350320" y="381072"/>
                  </a:moveTo>
                  <a:lnTo>
                    <a:pt x="39459" y="381072"/>
                  </a:lnTo>
                  <a:lnTo>
                    <a:pt x="24099" y="378017"/>
                  </a:lnTo>
                  <a:lnTo>
                    <a:pt x="11556" y="369686"/>
                  </a:lnTo>
                  <a:lnTo>
                    <a:pt x="3100" y="357329"/>
                  </a:lnTo>
                  <a:lnTo>
                    <a:pt x="0" y="342195"/>
                  </a:lnTo>
                  <a:lnTo>
                    <a:pt x="0" y="38876"/>
                  </a:lnTo>
                  <a:lnTo>
                    <a:pt x="3100" y="23743"/>
                  </a:lnTo>
                  <a:lnTo>
                    <a:pt x="11556" y="11385"/>
                  </a:lnTo>
                  <a:lnTo>
                    <a:pt x="24099" y="3054"/>
                  </a:lnTo>
                  <a:lnTo>
                    <a:pt x="39459" y="0"/>
                  </a:lnTo>
                  <a:lnTo>
                    <a:pt x="350320" y="0"/>
                  </a:lnTo>
                  <a:lnTo>
                    <a:pt x="365679" y="3054"/>
                  </a:lnTo>
                  <a:lnTo>
                    <a:pt x="378222" y="11385"/>
                  </a:lnTo>
                  <a:lnTo>
                    <a:pt x="386679" y="23743"/>
                  </a:lnTo>
                  <a:lnTo>
                    <a:pt x="389780" y="38876"/>
                  </a:lnTo>
                  <a:lnTo>
                    <a:pt x="389780" y="342195"/>
                  </a:lnTo>
                  <a:lnTo>
                    <a:pt x="386679" y="357329"/>
                  </a:lnTo>
                  <a:lnTo>
                    <a:pt x="378222" y="369686"/>
                  </a:lnTo>
                  <a:lnTo>
                    <a:pt x="365679" y="378017"/>
                  </a:lnTo>
                  <a:lnTo>
                    <a:pt x="350320" y="381072"/>
                  </a:lnTo>
                  <a:close/>
                </a:path>
              </a:pathLst>
            </a:custGeom>
            <a:solidFill>
              <a:srgbClr val="FFFFFF"/>
            </a:solidFill>
          </p:spPr>
          <p:txBody>
            <a:bodyPr wrap="square" lIns="0" tIns="0" rIns="0" bIns="0" rtlCol="0"/>
            <a:lstStyle/>
            <a:p>
              <a:endParaRPr dirty="0"/>
            </a:p>
          </p:txBody>
        </p:sp>
        <p:pic>
          <p:nvPicPr>
            <p:cNvPr id="21" name="object 21"/>
            <p:cNvPicPr/>
            <p:nvPr/>
          </p:nvPicPr>
          <p:blipFill>
            <a:blip r:embed="rId4" cstate="print"/>
            <a:stretch>
              <a:fillRect/>
            </a:stretch>
          </p:blipFill>
          <p:spPr>
            <a:xfrm>
              <a:off x="3137845" y="5738256"/>
              <a:ext cx="452033" cy="442427"/>
            </a:xfrm>
            <a:prstGeom prst="rect">
              <a:avLst/>
            </a:prstGeom>
          </p:spPr>
        </p:pic>
      </p:grpSp>
      <p:sp>
        <p:nvSpPr>
          <p:cNvPr id="22" name="object 22"/>
          <p:cNvSpPr txBox="1"/>
          <p:nvPr/>
        </p:nvSpPr>
        <p:spPr>
          <a:xfrm>
            <a:off x="2919028" y="6158419"/>
            <a:ext cx="2096135" cy="178254"/>
          </a:xfrm>
          <a:prstGeom prst="rect">
            <a:avLst/>
          </a:prstGeom>
        </p:spPr>
        <p:txBody>
          <a:bodyPr vert="horz" wrap="square" lIns="0" tIns="16510" rIns="0" bIns="0" rtlCol="0">
            <a:spAutoFit/>
          </a:bodyPr>
          <a:lstStyle/>
          <a:p>
            <a:pPr marL="12700">
              <a:lnSpc>
                <a:spcPct val="100000"/>
              </a:lnSpc>
              <a:spcBef>
                <a:spcPts val="130"/>
              </a:spcBef>
            </a:pPr>
            <a:r>
              <a:rPr lang="fr-FR" sz="1050" b="1" dirty="0">
                <a:solidFill>
                  <a:srgbClr val="231F20"/>
                </a:solidFill>
                <a:latin typeface="Calibri"/>
                <a:cs typeface="Calibri"/>
              </a:rPr>
              <a:t>PASSWORDSAFE  ZENYWAY  KEEPASS</a:t>
            </a:r>
            <a:endParaRPr lang="fr-FR" sz="1050" b="1" dirty="0">
              <a:latin typeface="Calibri"/>
              <a:cs typeface="Calibri"/>
            </a:endParaRPr>
          </a:p>
        </p:txBody>
      </p:sp>
      <p:sp>
        <p:nvSpPr>
          <p:cNvPr id="23" name="object 23"/>
          <p:cNvSpPr txBox="1"/>
          <p:nvPr/>
        </p:nvSpPr>
        <p:spPr>
          <a:xfrm>
            <a:off x="3195717" y="4924042"/>
            <a:ext cx="4024629" cy="277640"/>
          </a:xfrm>
          <a:prstGeom prst="rect">
            <a:avLst/>
          </a:prstGeom>
        </p:spPr>
        <p:txBody>
          <a:bodyPr vert="horz" wrap="square" lIns="0" tIns="15875" rIns="0" bIns="0" rtlCol="0">
            <a:spAutoFit/>
          </a:bodyPr>
          <a:lstStyle/>
          <a:p>
            <a:pPr marL="12700">
              <a:lnSpc>
                <a:spcPct val="100000"/>
              </a:lnSpc>
              <a:spcBef>
                <a:spcPts val="125"/>
              </a:spcBef>
            </a:pPr>
            <a:r>
              <a:rPr lang="fr-FR" sz="1700" b="1" spc="-150" dirty="0">
                <a:solidFill>
                  <a:srgbClr val="231F20"/>
                </a:solidFill>
                <a:latin typeface="Calibri"/>
                <a:cs typeface="Calibri"/>
              </a:rPr>
              <a:t>UTILISER UN </a:t>
            </a:r>
            <a:r>
              <a:rPr lang="fr-FR" sz="1700" b="1" dirty="0">
                <a:solidFill>
                  <a:srgbClr val="231F20"/>
                </a:solidFill>
                <a:latin typeface="Calibri"/>
                <a:cs typeface="Calibri"/>
              </a:rPr>
              <a:t>GESTIONNAIRE</a:t>
            </a:r>
            <a:r>
              <a:rPr lang="fr-FR" sz="1700" b="1" spc="-150" dirty="0">
                <a:solidFill>
                  <a:srgbClr val="231F20"/>
                </a:solidFill>
                <a:latin typeface="Calibri"/>
                <a:cs typeface="Calibri"/>
              </a:rPr>
              <a:t> DE MOTS DE PASSE</a:t>
            </a:r>
            <a:endParaRPr lang="fr-FR" sz="1700" b="1" spc="-150" dirty="0">
              <a:latin typeface="Calibri"/>
              <a:cs typeface="Calibri"/>
            </a:endParaRPr>
          </a:p>
        </p:txBody>
      </p:sp>
      <p:grpSp>
        <p:nvGrpSpPr>
          <p:cNvPr id="24" name="object 24"/>
          <p:cNvGrpSpPr/>
          <p:nvPr/>
        </p:nvGrpSpPr>
        <p:grpSpPr>
          <a:xfrm>
            <a:off x="2532472" y="3150995"/>
            <a:ext cx="14744700" cy="7179945"/>
            <a:chOff x="2532472" y="3150995"/>
            <a:chExt cx="14744700" cy="7179945"/>
          </a:xfrm>
        </p:grpSpPr>
        <p:sp>
          <p:nvSpPr>
            <p:cNvPr id="25" name="object 25"/>
            <p:cNvSpPr/>
            <p:nvPr/>
          </p:nvSpPr>
          <p:spPr>
            <a:xfrm>
              <a:off x="4901910" y="5703266"/>
              <a:ext cx="255270" cy="127000"/>
            </a:xfrm>
            <a:custGeom>
              <a:avLst/>
              <a:gdLst/>
              <a:ahLst/>
              <a:cxnLst/>
              <a:rect l="l" t="t" r="r" b="b"/>
              <a:pathLst>
                <a:path w="255270" h="127000">
                  <a:moveTo>
                    <a:pt x="244826" y="28902"/>
                  </a:moveTo>
                  <a:lnTo>
                    <a:pt x="222948" y="28902"/>
                  </a:lnTo>
                  <a:lnTo>
                    <a:pt x="221144" y="27086"/>
                  </a:lnTo>
                  <a:lnTo>
                    <a:pt x="219566" y="25536"/>
                  </a:lnTo>
                  <a:lnTo>
                    <a:pt x="218182" y="24217"/>
                  </a:lnTo>
                  <a:lnTo>
                    <a:pt x="213953" y="20341"/>
                  </a:lnTo>
                  <a:lnTo>
                    <a:pt x="211035" y="17866"/>
                  </a:lnTo>
                  <a:lnTo>
                    <a:pt x="204425" y="12594"/>
                  </a:lnTo>
                  <a:lnTo>
                    <a:pt x="204083" y="7563"/>
                  </a:lnTo>
                  <a:lnTo>
                    <a:pt x="209392" y="411"/>
                  </a:lnTo>
                  <a:lnTo>
                    <a:pt x="215052" y="0"/>
                  </a:lnTo>
                  <a:lnTo>
                    <a:pt x="218432" y="2696"/>
                  </a:lnTo>
                  <a:lnTo>
                    <a:pt x="227717" y="10653"/>
                  </a:lnTo>
                  <a:lnTo>
                    <a:pt x="236412" y="19243"/>
                  </a:lnTo>
                  <a:lnTo>
                    <a:pt x="244482" y="28447"/>
                  </a:lnTo>
                  <a:lnTo>
                    <a:pt x="244826" y="28902"/>
                  </a:lnTo>
                  <a:close/>
                </a:path>
                <a:path w="255270" h="127000">
                  <a:moveTo>
                    <a:pt x="11281" y="126959"/>
                  </a:moveTo>
                  <a:lnTo>
                    <a:pt x="5607" y="125209"/>
                  </a:lnTo>
                  <a:lnTo>
                    <a:pt x="0" y="118370"/>
                  </a:lnTo>
                  <a:lnTo>
                    <a:pt x="1648" y="113558"/>
                  </a:lnTo>
                  <a:lnTo>
                    <a:pt x="31011" y="88767"/>
                  </a:lnTo>
                  <a:lnTo>
                    <a:pt x="83506" y="56537"/>
                  </a:lnTo>
                  <a:lnTo>
                    <a:pt x="134746" y="36712"/>
                  </a:lnTo>
                  <a:lnTo>
                    <a:pt x="183007" y="27719"/>
                  </a:lnTo>
                  <a:lnTo>
                    <a:pt x="204682" y="27127"/>
                  </a:lnTo>
                  <a:lnTo>
                    <a:pt x="222943" y="28916"/>
                  </a:lnTo>
                  <a:lnTo>
                    <a:pt x="229271" y="35667"/>
                  </a:lnTo>
                  <a:lnTo>
                    <a:pt x="231687" y="38667"/>
                  </a:lnTo>
                  <a:lnTo>
                    <a:pt x="221664" y="43428"/>
                  </a:lnTo>
                  <a:lnTo>
                    <a:pt x="200945" y="43428"/>
                  </a:lnTo>
                  <a:lnTo>
                    <a:pt x="189812" y="43702"/>
                  </a:lnTo>
                  <a:lnTo>
                    <a:pt x="152343" y="49018"/>
                  </a:lnTo>
                  <a:lnTo>
                    <a:pt x="150285" y="49474"/>
                  </a:lnTo>
                  <a:lnTo>
                    <a:pt x="142058" y="51578"/>
                  </a:lnTo>
                  <a:lnTo>
                    <a:pt x="103355" y="65350"/>
                  </a:lnTo>
                  <a:lnTo>
                    <a:pt x="81621" y="75847"/>
                  </a:lnTo>
                  <a:lnTo>
                    <a:pt x="79985" y="76708"/>
                  </a:lnTo>
                  <a:lnTo>
                    <a:pt x="76048" y="78897"/>
                  </a:lnTo>
                  <a:lnTo>
                    <a:pt x="37358" y="104630"/>
                  </a:lnTo>
                  <a:lnTo>
                    <a:pt x="14675" y="123820"/>
                  </a:lnTo>
                  <a:lnTo>
                    <a:pt x="11281" y="126959"/>
                  </a:lnTo>
                  <a:close/>
                </a:path>
                <a:path w="255270" h="127000">
                  <a:moveTo>
                    <a:pt x="249777" y="35448"/>
                  </a:moveTo>
                  <a:lnTo>
                    <a:pt x="247104" y="34528"/>
                  </a:lnTo>
                  <a:lnTo>
                    <a:pt x="226193" y="29235"/>
                  </a:lnTo>
                  <a:lnTo>
                    <a:pt x="222943" y="28916"/>
                  </a:lnTo>
                  <a:lnTo>
                    <a:pt x="222496" y="28447"/>
                  </a:lnTo>
                  <a:lnTo>
                    <a:pt x="222948" y="28902"/>
                  </a:lnTo>
                  <a:lnTo>
                    <a:pt x="244826" y="28902"/>
                  </a:lnTo>
                  <a:lnTo>
                    <a:pt x="249777" y="35448"/>
                  </a:lnTo>
                  <a:close/>
                </a:path>
                <a:path w="255270" h="127000">
                  <a:moveTo>
                    <a:pt x="231687" y="38667"/>
                  </a:moveTo>
                  <a:lnTo>
                    <a:pt x="229210" y="35601"/>
                  </a:lnTo>
                  <a:lnTo>
                    <a:pt x="222943" y="28916"/>
                  </a:lnTo>
                  <a:lnTo>
                    <a:pt x="226193" y="29235"/>
                  </a:lnTo>
                  <a:lnTo>
                    <a:pt x="246453" y="34364"/>
                  </a:lnTo>
                  <a:lnTo>
                    <a:pt x="240747" y="34364"/>
                  </a:lnTo>
                  <a:lnTo>
                    <a:pt x="231687" y="38667"/>
                  </a:lnTo>
                  <a:close/>
                </a:path>
                <a:path w="255270" h="127000">
                  <a:moveTo>
                    <a:pt x="232424" y="39583"/>
                  </a:moveTo>
                  <a:lnTo>
                    <a:pt x="231687" y="38667"/>
                  </a:lnTo>
                  <a:lnTo>
                    <a:pt x="240747" y="34364"/>
                  </a:lnTo>
                  <a:lnTo>
                    <a:pt x="240704" y="35984"/>
                  </a:lnTo>
                  <a:lnTo>
                    <a:pt x="232424" y="39583"/>
                  </a:lnTo>
                  <a:close/>
                </a:path>
                <a:path w="255270" h="127000">
                  <a:moveTo>
                    <a:pt x="240704" y="35984"/>
                  </a:moveTo>
                  <a:lnTo>
                    <a:pt x="240747" y="34364"/>
                  </a:lnTo>
                  <a:lnTo>
                    <a:pt x="246453" y="34364"/>
                  </a:lnTo>
                  <a:lnTo>
                    <a:pt x="247104" y="34528"/>
                  </a:lnTo>
                  <a:lnTo>
                    <a:pt x="249512" y="35357"/>
                  </a:lnTo>
                  <a:lnTo>
                    <a:pt x="242148" y="35357"/>
                  </a:lnTo>
                  <a:lnTo>
                    <a:pt x="240704" y="35984"/>
                  </a:lnTo>
                  <a:close/>
                </a:path>
                <a:path w="255270" h="127000">
                  <a:moveTo>
                    <a:pt x="240581" y="40636"/>
                  </a:moveTo>
                  <a:lnTo>
                    <a:pt x="240704" y="35984"/>
                  </a:lnTo>
                  <a:lnTo>
                    <a:pt x="242148" y="35357"/>
                  </a:lnTo>
                  <a:lnTo>
                    <a:pt x="240581" y="40636"/>
                  </a:lnTo>
                  <a:close/>
                </a:path>
                <a:path w="255270" h="127000">
                  <a:moveTo>
                    <a:pt x="247051" y="49487"/>
                  </a:moveTo>
                  <a:lnTo>
                    <a:pt x="240346" y="49487"/>
                  </a:lnTo>
                  <a:lnTo>
                    <a:pt x="240581" y="40636"/>
                  </a:lnTo>
                  <a:lnTo>
                    <a:pt x="242148" y="35357"/>
                  </a:lnTo>
                  <a:lnTo>
                    <a:pt x="249512" y="35357"/>
                  </a:lnTo>
                  <a:lnTo>
                    <a:pt x="249777" y="35448"/>
                  </a:lnTo>
                  <a:lnTo>
                    <a:pt x="250898" y="36930"/>
                  </a:lnTo>
                  <a:lnTo>
                    <a:pt x="252065" y="39222"/>
                  </a:lnTo>
                  <a:lnTo>
                    <a:pt x="251848" y="45740"/>
                  </a:lnTo>
                  <a:lnTo>
                    <a:pt x="249760" y="48201"/>
                  </a:lnTo>
                  <a:lnTo>
                    <a:pt x="247051" y="49487"/>
                  </a:lnTo>
                  <a:close/>
                </a:path>
                <a:path w="255270" h="127000">
                  <a:moveTo>
                    <a:pt x="250898" y="36930"/>
                  </a:moveTo>
                  <a:lnTo>
                    <a:pt x="249777" y="35448"/>
                  </a:lnTo>
                  <a:lnTo>
                    <a:pt x="250222" y="35601"/>
                  </a:lnTo>
                  <a:lnTo>
                    <a:pt x="250898" y="36930"/>
                  </a:lnTo>
                  <a:close/>
                </a:path>
                <a:path w="255270" h="127000">
                  <a:moveTo>
                    <a:pt x="238437" y="47863"/>
                  </a:moveTo>
                  <a:lnTo>
                    <a:pt x="234063" y="41617"/>
                  </a:lnTo>
                  <a:lnTo>
                    <a:pt x="232424" y="39583"/>
                  </a:lnTo>
                  <a:lnTo>
                    <a:pt x="240704" y="35984"/>
                  </a:lnTo>
                  <a:lnTo>
                    <a:pt x="240581" y="40636"/>
                  </a:lnTo>
                  <a:lnTo>
                    <a:pt x="238437" y="47863"/>
                  </a:lnTo>
                  <a:close/>
                </a:path>
                <a:path w="255270" h="127000">
                  <a:moveTo>
                    <a:pt x="207044" y="68490"/>
                  </a:moveTo>
                  <a:lnTo>
                    <a:pt x="249760" y="48201"/>
                  </a:lnTo>
                  <a:lnTo>
                    <a:pt x="251848" y="45740"/>
                  </a:lnTo>
                  <a:lnTo>
                    <a:pt x="252065" y="39222"/>
                  </a:lnTo>
                  <a:lnTo>
                    <a:pt x="250898" y="36930"/>
                  </a:lnTo>
                  <a:lnTo>
                    <a:pt x="251814" y="38141"/>
                  </a:lnTo>
                  <a:lnTo>
                    <a:pt x="254991" y="42676"/>
                  </a:lnTo>
                  <a:lnTo>
                    <a:pt x="253126" y="48464"/>
                  </a:lnTo>
                  <a:lnTo>
                    <a:pt x="207044" y="68490"/>
                  </a:lnTo>
                  <a:close/>
                </a:path>
                <a:path w="255270" h="127000">
                  <a:moveTo>
                    <a:pt x="220287" y="44857"/>
                  </a:moveTo>
                  <a:lnTo>
                    <a:pt x="219054" y="44667"/>
                  </a:lnTo>
                  <a:lnTo>
                    <a:pt x="231687" y="38667"/>
                  </a:lnTo>
                  <a:lnTo>
                    <a:pt x="232424" y="39583"/>
                  </a:lnTo>
                  <a:lnTo>
                    <a:pt x="220287" y="44857"/>
                  </a:lnTo>
                  <a:close/>
                </a:path>
                <a:path w="255270" h="127000">
                  <a:moveTo>
                    <a:pt x="236854" y="48347"/>
                  </a:moveTo>
                  <a:lnTo>
                    <a:pt x="233751" y="47493"/>
                  </a:lnTo>
                  <a:lnTo>
                    <a:pt x="228764" y="46297"/>
                  </a:lnTo>
                  <a:lnTo>
                    <a:pt x="225362" y="45641"/>
                  </a:lnTo>
                  <a:lnTo>
                    <a:pt x="220287" y="44857"/>
                  </a:lnTo>
                  <a:lnTo>
                    <a:pt x="232424" y="39583"/>
                  </a:lnTo>
                  <a:lnTo>
                    <a:pt x="234063" y="41617"/>
                  </a:lnTo>
                  <a:lnTo>
                    <a:pt x="238437" y="47863"/>
                  </a:lnTo>
                  <a:lnTo>
                    <a:pt x="240389" y="47863"/>
                  </a:lnTo>
                  <a:lnTo>
                    <a:pt x="235449" y="47896"/>
                  </a:lnTo>
                  <a:lnTo>
                    <a:pt x="236854" y="48347"/>
                  </a:lnTo>
                  <a:close/>
                </a:path>
                <a:path w="255270" h="127000">
                  <a:moveTo>
                    <a:pt x="240389" y="47863"/>
                  </a:moveTo>
                  <a:lnTo>
                    <a:pt x="238437" y="47863"/>
                  </a:lnTo>
                  <a:lnTo>
                    <a:pt x="240581" y="40636"/>
                  </a:lnTo>
                  <a:lnTo>
                    <a:pt x="240389" y="47863"/>
                  </a:lnTo>
                  <a:close/>
                </a:path>
                <a:path w="255270" h="127000">
                  <a:moveTo>
                    <a:pt x="204417" y="43478"/>
                  </a:moveTo>
                  <a:lnTo>
                    <a:pt x="200945" y="43428"/>
                  </a:lnTo>
                  <a:lnTo>
                    <a:pt x="221664" y="43428"/>
                  </a:lnTo>
                  <a:lnTo>
                    <a:pt x="203933" y="43458"/>
                  </a:lnTo>
                  <a:lnTo>
                    <a:pt x="204417" y="43478"/>
                  </a:lnTo>
                  <a:close/>
                </a:path>
                <a:path w="255270" h="127000">
                  <a:moveTo>
                    <a:pt x="221462" y="43524"/>
                  </a:moveTo>
                  <a:lnTo>
                    <a:pt x="205765" y="43524"/>
                  </a:lnTo>
                  <a:lnTo>
                    <a:pt x="203933" y="43458"/>
                  </a:lnTo>
                  <a:lnTo>
                    <a:pt x="221601" y="43458"/>
                  </a:lnTo>
                  <a:lnTo>
                    <a:pt x="221462" y="43524"/>
                  </a:lnTo>
                  <a:close/>
                </a:path>
                <a:path w="255270" h="127000">
                  <a:moveTo>
                    <a:pt x="219054" y="44667"/>
                  </a:moveTo>
                  <a:lnTo>
                    <a:pt x="204417" y="43478"/>
                  </a:lnTo>
                  <a:lnTo>
                    <a:pt x="205765" y="43524"/>
                  </a:lnTo>
                  <a:lnTo>
                    <a:pt x="221462" y="43524"/>
                  </a:lnTo>
                  <a:lnTo>
                    <a:pt x="219054" y="44667"/>
                  </a:lnTo>
                  <a:close/>
                </a:path>
                <a:path w="255270" h="127000">
                  <a:moveTo>
                    <a:pt x="202783" y="70341"/>
                  </a:moveTo>
                  <a:lnTo>
                    <a:pt x="198036" y="67686"/>
                  </a:lnTo>
                  <a:lnTo>
                    <a:pt x="194408" y="59489"/>
                  </a:lnTo>
                  <a:lnTo>
                    <a:pt x="197181" y="55056"/>
                  </a:lnTo>
                  <a:lnTo>
                    <a:pt x="219054" y="44667"/>
                  </a:lnTo>
                  <a:lnTo>
                    <a:pt x="220287" y="44857"/>
                  </a:lnTo>
                  <a:lnTo>
                    <a:pt x="201087" y="53202"/>
                  </a:lnTo>
                  <a:lnTo>
                    <a:pt x="207042" y="68490"/>
                  </a:lnTo>
                  <a:lnTo>
                    <a:pt x="202783" y="70341"/>
                  </a:lnTo>
                  <a:close/>
                </a:path>
                <a:path w="255270" h="127000">
                  <a:moveTo>
                    <a:pt x="207042" y="68490"/>
                  </a:moveTo>
                  <a:lnTo>
                    <a:pt x="201087" y="53202"/>
                  </a:lnTo>
                  <a:lnTo>
                    <a:pt x="220287" y="44857"/>
                  </a:lnTo>
                  <a:lnTo>
                    <a:pt x="225362" y="45641"/>
                  </a:lnTo>
                  <a:lnTo>
                    <a:pt x="228764" y="46297"/>
                  </a:lnTo>
                  <a:lnTo>
                    <a:pt x="233751" y="47493"/>
                  </a:lnTo>
                  <a:lnTo>
                    <a:pt x="235352" y="47948"/>
                  </a:lnTo>
                  <a:lnTo>
                    <a:pt x="236854" y="48347"/>
                  </a:lnTo>
                  <a:lnTo>
                    <a:pt x="239500" y="49197"/>
                  </a:lnTo>
                  <a:lnTo>
                    <a:pt x="240346" y="49487"/>
                  </a:lnTo>
                  <a:lnTo>
                    <a:pt x="247051" y="49487"/>
                  </a:lnTo>
                  <a:lnTo>
                    <a:pt x="207042" y="68490"/>
                  </a:lnTo>
                  <a:close/>
                </a:path>
                <a:path w="255270" h="127000">
                  <a:moveTo>
                    <a:pt x="238038" y="48662"/>
                  </a:moveTo>
                  <a:lnTo>
                    <a:pt x="236765" y="48319"/>
                  </a:lnTo>
                  <a:lnTo>
                    <a:pt x="235449" y="47896"/>
                  </a:lnTo>
                  <a:lnTo>
                    <a:pt x="238038" y="48662"/>
                  </a:lnTo>
                  <a:close/>
                </a:path>
                <a:path w="255270" h="127000">
                  <a:moveTo>
                    <a:pt x="240368" y="48662"/>
                  </a:moveTo>
                  <a:lnTo>
                    <a:pt x="238038" y="48662"/>
                  </a:lnTo>
                  <a:lnTo>
                    <a:pt x="235449" y="47896"/>
                  </a:lnTo>
                  <a:lnTo>
                    <a:pt x="240389" y="47896"/>
                  </a:lnTo>
                  <a:lnTo>
                    <a:pt x="240368" y="48662"/>
                  </a:lnTo>
                  <a:close/>
                </a:path>
                <a:path w="255270" h="127000">
                  <a:moveTo>
                    <a:pt x="240346" y="49487"/>
                  </a:moveTo>
                  <a:lnTo>
                    <a:pt x="239500" y="49197"/>
                  </a:lnTo>
                  <a:lnTo>
                    <a:pt x="236854" y="48347"/>
                  </a:lnTo>
                  <a:lnTo>
                    <a:pt x="238038" y="48662"/>
                  </a:lnTo>
                  <a:lnTo>
                    <a:pt x="240368" y="48662"/>
                  </a:lnTo>
                  <a:lnTo>
                    <a:pt x="240346" y="49487"/>
                  </a:lnTo>
                  <a:close/>
                </a:path>
                <a:path w="255270" h="127000">
                  <a:moveTo>
                    <a:pt x="150941" y="49328"/>
                  </a:moveTo>
                  <a:lnTo>
                    <a:pt x="152267" y="49018"/>
                  </a:lnTo>
                  <a:lnTo>
                    <a:pt x="150941" y="49328"/>
                  </a:lnTo>
                  <a:close/>
                </a:path>
                <a:path w="255270" h="127000">
                  <a:moveTo>
                    <a:pt x="150352" y="49474"/>
                  </a:moveTo>
                  <a:lnTo>
                    <a:pt x="150941" y="49328"/>
                  </a:lnTo>
                  <a:lnTo>
                    <a:pt x="150352" y="49474"/>
                  </a:lnTo>
                  <a:close/>
                </a:path>
                <a:path w="255270" h="127000">
                  <a:moveTo>
                    <a:pt x="80771" y="76295"/>
                  </a:moveTo>
                  <a:lnTo>
                    <a:pt x="81583" y="75847"/>
                  </a:lnTo>
                  <a:lnTo>
                    <a:pt x="80771" y="76295"/>
                  </a:lnTo>
                  <a:close/>
                </a:path>
                <a:path w="255270" h="127000">
                  <a:moveTo>
                    <a:pt x="80020" y="76708"/>
                  </a:moveTo>
                  <a:lnTo>
                    <a:pt x="80771" y="76295"/>
                  </a:lnTo>
                  <a:lnTo>
                    <a:pt x="80020" y="76708"/>
                  </a:lnTo>
                  <a:close/>
                </a:path>
              </a:pathLst>
            </a:custGeom>
            <a:solidFill>
              <a:srgbClr val="1C1C1C"/>
            </a:solidFill>
          </p:spPr>
          <p:txBody>
            <a:bodyPr wrap="square" lIns="0" tIns="0" rIns="0" bIns="0" rtlCol="0"/>
            <a:lstStyle/>
            <a:p>
              <a:endParaRPr dirty="0"/>
            </a:p>
          </p:txBody>
        </p:sp>
        <p:sp>
          <p:nvSpPr>
            <p:cNvPr id="26" name="object 26"/>
            <p:cNvSpPr/>
            <p:nvPr/>
          </p:nvSpPr>
          <p:spPr>
            <a:xfrm>
              <a:off x="3984073" y="5804843"/>
              <a:ext cx="307975" cy="303530"/>
            </a:xfrm>
            <a:custGeom>
              <a:avLst/>
              <a:gdLst/>
              <a:ahLst/>
              <a:cxnLst/>
              <a:rect l="l" t="t" r="r" b="b"/>
              <a:pathLst>
                <a:path w="307975" h="303529">
                  <a:moveTo>
                    <a:pt x="153863" y="303203"/>
                  </a:moveTo>
                  <a:lnTo>
                    <a:pt x="105230" y="295474"/>
                  </a:lnTo>
                  <a:lnTo>
                    <a:pt x="62994" y="273953"/>
                  </a:lnTo>
                  <a:lnTo>
                    <a:pt x="29687" y="241136"/>
                  </a:lnTo>
                  <a:lnTo>
                    <a:pt x="7844" y="199520"/>
                  </a:lnTo>
                  <a:lnTo>
                    <a:pt x="0" y="151601"/>
                  </a:lnTo>
                  <a:lnTo>
                    <a:pt x="7844" y="103683"/>
                  </a:lnTo>
                  <a:lnTo>
                    <a:pt x="29687" y="62067"/>
                  </a:lnTo>
                  <a:lnTo>
                    <a:pt x="62994" y="29249"/>
                  </a:lnTo>
                  <a:lnTo>
                    <a:pt x="105230" y="7728"/>
                  </a:lnTo>
                  <a:lnTo>
                    <a:pt x="153863" y="0"/>
                  </a:lnTo>
                  <a:lnTo>
                    <a:pt x="202496" y="7728"/>
                  </a:lnTo>
                  <a:lnTo>
                    <a:pt x="244734" y="29249"/>
                  </a:lnTo>
                  <a:lnTo>
                    <a:pt x="278041" y="62067"/>
                  </a:lnTo>
                  <a:lnTo>
                    <a:pt x="299884" y="103683"/>
                  </a:lnTo>
                  <a:lnTo>
                    <a:pt x="307728" y="151601"/>
                  </a:lnTo>
                  <a:lnTo>
                    <a:pt x="306144" y="173436"/>
                  </a:lnTo>
                  <a:lnTo>
                    <a:pt x="294129" y="214000"/>
                  </a:lnTo>
                  <a:lnTo>
                    <a:pt x="175710" y="232444"/>
                  </a:lnTo>
                  <a:lnTo>
                    <a:pt x="162318" y="183357"/>
                  </a:lnTo>
                  <a:lnTo>
                    <a:pt x="167764" y="182081"/>
                  </a:lnTo>
                  <a:lnTo>
                    <a:pt x="170723" y="180995"/>
                  </a:lnTo>
                  <a:lnTo>
                    <a:pt x="180276" y="173818"/>
                  </a:lnTo>
                  <a:lnTo>
                    <a:pt x="183244" y="166716"/>
                  </a:lnTo>
                  <a:lnTo>
                    <a:pt x="181723" y="149212"/>
                  </a:lnTo>
                  <a:lnTo>
                    <a:pt x="177402" y="142417"/>
                  </a:lnTo>
                  <a:lnTo>
                    <a:pt x="168955" y="138620"/>
                  </a:lnTo>
                  <a:lnTo>
                    <a:pt x="162374" y="136378"/>
                  </a:lnTo>
                  <a:lnTo>
                    <a:pt x="155656" y="135362"/>
                  </a:lnTo>
                  <a:lnTo>
                    <a:pt x="148837" y="135362"/>
                  </a:lnTo>
                  <a:lnTo>
                    <a:pt x="141952" y="136168"/>
                  </a:lnTo>
                  <a:lnTo>
                    <a:pt x="139981" y="136491"/>
                  </a:lnTo>
                  <a:lnTo>
                    <a:pt x="139001" y="137860"/>
                  </a:lnTo>
                  <a:lnTo>
                    <a:pt x="138870" y="140650"/>
                  </a:lnTo>
                  <a:lnTo>
                    <a:pt x="138878" y="226184"/>
                  </a:lnTo>
                  <a:lnTo>
                    <a:pt x="136787" y="229457"/>
                  </a:lnTo>
                  <a:lnTo>
                    <a:pt x="129298" y="231857"/>
                  </a:lnTo>
                  <a:lnTo>
                    <a:pt x="126288" y="232378"/>
                  </a:lnTo>
                  <a:lnTo>
                    <a:pt x="115064" y="232500"/>
                  </a:lnTo>
                  <a:lnTo>
                    <a:pt x="89073" y="232474"/>
                  </a:lnTo>
                  <a:lnTo>
                    <a:pt x="88006" y="232392"/>
                  </a:lnTo>
                  <a:lnTo>
                    <a:pt x="82850" y="231333"/>
                  </a:lnTo>
                  <a:lnTo>
                    <a:pt x="81085" y="229166"/>
                  </a:lnTo>
                  <a:lnTo>
                    <a:pt x="81124" y="129968"/>
                  </a:lnTo>
                  <a:lnTo>
                    <a:pt x="81207" y="128775"/>
                  </a:lnTo>
                  <a:lnTo>
                    <a:pt x="82221" y="122424"/>
                  </a:lnTo>
                  <a:lnTo>
                    <a:pt x="85356" y="119593"/>
                  </a:lnTo>
                  <a:lnTo>
                    <a:pt x="91542" y="119102"/>
                  </a:lnTo>
                  <a:lnTo>
                    <a:pt x="110628" y="119102"/>
                  </a:lnTo>
                  <a:lnTo>
                    <a:pt x="112045" y="117720"/>
                  </a:lnTo>
                  <a:lnTo>
                    <a:pt x="112156" y="105460"/>
                  </a:lnTo>
                  <a:lnTo>
                    <a:pt x="111914" y="94792"/>
                  </a:lnTo>
                  <a:lnTo>
                    <a:pt x="113094" y="88759"/>
                  </a:lnTo>
                  <a:lnTo>
                    <a:pt x="140526" y="59426"/>
                  </a:lnTo>
                  <a:lnTo>
                    <a:pt x="153806" y="57392"/>
                  </a:lnTo>
                  <a:lnTo>
                    <a:pt x="160490" y="57624"/>
                  </a:lnTo>
                  <a:lnTo>
                    <a:pt x="194244" y="82568"/>
                  </a:lnTo>
                  <a:lnTo>
                    <a:pt x="197106" y="100824"/>
                  </a:lnTo>
                  <a:lnTo>
                    <a:pt x="196953" y="106623"/>
                  </a:lnTo>
                  <a:lnTo>
                    <a:pt x="197067" y="117357"/>
                  </a:lnTo>
                  <a:lnTo>
                    <a:pt x="198002" y="118298"/>
                  </a:lnTo>
                  <a:lnTo>
                    <a:pt x="208148" y="118356"/>
                  </a:lnTo>
                  <a:lnTo>
                    <a:pt x="213329" y="118191"/>
                  </a:lnTo>
                  <a:lnTo>
                    <a:pt x="224296" y="118943"/>
                  </a:lnTo>
                  <a:lnTo>
                    <a:pt x="226799" y="121950"/>
                  </a:lnTo>
                  <a:lnTo>
                    <a:pt x="226782" y="222420"/>
                  </a:lnTo>
                  <a:lnTo>
                    <a:pt x="227074" y="225117"/>
                  </a:lnTo>
                  <a:lnTo>
                    <a:pt x="228461" y="226414"/>
                  </a:lnTo>
                  <a:lnTo>
                    <a:pt x="232242" y="226576"/>
                  </a:lnTo>
                  <a:lnTo>
                    <a:pt x="233698" y="225509"/>
                  </a:lnTo>
                  <a:lnTo>
                    <a:pt x="234269" y="222618"/>
                  </a:lnTo>
                  <a:lnTo>
                    <a:pt x="234266" y="122677"/>
                  </a:lnTo>
                  <a:lnTo>
                    <a:pt x="233021" y="118485"/>
                  </a:lnTo>
                  <a:lnTo>
                    <a:pt x="226164" y="112453"/>
                  </a:lnTo>
                  <a:lnTo>
                    <a:pt x="222403" y="111292"/>
                  </a:lnTo>
                  <a:lnTo>
                    <a:pt x="214582" y="111034"/>
                  </a:lnTo>
                  <a:lnTo>
                    <a:pt x="210868" y="111133"/>
                  </a:lnTo>
                  <a:lnTo>
                    <a:pt x="204865" y="111086"/>
                  </a:lnTo>
                  <a:lnTo>
                    <a:pt x="204523" y="110741"/>
                  </a:lnTo>
                  <a:lnTo>
                    <a:pt x="204476" y="103778"/>
                  </a:lnTo>
                  <a:lnTo>
                    <a:pt x="204592" y="93445"/>
                  </a:lnTo>
                  <a:lnTo>
                    <a:pt x="203159" y="85747"/>
                  </a:lnTo>
                  <a:lnTo>
                    <a:pt x="172739" y="52551"/>
                  </a:lnTo>
                  <a:lnTo>
                    <a:pt x="159072" y="50163"/>
                  </a:lnTo>
                  <a:lnTo>
                    <a:pt x="152153" y="50187"/>
                  </a:lnTo>
                  <a:lnTo>
                    <a:pt x="116627" y="66046"/>
                  </a:lnTo>
                  <a:lnTo>
                    <a:pt x="104369" y="94794"/>
                  </a:lnTo>
                  <a:lnTo>
                    <a:pt x="104594" y="101266"/>
                  </a:lnTo>
                  <a:lnTo>
                    <a:pt x="104586" y="111734"/>
                  </a:lnTo>
                  <a:lnTo>
                    <a:pt x="96367" y="111816"/>
                  </a:lnTo>
                  <a:lnTo>
                    <a:pt x="92105" y="111613"/>
                  </a:lnTo>
                  <a:lnTo>
                    <a:pt x="73785" y="153802"/>
                  </a:lnTo>
                  <a:lnTo>
                    <a:pt x="73579" y="232598"/>
                  </a:lnTo>
                  <a:lnTo>
                    <a:pt x="78170" y="238139"/>
                  </a:lnTo>
                  <a:lnTo>
                    <a:pt x="87068" y="239661"/>
                  </a:lnTo>
                  <a:lnTo>
                    <a:pt x="88833" y="239845"/>
                  </a:lnTo>
                  <a:lnTo>
                    <a:pt x="98704" y="239878"/>
                  </a:lnTo>
                  <a:lnTo>
                    <a:pt x="127004" y="239834"/>
                  </a:lnTo>
                  <a:lnTo>
                    <a:pt x="130879" y="239321"/>
                  </a:lnTo>
                  <a:lnTo>
                    <a:pt x="141030" y="235697"/>
                  </a:lnTo>
                  <a:lnTo>
                    <a:pt x="146323" y="229857"/>
                  </a:lnTo>
                  <a:lnTo>
                    <a:pt x="146118" y="208699"/>
                  </a:lnTo>
                  <a:lnTo>
                    <a:pt x="146170" y="143240"/>
                  </a:lnTo>
                  <a:lnTo>
                    <a:pt x="146532" y="142837"/>
                  </a:lnTo>
                  <a:lnTo>
                    <a:pt x="153425" y="142433"/>
                  </a:lnTo>
                  <a:lnTo>
                    <a:pt x="157925" y="142691"/>
                  </a:lnTo>
                  <a:lnTo>
                    <a:pt x="169022" y="145884"/>
                  </a:lnTo>
                  <a:lnTo>
                    <a:pt x="173480" y="149928"/>
                  </a:lnTo>
                  <a:lnTo>
                    <a:pt x="174861" y="156917"/>
                  </a:lnTo>
                  <a:lnTo>
                    <a:pt x="174884" y="164002"/>
                  </a:lnTo>
                  <a:lnTo>
                    <a:pt x="172228" y="169854"/>
                  </a:lnTo>
                  <a:lnTo>
                    <a:pt x="167270" y="173972"/>
                  </a:lnTo>
                  <a:lnTo>
                    <a:pt x="160389" y="175851"/>
                  </a:lnTo>
                  <a:lnTo>
                    <a:pt x="158788" y="175991"/>
                  </a:lnTo>
                  <a:lnTo>
                    <a:pt x="156165" y="176430"/>
                  </a:lnTo>
                  <a:lnTo>
                    <a:pt x="155062" y="177585"/>
                  </a:lnTo>
                  <a:lnTo>
                    <a:pt x="154804" y="180144"/>
                  </a:lnTo>
                  <a:lnTo>
                    <a:pt x="155199" y="220034"/>
                  </a:lnTo>
                  <a:lnTo>
                    <a:pt x="184989" y="240010"/>
                  </a:lnTo>
                  <a:lnTo>
                    <a:pt x="191616" y="239875"/>
                  </a:lnTo>
                  <a:lnTo>
                    <a:pt x="276796" y="239900"/>
                  </a:lnTo>
                  <a:lnTo>
                    <a:pt x="277699" y="240183"/>
                  </a:lnTo>
                  <a:lnTo>
                    <a:pt x="278601" y="240375"/>
                  </a:lnTo>
                  <a:lnTo>
                    <a:pt x="254536" y="266249"/>
                  </a:lnTo>
                  <a:lnTo>
                    <a:pt x="224998" y="286062"/>
                  </a:lnTo>
                  <a:lnTo>
                    <a:pt x="191077" y="298738"/>
                  </a:lnTo>
                  <a:lnTo>
                    <a:pt x="153863" y="303203"/>
                  </a:lnTo>
                  <a:close/>
                </a:path>
              </a:pathLst>
            </a:custGeom>
            <a:solidFill>
              <a:srgbClr val="38A5B2"/>
            </a:solidFill>
          </p:spPr>
          <p:txBody>
            <a:bodyPr wrap="square" lIns="0" tIns="0" rIns="0" bIns="0" rtlCol="0"/>
            <a:lstStyle/>
            <a:p>
              <a:endParaRPr dirty="0"/>
            </a:p>
          </p:txBody>
        </p:sp>
        <p:sp>
          <p:nvSpPr>
            <p:cNvPr id="27" name="object 27"/>
            <p:cNvSpPr/>
            <p:nvPr/>
          </p:nvSpPr>
          <p:spPr>
            <a:xfrm>
              <a:off x="2868232" y="4638456"/>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28" name="object 28"/>
            <p:cNvPicPr/>
            <p:nvPr/>
          </p:nvPicPr>
          <p:blipFill>
            <a:blip r:embed="rId5" cstate="print"/>
            <a:stretch>
              <a:fillRect/>
            </a:stretch>
          </p:blipFill>
          <p:spPr>
            <a:xfrm>
              <a:off x="3819562" y="4528216"/>
              <a:ext cx="371291" cy="90519"/>
            </a:xfrm>
            <a:prstGeom prst="rect">
              <a:avLst/>
            </a:prstGeom>
          </p:spPr>
        </p:pic>
        <p:sp>
          <p:nvSpPr>
            <p:cNvPr id="29" name="object 29"/>
            <p:cNvSpPr/>
            <p:nvPr/>
          </p:nvSpPr>
          <p:spPr>
            <a:xfrm>
              <a:off x="5264302" y="463846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30" name="object 30"/>
            <p:cNvPicPr/>
            <p:nvPr/>
          </p:nvPicPr>
          <p:blipFill>
            <a:blip r:embed="rId6" cstate="print"/>
            <a:stretch>
              <a:fillRect/>
            </a:stretch>
          </p:blipFill>
          <p:spPr>
            <a:xfrm>
              <a:off x="5222399" y="4608999"/>
              <a:ext cx="87630" cy="86348"/>
            </a:xfrm>
            <a:prstGeom prst="rect">
              <a:avLst/>
            </a:prstGeom>
          </p:spPr>
        </p:pic>
        <p:pic>
          <p:nvPicPr>
            <p:cNvPr id="31" name="object 31"/>
            <p:cNvPicPr/>
            <p:nvPr/>
          </p:nvPicPr>
          <p:blipFill>
            <a:blip r:embed="rId7" cstate="print"/>
            <a:stretch>
              <a:fillRect/>
            </a:stretch>
          </p:blipFill>
          <p:spPr>
            <a:xfrm>
              <a:off x="2723882" y="4587964"/>
              <a:ext cx="170737" cy="114293"/>
            </a:xfrm>
            <a:prstGeom prst="rect">
              <a:avLst/>
            </a:prstGeom>
          </p:spPr>
        </p:pic>
        <p:sp>
          <p:nvSpPr>
            <p:cNvPr id="32" name="object 32"/>
            <p:cNvSpPr/>
            <p:nvPr/>
          </p:nvSpPr>
          <p:spPr>
            <a:xfrm>
              <a:off x="2574356" y="4427691"/>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33" name="object 33"/>
            <p:cNvSpPr/>
            <p:nvPr/>
          </p:nvSpPr>
          <p:spPr>
            <a:xfrm>
              <a:off x="7412056" y="3182407"/>
              <a:ext cx="9833610" cy="7117080"/>
            </a:xfrm>
            <a:custGeom>
              <a:avLst/>
              <a:gdLst/>
              <a:ahLst/>
              <a:cxnLst/>
              <a:rect l="l" t="t" r="r" b="b"/>
              <a:pathLst>
                <a:path w="9833610" h="7117080">
                  <a:moveTo>
                    <a:pt x="9414226" y="0"/>
                  </a:moveTo>
                  <a:lnTo>
                    <a:pt x="560925" y="0"/>
                  </a:lnTo>
                  <a:lnTo>
                    <a:pt x="515243" y="2706"/>
                  </a:lnTo>
                  <a:lnTo>
                    <a:pt x="470986" y="10639"/>
                  </a:lnTo>
                  <a:lnTo>
                    <a:pt x="428409" y="23515"/>
                  </a:lnTo>
                  <a:lnTo>
                    <a:pt x="387768" y="41055"/>
                  </a:lnTo>
                  <a:lnTo>
                    <a:pt x="349319" y="62976"/>
                  </a:lnTo>
                  <a:lnTo>
                    <a:pt x="313317" y="88997"/>
                  </a:lnTo>
                  <a:lnTo>
                    <a:pt x="280019" y="118837"/>
                  </a:lnTo>
                  <a:lnTo>
                    <a:pt x="249681" y="152215"/>
                  </a:lnTo>
                  <a:lnTo>
                    <a:pt x="222557" y="188848"/>
                  </a:lnTo>
                  <a:lnTo>
                    <a:pt x="198904" y="228456"/>
                  </a:lnTo>
                  <a:lnTo>
                    <a:pt x="178979" y="270756"/>
                  </a:lnTo>
                  <a:lnTo>
                    <a:pt x="163036" y="315469"/>
                  </a:lnTo>
                  <a:lnTo>
                    <a:pt x="151331" y="362312"/>
                  </a:lnTo>
                  <a:lnTo>
                    <a:pt x="144120" y="411004"/>
                  </a:lnTo>
                  <a:lnTo>
                    <a:pt x="141660" y="461263"/>
                  </a:lnTo>
                  <a:lnTo>
                    <a:pt x="141660" y="2146259"/>
                  </a:lnTo>
                  <a:lnTo>
                    <a:pt x="138247" y="2190557"/>
                  </a:lnTo>
                  <a:lnTo>
                    <a:pt x="128331" y="2234088"/>
                  </a:lnTo>
                  <a:lnTo>
                    <a:pt x="112402" y="2276328"/>
                  </a:lnTo>
                  <a:lnTo>
                    <a:pt x="90945" y="2316753"/>
                  </a:lnTo>
                  <a:lnTo>
                    <a:pt x="64449" y="2354840"/>
                  </a:lnTo>
                  <a:lnTo>
                    <a:pt x="33402" y="2390063"/>
                  </a:lnTo>
                  <a:lnTo>
                    <a:pt x="19168" y="2397155"/>
                  </a:lnTo>
                  <a:lnTo>
                    <a:pt x="8494" y="2408782"/>
                  </a:lnTo>
                  <a:lnTo>
                    <a:pt x="1923" y="2423429"/>
                  </a:lnTo>
                  <a:lnTo>
                    <a:pt x="0" y="2441213"/>
                  </a:lnTo>
                  <a:lnTo>
                    <a:pt x="1923" y="2457363"/>
                  </a:lnTo>
                  <a:lnTo>
                    <a:pt x="8494" y="2472008"/>
                  </a:lnTo>
                  <a:lnTo>
                    <a:pt x="19168" y="2483638"/>
                  </a:lnTo>
                  <a:lnTo>
                    <a:pt x="33402" y="2490740"/>
                  </a:lnTo>
                  <a:lnTo>
                    <a:pt x="64449" y="2525955"/>
                  </a:lnTo>
                  <a:lnTo>
                    <a:pt x="90945" y="2564038"/>
                  </a:lnTo>
                  <a:lnTo>
                    <a:pt x="112402" y="2604462"/>
                  </a:lnTo>
                  <a:lnTo>
                    <a:pt x="128331" y="2646703"/>
                  </a:lnTo>
                  <a:lnTo>
                    <a:pt x="138247" y="2690236"/>
                  </a:lnTo>
                  <a:lnTo>
                    <a:pt x="141660" y="2734534"/>
                  </a:lnTo>
                  <a:lnTo>
                    <a:pt x="141660" y="6655315"/>
                  </a:lnTo>
                  <a:lnTo>
                    <a:pt x="144120" y="6705574"/>
                  </a:lnTo>
                  <a:lnTo>
                    <a:pt x="151331" y="6754266"/>
                  </a:lnTo>
                  <a:lnTo>
                    <a:pt x="163036" y="6801108"/>
                  </a:lnTo>
                  <a:lnTo>
                    <a:pt x="178979" y="6845820"/>
                  </a:lnTo>
                  <a:lnTo>
                    <a:pt x="198904" y="6888120"/>
                  </a:lnTo>
                  <a:lnTo>
                    <a:pt x="222557" y="6927727"/>
                  </a:lnTo>
                  <a:lnTo>
                    <a:pt x="249681" y="6964359"/>
                  </a:lnTo>
                  <a:lnTo>
                    <a:pt x="280019" y="6997735"/>
                  </a:lnTo>
                  <a:lnTo>
                    <a:pt x="313317" y="7027574"/>
                  </a:lnTo>
                  <a:lnTo>
                    <a:pt x="349319" y="7053594"/>
                  </a:lnTo>
                  <a:lnTo>
                    <a:pt x="387768" y="7075515"/>
                  </a:lnTo>
                  <a:lnTo>
                    <a:pt x="428409" y="7093053"/>
                  </a:lnTo>
                  <a:lnTo>
                    <a:pt x="470986" y="7105930"/>
                  </a:lnTo>
                  <a:lnTo>
                    <a:pt x="515243" y="7113862"/>
                  </a:lnTo>
                  <a:lnTo>
                    <a:pt x="560925" y="7116568"/>
                  </a:lnTo>
                  <a:lnTo>
                    <a:pt x="9414226" y="7116568"/>
                  </a:lnTo>
                  <a:lnTo>
                    <a:pt x="9459908" y="7113862"/>
                  </a:lnTo>
                  <a:lnTo>
                    <a:pt x="9504165" y="7105930"/>
                  </a:lnTo>
                  <a:lnTo>
                    <a:pt x="9546742" y="7093053"/>
                  </a:lnTo>
                  <a:lnTo>
                    <a:pt x="9587383" y="7075515"/>
                  </a:lnTo>
                  <a:lnTo>
                    <a:pt x="9625832" y="7053594"/>
                  </a:lnTo>
                  <a:lnTo>
                    <a:pt x="9661834" y="7027574"/>
                  </a:lnTo>
                  <a:lnTo>
                    <a:pt x="9695132" y="6997735"/>
                  </a:lnTo>
                  <a:lnTo>
                    <a:pt x="9725470" y="6964359"/>
                  </a:lnTo>
                  <a:lnTo>
                    <a:pt x="9752594" y="6927727"/>
                  </a:lnTo>
                  <a:lnTo>
                    <a:pt x="9776246" y="6888120"/>
                  </a:lnTo>
                  <a:lnTo>
                    <a:pt x="9796172" y="6845820"/>
                  </a:lnTo>
                  <a:lnTo>
                    <a:pt x="9812115" y="6801108"/>
                  </a:lnTo>
                  <a:lnTo>
                    <a:pt x="9823820" y="6754266"/>
                  </a:lnTo>
                  <a:lnTo>
                    <a:pt x="9831030" y="6705574"/>
                  </a:lnTo>
                  <a:lnTo>
                    <a:pt x="9833491" y="6655315"/>
                  </a:lnTo>
                  <a:lnTo>
                    <a:pt x="9833491" y="461263"/>
                  </a:lnTo>
                  <a:lnTo>
                    <a:pt x="9831030" y="411004"/>
                  </a:lnTo>
                  <a:lnTo>
                    <a:pt x="9823820" y="362312"/>
                  </a:lnTo>
                  <a:lnTo>
                    <a:pt x="9812115" y="315469"/>
                  </a:lnTo>
                  <a:lnTo>
                    <a:pt x="9796172" y="270756"/>
                  </a:lnTo>
                  <a:lnTo>
                    <a:pt x="9776246" y="228456"/>
                  </a:lnTo>
                  <a:lnTo>
                    <a:pt x="9752594" y="188848"/>
                  </a:lnTo>
                  <a:lnTo>
                    <a:pt x="9725470" y="152215"/>
                  </a:lnTo>
                  <a:lnTo>
                    <a:pt x="9695132" y="118837"/>
                  </a:lnTo>
                  <a:lnTo>
                    <a:pt x="9661834" y="88997"/>
                  </a:lnTo>
                  <a:lnTo>
                    <a:pt x="9625832" y="62976"/>
                  </a:lnTo>
                  <a:lnTo>
                    <a:pt x="9587383" y="41055"/>
                  </a:lnTo>
                  <a:lnTo>
                    <a:pt x="9546742" y="23515"/>
                  </a:lnTo>
                  <a:lnTo>
                    <a:pt x="9504165" y="10639"/>
                  </a:lnTo>
                  <a:lnTo>
                    <a:pt x="9459908" y="2706"/>
                  </a:lnTo>
                  <a:lnTo>
                    <a:pt x="9414226" y="0"/>
                  </a:lnTo>
                  <a:close/>
                </a:path>
              </a:pathLst>
            </a:custGeom>
            <a:solidFill>
              <a:srgbClr val="FFFFFF"/>
            </a:solidFill>
          </p:spPr>
          <p:txBody>
            <a:bodyPr wrap="square" lIns="0" tIns="0" rIns="0" bIns="0" rtlCol="0"/>
            <a:lstStyle/>
            <a:p>
              <a:endParaRPr dirty="0"/>
            </a:p>
          </p:txBody>
        </p:sp>
        <p:sp>
          <p:nvSpPr>
            <p:cNvPr id="34" name="object 34"/>
            <p:cNvSpPr/>
            <p:nvPr/>
          </p:nvSpPr>
          <p:spPr>
            <a:xfrm>
              <a:off x="7412035" y="3182407"/>
              <a:ext cx="9833610" cy="7117080"/>
            </a:xfrm>
            <a:custGeom>
              <a:avLst/>
              <a:gdLst/>
              <a:ahLst/>
              <a:cxnLst/>
              <a:rect l="l" t="t" r="r" b="b"/>
              <a:pathLst>
                <a:path w="9833610" h="7117080">
                  <a:moveTo>
                    <a:pt x="9414247" y="0"/>
                  </a:moveTo>
                  <a:lnTo>
                    <a:pt x="9173113" y="0"/>
                  </a:lnTo>
                  <a:lnTo>
                    <a:pt x="777871" y="0"/>
                  </a:lnTo>
                  <a:lnTo>
                    <a:pt x="560946" y="0"/>
                  </a:lnTo>
                  <a:lnTo>
                    <a:pt x="515264" y="2706"/>
                  </a:lnTo>
                  <a:lnTo>
                    <a:pt x="471007" y="10639"/>
                  </a:lnTo>
                  <a:lnTo>
                    <a:pt x="428430" y="23515"/>
                  </a:lnTo>
                  <a:lnTo>
                    <a:pt x="387789" y="41055"/>
                  </a:lnTo>
                  <a:lnTo>
                    <a:pt x="349340" y="62976"/>
                  </a:lnTo>
                  <a:lnTo>
                    <a:pt x="313338" y="88997"/>
                  </a:lnTo>
                  <a:lnTo>
                    <a:pt x="280040" y="118837"/>
                  </a:lnTo>
                  <a:lnTo>
                    <a:pt x="249701" y="152215"/>
                  </a:lnTo>
                  <a:lnTo>
                    <a:pt x="222578" y="188848"/>
                  </a:lnTo>
                  <a:lnTo>
                    <a:pt x="198925" y="228456"/>
                  </a:lnTo>
                  <a:lnTo>
                    <a:pt x="179000" y="270756"/>
                  </a:lnTo>
                  <a:lnTo>
                    <a:pt x="163056" y="315469"/>
                  </a:lnTo>
                  <a:lnTo>
                    <a:pt x="151352" y="362312"/>
                  </a:lnTo>
                  <a:lnTo>
                    <a:pt x="144141" y="411004"/>
                  </a:lnTo>
                  <a:lnTo>
                    <a:pt x="141681" y="461263"/>
                  </a:lnTo>
                  <a:lnTo>
                    <a:pt x="141681" y="2146259"/>
                  </a:lnTo>
                  <a:lnTo>
                    <a:pt x="138268" y="2190557"/>
                  </a:lnTo>
                  <a:lnTo>
                    <a:pt x="128352" y="2234088"/>
                  </a:lnTo>
                  <a:lnTo>
                    <a:pt x="112423" y="2276328"/>
                  </a:lnTo>
                  <a:lnTo>
                    <a:pt x="90966" y="2316753"/>
                  </a:lnTo>
                  <a:lnTo>
                    <a:pt x="64470" y="2354840"/>
                  </a:lnTo>
                  <a:lnTo>
                    <a:pt x="33423" y="2390063"/>
                  </a:lnTo>
                  <a:lnTo>
                    <a:pt x="19189" y="2397155"/>
                  </a:lnTo>
                  <a:lnTo>
                    <a:pt x="8515" y="2408782"/>
                  </a:lnTo>
                  <a:lnTo>
                    <a:pt x="1944" y="2423429"/>
                  </a:lnTo>
                  <a:lnTo>
                    <a:pt x="20" y="2439580"/>
                  </a:lnTo>
                  <a:lnTo>
                    <a:pt x="0" y="2439852"/>
                  </a:lnTo>
                  <a:lnTo>
                    <a:pt x="20" y="2440124"/>
                  </a:lnTo>
                  <a:lnTo>
                    <a:pt x="0" y="2440396"/>
                  </a:lnTo>
                  <a:lnTo>
                    <a:pt x="20" y="2440669"/>
                  </a:lnTo>
                  <a:lnTo>
                    <a:pt x="0" y="2440941"/>
                  </a:lnTo>
                  <a:lnTo>
                    <a:pt x="20" y="2441213"/>
                  </a:lnTo>
                  <a:lnTo>
                    <a:pt x="1944" y="2457363"/>
                  </a:lnTo>
                  <a:lnTo>
                    <a:pt x="8515" y="2472008"/>
                  </a:lnTo>
                  <a:lnTo>
                    <a:pt x="19189" y="2483638"/>
                  </a:lnTo>
                  <a:lnTo>
                    <a:pt x="33423" y="2490740"/>
                  </a:lnTo>
                  <a:lnTo>
                    <a:pt x="64470" y="2525955"/>
                  </a:lnTo>
                  <a:lnTo>
                    <a:pt x="90966" y="2564038"/>
                  </a:lnTo>
                  <a:lnTo>
                    <a:pt x="112423" y="2604462"/>
                  </a:lnTo>
                  <a:lnTo>
                    <a:pt x="128352" y="2646703"/>
                  </a:lnTo>
                  <a:lnTo>
                    <a:pt x="138268" y="2690236"/>
                  </a:lnTo>
                  <a:lnTo>
                    <a:pt x="141681" y="2734534"/>
                  </a:lnTo>
                  <a:lnTo>
                    <a:pt x="141681" y="6655315"/>
                  </a:lnTo>
                  <a:lnTo>
                    <a:pt x="144141" y="6705574"/>
                  </a:lnTo>
                  <a:lnTo>
                    <a:pt x="151352" y="6754266"/>
                  </a:lnTo>
                  <a:lnTo>
                    <a:pt x="163056" y="6801108"/>
                  </a:lnTo>
                  <a:lnTo>
                    <a:pt x="179000" y="6845820"/>
                  </a:lnTo>
                  <a:lnTo>
                    <a:pt x="198925" y="6888120"/>
                  </a:lnTo>
                  <a:lnTo>
                    <a:pt x="222578" y="6927727"/>
                  </a:lnTo>
                  <a:lnTo>
                    <a:pt x="249701" y="6964359"/>
                  </a:lnTo>
                  <a:lnTo>
                    <a:pt x="280040" y="6997735"/>
                  </a:lnTo>
                  <a:lnTo>
                    <a:pt x="313338" y="7027574"/>
                  </a:lnTo>
                  <a:lnTo>
                    <a:pt x="349340" y="7053594"/>
                  </a:lnTo>
                  <a:lnTo>
                    <a:pt x="387789" y="7075515"/>
                  </a:lnTo>
                  <a:lnTo>
                    <a:pt x="428430" y="7093053"/>
                  </a:lnTo>
                  <a:lnTo>
                    <a:pt x="471007" y="7105930"/>
                  </a:lnTo>
                  <a:lnTo>
                    <a:pt x="515264" y="7113862"/>
                  </a:lnTo>
                  <a:lnTo>
                    <a:pt x="560946" y="7116568"/>
                  </a:lnTo>
                  <a:lnTo>
                    <a:pt x="777871" y="7116568"/>
                  </a:lnTo>
                  <a:lnTo>
                    <a:pt x="9173113" y="7116568"/>
                  </a:lnTo>
                  <a:lnTo>
                    <a:pt x="9414247" y="7116568"/>
                  </a:lnTo>
                  <a:lnTo>
                    <a:pt x="9459929" y="7113862"/>
                  </a:lnTo>
                  <a:lnTo>
                    <a:pt x="9504186" y="7105930"/>
                  </a:lnTo>
                  <a:lnTo>
                    <a:pt x="9546763" y="7093053"/>
                  </a:lnTo>
                  <a:lnTo>
                    <a:pt x="9587404" y="7075515"/>
                  </a:lnTo>
                  <a:lnTo>
                    <a:pt x="9625853" y="7053594"/>
                  </a:lnTo>
                  <a:lnTo>
                    <a:pt x="9661855" y="7027574"/>
                  </a:lnTo>
                  <a:lnTo>
                    <a:pt x="9695153" y="6997735"/>
                  </a:lnTo>
                  <a:lnTo>
                    <a:pt x="9725491" y="6964359"/>
                  </a:lnTo>
                  <a:lnTo>
                    <a:pt x="9752615" y="6927727"/>
                  </a:lnTo>
                  <a:lnTo>
                    <a:pt x="9776267" y="6888120"/>
                  </a:lnTo>
                  <a:lnTo>
                    <a:pt x="9796193" y="6845820"/>
                  </a:lnTo>
                  <a:lnTo>
                    <a:pt x="9812136" y="6801108"/>
                  </a:lnTo>
                  <a:lnTo>
                    <a:pt x="9823841" y="6754266"/>
                  </a:lnTo>
                  <a:lnTo>
                    <a:pt x="9831051" y="6705574"/>
                  </a:lnTo>
                  <a:lnTo>
                    <a:pt x="9833512" y="6655315"/>
                  </a:lnTo>
                  <a:lnTo>
                    <a:pt x="9833512" y="1418585"/>
                  </a:lnTo>
                  <a:lnTo>
                    <a:pt x="9833512" y="693727"/>
                  </a:lnTo>
                  <a:lnTo>
                    <a:pt x="9833512" y="461263"/>
                  </a:lnTo>
                  <a:lnTo>
                    <a:pt x="9831051" y="411004"/>
                  </a:lnTo>
                  <a:lnTo>
                    <a:pt x="9823841" y="362312"/>
                  </a:lnTo>
                  <a:lnTo>
                    <a:pt x="9812136" y="315469"/>
                  </a:lnTo>
                  <a:lnTo>
                    <a:pt x="9796193" y="270756"/>
                  </a:lnTo>
                  <a:lnTo>
                    <a:pt x="9776267" y="228456"/>
                  </a:lnTo>
                  <a:lnTo>
                    <a:pt x="9752615" y="188848"/>
                  </a:lnTo>
                  <a:lnTo>
                    <a:pt x="9725491" y="152215"/>
                  </a:lnTo>
                  <a:lnTo>
                    <a:pt x="9695153" y="118837"/>
                  </a:lnTo>
                  <a:lnTo>
                    <a:pt x="9661855" y="88997"/>
                  </a:lnTo>
                  <a:lnTo>
                    <a:pt x="9625853" y="62976"/>
                  </a:lnTo>
                  <a:lnTo>
                    <a:pt x="9587404" y="41055"/>
                  </a:lnTo>
                  <a:lnTo>
                    <a:pt x="9546763" y="23515"/>
                  </a:lnTo>
                  <a:lnTo>
                    <a:pt x="9504186" y="10639"/>
                  </a:lnTo>
                  <a:lnTo>
                    <a:pt x="9459929" y="2706"/>
                  </a:lnTo>
                  <a:lnTo>
                    <a:pt x="9414247" y="0"/>
                  </a:lnTo>
                  <a:close/>
                </a:path>
              </a:pathLst>
            </a:custGeom>
            <a:ln w="62825">
              <a:solidFill>
                <a:srgbClr val="5BA3A8"/>
              </a:solidFill>
            </a:ln>
          </p:spPr>
          <p:txBody>
            <a:bodyPr wrap="square" lIns="0" tIns="0" rIns="0" bIns="0" rtlCol="0"/>
            <a:lstStyle/>
            <a:p>
              <a:endParaRPr dirty="0"/>
            </a:p>
          </p:txBody>
        </p:sp>
      </p:grpSp>
      <p:sp>
        <p:nvSpPr>
          <p:cNvPr id="35" name="object 35"/>
          <p:cNvSpPr txBox="1"/>
          <p:nvPr/>
        </p:nvSpPr>
        <p:spPr>
          <a:xfrm>
            <a:off x="2519770" y="7555100"/>
            <a:ext cx="1847334" cy="278281"/>
          </a:xfrm>
          <a:prstGeom prst="rect">
            <a:avLst/>
          </a:prstGeom>
        </p:spPr>
        <p:txBody>
          <a:bodyPr vert="horz" wrap="square" lIns="0" tIns="16510" rIns="0" bIns="0" rtlCol="0">
            <a:spAutoFit/>
          </a:bodyPr>
          <a:lstStyle/>
          <a:p>
            <a:pPr marL="12700">
              <a:lnSpc>
                <a:spcPct val="100000"/>
              </a:lnSpc>
              <a:spcBef>
                <a:spcPts val="130"/>
              </a:spcBef>
            </a:pPr>
            <a:r>
              <a:rPr lang="fr-FR" sz="1700" b="1" spc="114" dirty="0">
                <a:solidFill>
                  <a:srgbClr val="231F20"/>
                </a:solidFill>
                <a:latin typeface="Calibri"/>
                <a:cs typeface="Calibri"/>
              </a:rPr>
              <a:t>SLIDE</a:t>
            </a:r>
            <a:r>
              <a:rPr lang="fr-FR" sz="1700" b="1" spc="-40" dirty="0">
                <a:solidFill>
                  <a:srgbClr val="231F20"/>
                </a:solidFill>
                <a:latin typeface="Calibri"/>
                <a:cs typeface="Calibri"/>
              </a:rPr>
              <a:t> </a:t>
            </a:r>
            <a:r>
              <a:rPr lang="fr-FR" sz="1700" b="1" spc="210" dirty="0">
                <a:solidFill>
                  <a:srgbClr val="231F20"/>
                </a:solidFill>
                <a:latin typeface="Calibri"/>
                <a:cs typeface="Calibri"/>
              </a:rPr>
              <a:t>À</a:t>
            </a:r>
            <a:r>
              <a:rPr lang="fr-FR" sz="1700" b="1" spc="-35" dirty="0">
                <a:solidFill>
                  <a:srgbClr val="231F20"/>
                </a:solidFill>
                <a:latin typeface="Calibri"/>
                <a:cs typeface="Calibri"/>
              </a:rPr>
              <a:t> </a:t>
            </a:r>
            <a:r>
              <a:rPr lang="fr-FR" sz="1700" b="1" spc="100" dirty="0">
                <a:solidFill>
                  <a:srgbClr val="231F20"/>
                </a:solidFill>
                <a:latin typeface="Calibri"/>
                <a:cs typeface="Calibri"/>
              </a:rPr>
              <a:t>PROJETER</a:t>
            </a:r>
            <a:endParaRPr lang="fr-FR" sz="1700" b="1" dirty="0">
              <a:latin typeface="Calibri"/>
              <a:cs typeface="Calibri"/>
            </a:endParaRPr>
          </a:p>
        </p:txBody>
      </p:sp>
      <p:sp>
        <p:nvSpPr>
          <p:cNvPr id="37" name="object 37"/>
          <p:cNvSpPr txBox="1"/>
          <p:nvPr/>
        </p:nvSpPr>
        <p:spPr>
          <a:xfrm>
            <a:off x="8154522" y="3622950"/>
            <a:ext cx="8641715" cy="6036945"/>
          </a:xfrm>
          <a:prstGeom prst="rect">
            <a:avLst/>
          </a:prstGeom>
        </p:spPr>
        <p:txBody>
          <a:bodyPr vert="horz" wrap="square" lIns="0" tIns="67945" rIns="0" bIns="0" rtlCol="0">
            <a:spAutoFit/>
          </a:bodyPr>
          <a:lstStyle/>
          <a:p>
            <a:pPr marL="12700" marR="340360" algn="just">
              <a:lnSpc>
                <a:spcPts val="2340"/>
              </a:lnSpc>
              <a:spcBef>
                <a:spcPts val="535"/>
              </a:spcBef>
            </a:pPr>
            <a:r>
              <a:rPr sz="2300" b="1" spc="65" dirty="0">
                <a:solidFill>
                  <a:srgbClr val="231F20"/>
                </a:solidFill>
                <a:latin typeface="Calibri"/>
                <a:cs typeface="Calibri"/>
              </a:rPr>
              <a:t>Expliquez</a:t>
            </a:r>
            <a:r>
              <a:rPr sz="2300" b="1" spc="80" dirty="0">
                <a:solidFill>
                  <a:srgbClr val="231F20"/>
                </a:solidFill>
                <a:latin typeface="Calibri"/>
                <a:cs typeface="Calibri"/>
              </a:rPr>
              <a:t> </a:t>
            </a:r>
            <a:r>
              <a:rPr sz="2300" b="1" dirty="0">
                <a:solidFill>
                  <a:srgbClr val="231F20"/>
                </a:solidFill>
                <a:latin typeface="Calibri"/>
                <a:cs typeface="Calibri"/>
              </a:rPr>
              <a:t>qu’une</a:t>
            </a:r>
            <a:r>
              <a:rPr sz="2300" b="1" spc="85" dirty="0">
                <a:solidFill>
                  <a:srgbClr val="231F20"/>
                </a:solidFill>
                <a:latin typeface="Calibri"/>
                <a:cs typeface="Calibri"/>
              </a:rPr>
              <a:t> </a:t>
            </a:r>
            <a:r>
              <a:rPr sz="2300" b="1" dirty="0">
                <a:solidFill>
                  <a:srgbClr val="231F20"/>
                </a:solidFill>
                <a:latin typeface="Calibri"/>
                <a:cs typeface="Calibri"/>
              </a:rPr>
              <a:t>autre</a:t>
            </a:r>
            <a:r>
              <a:rPr sz="2300" b="1" spc="85" dirty="0">
                <a:solidFill>
                  <a:srgbClr val="231F20"/>
                </a:solidFill>
                <a:latin typeface="Calibri"/>
                <a:cs typeface="Calibri"/>
              </a:rPr>
              <a:t> </a:t>
            </a:r>
            <a:r>
              <a:rPr sz="2300" b="1" spc="50" dirty="0">
                <a:solidFill>
                  <a:srgbClr val="231F20"/>
                </a:solidFill>
                <a:latin typeface="Calibri"/>
                <a:cs typeface="Calibri"/>
              </a:rPr>
              <a:t>solution</a:t>
            </a:r>
            <a:r>
              <a:rPr sz="2300" b="1" spc="85" dirty="0">
                <a:solidFill>
                  <a:srgbClr val="231F20"/>
                </a:solidFill>
                <a:latin typeface="Calibri"/>
                <a:cs typeface="Calibri"/>
              </a:rPr>
              <a:t> </a:t>
            </a:r>
            <a:r>
              <a:rPr sz="2300" b="1" dirty="0">
                <a:solidFill>
                  <a:srgbClr val="231F20"/>
                </a:solidFill>
                <a:latin typeface="Calibri"/>
                <a:cs typeface="Calibri"/>
              </a:rPr>
              <a:t>est</a:t>
            </a:r>
            <a:r>
              <a:rPr sz="2300" b="1" spc="85" dirty="0">
                <a:solidFill>
                  <a:srgbClr val="231F20"/>
                </a:solidFill>
                <a:latin typeface="Calibri"/>
                <a:cs typeface="Calibri"/>
              </a:rPr>
              <a:t> </a:t>
            </a:r>
            <a:r>
              <a:rPr sz="2300" b="1" spc="45" dirty="0">
                <a:solidFill>
                  <a:srgbClr val="231F20"/>
                </a:solidFill>
                <a:latin typeface="Calibri"/>
                <a:cs typeface="Calibri"/>
              </a:rPr>
              <a:t>d’utiliser</a:t>
            </a:r>
            <a:r>
              <a:rPr sz="2300" b="1" spc="80" dirty="0">
                <a:solidFill>
                  <a:srgbClr val="231F20"/>
                </a:solidFill>
                <a:latin typeface="Calibri"/>
                <a:cs typeface="Calibri"/>
              </a:rPr>
              <a:t> </a:t>
            </a:r>
            <a:r>
              <a:rPr sz="2300" b="1" dirty="0">
                <a:solidFill>
                  <a:srgbClr val="231F20"/>
                </a:solidFill>
                <a:latin typeface="Calibri"/>
                <a:cs typeface="Calibri"/>
              </a:rPr>
              <a:t>un</a:t>
            </a:r>
            <a:r>
              <a:rPr sz="2300" b="1" spc="85" dirty="0">
                <a:solidFill>
                  <a:srgbClr val="231F20"/>
                </a:solidFill>
                <a:latin typeface="Calibri"/>
                <a:cs typeface="Calibri"/>
              </a:rPr>
              <a:t> </a:t>
            </a:r>
            <a:r>
              <a:rPr sz="2300" b="1" dirty="0">
                <a:solidFill>
                  <a:srgbClr val="231F20"/>
                </a:solidFill>
                <a:latin typeface="Calibri"/>
                <a:cs typeface="Calibri"/>
              </a:rPr>
              <a:t>générateur</a:t>
            </a:r>
            <a:r>
              <a:rPr sz="2300" b="1" spc="85"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25" dirty="0">
                <a:solidFill>
                  <a:srgbClr val="231F20"/>
                </a:solidFill>
                <a:latin typeface="Calibri"/>
                <a:cs typeface="Calibri"/>
              </a:rPr>
              <a:t>mot </a:t>
            </a:r>
            <a:r>
              <a:rPr sz="2300" b="1" dirty="0">
                <a:solidFill>
                  <a:srgbClr val="231F20"/>
                </a:solidFill>
                <a:latin typeface="Calibri"/>
                <a:cs typeface="Calibri"/>
              </a:rPr>
              <a:t>de</a:t>
            </a:r>
            <a:r>
              <a:rPr sz="2300" b="1" spc="85" dirty="0">
                <a:solidFill>
                  <a:srgbClr val="231F20"/>
                </a:solidFill>
                <a:latin typeface="Calibri"/>
                <a:cs typeface="Calibri"/>
              </a:rPr>
              <a:t> </a:t>
            </a:r>
            <a:r>
              <a:rPr sz="2300" b="1" dirty="0">
                <a:solidFill>
                  <a:srgbClr val="231F20"/>
                </a:solidFill>
                <a:latin typeface="Calibri"/>
                <a:cs typeface="Calibri"/>
              </a:rPr>
              <a:t>passe</a:t>
            </a:r>
            <a:r>
              <a:rPr sz="2300" b="1" spc="90" dirty="0">
                <a:solidFill>
                  <a:srgbClr val="231F20"/>
                </a:solidFill>
                <a:latin typeface="Calibri"/>
                <a:cs typeface="Calibri"/>
              </a:rPr>
              <a:t> </a:t>
            </a:r>
            <a:r>
              <a:rPr sz="2300" b="1" dirty="0">
                <a:solidFill>
                  <a:srgbClr val="231F20"/>
                </a:solidFill>
                <a:latin typeface="Calibri"/>
                <a:cs typeface="Calibri"/>
              </a:rPr>
              <a:t>dont</a:t>
            </a:r>
            <a:r>
              <a:rPr sz="2300" b="1" spc="85" dirty="0">
                <a:solidFill>
                  <a:srgbClr val="231F20"/>
                </a:solidFill>
                <a:latin typeface="Calibri"/>
                <a:cs typeface="Calibri"/>
              </a:rPr>
              <a:t> </a:t>
            </a:r>
            <a:r>
              <a:rPr sz="2300" b="1" spc="60" dirty="0">
                <a:solidFill>
                  <a:srgbClr val="231F20"/>
                </a:solidFill>
                <a:latin typeface="Calibri"/>
                <a:cs typeface="Calibri"/>
              </a:rPr>
              <a:t>le</a:t>
            </a:r>
            <a:r>
              <a:rPr sz="2300" b="1" spc="90" dirty="0">
                <a:solidFill>
                  <a:srgbClr val="231F20"/>
                </a:solidFill>
                <a:latin typeface="Calibri"/>
                <a:cs typeface="Calibri"/>
              </a:rPr>
              <a:t> </a:t>
            </a:r>
            <a:r>
              <a:rPr sz="2300" b="1" spc="65" dirty="0">
                <a:solidFill>
                  <a:srgbClr val="231F20"/>
                </a:solidFill>
                <a:latin typeface="Calibri"/>
                <a:cs typeface="Calibri"/>
              </a:rPr>
              <a:t>principal</a:t>
            </a:r>
            <a:r>
              <a:rPr sz="2300" b="1" spc="85" dirty="0">
                <a:solidFill>
                  <a:srgbClr val="231F20"/>
                </a:solidFill>
                <a:latin typeface="Calibri"/>
                <a:cs typeface="Calibri"/>
              </a:rPr>
              <a:t> </a:t>
            </a:r>
            <a:r>
              <a:rPr sz="2300" b="1" dirty="0">
                <a:solidFill>
                  <a:srgbClr val="231F20"/>
                </a:solidFill>
                <a:latin typeface="Calibri"/>
                <a:cs typeface="Calibri"/>
              </a:rPr>
              <a:t>avantage</a:t>
            </a:r>
            <a:r>
              <a:rPr sz="2300" b="1" spc="90" dirty="0">
                <a:solidFill>
                  <a:srgbClr val="231F20"/>
                </a:solidFill>
                <a:latin typeface="Calibri"/>
                <a:cs typeface="Calibri"/>
              </a:rPr>
              <a:t> </a:t>
            </a:r>
            <a:r>
              <a:rPr sz="2300" b="1" dirty="0">
                <a:solidFill>
                  <a:srgbClr val="231F20"/>
                </a:solidFill>
                <a:latin typeface="Calibri"/>
                <a:cs typeface="Calibri"/>
              </a:rPr>
              <a:t>est</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dirty="0">
                <a:solidFill>
                  <a:srgbClr val="231F20"/>
                </a:solidFill>
                <a:latin typeface="Calibri"/>
                <a:cs typeface="Calibri"/>
              </a:rPr>
              <a:t>créer</a:t>
            </a:r>
            <a:r>
              <a:rPr sz="2300" b="1" spc="90" dirty="0">
                <a:solidFill>
                  <a:srgbClr val="231F20"/>
                </a:solidFill>
                <a:latin typeface="Calibri"/>
                <a:cs typeface="Calibri"/>
              </a:rPr>
              <a:t> </a:t>
            </a:r>
            <a:r>
              <a:rPr sz="2300" b="1" dirty="0">
                <a:solidFill>
                  <a:srgbClr val="231F20"/>
                </a:solidFill>
                <a:latin typeface="Calibri"/>
                <a:cs typeface="Calibri"/>
              </a:rPr>
              <a:t>des</a:t>
            </a:r>
            <a:r>
              <a:rPr sz="2300" b="1" spc="85" dirty="0">
                <a:solidFill>
                  <a:srgbClr val="231F20"/>
                </a:solidFill>
                <a:latin typeface="Calibri"/>
                <a:cs typeface="Calibri"/>
              </a:rPr>
              <a:t> </a:t>
            </a:r>
            <a:r>
              <a:rPr sz="2300" b="1" dirty="0">
                <a:solidFill>
                  <a:srgbClr val="231F20"/>
                </a:solidFill>
                <a:latin typeface="Calibri"/>
                <a:cs typeface="Calibri"/>
              </a:rPr>
              <a:t>mots</a:t>
            </a:r>
            <a:r>
              <a:rPr sz="2300" b="1" spc="90" dirty="0">
                <a:solidFill>
                  <a:srgbClr val="231F20"/>
                </a:solidFill>
                <a:latin typeface="Calibri"/>
                <a:cs typeface="Calibri"/>
              </a:rPr>
              <a:t> </a:t>
            </a:r>
            <a:r>
              <a:rPr sz="2300" b="1" dirty="0">
                <a:solidFill>
                  <a:srgbClr val="231F20"/>
                </a:solidFill>
                <a:latin typeface="Calibri"/>
                <a:cs typeface="Calibri"/>
              </a:rPr>
              <a:t>de</a:t>
            </a:r>
            <a:r>
              <a:rPr sz="2300" b="1" spc="85" dirty="0">
                <a:solidFill>
                  <a:srgbClr val="231F20"/>
                </a:solidFill>
                <a:latin typeface="Calibri"/>
                <a:cs typeface="Calibri"/>
              </a:rPr>
              <a:t> </a:t>
            </a:r>
            <a:r>
              <a:rPr sz="2300" b="1" spc="-10" dirty="0">
                <a:solidFill>
                  <a:srgbClr val="231F20"/>
                </a:solidFill>
                <a:latin typeface="Calibri"/>
                <a:cs typeface="Calibri"/>
              </a:rPr>
              <a:t>passe </a:t>
            </a:r>
            <a:r>
              <a:rPr sz="2300" b="1" dirty="0">
                <a:solidFill>
                  <a:srgbClr val="231F20"/>
                </a:solidFill>
                <a:latin typeface="Calibri"/>
                <a:cs typeface="Calibri"/>
              </a:rPr>
              <a:t>aléatoires</a:t>
            </a:r>
            <a:r>
              <a:rPr sz="2300" b="1" spc="110" dirty="0">
                <a:solidFill>
                  <a:srgbClr val="231F20"/>
                </a:solidFill>
                <a:latin typeface="Calibri"/>
                <a:cs typeface="Calibri"/>
              </a:rPr>
              <a:t> </a:t>
            </a:r>
            <a:r>
              <a:rPr sz="2300" b="1" dirty="0">
                <a:solidFill>
                  <a:srgbClr val="231F20"/>
                </a:solidFill>
                <a:latin typeface="Calibri"/>
                <a:cs typeface="Calibri"/>
              </a:rPr>
              <a:t>donc</a:t>
            </a:r>
            <a:r>
              <a:rPr sz="2300" b="1" spc="114" dirty="0">
                <a:solidFill>
                  <a:srgbClr val="231F20"/>
                </a:solidFill>
                <a:latin typeface="Calibri"/>
                <a:cs typeface="Calibri"/>
              </a:rPr>
              <a:t> </a:t>
            </a:r>
            <a:r>
              <a:rPr sz="2300" b="1" spc="60" dirty="0">
                <a:solidFill>
                  <a:srgbClr val="231F20"/>
                </a:solidFill>
                <a:latin typeface="Calibri"/>
                <a:cs typeface="Calibri"/>
              </a:rPr>
              <a:t>difficiles</a:t>
            </a:r>
            <a:r>
              <a:rPr sz="2300" b="1" spc="114" dirty="0">
                <a:solidFill>
                  <a:srgbClr val="231F20"/>
                </a:solidFill>
                <a:latin typeface="Calibri"/>
                <a:cs typeface="Calibri"/>
              </a:rPr>
              <a:t> </a:t>
            </a:r>
            <a:r>
              <a:rPr sz="2300" b="1" spc="65" dirty="0">
                <a:solidFill>
                  <a:srgbClr val="231F20"/>
                </a:solidFill>
                <a:latin typeface="Calibri"/>
                <a:cs typeface="Calibri"/>
              </a:rPr>
              <a:t>à</a:t>
            </a:r>
            <a:r>
              <a:rPr sz="2300" b="1" spc="110" dirty="0">
                <a:solidFill>
                  <a:srgbClr val="231F20"/>
                </a:solidFill>
                <a:latin typeface="Calibri"/>
                <a:cs typeface="Calibri"/>
              </a:rPr>
              <a:t> </a:t>
            </a:r>
            <a:r>
              <a:rPr sz="2300" b="1" dirty="0">
                <a:solidFill>
                  <a:srgbClr val="231F20"/>
                </a:solidFill>
                <a:latin typeface="Calibri"/>
                <a:cs typeface="Calibri"/>
              </a:rPr>
              <a:t>deviner</a:t>
            </a:r>
            <a:r>
              <a:rPr sz="2300" b="1" spc="114"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5080">
              <a:lnSpc>
                <a:spcPct val="106000"/>
              </a:lnSpc>
              <a:spcBef>
                <a:spcPts val="1185"/>
              </a:spcBef>
            </a:pPr>
            <a:r>
              <a:rPr sz="2300" i="1" spc="-75" dirty="0">
                <a:solidFill>
                  <a:srgbClr val="231F20"/>
                </a:solidFill>
                <a:latin typeface="Arial Narrow"/>
                <a:cs typeface="Arial Narrow"/>
              </a:rPr>
              <a:t>Il</a:t>
            </a:r>
            <a:r>
              <a:rPr sz="2300" i="1" spc="-185" dirty="0">
                <a:solidFill>
                  <a:srgbClr val="231F20"/>
                </a:solidFill>
                <a:latin typeface="Arial Narrow"/>
                <a:cs typeface="Arial Narrow"/>
              </a:rPr>
              <a:t> </a:t>
            </a:r>
            <a:r>
              <a:rPr sz="2300" i="1" spc="-120" dirty="0">
                <a:solidFill>
                  <a:srgbClr val="231F20"/>
                </a:solidFill>
                <a:latin typeface="Arial Narrow"/>
                <a:cs typeface="Arial Narrow"/>
              </a:rPr>
              <a:t>est</a:t>
            </a:r>
            <a:r>
              <a:rPr sz="2300" i="1" spc="-180" dirty="0">
                <a:solidFill>
                  <a:srgbClr val="231F20"/>
                </a:solidFill>
                <a:latin typeface="Arial Narrow"/>
                <a:cs typeface="Arial Narrow"/>
              </a:rPr>
              <a:t> </a:t>
            </a:r>
            <a:r>
              <a:rPr sz="2300" i="1" spc="-110" dirty="0">
                <a:solidFill>
                  <a:srgbClr val="231F20"/>
                </a:solidFill>
                <a:latin typeface="Arial Narrow"/>
                <a:cs typeface="Arial Narrow"/>
              </a:rPr>
              <a:t>parfois</a:t>
            </a:r>
            <a:r>
              <a:rPr sz="2300" i="1" spc="-180" dirty="0">
                <a:solidFill>
                  <a:srgbClr val="231F20"/>
                </a:solidFill>
                <a:latin typeface="Arial Narrow"/>
                <a:cs typeface="Arial Narrow"/>
              </a:rPr>
              <a:t> </a:t>
            </a:r>
            <a:r>
              <a:rPr sz="2300" i="1" spc="-60" dirty="0">
                <a:solidFill>
                  <a:srgbClr val="231F20"/>
                </a:solidFill>
                <a:latin typeface="Arial Narrow"/>
                <a:cs typeface="Arial Narrow"/>
              </a:rPr>
              <a:t>difficile</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70" dirty="0">
                <a:solidFill>
                  <a:srgbClr val="231F20"/>
                </a:solidFill>
                <a:latin typeface="Arial Narrow"/>
                <a:cs typeface="Arial Narrow"/>
              </a:rPr>
              <a:t>se</a:t>
            </a:r>
            <a:r>
              <a:rPr sz="2300" i="1" spc="-180" dirty="0">
                <a:solidFill>
                  <a:srgbClr val="231F20"/>
                </a:solidFill>
                <a:latin typeface="Arial Narrow"/>
                <a:cs typeface="Arial Narrow"/>
              </a:rPr>
              <a:t> </a:t>
            </a:r>
            <a:r>
              <a:rPr sz="2300" i="1" spc="-150" dirty="0">
                <a:solidFill>
                  <a:srgbClr val="231F20"/>
                </a:solidFill>
                <a:latin typeface="Arial Narrow"/>
                <a:cs typeface="Arial Narrow"/>
              </a:rPr>
              <a:t>souvenir</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des</a:t>
            </a:r>
            <a:r>
              <a:rPr sz="2300" i="1" spc="-180" dirty="0">
                <a:solidFill>
                  <a:srgbClr val="231F20"/>
                </a:solidFill>
                <a:latin typeface="Arial Narrow"/>
                <a:cs typeface="Arial Narrow"/>
              </a:rPr>
              <a:t> </a:t>
            </a:r>
            <a:r>
              <a:rPr sz="2300" i="1" spc="-170" dirty="0">
                <a:solidFill>
                  <a:srgbClr val="231F20"/>
                </a:solidFill>
                <a:latin typeface="Arial Narrow"/>
                <a:cs typeface="Arial Narrow"/>
              </a:rPr>
              <a:t>nombreux</a:t>
            </a:r>
            <a:r>
              <a:rPr sz="2300" i="1" spc="-180" dirty="0">
                <a:solidFill>
                  <a:srgbClr val="231F20"/>
                </a:solidFill>
                <a:latin typeface="Arial Narrow"/>
                <a:cs typeface="Arial Narrow"/>
              </a:rPr>
              <a:t> </a:t>
            </a:r>
            <a:r>
              <a:rPr sz="2300" i="1" spc="-130" dirty="0">
                <a:solidFill>
                  <a:srgbClr val="231F20"/>
                </a:solidFill>
                <a:latin typeface="Arial Narrow"/>
                <a:cs typeface="Arial Narrow"/>
              </a:rPr>
              <a:t>mots</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95" dirty="0">
                <a:solidFill>
                  <a:srgbClr val="231F20"/>
                </a:solidFill>
                <a:latin typeface="Arial Narrow"/>
                <a:cs typeface="Arial Narrow"/>
              </a:rPr>
              <a:t>passe,</a:t>
            </a:r>
            <a:r>
              <a:rPr sz="2300" i="1" spc="-180" dirty="0">
                <a:solidFill>
                  <a:srgbClr val="231F20"/>
                </a:solidFill>
                <a:latin typeface="Arial Narrow"/>
                <a:cs typeface="Arial Narrow"/>
              </a:rPr>
              <a:t> </a:t>
            </a:r>
            <a:r>
              <a:rPr sz="2300" i="1" spc="-110" dirty="0">
                <a:solidFill>
                  <a:srgbClr val="231F20"/>
                </a:solidFill>
                <a:latin typeface="Arial Narrow"/>
                <a:cs typeface="Arial Narrow"/>
              </a:rPr>
              <a:t>surtout</a:t>
            </a:r>
            <a:r>
              <a:rPr sz="2300" i="1" spc="-185" dirty="0">
                <a:solidFill>
                  <a:srgbClr val="231F20"/>
                </a:solidFill>
                <a:latin typeface="Arial Narrow"/>
                <a:cs typeface="Arial Narrow"/>
              </a:rPr>
              <a:t> </a:t>
            </a:r>
            <a:r>
              <a:rPr sz="2300" i="1" spc="-135" dirty="0">
                <a:solidFill>
                  <a:srgbClr val="231F20"/>
                </a:solidFill>
                <a:latin typeface="Arial Narrow"/>
                <a:cs typeface="Arial Narrow"/>
              </a:rPr>
              <a:t>s’ils</a:t>
            </a:r>
            <a:r>
              <a:rPr sz="2300" i="1" spc="-180" dirty="0">
                <a:solidFill>
                  <a:srgbClr val="231F20"/>
                </a:solidFill>
                <a:latin typeface="Arial Narrow"/>
                <a:cs typeface="Arial Narrow"/>
              </a:rPr>
              <a:t> </a:t>
            </a:r>
            <a:r>
              <a:rPr sz="2300" i="1" spc="-130" dirty="0">
                <a:solidFill>
                  <a:srgbClr val="231F20"/>
                </a:solidFill>
                <a:latin typeface="Arial Narrow"/>
                <a:cs typeface="Arial Narrow"/>
              </a:rPr>
              <a:t>sont</a:t>
            </a:r>
            <a:r>
              <a:rPr sz="2300" i="1" spc="-180" dirty="0">
                <a:solidFill>
                  <a:srgbClr val="231F20"/>
                </a:solidFill>
                <a:latin typeface="Arial Narrow"/>
                <a:cs typeface="Arial Narrow"/>
              </a:rPr>
              <a:t> </a:t>
            </a:r>
            <a:r>
              <a:rPr sz="2300" i="1" spc="-145" dirty="0">
                <a:solidFill>
                  <a:srgbClr val="231F20"/>
                </a:solidFill>
                <a:latin typeface="Arial Narrow"/>
                <a:cs typeface="Arial Narrow"/>
              </a:rPr>
              <a:t>robustes</a:t>
            </a:r>
            <a:r>
              <a:rPr sz="2300" i="1" spc="-180" dirty="0">
                <a:solidFill>
                  <a:srgbClr val="231F20"/>
                </a:solidFill>
                <a:latin typeface="Arial Narrow"/>
                <a:cs typeface="Arial Narrow"/>
              </a:rPr>
              <a:t> </a:t>
            </a:r>
            <a:r>
              <a:rPr sz="2300" i="1" spc="-25" dirty="0">
                <a:solidFill>
                  <a:srgbClr val="231F20"/>
                </a:solidFill>
                <a:latin typeface="Arial Narrow"/>
                <a:cs typeface="Arial Narrow"/>
              </a:rPr>
              <a:t>et </a:t>
            </a:r>
            <a:r>
              <a:rPr sz="2300" i="1" spc="-175" dirty="0">
                <a:solidFill>
                  <a:srgbClr val="231F20"/>
                </a:solidFill>
                <a:latin typeface="Arial Narrow"/>
                <a:cs typeface="Arial Narrow"/>
              </a:rPr>
              <a:t>générés</a:t>
            </a:r>
            <a:r>
              <a:rPr sz="2300" i="1" spc="-180" dirty="0">
                <a:solidFill>
                  <a:srgbClr val="231F20"/>
                </a:solidFill>
                <a:latin typeface="Arial Narrow"/>
                <a:cs typeface="Arial Narrow"/>
              </a:rPr>
              <a:t> </a:t>
            </a:r>
            <a:r>
              <a:rPr sz="2300" i="1" spc="-140" dirty="0">
                <a:solidFill>
                  <a:srgbClr val="231F20"/>
                </a:solidFill>
                <a:latin typeface="Arial Narrow"/>
                <a:cs typeface="Arial Narrow"/>
              </a:rPr>
              <a:t>aléatoirement.</a:t>
            </a:r>
            <a:r>
              <a:rPr sz="2300" i="1" spc="-180" dirty="0">
                <a:solidFill>
                  <a:srgbClr val="231F20"/>
                </a:solidFill>
                <a:latin typeface="Arial Narrow"/>
                <a:cs typeface="Arial Narrow"/>
              </a:rPr>
              <a:t> </a:t>
            </a:r>
            <a:r>
              <a:rPr sz="2300" i="1" spc="-229" dirty="0">
                <a:solidFill>
                  <a:srgbClr val="231F20"/>
                </a:solidFill>
                <a:latin typeface="Arial Narrow"/>
                <a:cs typeface="Arial Narrow"/>
              </a:rPr>
              <a:t>C’est</a:t>
            </a:r>
            <a:r>
              <a:rPr sz="2300" i="1" spc="-180" dirty="0">
                <a:solidFill>
                  <a:srgbClr val="231F20"/>
                </a:solidFill>
                <a:latin typeface="Arial Narrow"/>
                <a:cs typeface="Arial Narrow"/>
              </a:rPr>
              <a:t> </a:t>
            </a:r>
            <a:r>
              <a:rPr sz="2300" i="1" spc="-145" dirty="0">
                <a:solidFill>
                  <a:srgbClr val="231F20"/>
                </a:solidFill>
                <a:latin typeface="Arial Narrow"/>
                <a:cs typeface="Arial Narrow"/>
              </a:rPr>
              <a:t>pourquoi</a:t>
            </a:r>
            <a:r>
              <a:rPr sz="2300" i="1" spc="-180" dirty="0">
                <a:solidFill>
                  <a:srgbClr val="231F20"/>
                </a:solidFill>
                <a:latin typeface="Arial Narrow"/>
                <a:cs typeface="Arial Narrow"/>
              </a:rPr>
              <a:t> </a:t>
            </a:r>
            <a:r>
              <a:rPr sz="2300" i="1" spc="-145" dirty="0">
                <a:solidFill>
                  <a:srgbClr val="231F20"/>
                </a:solidFill>
                <a:latin typeface="Arial Narrow"/>
                <a:cs typeface="Arial Narrow"/>
              </a:rPr>
              <a:t>les</a:t>
            </a:r>
            <a:r>
              <a:rPr sz="2300" i="1" spc="-185" dirty="0">
                <a:solidFill>
                  <a:srgbClr val="231F20"/>
                </a:solidFill>
                <a:latin typeface="Arial Narrow"/>
                <a:cs typeface="Arial Narrow"/>
              </a:rPr>
              <a:t> </a:t>
            </a:r>
            <a:r>
              <a:rPr sz="2300" i="1" spc="-140" dirty="0">
                <a:solidFill>
                  <a:srgbClr val="231F20"/>
                </a:solidFill>
                <a:latin typeface="Arial Narrow"/>
                <a:cs typeface="Arial Narrow"/>
              </a:rPr>
              <a:t>gestionnaires</a:t>
            </a:r>
            <a:r>
              <a:rPr sz="2300" i="1" spc="-180"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30" dirty="0">
                <a:solidFill>
                  <a:srgbClr val="231F20"/>
                </a:solidFill>
                <a:latin typeface="Arial Narrow"/>
                <a:cs typeface="Arial Narrow"/>
              </a:rPr>
              <a:t>mots</a:t>
            </a:r>
            <a:r>
              <a:rPr sz="2300" i="1" spc="-180"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90" dirty="0">
                <a:solidFill>
                  <a:srgbClr val="231F20"/>
                </a:solidFill>
                <a:latin typeface="Arial Narrow"/>
                <a:cs typeface="Arial Narrow"/>
              </a:rPr>
              <a:t>passe</a:t>
            </a:r>
            <a:r>
              <a:rPr sz="2300" i="1" spc="-180" dirty="0">
                <a:solidFill>
                  <a:srgbClr val="231F20"/>
                </a:solidFill>
                <a:latin typeface="Arial Narrow"/>
                <a:cs typeface="Arial Narrow"/>
              </a:rPr>
              <a:t> </a:t>
            </a:r>
            <a:r>
              <a:rPr sz="2300" i="1" spc="-105" dirty="0">
                <a:solidFill>
                  <a:srgbClr val="231F20"/>
                </a:solidFill>
                <a:latin typeface="Arial Narrow"/>
                <a:cs typeface="Arial Narrow"/>
              </a:rPr>
              <a:t>ont</a:t>
            </a:r>
            <a:r>
              <a:rPr sz="2300" i="1" spc="-180" dirty="0">
                <a:solidFill>
                  <a:srgbClr val="231F20"/>
                </a:solidFill>
                <a:latin typeface="Arial Narrow"/>
                <a:cs typeface="Arial Narrow"/>
              </a:rPr>
              <a:t> </a:t>
            </a:r>
            <a:r>
              <a:rPr sz="2300" i="1" spc="-125" dirty="0">
                <a:solidFill>
                  <a:srgbClr val="231F20"/>
                </a:solidFill>
                <a:latin typeface="Arial Narrow"/>
                <a:cs typeface="Arial Narrow"/>
              </a:rPr>
              <a:t>été</a:t>
            </a:r>
            <a:r>
              <a:rPr sz="2300" i="1" spc="-180" dirty="0">
                <a:solidFill>
                  <a:srgbClr val="231F20"/>
                </a:solidFill>
                <a:latin typeface="Arial Narrow"/>
                <a:cs typeface="Arial Narrow"/>
              </a:rPr>
              <a:t> </a:t>
            </a:r>
            <a:r>
              <a:rPr sz="2300" i="1" spc="-145" dirty="0">
                <a:solidFill>
                  <a:srgbClr val="231F20"/>
                </a:solidFill>
                <a:latin typeface="Arial Narrow"/>
                <a:cs typeface="Arial Narrow"/>
              </a:rPr>
              <a:t>créés</a:t>
            </a:r>
            <a:r>
              <a:rPr sz="2300" i="1" spc="-180" dirty="0">
                <a:solidFill>
                  <a:srgbClr val="231F20"/>
                </a:solidFill>
                <a:latin typeface="Arial Narrow"/>
                <a:cs typeface="Arial Narrow"/>
              </a:rPr>
              <a:t> </a:t>
            </a:r>
            <a:r>
              <a:rPr sz="2300" i="1" dirty="0">
                <a:solidFill>
                  <a:srgbClr val="231F20"/>
                </a:solidFill>
                <a:latin typeface="Arial Narrow"/>
                <a:cs typeface="Arial Narrow"/>
              </a:rPr>
              <a:t>!</a:t>
            </a:r>
            <a:r>
              <a:rPr sz="2300" i="1" spc="-180" dirty="0">
                <a:solidFill>
                  <a:srgbClr val="231F20"/>
                </a:solidFill>
                <a:latin typeface="Arial Narrow"/>
                <a:cs typeface="Arial Narrow"/>
              </a:rPr>
              <a:t> </a:t>
            </a:r>
            <a:r>
              <a:rPr sz="2300" i="1" spc="-229" dirty="0">
                <a:solidFill>
                  <a:srgbClr val="231F20"/>
                </a:solidFill>
                <a:latin typeface="Arial Narrow"/>
                <a:cs typeface="Arial Narrow"/>
              </a:rPr>
              <a:t>C’est</a:t>
            </a:r>
            <a:r>
              <a:rPr sz="2300" i="1" spc="-180" dirty="0">
                <a:solidFill>
                  <a:srgbClr val="231F20"/>
                </a:solidFill>
                <a:latin typeface="Arial Narrow"/>
                <a:cs typeface="Arial Narrow"/>
              </a:rPr>
              <a:t> </a:t>
            </a:r>
            <a:r>
              <a:rPr sz="2300" i="1" spc="-30" dirty="0">
                <a:solidFill>
                  <a:srgbClr val="231F20"/>
                </a:solidFill>
                <a:latin typeface="Arial Narrow"/>
                <a:cs typeface="Arial Narrow"/>
              </a:rPr>
              <a:t>une </a:t>
            </a:r>
            <a:r>
              <a:rPr sz="2300" i="1" spc="-125" dirty="0">
                <a:solidFill>
                  <a:srgbClr val="231F20"/>
                </a:solidFill>
                <a:latin typeface="Arial Narrow"/>
                <a:cs typeface="Arial Narrow"/>
              </a:rPr>
              <a:t>solution</a:t>
            </a:r>
            <a:r>
              <a:rPr sz="2300" i="1" spc="-185" dirty="0">
                <a:solidFill>
                  <a:srgbClr val="231F20"/>
                </a:solidFill>
                <a:latin typeface="Arial Narrow"/>
                <a:cs typeface="Arial Narrow"/>
              </a:rPr>
              <a:t> </a:t>
            </a:r>
            <a:r>
              <a:rPr sz="2300" i="1" spc="-125" dirty="0">
                <a:solidFill>
                  <a:srgbClr val="231F20"/>
                </a:solidFill>
                <a:latin typeface="Arial Narrow"/>
                <a:cs typeface="Arial Narrow"/>
              </a:rPr>
              <a:t>pratique</a:t>
            </a:r>
            <a:r>
              <a:rPr sz="2300" i="1" spc="-185" dirty="0">
                <a:solidFill>
                  <a:srgbClr val="231F20"/>
                </a:solidFill>
                <a:latin typeface="Arial Narrow"/>
                <a:cs typeface="Arial Narrow"/>
              </a:rPr>
              <a:t> </a:t>
            </a:r>
            <a:r>
              <a:rPr sz="2300" i="1" spc="-105" dirty="0">
                <a:solidFill>
                  <a:srgbClr val="231F20"/>
                </a:solidFill>
                <a:latin typeface="Arial Narrow"/>
                <a:cs typeface="Arial Narrow"/>
              </a:rPr>
              <a:t>qui</a:t>
            </a:r>
            <a:r>
              <a:rPr sz="2300" i="1" spc="-180" dirty="0">
                <a:solidFill>
                  <a:srgbClr val="231F20"/>
                </a:solidFill>
                <a:latin typeface="Arial Narrow"/>
                <a:cs typeface="Arial Narrow"/>
              </a:rPr>
              <a:t> </a:t>
            </a:r>
            <a:r>
              <a:rPr sz="2300" i="1" spc="-135" dirty="0">
                <a:solidFill>
                  <a:srgbClr val="231F20"/>
                </a:solidFill>
                <a:latin typeface="Arial Narrow"/>
                <a:cs typeface="Arial Narrow"/>
              </a:rPr>
              <a:t>permet</a:t>
            </a:r>
            <a:r>
              <a:rPr sz="2300" i="1" spc="-185" dirty="0">
                <a:solidFill>
                  <a:srgbClr val="231F20"/>
                </a:solidFill>
                <a:latin typeface="Arial Narrow"/>
                <a:cs typeface="Arial Narrow"/>
              </a:rPr>
              <a:t> </a:t>
            </a:r>
            <a:r>
              <a:rPr sz="2300" i="1" spc="-145" dirty="0">
                <a:solidFill>
                  <a:srgbClr val="231F20"/>
                </a:solidFill>
                <a:latin typeface="Arial Narrow"/>
                <a:cs typeface="Arial Narrow"/>
              </a:rPr>
              <a:t>d’enregistrer</a:t>
            </a:r>
            <a:r>
              <a:rPr sz="2300" i="1" spc="-180" dirty="0">
                <a:solidFill>
                  <a:srgbClr val="231F20"/>
                </a:solidFill>
                <a:latin typeface="Arial Narrow"/>
                <a:cs typeface="Arial Narrow"/>
              </a:rPr>
              <a:t> </a:t>
            </a:r>
            <a:r>
              <a:rPr sz="2300" i="1" spc="-170" dirty="0">
                <a:solidFill>
                  <a:srgbClr val="231F20"/>
                </a:solidFill>
                <a:latin typeface="Arial Narrow"/>
                <a:cs typeface="Arial Narrow"/>
              </a:rPr>
              <a:t>en</a:t>
            </a:r>
            <a:r>
              <a:rPr sz="2300" i="1" spc="-185" dirty="0">
                <a:solidFill>
                  <a:srgbClr val="231F20"/>
                </a:solidFill>
                <a:latin typeface="Arial Narrow"/>
                <a:cs typeface="Arial Narrow"/>
              </a:rPr>
              <a:t> </a:t>
            </a:r>
            <a:r>
              <a:rPr sz="2300" i="1" spc="-114" dirty="0">
                <a:solidFill>
                  <a:srgbClr val="231F20"/>
                </a:solidFill>
                <a:latin typeface="Arial Narrow"/>
                <a:cs typeface="Arial Narrow"/>
              </a:rPr>
              <a:t>toute</a:t>
            </a:r>
            <a:r>
              <a:rPr sz="2300" i="1" spc="-185" dirty="0">
                <a:solidFill>
                  <a:srgbClr val="231F20"/>
                </a:solidFill>
                <a:latin typeface="Arial Narrow"/>
                <a:cs typeface="Arial Narrow"/>
              </a:rPr>
              <a:t> </a:t>
            </a:r>
            <a:r>
              <a:rPr sz="2300" i="1" spc="-135" dirty="0">
                <a:solidFill>
                  <a:srgbClr val="231F20"/>
                </a:solidFill>
                <a:latin typeface="Arial Narrow"/>
                <a:cs typeface="Arial Narrow"/>
              </a:rPr>
              <a:t>sérénité</a:t>
            </a:r>
            <a:r>
              <a:rPr sz="2300" i="1" spc="-180" dirty="0">
                <a:solidFill>
                  <a:srgbClr val="231F20"/>
                </a:solidFill>
                <a:latin typeface="Arial Narrow"/>
                <a:cs typeface="Arial Narrow"/>
              </a:rPr>
              <a:t> </a:t>
            </a:r>
            <a:r>
              <a:rPr sz="2300" i="1" spc="-400" dirty="0">
                <a:solidFill>
                  <a:srgbClr val="231F20"/>
                </a:solidFill>
                <a:latin typeface="Arial Narrow"/>
                <a:cs typeface="Arial Narrow"/>
              </a:rPr>
              <a:t>TOUS</a:t>
            </a:r>
            <a:r>
              <a:rPr sz="2300" i="1" spc="-185" dirty="0">
                <a:solidFill>
                  <a:srgbClr val="231F20"/>
                </a:solidFill>
                <a:latin typeface="Arial Narrow"/>
                <a:cs typeface="Arial Narrow"/>
              </a:rPr>
              <a:t> </a:t>
            </a:r>
            <a:r>
              <a:rPr sz="2300" i="1" spc="-145" dirty="0">
                <a:solidFill>
                  <a:srgbClr val="231F20"/>
                </a:solidFill>
                <a:latin typeface="Arial Narrow"/>
                <a:cs typeface="Arial Narrow"/>
              </a:rPr>
              <a:t>les</a:t>
            </a:r>
            <a:r>
              <a:rPr sz="2300" i="1" spc="-180" dirty="0">
                <a:solidFill>
                  <a:srgbClr val="231F20"/>
                </a:solidFill>
                <a:latin typeface="Arial Narrow"/>
                <a:cs typeface="Arial Narrow"/>
              </a:rPr>
              <a:t> </a:t>
            </a:r>
            <a:r>
              <a:rPr sz="2300" i="1" spc="-155" dirty="0">
                <a:solidFill>
                  <a:srgbClr val="231F20"/>
                </a:solidFill>
                <a:latin typeface="Arial Narrow"/>
                <a:cs typeface="Arial Narrow"/>
              </a:rPr>
              <a:t>comptes</a:t>
            </a:r>
            <a:r>
              <a:rPr sz="2300" i="1" spc="-185" dirty="0">
                <a:solidFill>
                  <a:srgbClr val="231F20"/>
                </a:solidFill>
                <a:latin typeface="Arial Narrow"/>
                <a:cs typeface="Arial Narrow"/>
              </a:rPr>
              <a:t> </a:t>
            </a:r>
            <a:r>
              <a:rPr sz="2300" i="1" spc="-85" dirty="0">
                <a:solidFill>
                  <a:srgbClr val="231F20"/>
                </a:solidFill>
                <a:latin typeface="Arial Narrow"/>
                <a:cs typeface="Arial Narrow"/>
              </a:rPr>
              <a:t>et</a:t>
            </a:r>
            <a:r>
              <a:rPr sz="2300" i="1" spc="-180" dirty="0">
                <a:solidFill>
                  <a:srgbClr val="231F20"/>
                </a:solidFill>
                <a:latin typeface="Arial Narrow"/>
                <a:cs typeface="Arial Narrow"/>
              </a:rPr>
              <a:t> </a:t>
            </a:r>
            <a:r>
              <a:rPr sz="2300" i="1" spc="-130" dirty="0">
                <a:solidFill>
                  <a:srgbClr val="231F20"/>
                </a:solidFill>
                <a:latin typeface="Arial Narrow"/>
                <a:cs typeface="Arial Narrow"/>
              </a:rPr>
              <a:t>mots</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5" dirty="0">
                <a:solidFill>
                  <a:srgbClr val="231F20"/>
                </a:solidFill>
                <a:latin typeface="Arial Narrow"/>
                <a:cs typeface="Arial Narrow"/>
              </a:rPr>
              <a:t> </a:t>
            </a:r>
            <a:r>
              <a:rPr sz="2300" i="1" spc="-10" dirty="0">
                <a:solidFill>
                  <a:srgbClr val="231F20"/>
                </a:solidFill>
                <a:latin typeface="Arial Narrow"/>
                <a:cs typeface="Arial Narrow"/>
              </a:rPr>
              <a:t>passe.</a:t>
            </a:r>
            <a:endParaRPr sz="2300" dirty="0">
              <a:latin typeface="Arial Narrow"/>
              <a:cs typeface="Arial Narrow"/>
            </a:endParaRPr>
          </a:p>
          <a:p>
            <a:pPr marL="12700" marR="91440">
              <a:lnSpc>
                <a:spcPct val="106000"/>
              </a:lnSpc>
              <a:spcBef>
                <a:spcPts val="1880"/>
              </a:spcBef>
            </a:pPr>
            <a:r>
              <a:rPr sz="2300" i="1" spc="-225" dirty="0">
                <a:solidFill>
                  <a:srgbClr val="231F20"/>
                </a:solidFill>
                <a:latin typeface="Arial Narrow"/>
                <a:cs typeface="Arial Narrow"/>
              </a:rPr>
              <a:t>Avec</a:t>
            </a:r>
            <a:r>
              <a:rPr sz="2300" i="1" spc="-135" dirty="0">
                <a:solidFill>
                  <a:srgbClr val="231F20"/>
                </a:solidFill>
                <a:latin typeface="Arial Narrow"/>
                <a:cs typeface="Arial Narrow"/>
              </a:rPr>
              <a:t> un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gestionnaire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on</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peut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enregistrer</a:t>
            </a:r>
            <a:r>
              <a:rPr sz="2300" i="1" spc="-13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75" dirty="0">
                <a:solidFill>
                  <a:srgbClr val="231F20"/>
                </a:solidFill>
                <a:latin typeface="Arial Narrow"/>
                <a:cs typeface="Arial Narrow"/>
              </a:rPr>
              <a:t>identifiants</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25" dirty="0">
                <a:solidFill>
                  <a:srgbClr val="231F20"/>
                </a:solidFill>
                <a:latin typeface="Arial Narrow"/>
                <a:cs typeface="Arial Narrow"/>
              </a:rPr>
              <a:t>de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5" dirty="0">
                <a:solidFill>
                  <a:srgbClr val="231F20"/>
                </a:solidFill>
                <a:latin typeface="Arial Narrow"/>
                <a:cs typeface="Arial Narrow"/>
              </a:rPr>
              <a:t> </a:t>
            </a:r>
            <a:r>
              <a:rPr sz="2300" i="1" spc="-150" dirty="0">
                <a:solidFill>
                  <a:srgbClr val="231F20"/>
                </a:solidFill>
                <a:latin typeface="Arial Narrow"/>
                <a:cs typeface="Arial Narrow"/>
              </a:rPr>
              <a:t>base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45" dirty="0">
                <a:solidFill>
                  <a:srgbClr val="231F20"/>
                </a:solidFill>
                <a:latin typeface="Arial Narrow"/>
                <a:cs typeface="Arial Narrow"/>
              </a:rPr>
              <a:t> </a:t>
            </a:r>
            <a:r>
              <a:rPr sz="2300" i="1" spc="-135" dirty="0">
                <a:solidFill>
                  <a:srgbClr val="231F20"/>
                </a:solidFill>
                <a:latin typeface="Arial Narrow"/>
                <a:cs typeface="Arial Narrow"/>
              </a:rPr>
              <a:t>sécurisée</a:t>
            </a:r>
            <a:r>
              <a:rPr sz="2300" i="1" spc="-14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5" dirty="0">
                <a:solidFill>
                  <a:srgbClr val="231F20"/>
                </a:solidFill>
                <a:latin typeface="Arial Narrow"/>
                <a:cs typeface="Arial Narrow"/>
              </a:rPr>
              <a:t> </a:t>
            </a:r>
            <a:r>
              <a:rPr sz="2300" i="1" spc="-70" dirty="0">
                <a:solidFill>
                  <a:srgbClr val="231F20"/>
                </a:solidFill>
                <a:latin typeface="Arial Narrow"/>
                <a:cs typeface="Arial Narrow"/>
              </a:rPr>
              <a:t>chiffrée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4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5" dirty="0">
                <a:solidFill>
                  <a:srgbClr val="231F20"/>
                </a:solidFill>
                <a:latin typeface="Arial Narrow"/>
                <a:cs typeface="Arial Narrow"/>
              </a:rPr>
              <a:t> </a:t>
            </a:r>
            <a:r>
              <a:rPr sz="2300" i="1" spc="-90" dirty="0">
                <a:solidFill>
                  <a:srgbClr val="231F20"/>
                </a:solidFill>
                <a:latin typeface="Arial Narrow"/>
                <a:cs typeface="Arial Narrow"/>
              </a:rPr>
              <a:t>principal</a:t>
            </a:r>
            <a:r>
              <a:rPr sz="2300" i="1" spc="-145" dirty="0">
                <a:solidFill>
                  <a:srgbClr val="231F20"/>
                </a:solidFill>
                <a:latin typeface="Arial Narrow"/>
                <a:cs typeface="Arial Narrow"/>
              </a:rPr>
              <a:t> </a:t>
            </a:r>
            <a:r>
              <a:rPr sz="2300" i="1" dirty="0">
                <a:solidFill>
                  <a:srgbClr val="231F20"/>
                </a:solidFill>
                <a:latin typeface="Arial Narrow"/>
                <a:cs typeface="Arial Narrow"/>
              </a:rPr>
              <a:t>»</a:t>
            </a:r>
            <a:r>
              <a:rPr sz="2300" i="1" spc="-140" dirty="0">
                <a:solidFill>
                  <a:srgbClr val="231F20"/>
                </a:solidFill>
                <a:latin typeface="Arial Narrow"/>
                <a:cs typeface="Arial Narrow"/>
              </a:rPr>
              <a:t> </a:t>
            </a:r>
            <a:r>
              <a:rPr sz="2300" i="1" spc="-20" dirty="0">
                <a:solidFill>
                  <a:srgbClr val="231F20"/>
                </a:solidFill>
                <a:latin typeface="Arial Narrow"/>
                <a:cs typeface="Arial Narrow"/>
              </a:rPr>
              <a:t>dont </a:t>
            </a:r>
            <a:r>
              <a:rPr sz="2300" i="1" spc="-90" dirty="0">
                <a:solidFill>
                  <a:srgbClr val="231F20"/>
                </a:solidFill>
                <a:latin typeface="Arial Narrow"/>
                <a:cs typeface="Arial Narrow"/>
              </a:rPr>
              <a:t>la</a:t>
            </a:r>
            <a:r>
              <a:rPr sz="2300" i="1" spc="-140"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110" dirty="0">
                <a:solidFill>
                  <a:srgbClr val="231F20"/>
                </a:solidFill>
                <a:latin typeface="Arial Narrow"/>
                <a:cs typeface="Arial Narrow"/>
              </a:rPr>
              <a:t>a</a:t>
            </a:r>
            <a:r>
              <a:rPr sz="2300" i="1" spc="-140" dirty="0">
                <a:solidFill>
                  <a:srgbClr val="231F20"/>
                </a:solidFill>
                <a:latin typeface="Arial Narrow"/>
                <a:cs typeface="Arial Narrow"/>
              </a:rPr>
              <a:t> </a:t>
            </a:r>
            <a:r>
              <a:rPr sz="2300" i="1" spc="-110" dirty="0">
                <a:solidFill>
                  <a:srgbClr val="231F20"/>
                </a:solidFill>
                <a:latin typeface="Arial Narrow"/>
                <a:cs typeface="Arial Narrow"/>
              </a:rPr>
              <a:t>été</a:t>
            </a:r>
            <a:r>
              <a:rPr sz="2300" i="1" spc="-135" dirty="0">
                <a:solidFill>
                  <a:srgbClr val="231F20"/>
                </a:solidFill>
                <a:latin typeface="Arial Narrow"/>
                <a:cs typeface="Arial Narrow"/>
              </a:rPr>
              <a:t> </a:t>
            </a:r>
            <a:r>
              <a:rPr sz="2300" i="1" spc="-95" dirty="0">
                <a:solidFill>
                  <a:srgbClr val="231F20"/>
                </a:solidFill>
                <a:latin typeface="Arial Narrow"/>
                <a:cs typeface="Arial Narrow"/>
              </a:rPr>
              <a:t>vérifiée.</a:t>
            </a:r>
            <a:r>
              <a:rPr sz="2300" i="1" spc="-140" dirty="0">
                <a:solidFill>
                  <a:srgbClr val="231F20"/>
                </a:solidFill>
                <a:latin typeface="Arial Narrow"/>
                <a:cs typeface="Arial Narrow"/>
              </a:rPr>
              <a:t> </a:t>
            </a:r>
            <a:r>
              <a:rPr sz="2300" i="1" spc="-210" dirty="0">
                <a:solidFill>
                  <a:srgbClr val="231F20"/>
                </a:solidFill>
                <a:latin typeface="Arial Narrow"/>
                <a:cs typeface="Arial Narrow"/>
              </a:rPr>
              <a:t>Cela</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permet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n’avoir </a:t>
            </a:r>
            <a:r>
              <a:rPr sz="2300" i="1" spc="-170" dirty="0">
                <a:solidFill>
                  <a:srgbClr val="231F20"/>
                </a:solidFill>
                <a:latin typeface="Arial Narrow"/>
                <a:cs typeface="Arial Narrow"/>
              </a:rPr>
              <a:t>qu’un</a:t>
            </a:r>
            <a:r>
              <a:rPr sz="2300" i="1" spc="-140" dirty="0">
                <a:solidFill>
                  <a:srgbClr val="231F20"/>
                </a:solidFill>
                <a:latin typeface="Arial Narrow"/>
                <a:cs typeface="Arial Narrow"/>
              </a:rPr>
              <a:t> seul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25" dirty="0">
                <a:solidFill>
                  <a:srgbClr val="231F20"/>
                </a:solidFill>
                <a:latin typeface="Arial Narrow"/>
                <a:cs typeface="Arial Narrow"/>
              </a:rPr>
              <a:t>accéder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20" dirty="0">
                <a:solidFill>
                  <a:srgbClr val="231F20"/>
                </a:solidFill>
                <a:latin typeface="Arial Narrow"/>
                <a:cs typeface="Arial Narrow"/>
              </a:rPr>
              <a:t>tous </a:t>
            </a:r>
            <a:r>
              <a:rPr sz="2300" i="1" spc="-135" dirty="0">
                <a:solidFill>
                  <a:srgbClr val="231F20"/>
                </a:solidFill>
                <a:latin typeface="Arial Narrow"/>
                <a:cs typeface="Arial Narrow"/>
              </a:rPr>
              <a:t>les </a:t>
            </a:r>
            <a:r>
              <a:rPr sz="2300" i="1" spc="-120" dirty="0">
                <a:solidFill>
                  <a:srgbClr val="231F20"/>
                </a:solidFill>
                <a:latin typeface="Arial Narrow"/>
                <a:cs typeface="Arial Narrow"/>
              </a:rPr>
              <a:t>autres.</a:t>
            </a:r>
            <a:r>
              <a:rPr sz="2300" i="1" spc="-135" dirty="0">
                <a:solidFill>
                  <a:srgbClr val="231F20"/>
                </a:solidFill>
                <a:latin typeface="Arial Narrow"/>
                <a:cs typeface="Arial Narrow"/>
              </a:rPr>
              <a:t> </a:t>
            </a:r>
            <a:r>
              <a:rPr sz="2300" i="1" spc="-185" dirty="0">
                <a:solidFill>
                  <a:srgbClr val="231F20"/>
                </a:solidFill>
                <a:latin typeface="Arial Narrow"/>
                <a:cs typeface="Arial Narrow"/>
              </a:rPr>
              <a:t>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pourront</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très</a:t>
            </a:r>
            <a:r>
              <a:rPr sz="2300" i="1" spc="-135" dirty="0">
                <a:solidFill>
                  <a:srgbClr val="231F20"/>
                </a:solidFill>
                <a:latin typeface="Arial Narrow"/>
                <a:cs typeface="Arial Narrow"/>
              </a:rPr>
              <a:t> </a:t>
            </a:r>
            <a:r>
              <a:rPr sz="2300" i="1" spc="-150" dirty="0">
                <a:solidFill>
                  <a:srgbClr val="231F20"/>
                </a:solidFill>
                <a:latin typeface="Arial Narrow"/>
                <a:cs typeface="Arial Narrow"/>
              </a:rPr>
              <a:t>longs,</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très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complexes</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5" dirty="0">
                <a:solidFill>
                  <a:srgbClr val="231F20"/>
                </a:solidFill>
                <a:latin typeface="Arial Narrow"/>
                <a:cs typeface="Arial Narrow"/>
              </a:rPr>
              <a:t> </a:t>
            </a:r>
            <a:r>
              <a:rPr sz="2300" i="1" spc="-80" dirty="0">
                <a:solidFill>
                  <a:srgbClr val="231F20"/>
                </a:solidFill>
                <a:latin typeface="Arial Narrow"/>
                <a:cs typeface="Arial Narrow"/>
              </a:rPr>
              <a:t>différents</a:t>
            </a:r>
            <a:r>
              <a:rPr sz="2300" i="1" spc="-130" dirty="0">
                <a:solidFill>
                  <a:srgbClr val="231F20"/>
                </a:solidFill>
                <a:latin typeface="Arial Narrow"/>
                <a:cs typeface="Arial Narrow"/>
              </a:rPr>
              <a:t> </a:t>
            </a:r>
            <a:r>
              <a:rPr sz="2300" i="1" spc="-25" dirty="0">
                <a:solidFill>
                  <a:srgbClr val="231F20"/>
                </a:solidFill>
                <a:latin typeface="Arial Narrow"/>
                <a:cs typeface="Arial Narrow"/>
              </a:rPr>
              <a:t>car </a:t>
            </a:r>
            <a:r>
              <a:rPr sz="2300" i="1" spc="-150" dirty="0">
                <a:solidFill>
                  <a:srgbClr val="231F20"/>
                </a:solidFill>
                <a:latin typeface="Arial Narrow"/>
                <a:cs typeface="Arial Narrow"/>
              </a:rPr>
              <a:t>c’est</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l’ordinateur</a:t>
            </a:r>
            <a:r>
              <a:rPr sz="2300" i="1" spc="-135" dirty="0">
                <a:solidFill>
                  <a:srgbClr val="231F20"/>
                </a:solidFill>
                <a:latin typeface="Arial Narrow"/>
                <a:cs typeface="Arial Narrow"/>
              </a:rPr>
              <a:t> </a:t>
            </a:r>
            <a:r>
              <a:rPr sz="2300" i="1" spc="-90" dirty="0">
                <a:solidFill>
                  <a:srgbClr val="231F20"/>
                </a:solidFill>
                <a:latin typeface="Arial Narrow"/>
                <a:cs typeface="Arial Narrow"/>
              </a:rPr>
              <a:t>qui</a:t>
            </a:r>
            <a:r>
              <a:rPr sz="2300" i="1" spc="-135" dirty="0">
                <a:solidFill>
                  <a:srgbClr val="231F20"/>
                </a:solidFill>
                <a:latin typeface="Arial Narrow"/>
                <a:cs typeface="Arial Narrow"/>
              </a:rPr>
              <a:t> les </a:t>
            </a:r>
            <a:r>
              <a:rPr sz="2300" i="1" spc="-155" dirty="0">
                <a:solidFill>
                  <a:srgbClr val="231F20"/>
                </a:solidFill>
                <a:latin typeface="Arial Narrow"/>
                <a:cs typeface="Arial Narrow"/>
              </a:rPr>
              <a:t>génère</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les </a:t>
            </a:r>
            <a:r>
              <a:rPr sz="2300" i="1" spc="-80" dirty="0">
                <a:solidFill>
                  <a:srgbClr val="231F20"/>
                </a:solidFill>
                <a:latin typeface="Arial Narrow"/>
                <a:cs typeface="Arial Narrow"/>
              </a:rPr>
              <a:t>retient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place. </a:t>
            </a:r>
            <a:r>
              <a:rPr sz="2300" i="1" spc="-254" dirty="0">
                <a:solidFill>
                  <a:srgbClr val="231F20"/>
                </a:solidFill>
                <a:latin typeface="Arial Narrow"/>
                <a:cs typeface="Arial Narrow"/>
              </a:rPr>
              <a:t>Ces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logiciels</a:t>
            </a:r>
            <a:r>
              <a:rPr sz="2300" i="1" spc="-135" dirty="0">
                <a:solidFill>
                  <a:srgbClr val="231F20"/>
                </a:solidFill>
                <a:latin typeface="Arial Narrow"/>
                <a:cs typeface="Arial Narrow"/>
              </a:rPr>
              <a:t> </a:t>
            </a:r>
            <a:r>
              <a:rPr sz="2300" i="1" spc="-65" dirty="0">
                <a:solidFill>
                  <a:srgbClr val="231F20"/>
                </a:solidFill>
                <a:latin typeface="Arial Narrow"/>
                <a:cs typeface="Arial Narrow"/>
              </a:rPr>
              <a:t>facilitent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10" dirty="0">
                <a:solidFill>
                  <a:srgbClr val="231F20"/>
                </a:solidFill>
                <a:latin typeface="Arial Narrow"/>
                <a:cs typeface="Arial Narrow"/>
              </a:rPr>
              <a:t>ailleurs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25" dirty="0">
                <a:solidFill>
                  <a:srgbClr val="231F20"/>
                </a:solidFill>
                <a:latin typeface="Arial Narrow"/>
                <a:cs typeface="Arial Narrow"/>
              </a:rPr>
              <a:t>saisie,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erreur,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permettent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85" dirty="0">
                <a:solidFill>
                  <a:srgbClr val="231F20"/>
                </a:solidFill>
                <a:latin typeface="Arial Narrow"/>
                <a:cs typeface="Arial Narrow"/>
              </a:rPr>
              <a:t>retenir</a:t>
            </a:r>
            <a:r>
              <a:rPr sz="2300" i="1" spc="-135" dirty="0">
                <a:solidFill>
                  <a:srgbClr val="231F20"/>
                </a:solidFill>
                <a:latin typeface="Arial Narrow"/>
                <a:cs typeface="Arial Narrow"/>
              </a:rPr>
              <a:t> les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nombreux</a:t>
            </a:r>
            <a:r>
              <a:rPr sz="2300" i="1" spc="-135" dirty="0">
                <a:solidFill>
                  <a:srgbClr val="231F20"/>
                </a:solidFill>
                <a:latin typeface="Arial Narrow"/>
                <a:cs typeface="Arial Narrow"/>
              </a:rPr>
              <a:t> </a:t>
            </a:r>
            <a:r>
              <a:rPr sz="2300" i="1" spc="-75" dirty="0">
                <a:solidFill>
                  <a:srgbClr val="231F20"/>
                </a:solidFill>
                <a:latin typeface="Arial Narrow"/>
                <a:cs typeface="Arial Narrow"/>
              </a:rPr>
              <a:t>identifiants</a:t>
            </a:r>
            <a:r>
              <a:rPr sz="2300" i="1" spc="-130" dirty="0">
                <a:solidFill>
                  <a:srgbClr val="231F20"/>
                </a:solidFill>
                <a:latin typeface="Arial Narrow"/>
                <a:cs typeface="Arial Narrow"/>
              </a:rPr>
              <a:t> </a:t>
            </a:r>
            <a:r>
              <a:rPr sz="2300" i="1" spc="-25" dirty="0">
                <a:solidFill>
                  <a:srgbClr val="231F20"/>
                </a:solidFill>
                <a:latin typeface="Arial Narrow"/>
                <a:cs typeface="Arial Narrow"/>
              </a:rPr>
              <a:t>et </a:t>
            </a:r>
            <a:r>
              <a:rPr sz="2300" i="1" spc="-140" dirty="0">
                <a:solidFill>
                  <a:srgbClr val="231F20"/>
                </a:solidFill>
                <a:latin typeface="Arial Narrow"/>
                <a:cs typeface="Arial Narrow"/>
              </a:rPr>
              <a:t>comptes</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l’on</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accumule</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0" dirty="0">
                <a:solidFill>
                  <a:srgbClr val="231F20"/>
                </a:solidFill>
                <a:latin typeface="Arial Narrow"/>
                <a:cs typeface="Arial Narrow"/>
              </a:rPr>
              <a:t>temps.</a:t>
            </a:r>
            <a:endParaRPr sz="2300" dirty="0">
              <a:latin typeface="Arial Narrow"/>
              <a:cs typeface="Arial Narrow"/>
            </a:endParaRPr>
          </a:p>
          <a:p>
            <a:pPr marL="12700" marR="10795">
              <a:lnSpc>
                <a:spcPct val="106000"/>
              </a:lnSpc>
              <a:spcBef>
                <a:spcPts val="1695"/>
              </a:spcBef>
            </a:pPr>
            <a:r>
              <a:rPr sz="2300" i="1" spc="-250" dirty="0">
                <a:solidFill>
                  <a:srgbClr val="231F20"/>
                </a:solidFill>
                <a:latin typeface="Arial Narrow"/>
                <a:cs typeface="Arial Narrow"/>
              </a:rPr>
              <a:t>En</a:t>
            </a:r>
            <a:r>
              <a:rPr sz="2300" i="1" spc="-185" dirty="0">
                <a:solidFill>
                  <a:srgbClr val="231F20"/>
                </a:solidFill>
                <a:latin typeface="Arial Narrow"/>
                <a:cs typeface="Arial Narrow"/>
              </a:rPr>
              <a:t> </a:t>
            </a:r>
            <a:r>
              <a:rPr sz="2300" i="1" spc="-135" dirty="0">
                <a:solidFill>
                  <a:srgbClr val="231F20"/>
                </a:solidFill>
                <a:latin typeface="Arial Narrow"/>
                <a:cs typeface="Arial Narrow"/>
              </a:rPr>
              <a:t>pratique,</a:t>
            </a:r>
            <a:r>
              <a:rPr sz="2300" i="1" spc="-180" dirty="0">
                <a:solidFill>
                  <a:srgbClr val="231F20"/>
                </a:solidFill>
                <a:latin typeface="Arial Narrow"/>
                <a:cs typeface="Arial Narrow"/>
              </a:rPr>
              <a:t> </a:t>
            </a:r>
            <a:r>
              <a:rPr sz="2300" i="1" spc="-30" dirty="0">
                <a:solidFill>
                  <a:srgbClr val="231F20"/>
                </a:solidFill>
                <a:latin typeface="Arial Narrow"/>
                <a:cs typeface="Arial Narrow"/>
              </a:rPr>
              <a:t>il</a:t>
            </a:r>
            <a:r>
              <a:rPr sz="2300" i="1" spc="-180" dirty="0">
                <a:solidFill>
                  <a:srgbClr val="231F20"/>
                </a:solidFill>
                <a:latin typeface="Arial Narrow"/>
                <a:cs typeface="Arial Narrow"/>
              </a:rPr>
              <a:t> </a:t>
            </a:r>
            <a:r>
              <a:rPr sz="2300" i="1" spc="-130" dirty="0">
                <a:solidFill>
                  <a:srgbClr val="231F20"/>
                </a:solidFill>
                <a:latin typeface="Arial Narrow"/>
                <a:cs typeface="Arial Narrow"/>
              </a:rPr>
              <a:t>existe</a:t>
            </a:r>
            <a:r>
              <a:rPr sz="2300" i="1" spc="-185" dirty="0">
                <a:solidFill>
                  <a:srgbClr val="231F20"/>
                </a:solidFill>
                <a:latin typeface="Arial Narrow"/>
                <a:cs typeface="Arial Narrow"/>
              </a:rPr>
              <a:t> </a:t>
            </a:r>
            <a:r>
              <a:rPr sz="2300" i="1" spc="-170" dirty="0">
                <a:solidFill>
                  <a:srgbClr val="231F20"/>
                </a:solidFill>
                <a:latin typeface="Arial Narrow"/>
                <a:cs typeface="Arial Narrow"/>
              </a:rPr>
              <a:t>de</a:t>
            </a:r>
            <a:r>
              <a:rPr sz="2300" i="1" spc="-180" dirty="0">
                <a:solidFill>
                  <a:srgbClr val="231F20"/>
                </a:solidFill>
                <a:latin typeface="Arial Narrow"/>
                <a:cs typeface="Arial Narrow"/>
              </a:rPr>
              <a:t> </a:t>
            </a:r>
            <a:r>
              <a:rPr sz="2300" i="1" spc="-175" dirty="0">
                <a:solidFill>
                  <a:srgbClr val="231F20"/>
                </a:solidFill>
                <a:latin typeface="Arial Narrow"/>
                <a:cs typeface="Arial Narrow"/>
              </a:rPr>
              <a:t>nombreuses</a:t>
            </a:r>
            <a:r>
              <a:rPr sz="2300" i="1" spc="-180" dirty="0">
                <a:solidFill>
                  <a:srgbClr val="231F20"/>
                </a:solidFill>
                <a:latin typeface="Arial Narrow"/>
                <a:cs typeface="Arial Narrow"/>
              </a:rPr>
              <a:t> </a:t>
            </a:r>
            <a:r>
              <a:rPr sz="2300" i="1" spc="-135" dirty="0">
                <a:solidFill>
                  <a:srgbClr val="231F20"/>
                </a:solidFill>
                <a:latin typeface="Arial Narrow"/>
                <a:cs typeface="Arial Narrow"/>
              </a:rPr>
              <a:t>solutions</a:t>
            </a:r>
            <a:r>
              <a:rPr sz="2300" i="1" spc="-185" dirty="0">
                <a:solidFill>
                  <a:srgbClr val="231F20"/>
                </a:solidFill>
                <a:latin typeface="Arial Narrow"/>
                <a:cs typeface="Arial Narrow"/>
              </a:rPr>
              <a:t> </a:t>
            </a:r>
            <a:r>
              <a:rPr sz="2300" i="1" spc="-114" dirty="0">
                <a:solidFill>
                  <a:srgbClr val="231F20"/>
                </a:solidFill>
                <a:latin typeface="Arial Narrow"/>
                <a:cs typeface="Arial Narrow"/>
              </a:rPr>
              <a:t>sur</a:t>
            </a:r>
            <a:r>
              <a:rPr sz="2300" i="1" spc="-180" dirty="0">
                <a:solidFill>
                  <a:srgbClr val="231F20"/>
                </a:solidFill>
                <a:latin typeface="Arial Narrow"/>
                <a:cs typeface="Arial Narrow"/>
              </a:rPr>
              <a:t> </a:t>
            </a:r>
            <a:r>
              <a:rPr sz="2300" i="1" spc="-125" dirty="0">
                <a:solidFill>
                  <a:srgbClr val="231F20"/>
                </a:solidFill>
                <a:latin typeface="Arial Narrow"/>
                <a:cs typeface="Arial Narrow"/>
              </a:rPr>
              <a:t>le</a:t>
            </a:r>
            <a:r>
              <a:rPr sz="2300" i="1" spc="-180" dirty="0">
                <a:solidFill>
                  <a:srgbClr val="231F20"/>
                </a:solidFill>
                <a:latin typeface="Arial Narrow"/>
                <a:cs typeface="Arial Narrow"/>
              </a:rPr>
              <a:t> </a:t>
            </a:r>
            <a:r>
              <a:rPr sz="2300" i="1" spc="-165" dirty="0">
                <a:solidFill>
                  <a:srgbClr val="231F20"/>
                </a:solidFill>
                <a:latin typeface="Arial Narrow"/>
                <a:cs typeface="Arial Narrow"/>
              </a:rPr>
              <a:t>marché.</a:t>
            </a:r>
            <a:r>
              <a:rPr sz="2300" i="1" spc="-185" dirty="0">
                <a:solidFill>
                  <a:srgbClr val="231F20"/>
                </a:solidFill>
                <a:latin typeface="Arial Narrow"/>
                <a:cs typeface="Arial Narrow"/>
              </a:rPr>
              <a:t> </a:t>
            </a:r>
            <a:r>
              <a:rPr sz="2300" i="1" spc="-315" dirty="0">
                <a:solidFill>
                  <a:srgbClr val="231F20"/>
                </a:solidFill>
                <a:latin typeface="Arial Narrow"/>
                <a:cs typeface="Arial Narrow"/>
              </a:rPr>
              <a:t>On</a:t>
            </a:r>
            <a:r>
              <a:rPr sz="2300" i="1" spc="-180" dirty="0">
                <a:solidFill>
                  <a:srgbClr val="231F20"/>
                </a:solidFill>
                <a:latin typeface="Arial Narrow"/>
                <a:cs typeface="Arial Narrow"/>
              </a:rPr>
              <a:t> </a:t>
            </a:r>
            <a:r>
              <a:rPr sz="2300" i="1" spc="-125" dirty="0">
                <a:solidFill>
                  <a:srgbClr val="231F20"/>
                </a:solidFill>
                <a:latin typeface="Arial Narrow"/>
                <a:cs typeface="Arial Narrow"/>
              </a:rPr>
              <a:t>peut</a:t>
            </a:r>
            <a:r>
              <a:rPr sz="2300" i="1" spc="-180" dirty="0">
                <a:solidFill>
                  <a:srgbClr val="231F20"/>
                </a:solidFill>
                <a:latin typeface="Arial Narrow"/>
                <a:cs typeface="Arial Narrow"/>
              </a:rPr>
              <a:t> </a:t>
            </a:r>
            <a:r>
              <a:rPr sz="2300" i="1" spc="-95" dirty="0">
                <a:solidFill>
                  <a:srgbClr val="231F20"/>
                </a:solidFill>
                <a:latin typeface="Arial Narrow"/>
                <a:cs typeface="Arial Narrow"/>
              </a:rPr>
              <a:t>citer,</a:t>
            </a:r>
            <a:r>
              <a:rPr sz="2300" i="1" spc="-185" dirty="0">
                <a:solidFill>
                  <a:srgbClr val="231F20"/>
                </a:solidFill>
                <a:latin typeface="Arial Narrow"/>
                <a:cs typeface="Arial Narrow"/>
              </a:rPr>
              <a:t> </a:t>
            </a:r>
            <a:r>
              <a:rPr sz="2300" i="1" spc="-125" dirty="0">
                <a:solidFill>
                  <a:srgbClr val="231F20"/>
                </a:solidFill>
                <a:latin typeface="Arial Narrow"/>
                <a:cs typeface="Arial Narrow"/>
              </a:rPr>
              <a:t>entre</a:t>
            </a:r>
            <a:r>
              <a:rPr sz="2300" i="1" spc="-180" dirty="0">
                <a:solidFill>
                  <a:srgbClr val="231F20"/>
                </a:solidFill>
                <a:latin typeface="Arial Narrow"/>
                <a:cs typeface="Arial Narrow"/>
              </a:rPr>
              <a:t> </a:t>
            </a:r>
            <a:r>
              <a:rPr sz="2300" i="1" spc="-145" dirty="0">
                <a:solidFill>
                  <a:srgbClr val="231F20"/>
                </a:solidFill>
                <a:latin typeface="Arial Narrow"/>
                <a:cs typeface="Arial Narrow"/>
              </a:rPr>
              <a:t>autres,</a:t>
            </a:r>
            <a:r>
              <a:rPr sz="2300" i="1" spc="-180" dirty="0">
                <a:solidFill>
                  <a:srgbClr val="231F20"/>
                </a:solidFill>
                <a:latin typeface="Arial Narrow"/>
                <a:cs typeface="Arial Narrow"/>
              </a:rPr>
              <a:t> </a:t>
            </a:r>
            <a:r>
              <a:rPr sz="2300" i="1" spc="-120" dirty="0">
                <a:solidFill>
                  <a:srgbClr val="231F20"/>
                </a:solidFill>
                <a:latin typeface="Arial Narrow"/>
                <a:cs typeface="Arial Narrow"/>
              </a:rPr>
              <a:t>parmi</a:t>
            </a:r>
            <a:r>
              <a:rPr sz="2300" i="1" spc="-185" dirty="0">
                <a:solidFill>
                  <a:srgbClr val="231F20"/>
                </a:solidFill>
                <a:latin typeface="Arial Narrow"/>
                <a:cs typeface="Arial Narrow"/>
              </a:rPr>
              <a:t> </a:t>
            </a:r>
            <a:r>
              <a:rPr sz="2300" i="1" spc="-25" dirty="0">
                <a:solidFill>
                  <a:srgbClr val="231F20"/>
                </a:solidFill>
                <a:latin typeface="Arial Narrow"/>
                <a:cs typeface="Arial Narrow"/>
              </a:rPr>
              <a:t>les </a:t>
            </a:r>
            <a:r>
              <a:rPr sz="2300" i="1" spc="-125" dirty="0">
                <a:solidFill>
                  <a:srgbClr val="231F20"/>
                </a:solidFill>
                <a:latin typeface="Arial Narrow"/>
                <a:cs typeface="Arial Narrow"/>
              </a:rPr>
              <a:t>logiciels</a:t>
            </a:r>
            <a:r>
              <a:rPr sz="2300" i="1" spc="-180" dirty="0">
                <a:solidFill>
                  <a:srgbClr val="231F20"/>
                </a:solidFill>
                <a:latin typeface="Arial Narrow"/>
                <a:cs typeface="Arial Narrow"/>
              </a:rPr>
              <a:t> </a:t>
            </a:r>
            <a:r>
              <a:rPr sz="2300" i="1" spc="-120" dirty="0">
                <a:solidFill>
                  <a:srgbClr val="231F20"/>
                </a:solidFill>
                <a:latin typeface="Arial Narrow"/>
                <a:cs typeface="Arial Narrow"/>
              </a:rPr>
              <a:t>libres</a:t>
            </a:r>
            <a:r>
              <a:rPr sz="2300" i="1" spc="-180" dirty="0">
                <a:solidFill>
                  <a:srgbClr val="231F20"/>
                </a:solidFill>
                <a:latin typeface="Arial Narrow"/>
                <a:cs typeface="Arial Narrow"/>
              </a:rPr>
              <a:t> </a:t>
            </a:r>
            <a:r>
              <a:rPr sz="2300" i="1" u="sng" spc="-245" dirty="0">
                <a:solidFill>
                  <a:srgbClr val="167C82"/>
                </a:solidFill>
                <a:uFill>
                  <a:solidFill>
                    <a:srgbClr val="167C82"/>
                  </a:solidFill>
                </a:uFill>
                <a:latin typeface="Arial Narrow"/>
                <a:cs typeface="Arial Narrow"/>
                <a:hlinkClick r:id="rId8"/>
              </a:rPr>
              <a:t>KeePass</a:t>
            </a:r>
            <a:r>
              <a:rPr sz="2300" i="1" spc="-180" dirty="0">
                <a:solidFill>
                  <a:srgbClr val="167C82"/>
                </a:solidFill>
                <a:latin typeface="Arial Narrow"/>
                <a:cs typeface="Arial Narrow"/>
                <a:hlinkClick r:id="rId8"/>
              </a:rPr>
              <a:t> </a:t>
            </a:r>
            <a:r>
              <a:rPr sz="2300" i="1" spc="-140" dirty="0">
                <a:solidFill>
                  <a:srgbClr val="231F20"/>
                </a:solidFill>
                <a:latin typeface="Arial Narrow"/>
                <a:cs typeface="Arial Narrow"/>
              </a:rPr>
              <a:t>(dont</a:t>
            </a:r>
            <a:r>
              <a:rPr sz="2300" i="1" spc="-180" dirty="0">
                <a:solidFill>
                  <a:srgbClr val="231F20"/>
                </a:solidFill>
                <a:latin typeface="Arial Narrow"/>
                <a:cs typeface="Arial Narrow"/>
              </a:rPr>
              <a:t> </a:t>
            </a:r>
            <a:r>
              <a:rPr sz="2300" i="1" spc="-100" dirty="0">
                <a:solidFill>
                  <a:srgbClr val="231F20"/>
                </a:solidFill>
                <a:latin typeface="Arial Narrow"/>
                <a:cs typeface="Arial Narrow"/>
              </a:rPr>
              <a:t>la</a:t>
            </a:r>
            <a:r>
              <a:rPr sz="2300" i="1" spc="-180" dirty="0">
                <a:solidFill>
                  <a:srgbClr val="231F20"/>
                </a:solidFill>
                <a:latin typeface="Arial Narrow"/>
                <a:cs typeface="Arial Narrow"/>
              </a:rPr>
              <a:t> </a:t>
            </a:r>
            <a:r>
              <a:rPr sz="2300" i="1" spc="-120" dirty="0">
                <a:solidFill>
                  <a:srgbClr val="231F20"/>
                </a:solidFill>
                <a:latin typeface="Arial Narrow"/>
                <a:cs typeface="Arial Narrow"/>
              </a:rPr>
              <a:t>sécurité</a:t>
            </a:r>
            <a:r>
              <a:rPr sz="2300" i="1" spc="-180" dirty="0">
                <a:solidFill>
                  <a:srgbClr val="231F20"/>
                </a:solidFill>
                <a:latin typeface="Arial Narrow"/>
                <a:cs typeface="Arial Narrow"/>
              </a:rPr>
              <a:t> </a:t>
            </a:r>
            <a:r>
              <a:rPr sz="2300" i="1" spc="-110" dirty="0">
                <a:solidFill>
                  <a:srgbClr val="231F20"/>
                </a:solidFill>
                <a:latin typeface="Arial Narrow"/>
                <a:cs typeface="Arial Narrow"/>
              </a:rPr>
              <a:t>a</a:t>
            </a:r>
            <a:r>
              <a:rPr sz="2300" i="1" spc="-180" dirty="0">
                <a:solidFill>
                  <a:srgbClr val="231F20"/>
                </a:solidFill>
                <a:latin typeface="Arial Narrow"/>
                <a:cs typeface="Arial Narrow"/>
              </a:rPr>
              <a:t> </a:t>
            </a:r>
            <a:r>
              <a:rPr sz="2300" i="1" spc="-125" dirty="0">
                <a:solidFill>
                  <a:srgbClr val="231F20"/>
                </a:solidFill>
                <a:latin typeface="Arial Narrow"/>
                <a:cs typeface="Arial Narrow"/>
              </a:rPr>
              <a:t>été</a:t>
            </a:r>
            <a:r>
              <a:rPr sz="2300" i="1" spc="-180" dirty="0">
                <a:solidFill>
                  <a:srgbClr val="231F20"/>
                </a:solidFill>
                <a:latin typeface="Arial Narrow"/>
                <a:cs typeface="Arial Narrow"/>
              </a:rPr>
              <a:t> évaluée </a:t>
            </a:r>
            <a:r>
              <a:rPr sz="2300" i="1" spc="-120" dirty="0">
                <a:solidFill>
                  <a:srgbClr val="231F20"/>
                </a:solidFill>
                <a:latin typeface="Arial Narrow"/>
                <a:cs typeface="Arial Narrow"/>
              </a:rPr>
              <a:t>par</a:t>
            </a:r>
            <a:r>
              <a:rPr sz="2300" i="1" spc="-180" dirty="0">
                <a:solidFill>
                  <a:srgbClr val="231F20"/>
                </a:solidFill>
                <a:latin typeface="Arial Narrow"/>
                <a:cs typeface="Arial Narrow"/>
              </a:rPr>
              <a:t> </a:t>
            </a:r>
            <a:r>
              <a:rPr sz="2300" i="1" spc="-270" dirty="0">
                <a:solidFill>
                  <a:srgbClr val="231F20"/>
                </a:solidFill>
                <a:latin typeface="Arial Narrow"/>
                <a:cs typeface="Arial Narrow"/>
              </a:rPr>
              <a:t>l’ANSSI),</a:t>
            </a:r>
            <a:r>
              <a:rPr sz="2300" i="1" spc="-180" dirty="0">
                <a:solidFill>
                  <a:srgbClr val="231F20"/>
                </a:solidFill>
                <a:latin typeface="Arial Narrow"/>
                <a:cs typeface="Arial Narrow"/>
              </a:rPr>
              <a:t> </a:t>
            </a:r>
            <a:r>
              <a:rPr sz="2300" i="1" u="sng" spc="-215" dirty="0">
                <a:solidFill>
                  <a:srgbClr val="167C82"/>
                </a:solidFill>
                <a:uFill>
                  <a:solidFill>
                    <a:srgbClr val="167C82"/>
                  </a:solidFill>
                </a:uFill>
                <a:latin typeface="Arial Narrow"/>
                <a:cs typeface="Arial Narrow"/>
                <a:hlinkClick r:id="rId9"/>
              </a:rPr>
              <a:t>Zenyway</a:t>
            </a:r>
            <a:r>
              <a:rPr sz="2300" i="1" spc="-105" dirty="0">
                <a:solidFill>
                  <a:srgbClr val="167C82"/>
                </a:solidFill>
                <a:latin typeface="Arial Narrow"/>
                <a:cs typeface="Arial Narrow"/>
                <a:hlinkClick r:id="rId9"/>
              </a:rPr>
              <a:t> </a:t>
            </a:r>
            <a:r>
              <a:rPr sz="2300" i="1" spc="-160" dirty="0">
                <a:solidFill>
                  <a:srgbClr val="231F20"/>
                </a:solidFill>
                <a:latin typeface="Arial Narrow"/>
                <a:cs typeface="Arial Narrow"/>
              </a:rPr>
              <a:t>ou</a:t>
            </a:r>
            <a:r>
              <a:rPr sz="2300" i="1" spc="-180" dirty="0">
                <a:solidFill>
                  <a:srgbClr val="231F20"/>
                </a:solidFill>
                <a:latin typeface="Arial Narrow"/>
                <a:cs typeface="Arial Narrow"/>
              </a:rPr>
              <a:t> </a:t>
            </a:r>
            <a:r>
              <a:rPr sz="2300" i="1" u="sng" spc="-85" dirty="0">
                <a:solidFill>
                  <a:srgbClr val="167C82"/>
                </a:solidFill>
                <a:uFill>
                  <a:solidFill>
                    <a:srgbClr val="167C82"/>
                  </a:solidFill>
                </a:uFill>
                <a:latin typeface="Arial Narrow"/>
                <a:cs typeface="Arial Narrow"/>
                <a:hlinkClick r:id="rId10"/>
              </a:rPr>
              <a:t>Passwordsafe</a:t>
            </a:r>
            <a:r>
              <a:rPr sz="2300" i="1" spc="-85" dirty="0">
                <a:solidFill>
                  <a:srgbClr val="231F20"/>
                </a:solidFill>
                <a:latin typeface="Arial Narrow"/>
                <a:cs typeface="Arial Narrow"/>
              </a:rPr>
              <a:t>.</a:t>
            </a:r>
            <a:endParaRPr sz="2300" dirty="0">
              <a:latin typeface="Arial Narrow"/>
              <a:cs typeface="Arial Narrow"/>
            </a:endParaRPr>
          </a:p>
        </p:txBody>
      </p:sp>
      <p:grpSp>
        <p:nvGrpSpPr>
          <p:cNvPr id="38" name="object 2">
            <a:extLst>
              <a:ext uri="{FF2B5EF4-FFF2-40B4-BE49-F238E27FC236}">
                <a16:creationId xmlns:a16="http://schemas.microsoft.com/office/drawing/2014/main" id="{22545137-8FAA-DCB7-EF06-53BC085596EB}"/>
              </a:ext>
            </a:extLst>
          </p:cNvPr>
          <p:cNvGrpSpPr/>
          <p:nvPr/>
        </p:nvGrpSpPr>
        <p:grpSpPr>
          <a:xfrm>
            <a:off x="0" y="0"/>
            <a:ext cx="20104100" cy="1543685"/>
            <a:chOff x="0" y="0"/>
            <a:chExt cx="20104100" cy="1543685"/>
          </a:xfrm>
        </p:grpSpPr>
        <p:sp>
          <p:nvSpPr>
            <p:cNvPr id="39" name="object 3">
              <a:extLst>
                <a:ext uri="{FF2B5EF4-FFF2-40B4-BE49-F238E27FC236}">
                  <a16:creationId xmlns:a16="http://schemas.microsoft.com/office/drawing/2014/main" id="{B352DBBA-D4DD-D11D-91CD-B5E3648F1BA0}"/>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0" name="object 4">
              <a:extLst>
                <a:ext uri="{FF2B5EF4-FFF2-40B4-BE49-F238E27FC236}">
                  <a16:creationId xmlns:a16="http://schemas.microsoft.com/office/drawing/2014/main" id="{BE05C462-E665-8A88-AB15-E80C30F5CD81}"/>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41" name="object 5">
              <a:extLst>
                <a:ext uri="{FF2B5EF4-FFF2-40B4-BE49-F238E27FC236}">
                  <a16:creationId xmlns:a16="http://schemas.microsoft.com/office/drawing/2014/main" id="{0BAA705E-F698-9F10-BB92-E6D8E601FD8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42" name="object 6">
              <a:extLst>
                <a:ext uri="{FF2B5EF4-FFF2-40B4-BE49-F238E27FC236}">
                  <a16:creationId xmlns:a16="http://schemas.microsoft.com/office/drawing/2014/main" id="{12528350-49EB-5A53-040B-602208B44235}"/>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43" name="object 7">
              <a:extLst>
                <a:ext uri="{FF2B5EF4-FFF2-40B4-BE49-F238E27FC236}">
                  <a16:creationId xmlns:a16="http://schemas.microsoft.com/office/drawing/2014/main" id="{41ACAC27-E8F9-0E28-A46B-106D8CDB9B6D}"/>
                </a:ext>
              </a:extLst>
            </p:cNvPr>
            <p:cNvPicPr/>
            <p:nvPr/>
          </p:nvPicPr>
          <p:blipFill>
            <a:blip r:embed="rId11" cstate="print"/>
            <a:stretch>
              <a:fillRect/>
            </a:stretch>
          </p:blipFill>
          <p:spPr>
            <a:xfrm>
              <a:off x="933586" y="160613"/>
              <a:ext cx="217867" cy="146560"/>
            </a:xfrm>
            <a:prstGeom prst="rect">
              <a:avLst/>
            </a:prstGeom>
          </p:spPr>
        </p:pic>
        <p:sp>
          <p:nvSpPr>
            <p:cNvPr id="44" name="object 8">
              <a:extLst>
                <a:ext uri="{FF2B5EF4-FFF2-40B4-BE49-F238E27FC236}">
                  <a16:creationId xmlns:a16="http://schemas.microsoft.com/office/drawing/2014/main" id="{7D72ECE0-702E-57FF-B785-26E154F94B95}"/>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45" name="object 9">
              <a:extLst>
                <a:ext uri="{FF2B5EF4-FFF2-40B4-BE49-F238E27FC236}">
                  <a16:creationId xmlns:a16="http://schemas.microsoft.com/office/drawing/2014/main" id="{3DE7A3A0-1938-9F14-83E8-704BE06BA45D}"/>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46" name="object 10">
              <a:extLst>
                <a:ext uri="{FF2B5EF4-FFF2-40B4-BE49-F238E27FC236}">
                  <a16:creationId xmlns:a16="http://schemas.microsoft.com/office/drawing/2014/main" id="{45142085-B974-4649-6A09-57CFDC607ABC}"/>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47" name="object 11">
            <a:extLst>
              <a:ext uri="{FF2B5EF4-FFF2-40B4-BE49-F238E27FC236}">
                <a16:creationId xmlns:a16="http://schemas.microsoft.com/office/drawing/2014/main" id="{87276F0D-7585-1759-E933-0796DAFD00BD}"/>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48" name="object 12">
            <a:extLst>
              <a:ext uri="{FF2B5EF4-FFF2-40B4-BE49-F238E27FC236}">
                <a16:creationId xmlns:a16="http://schemas.microsoft.com/office/drawing/2014/main" id="{43926D36-D83B-60F0-6DB5-0170A0EFD57B}"/>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49" name="object 17">
            <a:extLst>
              <a:ext uri="{FF2B5EF4-FFF2-40B4-BE49-F238E27FC236}">
                <a16:creationId xmlns:a16="http://schemas.microsoft.com/office/drawing/2014/main" id="{4AEA293D-5619-4E92-A937-E9ABC860D9A0}"/>
              </a:ext>
            </a:extLst>
          </p:cNvPr>
          <p:cNvPicPr/>
          <p:nvPr/>
        </p:nvPicPr>
        <p:blipFill>
          <a:blip r:embed="rId12" cstate="print"/>
          <a:stretch>
            <a:fillRect/>
          </a:stretch>
        </p:blipFill>
        <p:spPr>
          <a:xfrm>
            <a:off x="1322957" y="1586143"/>
            <a:ext cx="1340775" cy="1206526"/>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3" name="object 13"/>
          <p:cNvGrpSpPr/>
          <p:nvPr/>
        </p:nvGrpSpPr>
        <p:grpSpPr>
          <a:xfrm>
            <a:off x="5455195" y="6938186"/>
            <a:ext cx="5601970" cy="3291204"/>
            <a:chOff x="5455195" y="6938186"/>
            <a:chExt cx="5601970" cy="3291204"/>
          </a:xfrm>
        </p:grpSpPr>
        <p:sp>
          <p:nvSpPr>
            <p:cNvPr id="14" name="object 14"/>
            <p:cNvSpPr/>
            <p:nvPr/>
          </p:nvSpPr>
          <p:spPr>
            <a:xfrm>
              <a:off x="5455195" y="6938186"/>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sp>
          <p:nvSpPr>
            <p:cNvPr id="15" name="object 15"/>
            <p:cNvSpPr/>
            <p:nvPr/>
          </p:nvSpPr>
          <p:spPr>
            <a:xfrm>
              <a:off x="5582196" y="7065188"/>
              <a:ext cx="5286375" cy="2973705"/>
            </a:xfrm>
            <a:custGeom>
              <a:avLst/>
              <a:gdLst/>
              <a:ahLst/>
              <a:cxnLst/>
              <a:rect l="l" t="t" r="r" b="b"/>
              <a:pathLst>
                <a:path w="5286375" h="2973704">
                  <a:moveTo>
                    <a:pt x="5137016" y="0"/>
                  </a:moveTo>
                  <a:lnTo>
                    <a:pt x="148937" y="0"/>
                  </a:ln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close/>
                </a:path>
              </a:pathLst>
            </a:custGeom>
            <a:solidFill>
              <a:srgbClr val="FFFFFF"/>
            </a:solidFill>
          </p:spPr>
          <p:txBody>
            <a:bodyPr wrap="square" lIns="0" tIns="0" rIns="0" bIns="0" rtlCol="0"/>
            <a:lstStyle/>
            <a:p>
              <a:endParaRPr dirty="0"/>
            </a:p>
          </p:txBody>
        </p:sp>
        <p:sp>
          <p:nvSpPr>
            <p:cNvPr id="16" name="object 16"/>
            <p:cNvSpPr/>
            <p:nvPr/>
          </p:nvSpPr>
          <p:spPr>
            <a:xfrm>
              <a:off x="6311887" y="8706453"/>
              <a:ext cx="3968763" cy="979169"/>
            </a:xfrm>
            <a:custGeom>
              <a:avLst/>
              <a:gdLst/>
              <a:ahLst/>
              <a:cxnLst/>
              <a:rect l="l" t="t" r="r" b="b"/>
              <a:pathLst>
                <a:path w="3819525" h="979170">
                  <a:moveTo>
                    <a:pt x="3818877" y="228930"/>
                  </a:moveTo>
                  <a:lnTo>
                    <a:pt x="3818204" y="177812"/>
                  </a:lnTo>
                  <a:lnTo>
                    <a:pt x="3816616" y="126707"/>
                  </a:lnTo>
                  <a:lnTo>
                    <a:pt x="3814127" y="75603"/>
                  </a:lnTo>
                  <a:lnTo>
                    <a:pt x="3810736" y="24523"/>
                  </a:lnTo>
                  <a:lnTo>
                    <a:pt x="3770134" y="5651"/>
                  </a:lnTo>
                  <a:lnTo>
                    <a:pt x="3658171" y="4445"/>
                  </a:lnTo>
                  <a:lnTo>
                    <a:pt x="3544011" y="3390"/>
                  </a:lnTo>
                  <a:lnTo>
                    <a:pt x="3427933" y="2501"/>
                  </a:lnTo>
                  <a:lnTo>
                    <a:pt x="3310153" y="1752"/>
                  </a:lnTo>
                  <a:lnTo>
                    <a:pt x="3190913" y="1143"/>
                  </a:lnTo>
                  <a:lnTo>
                    <a:pt x="3070466" y="673"/>
                  </a:lnTo>
                  <a:lnTo>
                    <a:pt x="2949041" y="330"/>
                  </a:lnTo>
                  <a:lnTo>
                    <a:pt x="2826880" y="101"/>
                  </a:lnTo>
                  <a:lnTo>
                    <a:pt x="2704236" y="0"/>
                  </a:lnTo>
                  <a:lnTo>
                    <a:pt x="2519857" y="38"/>
                  </a:lnTo>
                  <a:lnTo>
                    <a:pt x="2335733" y="317"/>
                  </a:lnTo>
                  <a:lnTo>
                    <a:pt x="2152662" y="787"/>
                  </a:lnTo>
                  <a:lnTo>
                    <a:pt x="1971471" y="1447"/>
                  </a:lnTo>
                  <a:lnTo>
                    <a:pt x="1734185" y="2590"/>
                  </a:lnTo>
                  <a:lnTo>
                    <a:pt x="1503603" y="3962"/>
                  </a:lnTo>
                  <a:lnTo>
                    <a:pt x="1281645" y="5537"/>
                  </a:lnTo>
                  <a:lnTo>
                    <a:pt x="1019251" y="7696"/>
                  </a:lnTo>
                  <a:lnTo>
                    <a:pt x="777100" y="9982"/>
                  </a:lnTo>
                  <a:lnTo>
                    <a:pt x="518553" y="12763"/>
                  </a:lnTo>
                  <a:lnTo>
                    <a:pt x="269252" y="15849"/>
                  </a:lnTo>
                  <a:lnTo>
                    <a:pt x="107899" y="18161"/>
                  </a:lnTo>
                  <a:lnTo>
                    <a:pt x="66040" y="18834"/>
                  </a:lnTo>
                  <a:lnTo>
                    <a:pt x="15989" y="30441"/>
                  </a:lnTo>
                  <a:lnTo>
                    <a:pt x="457" y="373621"/>
                  </a:lnTo>
                  <a:lnTo>
                    <a:pt x="254" y="417017"/>
                  </a:lnTo>
                  <a:lnTo>
                    <a:pt x="26695" y="450684"/>
                  </a:lnTo>
                  <a:lnTo>
                    <a:pt x="74739" y="454126"/>
                  </a:lnTo>
                  <a:lnTo>
                    <a:pt x="141655" y="453948"/>
                  </a:lnTo>
                  <a:lnTo>
                    <a:pt x="271614" y="453745"/>
                  </a:lnTo>
                  <a:lnTo>
                    <a:pt x="396633" y="453758"/>
                  </a:lnTo>
                  <a:lnTo>
                    <a:pt x="517029" y="453974"/>
                  </a:lnTo>
                  <a:lnTo>
                    <a:pt x="633120" y="454355"/>
                  </a:lnTo>
                  <a:lnTo>
                    <a:pt x="745223" y="454901"/>
                  </a:lnTo>
                  <a:lnTo>
                    <a:pt x="853630" y="455587"/>
                  </a:lnTo>
                  <a:lnTo>
                    <a:pt x="958672" y="456387"/>
                  </a:lnTo>
                  <a:lnTo>
                    <a:pt x="1060653" y="457288"/>
                  </a:lnTo>
                  <a:lnTo>
                    <a:pt x="1208570" y="458800"/>
                  </a:lnTo>
                  <a:lnTo>
                    <a:pt x="1803742" y="465848"/>
                  </a:lnTo>
                  <a:lnTo>
                    <a:pt x="1936445" y="467245"/>
                  </a:lnTo>
                  <a:lnTo>
                    <a:pt x="2025103" y="468058"/>
                  </a:lnTo>
                  <a:lnTo>
                    <a:pt x="2114296" y="468744"/>
                  </a:lnTo>
                  <a:lnTo>
                    <a:pt x="2204326" y="469303"/>
                  </a:lnTo>
                  <a:lnTo>
                    <a:pt x="2295499" y="469696"/>
                  </a:lnTo>
                  <a:lnTo>
                    <a:pt x="2388133" y="469925"/>
                  </a:lnTo>
                  <a:lnTo>
                    <a:pt x="2482545" y="469950"/>
                  </a:lnTo>
                  <a:lnTo>
                    <a:pt x="2579027" y="469760"/>
                  </a:lnTo>
                  <a:lnTo>
                    <a:pt x="2628150" y="469582"/>
                  </a:lnTo>
                  <a:lnTo>
                    <a:pt x="2677909" y="469341"/>
                  </a:lnTo>
                  <a:lnTo>
                    <a:pt x="2728353" y="469036"/>
                  </a:lnTo>
                  <a:lnTo>
                    <a:pt x="2779496" y="468668"/>
                  </a:lnTo>
                  <a:lnTo>
                    <a:pt x="2831414" y="468236"/>
                  </a:lnTo>
                  <a:lnTo>
                    <a:pt x="2884106" y="467728"/>
                  </a:lnTo>
                  <a:lnTo>
                    <a:pt x="2937637" y="467156"/>
                  </a:lnTo>
                  <a:lnTo>
                    <a:pt x="2992043" y="466496"/>
                  </a:lnTo>
                  <a:lnTo>
                    <a:pt x="3047365" y="465772"/>
                  </a:lnTo>
                  <a:lnTo>
                    <a:pt x="3103626" y="464959"/>
                  </a:lnTo>
                  <a:lnTo>
                    <a:pt x="3160877" y="464070"/>
                  </a:lnTo>
                  <a:lnTo>
                    <a:pt x="3219158" y="463092"/>
                  </a:lnTo>
                  <a:lnTo>
                    <a:pt x="3278505" y="462038"/>
                  </a:lnTo>
                  <a:lnTo>
                    <a:pt x="3661803" y="454545"/>
                  </a:lnTo>
                  <a:lnTo>
                    <a:pt x="3727666" y="451053"/>
                  </a:lnTo>
                  <a:lnTo>
                    <a:pt x="3783368" y="437057"/>
                  </a:lnTo>
                  <a:lnTo>
                    <a:pt x="3814064" y="397027"/>
                  </a:lnTo>
                  <a:lnTo>
                    <a:pt x="3817518" y="331152"/>
                  </a:lnTo>
                  <a:lnTo>
                    <a:pt x="3818648" y="280035"/>
                  </a:lnTo>
                  <a:lnTo>
                    <a:pt x="3818877" y="228930"/>
                  </a:lnTo>
                  <a:close/>
                </a:path>
                <a:path w="3819525" h="979170">
                  <a:moveTo>
                    <a:pt x="3818902" y="548779"/>
                  </a:moveTo>
                  <a:lnTo>
                    <a:pt x="3811422" y="535482"/>
                  </a:lnTo>
                  <a:lnTo>
                    <a:pt x="3792207" y="528307"/>
                  </a:lnTo>
                  <a:lnTo>
                    <a:pt x="3767645" y="525373"/>
                  </a:lnTo>
                  <a:lnTo>
                    <a:pt x="3744163" y="524865"/>
                  </a:lnTo>
                  <a:lnTo>
                    <a:pt x="3677234" y="525043"/>
                  </a:lnTo>
                  <a:lnTo>
                    <a:pt x="3547287" y="525246"/>
                  </a:lnTo>
                  <a:lnTo>
                    <a:pt x="3422269" y="525233"/>
                  </a:lnTo>
                  <a:lnTo>
                    <a:pt x="3301860" y="525018"/>
                  </a:lnTo>
                  <a:lnTo>
                    <a:pt x="3185769" y="524637"/>
                  </a:lnTo>
                  <a:lnTo>
                    <a:pt x="3073679" y="524090"/>
                  </a:lnTo>
                  <a:lnTo>
                    <a:pt x="2965259" y="523405"/>
                  </a:lnTo>
                  <a:lnTo>
                    <a:pt x="2860217" y="522605"/>
                  </a:lnTo>
                  <a:lnTo>
                    <a:pt x="2758236" y="521703"/>
                  </a:lnTo>
                  <a:lnTo>
                    <a:pt x="2610320" y="520192"/>
                  </a:lnTo>
                  <a:lnTo>
                    <a:pt x="2015159" y="513143"/>
                  </a:lnTo>
                  <a:lnTo>
                    <a:pt x="1882457" y="511746"/>
                  </a:lnTo>
                  <a:lnTo>
                    <a:pt x="1793786" y="510933"/>
                  </a:lnTo>
                  <a:lnTo>
                    <a:pt x="1704594" y="510247"/>
                  </a:lnTo>
                  <a:lnTo>
                    <a:pt x="1614563" y="509689"/>
                  </a:lnTo>
                  <a:lnTo>
                    <a:pt x="1523390" y="509295"/>
                  </a:lnTo>
                  <a:lnTo>
                    <a:pt x="1430756" y="509066"/>
                  </a:lnTo>
                  <a:lnTo>
                    <a:pt x="1336357" y="509041"/>
                  </a:lnTo>
                  <a:lnTo>
                    <a:pt x="1239862" y="509231"/>
                  </a:lnTo>
                  <a:lnTo>
                    <a:pt x="1190739" y="509409"/>
                  </a:lnTo>
                  <a:lnTo>
                    <a:pt x="1140980" y="509651"/>
                  </a:lnTo>
                  <a:lnTo>
                    <a:pt x="1090549" y="509955"/>
                  </a:lnTo>
                  <a:lnTo>
                    <a:pt x="1039393" y="510324"/>
                  </a:lnTo>
                  <a:lnTo>
                    <a:pt x="987488" y="510755"/>
                  </a:lnTo>
                  <a:lnTo>
                    <a:pt x="934783" y="511263"/>
                  </a:lnTo>
                  <a:lnTo>
                    <a:pt x="881253" y="511835"/>
                  </a:lnTo>
                  <a:lnTo>
                    <a:pt x="826846" y="512495"/>
                  </a:lnTo>
                  <a:lnTo>
                    <a:pt x="771537" y="513219"/>
                  </a:lnTo>
                  <a:lnTo>
                    <a:pt x="715276" y="514032"/>
                  </a:lnTo>
                  <a:lnTo>
                    <a:pt x="658012" y="514921"/>
                  </a:lnTo>
                  <a:lnTo>
                    <a:pt x="599744" y="515899"/>
                  </a:lnTo>
                  <a:lnTo>
                    <a:pt x="540397" y="516953"/>
                  </a:lnTo>
                  <a:lnTo>
                    <a:pt x="157086" y="524446"/>
                  </a:lnTo>
                  <a:lnTo>
                    <a:pt x="91236" y="527939"/>
                  </a:lnTo>
                  <a:lnTo>
                    <a:pt x="35534" y="541934"/>
                  </a:lnTo>
                  <a:lnTo>
                    <a:pt x="4826" y="581964"/>
                  </a:lnTo>
                  <a:lnTo>
                    <a:pt x="1371" y="647839"/>
                  </a:lnTo>
                  <a:lnTo>
                    <a:pt x="241" y="698957"/>
                  </a:lnTo>
                  <a:lnTo>
                    <a:pt x="12" y="750062"/>
                  </a:lnTo>
                  <a:lnTo>
                    <a:pt x="698" y="801179"/>
                  </a:lnTo>
                  <a:lnTo>
                    <a:pt x="2273" y="852284"/>
                  </a:lnTo>
                  <a:lnTo>
                    <a:pt x="4762" y="903389"/>
                  </a:lnTo>
                  <a:lnTo>
                    <a:pt x="8166" y="954468"/>
                  </a:lnTo>
                  <a:lnTo>
                    <a:pt x="48755" y="973340"/>
                  </a:lnTo>
                  <a:lnTo>
                    <a:pt x="160731" y="974547"/>
                  </a:lnTo>
                  <a:lnTo>
                    <a:pt x="274878" y="975601"/>
                  </a:lnTo>
                  <a:lnTo>
                    <a:pt x="390969" y="976490"/>
                  </a:lnTo>
                  <a:lnTo>
                    <a:pt x="508749" y="977239"/>
                  </a:lnTo>
                  <a:lnTo>
                    <a:pt x="627976" y="977849"/>
                  </a:lnTo>
                  <a:lnTo>
                    <a:pt x="748436" y="978319"/>
                  </a:lnTo>
                  <a:lnTo>
                    <a:pt x="869861" y="978662"/>
                  </a:lnTo>
                  <a:lnTo>
                    <a:pt x="992009" y="978890"/>
                  </a:lnTo>
                  <a:lnTo>
                    <a:pt x="1114666" y="978992"/>
                  </a:lnTo>
                  <a:lnTo>
                    <a:pt x="1299032" y="978954"/>
                  </a:lnTo>
                  <a:lnTo>
                    <a:pt x="1483169" y="978674"/>
                  </a:lnTo>
                  <a:lnTo>
                    <a:pt x="1666227" y="978204"/>
                  </a:lnTo>
                  <a:lnTo>
                    <a:pt x="1847430" y="977544"/>
                  </a:lnTo>
                  <a:lnTo>
                    <a:pt x="2084705" y="976401"/>
                  </a:lnTo>
                  <a:lnTo>
                    <a:pt x="2315286" y="975029"/>
                  </a:lnTo>
                  <a:lnTo>
                    <a:pt x="2537256" y="973455"/>
                  </a:lnTo>
                  <a:lnTo>
                    <a:pt x="2799638" y="971296"/>
                  </a:lnTo>
                  <a:lnTo>
                    <a:pt x="3041789" y="969010"/>
                  </a:lnTo>
                  <a:lnTo>
                    <a:pt x="3300349" y="966228"/>
                  </a:lnTo>
                  <a:lnTo>
                    <a:pt x="3549637" y="963142"/>
                  </a:lnTo>
                  <a:lnTo>
                    <a:pt x="3711003" y="960831"/>
                  </a:lnTo>
                  <a:lnTo>
                    <a:pt x="3752850" y="960158"/>
                  </a:lnTo>
                  <a:lnTo>
                    <a:pt x="3802913" y="948550"/>
                  </a:lnTo>
                  <a:lnTo>
                    <a:pt x="3818432" y="605370"/>
                  </a:lnTo>
                  <a:lnTo>
                    <a:pt x="3818648" y="561962"/>
                  </a:lnTo>
                  <a:lnTo>
                    <a:pt x="3818902" y="548779"/>
                  </a:lnTo>
                  <a:close/>
                </a:path>
              </a:pathLst>
            </a:custGeom>
            <a:solidFill>
              <a:srgbClr val="D6EAE2"/>
            </a:solidFill>
          </p:spPr>
          <p:txBody>
            <a:bodyPr wrap="square" lIns="0" tIns="0" rIns="0" bIns="0" rtlCol="0"/>
            <a:lstStyle/>
            <a:p>
              <a:endParaRPr dirty="0"/>
            </a:p>
          </p:txBody>
        </p:sp>
      </p:grpSp>
      <p:sp>
        <p:nvSpPr>
          <p:cNvPr id="17" name="object 17"/>
          <p:cNvSpPr txBox="1"/>
          <p:nvPr/>
        </p:nvSpPr>
        <p:spPr>
          <a:xfrm>
            <a:off x="6345766" y="8285752"/>
            <a:ext cx="3785645" cy="800476"/>
          </a:xfrm>
          <a:prstGeom prst="rect">
            <a:avLst/>
          </a:prstGeom>
        </p:spPr>
        <p:txBody>
          <a:bodyPr vert="horz" wrap="square" lIns="0" tIns="12700" rIns="0" bIns="0" rtlCol="0">
            <a:spAutoFit/>
          </a:bodyPr>
          <a:lstStyle/>
          <a:p>
            <a:pPr marL="1174750">
              <a:lnSpc>
                <a:spcPct val="100000"/>
              </a:lnSpc>
              <a:spcBef>
                <a:spcPts val="100"/>
              </a:spcBef>
            </a:pPr>
            <a:r>
              <a:rPr lang="fr-FR" sz="1950" b="1" u="sng" spc="240" dirty="0">
                <a:solidFill>
                  <a:srgbClr val="231F20"/>
                </a:solidFill>
                <a:uFill>
                  <a:solidFill>
                    <a:srgbClr val="231F20"/>
                  </a:solidFill>
                </a:uFill>
                <a:latin typeface="Calibri"/>
                <a:cs typeface="Calibri"/>
              </a:rPr>
              <a:t>À</a:t>
            </a:r>
            <a:r>
              <a:rPr lang="fr-FR" sz="1950" b="1" u="sng" spc="-45" dirty="0">
                <a:solidFill>
                  <a:srgbClr val="231F20"/>
                </a:solidFill>
                <a:uFill>
                  <a:solidFill>
                    <a:srgbClr val="231F20"/>
                  </a:solidFill>
                </a:uFill>
                <a:latin typeface="Calibri"/>
                <a:cs typeface="Calibri"/>
              </a:rPr>
              <a:t> </a:t>
            </a:r>
            <a:r>
              <a:rPr lang="fr-FR" sz="1950" b="1" u="sng" spc="155" dirty="0">
                <a:solidFill>
                  <a:srgbClr val="231F20"/>
                </a:solidFill>
                <a:uFill>
                  <a:solidFill>
                    <a:srgbClr val="231F20"/>
                  </a:solidFill>
                </a:uFill>
                <a:latin typeface="Calibri"/>
                <a:cs typeface="Calibri"/>
              </a:rPr>
              <a:t>RETENIR</a:t>
            </a:r>
            <a:r>
              <a:rPr lang="fr-FR" sz="1950" b="1" spc="-45" dirty="0">
                <a:solidFill>
                  <a:srgbClr val="231F20"/>
                </a:solidFill>
                <a:latin typeface="Calibri"/>
                <a:cs typeface="Calibri"/>
              </a:rPr>
              <a:t> </a:t>
            </a:r>
            <a:r>
              <a:rPr lang="fr-FR" sz="1950" b="1" spc="-50" dirty="0">
                <a:solidFill>
                  <a:srgbClr val="231F20"/>
                </a:solidFill>
                <a:latin typeface="Calibri"/>
                <a:cs typeface="Calibri"/>
              </a:rPr>
              <a:t>:</a:t>
            </a:r>
            <a:endParaRPr lang="fr-FR" sz="1950" b="1" dirty="0">
              <a:latin typeface="Calibri"/>
              <a:cs typeface="Calibri"/>
            </a:endParaRPr>
          </a:p>
          <a:p>
            <a:pPr marL="12700" marR="5080">
              <a:lnSpc>
                <a:spcPts val="1130"/>
              </a:lnSpc>
              <a:spcBef>
                <a:spcPts val="1570"/>
              </a:spcBef>
            </a:pPr>
            <a:r>
              <a:rPr lang="fr-FR" sz="1050" b="1" spc="105" dirty="0">
                <a:solidFill>
                  <a:srgbClr val="231F20"/>
                </a:solidFill>
                <a:latin typeface="Calibri"/>
                <a:cs typeface="Calibri"/>
              </a:rPr>
              <a:t>SÉCURISEZ</a:t>
            </a:r>
            <a:r>
              <a:rPr lang="fr-FR" sz="1050" b="1" spc="35" dirty="0">
                <a:solidFill>
                  <a:srgbClr val="231F20"/>
                </a:solidFill>
                <a:latin typeface="Calibri"/>
                <a:cs typeface="Calibri"/>
              </a:rPr>
              <a:t> </a:t>
            </a:r>
            <a:r>
              <a:rPr lang="fr-FR" sz="1050" b="1" spc="130" dirty="0">
                <a:solidFill>
                  <a:srgbClr val="231F20"/>
                </a:solidFill>
                <a:latin typeface="Calibri"/>
                <a:cs typeface="Calibri"/>
              </a:rPr>
              <a:t>LES</a:t>
            </a:r>
            <a:r>
              <a:rPr lang="fr-FR" sz="1050" b="1" spc="40" dirty="0">
                <a:solidFill>
                  <a:srgbClr val="231F20"/>
                </a:solidFill>
                <a:latin typeface="Calibri"/>
                <a:cs typeface="Calibri"/>
              </a:rPr>
              <a:t> </a:t>
            </a:r>
            <a:r>
              <a:rPr lang="fr-FR" sz="1050" b="1" spc="55" dirty="0">
                <a:solidFill>
                  <a:srgbClr val="231F20"/>
                </a:solidFill>
                <a:latin typeface="Calibri"/>
                <a:cs typeface="Calibri"/>
              </a:rPr>
              <a:t>COMPTES</a:t>
            </a:r>
            <a:r>
              <a:rPr lang="fr-FR" sz="1050" b="1" spc="35" dirty="0">
                <a:solidFill>
                  <a:srgbClr val="231F20"/>
                </a:solidFill>
                <a:latin typeface="Calibri"/>
                <a:cs typeface="Calibri"/>
              </a:rPr>
              <a:t> </a:t>
            </a:r>
            <a:r>
              <a:rPr lang="fr-FR" sz="1050" b="1" spc="80" dirty="0">
                <a:solidFill>
                  <a:srgbClr val="231F20"/>
                </a:solidFill>
                <a:latin typeface="Calibri"/>
                <a:cs typeface="Calibri"/>
              </a:rPr>
              <a:t>ET</a:t>
            </a:r>
            <a:r>
              <a:rPr lang="fr-FR" sz="1050" b="1" spc="40" dirty="0">
                <a:solidFill>
                  <a:srgbClr val="231F20"/>
                </a:solidFill>
                <a:latin typeface="Calibri"/>
                <a:cs typeface="Calibri"/>
              </a:rPr>
              <a:t> </a:t>
            </a:r>
            <a:r>
              <a:rPr lang="fr-FR" sz="1050" b="1" spc="130" dirty="0">
                <a:solidFill>
                  <a:srgbClr val="231F20"/>
                </a:solidFill>
                <a:latin typeface="Calibri"/>
                <a:cs typeface="Calibri"/>
              </a:rPr>
              <a:t>LES</a:t>
            </a:r>
            <a:r>
              <a:rPr lang="fr-FR" sz="1050" b="1" spc="40" dirty="0">
                <a:solidFill>
                  <a:srgbClr val="231F20"/>
                </a:solidFill>
                <a:latin typeface="Calibri"/>
                <a:cs typeface="Calibri"/>
              </a:rPr>
              <a:t> </a:t>
            </a:r>
            <a:r>
              <a:rPr lang="fr-FR" sz="1050" b="1" spc="95" dirty="0">
                <a:solidFill>
                  <a:srgbClr val="231F20"/>
                </a:solidFill>
                <a:latin typeface="Calibri"/>
                <a:cs typeface="Calibri"/>
              </a:rPr>
              <a:t>APPAREILS</a:t>
            </a:r>
            <a:r>
              <a:rPr lang="fr-FR" sz="1050" b="1" spc="35" dirty="0">
                <a:solidFill>
                  <a:srgbClr val="231F20"/>
                </a:solidFill>
                <a:latin typeface="Calibri"/>
                <a:cs typeface="Calibri"/>
              </a:rPr>
              <a:t> </a:t>
            </a:r>
            <a:r>
              <a:rPr lang="fr-FR" sz="1050" b="1" spc="75" dirty="0">
                <a:solidFill>
                  <a:srgbClr val="231F20"/>
                </a:solidFill>
                <a:latin typeface="Calibri"/>
                <a:cs typeface="Calibri"/>
              </a:rPr>
              <a:t>AVEC</a:t>
            </a:r>
            <a:r>
              <a:rPr lang="fr-FR" sz="1050" b="1" spc="40" dirty="0">
                <a:solidFill>
                  <a:srgbClr val="231F20"/>
                </a:solidFill>
                <a:latin typeface="Calibri"/>
                <a:cs typeface="Calibri"/>
              </a:rPr>
              <a:t> </a:t>
            </a:r>
            <a:r>
              <a:rPr lang="fr-FR" sz="1050" b="1" spc="80" dirty="0">
                <a:solidFill>
                  <a:srgbClr val="231F20"/>
                </a:solidFill>
                <a:latin typeface="Calibri"/>
                <a:cs typeface="Calibri"/>
              </a:rPr>
              <a:t>DES</a:t>
            </a:r>
            <a:r>
              <a:rPr lang="fr-FR" sz="1050" b="1" spc="35" dirty="0">
                <a:solidFill>
                  <a:srgbClr val="231F20"/>
                </a:solidFill>
                <a:latin typeface="Calibri"/>
                <a:cs typeface="Calibri"/>
              </a:rPr>
              <a:t> </a:t>
            </a:r>
            <a:r>
              <a:rPr lang="fr-FR" sz="1050" b="1" spc="-20" dirty="0">
                <a:solidFill>
                  <a:srgbClr val="231F20"/>
                </a:solidFill>
                <a:latin typeface="Calibri"/>
                <a:cs typeface="Calibri"/>
              </a:rPr>
              <a:t>MOTS </a:t>
            </a:r>
            <a:r>
              <a:rPr lang="fr-FR" sz="1050" b="1" dirty="0">
                <a:solidFill>
                  <a:srgbClr val="231F20"/>
                </a:solidFill>
                <a:latin typeface="Calibri"/>
                <a:cs typeface="Calibri"/>
              </a:rPr>
              <a:t>DE</a:t>
            </a:r>
            <a:r>
              <a:rPr lang="fr-FR" sz="1050" b="1" spc="70" dirty="0">
                <a:solidFill>
                  <a:srgbClr val="231F20"/>
                </a:solidFill>
                <a:latin typeface="Calibri"/>
                <a:cs typeface="Calibri"/>
              </a:rPr>
              <a:t> </a:t>
            </a:r>
            <a:r>
              <a:rPr lang="fr-FR" sz="1050" b="1" spc="75" dirty="0">
                <a:solidFill>
                  <a:srgbClr val="231F20"/>
                </a:solidFill>
                <a:latin typeface="Calibri"/>
                <a:cs typeface="Calibri"/>
              </a:rPr>
              <a:t>PASSE </a:t>
            </a:r>
            <a:r>
              <a:rPr lang="fr-FR" sz="1050" b="1" spc="95" dirty="0">
                <a:solidFill>
                  <a:srgbClr val="231F20"/>
                </a:solidFill>
                <a:latin typeface="Calibri"/>
                <a:cs typeface="Calibri"/>
              </a:rPr>
              <a:t>ROBUSTES</a:t>
            </a:r>
            <a:r>
              <a:rPr lang="fr-FR" sz="1050" b="1" spc="75" dirty="0">
                <a:solidFill>
                  <a:srgbClr val="231F20"/>
                </a:solidFill>
                <a:latin typeface="Calibri"/>
                <a:cs typeface="Calibri"/>
              </a:rPr>
              <a:t> </a:t>
            </a:r>
            <a:r>
              <a:rPr lang="fr-FR" sz="1050" b="1" dirty="0">
                <a:solidFill>
                  <a:srgbClr val="231F20"/>
                </a:solidFill>
                <a:latin typeface="Calibri"/>
                <a:cs typeface="Calibri"/>
              </a:rPr>
              <a:t>OU</a:t>
            </a:r>
            <a:r>
              <a:rPr lang="fr-FR" sz="1050" b="1" spc="70" dirty="0">
                <a:solidFill>
                  <a:srgbClr val="231F20"/>
                </a:solidFill>
                <a:latin typeface="Calibri"/>
                <a:cs typeface="Calibri"/>
              </a:rPr>
              <a:t> </a:t>
            </a:r>
            <a:r>
              <a:rPr lang="fr-FR" sz="1050" b="1" spc="80" dirty="0">
                <a:solidFill>
                  <a:srgbClr val="231F20"/>
                </a:solidFill>
                <a:latin typeface="Calibri"/>
                <a:cs typeface="Calibri"/>
              </a:rPr>
              <a:t>DES</a:t>
            </a:r>
            <a:r>
              <a:rPr lang="fr-FR" sz="1050" b="1" spc="75" dirty="0">
                <a:solidFill>
                  <a:srgbClr val="231F20"/>
                </a:solidFill>
                <a:latin typeface="Calibri"/>
                <a:cs typeface="Calibri"/>
              </a:rPr>
              <a:t> </a:t>
            </a:r>
            <a:r>
              <a:rPr lang="fr-FR" sz="1050" b="1" spc="100" dirty="0">
                <a:solidFill>
                  <a:srgbClr val="231F20"/>
                </a:solidFill>
                <a:latin typeface="Calibri"/>
                <a:cs typeface="Calibri"/>
              </a:rPr>
              <a:t>PHRASES</a:t>
            </a:r>
            <a:r>
              <a:rPr lang="fr-FR" sz="1050" b="1" spc="75" dirty="0">
                <a:solidFill>
                  <a:srgbClr val="231F20"/>
                </a:solidFill>
                <a:latin typeface="Calibri"/>
                <a:cs typeface="Calibri"/>
              </a:rPr>
              <a:t> </a:t>
            </a:r>
            <a:r>
              <a:rPr lang="fr-FR" sz="1050" b="1" dirty="0">
                <a:solidFill>
                  <a:srgbClr val="231F20"/>
                </a:solidFill>
                <a:latin typeface="Calibri"/>
                <a:cs typeface="Calibri"/>
              </a:rPr>
              <a:t>DE</a:t>
            </a:r>
            <a:r>
              <a:rPr lang="fr-FR" sz="1050" b="1" spc="70" dirty="0">
                <a:solidFill>
                  <a:srgbClr val="231F20"/>
                </a:solidFill>
                <a:latin typeface="Calibri"/>
                <a:cs typeface="Calibri"/>
              </a:rPr>
              <a:t> </a:t>
            </a:r>
            <a:r>
              <a:rPr lang="fr-FR" sz="1050" b="1" spc="55" dirty="0">
                <a:solidFill>
                  <a:srgbClr val="231F20"/>
                </a:solidFill>
                <a:latin typeface="Calibri"/>
                <a:cs typeface="Calibri"/>
              </a:rPr>
              <a:t>PASSE</a:t>
            </a:r>
            <a:endParaRPr lang="fr-FR" sz="1050" b="1" dirty="0">
              <a:latin typeface="Calibri"/>
              <a:cs typeface="Calibri"/>
            </a:endParaRPr>
          </a:p>
        </p:txBody>
      </p:sp>
      <p:sp>
        <p:nvSpPr>
          <p:cNvPr id="18" name="object 18"/>
          <p:cNvSpPr txBox="1"/>
          <p:nvPr/>
        </p:nvSpPr>
        <p:spPr>
          <a:xfrm>
            <a:off x="6343487" y="9271969"/>
            <a:ext cx="3937163" cy="318292"/>
          </a:xfrm>
          <a:prstGeom prst="rect">
            <a:avLst/>
          </a:prstGeom>
        </p:spPr>
        <p:txBody>
          <a:bodyPr vert="horz" wrap="square" lIns="0" tIns="35560" rIns="0" bIns="0" rtlCol="0">
            <a:spAutoFit/>
          </a:bodyPr>
          <a:lstStyle/>
          <a:p>
            <a:pPr marL="12700" marR="5080">
              <a:lnSpc>
                <a:spcPts val="1130"/>
              </a:lnSpc>
              <a:spcBef>
                <a:spcPts val="280"/>
              </a:spcBef>
            </a:pPr>
            <a:r>
              <a:rPr lang="fr-FR" sz="1050" b="1" spc="85" dirty="0">
                <a:solidFill>
                  <a:srgbClr val="231F20"/>
                </a:solidFill>
                <a:latin typeface="Calibri"/>
                <a:cs typeface="Calibri"/>
              </a:rPr>
              <a:t>ASSUREZ-</a:t>
            </a:r>
            <a:r>
              <a:rPr lang="fr-FR" sz="1050" b="1" spc="65" dirty="0">
                <a:solidFill>
                  <a:srgbClr val="231F20"/>
                </a:solidFill>
                <a:latin typeface="Calibri"/>
                <a:cs typeface="Calibri"/>
              </a:rPr>
              <a:t>VOUS</a:t>
            </a:r>
            <a:r>
              <a:rPr lang="fr-FR" sz="1050" b="1" spc="35" dirty="0">
                <a:solidFill>
                  <a:srgbClr val="231F20"/>
                </a:solidFill>
                <a:latin typeface="Calibri"/>
                <a:cs typeface="Calibri"/>
              </a:rPr>
              <a:t> </a:t>
            </a:r>
            <a:r>
              <a:rPr lang="fr-FR" sz="1050" b="1" dirty="0">
                <a:solidFill>
                  <a:srgbClr val="231F20"/>
                </a:solidFill>
                <a:latin typeface="Calibri"/>
                <a:cs typeface="Calibri"/>
              </a:rPr>
              <a:t>QUE</a:t>
            </a:r>
            <a:r>
              <a:rPr lang="fr-FR" sz="1050" b="1" spc="40" dirty="0">
                <a:solidFill>
                  <a:srgbClr val="231F20"/>
                </a:solidFill>
                <a:latin typeface="Calibri"/>
                <a:cs typeface="Calibri"/>
              </a:rPr>
              <a:t> </a:t>
            </a:r>
            <a:r>
              <a:rPr lang="fr-FR" sz="1050" b="1" spc="114" dirty="0">
                <a:solidFill>
                  <a:srgbClr val="231F20"/>
                </a:solidFill>
                <a:latin typeface="Calibri"/>
                <a:cs typeface="Calibri"/>
              </a:rPr>
              <a:t>LES</a:t>
            </a:r>
            <a:r>
              <a:rPr lang="fr-FR" sz="1050" b="1" spc="40" dirty="0">
                <a:solidFill>
                  <a:srgbClr val="231F20"/>
                </a:solidFill>
                <a:latin typeface="Calibri"/>
                <a:cs typeface="Calibri"/>
              </a:rPr>
              <a:t> </a:t>
            </a:r>
            <a:r>
              <a:rPr lang="fr-FR" sz="1050" b="1" dirty="0">
                <a:solidFill>
                  <a:srgbClr val="231F20"/>
                </a:solidFill>
                <a:latin typeface="Calibri"/>
                <a:cs typeface="Calibri"/>
              </a:rPr>
              <a:t>MOTS</a:t>
            </a:r>
            <a:r>
              <a:rPr lang="fr-FR" sz="1050" b="1" spc="35" dirty="0">
                <a:solidFill>
                  <a:srgbClr val="231F20"/>
                </a:solidFill>
                <a:latin typeface="Calibri"/>
                <a:cs typeface="Calibri"/>
              </a:rPr>
              <a:t> </a:t>
            </a:r>
            <a:r>
              <a:rPr lang="fr-FR" sz="1050" b="1" dirty="0">
                <a:solidFill>
                  <a:srgbClr val="231F20"/>
                </a:solidFill>
                <a:latin typeface="Calibri"/>
                <a:cs typeface="Calibri"/>
              </a:rPr>
              <a:t>DE</a:t>
            </a:r>
            <a:r>
              <a:rPr lang="fr-FR" sz="1050" b="1" spc="40" dirty="0">
                <a:solidFill>
                  <a:srgbClr val="231F20"/>
                </a:solidFill>
                <a:latin typeface="Calibri"/>
                <a:cs typeface="Calibri"/>
              </a:rPr>
              <a:t> </a:t>
            </a:r>
            <a:r>
              <a:rPr lang="fr-FR" sz="1050" b="1" spc="55" dirty="0">
                <a:solidFill>
                  <a:srgbClr val="231F20"/>
                </a:solidFill>
                <a:latin typeface="Calibri"/>
                <a:cs typeface="Calibri"/>
              </a:rPr>
              <a:t>PASSE</a:t>
            </a:r>
            <a:r>
              <a:rPr lang="fr-FR" sz="1050" b="1" spc="40" dirty="0">
                <a:solidFill>
                  <a:srgbClr val="231F20"/>
                </a:solidFill>
                <a:latin typeface="Calibri"/>
                <a:cs typeface="Calibri"/>
              </a:rPr>
              <a:t> </a:t>
            </a:r>
            <a:r>
              <a:rPr lang="fr-FR" sz="1050" b="1" dirty="0">
                <a:solidFill>
                  <a:srgbClr val="231F20"/>
                </a:solidFill>
                <a:latin typeface="Calibri"/>
                <a:cs typeface="Calibri"/>
              </a:rPr>
              <a:t>OU</a:t>
            </a:r>
            <a:r>
              <a:rPr lang="fr-FR" sz="1050" b="1" spc="40" dirty="0">
                <a:solidFill>
                  <a:srgbClr val="231F20"/>
                </a:solidFill>
                <a:latin typeface="Calibri"/>
                <a:cs typeface="Calibri"/>
              </a:rPr>
              <a:t> </a:t>
            </a:r>
            <a:r>
              <a:rPr lang="fr-FR" sz="1050" b="1" spc="85" dirty="0">
                <a:solidFill>
                  <a:srgbClr val="231F20"/>
                </a:solidFill>
                <a:latin typeface="Calibri"/>
                <a:cs typeface="Calibri"/>
              </a:rPr>
              <a:t>PHRASES</a:t>
            </a:r>
            <a:r>
              <a:rPr lang="fr-FR" sz="1050" b="1" spc="35" dirty="0">
                <a:solidFill>
                  <a:srgbClr val="231F20"/>
                </a:solidFill>
                <a:latin typeface="Calibri"/>
                <a:cs typeface="Calibri"/>
              </a:rPr>
              <a:t> </a:t>
            </a:r>
            <a:r>
              <a:rPr lang="fr-FR" sz="1050" b="1" dirty="0">
                <a:solidFill>
                  <a:srgbClr val="231F20"/>
                </a:solidFill>
                <a:latin typeface="Calibri"/>
                <a:cs typeface="Calibri"/>
              </a:rPr>
              <a:t>DE</a:t>
            </a:r>
            <a:r>
              <a:rPr lang="fr-FR" sz="1050" b="1" spc="40" dirty="0">
                <a:solidFill>
                  <a:srgbClr val="231F20"/>
                </a:solidFill>
                <a:latin typeface="Calibri"/>
                <a:cs typeface="Calibri"/>
              </a:rPr>
              <a:t> </a:t>
            </a:r>
            <a:r>
              <a:rPr lang="fr-FR" sz="1050" b="1" spc="45" dirty="0">
                <a:solidFill>
                  <a:srgbClr val="231F20"/>
                </a:solidFill>
                <a:latin typeface="Calibri"/>
                <a:cs typeface="Calibri"/>
              </a:rPr>
              <a:t>PASSE </a:t>
            </a:r>
            <a:r>
              <a:rPr lang="fr-FR" sz="1050" b="1" spc="90" dirty="0">
                <a:solidFill>
                  <a:srgbClr val="231F20"/>
                </a:solidFill>
                <a:latin typeface="Calibri"/>
                <a:cs typeface="Calibri"/>
              </a:rPr>
              <a:t>SONT</a:t>
            </a:r>
            <a:r>
              <a:rPr lang="fr-FR" sz="1050" b="1" spc="50" dirty="0">
                <a:solidFill>
                  <a:srgbClr val="231F20"/>
                </a:solidFill>
                <a:latin typeface="Calibri"/>
                <a:cs typeface="Calibri"/>
              </a:rPr>
              <a:t> </a:t>
            </a:r>
            <a:r>
              <a:rPr lang="fr-FR" sz="1050" b="1" dirty="0">
                <a:solidFill>
                  <a:srgbClr val="231F20"/>
                </a:solidFill>
                <a:latin typeface="Calibri"/>
                <a:cs typeface="Calibri"/>
              </a:rPr>
              <a:t>UNIQUES</a:t>
            </a:r>
            <a:r>
              <a:rPr lang="fr-FR" sz="1050" b="1" spc="55" dirty="0">
                <a:solidFill>
                  <a:srgbClr val="231F20"/>
                </a:solidFill>
                <a:latin typeface="Calibri"/>
                <a:cs typeface="Calibri"/>
              </a:rPr>
              <a:t> </a:t>
            </a:r>
            <a:r>
              <a:rPr lang="fr-FR" sz="1050" b="1" spc="75" dirty="0">
                <a:solidFill>
                  <a:srgbClr val="231F20"/>
                </a:solidFill>
                <a:latin typeface="Calibri"/>
                <a:cs typeface="Calibri"/>
              </a:rPr>
              <a:t>POUR</a:t>
            </a:r>
            <a:r>
              <a:rPr lang="fr-FR" sz="1050" b="1" spc="55" dirty="0">
                <a:solidFill>
                  <a:srgbClr val="231F20"/>
                </a:solidFill>
                <a:latin typeface="Calibri"/>
                <a:cs typeface="Calibri"/>
              </a:rPr>
              <a:t> </a:t>
            </a:r>
            <a:r>
              <a:rPr lang="fr-FR" sz="1050" b="1" spc="50" dirty="0">
                <a:solidFill>
                  <a:srgbClr val="231F20"/>
                </a:solidFill>
                <a:latin typeface="Calibri"/>
                <a:cs typeface="Calibri"/>
              </a:rPr>
              <a:t>CHAQUE </a:t>
            </a:r>
            <a:r>
              <a:rPr lang="fr-FR" sz="1050" b="1" dirty="0">
                <a:solidFill>
                  <a:srgbClr val="231F20"/>
                </a:solidFill>
                <a:latin typeface="Calibri"/>
                <a:cs typeface="Calibri"/>
              </a:rPr>
              <a:t>COMPTE</a:t>
            </a:r>
            <a:r>
              <a:rPr lang="fr-FR" sz="1050" b="1" spc="55" dirty="0">
                <a:solidFill>
                  <a:srgbClr val="231F20"/>
                </a:solidFill>
                <a:latin typeface="Calibri"/>
                <a:cs typeface="Calibri"/>
              </a:rPr>
              <a:t> </a:t>
            </a:r>
            <a:r>
              <a:rPr lang="fr-FR" sz="1050" b="1" spc="70" dirty="0">
                <a:solidFill>
                  <a:srgbClr val="231F20"/>
                </a:solidFill>
                <a:latin typeface="Calibri"/>
                <a:cs typeface="Calibri"/>
              </a:rPr>
              <a:t>ET</a:t>
            </a:r>
            <a:r>
              <a:rPr lang="fr-FR" sz="1050" b="1" spc="55" dirty="0">
                <a:solidFill>
                  <a:srgbClr val="231F20"/>
                </a:solidFill>
                <a:latin typeface="Calibri"/>
                <a:cs typeface="Calibri"/>
              </a:rPr>
              <a:t> </a:t>
            </a:r>
            <a:r>
              <a:rPr lang="fr-FR" sz="1050" b="1" spc="50" dirty="0">
                <a:solidFill>
                  <a:srgbClr val="231F20"/>
                </a:solidFill>
                <a:latin typeface="Calibri"/>
                <a:cs typeface="Calibri"/>
              </a:rPr>
              <a:t>CHAQUE </a:t>
            </a:r>
            <a:r>
              <a:rPr lang="fr-FR" sz="1050" b="1" spc="60" dirty="0">
                <a:solidFill>
                  <a:srgbClr val="231F20"/>
                </a:solidFill>
                <a:latin typeface="Calibri"/>
                <a:cs typeface="Calibri"/>
              </a:rPr>
              <a:t>APPAREIL</a:t>
            </a:r>
            <a:endParaRPr lang="fr-FR" sz="1050" b="1" dirty="0">
              <a:latin typeface="Calibri"/>
              <a:cs typeface="Calibri"/>
            </a:endParaRPr>
          </a:p>
        </p:txBody>
      </p:sp>
      <p:grpSp>
        <p:nvGrpSpPr>
          <p:cNvPr id="19" name="object 19"/>
          <p:cNvGrpSpPr/>
          <p:nvPr/>
        </p:nvGrpSpPr>
        <p:grpSpPr>
          <a:xfrm>
            <a:off x="2299458" y="4471874"/>
            <a:ext cx="8611235" cy="5608955"/>
            <a:chOff x="2299458" y="4471874"/>
            <a:chExt cx="8611235" cy="5608955"/>
          </a:xfrm>
        </p:grpSpPr>
        <p:sp>
          <p:nvSpPr>
            <p:cNvPr id="20" name="object 20"/>
            <p:cNvSpPr/>
            <p:nvPr/>
          </p:nvSpPr>
          <p:spPr>
            <a:xfrm>
              <a:off x="8059219" y="8133637"/>
              <a:ext cx="349250" cy="157480"/>
            </a:xfrm>
            <a:custGeom>
              <a:avLst/>
              <a:gdLst/>
              <a:ahLst/>
              <a:cxnLst/>
              <a:rect l="l" t="t" r="r" b="b"/>
              <a:pathLst>
                <a:path w="349250" h="157479">
                  <a:moveTo>
                    <a:pt x="174429" y="157309"/>
                  </a:moveTo>
                  <a:lnTo>
                    <a:pt x="106533" y="150820"/>
                  </a:lnTo>
                  <a:lnTo>
                    <a:pt x="51089" y="133125"/>
                  </a:lnTo>
                  <a:lnTo>
                    <a:pt x="13707" y="106879"/>
                  </a:lnTo>
                  <a:lnTo>
                    <a:pt x="0" y="74741"/>
                  </a:lnTo>
                  <a:lnTo>
                    <a:pt x="7332" y="50979"/>
                  </a:lnTo>
                  <a:lnTo>
                    <a:pt x="27905" y="29929"/>
                  </a:lnTo>
                  <a:lnTo>
                    <a:pt x="59585" y="12598"/>
                  </a:lnTo>
                  <a:lnTo>
                    <a:pt x="100238" y="0"/>
                  </a:lnTo>
                  <a:lnTo>
                    <a:pt x="100238" y="3430"/>
                  </a:lnTo>
                  <a:lnTo>
                    <a:pt x="99659" y="2224"/>
                  </a:lnTo>
                  <a:lnTo>
                    <a:pt x="98592" y="4644"/>
                  </a:lnTo>
                  <a:lnTo>
                    <a:pt x="97779" y="10084"/>
                  </a:lnTo>
                  <a:lnTo>
                    <a:pt x="100238" y="11642"/>
                  </a:lnTo>
                  <a:lnTo>
                    <a:pt x="100238" y="26069"/>
                  </a:lnTo>
                  <a:lnTo>
                    <a:pt x="100369" y="37037"/>
                  </a:lnTo>
                  <a:lnTo>
                    <a:pt x="99659" y="35572"/>
                  </a:lnTo>
                  <a:lnTo>
                    <a:pt x="98592" y="37976"/>
                  </a:lnTo>
                  <a:lnTo>
                    <a:pt x="97779" y="43419"/>
                  </a:lnTo>
                  <a:lnTo>
                    <a:pt x="100238" y="44985"/>
                  </a:lnTo>
                  <a:lnTo>
                    <a:pt x="100238" y="54505"/>
                  </a:lnTo>
                  <a:lnTo>
                    <a:pt x="106057" y="71888"/>
                  </a:lnTo>
                  <a:lnTo>
                    <a:pt x="122056" y="86130"/>
                  </a:lnTo>
                  <a:lnTo>
                    <a:pt x="145828" y="95785"/>
                  </a:lnTo>
                  <a:lnTo>
                    <a:pt x="174971" y="99406"/>
                  </a:lnTo>
                  <a:lnTo>
                    <a:pt x="204127" y="95998"/>
                  </a:lnTo>
                  <a:lnTo>
                    <a:pt x="227677" y="86682"/>
                  </a:lnTo>
                  <a:lnTo>
                    <a:pt x="243733" y="72832"/>
                  </a:lnTo>
                  <a:lnTo>
                    <a:pt x="250209" y="55155"/>
                  </a:lnTo>
                  <a:lnTo>
                    <a:pt x="250103" y="50208"/>
                  </a:lnTo>
                  <a:lnTo>
                    <a:pt x="250123" y="45902"/>
                  </a:lnTo>
                  <a:lnTo>
                    <a:pt x="250533" y="44531"/>
                  </a:lnTo>
                  <a:lnTo>
                    <a:pt x="249765" y="42425"/>
                  </a:lnTo>
                  <a:lnTo>
                    <a:pt x="249991" y="26069"/>
                  </a:lnTo>
                  <a:lnTo>
                    <a:pt x="249991" y="22451"/>
                  </a:lnTo>
                  <a:lnTo>
                    <a:pt x="250209" y="21821"/>
                  </a:lnTo>
                  <a:lnTo>
                    <a:pt x="250103" y="16871"/>
                  </a:lnTo>
                  <a:lnTo>
                    <a:pt x="250123" y="12854"/>
                  </a:lnTo>
                  <a:lnTo>
                    <a:pt x="250441" y="11530"/>
                  </a:lnTo>
                  <a:lnTo>
                    <a:pt x="249991" y="9812"/>
                  </a:lnTo>
                  <a:lnTo>
                    <a:pt x="290117" y="12950"/>
                  </a:lnTo>
                  <a:lnTo>
                    <a:pt x="341636" y="51154"/>
                  </a:lnTo>
                  <a:lnTo>
                    <a:pt x="348858" y="74741"/>
                  </a:lnTo>
                  <a:lnTo>
                    <a:pt x="335150" y="106879"/>
                  </a:lnTo>
                  <a:lnTo>
                    <a:pt x="297768" y="133125"/>
                  </a:lnTo>
                  <a:lnTo>
                    <a:pt x="242323" y="150820"/>
                  </a:lnTo>
                  <a:lnTo>
                    <a:pt x="174429" y="157309"/>
                  </a:lnTo>
                  <a:close/>
                </a:path>
              </a:pathLst>
            </a:custGeom>
            <a:solidFill>
              <a:srgbClr val="EDEDED"/>
            </a:solidFill>
          </p:spPr>
          <p:txBody>
            <a:bodyPr wrap="square" lIns="0" tIns="0" rIns="0" bIns="0" rtlCol="0"/>
            <a:lstStyle/>
            <a:p>
              <a:endParaRPr dirty="0"/>
            </a:p>
          </p:txBody>
        </p:sp>
        <p:pic>
          <p:nvPicPr>
            <p:cNvPr id="21" name="object 21"/>
            <p:cNvPicPr/>
            <p:nvPr/>
          </p:nvPicPr>
          <p:blipFill>
            <a:blip r:embed="rId2" cstate="print"/>
            <a:stretch>
              <a:fillRect/>
            </a:stretch>
          </p:blipFill>
          <p:spPr>
            <a:xfrm>
              <a:off x="8156997" y="8048265"/>
              <a:ext cx="153409" cy="184780"/>
            </a:xfrm>
            <a:prstGeom prst="rect">
              <a:avLst/>
            </a:prstGeom>
          </p:spPr>
        </p:pic>
        <p:sp>
          <p:nvSpPr>
            <p:cNvPr id="22" name="object 22"/>
            <p:cNvSpPr/>
            <p:nvPr/>
          </p:nvSpPr>
          <p:spPr>
            <a:xfrm>
              <a:off x="8048320" y="7645037"/>
              <a:ext cx="386715" cy="441959"/>
            </a:xfrm>
            <a:custGeom>
              <a:avLst/>
              <a:gdLst/>
              <a:ahLst/>
              <a:cxnLst/>
              <a:rect l="l" t="t" r="r" b="b"/>
              <a:pathLst>
                <a:path w="386715" h="441959">
                  <a:moveTo>
                    <a:pt x="386600" y="190461"/>
                  </a:moveTo>
                  <a:lnTo>
                    <a:pt x="381495" y="146786"/>
                  </a:lnTo>
                  <a:lnTo>
                    <a:pt x="366941" y="106692"/>
                  </a:lnTo>
                  <a:lnTo>
                    <a:pt x="344119" y="71335"/>
                  </a:lnTo>
                  <a:lnTo>
                    <a:pt x="314185" y="41833"/>
                  </a:lnTo>
                  <a:lnTo>
                    <a:pt x="278295" y="19354"/>
                  </a:lnTo>
                  <a:lnTo>
                    <a:pt x="237604" y="5029"/>
                  </a:lnTo>
                  <a:lnTo>
                    <a:pt x="193281" y="0"/>
                  </a:lnTo>
                  <a:lnTo>
                    <a:pt x="148971" y="5029"/>
                  </a:lnTo>
                  <a:lnTo>
                    <a:pt x="108280" y="19354"/>
                  </a:lnTo>
                  <a:lnTo>
                    <a:pt x="72390" y="41833"/>
                  </a:lnTo>
                  <a:lnTo>
                    <a:pt x="42456" y="71335"/>
                  </a:lnTo>
                  <a:lnTo>
                    <a:pt x="19646" y="106692"/>
                  </a:lnTo>
                  <a:lnTo>
                    <a:pt x="5105" y="146786"/>
                  </a:lnTo>
                  <a:lnTo>
                    <a:pt x="0" y="190461"/>
                  </a:lnTo>
                  <a:lnTo>
                    <a:pt x="5105" y="234124"/>
                  </a:lnTo>
                  <a:lnTo>
                    <a:pt x="19646" y="274218"/>
                  </a:lnTo>
                  <a:lnTo>
                    <a:pt x="42456" y="309587"/>
                  </a:lnTo>
                  <a:lnTo>
                    <a:pt x="57200" y="324129"/>
                  </a:lnTo>
                  <a:lnTo>
                    <a:pt x="55562" y="324078"/>
                  </a:lnTo>
                  <a:lnTo>
                    <a:pt x="87706" y="356717"/>
                  </a:lnTo>
                  <a:lnTo>
                    <a:pt x="104330" y="379818"/>
                  </a:lnTo>
                  <a:lnTo>
                    <a:pt x="110756" y="404406"/>
                  </a:lnTo>
                  <a:lnTo>
                    <a:pt x="112306" y="441464"/>
                  </a:lnTo>
                  <a:lnTo>
                    <a:pt x="261099" y="441464"/>
                  </a:lnTo>
                  <a:lnTo>
                    <a:pt x="273926" y="393712"/>
                  </a:lnTo>
                  <a:lnTo>
                    <a:pt x="299212" y="348983"/>
                  </a:lnTo>
                  <a:lnTo>
                    <a:pt x="314185" y="339077"/>
                  </a:lnTo>
                  <a:lnTo>
                    <a:pt x="318211" y="335102"/>
                  </a:lnTo>
                  <a:lnTo>
                    <a:pt x="323367" y="331343"/>
                  </a:lnTo>
                  <a:lnTo>
                    <a:pt x="322059" y="331317"/>
                  </a:lnTo>
                  <a:lnTo>
                    <a:pt x="344119" y="309587"/>
                  </a:lnTo>
                  <a:lnTo>
                    <a:pt x="366941" y="274218"/>
                  </a:lnTo>
                  <a:lnTo>
                    <a:pt x="381495" y="234124"/>
                  </a:lnTo>
                  <a:lnTo>
                    <a:pt x="386600" y="190461"/>
                  </a:lnTo>
                  <a:close/>
                </a:path>
              </a:pathLst>
            </a:custGeom>
            <a:solidFill>
              <a:srgbClr val="9BCCC1"/>
            </a:solidFill>
          </p:spPr>
          <p:txBody>
            <a:bodyPr wrap="square" lIns="0" tIns="0" rIns="0" bIns="0" rtlCol="0"/>
            <a:lstStyle/>
            <a:p>
              <a:endParaRPr dirty="0"/>
            </a:p>
          </p:txBody>
        </p:sp>
        <p:sp>
          <p:nvSpPr>
            <p:cNvPr id="23" name="object 23"/>
            <p:cNvSpPr/>
            <p:nvPr/>
          </p:nvSpPr>
          <p:spPr>
            <a:xfrm>
              <a:off x="8079008" y="7676417"/>
              <a:ext cx="284480" cy="243840"/>
            </a:xfrm>
            <a:custGeom>
              <a:avLst/>
              <a:gdLst/>
              <a:ahLst/>
              <a:cxnLst/>
              <a:rect l="l" t="t" r="r" b="b"/>
              <a:pathLst>
                <a:path w="284479" h="243840">
                  <a:moveTo>
                    <a:pt x="125698" y="243388"/>
                  </a:moveTo>
                  <a:lnTo>
                    <a:pt x="70441" y="238002"/>
                  </a:lnTo>
                  <a:lnTo>
                    <a:pt x="31189" y="219914"/>
                  </a:lnTo>
                  <a:lnTo>
                    <a:pt x="7768" y="186231"/>
                  </a:lnTo>
                  <a:lnTo>
                    <a:pt x="0" y="134059"/>
                  </a:lnTo>
                  <a:lnTo>
                    <a:pt x="8868" y="88176"/>
                  </a:lnTo>
                  <a:lnTo>
                    <a:pt x="33133" y="50937"/>
                  </a:lnTo>
                  <a:lnTo>
                    <a:pt x="69283" y="23233"/>
                  </a:lnTo>
                  <a:lnTo>
                    <a:pt x="113807" y="5956"/>
                  </a:lnTo>
                  <a:lnTo>
                    <a:pt x="163193" y="0"/>
                  </a:lnTo>
                  <a:lnTo>
                    <a:pt x="217731" y="8728"/>
                  </a:lnTo>
                  <a:lnTo>
                    <a:pt x="255413" y="34169"/>
                  </a:lnTo>
                  <a:lnTo>
                    <a:pt x="277267" y="75206"/>
                  </a:lnTo>
                  <a:lnTo>
                    <a:pt x="284323" y="130722"/>
                  </a:lnTo>
                  <a:lnTo>
                    <a:pt x="275930" y="174381"/>
                  </a:lnTo>
                  <a:lnTo>
                    <a:pt x="252800" y="206314"/>
                  </a:lnTo>
                  <a:lnTo>
                    <a:pt x="218003" y="227685"/>
                  </a:lnTo>
                  <a:lnTo>
                    <a:pt x="174612" y="239656"/>
                  </a:lnTo>
                  <a:lnTo>
                    <a:pt x="125698" y="243388"/>
                  </a:lnTo>
                  <a:close/>
                </a:path>
              </a:pathLst>
            </a:custGeom>
            <a:solidFill>
              <a:srgbClr val="BADBD3"/>
            </a:solidFill>
          </p:spPr>
          <p:txBody>
            <a:bodyPr wrap="square" lIns="0" tIns="0" rIns="0" bIns="0" rtlCol="0"/>
            <a:lstStyle/>
            <a:p>
              <a:endParaRPr dirty="0"/>
            </a:p>
          </p:txBody>
        </p:sp>
        <p:pic>
          <p:nvPicPr>
            <p:cNvPr id="24" name="object 24"/>
            <p:cNvPicPr/>
            <p:nvPr/>
          </p:nvPicPr>
          <p:blipFill>
            <a:blip r:embed="rId3" cstate="print"/>
            <a:stretch>
              <a:fillRect/>
            </a:stretch>
          </p:blipFill>
          <p:spPr>
            <a:xfrm>
              <a:off x="8101508" y="7717605"/>
              <a:ext cx="80936" cy="86894"/>
            </a:xfrm>
            <a:prstGeom prst="rect">
              <a:avLst/>
            </a:prstGeom>
          </p:spPr>
        </p:pic>
        <p:pic>
          <p:nvPicPr>
            <p:cNvPr id="25" name="object 25"/>
            <p:cNvPicPr/>
            <p:nvPr/>
          </p:nvPicPr>
          <p:blipFill>
            <a:blip r:embed="rId4" cstate="print"/>
            <a:stretch>
              <a:fillRect/>
            </a:stretch>
          </p:blipFill>
          <p:spPr>
            <a:xfrm>
              <a:off x="8160635" y="7933955"/>
              <a:ext cx="148795" cy="190725"/>
            </a:xfrm>
            <a:prstGeom prst="rect">
              <a:avLst/>
            </a:prstGeom>
          </p:spPr>
        </p:pic>
        <p:sp>
          <p:nvSpPr>
            <p:cNvPr id="26" name="object 26"/>
            <p:cNvSpPr/>
            <p:nvPr/>
          </p:nvSpPr>
          <p:spPr>
            <a:xfrm>
              <a:off x="8518678" y="7741203"/>
              <a:ext cx="116839" cy="46355"/>
            </a:xfrm>
            <a:custGeom>
              <a:avLst/>
              <a:gdLst/>
              <a:ahLst/>
              <a:cxnLst/>
              <a:rect l="l" t="t" r="r" b="b"/>
              <a:pathLst>
                <a:path w="116840" h="46354">
                  <a:moveTo>
                    <a:pt x="8863" y="45899"/>
                  </a:moveTo>
                  <a:lnTo>
                    <a:pt x="3006" y="42797"/>
                  </a:lnTo>
                  <a:lnTo>
                    <a:pt x="0" y="32018"/>
                  </a:lnTo>
                  <a:lnTo>
                    <a:pt x="3308" y="25983"/>
                  </a:lnTo>
                  <a:lnTo>
                    <a:pt x="107419" y="0"/>
                  </a:lnTo>
                  <a:lnTo>
                    <a:pt x="113273" y="3102"/>
                  </a:lnTo>
                  <a:lnTo>
                    <a:pt x="116279" y="13881"/>
                  </a:lnTo>
                  <a:lnTo>
                    <a:pt x="112971" y="19915"/>
                  </a:lnTo>
                  <a:lnTo>
                    <a:pt x="14367" y="44525"/>
                  </a:lnTo>
                  <a:lnTo>
                    <a:pt x="8863" y="45899"/>
                  </a:lnTo>
                  <a:close/>
                </a:path>
              </a:pathLst>
            </a:custGeom>
            <a:solidFill>
              <a:srgbClr val="D6EAE2"/>
            </a:solidFill>
          </p:spPr>
          <p:txBody>
            <a:bodyPr wrap="square" lIns="0" tIns="0" rIns="0" bIns="0" rtlCol="0"/>
            <a:lstStyle/>
            <a:p>
              <a:endParaRPr dirty="0"/>
            </a:p>
          </p:txBody>
        </p:sp>
        <p:pic>
          <p:nvPicPr>
            <p:cNvPr id="27" name="object 27"/>
            <p:cNvPicPr/>
            <p:nvPr/>
          </p:nvPicPr>
          <p:blipFill>
            <a:blip r:embed="rId5" cstate="print"/>
            <a:stretch>
              <a:fillRect/>
            </a:stretch>
          </p:blipFill>
          <p:spPr>
            <a:xfrm>
              <a:off x="8511401" y="7926440"/>
              <a:ext cx="136939" cy="81797"/>
            </a:xfrm>
            <a:prstGeom prst="rect">
              <a:avLst/>
            </a:prstGeom>
          </p:spPr>
        </p:pic>
        <p:sp>
          <p:nvSpPr>
            <p:cNvPr id="28" name="object 28"/>
            <p:cNvSpPr/>
            <p:nvPr/>
          </p:nvSpPr>
          <p:spPr>
            <a:xfrm>
              <a:off x="7807426" y="7459884"/>
              <a:ext cx="779145" cy="544195"/>
            </a:xfrm>
            <a:custGeom>
              <a:avLst/>
              <a:gdLst/>
              <a:ahLst/>
              <a:cxnLst/>
              <a:rect l="l" t="t" r="r" b="b"/>
              <a:pathLst>
                <a:path w="779145" h="544195">
                  <a:moveTo>
                    <a:pt x="131622" y="407682"/>
                  </a:moveTo>
                  <a:lnTo>
                    <a:pt x="131102" y="396481"/>
                  </a:lnTo>
                  <a:lnTo>
                    <a:pt x="126771" y="392150"/>
                  </a:lnTo>
                  <a:lnTo>
                    <a:pt x="120891" y="391934"/>
                  </a:lnTo>
                  <a:lnTo>
                    <a:pt x="5245" y="387591"/>
                  </a:lnTo>
                  <a:lnTo>
                    <a:pt x="0" y="392696"/>
                  </a:lnTo>
                  <a:lnTo>
                    <a:pt x="508" y="403898"/>
                  </a:lnTo>
                  <a:lnTo>
                    <a:pt x="4851" y="408228"/>
                  </a:lnTo>
                  <a:lnTo>
                    <a:pt x="126377" y="412788"/>
                  </a:lnTo>
                  <a:lnTo>
                    <a:pt x="131622" y="407682"/>
                  </a:lnTo>
                  <a:close/>
                </a:path>
                <a:path w="779145" h="544195">
                  <a:moveTo>
                    <a:pt x="143789" y="316814"/>
                  </a:moveTo>
                  <a:lnTo>
                    <a:pt x="142443" y="309689"/>
                  </a:lnTo>
                  <a:lnTo>
                    <a:pt x="137337" y="307238"/>
                  </a:lnTo>
                  <a:lnTo>
                    <a:pt x="61175" y="270624"/>
                  </a:lnTo>
                  <a:lnTo>
                    <a:pt x="54940" y="271703"/>
                  </a:lnTo>
                  <a:lnTo>
                    <a:pt x="49237" y="281305"/>
                  </a:lnTo>
                  <a:lnTo>
                    <a:pt x="50584" y="288442"/>
                  </a:lnTo>
                  <a:lnTo>
                    <a:pt x="131851" y="327507"/>
                  </a:lnTo>
                  <a:lnTo>
                    <a:pt x="138087" y="326428"/>
                  </a:lnTo>
                  <a:lnTo>
                    <a:pt x="143789" y="316814"/>
                  </a:lnTo>
                  <a:close/>
                </a:path>
                <a:path w="779145" h="544195">
                  <a:moveTo>
                    <a:pt x="172808" y="502666"/>
                  </a:moveTo>
                  <a:lnTo>
                    <a:pt x="166674" y="493280"/>
                  </a:lnTo>
                  <a:lnTo>
                    <a:pt x="160401" y="491261"/>
                  </a:lnTo>
                  <a:lnTo>
                    <a:pt x="155371" y="494233"/>
                  </a:lnTo>
                  <a:lnTo>
                    <a:pt x="102260" y="525703"/>
                  </a:lnTo>
                  <a:lnTo>
                    <a:pt x="100114" y="532320"/>
                  </a:lnTo>
                  <a:lnTo>
                    <a:pt x="106248" y="541693"/>
                  </a:lnTo>
                  <a:lnTo>
                    <a:pt x="112509" y="543725"/>
                  </a:lnTo>
                  <a:lnTo>
                    <a:pt x="170649" y="509282"/>
                  </a:lnTo>
                  <a:lnTo>
                    <a:pt x="172808" y="502666"/>
                  </a:lnTo>
                  <a:close/>
                </a:path>
                <a:path w="779145" h="544195">
                  <a:moveTo>
                    <a:pt x="385178" y="110388"/>
                  </a:moveTo>
                  <a:lnTo>
                    <a:pt x="384517" y="104648"/>
                  </a:lnTo>
                  <a:lnTo>
                    <a:pt x="373176" y="5245"/>
                  </a:lnTo>
                  <a:lnTo>
                    <a:pt x="369404" y="0"/>
                  </a:lnTo>
                  <a:lnTo>
                    <a:pt x="358152" y="495"/>
                  </a:lnTo>
                  <a:lnTo>
                    <a:pt x="352171" y="4851"/>
                  </a:lnTo>
                  <a:lnTo>
                    <a:pt x="364172" y="109994"/>
                  </a:lnTo>
                  <a:lnTo>
                    <a:pt x="367944" y="115239"/>
                  </a:lnTo>
                  <a:lnTo>
                    <a:pt x="379196" y="114744"/>
                  </a:lnTo>
                  <a:lnTo>
                    <a:pt x="385178" y="110388"/>
                  </a:lnTo>
                  <a:close/>
                </a:path>
                <a:path w="779145" h="544195">
                  <a:moveTo>
                    <a:pt x="476186" y="71755"/>
                  </a:moveTo>
                  <a:lnTo>
                    <a:pt x="476135" y="69138"/>
                  </a:lnTo>
                  <a:lnTo>
                    <a:pt x="473367" y="64465"/>
                  </a:lnTo>
                  <a:lnTo>
                    <a:pt x="470865" y="62420"/>
                  </a:lnTo>
                  <a:lnTo>
                    <a:pt x="465696" y="61252"/>
                  </a:lnTo>
                  <a:lnTo>
                    <a:pt x="462673" y="61391"/>
                  </a:lnTo>
                  <a:lnTo>
                    <a:pt x="458127" y="64274"/>
                  </a:lnTo>
                  <a:lnTo>
                    <a:pt x="455942" y="66459"/>
                  </a:lnTo>
                  <a:lnTo>
                    <a:pt x="450164" y="99148"/>
                  </a:lnTo>
                  <a:lnTo>
                    <a:pt x="450215" y="101777"/>
                  </a:lnTo>
                  <a:lnTo>
                    <a:pt x="452996" y="106451"/>
                  </a:lnTo>
                  <a:lnTo>
                    <a:pt x="455485" y="108496"/>
                  </a:lnTo>
                  <a:lnTo>
                    <a:pt x="460667" y="109651"/>
                  </a:lnTo>
                  <a:lnTo>
                    <a:pt x="463677" y="109524"/>
                  </a:lnTo>
                  <a:lnTo>
                    <a:pt x="468223" y="106629"/>
                  </a:lnTo>
                  <a:lnTo>
                    <a:pt x="470408" y="104444"/>
                  </a:lnTo>
                  <a:lnTo>
                    <a:pt x="470865" y="101841"/>
                  </a:lnTo>
                  <a:lnTo>
                    <a:pt x="476186" y="71755"/>
                  </a:lnTo>
                  <a:close/>
                </a:path>
                <a:path w="779145" h="544195">
                  <a:moveTo>
                    <a:pt x="778992" y="406247"/>
                  </a:moveTo>
                  <a:lnTo>
                    <a:pt x="778484" y="395046"/>
                  </a:lnTo>
                  <a:lnTo>
                    <a:pt x="774141" y="390690"/>
                  </a:lnTo>
                  <a:lnTo>
                    <a:pt x="734695" y="389280"/>
                  </a:lnTo>
                  <a:lnTo>
                    <a:pt x="729449" y="394373"/>
                  </a:lnTo>
                  <a:lnTo>
                    <a:pt x="729957" y="405561"/>
                  </a:lnTo>
                  <a:lnTo>
                    <a:pt x="734301" y="409917"/>
                  </a:lnTo>
                  <a:lnTo>
                    <a:pt x="740181" y="410133"/>
                  </a:lnTo>
                  <a:lnTo>
                    <a:pt x="773747" y="411327"/>
                  </a:lnTo>
                  <a:lnTo>
                    <a:pt x="778992" y="406247"/>
                  </a:lnTo>
                  <a:close/>
                </a:path>
              </a:pathLst>
            </a:custGeom>
            <a:solidFill>
              <a:srgbClr val="D6EAE2"/>
            </a:solidFill>
          </p:spPr>
          <p:txBody>
            <a:bodyPr wrap="square" lIns="0" tIns="0" rIns="0" bIns="0" rtlCol="0"/>
            <a:lstStyle/>
            <a:p>
              <a:endParaRPr dirty="0"/>
            </a:p>
          </p:txBody>
        </p:sp>
        <p:sp>
          <p:nvSpPr>
            <p:cNvPr id="29" name="object 29"/>
            <p:cNvSpPr/>
            <p:nvPr/>
          </p:nvSpPr>
          <p:spPr>
            <a:xfrm>
              <a:off x="5877130" y="7276712"/>
              <a:ext cx="2391410" cy="27940"/>
            </a:xfrm>
            <a:custGeom>
              <a:avLst/>
              <a:gdLst/>
              <a:ahLst/>
              <a:cxnLst/>
              <a:rect l="l" t="t" r="r" b="b"/>
              <a:pathLst>
                <a:path w="2391409" h="27940">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30" name="object 30"/>
            <p:cNvPicPr/>
            <p:nvPr/>
          </p:nvPicPr>
          <p:blipFill>
            <a:blip r:embed="rId6" cstate="print"/>
            <a:stretch>
              <a:fillRect/>
            </a:stretch>
          </p:blipFill>
          <p:spPr>
            <a:xfrm>
              <a:off x="6831887" y="7166075"/>
              <a:ext cx="372628" cy="90845"/>
            </a:xfrm>
            <a:prstGeom prst="rect">
              <a:avLst/>
            </a:prstGeom>
          </p:spPr>
        </p:pic>
        <p:sp>
          <p:nvSpPr>
            <p:cNvPr id="31" name="object 31"/>
            <p:cNvSpPr/>
            <p:nvPr/>
          </p:nvSpPr>
          <p:spPr>
            <a:xfrm>
              <a:off x="8281822" y="7276712"/>
              <a:ext cx="2408555" cy="27940"/>
            </a:xfrm>
            <a:custGeom>
              <a:avLst/>
              <a:gdLst/>
              <a:ahLst/>
              <a:cxnLst/>
              <a:rect l="l" t="t" r="r" b="b"/>
              <a:pathLst>
                <a:path w="2408554" h="27940">
                  <a:moveTo>
                    <a:pt x="2408542" y="6311"/>
                  </a:moveTo>
                  <a:lnTo>
                    <a:pt x="2405481" y="6311"/>
                  </a:lnTo>
                  <a:lnTo>
                    <a:pt x="2405481" y="0"/>
                  </a:lnTo>
                  <a:lnTo>
                    <a:pt x="0" y="0"/>
                  </a:lnTo>
                  <a:lnTo>
                    <a:pt x="0" y="6311"/>
                  </a:lnTo>
                  <a:lnTo>
                    <a:pt x="0" y="21437"/>
                  </a:lnTo>
                  <a:lnTo>
                    <a:pt x="0" y="27736"/>
                  </a:lnTo>
                  <a:lnTo>
                    <a:pt x="2405278" y="27736"/>
                  </a:lnTo>
                  <a:lnTo>
                    <a:pt x="2405278" y="21437"/>
                  </a:lnTo>
                  <a:lnTo>
                    <a:pt x="2408542" y="21437"/>
                  </a:lnTo>
                  <a:lnTo>
                    <a:pt x="2408542" y="6311"/>
                  </a:lnTo>
                  <a:close/>
                </a:path>
              </a:pathLst>
            </a:custGeom>
            <a:solidFill>
              <a:srgbClr val="D6EAE2"/>
            </a:solidFill>
          </p:spPr>
          <p:txBody>
            <a:bodyPr wrap="square" lIns="0" tIns="0" rIns="0" bIns="0" rtlCol="0"/>
            <a:lstStyle/>
            <a:p>
              <a:endParaRPr dirty="0"/>
            </a:p>
          </p:txBody>
        </p:sp>
        <p:pic>
          <p:nvPicPr>
            <p:cNvPr id="32" name="object 32"/>
            <p:cNvPicPr/>
            <p:nvPr/>
          </p:nvPicPr>
          <p:blipFill>
            <a:blip r:embed="rId7" cstate="print"/>
            <a:stretch>
              <a:fillRect/>
            </a:stretch>
          </p:blipFill>
          <p:spPr>
            <a:xfrm>
              <a:off x="8239777" y="7247150"/>
              <a:ext cx="87946" cy="86659"/>
            </a:xfrm>
            <a:prstGeom prst="rect">
              <a:avLst/>
            </a:prstGeom>
          </p:spPr>
        </p:pic>
        <p:pic>
          <p:nvPicPr>
            <p:cNvPr id="33" name="object 33"/>
            <p:cNvPicPr/>
            <p:nvPr/>
          </p:nvPicPr>
          <p:blipFill>
            <a:blip r:embed="rId8" cstate="print"/>
            <a:stretch>
              <a:fillRect/>
            </a:stretch>
          </p:blipFill>
          <p:spPr>
            <a:xfrm>
              <a:off x="5732261" y="7226039"/>
              <a:ext cx="171352" cy="114705"/>
            </a:xfrm>
            <a:prstGeom prst="rect">
              <a:avLst/>
            </a:prstGeom>
          </p:spPr>
        </p:pic>
        <p:sp>
          <p:nvSpPr>
            <p:cNvPr id="34" name="object 34"/>
            <p:cNvSpPr/>
            <p:nvPr/>
          </p:nvSpPr>
          <p:spPr>
            <a:xfrm>
              <a:off x="5582196" y="7065189"/>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5" name="object 35"/>
            <p:cNvSpPr/>
            <p:nvPr/>
          </p:nvSpPr>
          <p:spPr>
            <a:xfrm>
              <a:off x="2299458" y="4471874"/>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36" name="object 36"/>
            <p:cNvSpPr/>
            <p:nvPr/>
          </p:nvSpPr>
          <p:spPr>
            <a:xfrm>
              <a:off x="2425950" y="4598355"/>
              <a:ext cx="5267325" cy="2962910"/>
            </a:xfrm>
            <a:custGeom>
              <a:avLst/>
              <a:gdLst/>
              <a:ahLst/>
              <a:cxnLst/>
              <a:rect l="l" t="t" r="r" b="b"/>
              <a:pathLst>
                <a:path w="5267325" h="2962909">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pic>
          <p:nvPicPr>
            <p:cNvPr id="37" name="object 37"/>
            <p:cNvPicPr/>
            <p:nvPr/>
          </p:nvPicPr>
          <p:blipFill>
            <a:blip r:embed="rId9" cstate="print"/>
            <a:stretch>
              <a:fillRect/>
            </a:stretch>
          </p:blipFill>
          <p:spPr>
            <a:xfrm>
              <a:off x="2425947" y="5707177"/>
              <a:ext cx="5266991" cy="1287961"/>
            </a:xfrm>
            <a:prstGeom prst="rect">
              <a:avLst/>
            </a:prstGeom>
          </p:spPr>
        </p:pic>
      </p:grpSp>
      <p:sp>
        <p:nvSpPr>
          <p:cNvPr id="38" name="object 38"/>
          <p:cNvSpPr txBox="1"/>
          <p:nvPr/>
        </p:nvSpPr>
        <p:spPr>
          <a:xfrm>
            <a:off x="2299458" y="4471874"/>
            <a:ext cx="5582920" cy="1118255"/>
          </a:xfrm>
          <a:prstGeom prst="rect">
            <a:avLst/>
          </a:prstGeom>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marR="54610" algn="ctr">
              <a:lnSpc>
                <a:spcPct val="100000"/>
              </a:lnSpc>
              <a:spcBef>
                <a:spcPts val="1350"/>
              </a:spcBef>
            </a:pPr>
            <a:r>
              <a:rPr lang="fr-FR" sz="1700" b="1" spc="135" dirty="0">
                <a:solidFill>
                  <a:srgbClr val="231F20"/>
                </a:solidFill>
                <a:latin typeface="Calibri"/>
                <a:cs typeface="Calibri"/>
              </a:rPr>
              <a:t>VOTRE</a:t>
            </a:r>
            <a:r>
              <a:rPr lang="fr-FR" sz="1700" b="1" spc="30" dirty="0">
                <a:solidFill>
                  <a:srgbClr val="231F20"/>
                </a:solidFill>
                <a:latin typeface="Calibri"/>
                <a:cs typeface="Calibri"/>
              </a:rPr>
              <a:t> </a:t>
            </a:r>
            <a:r>
              <a:rPr lang="fr-FR" sz="1700" b="1" dirty="0">
                <a:solidFill>
                  <a:srgbClr val="231F20"/>
                </a:solidFill>
                <a:latin typeface="Calibri"/>
                <a:cs typeface="Calibri"/>
              </a:rPr>
              <a:t>MOT</a:t>
            </a:r>
            <a:r>
              <a:rPr lang="fr-FR" sz="1700" b="1" spc="35" dirty="0">
                <a:solidFill>
                  <a:srgbClr val="231F20"/>
                </a:solidFill>
                <a:latin typeface="Calibri"/>
                <a:cs typeface="Calibri"/>
              </a:rPr>
              <a:t> </a:t>
            </a:r>
            <a:r>
              <a:rPr lang="fr-FR" sz="1700" b="1" dirty="0">
                <a:solidFill>
                  <a:srgbClr val="231F20"/>
                </a:solidFill>
                <a:latin typeface="Calibri"/>
                <a:cs typeface="Calibri"/>
              </a:rPr>
              <a:t>DE</a:t>
            </a:r>
            <a:r>
              <a:rPr lang="fr-FR" sz="1700" b="1" spc="35" dirty="0">
                <a:solidFill>
                  <a:srgbClr val="231F20"/>
                </a:solidFill>
                <a:latin typeface="Calibri"/>
                <a:cs typeface="Calibri"/>
              </a:rPr>
              <a:t> </a:t>
            </a:r>
            <a:r>
              <a:rPr lang="fr-FR" sz="1700" b="1" spc="80" dirty="0">
                <a:solidFill>
                  <a:srgbClr val="231F20"/>
                </a:solidFill>
                <a:latin typeface="Calibri"/>
                <a:cs typeface="Calibri"/>
              </a:rPr>
              <a:t>PASSE</a:t>
            </a:r>
            <a:r>
              <a:rPr lang="fr-FR" sz="1700" b="1" spc="35" dirty="0">
                <a:solidFill>
                  <a:srgbClr val="231F20"/>
                </a:solidFill>
                <a:latin typeface="Calibri"/>
                <a:cs typeface="Calibri"/>
              </a:rPr>
              <a:t> </a:t>
            </a:r>
            <a:r>
              <a:rPr lang="fr-FR" sz="1700" b="1" spc="135" dirty="0">
                <a:solidFill>
                  <a:srgbClr val="231F20"/>
                </a:solidFill>
                <a:latin typeface="Calibri"/>
                <a:cs typeface="Calibri"/>
              </a:rPr>
              <a:t>EST-</a:t>
            </a:r>
            <a:r>
              <a:rPr lang="fr-FR" sz="1700" b="1" spc="140" dirty="0">
                <a:solidFill>
                  <a:srgbClr val="231F20"/>
                </a:solidFill>
                <a:latin typeface="Calibri"/>
                <a:cs typeface="Calibri"/>
              </a:rPr>
              <a:t>IL</a:t>
            </a:r>
            <a:r>
              <a:rPr lang="fr-FR" sz="1700" b="1" spc="35" dirty="0">
                <a:solidFill>
                  <a:srgbClr val="231F20"/>
                </a:solidFill>
                <a:latin typeface="Calibri"/>
                <a:cs typeface="Calibri"/>
              </a:rPr>
              <a:t> </a:t>
            </a:r>
            <a:r>
              <a:rPr lang="fr-FR" sz="1700" b="1" dirty="0">
                <a:solidFill>
                  <a:srgbClr val="231F20"/>
                </a:solidFill>
                <a:latin typeface="Calibri"/>
                <a:cs typeface="Calibri"/>
              </a:rPr>
              <a:t>COMPROMIS</a:t>
            </a:r>
            <a:r>
              <a:rPr lang="fr-FR" sz="1700" b="1" spc="30" dirty="0">
                <a:solidFill>
                  <a:srgbClr val="231F20"/>
                </a:solidFill>
                <a:latin typeface="Calibri"/>
                <a:cs typeface="Calibri"/>
              </a:rPr>
              <a:t> </a:t>
            </a:r>
            <a:r>
              <a:rPr lang="fr-FR" sz="1700" b="1" spc="-50" dirty="0">
                <a:solidFill>
                  <a:srgbClr val="231F20"/>
                </a:solidFill>
                <a:latin typeface="Calibri"/>
                <a:cs typeface="Calibri"/>
              </a:rPr>
              <a:t>?</a:t>
            </a:r>
            <a:endParaRPr lang="fr-FR" sz="1700" b="1" dirty="0">
              <a:latin typeface="Calibri"/>
              <a:cs typeface="Calibri"/>
            </a:endParaRPr>
          </a:p>
        </p:txBody>
      </p:sp>
      <p:grpSp>
        <p:nvGrpSpPr>
          <p:cNvPr id="39" name="object 39"/>
          <p:cNvGrpSpPr/>
          <p:nvPr/>
        </p:nvGrpSpPr>
        <p:grpSpPr>
          <a:xfrm>
            <a:off x="2384040" y="4556445"/>
            <a:ext cx="15349855" cy="4514850"/>
            <a:chOff x="2384040" y="4556445"/>
            <a:chExt cx="15349855" cy="4514850"/>
          </a:xfrm>
        </p:grpSpPr>
        <p:pic>
          <p:nvPicPr>
            <p:cNvPr id="40" name="object 40"/>
            <p:cNvPicPr/>
            <p:nvPr/>
          </p:nvPicPr>
          <p:blipFill>
            <a:blip r:embed="rId10" cstate="print"/>
            <a:stretch>
              <a:fillRect/>
            </a:stretch>
          </p:blipFill>
          <p:spPr>
            <a:xfrm>
              <a:off x="6345766" y="6850682"/>
              <a:ext cx="165341" cy="200905"/>
            </a:xfrm>
            <a:prstGeom prst="rect">
              <a:avLst/>
            </a:prstGeom>
          </p:spPr>
        </p:pic>
        <p:sp>
          <p:nvSpPr>
            <p:cNvPr id="41" name="object 41"/>
            <p:cNvSpPr/>
            <p:nvPr/>
          </p:nvSpPr>
          <p:spPr>
            <a:xfrm>
              <a:off x="2719825" y="4809119"/>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42" name="object 42"/>
            <p:cNvPicPr/>
            <p:nvPr/>
          </p:nvPicPr>
          <p:blipFill>
            <a:blip r:embed="rId11" cstate="print"/>
            <a:stretch>
              <a:fillRect/>
            </a:stretch>
          </p:blipFill>
          <p:spPr>
            <a:xfrm>
              <a:off x="3671156" y="4698879"/>
              <a:ext cx="371291" cy="90519"/>
            </a:xfrm>
            <a:prstGeom prst="rect">
              <a:avLst/>
            </a:prstGeom>
          </p:spPr>
        </p:pic>
        <p:sp>
          <p:nvSpPr>
            <p:cNvPr id="43" name="object 43"/>
            <p:cNvSpPr/>
            <p:nvPr/>
          </p:nvSpPr>
          <p:spPr>
            <a:xfrm>
              <a:off x="5115890" y="4809127"/>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24"/>
                  </a:lnTo>
                  <a:lnTo>
                    <a:pt x="2396553" y="27724"/>
                  </a:lnTo>
                  <a:lnTo>
                    <a:pt x="2396553" y="21424"/>
                  </a:lnTo>
                  <a:lnTo>
                    <a:pt x="2399893" y="21424"/>
                  </a:lnTo>
                  <a:lnTo>
                    <a:pt x="2399893" y="6299"/>
                  </a:lnTo>
                  <a:close/>
                </a:path>
              </a:pathLst>
            </a:custGeom>
            <a:solidFill>
              <a:srgbClr val="D6EAE2"/>
            </a:solidFill>
          </p:spPr>
          <p:txBody>
            <a:bodyPr wrap="square" lIns="0" tIns="0" rIns="0" bIns="0" rtlCol="0"/>
            <a:lstStyle/>
            <a:p>
              <a:endParaRPr dirty="0"/>
            </a:p>
          </p:txBody>
        </p:sp>
        <p:pic>
          <p:nvPicPr>
            <p:cNvPr id="44" name="object 44"/>
            <p:cNvPicPr/>
            <p:nvPr/>
          </p:nvPicPr>
          <p:blipFill>
            <a:blip r:embed="rId7" cstate="print"/>
            <a:stretch>
              <a:fillRect/>
            </a:stretch>
          </p:blipFill>
          <p:spPr>
            <a:xfrm>
              <a:off x="5073993" y="4779662"/>
              <a:ext cx="87630" cy="86348"/>
            </a:xfrm>
            <a:prstGeom prst="rect">
              <a:avLst/>
            </a:prstGeom>
          </p:spPr>
        </p:pic>
        <p:pic>
          <p:nvPicPr>
            <p:cNvPr id="45" name="object 45"/>
            <p:cNvPicPr/>
            <p:nvPr/>
          </p:nvPicPr>
          <p:blipFill>
            <a:blip r:embed="rId12" cstate="print"/>
            <a:stretch>
              <a:fillRect/>
            </a:stretch>
          </p:blipFill>
          <p:spPr>
            <a:xfrm>
              <a:off x="2575476" y="4758627"/>
              <a:ext cx="170737" cy="114293"/>
            </a:xfrm>
            <a:prstGeom prst="rect">
              <a:avLst/>
            </a:prstGeom>
          </p:spPr>
        </p:pic>
        <p:sp>
          <p:nvSpPr>
            <p:cNvPr id="46" name="object 46"/>
            <p:cNvSpPr/>
            <p:nvPr/>
          </p:nvSpPr>
          <p:spPr>
            <a:xfrm>
              <a:off x="2425950" y="4598355"/>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47" name="object 47"/>
            <p:cNvSpPr/>
            <p:nvPr/>
          </p:nvSpPr>
          <p:spPr>
            <a:xfrm>
              <a:off x="10034776" y="7545382"/>
              <a:ext cx="7667625" cy="1494155"/>
            </a:xfrm>
            <a:custGeom>
              <a:avLst/>
              <a:gdLst/>
              <a:ahLst/>
              <a:cxnLst/>
              <a:rect l="l" t="t" r="r" b="b"/>
              <a:pathLst>
                <a:path w="7667625" h="1494154">
                  <a:moveTo>
                    <a:pt x="7309906" y="0"/>
                  </a:moveTo>
                  <a:lnTo>
                    <a:pt x="7104488" y="0"/>
                  </a:lnTo>
                  <a:lnTo>
                    <a:pt x="477056" y="0"/>
                  </a:lnTo>
                  <a:lnTo>
                    <a:pt x="428590" y="3260"/>
                  </a:lnTo>
                  <a:lnTo>
                    <a:pt x="382106" y="12758"/>
                  </a:lnTo>
                  <a:lnTo>
                    <a:pt x="338028" y="28068"/>
                  </a:lnTo>
                  <a:lnTo>
                    <a:pt x="296784" y="48764"/>
                  </a:lnTo>
                  <a:lnTo>
                    <a:pt x="258799" y="74421"/>
                  </a:lnTo>
                  <a:lnTo>
                    <a:pt x="224497" y="104613"/>
                  </a:lnTo>
                  <a:lnTo>
                    <a:pt x="194305" y="138914"/>
                  </a:lnTo>
                  <a:lnTo>
                    <a:pt x="168648" y="176900"/>
                  </a:lnTo>
                  <a:lnTo>
                    <a:pt x="147952" y="218144"/>
                  </a:lnTo>
                  <a:lnTo>
                    <a:pt x="132642" y="262221"/>
                  </a:lnTo>
                  <a:lnTo>
                    <a:pt x="123144" y="308706"/>
                  </a:lnTo>
                  <a:lnTo>
                    <a:pt x="119884" y="357172"/>
                  </a:lnTo>
                  <a:lnTo>
                    <a:pt x="119884" y="1225962"/>
                  </a:lnTo>
                  <a:lnTo>
                    <a:pt x="114972" y="1270635"/>
                  </a:lnTo>
                  <a:lnTo>
                    <a:pt x="100848" y="1314094"/>
                  </a:lnTo>
                  <a:lnTo>
                    <a:pt x="78429" y="1355430"/>
                  </a:lnTo>
                  <a:lnTo>
                    <a:pt x="48634" y="1393733"/>
                  </a:lnTo>
                  <a:lnTo>
                    <a:pt x="12379" y="1428092"/>
                  </a:lnTo>
                  <a:lnTo>
                    <a:pt x="0" y="1447662"/>
                  </a:lnTo>
                  <a:lnTo>
                    <a:pt x="1564" y="1469268"/>
                  </a:lnTo>
                  <a:lnTo>
                    <a:pt x="14675" y="1486748"/>
                  </a:lnTo>
                  <a:lnTo>
                    <a:pt x="36933" y="1493944"/>
                  </a:lnTo>
                  <a:lnTo>
                    <a:pt x="7344187" y="1493964"/>
                  </a:lnTo>
                  <a:lnTo>
                    <a:pt x="7391902" y="1490463"/>
                  </a:lnTo>
                  <a:lnTo>
                    <a:pt x="7437443" y="1480293"/>
                  </a:lnTo>
                  <a:lnTo>
                    <a:pt x="7480311" y="1463953"/>
                  </a:lnTo>
                  <a:lnTo>
                    <a:pt x="7520006" y="1441943"/>
                  </a:lnTo>
                  <a:lnTo>
                    <a:pt x="7556028" y="1414762"/>
                  </a:lnTo>
                  <a:lnTo>
                    <a:pt x="7587879" y="1382910"/>
                  </a:lnTo>
                  <a:lnTo>
                    <a:pt x="7615059" y="1346887"/>
                  </a:lnTo>
                  <a:lnTo>
                    <a:pt x="7637068" y="1307193"/>
                  </a:lnTo>
                  <a:lnTo>
                    <a:pt x="7653407" y="1264326"/>
                  </a:lnTo>
                  <a:lnTo>
                    <a:pt x="7663577" y="1218786"/>
                  </a:lnTo>
                  <a:lnTo>
                    <a:pt x="7667078" y="1171074"/>
                  </a:lnTo>
                  <a:lnTo>
                    <a:pt x="7667078" y="357172"/>
                  </a:lnTo>
                  <a:lnTo>
                    <a:pt x="7663817" y="308706"/>
                  </a:lnTo>
                  <a:lnTo>
                    <a:pt x="7654320" y="262221"/>
                  </a:lnTo>
                  <a:lnTo>
                    <a:pt x="7639010" y="218144"/>
                  </a:lnTo>
                  <a:lnTo>
                    <a:pt x="7618314" y="176900"/>
                  </a:lnTo>
                  <a:lnTo>
                    <a:pt x="7592657" y="138914"/>
                  </a:lnTo>
                  <a:lnTo>
                    <a:pt x="7562465" y="104613"/>
                  </a:lnTo>
                  <a:lnTo>
                    <a:pt x="7528163" y="74421"/>
                  </a:lnTo>
                  <a:lnTo>
                    <a:pt x="7490177" y="48764"/>
                  </a:lnTo>
                  <a:lnTo>
                    <a:pt x="7448933" y="28068"/>
                  </a:lnTo>
                  <a:lnTo>
                    <a:pt x="7404856" y="12758"/>
                  </a:lnTo>
                  <a:lnTo>
                    <a:pt x="7358372" y="3260"/>
                  </a:lnTo>
                  <a:lnTo>
                    <a:pt x="7309906" y="0"/>
                  </a:lnTo>
                  <a:close/>
                </a:path>
              </a:pathLst>
            </a:custGeom>
            <a:solidFill>
              <a:srgbClr val="FFFFFF"/>
            </a:solidFill>
          </p:spPr>
          <p:txBody>
            <a:bodyPr wrap="square" lIns="0" tIns="0" rIns="0" bIns="0" rtlCol="0"/>
            <a:lstStyle/>
            <a:p>
              <a:endParaRPr dirty="0"/>
            </a:p>
          </p:txBody>
        </p:sp>
        <p:sp>
          <p:nvSpPr>
            <p:cNvPr id="48" name="object 48"/>
            <p:cNvSpPr/>
            <p:nvPr/>
          </p:nvSpPr>
          <p:spPr>
            <a:xfrm>
              <a:off x="10034776" y="7545382"/>
              <a:ext cx="7667625" cy="1494155"/>
            </a:xfrm>
            <a:custGeom>
              <a:avLst/>
              <a:gdLst/>
              <a:ahLst/>
              <a:cxnLst/>
              <a:rect l="l" t="t" r="r" b="b"/>
              <a:pathLst>
                <a:path w="7667625" h="1494154">
                  <a:moveTo>
                    <a:pt x="7104488" y="0"/>
                  </a:moveTo>
                  <a:lnTo>
                    <a:pt x="7309906" y="0"/>
                  </a:lnTo>
                  <a:lnTo>
                    <a:pt x="7358372" y="3260"/>
                  </a:lnTo>
                  <a:lnTo>
                    <a:pt x="7404856" y="12758"/>
                  </a:lnTo>
                  <a:lnTo>
                    <a:pt x="7448933" y="28068"/>
                  </a:lnTo>
                  <a:lnTo>
                    <a:pt x="7490177" y="48764"/>
                  </a:lnTo>
                  <a:lnTo>
                    <a:pt x="7528163" y="74421"/>
                  </a:lnTo>
                  <a:lnTo>
                    <a:pt x="7562465" y="104613"/>
                  </a:lnTo>
                  <a:lnTo>
                    <a:pt x="7592657" y="138914"/>
                  </a:lnTo>
                  <a:lnTo>
                    <a:pt x="7618314" y="176900"/>
                  </a:lnTo>
                  <a:lnTo>
                    <a:pt x="7639010" y="218144"/>
                  </a:lnTo>
                  <a:lnTo>
                    <a:pt x="7654320" y="262221"/>
                  </a:lnTo>
                  <a:lnTo>
                    <a:pt x="7663817" y="308706"/>
                  </a:lnTo>
                  <a:lnTo>
                    <a:pt x="7667078" y="357172"/>
                  </a:lnTo>
                  <a:lnTo>
                    <a:pt x="7667078" y="1171074"/>
                  </a:lnTo>
                  <a:lnTo>
                    <a:pt x="7663577" y="1218786"/>
                  </a:lnTo>
                  <a:lnTo>
                    <a:pt x="7653407" y="1264326"/>
                  </a:lnTo>
                  <a:lnTo>
                    <a:pt x="7637068" y="1307193"/>
                  </a:lnTo>
                  <a:lnTo>
                    <a:pt x="7615059" y="1346887"/>
                  </a:lnTo>
                  <a:lnTo>
                    <a:pt x="7587879" y="1382910"/>
                  </a:lnTo>
                  <a:lnTo>
                    <a:pt x="7556028" y="1414762"/>
                  </a:lnTo>
                  <a:lnTo>
                    <a:pt x="7520006" y="1441943"/>
                  </a:lnTo>
                  <a:lnTo>
                    <a:pt x="7480311" y="1463953"/>
                  </a:lnTo>
                  <a:lnTo>
                    <a:pt x="7437443" y="1480293"/>
                  </a:lnTo>
                  <a:lnTo>
                    <a:pt x="7391902" y="1490463"/>
                  </a:lnTo>
                  <a:lnTo>
                    <a:pt x="7344187" y="1493964"/>
                  </a:lnTo>
                  <a:lnTo>
                    <a:pt x="36933" y="1493944"/>
                  </a:lnTo>
                  <a:lnTo>
                    <a:pt x="14675" y="1486748"/>
                  </a:lnTo>
                  <a:lnTo>
                    <a:pt x="1564" y="1469268"/>
                  </a:lnTo>
                  <a:lnTo>
                    <a:pt x="0" y="1447662"/>
                  </a:lnTo>
                  <a:lnTo>
                    <a:pt x="12379" y="1428092"/>
                  </a:lnTo>
                  <a:lnTo>
                    <a:pt x="48634" y="1393733"/>
                  </a:lnTo>
                  <a:lnTo>
                    <a:pt x="78429" y="1355430"/>
                  </a:lnTo>
                  <a:lnTo>
                    <a:pt x="100848" y="1314094"/>
                  </a:lnTo>
                  <a:lnTo>
                    <a:pt x="114972" y="1270635"/>
                  </a:lnTo>
                  <a:lnTo>
                    <a:pt x="119884" y="1225962"/>
                  </a:lnTo>
                  <a:lnTo>
                    <a:pt x="119884" y="357172"/>
                  </a:lnTo>
                  <a:lnTo>
                    <a:pt x="123144" y="308706"/>
                  </a:lnTo>
                  <a:lnTo>
                    <a:pt x="132642" y="262221"/>
                  </a:lnTo>
                  <a:lnTo>
                    <a:pt x="147952" y="218144"/>
                  </a:lnTo>
                  <a:lnTo>
                    <a:pt x="168648" y="176900"/>
                  </a:lnTo>
                  <a:lnTo>
                    <a:pt x="194305" y="138914"/>
                  </a:lnTo>
                  <a:lnTo>
                    <a:pt x="224497" y="104613"/>
                  </a:lnTo>
                  <a:lnTo>
                    <a:pt x="258799" y="74421"/>
                  </a:lnTo>
                  <a:lnTo>
                    <a:pt x="296784" y="48764"/>
                  </a:lnTo>
                  <a:lnTo>
                    <a:pt x="338028" y="28068"/>
                  </a:lnTo>
                  <a:lnTo>
                    <a:pt x="382106" y="12758"/>
                  </a:lnTo>
                  <a:lnTo>
                    <a:pt x="428590" y="3260"/>
                  </a:lnTo>
                  <a:lnTo>
                    <a:pt x="477056" y="0"/>
                  </a:lnTo>
                  <a:lnTo>
                    <a:pt x="661825" y="0"/>
                  </a:lnTo>
                  <a:lnTo>
                    <a:pt x="7104488" y="0"/>
                  </a:lnTo>
                  <a:close/>
                </a:path>
              </a:pathLst>
            </a:custGeom>
            <a:ln w="62825">
              <a:solidFill>
                <a:srgbClr val="5BA3A8"/>
              </a:solidFill>
            </a:ln>
          </p:spPr>
          <p:txBody>
            <a:bodyPr wrap="square" lIns="0" tIns="0" rIns="0" bIns="0" rtlCol="0"/>
            <a:lstStyle/>
            <a:p>
              <a:endParaRPr dirty="0"/>
            </a:p>
          </p:txBody>
        </p:sp>
      </p:grpSp>
      <p:sp>
        <p:nvSpPr>
          <p:cNvPr id="49" name="object 49"/>
          <p:cNvSpPr txBox="1"/>
          <p:nvPr/>
        </p:nvSpPr>
        <p:spPr>
          <a:xfrm>
            <a:off x="2371364" y="7725768"/>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51" name="object 51"/>
          <p:cNvSpPr txBox="1"/>
          <p:nvPr/>
        </p:nvSpPr>
        <p:spPr>
          <a:xfrm>
            <a:off x="10564597" y="7890082"/>
            <a:ext cx="6802653"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Faites</a:t>
            </a:r>
            <a:r>
              <a:rPr sz="2300" b="1" spc="-55" dirty="0">
                <a:solidFill>
                  <a:srgbClr val="231F20"/>
                </a:solidFill>
                <a:latin typeface="Calibri"/>
                <a:cs typeface="Calibri"/>
              </a:rPr>
              <a:t> </a:t>
            </a:r>
            <a:r>
              <a:rPr sz="2300" b="1" dirty="0">
                <a:solidFill>
                  <a:srgbClr val="231F20"/>
                </a:solidFill>
                <a:latin typeface="Calibri"/>
                <a:cs typeface="Calibri"/>
              </a:rPr>
              <a:t>le</a:t>
            </a:r>
            <a:r>
              <a:rPr sz="2300" b="1" spc="-50" dirty="0">
                <a:solidFill>
                  <a:srgbClr val="231F20"/>
                </a:solidFill>
                <a:latin typeface="Calibri"/>
                <a:cs typeface="Calibri"/>
              </a:rPr>
              <a:t> </a:t>
            </a:r>
            <a:r>
              <a:rPr sz="2300" b="1" spc="-10" dirty="0">
                <a:solidFill>
                  <a:srgbClr val="231F20"/>
                </a:solidFill>
                <a:latin typeface="Calibri"/>
                <a:cs typeface="Calibri"/>
              </a:rPr>
              <a:t>point</a:t>
            </a:r>
            <a:r>
              <a:rPr sz="2300" b="1" spc="-55" dirty="0">
                <a:solidFill>
                  <a:srgbClr val="231F20"/>
                </a:solidFill>
                <a:latin typeface="Calibri"/>
                <a:cs typeface="Calibri"/>
              </a:rPr>
              <a:t> </a:t>
            </a:r>
            <a:r>
              <a:rPr sz="2300" b="1" dirty="0">
                <a:solidFill>
                  <a:srgbClr val="231F20"/>
                </a:solidFill>
                <a:latin typeface="Calibri"/>
                <a:cs typeface="Calibri"/>
              </a:rPr>
              <a:t>sur</a:t>
            </a:r>
            <a:r>
              <a:rPr sz="2300" b="1" spc="-50" dirty="0">
                <a:solidFill>
                  <a:srgbClr val="231F20"/>
                </a:solidFill>
                <a:latin typeface="Calibri"/>
                <a:cs typeface="Calibri"/>
              </a:rPr>
              <a:t> </a:t>
            </a:r>
            <a:r>
              <a:rPr sz="2300" b="1" dirty="0">
                <a:solidFill>
                  <a:srgbClr val="231F20"/>
                </a:solidFill>
                <a:latin typeface="Calibri"/>
                <a:cs typeface="Calibri"/>
              </a:rPr>
              <a:t>les</a:t>
            </a:r>
            <a:r>
              <a:rPr sz="2300" b="1" spc="-50" dirty="0">
                <a:solidFill>
                  <a:srgbClr val="231F20"/>
                </a:solidFill>
                <a:latin typeface="Calibri"/>
                <a:cs typeface="Calibri"/>
              </a:rPr>
              <a:t> </a:t>
            </a:r>
            <a:r>
              <a:rPr sz="2300" b="1" dirty="0">
                <a:solidFill>
                  <a:srgbClr val="231F20"/>
                </a:solidFill>
                <a:latin typeface="Calibri"/>
                <a:cs typeface="Calibri"/>
              </a:rPr>
              <a:t>gestes</a:t>
            </a:r>
            <a:r>
              <a:rPr sz="2300" b="1" spc="-50" dirty="0">
                <a:solidFill>
                  <a:srgbClr val="231F20"/>
                </a:solidFill>
                <a:latin typeface="Calibri"/>
                <a:cs typeface="Calibri"/>
              </a:rPr>
              <a:t> </a:t>
            </a:r>
            <a:r>
              <a:rPr sz="2300" b="1" spc="65" dirty="0">
                <a:solidFill>
                  <a:srgbClr val="231F20"/>
                </a:solidFill>
                <a:latin typeface="Calibri"/>
                <a:cs typeface="Calibri"/>
              </a:rPr>
              <a:t>à</a:t>
            </a:r>
            <a:r>
              <a:rPr sz="2300" b="1" spc="-60" dirty="0">
                <a:solidFill>
                  <a:srgbClr val="231F20"/>
                </a:solidFill>
                <a:latin typeface="Calibri"/>
                <a:cs typeface="Calibri"/>
              </a:rPr>
              <a:t> </a:t>
            </a:r>
            <a:r>
              <a:rPr sz="2300" b="1" spc="-20" dirty="0">
                <a:solidFill>
                  <a:srgbClr val="231F20"/>
                </a:solidFill>
                <a:latin typeface="Calibri"/>
                <a:cs typeface="Calibri"/>
              </a:rPr>
              <a:t>retenir</a:t>
            </a:r>
            <a:r>
              <a:rPr sz="2300" b="1" spc="-50" dirty="0">
                <a:solidFill>
                  <a:srgbClr val="231F20"/>
                </a:solidFill>
                <a:latin typeface="Calibri"/>
                <a:cs typeface="Calibri"/>
              </a:rPr>
              <a:t> </a:t>
            </a:r>
            <a:r>
              <a:rPr sz="2300" b="1" spc="-20" dirty="0">
                <a:solidFill>
                  <a:srgbClr val="231F20"/>
                </a:solidFill>
                <a:latin typeface="Calibri"/>
                <a:cs typeface="Calibri"/>
              </a:rPr>
              <a:t>pour</a:t>
            </a:r>
            <a:r>
              <a:rPr sz="2300" b="1" spc="-55" dirty="0">
                <a:solidFill>
                  <a:srgbClr val="231F20"/>
                </a:solidFill>
                <a:latin typeface="Calibri"/>
                <a:cs typeface="Calibri"/>
              </a:rPr>
              <a:t> </a:t>
            </a:r>
            <a:r>
              <a:rPr sz="2300" b="1" dirty="0">
                <a:solidFill>
                  <a:srgbClr val="231F20"/>
                </a:solidFill>
                <a:latin typeface="Calibri"/>
                <a:cs typeface="Calibri"/>
              </a:rPr>
              <a:t>un</a:t>
            </a:r>
            <a:r>
              <a:rPr sz="2300" b="1" spc="-50" dirty="0">
                <a:solidFill>
                  <a:srgbClr val="231F20"/>
                </a:solidFill>
                <a:latin typeface="Calibri"/>
                <a:cs typeface="Calibri"/>
              </a:rPr>
              <a:t> </a:t>
            </a:r>
            <a:r>
              <a:rPr sz="2300" b="1" spc="-20" dirty="0">
                <a:solidFill>
                  <a:srgbClr val="231F20"/>
                </a:solidFill>
                <a:latin typeface="Calibri"/>
                <a:cs typeface="Calibri"/>
              </a:rPr>
              <a:t>bon</a:t>
            </a:r>
            <a:r>
              <a:rPr sz="2300" b="1" spc="-50" dirty="0">
                <a:solidFill>
                  <a:srgbClr val="231F20"/>
                </a:solidFill>
                <a:latin typeface="Calibri"/>
                <a:cs typeface="Calibri"/>
              </a:rPr>
              <a:t> </a:t>
            </a:r>
            <a:r>
              <a:rPr sz="2300" b="1" spc="-10" dirty="0">
                <a:solidFill>
                  <a:srgbClr val="231F20"/>
                </a:solidFill>
                <a:latin typeface="Calibri"/>
                <a:cs typeface="Calibri"/>
              </a:rPr>
              <a:t>usage</a:t>
            </a:r>
            <a:endParaRPr sz="2300" b="1" dirty="0">
              <a:latin typeface="Calibri"/>
              <a:cs typeface="Calibri"/>
            </a:endParaRPr>
          </a:p>
        </p:txBody>
      </p:sp>
      <p:sp>
        <p:nvSpPr>
          <p:cNvPr id="52" name="object 52"/>
          <p:cNvSpPr txBox="1"/>
          <p:nvPr/>
        </p:nvSpPr>
        <p:spPr>
          <a:xfrm>
            <a:off x="10564597" y="8241652"/>
            <a:ext cx="2273605" cy="367408"/>
          </a:xfrm>
          <a:prstGeom prst="rect">
            <a:avLst/>
          </a:prstGeom>
        </p:spPr>
        <p:txBody>
          <a:bodyPr vert="horz" wrap="square" lIns="0" tIns="13335" rIns="0" bIns="0" rtlCol="0">
            <a:spAutoFit/>
          </a:bodyPr>
          <a:lstStyle/>
          <a:p>
            <a:pPr marL="12700">
              <a:lnSpc>
                <a:spcPct val="100000"/>
              </a:lnSpc>
              <a:spcBef>
                <a:spcPts val="105"/>
              </a:spcBef>
            </a:pPr>
            <a:r>
              <a:rPr sz="2300" b="1" dirty="0">
                <a:solidFill>
                  <a:srgbClr val="231F20"/>
                </a:solidFill>
                <a:latin typeface="Calibri"/>
                <a:cs typeface="Calibri"/>
              </a:rPr>
              <a:t>des</a:t>
            </a:r>
            <a:r>
              <a:rPr sz="2300" b="1" spc="-95" dirty="0">
                <a:solidFill>
                  <a:srgbClr val="231F20"/>
                </a:solidFill>
                <a:latin typeface="Calibri"/>
                <a:cs typeface="Calibri"/>
              </a:rPr>
              <a:t> </a:t>
            </a:r>
            <a:r>
              <a:rPr sz="2300" b="1" spc="-20" dirty="0">
                <a:solidFill>
                  <a:srgbClr val="231F20"/>
                </a:solidFill>
                <a:latin typeface="Calibri"/>
                <a:cs typeface="Calibri"/>
              </a:rPr>
              <a:t>mots</a:t>
            </a:r>
            <a:r>
              <a:rPr sz="2300" b="1" spc="-95" dirty="0">
                <a:solidFill>
                  <a:srgbClr val="231F20"/>
                </a:solidFill>
                <a:latin typeface="Calibri"/>
                <a:cs typeface="Calibri"/>
              </a:rPr>
              <a:t> </a:t>
            </a:r>
            <a:r>
              <a:rPr sz="2300" b="1" spc="-10" dirty="0">
                <a:solidFill>
                  <a:srgbClr val="231F20"/>
                </a:solidFill>
                <a:latin typeface="Calibri"/>
                <a:cs typeface="Calibri"/>
              </a:rPr>
              <a:t>de</a:t>
            </a:r>
            <a:r>
              <a:rPr sz="2300" b="1" spc="-90" dirty="0">
                <a:solidFill>
                  <a:srgbClr val="231F20"/>
                </a:solidFill>
                <a:latin typeface="Calibri"/>
                <a:cs typeface="Calibri"/>
              </a:rPr>
              <a:t> </a:t>
            </a:r>
            <a:r>
              <a:rPr sz="2300" b="1" spc="-10" dirty="0">
                <a:solidFill>
                  <a:srgbClr val="231F20"/>
                </a:solidFill>
                <a:latin typeface="Calibri"/>
                <a:cs typeface="Calibri"/>
              </a:rPr>
              <a:t>passe</a:t>
            </a:r>
            <a:r>
              <a:rPr sz="2300" b="1" i="1" spc="-10" dirty="0">
                <a:solidFill>
                  <a:srgbClr val="231F20"/>
                </a:solidFill>
                <a:latin typeface="Arial Narrow"/>
                <a:cs typeface="Arial Narrow"/>
              </a:rPr>
              <a:t>.</a:t>
            </a:r>
            <a:endParaRPr sz="2300" b="1" dirty="0">
              <a:latin typeface="Arial Narrow"/>
              <a:cs typeface="Arial Narrow"/>
            </a:endParaRPr>
          </a:p>
        </p:txBody>
      </p:sp>
      <p:grpSp>
        <p:nvGrpSpPr>
          <p:cNvPr id="53" name="object 53"/>
          <p:cNvGrpSpPr/>
          <p:nvPr/>
        </p:nvGrpSpPr>
        <p:grpSpPr>
          <a:xfrm>
            <a:off x="7132489" y="3356094"/>
            <a:ext cx="9701530" cy="3057525"/>
            <a:chOff x="7132489" y="3356094"/>
            <a:chExt cx="9701530" cy="3057525"/>
          </a:xfrm>
        </p:grpSpPr>
        <p:sp>
          <p:nvSpPr>
            <p:cNvPr id="54" name="object 54"/>
            <p:cNvSpPr/>
            <p:nvPr/>
          </p:nvSpPr>
          <p:spPr>
            <a:xfrm>
              <a:off x="7163923" y="3387507"/>
              <a:ext cx="9638665" cy="2994660"/>
            </a:xfrm>
            <a:custGeom>
              <a:avLst/>
              <a:gdLst/>
              <a:ahLst/>
              <a:cxnLst/>
              <a:rect l="l" t="t" r="r" b="b"/>
              <a:pathLst>
                <a:path w="9638665" h="299466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813682"/>
                  </a:lnTo>
                  <a:lnTo>
                    <a:pt x="134048" y="1860926"/>
                  </a:lnTo>
                  <a:lnTo>
                    <a:pt x="120212" y="1907052"/>
                  </a:lnTo>
                  <a:lnTo>
                    <a:pt x="98162" y="1951253"/>
                  </a:lnTo>
                  <a:lnTo>
                    <a:pt x="68723" y="1992725"/>
                  </a:lnTo>
                  <a:lnTo>
                    <a:pt x="32721" y="2030660"/>
                  </a:lnTo>
                  <a:lnTo>
                    <a:pt x="18773" y="2036980"/>
                  </a:lnTo>
                  <a:lnTo>
                    <a:pt x="8319" y="2047330"/>
                  </a:lnTo>
                  <a:lnTo>
                    <a:pt x="1885" y="2060366"/>
                  </a:lnTo>
                  <a:lnTo>
                    <a:pt x="0" y="2076188"/>
                  </a:lnTo>
                  <a:lnTo>
                    <a:pt x="1885" y="2090564"/>
                  </a:lnTo>
                  <a:lnTo>
                    <a:pt x="8319" y="2103600"/>
                  </a:lnTo>
                  <a:lnTo>
                    <a:pt x="18773" y="2113951"/>
                  </a:lnTo>
                  <a:lnTo>
                    <a:pt x="32721" y="2120270"/>
                  </a:lnTo>
                  <a:lnTo>
                    <a:pt x="68723" y="2158201"/>
                  </a:lnTo>
                  <a:lnTo>
                    <a:pt x="98162" y="2199672"/>
                  </a:lnTo>
                  <a:lnTo>
                    <a:pt x="120212" y="2243873"/>
                  </a:lnTo>
                  <a:lnTo>
                    <a:pt x="134048" y="2289998"/>
                  </a:lnTo>
                  <a:lnTo>
                    <a:pt x="138843" y="2337237"/>
                  </a:lnTo>
                  <a:lnTo>
                    <a:pt x="138843" y="2584015"/>
                  </a:lnTo>
                  <a:lnTo>
                    <a:pt x="141608" y="2631891"/>
                  </a:lnTo>
                  <a:lnTo>
                    <a:pt x="149697" y="2678144"/>
                  </a:lnTo>
                  <a:lnTo>
                    <a:pt x="162802" y="2722468"/>
                  </a:lnTo>
                  <a:lnTo>
                    <a:pt x="180614" y="2764553"/>
                  </a:lnTo>
                  <a:lnTo>
                    <a:pt x="202824" y="2804091"/>
                  </a:lnTo>
                  <a:lnTo>
                    <a:pt x="229126" y="2840776"/>
                  </a:lnTo>
                  <a:lnTo>
                    <a:pt x="259209" y="2874298"/>
                  </a:lnTo>
                  <a:lnTo>
                    <a:pt x="292766" y="2904350"/>
                  </a:lnTo>
                  <a:lnTo>
                    <a:pt x="329488" y="2930624"/>
                  </a:lnTo>
                  <a:lnTo>
                    <a:pt x="369067" y="2952811"/>
                  </a:lnTo>
                  <a:lnTo>
                    <a:pt x="411195" y="2970604"/>
                  </a:lnTo>
                  <a:lnTo>
                    <a:pt x="455562" y="2983694"/>
                  </a:lnTo>
                  <a:lnTo>
                    <a:pt x="501861" y="2991775"/>
                  </a:lnTo>
                  <a:lnTo>
                    <a:pt x="549784" y="2994537"/>
                  </a:lnTo>
                  <a:lnTo>
                    <a:pt x="9227143" y="2994537"/>
                  </a:lnTo>
                  <a:lnTo>
                    <a:pt x="9275065" y="2991775"/>
                  </a:lnTo>
                  <a:lnTo>
                    <a:pt x="9321363" y="2983694"/>
                  </a:lnTo>
                  <a:lnTo>
                    <a:pt x="9365729" y="2970604"/>
                  </a:lnTo>
                  <a:lnTo>
                    <a:pt x="9407855" y="2952811"/>
                  </a:lnTo>
                  <a:lnTo>
                    <a:pt x="9447432" y="2930624"/>
                  </a:lnTo>
                  <a:lnTo>
                    <a:pt x="9484152" y="2904350"/>
                  </a:lnTo>
                  <a:lnTo>
                    <a:pt x="9517707" y="2874298"/>
                  </a:lnTo>
                  <a:lnTo>
                    <a:pt x="9547788" y="2840776"/>
                  </a:lnTo>
                  <a:lnTo>
                    <a:pt x="9574087" y="2804091"/>
                  </a:lnTo>
                  <a:lnTo>
                    <a:pt x="9596296" y="2764553"/>
                  </a:lnTo>
                  <a:lnTo>
                    <a:pt x="9614106" y="2722468"/>
                  </a:lnTo>
                  <a:lnTo>
                    <a:pt x="9627209" y="2678144"/>
                  </a:lnTo>
                  <a:lnTo>
                    <a:pt x="9635298" y="2631891"/>
                  </a:lnTo>
                  <a:lnTo>
                    <a:pt x="9638062" y="258401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55" name="object 55"/>
            <p:cNvSpPr/>
            <p:nvPr/>
          </p:nvSpPr>
          <p:spPr>
            <a:xfrm>
              <a:off x="7163902" y="3387507"/>
              <a:ext cx="9638665" cy="2994660"/>
            </a:xfrm>
            <a:custGeom>
              <a:avLst/>
              <a:gdLst/>
              <a:ahLst/>
              <a:cxnLst/>
              <a:rect l="l" t="t" r="r" b="b"/>
              <a:pathLst>
                <a:path w="9638665" h="299466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813682"/>
                  </a:lnTo>
                  <a:lnTo>
                    <a:pt x="134069" y="1860926"/>
                  </a:lnTo>
                  <a:lnTo>
                    <a:pt x="120233" y="1907052"/>
                  </a:lnTo>
                  <a:lnTo>
                    <a:pt x="98183" y="1951253"/>
                  </a:lnTo>
                  <a:lnTo>
                    <a:pt x="68744" y="1992725"/>
                  </a:lnTo>
                  <a:lnTo>
                    <a:pt x="32742" y="2030660"/>
                  </a:lnTo>
                  <a:lnTo>
                    <a:pt x="18794" y="2036980"/>
                  </a:lnTo>
                  <a:lnTo>
                    <a:pt x="8340" y="2047330"/>
                  </a:lnTo>
                  <a:lnTo>
                    <a:pt x="1906" y="2060366"/>
                  </a:lnTo>
                  <a:lnTo>
                    <a:pt x="20" y="2074743"/>
                  </a:lnTo>
                  <a:lnTo>
                    <a:pt x="0" y="2074983"/>
                  </a:lnTo>
                  <a:lnTo>
                    <a:pt x="20" y="2075224"/>
                  </a:lnTo>
                  <a:lnTo>
                    <a:pt x="0" y="2075465"/>
                  </a:lnTo>
                  <a:lnTo>
                    <a:pt x="20" y="2075706"/>
                  </a:lnTo>
                  <a:lnTo>
                    <a:pt x="0" y="2075947"/>
                  </a:lnTo>
                  <a:lnTo>
                    <a:pt x="20" y="2076188"/>
                  </a:lnTo>
                  <a:lnTo>
                    <a:pt x="1906" y="2090564"/>
                  </a:lnTo>
                  <a:lnTo>
                    <a:pt x="8340" y="2103600"/>
                  </a:lnTo>
                  <a:lnTo>
                    <a:pt x="18794" y="2113951"/>
                  </a:lnTo>
                  <a:lnTo>
                    <a:pt x="32742" y="2120270"/>
                  </a:lnTo>
                  <a:lnTo>
                    <a:pt x="68744" y="2158201"/>
                  </a:lnTo>
                  <a:lnTo>
                    <a:pt x="98183" y="2199672"/>
                  </a:lnTo>
                  <a:lnTo>
                    <a:pt x="120233" y="2243873"/>
                  </a:lnTo>
                  <a:lnTo>
                    <a:pt x="134069" y="2289998"/>
                  </a:lnTo>
                  <a:lnTo>
                    <a:pt x="138864" y="2337237"/>
                  </a:lnTo>
                  <a:lnTo>
                    <a:pt x="138864" y="2584015"/>
                  </a:lnTo>
                  <a:lnTo>
                    <a:pt x="141629" y="2631891"/>
                  </a:lnTo>
                  <a:lnTo>
                    <a:pt x="149718" y="2678144"/>
                  </a:lnTo>
                  <a:lnTo>
                    <a:pt x="162823" y="2722468"/>
                  </a:lnTo>
                  <a:lnTo>
                    <a:pt x="180635" y="2764553"/>
                  </a:lnTo>
                  <a:lnTo>
                    <a:pt x="202845" y="2804091"/>
                  </a:lnTo>
                  <a:lnTo>
                    <a:pt x="229147" y="2840776"/>
                  </a:lnTo>
                  <a:lnTo>
                    <a:pt x="259230" y="2874298"/>
                  </a:lnTo>
                  <a:lnTo>
                    <a:pt x="292787" y="2904350"/>
                  </a:lnTo>
                  <a:lnTo>
                    <a:pt x="329509" y="2930624"/>
                  </a:lnTo>
                  <a:lnTo>
                    <a:pt x="369088" y="2952811"/>
                  </a:lnTo>
                  <a:lnTo>
                    <a:pt x="411216" y="2970604"/>
                  </a:lnTo>
                  <a:lnTo>
                    <a:pt x="455583" y="2983694"/>
                  </a:lnTo>
                  <a:lnTo>
                    <a:pt x="501882" y="2991775"/>
                  </a:lnTo>
                  <a:lnTo>
                    <a:pt x="549805" y="2994537"/>
                  </a:lnTo>
                  <a:lnTo>
                    <a:pt x="762395" y="2994537"/>
                  </a:lnTo>
                  <a:lnTo>
                    <a:pt x="8990815" y="2994537"/>
                  </a:lnTo>
                  <a:lnTo>
                    <a:pt x="9227164" y="2994537"/>
                  </a:lnTo>
                  <a:lnTo>
                    <a:pt x="9275086" y="2991775"/>
                  </a:lnTo>
                  <a:lnTo>
                    <a:pt x="9321384" y="2983694"/>
                  </a:lnTo>
                  <a:lnTo>
                    <a:pt x="9365750" y="2970604"/>
                  </a:lnTo>
                  <a:lnTo>
                    <a:pt x="9407876" y="2952811"/>
                  </a:lnTo>
                  <a:lnTo>
                    <a:pt x="9447453" y="2930624"/>
                  </a:lnTo>
                  <a:lnTo>
                    <a:pt x="9484173" y="2904350"/>
                  </a:lnTo>
                  <a:lnTo>
                    <a:pt x="9517728" y="2874298"/>
                  </a:lnTo>
                  <a:lnTo>
                    <a:pt x="9547809" y="2840776"/>
                  </a:lnTo>
                  <a:lnTo>
                    <a:pt x="9574108" y="2804091"/>
                  </a:lnTo>
                  <a:lnTo>
                    <a:pt x="9596317" y="2764553"/>
                  </a:lnTo>
                  <a:lnTo>
                    <a:pt x="9614127" y="2722468"/>
                  </a:lnTo>
                  <a:lnTo>
                    <a:pt x="9627230" y="2678144"/>
                  </a:lnTo>
                  <a:lnTo>
                    <a:pt x="9635318" y="2631891"/>
                  </a:lnTo>
                  <a:lnTo>
                    <a:pt x="9638083" y="2584015"/>
                  </a:lnTo>
                  <a:lnTo>
                    <a:pt x="9638083" y="2427517"/>
                  </a:lnTo>
                  <a:lnTo>
                    <a:pt x="9638083" y="1782395"/>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56" name="object 56"/>
          <p:cNvSpPr txBox="1"/>
          <p:nvPr/>
        </p:nvSpPr>
        <p:spPr>
          <a:xfrm>
            <a:off x="7884214" y="3600872"/>
            <a:ext cx="8342630" cy="2436495"/>
          </a:xfrm>
          <a:prstGeom prst="rect">
            <a:avLst/>
          </a:prstGeom>
        </p:spPr>
        <p:txBody>
          <a:bodyPr vert="horz" wrap="square" lIns="0" tIns="85090" rIns="0" bIns="0" rtlCol="0">
            <a:spAutoFit/>
          </a:bodyPr>
          <a:lstStyle/>
          <a:p>
            <a:pPr marL="12700">
              <a:lnSpc>
                <a:spcPct val="100000"/>
              </a:lnSpc>
              <a:spcBef>
                <a:spcPts val="670"/>
              </a:spcBef>
            </a:pPr>
            <a:r>
              <a:rPr sz="2300" b="1" spc="55" dirty="0">
                <a:solidFill>
                  <a:srgbClr val="231F20"/>
                </a:solidFill>
                <a:latin typeface="Calibri"/>
                <a:cs typeface="Calibri"/>
              </a:rPr>
              <a:t>Enfin,</a:t>
            </a:r>
            <a:r>
              <a:rPr sz="2300" b="1" spc="65" dirty="0">
                <a:solidFill>
                  <a:srgbClr val="231F20"/>
                </a:solidFill>
                <a:latin typeface="Calibri"/>
                <a:cs typeface="Calibri"/>
              </a:rPr>
              <a:t> </a:t>
            </a:r>
            <a:r>
              <a:rPr sz="2300" b="1" spc="50" dirty="0">
                <a:solidFill>
                  <a:srgbClr val="231F20"/>
                </a:solidFill>
                <a:latin typeface="Calibri"/>
                <a:cs typeface="Calibri"/>
              </a:rPr>
              <a:t>faites</a:t>
            </a:r>
            <a:r>
              <a:rPr sz="2300" b="1" spc="65" dirty="0">
                <a:solidFill>
                  <a:srgbClr val="231F20"/>
                </a:solidFill>
                <a:latin typeface="Calibri"/>
                <a:cs typeface="Calibri"/>
              </a:rPr>
              <a:t> </a:t>
            </a:r>
            <a:r>
              <a:rPr sz="2300" b="1" dirty="0">
                <a:solidFill>
                  <a:srgbClr val="231F20"/>
                </a:solidFill>
                <a:latin typeface="Calibri"/>
                <a:cs typeface="Calibri"/>
              </a:rPr>
              <a:t>découvrir</a:t>
            </a:r>
            <a:r>
              <a:rPr sz="2300" b="1" spc="65" dirty="0">
                <a:solidFill>
                  <a:srgbClr val="231F20"/>
                </a:solidFill>
                <a:latin typeface="Calibri"/>
                <a:cs typeface="Calibri"/>
              </a:rPr>
              <a:t> </a:t>
            </a:r>
            <a:r>
              <a:rPr sz="2300" b="1" spc="60" dirty="0">
                <a:solidFill>
                  <a:srgbClr val="231F20"/>
                </a:solidFill>
                <a:latin typeface="Calibri"/>
                <a:cs typeface="Calibri"/>
              </a:rPr>
              <a:t>le</a:t>
            </a:r>
            <a:r>
              <a:rPr sz="2300" b="1" spc="65" dirty="0">
                <a:solidFill>
                  <a:srgbClr val="231F20"/>
                </a:solidFill>
                <a:latin typeface="Calibri"/>
                <a:cs typeface="Calibri"/>
              </a:rPr>
              <a:t> </a:t>
            </a:r>
            <a:r>
              <a:rPr sz="2300" b="1" spc="50" dirty="0">
                <a:solidFill>
                  <a:srgbClr val="231F20"/>
                </a:solidFill>
                <a:latin typeface="Calibri"/>
                <a:cs typeface="Calibri"/>
              </a:rPr>
              <a:t>site</a:t>
            </a:r>
            <a:r>
              <a:rPr sz="2300" b="1" spc="70" dirty="0">
                <a:solidFill>
                  <a:srgbClr val="231F20"/>
                </a:solidFill>
                <a:latin typeface="Calibri"/>
                <a:cs typeface="Calibri"/>
              </a:rPr>
              <a:t> </a:t>
            </a:r>
            <a:r>
              <a:rPr sz="2300" b="1" dirty="0">
                <a:solidFill>
                  <a:srgbClr val="231F20"/>
                </a:solidFill>
                <a:latin typeface="Calibri"/>
                <a:cs typeface="Calibri"/>
              </a:rPr>
              <a:t>pour</a:t>
            </a:r>
            <a:r>
              <a:rPr sz="2300" b="1" spc="65" dirty="0">
                <a:solidFill>
                  <a:srgbClr val="231F20"/>
                </a:solidFill>
                <a:latin typeface="Calibri"/>
                <a:cs typeface="Calibri"/>
              </a:rPr>
              <a:t> </a:t>
            </a:r>
            <a:r>
              <a:rPr sz="2300" b="1" dirty="0">
                <a:solidFill>
                  <a:srgbClr val="231F20"/>
                </a:solidFill>
                <a:latin typeface="Calibri"/>
                <a:cs typeface="Calibri"/>
              </a:rPr>
              <a:t>vérifier</a:t>
            </a:r>
            <a:r>
              <a:rPr sz="2300" b="1" spc="65" dirty="0">
                <a:solidFill>
                  <a:srgbClr val="231F20"/>
                </a:solidFill>
                <a:latin typeface="Calibri"/>
                <a:cs typeface="Calibri"/>
              </a:rPr>
              <a:t> </a:t>
            </a:r>
            <a:r>
              <a:rPr sz="2300" b="1" spc="95" dirty="0">
                <a:solidFill>
                  <a:srgbClr val="231F20"/>
                </a:solidFill>
                <a:latin typeface="Calibri"/>
                <a:cs typeface="Calibri"/>
              </a:rPr>
              <a:t>si</a:t>
            </a:r>
            <a:r>
              <a:rPr sz="2300" b="1" spc="65" dirty="0">
                <a:solidFill>
                  <a:srgbClr val="231F20"/>
                </a:solidFill>
                <a:latin typeface="Calibri"/>
                <a:cs typeface="Calibri"/>
              </a:rPr>
              <a:t> </a:t>
            </a:r>
            <a:r>
              <a:rPr sz="2300" b="1" dirty="0">
                <a:solidFill>
                  <a:srgbClr val="231F20"/>
                </a:solidFill>
                <a:latin typeface="Calibri"/>
                <a:cs typeface="Calibri"/>
              </a:rPr>
              <a:t>un</a:t>
            </a:r>
            <a:r>
              <a:rPr sz="2300" b="1" spc="70" dirty="0">
                <a:solidFill>
                  <a:srgbClr val="231F20"/>
                </a:solidFill>
                <a:latin typeface="Calibri"/>
                <a:cs typeface="Calibri"/>
              </a:rPr>
              <a:t> </a:t>
            </a:r>
            <a:r>
              <a:rPr sz="2300" b="1" dirty="0">
                <a:solidFill>
                  <a:srgbClr val="231F20"/>
                </a:solidFill>
                <a:latin typeface="Calibri"/>
                <a:cs typeface="Calibri"/>
              </a:rPr>
              <a:t>mot</a:t>
            </a:r>
            <a:r>
              <a:rPr sz="2300" b="1" spc="65" dirty="0">
                <a:solidFill>
                  <a:srgbClr val="231F20"/>
                </a:solidFill>
                <a:latin typeface="Calibri"/>
                <a:cs typeface="Calibri"/>
              </a:rPr>
              <a:t> </a:t>
            </a:r>
            <a:r>
              <a:rPr sz="2300" b="1" dirty="0">
                <a:solidFill>
                  <a:srgbClr val="231F20"/>
                </a:solidFill>
                <a:latin typeface="Calibri"/>
                <a:cs typeface="Calibri"/>
              </a:rPr>
              <a:t>de</a:t>
            </a:r>
            <a:r>
              <a:rPr sz="2300" b="1" spc="65" dirty="0">
                <a:solidFill>
                  <a:srgbClr val="231F20"/>
                </a:solidFill>
                <a:latin typeface="Calibri"/>
                <a:cs typeface="Calibri"/>
              </a:rPr>
              <a:t> </a:t>
            </a:r>
            <a:r>
              <a:rPr sz="2300" b="1" dirty="0">
                <a:solidFill>
                  <a:srgbClr val="231F20"/>
                </a:solidFill>
                <a:latin typeface="Calibri"/>
                <a:cs typeface="Calibri"/>
              </a:rPr>
              <a:t>passe</a:t>
            </a:r>
            <a:r>
              <a:rPr sz="2300" b="1" spc="65" dirty="0">
                <a:solidFill>
                  <a:srgbClr val="231F20"/>
                </a:solidFill>
                <a:latin typeface="Calibri"/>
                <a:cs typeface="Calibri"/>
              </a:rPr>
              <a:t> a </a:t>
            </a:r>
            <a:r>
              <a:rPr sz="2300" b="1" spc="-25" dirty="0">
                <a:solidFill>
                  <a:srgbClr val="231F20"/>
                </a:solidFill>
                <a:latin typeface="Calibri"/>
                <a:cs typeface="Calibri"/>
              </a:rPr>
              <a:t>été</a:t>
            </a:r>
            <a:endParaRPr sz="2300" b="1" dirty="0">
              <a:latin typeface="Calibri"/>
              <a:cs typeface="Calibri"/>
            </a:endParaRPr>
          </a:p>
          <a:p>
            <a:pPr marL="12700">
              <a:lnSpc>
                <a:spcPct val="100000"/>
              </a:lnSpc>
              <a:spcBef>
                <a:spcPts val="575"/>
              </a:spcBef>
            </a:pPr>
            <a:r>
              <a:rPr sz="2300" b="1" dirty="0">
                <a:solidFill>
                  <a:srgbClr val="231F20"/>
                </a:solidFill>
                <a:latin typeface="Calibri"/>
                <a:cs typeface="Calibri"/>
              </a:rPr>
              <a:t>compromis</a:t>
            </a:r>
            <a:r>
              <a:rPr sz="2300" b="1" spc="21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5080">
              <a:lnSpc>
                <a:spcPct val="106000"/>
              </a:lnSpc>
              <a:spcBef>
                <a:spcPts val="610"/>
              </a:spcBef>
            </a:pPr>
            <a:r>
              <a:rPr sz="2300" i="1" spc="-140" dirty="0">
                <a:solidFill>
                  <a:srgbClr val="231F20"/>
                </a:solidFill>
                <a:latin typeface="Arial Narrow"/>
                <a:cs typeface="Arial Narrow"/>
              </a:rPr>
              <a:t>haveibeenpwened.com</a:t>
            </a:r>
            <a:r>
              <a:rPr sz="2300" i="1" spc="-100" dirty="0">
                <a:solidFill>
                  <a:srgbClr val="231F20"/>
                </a:solidFill>
                <a:latin typeface="Arial Narrow"/>
                <a:cs typeface="Arial Narrow"/>
              </a:rPr>
              <a:t> </a:t>
            </a:r>
            <a:r>
              <a:rPr sz="2300" i="1" spc="-85" dirty="0">
                <a:solidFill>
                  <a:srgbClr val="231F20"/>
                </a:solidFill>
                <a:latin typeface="Arial Narrow"/>
                <a:cs typeface="Arial Narrow"/>
              </a:rPr>
              <a:t>est</a:t>
            </a:r>
            <a:r>
              <a:rPr sz="2300" i="1" spc="-95" dirty="0">
                <a:solidFill>
                  <a:srgbClr val="231F20"/>
                </a:solidFill>
                <a:latin typeface="Arial Narrow"/>
                <a:cs typeface="Arial Narrow"/>
              </a:rPr>
              <a:t> </a:t>
            </a:r>
            <a:r>
              <a:rPr sz="2300" i="1" spc="-120" dirty="0">
                <a:solidFill>
                  <a:srgbClr val="231F20"/>
                </a:solidFill>
                <a:latin typeface="Arial Narrow"/>
                <a:cs typeface="Arial Narrow"/>
              </a:rPr>
              <a:t>un</a:t>
            </a:r>
            <a:r>
              <a:rPr sz="2300" i="1" spc="-95" dirty="0">
                <a:solidFill>
                  <a:srgbClr val="231F20"/>
                </a:solidFill>
                <a:latin typeface="Arial Narrow"/>
                <a:cs typeface="Arial Narrow"/>
              </a:rPr>
              <a:t> </a:t>
            </a:r>
            <a:r>
              <a:rPr sz="2300" i="1" spc="-60" dirty="0">
                <a:solidFill>
                  <a:srgbClr val="231F20"/>
                </a:solidFill>
                <a:latin typeface="Arial Narrow"/>
                <a:cs typeface="Arial Narrow"/>
              </a:rPr>
              <a:t>site</a:t>
            </a:r>
            <a:r>
              <a:rPr sz="2300" i="1" spc="-95" dirty="0">
                <a:solidFill>
                  <a:srgbClr val="231F20"/>
                </a:solidFill>
                <a:latin typeface="Arial Narrow"/>
                <a:cs typeface="Arial Narrow"/>
              </a:rPr>
              <a:t> </a:t>
            </a:r>
            <a:r>
              <a:rPr sz="2300" i="1" spc="-75" dirty="0">
                <a:solidFill>
                  <a:srgbClr val="231F20"/>
                </a:solidFill>
                <a:latin typeface="Arial Narrow"/>
                <a:cs typeface="Arial Narrow"/>
              </a:rPr>
              <a:t>qui</a:t>
            </a:r>
            <a:r>
              <a:rPr sz="2300" i="1" spc="-95" dirty="0">
                <a:solidFill>
                  <a:srgbClr val="231F20"/>
                </a:solidFill>
                <a:latin typeface="Arial Narrow"/>
                <a:cs typeface="Arial Narrow"/>
              </a:rPr>
              <a:t> </a:t>
            </a:r>
            <a:r>
              <a:rPr sz="2300" i="1" spc="-120" dirty="0">
                <a:solidFill>
                  <a:srgbClr val="231F20"/>
                </a:solidFill>
                <a:latin typeface="Arial Narrow"/>
                <a:cs typeface="Arial Narrow"/>
              </a:rPr>
              <a:t>recense</a:t>
            </a:r>
            <a:r>
              <a:rPr sz="2300" i="1" spc="-100" dirty="0">
                <a:solidFill>
                  <a:srgbClr val="231F20"/>
                </a:solidFill>
                <a:latin typeface="Arial Narrow"/>
                <a:cs typeface="Arial Narrow"/>
              </a:rPr>
              <a:t> </a:t>
            </a:r>
            <a:r>
              <a:rPr sz="2300" i="1" spc="-114" dirty="0">
                <a:solidFill>
                  <a:srgbClr val="231F20"/>
                </a:solidFill>
                <a:latin typeface="Arial Narrow"/>
                <a:cs typeface="Arial Narrow"/>
              </a:rPr>
              <a:t>les</a:t>
            </a:r>
            <a:r>
              <a:rPr sz="2300" i="1" spc="-95" dirty="0">
                <a:solidFill>
                  <a:srgbClr val="231F20"/>
                </a:solidFill>
                <a:latin typeface="Arial Narrow"/>
                <a:cs typeface="Arial Narrow"/>
              </a:rPr>
              <a:t> mots </a:t>
            </a:r>
            <a:r>
              <a:rPr sz="2300" i="1" spc="-145" dirty="0">
                <a:solidFill>
                  <a:srgbClr val="231F20"/>
                </a:solidFill>
                <a:latin typeface="Arial Narrow"/>
                <a:cs typeface="Arial Narrow"/>
              </a:rPr>
              <a:t>de</a:t>
            </a:r>
            <a:r>
              <a:rPr sz="2300" i="1" spc="-95" dirty="0">
                <a:solidFill>
                  <a:srgbClr val="231F20"/>
                </a:solidFill>
                <a:latin typeface="Arial Narrow"/>
                <a:cs typeface="Arial Narrow"/>
              </a:rPr>
              <a:t> </a:t>
            </a:r>
            <a:r>
              <a:rPr sz="2300" i="1" spc="-150" dirty="0">
                <a:solidFill>
                  <a:srgbClr val="231F20"/>
                </a:solidFill>
                <a:latin typeface="Arial Narrow"/>
                <a:cs typeface="Arial Narrow"/>
              </a:rPr>
              <a:t>passe</a:t>
            </a:r>
            <a:r>
              <a:rPr sz="2300" i="1" spc="-95" dirty="0">
                <a:solidFill>
                  <a:srgbClr val="231F20"/>
                </a:solidFill>
                <a:latin typeface="Arial Narrow"/>
                <a:cs typeface="Arial Narrow"/>
              </a:rPr>
              <a:t> </a:t>
            </a:r>
            <a:r>
              <a:rPr sz="2300" i="1" spc="-105" dirty="0">
                <a:solidFill>
                  <a:srgbClr val="231F20"/>
                </a:solidFill>
                <a:latin typeface="Arial Narrow"/>
                <a:cs typeface="Arial Narrow"/>
              </a:rPr>
              <a:t>compromis</a:t>
            </a:r>
            <a:r>
              <a:rPr sz="2300" i="1" spc="-100" dirty="0">
                <a:solidFill>
                  <a:srgbClr val="231F20"/>
                </a:solidFill>
                <a:latin typeface="Arial Narrow"/>
                <a:cs typeface="Arial Narrow"/>
              </a:rPr>
              <a:t> </a:t>
            </a:r>
            <a:r>
              <a:rPr sz="2300" i="1" spc="-140" dirty="0">
                <a:solidFill>
                  <a:srgbClr val="231F20"/>
                </a:solidFill>
                <a:latin typeface="Arial Narrow"/>
                <a:cs typeface="Arial Narrow"/>
              </a:rPr>
              <a:t>à</a:t>
            </a:r>
            <a:r>
              <a:rPr sz="2300" i="1" spc="-95" dirty="0">
                <a:solidFill>
                  <a:srgbClr val="231F20"/>
                </a:solidFill>
                <a:latin typeface="Arial Narrow"/>
                <a:cs typeface="Arial Narrow"/>
              </a:rPr>
              <a:t> </a:t>
            </a:r>
            <a:r>
              <a:rPr sz="2300" i="1" spc="-80" dirty="0">
                <a:solidFill>
                  <a:srgbClr val="231F20"/>
                </a:solidFill>
                <a:latin typeface="Arial Narrow"/>
                <a:cs typeface="Arial Narrow"/>
              </a:rPr>
              <a:t>l’occasion </a:t>
            </a:r>
            <a:r>
              <a:rPr sz="2300" i="1" spc="-145" dirty="0">
                <a:solidFill>
                  <a:srgbClr val="231F20"/>
                </a:solidFill>
                <a:latin typeface="Arial Narrow"/>
                <a:cs typeface="Arial Narrow"/>
              </a:rPr>
              <a:t>de</a:t>
            </a:r>
            <a:r>
              <a:rPr sz="2300" i="1" spc="-90" dirty="0">
                <a:solidFill>
                  <a:srgbClr val="231F20"/>
                </a:solidFill>
                <a:latin typeface="Arial Narrow"/>
                <a:cs typeface="Arial Narrow"/>
              </a:rPr>
              <a:t> </a:t>
            </a:r>
            <a:r>
              <a:rPr sz="2300" i="1" spc="-55" dirty="0">
                <a:solidFill>
                  <a:srgbClr val="231F20"/>
                </a:solidFill>
                <a:latin typeface="Arial Narrow"/>
                <a:cs typeface="Arial Narrow"/>
              </a:rPr>
              <a:t>fuites</a:t>
            </a:r>
            <a:r>
              <a:rPr sz="2300" i="1" spc="-90" dirty="0">
                <a:solidFill>
                  <a:srgbClr val="231F20"/>
                </a:solidFill>
                <a:latin typeface="Arial Narrow"/>
                <a:cs typeface="Arial Narrow"/>
              </a:rPr>
              <a:t> </a:t>
            </a:r>
            <a:r>
              <a:rPr sz="2300" i="1" spc="-145" dirty="0">
                <a:solidFill>
                  <a:srgbClr val="231F20"/>
                </a:solidFill>
                <a:latin typeface="Arial Narrow"/>
                <a:cs typeface="Arial Narrow"/>
              </a:rPr>
              <a:t>de</a:t>
            </a:r>
            <a:r>
              <a:rPr sz="2300" i="1" spc="-90" dirty="0">
                <a:solidFill>
                  <a:srgbClr val="231F20"/>
                </a:solidFill>
                <a:latin typeface="Arial Narrow"/>
                <a:cs typeface="Arial Narrow"/>
              </a:rPr>
              <a:t> </a:t>
            </a:r>
            <a:r>
              <a:rPr sz="2300" i="1" spc="-155" dirty="0">
                <a:solidFill>
                  <a:srgbClr val="231F20"/>
                </a:solidFill>
                <a:latin typeface="Arial Narrow"/>
                <a:cs typeface="Arial Narrow"/>
              </a:rPr>
              <a:t>données</a:t>
            </a:r>
            <a:r>
              <a:rPr sz="2300" i="1" spc="-90" dirty="0">
                <a:solidFill>
                  <a:srgbClr val="231F20"/>
                </a:solidFill>
                <a:latin typeface="Arial Narrow"/>
                <a:cs typeface="Arial Narrow"/>
              </a:rPr>
              <a:t> </a:t>
            </a:r>
            <a:r>
              <a:rPr sz="2300" i="1" spc="-135" dirty="0">
                <a:solidFill>
                  <a:srgbClr val="231F20"/>
                </a:solidFill>
                <a:latin typeface="Arial Narrow"/>
                <a:cs typeface="Arial Narrow"/>
              </a:rPr>
              <a:t>massives.</a:t>
            </a:r>
            <a:r>
              <a:rPr sz="2300" i="1" spc="-90" dirty="0">
                <a:solidFill>
                  <a:srgbClr val="231F20"/>
                </a:solidFill>
                <a:latin typeface="Arial Narrow"/>
                <a:cs typeface="Arial Narrow"/>
              </a:rPr>
              <a:t> </a:t>
            </a:r>
            <a:r>
              <a:rPr sz="2300" i="1" spc="-80" dirty="0">
                <a:solidFill>
                  <a:srgbClr val="231F20"/>
                </a:solidFill>
                <a:latin typeface="Arial Narrow"/>
                <a:cs typeface="Arial Narrow"/>
              </a:rPr>
              <a:t>L’utilisateur</a:t>
            </a:r>
            <a:r>
              <a:rPr sz="2300" i="1" spc="-90" dirty="0">
                <a:solidFill>
                  <a:srgbClr val="231F20"/>
                </a:solidFill>
                <a:latin typeface="Arial Narrow"/>
                <a:cs typeface="Arial Narrow"/>
              </a:rPr>
              <a:t> </a:t>
            </a:r>
            <a:r>
              <a:rPr sz="2300" i="1" spc="-175" dirty="0">
                <a:solidFill>
                  <a:srgbClr val="231F20"/>
                </a:solidFill>
                <a:latin typeface="Arial Narrow"/>
                <a:cs typeface="Arial Narrow"/>
              </a:rPr>
              <a:t>n’a</a:t>
            </a:r>
            <a:r>
              <a:rPr sz="2300" i="1" spc="-90" dirty="0">
                <a:solidFill>
                  <a:srgbClr val="231F20"/>
                </a:solidFill>
                <a:latin typeface="Arial Narrow"/>
                <a:cs typeface="Arial Narrow"/>
              </a:rPr>
              <a:t> </a:t>
            </a:r>
            <a:r>
              <a:rPr sz="2300" i="1" spc="-185" dirty="0">
                <a:solidFill>
                  <a:srgbClr val="231F20"/>
                </a:solidFill>
                <a:latin typeface="Arial Narrow"/>
                <a:cs typeface="Arial Narrow"/>
              </a:rPr>
              <a:t>qu’à</a:t>
            </a:r>
            <a:r>
              <a:rPr sz="2300" i="1" spc="-90" dirty="0">
                <a:solidFill>
                  <a:srgbClr val="231F20"/>
                </a:solidFill>
                <a:latin typeface="Arial Narrow"/>
                <a:cs typeface="Arial Narrow"/>
              </a:rPr>
              <a:t> </a:t>
            </a:r>
            <a:r>
              <a:rPr sz="2300" i="1" spc="-75" dirty="0">
                <a:solidFill>
                  <a:srgbClr val="231F20"/>
                </a:solidFill>
                <a:latin typeface="Arial Narrow"/>
                <a:cs typeface="Arial Narrow"/>
              </a:rPr>
              <a:t>entrer</a:t>
            </a:r>
            <a:r>
              <a:rPr sz="2300" i="1" spc="-90" dirty="0">
                <a:solidFill>
                  <a:srgbClr val="231F20"/>
                </a:solidFill>
                <a:latin typeface="Arial Narrow"/>
                <a:cs typeface="Arial Narrow"/>
              </a:rPr>
              <a:t> </a:t>
            </a:r>
            <a:r>
              <a:rPr sz="2300" i="1" spc="-135" dirty="0">
                <a:solidFill>
                  <a:srgbClr val="231F20"/>
                </a:solidFill>
                <a:latin typeface="Arial Narrow"/>
                <a:cs typeface="Arial Narrow"/>
              </a:rPr>
              <a:t>son</a:t>
            </a:r>
            <a:r>
              <a:rPr sz="2300" i="1" spc="-90" dirty="0">
                <a:solidFill>
                  <a:srgbClr val="231F20"/>
                </a:solidFill>
                <a:latin typeface="Arial Narrow"/>
                <a:cs typeface="Arial Narrow"/>
              </a:rPr>
              <a:t> </a:t>
            </a:r>
            <a:r>
              <a:rPr sz="2300" i="1" spc="-140" dirty="0">
                <a:solidFill>
                  <a:srgbClr val="231F20"/>
                </a:solidFill>
                <a:latin typeface="Arial Narrow"/>
                <a:cs typeface="Arial Narrow"/>
              </a:rPr>
              <a:t>adresse</a:t>
            </a:r>
            <a:r>
              <a:rPr sz="2300" i="1" spc="-85" dirty="0">
                <a:solidFill>
                  <a:srgbClr val="231F20"/>
                </a:solidFill>
                <a:latin typeface="Arial Narrow"/>
                <a:cs typeface="Arial Narrow"/>
              </a:rPr>
              <a:t> </a:t>
            </a:r>
            <a:r>
              <a:rPr sz="2300" i="1" spc="-75" dirty="0">
                <a:solidFill>
                  <a:srgbClr val="231F20"/>
                </a:solidFill>
                <a:latin typeface="Arial Narrow"/>
                <a:cs typeface="Arial Narrow"/>
              </a:rPr>
              <a:t>mail</a:t>
            </a:r>
            <a:r>
              <a:rPr sz="2300" i="1" spc="-90" dirty="0">
                <a:solidFill>
                  <a:srgbClr val="231F20"/>
                </a:solidFill>
                <a:latin typeface="Arial Narrow"/>
                <a:cs typeface="Arial Narrow"/>
              </a:rPr>
              <a:t> </a:t>
            </a:r>
            <a:r>
              <a:rPr sz="2300" i="1" spc="-130" dirty="0">
                <a:solidFill>
                  <a:srgbClr val="231F20"/>
                </a:solidFill>
                <a:latin typeface="Arial Narrow"/>
                <a:cs typeface="Arial Narrow"/>
              </a:rPr>
              <a:t>ou</a:t>
            </a:r>
            <a:r>
              <a:rPr sz="2300" i="1" spc="-90" dirty="0">
                <a:solidFill>
                  <a:srgbClr val="231F20"/>
                </a:solidFill>
                <a:latin typeface="Arial Narrow"/>
                <a:cs typeface="Arial Narrow"/>
              </a:rPr>
              <a:t> </a:t>
            </a:r>
            <a:r>
              <a:rPr sz="2300" i="1" spc="-25" dirty="0">
                <a:solidFill>
                  <a:srgbClr val="231F20"/>
                </a:solidFill>
                <a:latin typeface="Arial Narrow"/>
                <a:cs typeface="Arial Narrow"/>
              </a:rPr>
              <a:t>son </a:t>
            </a:r>
            <a:r>
              <a:rPr sz="2300" i="1" spc="-130" dirty="0">
                <a:solidFill>
                  <a:srgbClr val="231F20"/>
                </a:solidFill>
                <a:latin typeface="Arial Narrow"/>
                <a:cs typeface="Arial Narrow"/>
              </a:rPr>
              <a:t>numéro</a:t>
            </a:r>
            <a:r>
              <a:rPr sz="2300" i="1" spc="-85" dirty="0">
                <a:solidFill>
                  <a:srgbClr val="231F20"/>
                </a:solidFill>
                <a:latin typeface="Arial Narrow"/>
                <a:cs typeface="Arial Narrow"/>
              </a:rPr>
              <a:t> </a:t>
            </a:r>
            <a:r>
              <a:rPr sz="2300" i="1" spc="-145" dirty="0">
                <a:solidFill>
                  <a:srgbClr val="231F20"/>
                </a:solidFill>
                <a:latin typeface="Arial Narrow"/>
                <a:cs typeface="Arial Narrow"/>
              </a:rPr>
              <a:t>de</a:t>
            </a:r>
            <a:r>
              <a:rPr sz="2300" i="1" spc="-85" dirty="0">
                <a:solidFill>
                  <a:srgbClr val="231F20"/>
                </a:solidFill>
                <a:latin typeface="Arial Narrow"/>
                <a:cs typeface="Arial Narrow"/>
              </a:rPr>
              <a:t> </a:t>
            </a:r>
            <a:r>
              <a:rPr sz="2300" i="1" spc="-120" dirty="0">
                <a:solidFill>
                  <a:srgbClr val="231F20"/>
                </a:solidFill>
                <a:latin typeface="Arial Narrow"/>
                <a:cs typeface="Arial Narrow"/>
              </a:rPr>
              <a:t>téléphone</a:t>
            </a:r>
            <a:r>
              <a:rPr sz="2300" i="1" spc="-80" dirty="0">
                <a:solidFill>
                  <a:srgbClr val="231F20"/>
                </a:solidFill>
                <a:latin typeface="Arial Narrow"/>
                <a:cs typeface="Arial Narrow"/>
              </a:rPr>
              <a:t> </a:t>
            </a:r>
            <a:r>
              <a:rPr sz="2300" i="1" spc="-70" dirty="0">
                <a:solidFill>
                  <a:srgbClr val="231F20"/>
                </a:solidFill>
                <a:latin typeface="Arial Narrow"/>
                <a:cs typeface="Arial Narrow"/>
              </a:rPr>
              <a:t>(utilisé</a:t>
            </a:r>
            <a:r>
              <a:rPr sz="2300" i="1" spc="-85" dirty="0">
                <a:solidFill>
                  <a:srgbClr val="231F20"/>
                </a:solidFill>
                <a:latin typeface="Arial Narrow"/>
                <a:cs typeface="Arial Narrow"/>
              </a:rPr>
              <a:t> </a:t>
            </a:r>
            <a:r>
              <a:rPr sz="2300" i="1" spc="-70" dirty="0">
                <a:solidFill>
                  <a:srgbClr val="231F20"/>
                </a:solidFill>
                <a:latin typeface="Arial Narrow"/>
                <a:cs typeface="Arial Narrow"/>
              </a:rPr>
              <a:t>très</a:t>
            </a:r>
            <a:r>
              <a:rPr sz="2300" i="1" spc="-80" dirty="0">
                <a:solidFill>
                  <a:srgbClr val="231F20"/>
                </a:solidFill>
                <a:latin typeface="Arial Narrow"/>
                <a:cs typeface="Arial Narrow"/>
              </a:rPr>
              <a:t> </a:t>
            </a:r>
            <a:r>
              <a:rPr sz="2300" i="1" spc="-120" dirty="0">
                <a:solidFill>
                  <a:srgbClr val="231F20"/>
                </a:solidFill>
                <a:latin typeface="Arial Narrow"/>
                <a:cs typeface="Arial Narrow"/>
              </a:rPr>
              <a:t>souvent</a:t>
            </a:r>
            <a:r>
              <a:rPr sz="2300" i="1" spc="-85" dirty="0">
                <a:solidFill>
                  <a:srgbClr val="231F20"/>
                </a:solidFill>
                <a:latin typeface="Arial Narrow"/>
                <a:cs typeface="Arial Narrow"/>
              </a:rPr>
              <a:t> </a:t>
            </a:r>
            <a:r>
              <a:rPr sz="2300" i="1" spc="-140" dirty="0">
                <a:solidFill>
                  <a:srgbClr val="231F20"/>
                </a:solidFill>
                <a:latin typeface="Arial Narrow"/>
                <a:cs typeface="Arial Narrow"/>
              </a:rPr>
              <a:t>comme</a:t>
            </a:r>
            <a:r>
              <a:rPr sz="2300" i="1" spc="-80" dirty="0">
                <a:solidFill>
                  <a:srgbClr val="231F20"/>
                </a:solidFill>
                <a:latin typeface="Arial Narrow"/>
                <a:cs typeface="Arial Narrow"/>
              </a:rPr>
              <a:t> </a:t>
            </a:r>
            <a:r>
              <a:rPr sz="2300" i="1" spc="-60" dirty="0">
                <a:solidFill>
                  <a:srgbClr val="231F20"/>
                </a:solidFill>
                <a:latin typeface="Arial Narrow"/>
                <a:cs typeface="Arial Narrow"/>
              </a:rPr>
              <a:t>identifiant)</a:t>
            </a:r>
            <a:r>
              <a:rPr sz="2300" i="1" spc="-85" dirty="0">
                <a:solidFill>
                  <a:srgbClr val="231F20"/>
                </a:solidFill>
                <a:latin typeface="Arial Narrow"/>
                <a:cs typeface="Arial Narrow"/>
              </a:rPr>
              <a:t> </a:t>
            </a:r>
            <a:r>
              <a:rPr sz="2300" i="1" spc="-100" dirty="0">
                <a:solidFill>
                  <a:srgbClr val="231F20"/>
                </a:solidFill>
                <a:latin typeface="Arial Narrow"/>
                <a:cs typeface="Arial Narrow"/>
              </a:rPr>
              <a:t>pour</a:t>
            </a:r>
            <a:r>
              <a:rPr sz="2300" i="1" spc="-80" dirty="0">
                <a:solidFill>
                  <a:srgbClr val="231F20"/>
                </a:solidFill>
                <a:latin typeface="Arial Narrow"/>
                <a:cs typeface="Arial Narrow"/>
              </a:rPr>
              <a:t> </a:t>
            </a:r>
            <a:r>
              <a:rPr sz="2300" i="1" spc="-95" dirty="0">
                <a:solidFill>
                  <a:srgbClr val="231F20"/>
                </a:solidFill>
                <a:latin typeface="Arial Narrow"/>
                <a:cs typeface="Arial Narrow"/>
              </a:rPr>
              <a:t>savoir</a:t>
            </a:r>
            <a:r>
              <a:rPr sz="2300" i="1" spc="-85" dirty="0">
                <a:solidFill>
                  <a:srgbClr val="231F20"/>
                </a:solidFill>
                <a:latin typeface="Arial Narrow"/>
                <a:cs typeface="Arial Narrow"/>
              </a:rPr>
              <a:t> s’il</a:t>
            </a:r>
            <a:r>
              <a:rPr sz="2300" i="1" spc="-80" dirty="0">
                <a:solidFill>
                  <a:srgbClr val="231F20"/>
                </a:solidFill>
                <a:latin typeface="Arial Narrow"/>
                <a:cs typeface="Arial Narrow"/>
              </a:rPr>
              <a:t> </a:t>
            </a:r>
            <a:r>
              <a:rPr sz="2300" i="1" spc="-65" dirty="0">
                <a:solidFill>
                  <a:srgbClr val="231F20"/>
                </a:solidFill>
                <a:latin typeface="Arial Narrow"/>
                <a:cs typeface="Arial Narrow"/>
              </a:rPr>
              <a:t>figure</a:t>
            </a:r>
            <a:r>
              <a:rPr sz="2300" i="1" spc="-85" dirty="0">
                <a:solidFill>
                  <a:srgbClr val="231F20"/>
                </a:solidFill>
                <a:latin typeface="Arial Narrow"/>
                <a:cs typeface="Arial Narrow"/>
              </a:rPr>
              <a:t> </a:t>
            </a:r>
            <a:r>
              <a:rPr sz="2300" i="1" spc="-20" dirty="0">
                <a:solidFill>
                  <a:srgbClr val="231F20"/>
                </a:solidFill>
                <a:latin typeface="Arial Narrow"/>
                <a:cs typeface="Arial Narrow"/>
              </a:rPr>
              <a:t>dans </a:t>
            </a:r>
            <a:r>
              <a:rPr sz="2300" i="1" spc="-140" dirty="0">
                <a:solidFill>
                  <a:srgbClr val="231F20"/>
                </a:solidFill>
                <a:latin typeface="Arial Narrow"/>
                <a:cs typeface="Arial Narrow"/>
              </a:rPr>
              <a:t>une</a:t>
            </a:r>
            <a:r>
              <a:rPr sz="2300" i="1" spc="-105" dirty="0">
                <a:solidFill>
                  <a:srgbClr val="231F20"/>
                </a:solidFill>
                <a:latin typeface="Arial Narrow"/>
                <a:cs typeface="Arial Narrow"/>
              </a:rPr>
              <a:t> </a:t>
            </a:r>
            <a:r>
              <a:rPr sz="2300" i="1" spc="-135" dirty="0">
                <a:solidFill>
                  <a:srgbClr val="231F20"/>
                </a:solidFill>
                <a:latin typeface="Arial Narrow"/>
                <a:cs typeface="Arial Narrow"/>
              </a:rPr>
              <a:t>base</a:t>
            </a:r>
            <a:r>
              <a:rPr sz="2300" i="1" spc="-105" dirty="0">
                <a:solidFill>
                  <a:srgbClr val="231F20"/>
                </a:solidFill>
                <a:latin typeface="Arial Narrow"/>
                <a:cs typeface="Arial Narrow"/>
              </a:rPr>
              <a:t> </a:t>
            </a:r>
            <a:r>
              <a:rPr sz="2300" i="1" spc="-145" dirty="0">
                <a:solidFill>
                  <a:srgbClr val="231F20"/>
                </a:solidFill>
                <a:latin typeface="Arial Narrow"/>
                <a:cs typeface="Arial Narrow"/>
              </a:rPr>
              <a:t>de</a:t>
            </a:r>
            <a:r>
              <a:rPr sz="2300" i="1" spc="-100" dirty="0">
                <a:solidFill>
                  <a:srgbClr val="231F20"/>
                </a:solidFill>
                <a:latin typeface="Arial Narrow"/>
                <a:cs typeface="Arial Narrow"/>
              </a:rPr>
              <a:t> </a:t>
            </a:r>
            <a:r>
              <a:rPr sz="2300" i="1" spc="-155" dirty="0">
                <a:solidFill>
                  <a:srgbClr val="231F20"/>
                </a:solidFill>
                <a:latin typeface="Arial Narrow"/>
                <a:cs typeface="Arial Narrow"/>
              </a:rPr>
              <a:t>données</a:t>
            </a:r>
            <a:r>
              <a:rPr sz="2300" i="1" spc="-105" dirty="0">
                <a:solidFill>
                  <a:srgbClr val="231F20"/>
                </a:solidFill>
                <a:latin typeface="Arial Narrow"/>
                <a:cs typeface="Arial Narrow"/>
              </a:rPr>
              <a:t> </a:t>
            </a:r>
            <a:r>
              <a:rPr sz="2300" i="1" spc="-80" dirty="0">
                <a:solidFill>
                  <a:srgbClr val="231F20"/>
                </a:solidFill>
                <a:latin typeface="Arial Narrow"/>
                <a:cs typeface="Arial Narrow"/>
              </a:rPr>
              <a:t>piratée</a:t>
            </a:r>
            <a:r>
              <a:rPr sz="2300" i="1" spc="-100" dirty="0">
                <a:solidFill>
                  <a:srgbClr val="231F20"/>
                </a:solidFill>
                <a:latin typeface="Arial Narrow"/>
                <a:cs typeface="Arial Narrow"/>
              </a:rPr>
              <a:t> </a:t>
            </a:r>
            <a:r>
              <a:rPr sz="2300" i="1" spc="-60" dirty="0">
                <a:solidFill>
                  <a:srgbClr val="231F20"/>
                </a:solidFill>
                <a:latin typeface="Arial Narrow"/>
                <a:cs typeface="Arial Narrow"/>
              </a:rPr>
              <a:t>et</a:t>
            </a:r>
            <a:r>
              <a:rPr sz="2300" i="1" spc="-105" dirty="0">
                <a:solidFill>
                  <a:srgbClr val="231F20"/>
                </a:solidFill>
                <a:latin typeface="Arial Narrow"/>
                <a:cs typeface="Arial Narrow"/>
              </a:rPr>
              <a:t> </a:t>
            </a:r>
            <a:r>
              <a:rPr sz="2300" i="1" spc="-50" dirty="0">
                <a:solidFill>
                  <a:srgbClr val="231F20"/>
                </a:solidFill>
                <a:latin typeface="Arial Narrow"/>
                <a:cs typeface="Arial Narrow"/>
              </a:rPr>
              <a:t>si</a:t>
            </a:r>
            <a:r>
              <a:rPr sz="2300" i="1" spc="-100" dirty="0">
                <a:solidFill>
                  <a:srgbClr val="231F20"/>
                </a:solidFill>
                <a:latin typeface="Arial Narrow"/>
                <a:cs typeface="Arial Narrow"/>
              </a:rPr>
              <a:t> </a:t>
            </a:r>
            <a:r>
              <a:rPr sz="2300" i="1" spc="-150" dirty="0">
                <a:solidFill>
                  <a:srgbClr val="231F20"/>
                </a:solidFill>
                <a:latin typeface="Arial Narrow"/>
                <a:cs typeface="Arial Narrow"/>
              </a:rPr>
              <a:t>ses</a:t>
            </a:r>
            <a:r>
              <a:rPr sz="2300" i="1" spc="-105" dirty="0">
                <a:solidFill>
                  <a:srgbClr val="231F20"/>
                </a:solidFill>
                <a:latin typeface="Arial Narrow"/>
                <a:cs typeface="Arial Narrow"/>
              </a:rPr>
              <a:t> </a:t>
            </a:r>
            <a:r>
              <a:rPr sz="2300" i="1" spc="-95" dirty="0">
                <a:solidFill>
                  <a:srgbClr val="231F20"/>
                </a:solidFill>
                <a:latin typeface="Arial Narrow"/>
                <a:cs typeface="Arial Narrow"/>
              </a:rPr>
              <a:t>mots</a:t>
            </a:r>
            <a:r>
              <a:rPr sz="2300" i="1" spc="-100" dirty="0">
                <a:solidFill>
                  <a:srgbClr val="231F20"/>
                </a:solidFill>
                <a:latin typeface="Arial Narrow"/>
                <a:cs typeface="Arial Narrow"/>
              </a:rPr>
              <a:t> </a:t>
            </a:r>
            <a:r>
              <a:rPr sz="2300" i="1" spc="-145" dirty="0">
                <a:solidFill>
                  <a:srgbClr val="231F20"/>
                </a:solidFill>
                <a:latin typeface="Arial Narrow"/>
                <a:cs typeface="Arial Narrow"/>
              </a:rPr>
              <a:t>de</a:t>
            </a:r>
            <a:r>
              <a:rPr sz="2300" i="1" spc="-105" dirty="0">
                <a:solidFill>
                  <a:srgbClr val="231F20"/>
                </a:solidFill>
                <a:latin typeface="Arial Narrow"/>
                <a:cs typeface="Arial Narrow"/>
              </a:rPr>
              <a:t> </a:t>
            </a:r>
            <a:r>
              <a:rPr sz="2300" i="1" spc="-150" dirty="0">
                <a:solidFill>
                  <a:srgbClr val="231F20"/>
                </a:solidFill>
                <a:latin typeface="Arial Narrow"/>
                <a:cs typeface="Arial Narrow"/>
              </a:rPr>
              <a:t>passe</a:t>
            </a:r>
            <a:r>
              <a:rPr sz="2300" i="1" spc="-100" dirty="0">
                <a:solidFill>
                  <a:srgbClr val="231F20"/>
                </a:solidFill>
                <a:latin typeface="Arial Narrow"/>
                <a:cs typeface="Arial Narrow"/>
              </a:rPr>
              <a:t> </a:t>
            </a:r>
            <a:r>
              <a:rPr sz="2300" i="1" spc="-75" dirty="0">
                <a:solidFill>
                  <a:srgbClr val="231F20"/>
                </a:solidFill>
                <a:latin typeface="Arial Narrow"/>
                <a:cs typeface="Arial Narrow"/>
              </a:rPr>
              <a:t>ont</a:t>
            </a:r>
            <a:r>
              <a:rPr sz="2300" i="1" spc="-105" dirty="0">
                <a:solidFill>
                  <a:srgbClr val="231F20"/>
                </a:solidFill>
                <a:latin typeface="Arial Narrow"/>
                <a:cs typeface="Arial Narrow"/>
              </a:rPr>
              <a:t> </a:t>
            </a:r>
            <a:r>
              <a:rPr sz="2300" i="1" spc="-90" dirty="0">
                <a:solidFill>
                  <a:srgbClr val="231F20"/>
                </a:solidFill>
                <a:latin typeface="Arial Narrow"/>
                <a:cs typeface="Arial Narrow"/>
              </a:rPr>
              <a:t>été</a:t>
            </a:r>
            <a:r>
              <a:rPr sz="2300" i="1" spc="-100" dirty="0">
                <a:solidFill>
                  <a:srgbClr val="231F20"/>
                </a:solidFill>
                <a:latin typeface="Arial Narrow"/>
                <a:cs typeface="Arial Narrow"/>
              </a:rPr>
              <a:t> </a:t>
            </a:r>
            <a:r>
              <a:rPr sz="2300" i="1" spc="-10" dirty="0">
                <a:solidFill>
                  <a:srgbClr val="231F20"/>
                </a:solidFill>
                <a:latin typeface="Arial Narrow"/>
                <a:cs typeface="Arial Narrow"/>
              </a:rPr>
              <a:t>volés.</a:t>
            </a:r>
            <a:endParaRPr sz="2300" dirty="0">
              <a:latin typeface="Arial Narrow"/>
              <a:cs typeface="Arial Narrow"/>
            </a:endParaRPr>
          </a:p>
        </p:txBody>
      </p:sp>
      <p:grpSp>
        <p:nvGrpSpPr>
          <p:cNvPr id="57" name="object 2">
            <a:extLst>
              <a:ext uri="{FF2B5EF4-FFF2-40B4-BE49-F238E27FC236}">
                <a16:creationId xmlns:a16="http://schemas.microsoft.com/office/drawing/2014/main" id="{1C89FD33-2CC0-0B80-69A0-A630D79C87DF}"/>
              </a:ext>
            </a:extLst>
          </p:cNvPr>
          <p:cNvGrpSpPr/>
          <p:nvPr/>
        </p:nvGrpSpPr>
        <p:grpSpPr>
          <a:xfrm>
            <a:off x="0" y="0"/>
            <a:ext cx="20104100" cy="1543685"/>
            <a:chOff x="0" y="0"/>
            <a:chExt cx="20104100" cy="1543685"/>
          </a:xfrm>
        </p:grpSpPr>
        <p:sp>
          <p:nvSpPr>
            <p:cNvPr id="58" name="object 3">
              <a:extLst>
                <a:ext uri="{FF2B5EF4-FFF2-40B4-BE49-F238E27FC236}">
                  <a16:creationId xmlns:a16="http://schemas.microsoft.com/office/drawing/2014/main" id="{E2132C22-F37C-8B74-AC84-B5FB8B5DE92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9" name="object 4">
              <a:extLst>
                <a:ext uri="{FF2B5EF4-FFF2-40B4-BE49-F238E27FC236}">
                  <a16:creationId xmlns:a16="http://schemas.microsoft.com/office/drawing/2014/main" id="{8C7532A1-3402-83B8-BA32-4B205E3F37E7}"/>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60" name="object 5">
              <a:extLst>
                <a:ext uri="{FF2B5EF4-FFF2-40B4-BE49-F238E27FC236}">
                  <a16:creationId xmlns:a16="http://schemas.microsoft.com/office/drawing/2014/main" id="{3078961C-486C-0085-4730-B0BC5746AD87}"/>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1" name="object 6">
              <a:extLst>
                <a:ext uri="{FF2B5EF4-FFF2-40B4-BE49-F238E27FC236}">
                  <a16:creationId xmlns:a16="http://schemas.microsoft.com/office/drawing/2014/main" id="{056A0AD7-A40E-4B42-AE67-32C6CAB37FD5}"/>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62" name="object 7">
              <a:extLst>
                <a:ext uri="{FF2B5EF4-FFF2-40B4-BE49-F238E27FC236}">
                  <a16:creationId xmlns:a16="http://schemas.microsoft.com/office/drawing/2014/main" id="{023719CB-A744-9F26-BB14-6200665BC0C4}"/>
                </a:ext>
              </a:extLst>
            </p:cNvPr>
            <p:cNvPicPr/>
            <p:nvPr/>
          </p:nvPicPr>
          <p:blipFill>
            <a:blip r:embed="rId13" cstate="print"/>
            <a:stretch>
              <a:fillRect/>
            </a:stretch>
          </p:blipFill>
          <p:spPr>
            <a:xfrm>
              <a:off x="933586" y="160613"/>
              <a:ext cx="217867" cy="146560"/>
            </a:xfrm>
            <a:prstGeom prst="rect">
              <a:avLst/>
            </a:prstGeom>
          </p:spPr>
        </p:pic>
        <p:sp>
          <p:nvSpPr>
            <p:cNvPr id="63" name="object 8">
              <a:extLst>
                <a:ext uri="{FF2B5EF4-FFF2-40B4-BE49-F238E27FC236}">
                  <a16:creationId xmlns:a16="http://schemas.microsoft.com/office/drawing/2014/main" id="{636E1BB6-F756-F3F9-A62B-DA7540B6F468}"/>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64" name="object 9">
              <a:extLst>
                <a:ext uri="{FF2B5EF4-FFF2-40B4-BE49-F238E27FC236}">
                  <a16:creationId xmlns:a16="http://schemas.microsoft.com/office/drawing/2014/main" id="{72FBC65F-3061-B4CB-B34C-635B80E56161}"/>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65" name="object 10">
              <a:extLst>
                <a:ext uri="{FF2B5EF4-FFF2-40B4-BE49-F238E27FC236}">
                  <a16:creationId xmlns:a16="http://schemas.microsoft.com/office/drawing/2014/main" id="{BDD103A7-D6E7-46BC-ED7C-8F4B8DE069A9}"/>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66" name="object 11">
            <a:extLst>
              <a:ext uri="{FF2B5EF4-FFF2-40B4-BE49-F238E27FC236}">
                <a16:creationId xmlns:a16="http://schemas.microsoft.com/office/drawing/2014/main" id="{F048B233-4A7D-BE64-8505-C2B526427E5E}"/>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67" name="object 12">
            <a:extLst>
              <a:ext uri="{FF2B5EF4-FFF2-40B4-BE49-F238E27FC236}">
                <a16:creationId xmlns:a16="http://schemas.microsoft.com/office/drawing/2014/main" id="{3DFF5CA0-3432-6327-C092-4B433556B6A2}"/>
              </a:ext>
            </a:extLst>
          </p:cNvPr>
          <p:cNvSpPr txBox="1">
            <a:spLocks/>
          </p:cNvSpPr>
          <p:nvPr/>
        </p:nvSpPr>
        <p:spPr>
          <a:xfrm>
            <a:off x="2989877" y="1678365"/>
            <a:ext cx="13745210"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1</a:t>
            </a:r>
            <a:r>
              <a:rPr lang="fr-FR" b="1" spc="-300"/>
              <a:t> : UN BON MOT DE PASSE, C’EST VOTRE...</a:t>
            </a:r>
            <a:endParaRPr lang="fr-FR" b="1" spc="-300" dirty="0"/>
          </a:p>
        </p:txBody>
      </p:sp>
      <p:pic>
        <p:nvPicPr>
          <p:cNvPr id="68" name="object 17">
            <a:extLst>
              <a:ext uri="{FF2B5EF4-FFF2-40B4-BE49-F238E27FC236}">
                <a16:creationId xmlns:a16="http://schemas.microsoft.com/office/drawing/2014/main" id="{2580E9CC-417F-323B-307C-690E274C7AF2}"/>
              </a:ext>
            </a:extLst>
          </p:cNvPr>
          <p:cNvPicPr/>
          <p:nvPr/>
        </p:nvPicPr>
        <p:blipFill>
          <a:blip r:embed="rId14" cstate="print"/>
          <a:stretch>
            <a:fillRect/>
          </a:stretch>
        </p:blipFill>
        <p:spPr>
          <a:xfrm>
            <a:off x="1322957" y="1586143"/>
            <a:ext cx="1340775" cy="1206526"/>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543685"/>
            <a:chOff x="0" y="0"/>
            <a:chExt cx="20104100" cy="1543685"/>
          </a:xfrm>
        </p:grpSpPr>
        <p:sp>
          <p:nvSpPr>
            <p:cNvPr id="3" name="object 3"/>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4" name="object 4"/>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 name="object 5"/>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6" name="object 6"/>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7" name="object 7"/>
            <p:cNvPicPr/>
            <p:nvPr/>
          </p:nvPicPr>
          <p:blipFill>
            <a:blip r:embed="rId2" cstate="print"/>
            <a:stretch>
              <a:fillRect/>
            </a:stretch>
          </p:blipFill>
          <p:spPr>
            <a:xfrm>
              <a:off x="933586" y="160613"/>
              <a:ext cx="217867" cy="146560"/>
            </a:xfrm>
            <a:prstGeom prst="rect">
              <a:avLst/>
            </a:prstGeom>
          </p:spPr>
        </p:pic>
        <p:sp>
          <p:nvSpPr>
            <p:cNvPr id="8" name="object 8"/>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9" name="object 9"/>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 name="object 10"/>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1" name="object 11"/>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2" name="object 12"/>
          <p:cNvSpPr txBox="1">
            <a:spLocks noGrp="1"/>
          </p:cNvSpPr>
          <p:nvPr>
            <p:ph type="title" idx="4294967295"/>
          </p:nvPr>
        </p:nvSpPr>
        <p:spPr>
          <a:xfrm>
            <a:off x="2989876" y="1678365"/>
            <a:ext cx="15718535" cy="884215"/>
          </a:xfrm>
          <a:prstGeom prst="rect">
            <a:avLst/>
          </a:prstGeom>
        </p:spPr>
        <p:txBody>
          <a:bodyPr vert="horz" wrap="square" lIns="0" tIns="14604" rIns="0" bIns="0" rtlCol="0">
            <a:spAutoFit/>
          </a:bodyPr>
          <a:lstStyle/>
          <a:p>
            <a:pPr marL="12700">
              <a:lnSpc>
                <a:spcPct val="100000"/>
              </a:lnSpc>
              <a:spcBef>
                <a:spcPts val="114"/>
              </a:spcBef>
            </a:pPr>
            <a:r>
              <a:rPr lang="fr-FR" b="1" u="sng" spc="-300" dirty="0">
                <a:uFill>
                  <a:solidFill>
                    <a:srgbClr val="231F20"/>
                  </a:solidFill>
                </a:uFill>
              </a:rPr>
              <a:t>ACTIVITÉ 2</a:t>
            </a:r>
            <a:r>
              <a:rPr lang="fr-FR" b="1" spc="-300" dirty="0"/>
              <a:t> : PROTÉGEZ VOS COMPTES EN LIGNE...</a:t>
            </a:r>
          </a:p>
        </p:txBody>
      </p:sp>
      <p:sp>
        <p:nvSpPr>
          <p:cNvPr id="13" name="object 13"/>
          <p:cNvSpPr txBox="1"/>
          <p:nvPr/>
        </p:nvSpPr>
        <p:spPr>
          <a:xfrm>
            <a:off x="2989876" y="2749349"/>
            <a:ext cx="13992860" cy="5169364"/>
          </a:xfrm>
          <a:prstGeom prst="rect">
            <a:avLst/>
          </a:prstGeom>
        </p:spPr>
        <p:txBody>
          <a:bodyPr vert="horz" wrap="square" lIns="0" tIns="158750" rIns="0" bIns="0" rtlCol="0">
            <a:spAutoFit/>
          </a:bodyPr>
          <a:lstStyle/>
          <a:p>
            <a:pPr marL="12700">
              <a:lnSpc>
                <a:spcPct val="100000"/>
              </a:lnSpc>
              <a:spcBef>
                <a:spcPts val="1250"/>
              </a:spcBef>
            </a:pPr>
            <a:r>
              <a:rPr lang="fr-FR" sz="3550" b="1" dirty="0">
                <a:solidFill>
                  <a:srgbClr val="38A5B2"/>
                </a:solidFill>
                <a:latin typeface="Calibri"/>
                <a:cs typeface="Calibri"/>
              </a:rPr>
              <a:t>CONTEXTE</a:t>
            </a:r>
            <a:endParaRPr lang="fr-FR" sz="3550" b="1" dirty="0">
              <a:latin typeface="Calibri"/>
              <a:cs typeface="Calibri"/>
            </a:endParaRPr>
          </a:p>
          <a:p>
            <a:pPr marL="12700" marR="200660">
              <a:lnSpc>
                <a:spcPts val="2550"/>
              </a:lnSpc>
              <a:spcBef>
                <a:spcPts val="910"/>
              </a:spcBef>
            </a:pPr>
            <a:r>
              <a:rPr lang="fr-FR" sz="2200" spc="70" dirty="0">
                <a:solidFill>
                  <a:srgbClr val="231F20"/>
                </a:solidFill>
                <a:latin typeface="Calibri"/>
                <a:cs typeface="Calibri"/>
              </a:rPr>
              <a:t>Utiliser</a:t>
            </a:r>
            <a:r>
              <a:rPr sz="2200" spc="65" dirty="0">
                <a:solidFill>
                  <a:srgbClr val="231F20"/>
                </a:solidFill>
                <a:latin typeface="Calibri"/>
                <a:cs typeface="Calibri"/>
              </a:rPr>
              <a:t> </a:t>
            </a:r>
            <a:r>
              <a:rPr sz="2200" spc="60" dirty="0">
                <a:solidFill>
                  <a:srgbClr val="231F20"/>
                </a:solidFill>
                <a:latin typeface="Calibri"/>
                <a:cs typeface="Calibri"/>
              </a:rPr>
              <a:t>le</a:t>
            </a:r>
            <a:r>
              <a:rPr sz="2200" spc="70" dirty="0">
                <a:solidFill>
                  <a:srgbClr val="231F20"/>
                </a:solidFill>
                <a:latin typeface="Calibri"/>
                <a:cs typeface="Calibri"/>
              </a:rPr>
              <a:t> </a:t>
            </a:r>
            <a:r>
              <a:rPr sz="2200" dirty="0">
                <a:solidFill>
                  <a:srgbClr val="231F20"/>
                </a:solidFill>
                <a:latin typeface="Calibri"/>
                <a:cs typeface="Calibri"/>
              </a:rPr>
              <a:t>même</a:t>
            </a:r>
            <a:r>
              <a:rPr sz="2200" spc="70" dirty="0">
                <a:solidFill>
                  <a:srgbClr val="231F20"/>
                </a:solidFill>
                <a:latin typeface="Calibri"/>
                <a:cs typeface="Calibri"/>
              </a:rPr>
              <a:t> </a:t>
            </a:r>
            <a:r>
              <a:rPr sz="2200" dirty="0">
                <a:solidFill>
                  <a:srgbClr val="231F20"/>
                </a:solidFill>
                <a:latin typeface="Calibri"/>
                <a:cs typeface="Calibri"/>
              </a:rPr>
              <a:t>mot</a:t>
            </a:r>
            <a:r>
              <a:rPr sz="2200" spc="65" dirty="0">
                <a:solidFill>
                  <a:srgbClr val="231F20"/>
                </a:solidFill>
                <a:latin typeface="Calibri"/>
                <a:cs typeface="Calibri"/>
              </a:rPr>
              <a:t> </a:t>
            </a:r>
            <a:r>
              <a:rPr sz="2200" dirty="0">
                <a:solidFill>
                  <a:srgbClr val="231F20"/>
                </a:solidFill>
                <a:latin typeface="Calibri"/>
                <a:cs typeface="Calibri"/>
              </a:rPr>
              <a:t>de</a:t>
            </a:r>
            <a:r>
              <a:rPr sz="2200" spc="70" dirty="0">
                <a:solidFill>
                  <a:srgbClr val="231F20"/>
                </a:solidFill>
                <a:latin typeface="Calibri"/>
                <a:cs typeface="Calibri"/>
              </a:rPr>
              <a:t> </a:t>
            </a:r>
            <a:r>
              <a:rPr sz="2200" spc="55" dirty="0">
                <a:solidFill>
                  <a:srgbClr val="231F20"/>
                </a:solidFill>
                <a:latin typeface="Calibri"/>
                <a:cs typeface="Calibri"/>
              </a:rPr>
              <a:t>passe</a:t>
            </a:r>
            <a:r>
              <a:rPr sz="2200" spc="70" dirty="0">
                <a:solidFill>
                  <a:srgbClr val="231F20"/>
                </a:solidFill>
                <a:latin typeface="Calibri"/>
                <a:cs typeface="Calibri"/>
              </a:rPr>
              <a:t> </a:t>
            </a:r>
            <a:r>
              <a:rPr sz="2200" dirty="0">
                <a:solidFill>
                  <a:srgbClr val="231F20"/>
                </a:solidFill>
                <a:latin typeface="Calibri"/>
                <a:cs typeface="Calibri"/>
              </a:rPr>
              <a:t>pour</a:t>
            </a:r>
            <a:r>
              <a:rPr sz="2200" spc="70" dirty="0">
                <a:solidFill>
                  <a:srgbClr val="231F20"/>
                </a:solidFill>
                <a:latin typeface="Calibri"/>
                <a:cs typeface="Calibri"/>
              </a:rPr>
              <a:t> </a:t>
            </a:r>
            <a:r>
              <a:rPr sz="2200" dirty="0">
                <a:solidFill>
                  <a:srgbClr val="231F20"/>
                </a:solidFill>
                <a:latin typeface="Calibri"/>
                <a:cs typeface="Calibri"/>
              </a:rPr>
              <a:t>tous</a:t>
            </a:r>
            <a:r>
              <a:rPr sz="2200" spc="65" dirty="0">
                <a:solidFill>
                  <a:srgbClr val="231F20"/>
                </a:solidFill>
                <a:latin typeface="Calibri"/>
                <a:cs typeface="Calibri"/>
              </a:rPr>
              <a:t> </a:t>
            </a:r>
            <a:r>
              <a:rPr sz="2200" dirty="0">
                <a:solidFill>
                  <a:srgbClr val="231F20"/>
                </a:solidFill>
                <a:latin typeface="Calibri"/>
                <a:cs typeface="Calibri"/>
              </a:rPr>
              <a:t>vos</a:t>
            </a:r>
            <a:r>
              <a:rPr sz="2200" spc="70" dirty="0">
                <a:solidFill>
                  <a:srgbClr val="231F20"/>
                </a:solidFill>
                <a:latin typeface="Calibri"/>
                <a:cs typeface="Calibri"/>
              </a:rPr>
              <a:t> </a:t>
            </a:r>
            <a:r>
              <a:rPr sz="2200" dirty="0">
                <a:solidFill>
                  <a:srgbClr val="231F20"/>
                </a:solidFill>
                <a:latin typeface="Calibri"/>
                <a:cs typeface="Calibri"/>
              </a:rPr>
              <a:t>comptes</a:t>
            </a:r>
            <a:r>
              <a:rPr sz="2200" spc="70" dirty="0">
                <a:solidFill>
                  <a:srgbClr val="231F20"/>
                </a:solidFill>
                <a:latin typeface="Calibri"/>
                <a:cs typeface="Calibri"/>
              </a:rPr>
              <a:t> </a:t>
            </a:r>
            <a:r>
              <a:rPr sz="2200" spc="50" dirty="0">
                <a:solidFill>
                  <a:srgbClr val="231F20"/>
                </a:solidFill>
                <a:latin typeface="Calibri"/>
                <a:cs typeface="Calibri"/>
              </a:rPr>
              <a:t>est</a:t>
            </a:r>
            <a:r>
              <a:rPr sz="2200" spc="65" dirty="0">
                <a:solidFill>
                  <a:srgbClr val="231F20"/>
                </a:solidFill>
                <a:latin typeface="Calibri"/>
                <a:cs typeface="Calibri"/>
              </a:rPr>
              <a:t> </a:t>
            </a:r>
            <a:r>
              <a:rPr sz="2200" dirty="0">
                <a:solidFill>
                  <a:srgbClr val="231F20"/>
                </a:solidFill>
                <a:latin typeface="Calibri"/>
                <a:cs typeface="Calibri"/>
              </a:rPr>
              <a:t>une</a:t>
            </a:r>
            <a:r>
              <a:rPr sz="2200" spc="105" dirty="0">
                <a:solidFill>
                  <a:srgbClr val="231F20"/>
                </a:solidFill>
                <a:latin typeface="Calibri"/>
                <a:cs typeface="Calibri"/>
              </a:rPr>
              <a:t> </a:t>
            </a:r>
            <a:r>
              <a:rPr sz="2200" b="1" spc="60" dirty="0">
                <a:solidFill>
                  <a:srgbClr val="231F20"/>
                </a:solidFill>
                <a:latin typeface="Calibri"/>
                <a:cs typeface="Calibri"/>
              </a:rPr>
              <a:t>pratique</a:t>
            </a:r>
            <a:r>
              <a:rPr sz="2200" b="1" spc="70" dirty="0">
                <a:solidFill>
                  <a:srgbClr val="231F20"/>
                </a:solidFill>
                <a:latin typeface="Calibri"/>
                <a:cs typeface="Calibri"/>
              </a:rPr>
              <a:t> </a:t>
            </a:r>
            <a:r>
              <a:rPr sz="2200" b="1" spc="65" dirty="0">
                <a:solidFill>
                  <a:srgbClr val="231F20"/>
                </a:solidFill>
                <a:latin typeface="Calibri"/>
                <a:cs typeface="Calibri"/>
              </a:rPr>
              <a:t>risquée</a:t>
            </a:r>
            <a:r>
              <a:rPr sz="2200" spc="65" dirty="0">
                <a:solidFill>
                  <a:srgbClr val="231F20"/>
                </a:solidFill>
                <a:latin typeface="Calibri"/>
                <a:cs typeface="Calibri"/>
              </a:rPr>
              <a:t>.</a:t>
            </a:r>
            <a:r>
              <a:rPr sz="2200" spc="70" dirty="0">
                <a:solidFill>
                  <a:srgbClr val="231F20"/>
                </a:solidFill>
                <a:latin typeface="Calibri"/>
                <a:cs typeface="Calibri"/>
              </a:rPr>
              <a:t> </a:t>
            </a:r>
            <a:r>
              <a:rPr sz="2200" spc="155" dirty="0">
                <a:solidFill>
                  <a:srgbClr val="231F20"/>
                </a:solidFill>
                <a:latin typeface="Calibri"/>
                <a:cs typeface="Calibri"/>
              </a:rPr>
              <a:t>Si</a:t>
            </a:r>
            <a:r>
              <a:rPr sz="2200" spc="65" dirty="0">
                <a:solidFill>
                  <a:srgbClr val="231F20"/>
                </a:solidFill>
                <a:latin typeface="Calibri"/>
                <a:cs typeface="Calibri"/>
              </a:rPr>
              <a:t> </a:t>
            </a:r>
            <a:r>
              <a:rPr sz="2200" dirty="0">
                <a:solidFill>
                  <a:srgbClr val="231F20"/>
                </a:solidFill>
                <a:latin typeface="Calibri"/>
                <a:cs typeface="Calibri"/>
              </a:rPr>
              <a:t>vous</a:t>
            </a:r>
            <a:r>
              <a:rPr sz="2200" spc="70" dirty="0">
                <a:solidFill>
                  <a:srgbClr val="231F20"/>
                </a:solidFill>
                <a:latin typeface="Calibri"/>
                <a:cs typeface="Calibri"/>
              </a:rPr>
              <a:t> </a:t>
            </a:r>
            <a:r>
              <a:rPr sz="2200" dirty="0">
                <a:solidFill>
                  <a:srgbClr val="231F20"/>
                </a:solidFill>
                <a:latin typeface="Calibri"/>
                <a:cs typeface="Calibri"/>
              </a:rPr>
              <a:t>êtes</a:t>
            </a:r>
            <a:r>
              <a:rPr sz="2200" spc="70" dirty="0">
                <a:solidFill>
                  <a:srgbClr val="231F20"/>
                </a:solidFill>
                <a:latin typeface="Calibri"/>
                <a:cs typeface="Calibri"/>
              </a:rPr>
              <a:t> </a:t>
            </a:r>
            <a:r>
              <a:rPr sz="2200" dirty="0">
                <a:solidFill>
                  <a:srgbClr val="231F20"/>
                </a:solidFill>
                <a:latin typeface="Calibri"/>
                <a:cs typeface="Calibri"/>
              </a:rPr>
              <a:t>victime</a:t>
            </a:r>
            <a:r>
              <a:rPr sz="2200" spc="70" dirty="0">
                <a:solidFill>
                  <a:srgbClr val="231F20"/>
                </a:solidFill>
                <a:latin typeface="Calibri"/>
                <a:cs typeface="Calibri"/>
              </a:rPr>
              <a:t> </a:t>
            </a:r>
            <a:r>
              <a:rPr sz="2200" dirty="0">
                <a:solidFill>
                  <a:srgbClr val="231F20"/>
                </a:solidFill>
                <a:latin typeface="Calibri"/>
                <a:cs typeface="Calibri"/>
              </a:rPr>
              <a:t>de</a:t>
            </a:r>
            <a:r>
              <a:rPr sz="2200" spc="85" dirty="0">
                <a:solidFill>
                  <a:srgbClr val="231F20"/>
                </a:solidFill>
                <a:latin typeface="Calibri"/>
                <a:cs typeface="Calibri"/>
              </a:rPr>
              <a:t> </a:t>
            </a:r>
            <a:r>
              <a:rPr sz="2200" b="1" spc="90" dirty="0">
                <a:solidFill>
                  <a:srgbClr val="231F20"/>
                </a:solidFill>
                <a:latin typeface="Calibri"/>
                <a:cs typeface="Calibri"/>
              </a:rPr>
              <a:t>phishing</a:t>
            </a:r>
            <a:r>
              <a:rPr sz="2200" spc="65" dirty="0">
                <a:solidFill>
                  <a:srgbClr val="231F20"/>
                </a:solidFill>
                <a:latin typeface="Calibri"/>
                <a:cs typeface="Calibri"/>
              </a:rPr>
              <a:t> </a:t>
            </a:r>
            <a:r>
              <a:rPr sz="2200" spc="-25" dirty="0">
                <a:solidFill>
                  <a:srgbClr val="231F20"/>
                </a:solidFill>
                <a:latin typeface="Calibri"/>
                <a:cs typeface="Calibri"/>
              </a:rPr>
              <a:t>ou </a:t>
            </a:r>
            <a:r>
              <a:rPr sz="2200" dirty="0">
                <a:solidFill>
                  <a:srgbClr val="231F20"/>
                </a:solidFill>
                <a:latin typeface="Calibri"/>
                <a:cs typeface="Calibri"/>
              </a:rPr>
              <a:t>bien</a:t>
            </a:r>
            <a:r>
              <a:rPr sz="2200" spc="85" dirty="0">
                <a:solidFill>
                  <a:srgbClr val="231F20"/>
                </a:solidFill>
                <a:latin typeface="Calibri"/>
                <a:cs typeface="Calibri"/>
              </a:rPr>
              <a:t> </a:t>
            </a:r>
            <a:r>
              <a:rPr sz="2200" spc="100" dirty="0">
                <a:solidFill>
                  <a:srgbClr val="231F20"/>
                </a:solidFill>
                <a:latin typeface="Calibri"/>
                <a:cs typeface="Calibri"/>
              </a:rPr>
              <a:t>si</a:t>
            </a:r>
            <a:r>
              <a:rPr sz="2200" spc="85" dirty="0">
                <a:solidFill>
                  <a:srgbClr val="231F20"/>
                </a:solidFill>
                <a:latin typeface="Calibri"/>
                <a:cs typeface="Calibri"/>
              </a:rPr>
              <a:t> </a:t>
            </a:r>
            <a:r>
              <a:rPr sz="2200" spc="55" dirty="0">
                <a:solidFill>
                  <a:srgbClr val="231F20"/>
                </a:solidFill>
                <a:latin typeface="Calibri"/>
                <a:cs typeface="Calibri"/>
              </a:rPr>
              <a:t>un</a:t>
            </a:r>
            <a:r>
              <a:rPr sz="2200" spc="85" dirty="0">
                <a:solidFill>
                  <a:srgbClr val="231F20"/>
                </a:solidFill>
                <a:latin typeface="Calibri"/>
                <a:cs typeface="Calibri"/>
              </a:rPr>
              <a:t> </a:t>
            </a:r>
            <a:r>
              <a:rPr sz="2200" spc="50" dirty="0">
                <a:solidFill>
                  <a:srgbClr val="231F20"/>
                </a:solidFill>
                <a:latin typeface="Calibri"/>
                <a:cs typeface="Calibri"/>
              </a:rPr>
              <a:t>site</a:t>
            </a:r>
            <a:r>
              <a:rPr sz="2200" spc="90" dirty="0">
                <a:solidFill>
                  <a:srgbClr val="231F20"/>
                </a:solidFill>
                <a:latin typeface="Calibri"/>
                <a:cs typeface="Calibri"/>
              </a:rPr>
              <a:t> </a:t>
            </a:r>
            <a:r>
              <a:rPr sz="2200" dirty="0">
                <a:solidFill>
                  <a:srgbClr val="231F20"/>
                </a:solidFill>
                <a:latin typeface="Calibri"/>
                <a:cs typeface="Calibri"/>
              </a:rPr>
              <a:t>web</a:t>
            </a:r>
            <a:r>
              <a:rPr sz="2200" spc="85" dirty="0">
                <a:solidFill>
                  <a:srgbClr val="231F20"/>
                </a:solidFill>
                <a:latin typeface="Calibri"/>
                <a:cs typeface="Calibri"/>
              </a:rPr>
              <a:t> </a:t>
            </a:r>
            <a:r>
              <a:rPr sz="2200" spc="55" dirty="0">
                <a:solidFill>
                  <a:srgbClr val="231F20"/>
                </a:solidFill>
                <a:latin typeface="Calibri"/>
                <a:cs typeface="Calibri"/>
              </a:rPr>
              <a:t>tiers</a:t>
            </a:r>
            <a:r>
              <a:rPr sz="2200" spc="85" dirty="0">
                <a:solidFill>
                  <a:srgbClr val="231F20"/>
                </a:solidFill>
                <a:latin typeface="Calibri"/>
                <a:cs typeface="Calibri"/>
              </a:rPr>
              <a:t> </a:t>
            </a:r>
            <a:r>
              <a:rPr sz="2200" spc="50" dirty="0">
                <a:solidFill>
                  <a:srgbClr val="231F20"/>
                </a:solidFill>
                <a:latin typeface="Calibri"/>
                <a:cs typeface="Calibri"/>
              </a:rPr>
              <a:t>est</a:t>
            </a:r>
            <a:r>
              <a:rPr sz="2200" spc="90" dirty="0">
                <a:solidFill>
                  <a:srgbClr val="231F20"/>
                </a:solidFill>
                <a:latin typeface="Calibri"/>
                <a:cs typeface="Calibri"/>
              </a:rPr>
              <a:t> </a:t>
            </a:r>
            <a:r>
              <a:rPr sz="2200" dirty="0">
                <a:solidFill>
                  <a:srgbClr val="231F20"/>
                </a:solidFill>
                <a:latin typeface="Calibri"/>
                <a:cs typeface="Calibri"/>
              </a:rPr>
              <a:t>victime</a:t>
            </a:r>
            <a:r>
              <a:rPr sz="2200" spc="85" dirty="0">
                <a:solidFill>
                  <a:srgbClr val="231F20"/>
                </a:solidFill>
                <a:latin typeface="Calibri"/>
                <a:cs typeface="Calibri"/>
              </a:rPr>
              <a:t> </a:t>
            </a:r>
            <a:r>
              <a:rPr sz="2200" dirty="0">
                <a:solidFill>
                  <a:srgbClr val="231F20"/>
                </a:solidFill>
                <a:latin typeface="Calibri"/>
                <a:cs typeface="Calibri"/>
              </a:rPr>
              <a:t>d’une</a:t>
            </a:r>
            <a:r>
              <a:rPr sz="2200" spc="110" dirty="0">
                <a:solidFill>
                  <a:srgbClr val="231F20"/>
                </a:solidFill>
                <a:latin typeface="Calibri"/>
                <a:cs typeface="Calibri"/>
              </a:rPr>
              <a:t> </a:t>
            </a:r>
            <a:r>
              <a:rPr sz="2200" spc="75" dirty="0">
                <a:solidFill>
                  <a:srgbClr val="231F20"/>
                </a:solidFill>
                <a:latin typeface="Calibri"/>
                <a:cs typeface="Calibri"/>
              </a:rPr>
              <a:t>fuite</a:t>
            </a:r>
            <a:r>
              <a:rPr sz="2200" spc="85"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données</a:t>
            </a:r>
            <a:r>
              <a:rPr sz="2200" spc="95" dirty="0">
                <a:solidFill>
                  <a:srgbClr val="231F20"/>
                </a:solidFill>
                <a:latin typeface="Calibri"/>
                <a:cs typeface="Calibri"/>
              </a:rPr>
              <a:t> </a:t>
            </a:r>
            <a:r>
              <a:rPr sz="2200" dirty="0">
                <a:solidFill>
                  <a:srgbClr val="231F20"/>
                </a:solidFill>
                <a:latin typeface="Calibri"/>
                <a:cs typeface="Calibri"/>
              </a:rPr>
              <a:t>comprenant</a:t>
            </a:r>
            <a:r>
              <a:rPr sz="2200" spc="90" dirty="0">
                <a:solidFill>
                  <a:srgbClr val="231F20"/>
                </a:solidFill>
                <a:latin typeface="Calibri"/>
                <a:cs typeface="Calibri"/>
              </a:rPr>
              <a:t> </a:t>
            </a:r>
            <a:r>
              <a:rPr sz="2200" dirty="0">
                <a:solidFill>
                  <a:srgbClr val="231F20"/>
                </a:solidFill>
                <a:latin typeface="Calibri"/>
                <a:cs typeface="Calibri"/>
              </a:rPr>
              <a:t>votre</a:t>
            </a:r>
            <a:r>
              <a:rPr sz="2200" spc="85" dirty="0">
                <a:solidFill>
                  <a:srgbClr val="231F20"/>
                </a:solidFill>
                <a:latin typeface="Calibri"/>
                <a:cs typeface="Calibri"/>
              </a:rPr>
              <a:t> </a:t>
            </a:r>
            <a:r>
              <a:rPr sz="2200" dirty="0">
                <a:solidFill>
                  <a:srgbClr val="231F20"/>
                </a:solidFill>
                <a:latin typeface="Calibri"/>
                <a:cs typeface="Calibri"/>
              </a:rPr>
              <a:t>mot</a:t>
            </a:r>
            <a:r>
              <a:rPr sz="2200" spc="85"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spc="50" dirty="0">
                <a:solidFill>
                  <a:srgbClr val="231F20"/>
                </a:solidFill>
                <a:latin typeface="Calibri"/>
                <a:cs typeface="Calibri"/>
              </a:rPr>
              <a:t>passe,</a:t>
            </a:r>
            <a:r>
              <a:rPr sz="2200" spc="85" dirty="0">
                <a:solidFill>
                  <a:srgbClr val="231F20"/>
                </a:solidFill>
                <a:latin typeface="Calibri"/>
                <a:cs typeface="Calibri"/>
              </a:rPr>
              <a:t> </a:t>
            </a:r>
            <a:r>
              <a:rPr sz="2200" spc="55" dirty="0">
                <a:solidFill>
                  <a:srgbClr val="231F20"/>
                </a:solidFill>
                <a:latin typeface="Calibri"/>
                <a:cs typeface="Calibri"/>
              </a:rPr>
              <a:t>un</a:t>
            </a:r>
            <a:r>
              <a:rPr sz="2200" spc="85" dirty="0">
                <a:solidFill>
                  <a:srgbClr val="231F20"/>
                </a:solidFill>
                <a:latin typeface="Calibri"/>
                <a:cs typeface="Calibri"/>
              </a:rPr>
              <a:t> </a:t>
            </a:r>
            <a:r>
              <a:rPr sz="2200" dirty="0">
                <a:solidFill>
                  <a:srgbClr val="231F20"/>
                </a:solidFill>
                <a:latin typeface="Calibri"/>
                <a:cs typeface="Calibri"/>
              </a:rPr>
              <a:t>fraudeur</a:t>
            </a:r>
            <a:r>
              <a:rPr sz="2200" spc="90" dirty="0">
                <a:solidFill>
                  <a:srgbClr val="231F20"/>
                </a:solidFill>
                <a:latin typeface="Calibri"/>
                <a:cs typeface="Calibri"/>
              </a:rPr>
              <a:t> </a:t>
            </a:r>
            <a:r>
              <a:rPr sz="2200" dirty="0">
                <a:solidFill>
                  <a:srgbClr val="231F20"/>
                </a:solidFill>
                <a:latin typeface="Calibri"/>
                <a:cs typeface="Calibri"/>
              </a:rPr>
              <a:t>pourrait</a:t>
            </a:r>
            <a:r>
              <a:rPr sz="2200" spc="85" dirty="0">
                <a:solidFill>
                  <a:srgbClr val="231F20"/>
                </a:solidFill>
                <a:latin typeface="Calibri"/>
                <a:cs typeface="Calibri"/>
              </a:rPr>
              <a:t> </a:t>
            </a:r>
            <a:r>
              <a:rPr sz="2200" spc="50" dirty="0">
                <a:solidFill>
                  <a:srgbClr val="231F20"/>
                </a:solidFill>
                <a:latin typeface="Calibri"/>
                <a:cs typeface="Calibri"/>
              </a:rPr>
              <a:t>les </a:t>
            </a:r>
            <a:r>
              <a:rPr sz="2200" spc="70" dirty="0">
                <a:solidFill>
                  <a:srgbClr val="231F20"/>
                </a:solidFill>
                <a:latin typeface="Calibri"/>
                <a:cs typeface="Calibri"/>
              </a:rPr>
              <a:t>utiliser</a:t>
            </a:r>
            <a:r>
              <a:rPr sz="2200" spc="50" dirty="0">
                <a:solidFill>
                  <a:srgbClr val="231F20"/>
                </a:solidFill>
                <a:latin typeface="Calibri"/>
                <a:cs typeface="Calibri"/>
              </a:rPr>
              <a:t> </a:t>
            </a:r>
            <a:r>
              <a:rPr sz="2200" dirty="0">
                <a:solidFill>
                  <a:srgbClr val="231F20"/>
                </a:solidFill>
                <a:latin typeface="Calibri"/>
                <a:cs typeface="Calibri"/>
              </a:rPr>
              <a:t>pour,</a:t>
            </a:r>
            <a:r>
              <a:rPr sz="2200" spc="50" dirty="0">
                <a:solidFill>
                  <a:srgbClr val="231F20"/>
                </a:solidFill>
                <a:latin typeface="Calibri"/>
                <a:cs typeface="Calibri"/>
              </a:rPr>
              <a:t> </a:t>
            </a:r>
            <a:r>
              <a:rPr sz="2200" dirty="0">
                <a:solidFill>
                  <a:srgbClr val="231F20"/>
                </a:solidFill>
                <a:latin typeface="Calibri"/>
                <a:cs typeface="Calibri"/>
              </a:rPr>
              <a:t>non</a:t>
            </a:r>
            <a:r>
              <a:rPr sz="2200" spc="50" dirty="0">
                <a:solidFill>
                  <a:srgbClr val="231F20"/>
                </a:solidFill>
                <a:latin typeface="Calibri"/>
                <a:cs typeface="Calibri"/>
              </a:rPr>
              <a:t> </a:t>
            </a:r>
            <a:r>
              <a:rPr sz="2200" dirty="0">
                <a:solidFill>
                  <a:srgbClr val="231F20"/>
                </a:solidFill>
                <a:latin typeface="Calibri"/>
                <a:cs typeface="Calibri"/>
              </a:rPr>
              <a:t>seulement</a:t>
            </a:r>
            <a:r>
              <a:rPr sz="2200" spc="50" dirty="0">
                <a:solidFill>
                  <a:srgbClr val="231F20"/>
                </a:solidFill>
                <a:latin typeface="Calibri"/>
                <a:cs typeface="Calibri"/>
              </a:rPr>
              <a:t> </a:t>
            </a:r>
            <a:r>
              <a:rPr sz="2200" spc="45" dirty="0">
                <a:solidFill>
                  <a:srgbClr val="231F20"/>
                </a:solidFill>
                <a:latin typeface="Calibri"/>
                <a:cs typeface="Calibri"/>
              </a:rPr>
              <a:t>accéder</a:t>
            </a:r>
            <a:r>
              <a:rPr sz="2200" spc="50" dirty="0">
                <a:solidFill>
                  <a:srgbClr val="231F20"/>
                </a:solidFill>
                <a:latin typeface="Calibri"/>
                <a:cs typeface="Calibri"/>
              </a:rPr>
              <a:t> </a:t>
            </a:r>
            <a:r>
              <a:rPr sz="2200" spc="60" dirty="0">
                <a:solidFill>
                  <a:srgbClr val="231F20"/>
                </a:solidFill>
                <a:latin typeface="Calibri"/>
                <a:cs typeface="Calibri"/>
              </a:rPr>
              <a:t>à</a:t>
            </a:r>
            <a:r>
              <a:rPr sz="2200" spc="55" dirty="0">
                <a:solidFill>
                  <a:srgbClr val="231F20"/>
                </a:solidFill>
                <a:latin typeface="Calibri"/>
                <a:cs typeface="Calibri"/>
              </a:rPr>
              <a:t> </a:t>
            </a:r>
            <a:r>
              <a:rPr sz="2200" spc="50" dirty="0">
                <a:solidFill>
                  <a:srgbClr val="231F20"/>
                </a:solidFill>
                <a:latin typeface="Calibri"/>
                <a:cs typeface="Calibri"/>
              </a:rPr>
              <a:t>ce site </a:t>
            </a:r>
            <a:r>
              <a:rPr sz="2200" dirty="0">
                <a:solidFill>
                  <a:srgbClr val="231F20"/>
                </a:solidFill>
                <a:latin typeface="Calibri"/>
                <a:cs typeface="Calibri"/>
              </a:rPr>
              <a:t>web,</a:t>
            </a:r>
            <a:r>
              <a:rPr sz="2200" spc="50" dirty="0">
                <a:solidFill>
                  <a:srgbClr val="231F20"/>
                </a:solidFill>
                <a:latin typeface="Calibri"/>
                <a:cs typeface="Calibri"/>
              </a:rPr>
              <a:t> </a:t>
            </a:r>
            <a:r>
              <a:rPr sz="2200" spc="70" dirty="0">
                <a:solidFill>
                  <a:srgbClr val="231F20"/>
                </a:solidFill>
                <a:latin typeface="Calibri"/>
                <a:cs typeface="Calibri"/>
              </a:rPr>
              <a:t>mais</a:t>
            </a:r>
            <a:r>
              <a:rPr sz="2200" spc="50" dirty="0">
                <a:solidFill>
                  <a:srgbClr val="231F20"/>
                </a:solidFill>
                <a:latin typeface="Calibri"/>
                <a:cs typeface="Calibri"/>
              </a:rPr>
              <a:t> </a:t>
            </a:r>
            <a:r>
              <a:rPr sz="2200" spc="85" dirty="0">
                <a:solidFill>
                  <a:srgbClr val="231F20"/>
                </a:solidFill>
                <a:latin typeface="Calibri"/>
                <a:cs typeface="Calibri"/>
              </a:rPr>
              <a:t>aussi</a:t>
            </a:r>
            <a:r>
              <a:rPr sz="2200" spc="55" dirty="0">
                <a:solidFill>
                  <a:srgbClr val="231F20"/>
                </a:solidFill>
                <a:latin typeface="Calibri"/>
                <a:cs typeface="Calibri"/>
              </a:rPr>
              <a:t> </a:t>
            </a:r>
            <a:r>
              <a:rPr sz="2200" dirty="0">
                <a:solidFill>
                  <a:srgbClr val="231F20"/>
                </a:solidFill>
                <a:latin typeface="Calibri"/>
                <a:cs typeface="Calibri"/>
              </a:rPr>
              <a:t>pour</a:t>
            </a:r>
            <a:r>
              <a:rPr sz="2200" spc="50" dirty="0">
                <a:solidFill>
                  <a:srgbClr val="231F20"/>
                </a:solidFill>
                <a:latin typeface="Calibri"/>
                <a:cs typeface="Calibri"/>
              </a:rPr>
              <a:t> </a:t>
            </a:r>
            <a:r>
              <a:rPr sz="2200" spc="45" dirty="0">
                <a:solidFill>
                  <a:srgbClr val="231F20"/>
                </a:solidFill>
                <a:latin typeface="Calibri"/>
                <a:cs typeface="Calibri"/>
              </a:rPr>
              <a:t>accéder</a:t>
            </a:r>
            <a:r>
              <a:rPr sz="2200" spc="50" dirty="0">
                <a:solidFill>
                  <a:srgbClr val="231F20"/>
                </a:solidFill>
                <a:latin typeface="Calibri"/>
                <a:cs typeface="Calibri"/>
              </a:rPr>
              <a:t> </a:t>
            </a:r>
            <a:r>
              <a:rPr sz="2200" spc="60" dirty="0">
                <a:solidFill>
                  <a:srgbClr val="231F20"/>
                </a:solidFill>
                <a:latin typeface="Calibri"/>
                <a:cs typeface="Calibri"/>
              </a:rPr>
              <a:t>au</a:t>
            </a:r>
            <a:r>
              <a:rPr sz="2200" spc="50" dirty="0">
                <a:solidFill>
                  <a:srgbClr val="231F20"/>
                </a:solidFill>
                <a:latin typeface="Calibri"/>
                <a:cs typeface="Calibri"/>
              </a:rPr>
              <a:t> </a:t>
            </a:r>
            <a:r>
              <a:rPr sz="2200" dirty="0">
                <a:solidFill>
                  <a:srgbClr val="231F20"/>
                </a:solidFill>
                <a:latin typeface="Calibri"/>
                <a:cs typeface="Calibri"/>
              </a:rPr>
              <a:t>contenu</a:t>
            </a:r>
            <a:r>
              <a:rPr sz="2200" spc="50" dirty="0">
                <a:solidFill>
                  <a:srgbClr val="231F20"/>
                </a:solidFill>
                <a:latin typeface="Calibri"/>
                <a:cs typeface="Calibri"/>
              </a:rPr>
              <a:t> </a:t>
            </a:r>
            <a:r>
              <a:rPr sz="2200" dirty="0">
                <a:solidFill>
                  <a:srgbClr val="231F20"/>
                </a:solidFill>
                <a:latin typeface="Calibri"/>
                <a:cs typeface="Calibri"/>
              </a:rPr>
              <a:t>de</a:t>
            </a:r>
            <a:r>
              <a:rPr sz="2200" spc="50" dirty="0">
                <a:solidFill>
                  <a:srgbClr val="231F20"/>
                </a:solidFill>
                <a:latin typeface="Calibri"/>
                <a:cs typeface="Calibri"/>
              </a:rPr>
              <a:t> </a:t>
            </a:r>
            <a:r>
              <a:rPr sz="2200" dirty="0">
                <a:solidFill>
                  <a:srgbClr val="231F20"/>
                </a:solidFill>
                <a:latin typeface="Calibri"/>
                <a:cs typeface="Calibri"/>
              </a:rPr>
              <a:t>votre</a:t>
            </a:r>
            <a:r>
              <a:rPr sz="2200" spc="55" dirty="0">
                <a:solidFill>
                  <a:srgbClr val="231F20"/>
                </a:solidFill>
                <a:latin typeface="Calibri"/>
                <a:cs typeface="Calibri"/>
              </a:rPr>
              <a:t> </a:t>
            </a:r>
            <a:r>
              <a:rPr sz="2200" spc="45" dirty="0">
                <a:solidFill>
                  <a:srgbClr val="231F20"/>
                </a:solidFill>
                <a:latin typeface="Calibri"/>
                <a:cs typeface="Calibri"/>
              </a:rPr>
              <a:t>messagerie.</a:t>
            </a:r>
            <a:endParaRPr sz="2200" dirty="0">
              <a:latin typeface="Calibri"/>
              <a:cs typeface="Calibri"/>
            </a:endParaRPr>
          </a:p>
          <a:p>
            <a:pPr marL="12700" marR="5080">
              <a:lnSpc>
                <a:spcPts val="2550"/>
              </a:lnSpc>
              <a:spcBef>
                <a:spcPts val="5"/>
              </a:spcBef>
            </a:pPr>
            <a:r>
              <a:rPr sz="2200" spc="110" dirty="0">
                <a:solidFill>
                  <a:srgbClr val="231F20"/>
                </a:solidFill>
                <a:latin typeface="Calibri"/>
                <a:cs typeface="Calibri"/>
              </a:rPr>
              <a:t>Il</a:t>
            </a:r>
            <a:r>
              <a:rPr sz="2200" spc="45" dirty="0">
                <a:solidFill>
                  <a:srgbClr val="231F20"/>
                </a:solidFill>
                <a:latin typeface="Calibri"/>
                <a:cs typeface="Calibri"/>
              </a:rPr>
              <a:t> </a:t>
            </a:r>
            <a:r>
              <a:rPr sz="2200" spc="50" dirty="0">
                <a:solidFill>
                  <a:srgbClr val="231F20"/>
                </a:solidFill>
                <a:latin typeface="Calibri"/>
                <a:cs typeface="Calibri"/>
              </a:rPr>
              <a:t>est </a:t>
            </a:r>
            <a:r>
              <a:rPr sz="2200" spc="60" dirty="0">
                <a:solidFill>
                  <a:srgbClr val="231F20"/>
                </a:solidFill>
                <a:latin typeface="Calibri"/>
                <a:cs typeface="Calibri"/>
              </a:rPr>
              <a:t>déconseillé</a:t>
            </a:r>
            <a:r>
              <a:rPr sz="2200" spc="45" dirty="0">
                <a:solidFill>
                  <a:srgbClr val="231F20"/>
                </a:solidFill>
                <a:latin typeface="Calibri"/>
                <a:cs typeface="Calibri"/>
              </a:rPr>
              <a:t> </a:t>
            </a:r>
            <a:r>
              <a:rPr sz="2200" spc="50" dirty="0">
                <a:solidFill>
                  <a:srgbClr val="231F20"/>
                </a:solidFill>
                <a:latin typeface="Calibri"/>
                <a:cs typeface="Calibri"/>
              </a:rPr>
              <a:t>d’utiliser son </a:t>
            </a:r>
            <a:r>
              <a:rPr sz="2200" dirty="0">
                <a:solidFill>
                  <a:srgbClr val="231F20"/>
                </a:solidFill>
                <a:latin typeface="Calibri"/>
                <a:cs typeface="Calibri"/>
              </a:rPr>
              <a:t>compte</a:t>
            </a:r>
            <a:r>
              <a:rPr sz="2200" spc="45" dirty="0">
                <a:solidFill>
                  <a:srgbClr val="231F20"/>
                </a:solidFill>
                <a:latin typeface="Calibri"/>
                <a:cs typeface="Calibri"/>
              </a:rPr>
              <a:t> </a:t>
            </a:r>
            <a:r>
              <a:rPr sz="2200" dirty="0">
                <a:solidFill>
                  <a:srgbClr val="231F20"/>
                </a:solidFill>
                <a:latin typeface="Calibri"/>
                <a:cs typeface="Calibri"/>
              </a:rPr>
              <a:t>de</a:t>
            </a:r>
            <a:r>
              <a:rPr sz="2200" spc="50" dirty="0">
                <a:solidFill>
                  <a:srgbClr val="231F20"/>
                </a:solidFill>
                <a:latin typeface="Calibri"/>
                <a:cs typeface="Calibri"/>
              </a:rPr>
              <a:t> </a:t>
            </a:r>
            <a:r>
              <a:rPr sz="2200" spc="60" dirty="0">
                <a:solidFill>
                  <a:srgbClr val="231F20"/>
                </a:solidFill>
                <a:latin typeface="Calibri"/>
                <a:cs typeface="Calibri"/>
              </a:rPr>
              <a:t>messagerie</a:t>
            </a:r>
            <a:r>
              <a:rPr sz="2200" spc="50" dirty="0">
                <a:solidFill>
                  <a:srgbClr val="231F20"/>
                </a:solidFill>
                <a:latin typeface="Calibri"/>
                <a:cs typeface="Calibri"/>
              </a:rPr>
              <a:t> </a:t>
            </a:r>
            <a:r>
              <a:rPr sz="2200" dirty="0">
                <a:solidFill>
                  <a:srgbClr val="231F20"/>
                </a:solidFill>
                <a:latin typeface="Calibri"/>
                <a:cs typeface="Calibri"/>
              </a:rPr>
              <a:t>pour</a:t>
            </a:r>
            <a:r>
              <a:rPr sz="2200" spc="45" dirty="0">
                <a:solidFill>
                  <a:srgbClr val="231F20"/>
                </a:solidFill>
                <a:latin typeface="Calibri"/>
                <a:cs typeface="Calibri"/>
              </a:rPr>
              <a:t> </a:t>
            </a:r>
            <a:r>
              <a:rPr sz="2200" spc="50" dirty="0">
                <a:solidFill>
                  <a:srgbClr val="231F20"/>
                </a:solidFill>
                <a:latin typeface="Calibri"/>
                <a:cs typeface="Calibri"/>
              </a:rPr>
              <a:t>stocker </a:t>
            </a:r>
            <a:r>
              <a:rPr sz="2200" dirty="0">
                <a:solidFill>
                  <a:srgbClr val="231F20"/>
                </a:solidFill>
                <a:latin typeface="Calibri"/>
                <a:cs typeface="Calibri"/>
              </a:rPr>
              <a:t>des</a:t>
            </a:r>
            <a:r>
              <a:rPr sz="2200" spc="45" dirty="0">
                <a:solidFill>
                  <a:srgbClr val="231F20"/>
                </a:solidFill>
                <a:latin typeface="Calibri"/>
                <a:cs typeface="Calibri"/>
              </a:rPr>
              <a:t> </a:t>
            </a:r>
            <a:r>
              <a:rPr sz="2200" dirty="0">
                <a:solidFill>
                  <a:srgbClr val="231F20"/>
                </a:solidFill>
                <a:latin typeface="Calibri"/>
                <a:cs typeface="Calibri"/>
              </a:rPr>
              <a:t>données</a:t>
            </a:r>
            <a:r>
              <a:rPr sz="2200" spc="50" dirty="0">
                <a:solidFill>
                  <a:srgbClr val="231F20"/>
                </a:solidFill>
                <a:latin typeface="Calibri"/>
                <a:cs typeface="Calibri"/>
              </a:rPr>
              <a:t> </a:t>
            </a:r>
            <a:r>
              <a:rPr sz="2200" spc="60" dirty="0">
                <a:solidFill>
                  <a:srgbClr val="231F20"/>
                </a:solidFill>
                <a:latin typeface="Calibri"/>
                <a:cs typeface="Calibri"/>
              </a:rPr>
              <a:t>sensibles.</a:t>
            </a:r>
            <a:r>
              <a:rPr sz="2200" spc="50" dirty="0">
                <a:solidFill>
                  <a:srgbClr val="231F20"/>
                </a:solidFill>
                <a:latin typeface="Calibri"/>
                <a:cs typeface="Calibri"/>
              </a:rPr>
              <a:t> </a:t>
            </a:r>
            <a:r>
              <a:rPr sz="2200" spc="105" dirty="0">
                <a:solidFill>
                  <a:srgbClr val="231F20"/>
                </a:solidFill>
                <a:latin typeface="Calibri"/>
                <a:cs typeface="Calibri"/>
              </a:rPr>
              <a:t>En</a:t>
            </a:r>
            <a:r>
              <a:rPr sz="2200" spc="45" dirty="0">
                <a:solidFill>
                  <a:srgbClr val="231F20"/>
                </a:solidFill>
                <a:latin typeface="Calibri"/>
                <a:cs typeface="Calibri"/>
              </a:rPr>
              <a:t> </a:t>
            </a:r>
            <a:r>
              <a:rPr sz="2200" spc="50" dirty="0">
                <a:solidFill>
                  <a:srgbClr val="231F20"/>
                </a:solidFill>
                <a:latin typeface="Calibri"/>
                <a:cs typeface="Calibri"/>
              </a:rPr>
              <a:t>particulier, </a:t>
            </a:r>
            <a:r>
              <a:rPr sz="2200" dirty="0">
                <a:solidFill>
                  <a:srgbClr val="231F20"/>
                </a:solidFill>
                <a:latin typeface="Calibri"/>
                <a:cs typeface="Calibri"/>
              </a:rPr>
              <a:t>évitez</a:t>
            </a:r>
            <a:r>
              <a:rPr sz="2200" spc="50" dirty="0">
                <a:solidFill>
                  <a:srgbClr val="231F20"/>
                </a:solidFill>
                <a:latin typeface="Calibri"/>
                <a:cs typeface="Calibri"/>
              </a:rPr>
              <a:t> </a:t>
            </a:r>
            <a:r>
              <a:rPr sz="2200" spc="-25" dirty="0">
                <a:solidFill>
                  <a:srgbClr val="231F20"/>
                </a:solidFill>
                <a:latin typeface="Calibri"/>
                <a:cs typeface="Calibri"/>
              </a:rPr>
              <a:t>d’y </a:t>
            </a:r>
            <a:r>
              <a:rPr sz="2200" spc="50" dirty="0">
                <a:solidFill>
                  <a:srgbClr val="231F20"/>
                </a:solidFill>
                <a:latin typeface="Calibri"/>
                <a:cs typeface="Calibri"/>
              </a:rPr>
              <a:t>stocker</a:t>
            </a:r>
            <a:r>
              <a:rPr sz="2200" spc="85" dirty="0">
                <a:solidFill>
                  <a:srgbClr val="231F20"/>
                </a:solidFill>
                <a:latin typeface="Calibri"/>
                <a:cs typeface="Calibri"/>
              </a:rPr>
              <a:t> </a:t>
            </a:r>
            <a:r>
              <a:rPr sz="2200" dirty="0">
                <a:solidFill>
                  <a:srgbClr val="231F20"/>
                </a:solidFill>
                <a:latin typeface="Calibri"/>
                <a:cs typeface="Calibri"/>
              </a:rPr>
              <a:t>des</a:t>
            </a:r>
            <a:r>
              <a:rPr sz="2200" spc="90" dirty="0">
                <a:solidFill>
                  <a:srgbClr val="231F20"/>
                </a:solidFill>
                <a:latin typeface="Calibri"/>
                <a:cs typeface="Calibri"/>
              </a:rPr>
              <a:t> </a:t>
            </a:r>
            <a:r>
              <a:rPr sz="2200" spc="70" dirty="0">
                <a:solidFill>
                  <a:srgbClr val="231F20"/>
                </a:solidFill>
                <a:latin typeface="Calibri"/>
                <a:cs typeface="Calibri"/>
              </a:rPr>
              <a:t>justificatifs</a:t>
            </a:r>
            <a:r>
              <a:rPr sz="2200" spc="85" dirty="0">
                <a:solidFill>
                  <a:srgbClr val="231F20"/>
                </a:solidFill>
                <a:latin typeface="Calibri"/>
                <a:cs typeface="Calibri"/>
              </a:rPr>
              <a:t> </a:t>
            </a:r>
            <a:r>
              <a:rPr sz="2200" dirty="0">
                <a:solidFill>
                  <a:srgbClr val="231F20"/>
                </a:solidFill>
                <a:latin typeface="Calibri"/>
                <a:cs typeface="Calibri"/>
              </a:rPr>
              <a:t>d’identité</a:t>
            </a:r>
            <a:r>
              <a:rPr sz="2200" spc="90" dirty="0">
                <a:solidFill>
                  <a:srgbClr val="231F20"/>
                </a:solidFill>
                <a:latin typeface="Calibri"/>
                <a:cs typeface="Calibri"/>
              </a:rPr>
              <a:t> </a:t>
            </a:r>
            <a:r>
              <a:rPr sz="2200" dirty="0">
                <a:solidFill>
                  <a:srgbClr val="231F20"/>
                </a:solidFill>
                <a:latin typeface="Calibri"/>
                <a:cs typeface="Calibri"/>
              </a:rPr>
              <a:t>comme</a:t>
            </a:r>
            <a:r>
              <a:rPr sz="2200" spc="85" dirty="0">
                <a:solidFill>
                  <a:srgbClr val="231F20"/>
                </a:solidFill>
                <a:latin typeface="Calibri"/>
                <a:cs typeface="Calibri"/>
              </a:rPr>
              <a:t> </a:t>
            </a:r>
            <a:r>
              <a:rPr sz="2200" spc="55" dirty="0">
                <a:solidFill>
                  <a:srgbClr val="231F20"/>
                </a:solidFill>
                <a:latin typeface="Calibri"/>
                <a:cs typeface="Calibri"/>
              </a:rPr>
              <a:t>un</a:t>
            </a:r>
            <a:r>
              <a:rPr sz="2200" spc="90" dirty="0">
                <a:solidFill>
                  <a:srgbClr val="231F20"/>
                </a:solidFill>
                <a:latin typeface="Calibri"/>
                <a:cs typeface="Calibri"/>
              </a:rPr>
              <a:t> scan</a:t>
            </a:r>
            <a:r>
              <a:rPr sz="2200" spc="85"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votre</a:t>
            </a:r>
            <a:r>
              <a:rPr sz="2200" spc="85" dirty="0">
                <a:solidFill>
                  <a:srgbClr val="231F20"/>
                </a:solidFill>
                <a:latin typeface="Calibri"/>
                <a:cs typeface="Calibri"/>
              </a:rPr>
              <a:t> </a:t>
            </a:r>
            <a:r>
              <a:rPr sz="2200" dirty="0">
                <a:solidFill>
                  <a:srgbClr val="231F20"/>
                </a:solidFill>
                <a:latin typeface="Calibri"/>
                <a:cs typeface="Calibri"/>
              </a:rPr>
              <a:t>passeport,</a:t>
            </a:r>
            <a:r>
              <a:rPr sz="2200" spc="90" dirty="0">
                <a:solidFill>
                  <a:srgbClr val="231F20"/>
                </a:solidFill>
                <a:latin typeface="Calibri"/>
                <a:cs typeface="Calibri"/>
              </a:rPr>
              <a:t> </a:t>
            </a:r>
            <a:r>
              <a:rPr sz="2200" dirty="0">
                <a:solidFill>
                  <a:srgbClr val="231F20"/>
                </a:solidFill>
                <a:latin typeface="Calibri"/>
                <a:cs typeface="Calibri"/>
              </a:rPr>
              <a:t>votre</a:t>
            </a:r>
            <a:r>
              <a:rPr sz="2200" spc="90" dirty="0">
                <a:solidFill>
                  <a:srgbClr val="231F20"/>
                </a:solidFill>
                <a:latin typeface="Calibri"/>
                <a:cs typeface="Calibri"/>
              </a:rPr>
              <a:t> </a:t>
            </a:r>
            <a:r>
              <a:rPr sz="2200" spc="55" dirty="0">
                <a:solidFill>
                  <a:srgbClr val="231F20"/>
                </a:solidFill>
                <a:latin typeface="Calibri"/>
                <a:cs typeface="Calibri"/>
              </a:rPr>
              <a:t>carte</a:t>
            </a:r>
            <a:r>
              <a:rPr sz="2200" spc="85" dirty="0">
                <a:solidFill>
                  <a:srgbClr val="231F20"/>
                </a:solidFill>
                <a:latin typeface="Calibri"/>
                <a:cs typeface="Calibri"/>
              </a:rPr>
              <a:t> </a:t>
            </a:r>
            <a:r>
              <a:rPr sz="2200" dirty="0">
                <a:solidFill>
                  <a:srgbClr val="231F20"/>
                </a:solidFill>
                <a:latin typeface="Calibri"/>
                <a:cs typeface="Calibri"/>
              </a:rPr>
              <a:t>d’identité</a:t>
            </a:r>
            <a:r>
              <a:rPr sz="2200" spc="90" dirty="0">
                <a:solidFill>
                  <a:srgbClr val="231F20"/>
                </a:solidFill>
                <a:latin typeface="Calibri"/>
                <a:cs typeface="Calibri"/>
              </a:rPr>
              <a:t> </a:t>
            </a:r>
            <a:r>
              <a:rPr sz="2200" dirty="0">
                <a:solidFill>
                  <a:srgbClr val="231F20"/>
                </a:solidFill>
                <a:latin typeface="Calibri"/>
                <a:cs typeface="Calibri"/>
              </a:rPr>
              <a:t>ou</a:t>
            </a:r>
            <a:r>
              <a:rPr sz="2200" spc="85" dirty="0">
                <a:solidFill>
                  <a:srgbClr val="231F20"/>
                </a:solidFill>
                <a:latin typeface="Calibri"/>
                <a:cs typeface="Calibri"/>
              </a:rPr>
              <a:t> </a:t>
            </a:r>
            <a:r>
              <a:rPr sz="2200" dirty="0">
                <a:solidFill>
                  <a:srgbClr val="231F20"/>
                </a:solidFill>
                <a:latin typeface="Calibri"/>
                <a:cs typeface="Calibri"/>
              </a:rPr>
              <a:t>bien</a:t>
            </a:r>
            <a:r>
              <a:rPr sz="2200" spc="90" dirty="0">
                <a:solidFill>
                  <a:srgbClr val="231F20"/>
                </a:solidFill>
                <a:latin typeface="Calibri"/>
                <a:cs typeface="Calibri"/>
              </a:rPr>
              <a:t> </a:t>
            </a:r>
            <a:r>
              <a:rPr sz="2200" dirty="0">
                <a:solidFill>
                  <a:srgbClr val="231F20"/>
                </a:solidFill>
                <a:latin typeface="Calibri"/>
                <a:cs typeface="Calibri"/>
              </a:rPr>
              <a:t>vos</a:t>
            </a:r>
            <a:r>
              <a:rPr sz="2200" spc="85" dirty="0">
                <a:solidFill>
                  <a:srgbClr val="231F20"/>
                </a:solidFill>
                <a:latin typeface="Calibri"/>
                <a:cs typeface="Calibri"/>
              </a:rPr>
              <a:t> </a:t>
            </a:r>
            <a:r>
              <a:rPr sz="2200" dirty="0">
                <a:solidFill>
                  <a:srgbClr val="231F20"/>
                </a:solidFill>
                <a:latin typeface="Calibri"/>
                <a:cs typeface="Calibri"/>
              </a:rPr>
              <a:t>mots</a:t>
            </a:r>
            <a:r>
              <a:rPr sz="2200" spc="90" dirty="0">
                <a:solidFill>
                  <a:srgbClr val="231F20"/>
                </a:solidFill>
                <a:latin typeface="Calibri"/>
                <a:cs typeface="Calibri"/>
              </a:rPr>
              <a:t> </a:t>
            </a:r>
            <a:r>
              <a:rPr sz="2200" dirty="0">
                <a:solidFill>
                  <a:srgbClr val="231F20"/>
                </a:solidFill>
                <a:latin typeface="Calibri"/>
                <a:cs typeface="Calibri"/>
              </a:rPr>
              <a:t>de</a:t>
            </a:r>
            <a:r>
              <a:rPr sz="2200" spc="85" dirty="0">
                <a:solidFill>
                  <a:srgbClr val="231F20"/>
                </a:solidFill>
                <a:latin typeface="Calibri"/>
                <a:cs typeface="Calibri"/>
              </a:rPr>
              <a:t> </a:t>
            </a:r>
            <a:r>
              <a:rPr sz="2200" spc="45" dirty="0">
                <a:solidFill>
                  <a:srgbClr val="231F20"/>
                </a:solidFill>
                <a:latin typeface="Calibri"/>
                <a:cs typeface="Calibri"/>
              </a:rPr>
              <a:t>passe </a:t>
            </a:r>
            <a:r>
              <a:rPr sz="2200" spc="60" dirty="0">
                <a:solidFill>
                  <a:srgbClr val="231F20"/>
                </a:solidFill>
                <a:latin typeface="Calibri"/>
                <a:cs typeface="Calibri"/>
              </a:rPr>
              <a:t>dans</a:t>
            </a:r>
            <a:r>
              <a:rPr sz="2200" spc="-5" dirty="0">
                <a:solidFill>
                  <a:srgbClr val="231F20"/>
                </a:solidFill>
                <a:latin typeface="Calibri"/>
                <a:cs typeface="Calibri"/>
              </a:rPr>
              <a:t> </a:t>
            </a:r>
            <a:r>
              <a:rPr sz="2200" spc="55" dirty="0">
                <a:solidFill>
                  <a:srgbClr val="231F20"/>
                </a:solidFill>
                <a:latin typeface="Calibri"/>
                <a:cs typeface="Calibri"/>
              </a:rPr>
              <a:t>un</a:t>
            </a:r>
            <a:r>
              <a:rPr sz="2200" dirty="0">
                <a:solidFill>
                  <a:srgbClr val="231F20"/>
                </a:solidFill>
                <a:latin typeface="Calibri"/>
                <a:cs typeface="Calibri"/>
              </a:rPr>
              <a:t> </a:t>
            </a:r>
            <a:r>
              <a:rPr sz="2200" spc="-10" dirty="0">
                <a:solidFill>
                  <a:srgbClr val="231F20"/>
                </a:solidFill>
                <a:latin typeface="Calibri"/>
                <a:cs typeface="Calibri"/>
              </a:rPr>
              <a:t>brouillon.</a:t>
            </a:r>
            <a:endParaRPr sz="2200" dirty="0">
              <a:latin typeface="Calibri"/>
              <a:cs typeface="Calibri"/>
            </a:endParaRPr>
          </a:p>
          <a:p>
            <a:pPr marL="12700" marR="307975">
              <a:lnSpc>
                <a:spcPts val="2550"/>
              </a:lnSpc>
              <a:spcBef>
                <a:spcPts val="1295"/>
              </a:spcBef>
            </a:pPr>
            <a:r>
              <a:rPr sz="2200" spc="110" dirty="0">
                <a:solidFill>
                  <a:srgbClr val="231F20"/>
                </a:solidFill>
                <a:latin typeface="Calibri"/>
                <a:cs typeface="Calibri"/>
              </a:rPr>
              <a:t>Il</a:t>
            </a:r>
            <a:r>
              <a:rPr sz="2200" spc="85" dirty="0">
                <a:solidFill>
                  <a:srgbClr val="231F20"/>
                </a:solidFill>
                <a:latin typeface="Calibri"/>
                <a:cs typeface="Calibri"/>
              </a:rPr>
              <a:t> </a:t>
            </a:r>
            <a:r>
              <a:rPr sz="2200" spc="50" dirty="0">
                <a:solidFill>
                  <a:srgbClr val="231F20"/>
                </a:solidFill>
                <a:latin typeface="Calibri"/>
                <a:cs typeface="Calibri"/>
              </a:rPr>
              <a:t>est</a:t>
            </a:r>
            <a:r>
              <a:rPr sz="2200" spc="90" dirty="0">
                <a:solidFill>
                  <a:srgbClr val="231F20"/>
                </a:solidFill>
                <a:latin typeface="Calibri"/>
                <a:cs typeface="Calibri"/>
              </a:rPr>
              <a:t> </a:t>
            </a:r>
            <a:r>
              <a:rPr sz="2200" dirty="0">
                <a:solidFill>
                  <a:srgbClr val="231F20"/>
                </a:solidFill>
                <a:latin typeface="Calibri"/>
                <a:cs typeface="Calibri"/>
              </a:rPr>
              <a:t>préférable</a:t>
            </a:r>
            <a:r>
              <a:rPr sz="2200" spc="90" dirty="0">
                <a:solidFill>
                  <a:srgbClr val="231F20"/>
                </a:solidFill>
                <a:latin typeface="Calibri"/>
                <a:cs typeface="Calibri"/>
              </a:rPr>
              <a:t> </a:t>
            </a:r>
            <a:r>
              <a:rPr sz="2200" spc="50" dirty="0">
                <a:solidFill>
                  <a:srgbClr val="231F20"/>
                </a:solidFill>
                <a:latin typeface="Calibri"/>
                <a:cs typeface="Calibri"/>
              </a:rPr>
              <a:t>d’utiliser</a:t>
            </a:r>
            <a:r>
              <a:rPr sz="2200" spc="90" dirty="0">
                <a:solidFill>
                  <a:srgbClr val="231F20"/>
                </a:solidFill>
                <a:latin typeface="Calibri"/>
                <a:cs typeface="Calibri"/>
              </a:rPr>
              <a:t> </a:t>
            </a:r>
            <a:r>
              <a:rPr sz="2200" spc="55" dirty="0">
                <a:solidFill>
                  <a:srgbClr val="231F20"/>
                </a:solidFill>
                <a:latin typeface="Calibri"/>
                <a:cs typeface="Calibri"/>
              </a:rPr>
              <a:t>un</a:t>
            </a:r>
            <a:r>
              <a:rPr sz="2200" spc="105" dirty="0">
                <a:solidFill>
                  <a:srgbClr val="231F20"/>
                </a:solidFill>
                <a:latin typeface="Calibri"/>
                <a:cs typeface="Calibri"/>
              </a:rPr>
              <a:t> </a:t>
            </a:r>
            <a:r>
              <a:rPr sz="2200" b="1" spc="70" dirty="0">
                <a:solidFill>
                  <a:srgbClr val="231F20"/>
                </a:solidFill>
                <a:latin typeface="Calibri"/>
                <a:cs typeface="Calibri"/>
              </a:rPr>
              <a:t>dossier</a:t>
            </a:r>
            <a:r>
              <a:rPr sz="2200" b="1" spc="90" dirty="0">
                <a:solidFill>
                  <a:srgbClr val="231F20"/>
                </a:solidFill>
                <a:latin typeface="Calibri"/>
                <a:cs typeface="Calibri"/>
              </a:rPr>
              <a:t> </a:t>
            </a:r>
            <a:r>
              <a:rPr sz="2200" b="1" spc="45" dirty="0">
                <a:solidFill>
                  <a:srgbClr val="231F20"/>
                </a:solidFill>
                <a:latin typeface="Calibri"/>
                <a:cs typeface="Calibri"/>
              </a:rPr>
              <a:t>protégé</a:t>
            </a:r>
            <a:r>
              <a:rPr sz="2200" spc="45" dirty="0">
                <a:solidFill>
                  <a:srgbClr val="231F20"/>
                </a:solidFill>
                <a:latin typeface="Calibri"/>
                <a:cs typeface="Calibri"/>
              </a:rPr>
              <a:t>,</a:t>
            </a:r>
            <a:r>
              <a:rPr sz="2200" spc="90"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type</a:t>
            </a:r>
            <a:r>
              <a:rPr sz="2200" spc="85" dirty="0">
                <a:solidFill>
                  <a:srgbClr val="231F20"/>
                </a:solidFill>
                <a:latin typeface="Calibri"/>
                <a:cs typeface="Calibri"/>
              </a:rPr>
              <a:t> </a:t>
            </a:r>
            <a:r>
              <a:rPr sz="2200" dirty="0">
                <a:solidFill>
                  <a:srgbClr val="231F20"/>
                </a:solidFill>
                <a:latin typeface="Calibri"/>
                <a:cs typeface="Calibri"/>
              </a:rPr>
              <a:t>coffre-fort</a:t>
            </a:r>
            <a:r>
              <a:rPr sz="2200" spc="90" dirty="0">
                <a:solidFill>
                  <a:srgbClr val="231F20"/>
                </a:solidFill>
                <a:latin typeface="Calibri"/>
                <a:cs typeface="Calibri"/>
              </a:rPr>
              <a:t> </a:t>
            </a:r>
            <a:r>
              <a:rPr sz="2200" dirty="0">
                <a:solidFill>
                  <a:srgbClr val="231F20"/>
                </a:solidFill>
                <a:latin typeface="Calibri"/>
                <a:cs typeface="Calibri"/>
              </a:rPr>
              <a:t>personnel,</a:t>
            </a:r>
            <a:r>
              <a:rPr sz="2200" spc="90" dirty="0">
                <a:solidFill>
                  <a:srgbClr val="231F20"/>
                </a:solidFill>
                <a:latin typeface="Calibri"/>
                <a:cs typeface="Calibri"/>
              </a:rPr>
              <a:t> </a:t>
            </a:r>
            <a:r>
              <a:rPr sz="2200" dirty="0">
                <a:solidFill>
                  <a:srgbClr val="231F20"/>
                </a:solidFill>
                <a:latin typeface="Calibri"/>
                <a:cs typeface="Calibri"/>
              </a:rPr>
              <a:t>pour</a:t>
            </a:r>
            <a:r>
              <a:rPr sz="2200" spc="90" dirty="0">
                <a:solidFill>
                  <a:srgbClr val="231F20"/>
                </a:solidFill>
                <a:latin typeface="Calibri"/>
                <a:cs typeface="Calibri"/>
              </a:rPr>
              <a:t> </a:t>
            </a:r>
            <a:r>
              <a:rPr sz="2200" spc="50" dirty="0">
                <a:solidFill>
                  <a:srgbClr val="231F20"/>
                </a:solidFill>
                <a:latin typeface="Calibri"/>
                <a:cs typeface="Calibri"/>
              </a:rPr>
              <a:t>stocker</a:t>
            </a:r>
            <a:r>
              <a:rPr sz="2200" spc="90" dirty="0">
                <a:solidFill>
                  <a:srgbClr val="231F20"/>
                </a:solidFill>
                <a:latin typeface="Calibri"/>
                <a:cs typeface="Calibri"/>
              </a:rPr>
              <a:t> </a:t>
            </a:r>
            <a:r>
              <a:rPr sz="2200" dirty="0">
                <a:solidFill>
                  <a:srgbClr val="231F20"/>
                </a:solidFill>
                <a:latin typeface="Calibri"/>
                <a:cs typeface="Calibri"/>
              </a:rPr>
              <a:t>des</a:t>
            </a:r>
            <a:r>
              <a:rPr sz="2200" spc="85" dirty="0">
                <a:solidFill>
                  <a:srgbClr val="231F20"/>
                </a:solidFill>
                <a:latin typeface="Calibri"/>
                <a:cs typeface="Calibri"/>
              </a:rPr>
              <a:t> </a:t>
            </a:r>
            <a:r>
              <a:rPr sz="2200" spc="60" dirty="0">
                <a:solidFill>
                  <a:srgbClr val="231F20"/>
                </a:solidFill>
                <a:latin typeface="Calibri"/>
                <a:cs typeface="Calibri"/>
              </a:rPr>
              <a:t>fichiers</a:t>
            </a:r>
            <a:r>
              <a:rPr sz="2200" spc="90" dirty="0">
                <a:solidFill>
                  <a:srgbClr val="231F20"/>
                </a:solidFill>
                <a:latin typeface="Calibri"/>
                <a:cs typeface="Calibri"/>
              </a:rPr>
              <a:t> </a:t>
            </a:r>
            <a:r>
              <a:rPr sz="2200" spc="55" dirty="0">
                <a:solidFill>
                  <a:srgbClr val="231F20"/>
                </a:solidFill>
                <a:latin typeface="Calibri"/>
                <a:cs typeface="Calibri"/>
              </a:rPr>
              <a:t>chiffrés</a:t>
            </a:r>
            <a:r>
              <a:rPr sz="2200" spc="90" dirty="0">
                <a:solidFill>
                  <a:srgbClr val="231F20"/>
                </a:solidFill>
                <a:latin typeface="Calibri"/>
                <a:cs typeface="Calibri"/>
              </a:rPr>
              <a:t> </a:t>
            </a:r>
            <a:r>
              <a:rPr sz="2200" dirty="0">
                <a:solidFill>
                  <a:srgbClr val="231F20"/>
                </a:solidFill>
                <a:latin typeface="Calibri"/>
                <a:cs typeface="Calibri"/>
              </a:rPr>
              <a:t>et</a:t>
            </a:r>
            <a:r>
              <a:rPr sz="2200" spc="90" dirty="0">
                <a:solidFill>
                  <a:srgbClr val="231F20"/>
                </a:solidFill>
                <a:latin typeface="Calibri"/>
                <a:cs typeface="Calibri"/>
              </a:rPr>
              <a:t> </a:t>
            </a:r>
            <a:r>
              <a:rPr sz="2200" spc="50" dirty="0">
                <a:solidFill>
                  <a:srgbClr val="231F20"/>
                </a:solidFill>
                <a:latin typeface="Calibri"/>
                <a:cs typeface="Calibri"/>
              </a:rPr>
              <a:t>les </a:t>
            </a:r>
            <a:r>
              <a:rPr sz="2200" dirty="0">
                <a:solidFill>
                  <a:srgbClr val="231F20"/>
                </a:solidFill>
                <a:latin typeface="Calibri"/>
                <a:cs typeface="Calibri"/>
              </a:rPr>
              <a:t>rendre</a:t>
            </a:r>
            <a:r>
              <a:rPr sz="2200" spc="160" dirty="0">
                <a:solidFill>
                  <a:srgbClr val="231F20"/>
                </a:solidFill>
                <a:latin typeface="Calibri"/>
                <a:cs typeface="Calibri"/>
              </a:rPr>
              <a:t> </a:t>
            </a:r>
            <a:r>
              <a:rPr sz="2200" spc="70" dirty="0">
                <a:solidFill>
                  <a:srgbClr val="231F20"/>
                </a:solidFill>
                <a:latin typeface="Calibri"/>
                <a:cs typeface="Calibri"/>
              </a:rPr>
              <a:t>accessibles</a:t>
            </a:r>
            <a:r>
              <a:rPr sz="2200" spc="165" dirty="0">
                <a:solidFill>
                  <a:srgbClr val="231F20"/>
                </a:solidFill>
                <a:latin typeface="Calibri"/>
                <a:cs typeface="Calibri"/>
              </a:rPr>
              <a:t> </a:t>
            </a:r>
            <a:r>
              <a:rPr sz="2200" dirty="0">
                <a:solidFill>
                  <a:srgbClr val="231F20"/>
                </a:solidFill>
                <a:latin typeface="Calibri"/>
                <a:cs typeface="Calibri"/>
              </a:rPr>
              <a:t>seulement</a:t>
            </a:r>
            <a:r>
              <a:rPr sz="2200" spc="165" dirty="0">
                <a:solidFill>
                  <a:srgbClr val="231F20"/>
                </a:solidFill>
                <a:latin typeface="Calibri"/>
                <a:cs typeface="Calibri"/>
              </a:rPr>
              <a:t> </a:t>
            </a:r>
            <a:r>
              <a:rPr sz="2200" dirty="0">
                <a:solidFill>
                  <a:srgbClr val="231F20"/>
                </a:solidFill>
                <a:latin typeface="Calibri"/>
                <a:cs typeface="Calibri"/>
              </a:rPr>
              <a:t>après</a:t>
            </a:r>
            <a:r>
              <a:rPr sz="2200" spc="160" dirty="0">
                <a:solidFill>
                  <a:srgbClr val="231F20"/>
                </a:solidFill>
                <a:latin typeface="Calibri"/>
                <a:cs typeface="Calibri"/>
              </a:rPr>
              <a:t> </a:t>
            </a:r>
            <a:r>
              <a:rPr sz="2200" dirty="0">
                <a:solidFill>
                  <a:srgbClr val="231F20"/>
                </a:solidFill>
                <a:latin typeface="Calibri"/>
                <a:cs typeface="Calibri"/>
              </a:rPr>
              <a:t>une</a:t>
            </a:r>
            <a:r>
              <a:rPr sz="2200" spc="165" dirty="0">
                <a:solidFill>
                  <a:srgbClr val="231F20"/>
                </a:solidFill>
                <a:latin typeface="Calibri"/>
                <a:cs typeface="Calibri"/>
              </a:rPr>
              <a:t> </a:t>
            </a:r>
            <a:r>
              <a:rPr sz="2200" dirty="0">
                <a:solidFill>
                  <a:srgbClr val="231F20"/>
                </a:solidFill>
                <a:latin typeface="Calibri"/>
                <a:cs typeface="Calibri"/>
              </a:rPr>
              <a:t>double</a:t>
            </a:r>
            <a:r>
              <a:rPr sz="2200" spc="165" dirty="0">
                <a:solidFill>
                  <a:srgbClr val="231F20"/>
                </a:solidFill>
                <a:latin typeface="Calibri"/>
                <a:cs typeface="Calibri"/>
              </a:rPr>
              <a:t> </a:t>
            </a:r>
            <a:r>
              <a:rPr sz="2200" spc="35" dirty="0">
                <a:solidFill>
                  <a:srgbClr val="231F20"/>
                </a:solidFill>
                <a:latin typeface="Calibri"/>
                <a:cs typeface="Calibri"/>
              </a:rPr>
              <a:t>authentification.</a:t>
            </a:r>
            <a:endParaRPr sz="2200" dirty="0">
              <a:latin typeface="Calibri"/>
              <a:cs typeface="Calibri"/>
            </a:endParaRPr>
          </a:p>
          <a:p>
            <a:pPr marL="12700" marR="8255">
              <a:lnSpc>
                <a:spcPts val="2550"/>
              </a:lnSpc>
              <a:spcBef>
                <a:spcPts val="1410"/>
              </a:spcBef>
            </a:pPr>
            <a:r>
              <a:rPr sz="2200" spc="155" dirty="0">
                <a:solidFill>
                  <a:srgbClr val="231F20"/>
                </a:solidFill>
                <a:latin typeface="Calibri"/>
                <a:cs typeface="Calibri"/>
              </a:rPr>
              <a:t>Si</a:t>
            </a:r>
            <a:r>
              <a:rPr sz="2200" spc="95" dirty="0">
                <a:solidFill>
                  <a:srgbClr val="231F20"/>
                </a:solidFill>
                <a:latin typeface="Calibri"/>
                <a:cs typeface="Calibri"/>
              </a:rPr>
              <a:t> </a:t>
            </a:r>
            <a:r>
              <a:rPr sz="2200" dirty="0">
                <a:solidFill>
                  <a:srgbClr val="231F20"/>
                </a:solidFill>
                <a:latin typeface="Calibri"/>
                <a:cs typeface="Calibri"/>
              </a:rPr>
              <a:t>vous</a:t>
            </a:r>
            <a:r>
              <a:rPr sz="2200" spc="100" dirty="0">
                <a:solidFill>
                  <a:srgbClr val="231F20"/>
                </a:solidFill>
                <a:latin typeface="Calibri"/>
                <a:cs typeface="Calibri"/>
              </a:rPr>
              <a:t> </a:t>
            </a:r>
            <a:r>
              <a:rPr sz="2200" dirty="0">
                <a:solidFill>
                  <a:srgbClr val="231F20"/>
                </a:solidFill>
                <a:latin typeface="Calibri"/>
                <a:cs typeface="Calibri"/>
              </a:rPr>
              <a:t>ne</a:t>
            </a:r>
            <a:r>
              <a:rPr sz="2200" spc="100" dirty="0">
                <a:solidFill>
                  <a:srgbClr val="231F20"/>
                </a:solidFill>
                <a:latin typeface="Calibri"/>
                <a:cs typeface="Calibri"/>
              </a:rPr>
              <a:t> </a:t>
            </a:r>
            <a:r>
              <a:rPr sz="2200" spc="75" dirty="0">
                <a:solidFill>
                  <a:srgbClr val="231F20"/>
                </a:solidFill>
                <a:latin typeface="Calibri"/>
                <a:cs typeface="Calibri"/>
              </a:rPr>
              <a:t>sécurisez</a:t>
            </a:r>
            <a:r>
              <a:rPr sz="2200" spc="100" dirty="0">
                <a:solidFill>
                  <a:srgbClr val="231F20"/>
                </a:solidFill>
                <a:latin typeface="Calibri"/>
                <a:cs typeface="Calibri"/>
              </a:rPr>
              <a:t> </a:t>
            </a:r>
            <a:r>
              <a:rPr sz="2200" spc="55" dirty="0">
                <a:solidFill>
                  <a:srgbClr val="231F20"/>
                </a:solidFill>
                <a:latin typeface="Calibri"/>
                <a:cs typeface="Calibri"/>
              </a:rPr>
              <a:t>pas</a:t>
            </a:r>
            <a:r>
              <a:rPr sz="2200" spc="100" dirty="0">
                <a:solidFill>
                  <a:srgbClr val="231F20"/>
                </a:solidFill>
                <a:latin typeface="Calibri"/>
                <a:cs typeface="Calibri"/>
              </a:rPr>
              <a:t> </a:t>
            </a:r>
            <a:r>
              <a:rPr sz="2200" dirty="0">
                <a:solidFill>
                  <a:srgbClr val="231F20"/>
                </a:solidFill>
                <a:latin typeface="Calibri"/>
                <a:cs typeface="Calibri"/>
              </a:rPr>
              <a:t>dès</a:t>
            </a:r>
            <a:r>
              <a:rPr sz="2200" spc="100" dirty="0">
                <a:solidFill>
                  <a:srgbClr val="231F20"/>
                </a:solidFill>
                <a:latin typeface="Calibri"/>
                <a:cs typeface="Calibri"/>
              </a:rPr>
              <a:t> </a:t>
            </a:r>
            <a:r>
              <a:rPr sz="2200" dirty="0">
                <a:solidFill>
                  <a:srgbClr val="231F20"/>
                </a:solidFill>
                <a:latin typeface="Calibri"/>
                <a:cs typeface="Calibri"/>
              </a:rPr>
              <a:t>maintenant</a:t>
            </a:r>
            <a:r>
              <a:rPr sz="2200" spc="100" dirty="0">
                <a:solidFill>
                  <a:srgbClr val="231F20"/>
                </a:solidFill>
                <a:latin typeface="Calibri"/>
                <a:cs typeface="Calibri"/>
              </a:rPr>
              <a:t> </a:t>
            </a:r>
            <a:r>
              <a:rPr sz="2200" dirty="0">
                <a:solidFill>
                  <a:srgbClr val="231F20"/>
                </a:solidFill>
                <a:latin typeface="Calibri"/>
                <a:cs typeface="Calibri"/>
              </a:rPr>
              <a:t>votre</a:t>
            </a:r>
            <a:r>
              <a:rPr sz="2200" spc="95" dirty="0">
                <a:solidFill>
                  <a:srgbClr val="231F20"/>
                </a:solidFill>
                <a:latin typeface="Calibri"/>
                <a:cs typeface="Calibri"/>
              </a:rPr>
              <a:t> </a:t>
            </a:r>
            <a:r>
              <a:rPr sz="2200" dirty="0">
                <a:solidFill>
                  <a:srgbClr val="231F20"/>
                </a:solidFill>
                <a:latin typeface="Calibri"/>
                <a:cs typeface="Calibri"/>
              </a:rPr>
              <a:t>compte</a:t>
            </a:r>
            <a:r>
              <a:rPr sz="2200" spc="100" dirty="0">
                <a:solidFill>
                  <a:srgbClr val="231F20"/>
                </a:solidFill>
                <a:latin typeface="Calibri"/>
                <a:cs typeface="Calibri"/>
              </a:rPr>
              <a:t> </a:t>
            </a:r>
            <a:r>
              <a:rPr sz="2200" dirty="0">
                <a:solidFill>
                  <a:srgbClr val="231F20"/>
                </a:solidFill>
                <a:latin typeface="Calibri"/>
                <a:cs typeface="Calibri"/>
              </a:rPr>
              <a:t>de</a:t>
            </a:r>
            <a:r>
              <a:rPr sz="2200" spc="100" dirty="0">
                <a:solidFill>
                  <a:srgbClr val="231F20"/>
                </a:solidFill>
                <a:latin typeface="Calibri"/>
                <a:cs typeface="Calibri"/>
              </a:rPr>
              <a:t> </a:t>
            </a:r>
            <a:r>
              <a:rPr sz="2200" spc="55" dirty="0">
                <a:solidFill>
                  <a:srgbClr val="231F20"/>
                </a:solidFill>
                <a:latin typeface="Calibri"/>
                <a:cs typeface="Calibri"/>
              </a:rPr>
              <a:t>messagerie,</a:t>
            </a:r>
            <a:r>
              <a:rPr sz="2200" spc="100" dirty="0">
                <a:solidFill>
                  <a:srgbClr val="231F20"/>
                </a:solidFill>
                <a:latin typeface="Calibri"/>
                <a:cs typeface="Calibri"/>
              </a:rPr>
              <a:t> </a:t>
            </a:r>
            <a:r>
              <a:rPr sz="2200" dirty="0">
                <a:solidFill>
                  <a:srgbClr val="231F20"/>
                </a:solidFill>
                <a:latin typeface="Calibri"/>
                <a:cs typeface="Calibri"/>
              </a:rPr>
              <a:t>cette</a:t>
            </a:r>
            <a:r>
              <a:rPr sz="2200" spc="100" dirty="0">
                <a:solidFill>
                  <a:srgbClr val="231F20"/>
                </a:solidFill>
                <a:latin typeface="Calibri"/>
                <a:cs typeface="Calibri"/>
              </a:rPr>
              <a:t> </a:t>
            </a:r>
            <a:r>
              <a:rPr sz="2200" spc="50" dirty="0">
                <a:solidFill>
                  <a:srgbClr val="231F20"/>
                </a:solidFill>
                <a:latin typeface="Calibri"/>
                <a:cs typeface="Calibri"/>
              </a:rPr>
              <a:t>situation</a:t>
            </a:r>
            <a:r>
              <a:rPr sz="2200" spc="100" dirty="0">
                <a:solidFill>
                  <a:srgbClr val="231F20"/>
                </a:solidFill>
                <a:latin typeface="Calibri"/>
                <a:cs typeface="Calibri"/>
              </a:rPr>
              <a:t> </a:t>
            </a:r>
            <a:r>
              <a:rPr sz="2200" dirty="0">
                <a:solidFill>
                  <a:srgbClr val="231F20"/>
                </a:solidFill>
                <a:latin typeface="Calibri"/>
                <a:cs typeface="Calibri"/>
              </a:rPr>
              <a:t>pourrait</a:t>
            </a:r>
            <a:r>
              <a:rPr sz="2200" spc="100" dirty="0">
                <a:solidFill>
                  <a:srgbClr val="231F20"/>
                </a:solidFill>
                <a:latin typeface="Calibri"/>
                <a:cs typeface="Calibri"/>
              </a:rPr>
              <a:t> </a:t>
            </a:r>
            <a:r>
              <a:rPr sz="2200" dirty="0">
                <a:solidFill>
                  <a:srgbClr val="231F20"/>
                </a:solidFill>
                <a:latin typeface="Calibri"/>
                <a:cs typeface="Calibri"/>
              </a:rPr>
              <a:t>vous</a:t>
            </a:r>
            <a:r>
              <a:rPr sz="2200" spc="100" dirty="0">
                <a:solidFill>
                  <a:srgbClr val="231F20"/>
                </a:solidFill>
                <a:latin typeface="Calibri"/>
                <a:cs typeface="Calibri"/>
              </a:rPr>
              <a:t> </a:t>
            </a:r>
            <a:r>
              <a:rPr sz="2200" dirty="0">
                <a:solidFill>
                  <a:srgbClr val="231F20"/>
                </a:solidFill>
                <a:latin typeface="Calibri"/>
                <a:cs typeface="Calibri"/>
              </a:rPr>
              <a:t>exposer</a:t>
            </a:r>
            <a:r>
              <a:rPr sz="2200" spc="95" dirty="0">
                <a:solidFill>
                  <a:srgbClr val="231F20"/>
                </a:solidFill>
                <a:latin typeface="Calibri"/>
                <a:cs typeface="Calibri"/>
              </a:rPr>
              <a:t> </a:t>
            </a:r>
            <a:r>
              <a:rPr sz="2200" spc="60" dirty="0">
                <a:solidFill>
                  <a:srgbClr val="231F20"/>
                </a:solidFill>
                <a:latin typeface="Calibri"/>
                <a:cs typeface="Calibri"/>
              </a:rPr>
              <a:t>à</a:t>
            </a:r>
            <a:r>
              <a:rPr sz="2200" spc="100" dirty="0">
                <a:solidFill>
                  <a:srgbClr val="231F20"/>
                </a:solidFill>
                <a:latin typeface="Calibri"/>
                <a:cs typeface="Calibri"/>
              </a:rPr>
              <a:t> </a:t>
            </a:r>
            <a:r>
              <a:rPr sz="2200" spc="-10" dirty="0">
                <a:solidFill>
                  <a:srgbClr val="231F20"/>
                </a:solidFill>
                <a:latin typeface="Calibri"/>
                <a:cs typeface="Calibri"/>
              </a:rPr>
              <a:t>d’autres </a:t>
            </a:r>
            <a:r>
              <a:rPr sz="2200" spc="55" dirty="0">
                <a:solidFill>
                  <a:srgbClr val="231F20"/>
                </a:solidFill>
                <a:latin typeface="Calibri"/>
                <a:cs typeface="Calibri"/>
              </a:rPr>
              <a:t>dangers.</a:t>
            </a:r>
            <a:r>
              <a:rPr sz="2200" spc="110" dirty="0">
                <a:solidFill>
                  <a:srgbClr val="231F20"/>
                </a:solidFill>
                <a:latin typeface="Calibri"/>
                <a:cs typeface="Calibri"/>
              </a:rPr>
              <a:t> </a:t>
            </a:r>
            <a:r>
              <a:rPr sz="2200" spc="105" dirty="0">
                <a:solidFill>
                  <a:srgbClr val="231F20"/>
                </a:solidFill>
                <a:latin typeface="Calibri"/>
                <a:cs typeface="Calibri"/>
              </a:rPr>
              <a:t>En</a:t>
            </a:r>
            <a:r>
              <a:rPr sz="2200" spc="114" dirty="0">
                <a:solidFill>
                  <a:srgbClr val="231F20"/>
                </a:solidFill>
                <a:latin typeface="Calibri"/>
                <a:cs typeface="Calibri"/>
              </a:rPr>
              <a:t> </a:t>
            </a:r>
            <a:r>
              <a:rPr sz="2200" dirty="0">
                <a:solidFill>
                  <a:srgbClr val="231F20"/>
                </a:solidFill>
                <a:latin typeface="Calibri"/>
                <a:cs typeface="Calibri"/>
              </a:rPr>
              <a:t>effet,</a:t>
            </a:r>
            <a:r>
              <a:rPr sz="2200" spc="114" dirty="0">
                <a:solidFill>
                  <a:srgbClr val="231F20"/>
                </a:solidFill>
                <a:latin typeface="Calibri"/>
                <a:cs typeface="Calibri"/>
              </a:rPr>
              <a:t> </a:t>
            </a:r>
            <a:r>
              <a:rPr sz="2200" dirty="0">
                <a:solidFill>
                  <a:srgbClr val="231F20"/>
                </a:solidFill>
                <a:latin typeface="Calibri"/>
                <a:cs typeface="Calibri"/>
              </a:rPr>
              <a:t>une</a:t>
            </a:r>
            <a:r>
              <a:rPr sz="2200" spc="114" dirty="0">
                <a:solidFill>
                  <a:srgbClr val="231F20"/>
                </a:solidFill>
                <a:latin typeface="Calibri"/>
                <a:cs typeface="Calibri"/>
              </a:rPr>
              <a:t> </a:t>
            </a:r>
            <a:r>
              <a:rPr sz="2200" dirty="0">
                <a:solidFill>
                  <a:srgbClr val="231F20"/>
                </a:solidFill>
                <a:latin typeface="Calibri"/>
                <a:cs typeface="Calibri"/>
              </a:rPr>
              <a:t>personne</a:t>
            </a:r>
            <a:r>
              <a:rPr sz="2200" spc="114" dirty="0">
                <a:solidFill>
                  <a:srgbClr val="231F20"/>
                </a:solidFill>
                <a:latin typeface="Calibri"/>
                <a:cs typeface="Calibri"/>
              </a:rPr>
              <a:t> </a:t>
            </a:r>
            <a:r>
              <a:rPr sz="2200" spc="75" dirty="0">
                <a:solidFill>
                  <a:srgbClr val="231F20"/>
                </a:solidFill>
                <a:latin typeface="Calibri"/>
                <a:cs typeface="Calibri"/>
              </a:rPr>
              <a:t>mal</a:t>
            </a:r>
            <a:r>
              <a:rPr sz="2200" spc="114" dirty="0">
                <a:solidFill>
                  <a:srgbClr val="231F20"/>
                </a:solidFill>
                <a:latin typeface="Calibri"/>
                <a:cs typeface="Calibri"/>
              </a:rPr>
              <a:t> </a:t>
            </a:r>
            <a:r>
              <a:rPr sz="2200" dirty="0">
                <a:solidFill>
                  <a:srgbClr val="231F20"/>
                </a:solidFill>
                <a:latin typeface="Calibri"/>
                <a:cs typeface="Calibri"/>
              </a:rPr>
              <a:t>intentionnée</a:t>
            </a:r>
            <a:r>
              <a:rPr sz="2200" spc="114" dirty="0">
                <a:solidFill>
                  <a:srgbClr val="231F20"/>
                </a:solidFill>
                <a:latin typeface="Calibri"/>
                <a:cs typeface="Calibri"/>
              </a:rPr>
              <a:t> </a:t>
            </a:r>
            <a:r>
              <a:rPr sz="2200" dirty="0">
                <a:solidFill>
                  <a:srgbClr val="231F20"/>
                </a:solidFill>
                <a:latin typeface="Calibri"/>
                <a:cs typeface="Calibri"/>
              </a:rPr>
              <a:t>pourrait</a:t>
            </a:r>
            <a:r>
              <a:rPr sz="2200" spc="114" dirty="0">
                <a:solidFill>
                  <a:srgbClr val="231F20"/>
                </a:solidFill>
                <a:latin typeface="Calibri"/>
                <a:cs typeface="Calibri"/>
              </a:rPr>
              <a:t> </a:t>
            </a:r>
            <a:r>
              <a:rPr sz="2200" spc="70" dirty="0">
                <a:solidFill>
                  <a:srgbClr val="231F20"/>
                </a:solidFill>
                <a:latin typeface="Calibri"/>
                <a:cs typeface="Calibri"/>
              </a:rPr>
              <a:t>utiliser</a:t>
            </a:r>
            <a:r>
              <a:rPr sz="2200" spc="114" dirty="0">
                <a:solidFill>
                  <a:srgbClr val="231F20"/>
                </a:solidFill>
                <a:latin typeface="Calibri"/>
                <a:cs typeface="Calibri"/>
              </a:rPr>
              <a:t> </a:t>
            </a:r>
            <a:r>
              <a:rPr sz="2200" spc="100" dirty="0">
                <a:solidFill>
                  <a:srgbClr val="231F20"/>
                </a:solidFill>
                <a:latin typeface="Calibri"/>
                <a:cs typeface="Calibri"/>
              </a:rPr>
              <a:t>la</a:t>
            </a:r>
            <a:r>
              <a:rPr sz="2200" spc="114" dirty="0">
                <a:solidFill>
                  <a:srgbClr val="231F20"/>
                </a:solidFill>
                <a:latin typeface="Calibri"/>
                <a:cs typeface="Calibri"/>
              </a:rPr>
              <a:t> </a:t>
            </a:r>
            <a:r>
              <a:rPr sz="2200" dirty="0">
                <a:solidFill>
                  <a:srgbClr val="231F20"/>
                </a:solidFill>
                <a:latin typeface="Calibri"/>
                <a:cs typeface="Calibri"/>
              </a:rPr>
              <a:t>fonction</a:t>
            </a:r>
            <a:r>
              <a:rPr sz="2200" spc="114" dirty="0">
                <a:solidFill>
                  <a:srgbClr val="231F20"/>
                </a:solidFill>
                <a:latin typeface="Calibri"/>
                <a:cs typeface="Calibri"/>
              </a:rPr>
              <a:t> </a:t>
            </a:r>
            <a:r>
              <a:rPr sz="2200" dirty="0">
                <a:solidFill>
                  <a:srgbClr val="231F20"/>
                </a:solidFill>
                <a:latin typeface="Calibri"/>
                <a:cs typeface="Calibri"/>
              </a:rPr>
              <a:t>d’oubli</a:t>
            </a:r>
            <a:r>
              <a:rPr sz="2200" spc="114" dirty="0">
                <a:solidFill>
                  <a:srgbClr val="231F20"/>
                </a:solidFill>
                <a:latin typeface="Calibri"/>
                <a:cs typeface="Calibri"/>
              </a:rPr>
              <a:t> </a:t>
            </a:r>
            <a:r>
              <a:rPr sz="2200" dirty="0">
                <a:solidFill>
                  <a:srgbClr val="231F20"/>
                </a:solidFill>
                <a:latin typeface="Calibri"/>
                <a:cs typeface="Calibri"/>
              </a:rPr>
              <a:t>de</a:t>
            </a:r>
            <a:r>
              <a:rPr sz="2200" spc="114" dirty="0">
                <a:solidFill>
                  <a:srgbClr val="231F20"/>
                </a:solidFill>
                <a:latin typeface="Calibri"/>
                <a:cs typeface="Calibri"/>
              </a:rPr>
              <a:t> </a:t>
            </a:r>
            <a:r>
              <a:rPr sz="2200" dirty="0">
                <a:solidFill>
                  <a:srgbClr val="231F20"/>
                </a:solidFill>
                <a:latin typeface="Calibri"/>
                <a:cs typeface="Calibri"/>
              </a:rPr>
              <a:t>mots</a:t>
            </a:r>
            <a:r>
              <a:rPr sz="2200" spc="114" dirty="0">
                <a:solidFill>
                  <a:srgbClr val="231F20"/>
                </a:solidFill>
                <a:latin typeface="Calibri"/>
                <a:cs typeface="Calibri"/>
              </a:rPr>
              <a:t> </a:t>
            </a:r>
            <a:r>
              <a:rPr sz="2200" dirty="0">
                <a:solidFill>
                  <a:srgbClr val="231F20"/>
                </a:solidFill>
                <a:latin typeface="Calibri"/>
                <a:cs typeface="Calibri"/>
              </a:rPr>
              <a:t>de</a:t>
            </a:r>
            <a:r>
              <a:rPr sz="2200" spc="114" dirty="0">
                <a:solidFill>
                  <a:srgbClr val="231F20"/>
                </a:solidFill>
                <a:latin typeface="Calibri"/>
                <a:cs typeface="Calibri"/>
              </a:rPr>
              <a:t> </a:t>
            </a:r>
            <a:r>
              <a:rPr sz="2200" spc="55" dirty="0">
                <a:solidFill>
                  <a:srgbClr val="231F20"/>
                </a:solidFill>
                <a:latin typeface="Calibri"/>
                <a:cs typeface="Calibri"/>
              </a:rPr>
              <a:t>passe</a:t>
            </a:r>
            <a:r>
              <a:rPr sz="2200" spc="114" dirty="0">
                <a:solidFill>
                  <a:srgbClr val="231F20"/>
                </a:solidFill>
                <a:latin typeface="Calibri"/>
                <a:cs typeface="Calibri"/>
              </a:rPr>
              <a:t> </a:t>
            </a:r>
            <a:r>
              <a:rPr sz="2200" dirty="0">
                <a:solidFill>
                  <a:srgbClr val="231F20"/>
                </a:solidFill>
                <a:latin typeface="Calibri"/>
                <a:cs typeface="Calibri"/>
              </a:rPr>
              <a:t>pour</a:t>
            </a:r>
            <a:r>
              <a:rPr sz="2200" spc="114" dirty="0">
                <a:solidFill>
                  <a:srgbClr val="231F20"/>
                </a:solidFill>
                <a:latin typeface="Calibri"/>
                <a:cs typeface="Calibri"/>
              </a:rPr>
              <a:t> </a:t>
            </a:r>
            <a:r>
              <a:rPr sz="2200" spc="-10" dirty="0">
                <a:solidFill>
                  <a:srgbClr val="231F20"/>
                </a:solidFill>
                <a:latin typeface="Calibri"/>
                <a:cs typeface="Calibri"/>
              </a:rPr>
              <a:t>prendre</a:t>
            </a:r>
            <a:r>
              <a:rPr sz="2200" spc="550" dirty="0">
                <a:solidFill>
                  <a:srgbClr val="231F20"/>
                </a:solidFill>
                <a:latin typeface="Calibri"/>
                <a:cs typeface="Calibri"/>
              </a:rPr>
              <a:t> </a:t>
            </a:r>
            <a:r>
              <a:rPr sz="2200" spc="60" dirty="0">
                <a:solidFill>
                  <a:srgbClr val="231F20"/>
                </a:solidFill>
                <a:latin typeface="Calibri"/>
                <a:cs typeface="Calibri"/>
              </a:rPr>
              <a:t>le</a:t>
            </a:r>
            <a:r>
              <a:rPr sz="2200" spc="90" dirty="0">
                <a:solidFill>
                  <a:srgbClr val="231F20"/>
                </a:solidFill>
                <a:latin typeface="Calibri"/>
                <a:cs typeface="Calibri"/>
              </a:rPr>
              <a:t> </a:t>
            </a:r>
            <a:r>
              <a:rPr sz="2200" dirty="0">
                <a:solidFill>
                  <a:srgbClr val="231F20"/>
                </a:solidFill>
                <a:latin typeface="Calibri"/>
                <a:cs typeface="Calibri"/>
              </a:rPr>
              <a:t>contrôle</a:t>
            </a:r>
            <a:r>
              <a:rPr sz="2200" spc="90" dirty="0">
                <a:solidFill>
                  <a:srgbClr val="231F20"/>
                </a:solidFill>
                <a:latin typeface="Calibri"/>
                <a:cs typeface="Calibri"/>
              </a:rPr>
              <a:t> </a:t>
            </a:r>
            <a:r>
              <a:rPr sz="2200" dirty="0">
                <a:solidFill>
                  <a:srgbClr val="231F20"/>
                </a:solidFill>
                <a:latin typeface="Calibri"/>
                <a:cs typeface="Calibri"/>
              </a:rPr>
              <a:t>de</a:t>
            </a:r>
            <a:r>
              <a:rPr sz="2200" spc="90" dirty="0">
                <a:solidFill>
                  <a:srgbClr val="231F20"/>
                </a:solidFill>
                <a:latin typeface="Calibri"/>
                <a:cs typeface="Calibri"/>
              </a:rPr>
              <a:t> </a:t>
            </a:r>
            <a:r>
              <a:rPr sz="2200" dirty="0">
                <a:solidFill>
                  <a:srgbClr val="231F20"/>
                </a:solidFill>
                <a:latin typeface="Calibri"/>
                <a:cs typeface="Calibri"/>
              </a:rPr>
              <a:t>vos</a:t>
            </a:r>
            <a:r>
              <a:rPr sz="2200" spc="90" dirty="0">
                <a:solidFill>
                  <a:srgbClr val="231F20"/>
                </a:solidFill>
                <a:latin typeface="Calibri"/>
                <a:cs typeface="Calibri"/>
              </a:rPr>
              <a:t> </a:t>
            </a:r>
            <a:r>
              <a:rPr sz="2200" dirty="0">
                <a:solidFill>
                  <a:srgbClr val="231F20"/>
                </a:solidFill>
                <a:latin typeface="Calibri"/>
                <a:cs typeface="Calibri"/>
              </a:rPr>
              <a:t>autres</a:t>
            </a:r>
            <a:r>
              <a:rPr sz="2200" spc="90" dirty="0">
                <a:solidFill>
                  <a:srgbClr val="231F20"/>
                </a:solidFill>
                <a:latin typeface="Calibri"/>
                <a:cs typeface="Calibri"/>
              </a:rPr>
              <a:t> </a:t>
            </a:r>
            <a:r>
              <a:rPr sz="2200" dirty="0">
                <a:solidFill>
                  <a:srgbClr val="231F20"/>
                </a:solidFill>
                <a:latin typeface="Calibri"/>
                <a:cs typeface="Calibri"/>
              </a:rPr>
              <a:t>comptes</a:t>
            </a:r>
            <a:r>
              <a:rPr sz="2200" spc="90" dirty="0">
                <a:solidFill>
                  <a:srgbClr val="231F20"/>
                </a:solidFill>
                <a:latin typeface="Calibri"/>
                <a:cs typeface="Calibri"/>
              </a:rPr>
              <a:t> </a:t>
            </a:r>
            <a:r>
              <a:rPr sz="2200" dirty="0">
                <a:solidFill>
                  <a:srgbClr val="231F20"/>
                </a:solidFill>
                <a:latin typeface="Calibri"/>
                <a:cs typeface="Calibri"/>
              </a:rPr>
              <a:t>en</a:t>
            </a:r>
            <a:r>
              <a:rPr sz="2200" spc="90" dirty="0">
                <a:solidFill>
                  <a:srgbClr val="231F20"/>
                </a:solidFill>
                <a:latin typeface="Calibri"/>
                <a:cs typeface="Calibri"/>
              </a:rPr>
              <a:t> </a:t>
            </a:r>
            <a:r>
              <a:rPr sz="2200" spc="65" dirty="0">
                <a:solidFill>
                  <a:srgbClr val="231F20"/>
                </a:solidFill>
                <a:latin typeface="Calibri"/>
                <a:cs typeface="Calibri"/>
              </a:rPr>
              <a:t>ligne.</a:t>
            </a:r>
            <a:r>
              <a:rPr sz="2200" spc="90" dirty="0">
                <a:solidFill>
                  <a:srgbClr val="231F20"/>
                </a:solidFill>
                <a:latin typeface="Calibri"/>
                <a:cs typeface="Calibri"/>
              </a:rPr>
              <a:t> </a:t>
            </a:r>
            <a:r>
              <a:rPr sz="2200" spc="55" dirty="0">
                <a:solidFill>
                  <a:srgbClr val="231F20"/>
                </a:solidFill>
                <a:latin typeface="Calibri"/>
                <a:cs typeface="Calibri"/>
              </a:rPr>
              <a:t>Faites</a:t>
            </a:r>
            <a:r>
              <a:rPr sz="2200" spc="90" dirty="0">
                <a:solidFill>
                  <a:srgbClr val="231F20"/>
                </a:solidFill>
                <a:latin typeface="Calibri"/>
                <a:cs typeface="Calibri"/>
              </a:rPr>
              <a:t> </a:t>
            </a:r>
            <a:r>
              <a:rPr sz="2200" dirty="0">
                <a:solidFill>
                  <a:srgbClr val="231F20"/>
                </a:solidFill>
                <a:latin typeface="Calibri"/>
                <a:cs typeface="Calibri"/>
              </a:rPr>
              <a:t>attention</a:t>
            </a:r>
            <a:r>
              <a:rPr sz="2200" spc="90" dirty="0">
                <a:solidFill>
                  <a:srgbClr val="231F20"/>
                </a:solidFill>
                <a:latin typeface="Calibri"/>
                <a:cs typeface="Calibri"/>
              </a:rPr>
              <a:t> </a:t>
            </a:r>
            <a:r>
              <a:rPr sz="2200" spc="55" dirty="0">
                <a:solidFill>
                  <a:srgbClr val="231F20"/>
                </a:solidFill>
                <a:latin typeface="Calibri"/>
                <a:cs typeface="Calibri"/>
              </a:rPr>
              <a:t>aux</a:t>
            </a:r>
            <a:r>
              <a:rPr sz="2200" spc="90" dirty="0">
                <a:solidFill>
                  <a:srgbClr val="231F20"/>
                </a:solidFill>
                <a:latin typeface="Calibri"/>
                <a:cs typeface="Calibri"/>
              </a:rPr>
              <a:t> </a:t>
            </a:r>
            <a:r>
              <a:rPr sz="2200" dirty="0">
                <a:solidFill>
                  <a:srgbClr val="231F20"/>
                </a:solidFill>
                <a:latin typeface="Calibri"/>
                <a:cs typeface="Calibri"/>
              </a:rPr>
              <a:t>comptes</a:t>
            </a:r>
            <a:r>
              <a:rPr sz="2200" spc="90" dirty="0">
                <a:solidFill>
                  <a:srgbClr val="231F20"/>
                </a:solidFill>
                <a:latin typeface="Calibri"/>
                <a:cs typeface="Calibri"/>
              </a:rPr>
              <a:t> </a:t>
            </a:r>
            <a:r>
              <a:rPr sz="2200" spc="80" dirty="0">
                <a:solidFill>
                  <a:srgbClr val="231F20"/>
                </a:solidFill>
                <a:latin typeface="Calibri"/>
                <a:cs typeface="Calibri"/>
              </a:rPr>
              <a:t>mails</a:t>
            </a:r>
            <a:r>
              <a:rPr sz="2200" spc="90" dirty="0">
                <a:solidFill>
                  <a:srgbClr val="231F20"/>
                </a:solidFill>
                <a:latin typeface="Calibri"/>
                <a:cs typeface="Calibri"/>
              </a:rPr>
              <a:t> </a:t>
            </a:r>
            <a:r>
              <a:rPr sz="2200" dirty="0">
                <a:solidFill>
                  <a:srgbClr val="231F20"/>
                </a:solidFill>
                <a:latin typeface="Calibri"/>
                <a:cs typeface="Calibri"/>
              </a:rPr>
              <a:t>que</a:t>
            </a:r>
            <a:r>
              <a:rPr sz="2200" spc="90" dirty="0">
                <a:solidFill>
                  <a:srgbClr val="231F20"/>
                </a:solidFill>
                <a:latin typeface="Calibri"/>
                <a:cs typeface="Calibri"/>
              </a:rPr>
              <a:t> </a:t>
            </a:r>
            <a:r>
              <a:rPr sz="2200" dirty="0">
                <a:solidFill>
                  <a:srgbClr val="231F20"/>
                </a:solidFill>
                <a:latin typeface="Calibri"/>
                <a:cs typeface="Calibri"/>
              </a:rPr>
              <a:t>vous</a:t>
            </a:r>
            <a:r>
              <a:rPr sz="2200" spc="90" dirty="0">
                <a:solidFill>
                  <a:srgbClr val="231F20"/>
                </a:solidFill>
                <a:latin typeface="Calibri"/>
                <a:cs typeface="Calibri"/>
              </a:rPr>
              <a:t> </a:t>
            </a:r>
            <a:r>
              <a:rPr sz="2200" spc="80" dirty="0">
                <a:solidFill>
                  <a:srgbClr val="231F20"/>
                </a:solidFill>
                <a:latin typeface="Calibri"/>
                <a:cs typeface="Calibri"/>
              </a:rPr>
              <a:t>utilisez</a:t>
            </a:r>
            <a:r>
              <a:rPr sz="2200" spc="90" dirty="0">
                <a:solidFill>
                  <a:srgbClr val="231F20"/>
                </a:solidFill>
                <a:latin typeface="Calibri"/>
                <a:cs typeface="Calibri"/>
              </a:rPr>
              <a:t> </a:t>
            </a:r>
            <a:r>
              <a:rPr sz="2200" dirty="0">
                <a:solidFill>
                  <a:srgbClr val="231F20"/>
                </a:solidFill>
                <a:latin typeface="Calibri"/>
                <a:cs typeface="Calibri"/>
              </a:rPr>
              <a:t>peu</a:t>
            </a:r>
            <a:r>
              <a:rPr sz="2200" spc="90" dirty="0">
                <a:solidFill>
                  <a:srgbClr val="231F20"/>
                </a:solidFill>
                <a:latin typeface="Calibri"/>
                <a:cs typeface="Calibri"/>
              </a:rPr>
              <a:t> </a:t>
            </a:r>
            <a:r>
              <a:rPr sz="2200" dirty="0">
                <a:solidFill>
                  <a:srgbClr val="231F20"/>
                </a:solidFill>
                <a:latin typeface="Calibri"/>
                <a:cs typeface="Calibri"/>
              </a:rPr>
              <a:t>;</a:t>
            </a:r>
            <a:r>
              <a:rPr sz="2200" spc="90" dirty="0">
                <a:solidFill>
                  <a:srgbClr val="231F20"/>
                </a:solidFill>
                <a:latin typeface="Calibri"/>
                <a:cs typeface="Calibri"/>
              </a:rPr>
              <a:t> </a:t>
            </a:r>
            <a:r>
              <a:rPr sz="2200" spc="105" dirty="0">
                <a:solidFill>
                  <a:srgbClr val="231F20"/>
                </a:solidFill>
                <a:latin typeface="Calibri"/>
                <a:cs typeface="Calibri"/>
              </a:rPr>
              <a:t>ils</a:t>
            </a:r>
            <a:r>
              <a:rPr sz="2200" spc="90" dirty="0">
                <a:solidFill>
                  <a:srgbClr val="231F20"/>
                </a:solidFill>
                <a:latin typeface="Calibri"/>
                <a:cs typeface="Calibri"/>
              </a:rPr>
              <a:t> </a:t>
            </a:r>
            <a:r>
              <a:rPr sz="2200" spc="-10" dirty="0">
                <a:solidFill>
                  <a:srgbClr val="231F20"/>
                </a:solidFill>
                <a:latin typeface="Calibri"/>
                <a:cs typeface="Calibri"/>
              </a:rPr>
              <a:t>pourraient </a:t>
            </a:r>
            <a:r>
              <a:rPr sz="2200" spc="55" dirty="0">
                <a:solidFill>
                  <a:srgbClr val="231F20"/>
                </a:solidFill>
                <a:latin typeface="Calibri"/>
                <a:cs typeface="Calibri"/>
              </a:rPr>
              <a:t>facilement</a:t>
            </a:r>
            <a:r>
              <a:rPr sz="2200" spc="105" dirty="0">
                <a:solidFill>
                  <a:srgbClr val="231F20"/>
                </a:solidFill>
                <a:latin typeface="Calibri"/>
                <a:cs typeface="Calibri"/>
              </a:rPr>
              <a:t> </a:t>
            </a:r>
            <a:r>
              <a:rPr sz="2200" dirty="0">
                <a:solidFill>
                  <a:srgbClr val="231F20"/>
                </a:solidFill>
                <a:latin typeface="Calibri"/>
                <a:cs typeface="Calibri"/>
              </a:rPr>
              <a:t>être</a:t>
            </a:r>
            <a:r>
              <a:rPr sz="2200" spc="110" dirty="0">
                <a:solidFill>
                  <a:srgbClr val="231F20"/>
                </a:solidFill>
                <a:latin typeface="Calibri"/>
                <a:cs typeface="Calibri"/>
              </a:rPr>
              <a:t> </a:t>
            </a:r>
            <a:r>
              <a:rPr sz="2200" dirty="0">
                <a:solidFill>
                  <a:srgbClr val="231F20"/>
                </a:solidFill>
                <a:latin typeface="Calibri"/>
                <a:cs typeface="Calibri"/>
              </a:rPr>
              <a:t>détournés</a:t>
            </a:r>
            <a:r>
              <a:rPr sz="2200" spc="110" dirty="0">
                <a:solidFill>
                  <a:srgbClr val="231F20"/>
                </a:solidFill>
                <a:latin typeface="Calibri"/>
                <a:cs typeface="Calibri"/>
              </a:rPr>
              <a:t> </a:t>
            </a:r>
            <a:r>
              <a:rPr sz="2200" spc="85" dirty="0">
                <a:solidFill>
                  <a:srgbClr val="231F20"/>
                </a:solidFill>
                <a:latin typeface="Calibri"/>
                <a:cs typeface="Calibri"/>
              </a:rPr>
              <a:t>sans</a:t>
            </a:r>
            <a:r>
              <a:rPr sz="2200" spc="105" dirty="0">
                <a:solidFill>
                  <a:srgbClr val="231F20"/>
                </a:solidFill>
                <a:latin typeface="Calibri"/>
                <a:cs typeface="Calibri"/>
              </a:rPr>
              <a:t> </a:t>
            </a:r>
            <a:r>
              <a:rPr sz="2200" dirty="0">
                <a:solidFill>
                  <a:srgbClr val="231F20"/>
                </a:solidFill>
                <a:latin typeface="Calibri"/>
                <a:cs typeface="Calibri"/>
              </a:rPr>
              <a:t>que</a:t>
            </a:r>
            <a:r>
              <a:rPr sz="2200" spc="110" dirty="0">
                <a:solidFill>
                  <a:srgbClr val="231F20"/>
                </a:solidFill>
                <a:latin typeface="Calibri"/>
                <a:cs typeface="Calibri"/>
              </a:rPr>
              <a:t> </a:t>
            </a:r>
            <a:r>
              <a:rPr sz="2200" dirty="0">
                <a:solidFill>
                  <a:srgbClr val="231F20"/>
                </a:solidFill>
                <a:latin typeface="Calibri"/>
                <a:cs typeface="Calibri"/>
              </a:rPr>
              <a:t>vous</a:t>
            </a:r>
            <a:r>
              <a:rPr sz="2200" spc="110" dirty="0">
                <a:solidFill>
                  <a:srgbClr val="231F20"/>
                </a:solidFill>
                <a:latin typeface="Calibri"/>
                <a:cs typeface="Calibri"/>
              </a:rPr>
              <a:t> </a:t>
            </a:r>
            <a:r>
              <a:rPr sz="2200" dirty="0">
                <a:solidFill>
                  <a:srgbClr val="231F20"/>
                </a:solidFill>
                <a:latin typeface="Calibri"/>
                <a:cs typeface="Calibri"/>
              </a:rPr>
              <a:t>vous</a:t>
            </a:r>
            <a:r>
              <a:rPr sz="2200" spc="105" dirty="0">
                <a:solidFill>
                  <a:srgbClr val="231F20"/>
                </a:solidFill>
                <a:latin typeface="Calibri"/>
                <a:cs typeface="Calibri"/>
              </a:rPr>
              <a:t> </a:t>
            </a:r>
            <a:r>
              <a:rPr sz="2200" dirty="0">
                <a:solidFill>
                  <a:srgbClr val="231F20"/>
                </a:solidFill>
                <a:latin typeface="Calibri"/>
                <a:cs typeface="Calibri"/>
              </a:rPr>
              <a:t>en</a:t>
            </a:r>
            <a:r>
              <a:rPr sz="2200" spc="110" dirty="0">
                <a:solidFill>
                  <a:srgbClr val="231F20"/>
                </a:solidFill>
                <a:latin typeface="Calibri"/>
                <a:cs typeface="Calibri"/>
              </a:rPr>
              <a:t> </a:t>
            </a:r>
            <a:r>
              <a:rPr sz="2200" dirty="0">
                <a:solidFill>
                  <a:srgbClr val="231F20"/>
                </a:solidFill>
                <a:latin typeface="Calibri"/>
                <a:cs typeface="Calibri"/>
              </a:rPr>
              <a:t>rendiez</a:t>
            </a:r>
            <a:r>
              <a:rPr sz="2200" spc="110" dirty="0">
                <a:solidFill>
                  <a:srgbClr val="231F20"/>
                </a:solidFill>
                <a:latin typeface="Calibri"/>
                <a:cs typeface="Calibri"/>
              </a:rPr>
              <a:t> </a:t>
            </a:r>
            <a:r>
              <a:rPr sz="2200" spc="-10" dirty="0">
                <a:solidFill>
                  <a:srgbClr val="231F20"/>
                </a:solidFill>
                <a:latin typeface="Calibri"/>
                <a:cs typeface="Calibri"/>
              </a:rPr>
              <a:t>compte.</a:t>
            </a:r>
            <a:endParaRPr sz="2200" dirty="0">
              <a:latin typeface="Calibri"/>
              <a:cs typeface="Calibri"/>
            </a:endParaRPr>
          </a:p>
        </p:txBody>
      </p:sp>
      <p:grpSp>
        <p:nvGrpSpPr>
          <p:cNvPr id="14" name="object 14"/>
          <p:cNvGrpSpPr/>
          <p:nvPr/>
        </p:nvGrpSpPr>
        <p:grpSpPr>
          <a:xfrm>
            <a:off x="1322960" y="1567477"/>
            <a:ext cx="1341120" cy="1243965"/>
            <a:chOff x="1322960" y="1567477"/>
            <a:chExt cx="1341120" cy="1243965"/>
          </a:xfrm>
        </p:grpSpPr>
        <p:sp>
          <p:nvSpPr>
            <p:cNvPr id="15" name="object 15"/>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6" name="object 16"/>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7" name="object 17"/>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8" name="object 18"/>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19" name="object 19"/>
          <p:cNvSpPr txBox="1"/>
          <p:nvPr/>
        </p:nvSpPr>
        <p:spPr>
          <a:xfrm>
            <a:off x="12238728" y="9325024"/>
            <a:ext cx="6094730" cy="1349375"/>
          </a:xfrm>
          <a:prstGeom prst="rect">
            <a:avLst/>
          </a:prstGeom>
        </p:spPr>
        <p:txBody>
          <a:bodyPr vert="horz" wrap="square" lIns="0" tIns="97790" rIns="0" bIns="0" rtlCol="0">
            <a:spAutoFit/>
          </a:bodyPr>
          <a:lstStyle/>
          <a:p>
            <a:pPr marL="12700">
              <a:lnSpc>
                <a:spcPct val="100000"/>
              </a:lnSpc>
              <a:spcBef>
                <a:spcPts val="770"/>
              </a:spcBef>
            </a:pPr>
            <a:r>
              <a:rPr sz="3300" spc="-85" dirty="0">
                <a:solidFill>
                  <a:srgbClr val="BCBEC0"/>
                </a:solidFill>
                <a:latin typeface="Calibri"/>
                <a:cs typeface="Calibri"/>
              </a:rPr>
              <a:t>RESSOURCE</a:t>
            </a:r>
            <a:r>
              <a:rPr sz="3300" spc="-105" dirty="0">
                <a:solidFill>
                  <a:srgbClr val="BCBEC0"/>
                </a:solidFill>
                <a:latin typeface="Calibri"/>
                <a:cs typeface="Calibri"/>
              </a:rPr>
              <a:t> </a:t>
            </a:r>
            <a:r>
              <a:rPr sz="3300" spc="-200" dirty="0">
                <a:solidFill>
                  <a:srgbClr val="BCBEC0"/>
                </a:solidFill>
                <a:latin typeface="Calibri"/>
                <a:cs typeface="Calibri"/>
              </a:rPr>
              <a:t>POUR</a:t>
            </a:r>
            <a:r>
              <a:rPr sz="3300" spc="-90" dirty="0">
                <a:solidFill>
                  <a:srgbClr val="BCBEC0"/>
                </a:solidFill>
                <a:latin typeface="Calibri"/>
                <a:cs typeface="Calibri"/>
              </a:rPr>
              <a:t> </a:t>
            </a:r>
            <a:r>
              <a:rPr sz="3300" spc="-20" dirty="0">
                <a:solidFill>
                  <a:srgbClr val="BCBEC0"/>
                </a:solidFill>
                <a:latin typeface="Calibri"/>
                <a:cs typeface="Calibri"/>
              </a:rPr>
              <a:t>ALLER</a:t>
            </a:r>
            <a:r>
              <a:rPr sz="3300" spc="-110" dirty="0">
                <a:solidFill>
                  <a:srgbClr val="BCBEC0"/>
                </a:solidFill>
                <a:latin typeface="Calibri"/>
                <a:cs typeface="Calibri"/>
              </a:rPr>
              <a:t> </a:t>
            </a:r>
            <a:r>
              <a:rPr sz="3300" spc="-125" dirty="0">
                <a:solidFill>
                  <a:srgbClr val="BCBEC0"/>
                </a:solidFill>
                <a:latin typeface="Calibri"/>
                <a:cs typeface="Calibri"/>
              </a:rPr>
              <a:t>PLUS</a:t>
            </a:r>
            <a:r>
              <a:rPr sz="3300" spc="-90" dirty="0">
                <a:solidFill>
                  <a:srgbClr val="BCBEC0"/>
                </a:solidFill>
                <a:latin typeface="Calibri"/>
                <a:cs typeface="Calibri"/>
              </a:rPr>
              <a:t> </a:t>
            </a:r>
            <a:r>
              <a:rPr sz="3300" spc="-275" dirty="0">
                <a:solidFill>
                  <a:srgbClr val="BCBEC0"/>
                </a:solidFill>
                <a:latin typeface="Calibri"/>
                <a:cs typeface="Calibri"/>
              </a:rPr>
              <a:t>LOIN</a:t>
            </a:r>
            <a:endParaRPr sz="3300" dirty="0">
              <a:latin typeface="Calibri"/>
              <a:cs typeface="Calibri"/>
            </a:endParaRPr>
          </a:p>
          <a:p>
            <a:pPr marL="12700" marR="5080">
              <a:lnSpc>
                <a:spcPts val="2550"/>
              </a:lnSpc>
              <a:spcBef>
                <a:spcPts val="740"/>
              </a:spcBef>
            </a:pPr>
            <a:r>
              <a:rPr sz="2300" u="sng" spc="85" dirty="0">
                <a:solidFill>
                  <a:srgbClr val="205E9E"/>
                </a:solidFill>
                <a:uFill>
                  <a:solidFill>
                    <a:srgbClr val="205E9E"/>
                  </a:solidFill>
                </a:uFill>
                <a:latin typeface="Calibri"/>
                <a:cs typeface="Calibri"/>
                <a:hlinkClick r:id="rId3"/>
              </a:rPr>
              <a:t>Jean-</a:t>
            </a:r>
            <a:r>
              <a:rPr sz="2300" u="sng" spc="80" dirty="0">
                <a:solidFill>
                  <a:srgbClr val="205E9E"/>
                </a:solidFill>
                <a:uFill>
                  <a:solidFill>
                    <a:srgbClr val="205E9E"/>
                  </a:solidFill>
                </a:uFill>
                <a:latin typeface="Calibri"/>
                <a:cs typeface="Calibri"/>
                <a:hlinkClick r:id="rId3"/>
              </a:rPr>
              <a:t>Jacques </a:t>
            </a:r>
            <a:r>
              <a:rPr sz="2300" u="sng" dirty="0">
                <a:solidFill>
                  <a:srgbClr val="205E9E"/>
                </a:solidFill>
                <a:uFill>
                  <a:solidFill>
                    <a:srgbClr val="205E9E"/>
                  </a:solidFill>
                </a:uFill>
                <a:latin typeface="Calibri"/>
                <a:cs typeface="Calibri"/>
                <a:hlinkClick r:id="rId3"/>
              </a:rPr>
              <a:t>Latour,</a:t>
            </a:r>
            <a:r>
              <a:rPr sz="2300" u="sng" spc="15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Cybermalveillance.gouv.fr,</a:t>
            </a:r>
            <a:r>
              <a:rPr sz="2300" u="sng" spc="155" dirty="0">
                <a:solidFill>
                  <a:srgbClr val="205E9E"/>
                </a:solidFill>
                <a:uFill>
                  <a:solidFill>
                    <a:srgbClr val="205E9E"/>
                  </a:solidFill>
                </a:uFill>
                <a:latin typeface="Calibri"/>
                <a:cs typeface="Calibri"/>
                <a:hlinkClick r:id="rId3"/>
              </a:rPr>
              <a:t> </a:t>
            </a:r>
            <a:r>
              <a:rPr sz="2300" spc="155" dirty="0">
                <a:solidFill>
                  <a:srgbClr val="205E9E"/>
                </a:solidFill>
                <a:latin typeface="Calibri"/>
                <a:cs typeface="Calibri"/>
              </a:rPr>
              <a:t> </a:t>
            </a:r>
            <a:r>
              <a:rPr sz="2300" u="sng" dirty="0">
                <a:solidFill>
                  <a:srgbClr val="205E9E"/>
                </a:solidFill>
                <a:uFill>
                  <a:solidFill>
                    <a:srgbClr val="205E9E"/>
                  </a:solidFill>
                </a:uFill>
                <a:latin typeface="Calibri"/>
                <a:cs typeface="Calibri"/>
                <a:hlinkClick r:id="rId3"/>
              </a:rPr>
              <a:t>explique</a:t>
            </a:r>
            <a:r>
              <a:rPr sz="2300" u="sng" spc="195" dirty="0">
                <a:solidFill>
                  <a:srgbClr val="205E9E"/>
                </a:solidFill>
                <a:uFill>
                  <a:solidFill>
                    <a:srgbClr val="205E9E"/>
                  </a:solidFill>
                </a:uFill>
                <a:latin typeface="Calibri"/>
                <a:cs typeface="Calibri"/>
                <a:hlinkClick r:id="rId3"/>
              </a:rPr>
              <a:t> </a:t>
            </a:r>
            <a:r>
              <a:rPr sz="2300" u="sng" spc="60" dirty="0">
                <a:solidFill>
                  <a:srgbClr val="205E9E"/>
                </a:solidFill>
                <a:uFill>
                  <a:solidFill>
                    <a:srgbClr val="205E9E"/>
                  </a:solidFill>
                </a:uFill>
                <a:latin typeface="Calibri"/>
                <a:cs typeface="Calibri"/>
                <a:hlinkClick r:id="rId3"/>
              </a:rPr>
              <a:t>le</a:t>
            </a:r>
            <a:r>
              <a:rPr sz="2300" u="sng" spc="19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danger</a:t>
            </a:r>
            <a:r>
              <a:rPr sz="2300" u="sng" spc="20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des</a:t>
            </a:r>
            <a:r>
              <a:rPr sz="2300" u="sng" spc="19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piratages</a:t>
            </a:r>
            <a:r>
              <a:rPr sz="2300" u="sng" spc="195"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des</a:t>
            </a:r>
            <a:r>
              <a:rPr sz="2300" u="sng" spc="200" dirty="0">
                <a:solidFill>
                  <a:srgbClr val="205E9E"/>
                </a:solidFill>
                <a:uFill>
                  <a:solidFill>
                    <a:srgbClr val="205E9E"/>
                  </a:solidFill>
                </a:uFill>
                <a:latin typeface="Calibri"/>
                <a:cs typeface="Calibri"/>
                <a:hlinkClick r:id="rId3"/>
              </a:rPr>
              <a:t> </a:t>
            </a:r>
            <a:r>
              <a:rPr sz="2300" u="sng" dirty="0">
                <a:solidFill>
                  <a:srgbClr val="205E9E"/>
                </a:solidFill>
                <a:uFill>
                  <a:solidFill>
                    <a:srgbClr val="205E9E"/>
                  </a:solidFill>
                </a:uFill>
                <a:latin typeface="Calibri"/>
                <a:cs typeface="Calibri"/>
                <a:hlinkClick r:id="rId3"/>
              </a:rPr>
              <a:t>boites</a:t>
            </a:r>
            <a:r>
              <a:rPr sz="2300" u="sng" spc="195" dirty="0">
                <a:solidFill>
                  <a:srgbClr val="205E9E"/>
                </a:solidFill>
                <a:uFill>
                  <a:solidFill>
                    <a:srgbClr val="205E9E"/>
                  </a:solidFill>
                </a:uFill>
                <a:latin typeface="Calibri"/>
                <a:cs typeface="Calibri"/>
                <a:hlinkClick r:id="rId3"/>
              </a:rPr>
              <a:t> </a:t>
            </a:r>
            <a:r>
              <a:rPr sz="2300" u="sng" spc="65" dirty="0">
                <a:solidFill>
                  <a:srgbClr val="205E9E"/>
                </a:solidFill>
                <a:uFill>
                  <a:solidFill>
                    <a:srgbClr val="205E9E"/>
                  </a:solidFill>
                </a:uFill>
                <a:latin typeface="Calibri"/>
                <a:cs typeface="Calibri"/>
                <a:hlinkClick r:id="rId3"/>
              </a:rPr>
              <a:t>mails</a:t>
            </a:r>
            <a:endParaRPr sz="2300" dirty="0">
              <a:latin typeface="Calibri"/>
              <a:cs typeface="Calibri"/>
            </a:endParaRPr>
          </a:p>
        </p:txBody>
      </p:sp>
      <p:sp>
        <p:nvSpPr>
          <p:cNvPr id="20" name="object 20"/>
          <p:cNvSpPr/>
          <p:nvPr/>
        </p:nvSpPr>
        <p:spPr>
          <a:xfrm>
            <a:off x="11565549" y="9122862"/>
            <a:ext cx="7267575" cy="2186305"/>
          </a:xfrm>
          <a:custGeom>
            <a:avLst/>
            <a:gdLst/>
            <a:ahLst/>
            <a:cxnLst/>
            <a:rect l="l" t="t" r="r" b="b"/>
            <a:pathLst>
              <a:path w="7267575" h="2186304">
                <a:moveTo>
                  <a:pt x="148403" y="0"/>
                </a:moveTo>
                <a:lnTo>
                  <a:pt x="101494" y="7566"/>
                </a:lnTo>
                <a:lnTo>
                  <a:pt x="60756" y="28634"/>
                </a:lnTo>
                <a:lnTo>
                  <a:pt x="28631" y="60760"/>
                </a:lnTo>
                <a:lnTo>
                  <a:pt x="7565" y="101498"/>
                </a:lnTo>
                <a:lnTo>
                  <a:pt x="0" y="148403"/>
                </a:lnTo>
                <a:lnTo>
                  <a:pt x="0" y="2185693"/>
                </a:lnTo>
              </a:path>
              <a:path w="7267575" h="2186304">
                <a:moveTo>
                  <a:pt x="7267527" y="2185693"/>
                </a:moveTo>
                <a:lnTo>
                  <a:pt x="7267527" y="148403"/>
                </a:lnTo>
                <a:lnTo>
                  <a:pt x="7259962" y="101498"/>
                </a:lnTo>
                <a:lnTo>
                  <a:pt x="7238895" y="60760"/>
                </a:lnTo>
                <a:lnTo>
                  <a:pt x="7206771" y="28634"/>
                </a:lnTo>
                <a:lnTo>
                  <a:pt x="7166032" y="7566"/>
                </a:lnTo>
                <a:lnTo>
                  <a:pt x="7119123" y="0"/>
                </a:lnTo>
                <a:lnTo>
                  <a:pt x="148403" y="0"/>
                </a:lnTo>
              </a:path>
            </a:pathLst>
          </a:custGeom>
          <a:ln w="62825">
            <a:solidFill>
              <a:srgbClr val="BCBEC0"/>
            </a:solidFill>
          </a:ln>
        </p:spPr>
        <p:txBody>
          <a:bodyPr wrap="square" lIns="0" tIns="0" rIns="0" bIns="0" rtlCol="0"/>
          <a:lstStyle/>
          <a:p>
            <a:endParaRPr dirty="0"/>
          </a:p>
        </p:txBody>
      </p:sp>
      <p:sp>
        <p:nvSpPr>
          <p:cNvPr id="21" name="object 21"/>
          <p:cNvSpPr txBox="1"/>
          <p:nvPr/>
        </p:nvSpPr>
        <p:spPr>
          <a:xfrm>
            <a:off x="3024682" y="8172432"/>
            <a:ext cx="7330440" cy="1949251"/>
          </a:xfrm>
          <a:prstGeom prst="rect">
            <a:avLst/>
          </a:prstGeom>
          <a:solidFill>
            <a:srgbClr val="D6EAE2">
              <a:alpha val="59999"/>
            </a:srgbClr>
          </a:solidFill>
        </p:spPr>
        <p:txBody>
          <a:bodyPr vert="horz" wrap="square" lIns="0" tIns="246379" rIns="0" bIns="0" rtlCol="0">
            <a:spAutoFit/>
          </a:bodyPr>
          <a:lstStyle/>
          <a:p>
            <a:pPr marL="483870">
              <a:lnSpc>
                <a:spcPct val="100000"/>
              </a:lnSpc>
              <a:spcBef>
                <a:spcPts val="1939"/>
              </a:spcBef>
            </a:pPr>
            <a:r>
              <a:rPr lang="fr-FR" sz="3550" b="1" spc="-150" dirty="0">
                <a:solidFill>
                  <a:srgbClr val="167C82"/>
                </a:solidFill>
                <a:latin typeface="Calibri"/>
                <a:cs typeface="Calibri"/>
              </a:rPr>
              <a:t>OBJECTIF DE LA SÉQUENCE</a:t>
            </a:r>
            <a:endParaRPr lang="fr-FR" sz="3550" b="1" spc="-150" dirty="0">
              <a:latin typeface="Calibri"/>
              <a:cs typeface="Calibri"/>
            </a:endParaRPr>
          </a:p>
          <a:p>
            <a:pPr marL="487045">
              <a:lnSpc>
                <a:spcPts val="2580"/>
              </a:lnSpc>
              <a:spcBef>
                <a:spcPts val="1210"/>
              </a:spcBef>
            </a:pPr>
            <a:r>
              <a:rPr sz="2300" dirty="0">
                <a:solidFill>
                  <a:srgbClr val="231F20"/>
                </a:solidFill>
                <a:latin typeface="Calibri"/>
                <a:cs typeface="Calibri"/>
              </a:rPr>
              <a:t>Faire</a:t>
            </a:r>
            <a:r>
              <a:rPr sz="2300" spc="120" dirty="0">
                <a:solidFill>
                  <a:srgbClr val="231F20"/>
                </a:solidFill>
                <a:latin typeface="Calibri"/>
                <a:cs typeface="Calibri"/>
              </a:rPr>
              <a:t> </a:t>
            </a:r>
            <a:r>
              <a:rPr sz="2300" dirty="0">
                <a:solidFill>
                  <a:srgbClr val="231F20"/>
                </a:solidFill>
                <a:latin typeface="Calibri"/>
                <a:cs typeface="Calibri"/>
              </a:rPr>
              <a:t>découvrir</a:t>
            </a:r>
            <a:r>
              <a:rPr sz="2300" spc="125" dirty="0">
                <a:solidFill>
                  <a:srgbClr val="231F20"/>
                </a:solidFill>
                <a:latin typeface="Calibri"/>
                <a:cs typeface="Calibri"/>
              </a:rPr>
              <a:t> </a:t>
            </a:r>
            <a:r>
              <a:rPr sz="2300" spc="100" dirty="0">
                <a:solidFill>
                  <a:srgbClr val="231F20"/>
                </a:solidFill>
                <a:latin typeface="Calibri"/>
                <a:cs typeface="Calibri"/>
              </a:rPr>
              <a:t>la</a:t>
            </a:r>
            <a:r>
              <a:rPr sz="2300" spc="125" dirty="0">
                <a:solidFill>
                  <a:srgbClr val="231F20"/>
                </a:solidFill>
                <a:latin typeface="Calibri"/>
                <a:cs typeface="Calibri"/>
              </a:rPr>
              <a:t> </a:t>
            </a:r>
            <a:r>
              <a:rPr sz="2300" dirty="0">
                <a:solidFill>
                  <a:srgbClr val="231F20"/>
                </a:solidFill>
                <a:latin typeface="Calibri"/>
                <a:cs typeface="Calibri"/>
              </a:rPr>
              <a:t>double</a:t>
            </a:r>
            <a:r>
              <a:rPr sz="2300" spc="125" dirty="0">
                <a:solidFill>
                  <a:srgbClr val="231F20"/>
                </a:solidFill>
                <a:latin typeface="Calibri"/>
                <a:cs typeface="Calibri"/>
              </a:rPr>
              <a:t> </a:t>
            </a:r>
            <a:r>
              <a:rPr sz="2300" spc="45" dirty="0">
                <a:solidFill>
                  <a:srgbClr val="231F20"/>
                </a:solidFill>
                <a:latin typeface="Calibri"/>
                <a:cs typeface="Calibri"/>
              </a:rPr>
              <a:t>authentification</a:t>
            </a:r>
            <a:r>
              <a:rPr sz="2300" spc="125" dirty="0">
                <a:solidFill>
                  <a:srgbClr val="231F20"/>
                </a:solidFill>
                <a:latin typeface="Calibri"/>
                <a:cs typeface="Calibri"/>
              </a:rPr>
              <a:t> </a:t>
            </a:r>
            <a:r>
              <a:rPr sz="2300" dirty="0">
                <a:solidFill>
                  <a:srgbClr val="231F20"/>
                </a:solidFill>
                <a:latin typeface="Calibri"/>
                <a:cs typeface="Calibri"/>
              </a:rPr>
              <a:t>pour</a:t>
            </a:r>
            <a:r>
              <a:rPr sz="2300" spc="125" dirty="0">
                <a:solidFill>
                  <a:srgbClr val="231F20"/>
                </a:solidFill>
                <a:latin typeface="Calibri"/>
                <a:cs typeface="Calibri"/>
              </a:rPr>
              <a:t> </a:t>
            </a:r>
            <a:r>
              <a:rPr sz="2300" spc="45" dirty="0">
                <a:solidFill>
                  <a:srgbClr val="231F20"/>
                </a:solidFill>
                <a:latin typeface="Calibri"/>
                <a:cs typeface="Calibri"/>
              </a:rPr>
              <a:t>les</a:t>
            </a:r>
            <a:endParaRPr sz="2300" dirty="0">
              <a:latin typeface="Calibri"/>
              <a:cs typeface="Calibri"/>
            </a:endParaRPr>
          </a:p>
          <a:p>
            <a:pPr marL="487045">
              <a:lnSpc>
                <a:spcPts val="2580"/>
              </a:lnSpc>
            </a:pPr>
            <a:r>
              <a:rPr sz="2300" dirty="0">
                <a:solidFill>
                  <a:srgbClr val="231F20"/>
                </a:solidFill>
                <a:latin typeface="Calibri"/>
                <a:cs typeface="Calibri"/>
              </a:rPr>
              <a:t>comptes</a:t>
            </a:r>
            <a:r>
              <a:rPr sz="2300" spc="75" dirty="0">
                <a:solidFill>
                  <a:srgbClr val="231F20"/>
                </a:solidFill>
                <a:latin typeface="Calibri"/>
                <a:cs typeface="Calibri"/>
              </a:rPr>
              <a:t> </a:t>
            </a:r>
            <a:r>
              <a:rPr sz="2300" dirty="0">
                <a:solidFill>
                  <a:srgbClr val="231F20"/>
                </a:solidFill>
                <a:latin typeface="Calibri"/>
                <a:cs typeface="Calibri"/>
              </a:rPr>
              <a:t>en</a:t>
            </a:r>
            <a:r>
              <a:rPr sz="2300" spc="75" dirty="0">
                <a:solidFill>
                  <a:srgbClr val="231F20"/>
                </a:solidFill>
                <a:latin typeface="Calibri"/>
                <a:cs typeface="Calibri"/>
              </a:rPr>
              <a:t> ligne </a:t>
            </a:r>
            <a:r>
              <a:rPr sz="2300" dirty="0">
                <a:solidFill>
                  <a:srgbClr val="231F20"/>
                </a:solidFill>
                <a:latin typeface="Calibri"/>
                <a:cs typeface="Calibri"/>
              </a:rPr>
              <a:t>notamment</a:t>
            </a:r>
            <a:r>
              <a:rPr sz="2300" spc="80" dirty="0">
                <a:solidFill>
                  <a:srgbClr val="231F20"/>
                </a:solidFill>
                <a:latin typeface="Calibri"/>
                <a:cs typeface="Calibri"/>
              </a:rPr>
              <a:t> </a:t>
            </a:r>
            <a:r>
              <a:rPr sz="2300" dirty="0">
                <a:solidFill>
                  <a:srgbClr val="231F20"/>
                </a:solidFill>
                <a:latin typeface="Calibri"/>
                <a:cs typeface="Calibri"/>
              </a:rPr>
              <a:t>pour</a:t>
            </a:r>
            <a:r>
              <a:rPr sz="2300" spc="75" dirty="0">
                <a:solidFill>
                  <a:srgbClr val="231F20"/>
                </a:solidFill>
                <a:latin typeface="Calibri"/>
                <a:cs typeface="Calibri"/>
              </a:rPr>
              <a:t> </a:t>
            </a:r>
            <a:r>
              <a:rPr sz="2300" spc="70" dirty="0">
                <a:solidFill>
                  <a:srgbClr val="231F20"/>
                </a:solidFill>
                <a:latin typeface="Calibri"/>
                <a:cs typeface="Calibri"/>
              </a:rPr>
              <a:t>les</a:t>
            </a:r>
            <a:r>
              <a:rPr sz="2300" spc="75" dirty="0">
                <a:solidFill>
                  <a:srgbClr val="231F20"/>
                </a:solidFill>
                <a:latin typeface="Calibri"/>
                <a:cs typeface="Calibri"/>
              </a:rPr>
              <a:t> </a:t>
            </a:r>
            <a:r>
              <a:rPr sz="2300" dirty="0">
                <a:solidFill>
                  <a:srgbClr val="231F20"/>
                </a:solidFill>
                <a:latin typeface="Calibri"/>
                <a:cs typeface="Calibri"/>
              </a:rPr>
              <a:t>boîtes</a:t>
            </a:r>
            <a:r>
              <a:rPr sz="2300" spc="75" dirty="0">
                <a:solidFill>
                  <a:srgbClr val="231F20"/>
                </a:solidFill>
                <a:latin typeface="Calibri"/>
                <a:cs typeface="Calibri"/>
              </a:rPr>
              <a:t> </a:t>
            </a:r>
            <a:r>
              <a:rPr sz="2300" spc="55" dirty="0">
                <a:solidFill>
                  <a:srgbClr val="231F20"/>
                </a:solidFill>
                <a:latin typeface="Calibri"/>
                <a:cs typeface="Calibri"/>
              </a:rPr>
              <a:t>mails.</a:t>
            </a:r>
            <a:br>
              <a:rPr lang="fr-FR" sz="2300" spc="55" dirty="0">
                <a:solidFill>
                  <a:srgbClr val="231F20"/>
                </a:solidFill>
                <a:latin typeface="Calibri"/>
                <a:cs typeface="Calibri"/>
              </a:rPr>
            </a:br>
            <a:endParaRPr sz="2300" dirty="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2687415" y="4847930"/>
            <a:ext cx="16453485" cy="5922010"/>
            <a:chOff x="2687415" y="4847930"/>
            <a:chExt cx="16453485" cy="5922010"/>
          </a:xfrm>
        </p:grpSpPr>
        <p:sp>
          <p:nvSpPr>
            <p:cNvPr id="13" name="object 13"/>
            <p:cNvSpPr/>
            <p:nvPr/>
          </p:nvSpPr>
          <p:spPr>
            <a:xfrm>
              <a:off x="2687415" y="5691575"/>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2772384" y="4847930"/>
              <a:ext cx="16368228" cy="5921599"/>
            </a:xfrm>
            <a:prstGeom prst="rect">
              <a:avLst/>
            </a:prstGeom>
          </p:spPr>
        </p:pic>
      </p:grpSp>
      <p:sp>
        <p:nvSpPr>
          <p:cNvPr id="15" name="object 15"/>
          <p:cNvSpPr txBox="1"/>
          <p:nvPr/>
        </p:nvSpPr>
        <p:spPr>
          <a:xfrm>
            <a:off x="3509774" y="6939218"/>
            <a:ext cx="674876" cy="430118"/>
          </a:xfrm>
          <a:prstGeom prst="rect">
            <a:avLst/>
          </a:prstGeom>
        </p:spPr>
        <p:txBody>
          <a:bodyPr vert="horz" wrap="square" lIns="0" tIns="43180" rIns="0" bIns="0" rtlCol="0">
            <a:spAutoFit/>
          </a:bodyPr>
          <a:lstStyle/>
          <a:p>
            <a:pPr marL="130810" marR="5080" indent="-118745">
              <a:lnSpc>
                <a:spcPts val="990"/>
              </a:lnSpc>
              <a:spcBef>
                <a:spcPts val="340"/>
              </a:spcBef>
            </a:pPr>
            <a:r>
              <a:rPr lang="fr-FR" sz="1000" b="1" dirty="0">
                <a:solidFill>
                  <a:srgbClr val="FFFFFF"/>
                </a:solidFill>
                <a:latin typeface="Calibri"/>
                <a:cs typeface="Calibri"/>
              </a:rPr>
              <a:t>BOÎTE</a:t>
            </a:r>
            <a:r>
              <a:rPr lang="fr-FR" sz="1000" b="1" spc="190" dirty="0">
                <a:solidFill>
                  <a:srgbClr val="FFFFFF"/>
                </a:solidFill>
                <a:latin typeface="Calibri"/>
                <a:cs typeface="Calibri"/>
              </a:rPr>
              <a:t> </a:t>
            </a:r>
            <a:r>
              <a:rPr lang="fr-FR" sz="1000" b="1" spc="-20" dirty="0">
                <a:solidFill>
                  <a:srgbClr val="FFFFFF"/>
                </a:solidFill>
                <a:latin typeface="Calibri"/>
                <a:cs typeface="Calibri"/>
              </a:rPr>
              <a:t>MAIL </a:t>
            </a:r>
            <a:r>
              <a:rPr lang="fr-FR" sz="1000" b="1" spc="70" dirty="0">
                <a:solidFill>
                  <a:srgbClr val="FFFFFF"/>
                </a:solidFill>
                <a:latin typeface="Calibri"/>
                <a:cs typeface="Calibri"/>
              </a:rPr>
              <a:t>ÉCOLE</a:t>
            </a:r>
            <a:endParaRPr lang="fr-FR" sz="1000" b="1" dirty="0">
              <a:latin typeface="Calibri"/>
              <a:cs typeface="Calibri"/>
            </a:endParaRPr>
          </a:p>
          <a:p>
            <a:pPr marL="64135">
              <a:lnSpc>
                <a:spcPts val="994"/>
              </a:lnSpc>
            </a:pPr>
            <a:r>
              <a:rPr lang="fr-FR" sz="1000" b="1" spc="50" dirty="0">
                <a:solidFill>
                  <a:srgbClr val="FFFFFF"/>
                </a:solidFill>
                <a:latin typeface="Calibri"/>
                <a:cs typeface="Calibri"/>
              </a:rPr>
              <a:t>/ÉTUDES</a:t>
            </a:r>
            <a:endParaRPr lang="fr-FR" sz="1000" b="1" dirty="0">
              <a:latin typeface="Calibri"/>
              <a:cs typeface="Calibri"/>
            </a:endParaRPr>
          </a:p>
        </p:txBody>
      </p:sp>
      <p:sp>
        <p:nvSpPr>
          <p:cNvPr id="19" name="object 19"/>
          <p:cNvSpPr txBox="1"/>
          <p:nvPr/>
        </p:nvSpPr>
        <p:spPr>
          <a:xfrm>
            <a:off x="2877084" y="6338801"/>
            <a:ext cx="3672320" cy="272575"/>
          </a:xfrm>
          <a:prstGeom prst="rect">
            <a:avLst/>
          </a:prstGeom>
        </p:spPr>
        <p:txBody>
          <a:bodyPr vert="horz" wrap="square" lIns="0" tIns="0" rIns="0" bIns="0" rtlCol="0">
            <a:spAutoFit/>
          </a:bodyPr>
          <a:lstStyle/>
          <a:p>
            <a:pPr algn="r">
              <a:lnSpc>
                <a:spcPts val="705"/>
              </a:lnSpc>
            </a:pPr>
            <a:r>
              <a:rPr lang="fr-FR" sz="600" b="1" spc="-10" dirty="0">
                <a:solidFill>
                  <a:srgbClr val="FFFFFF"/>
                </a:solidFill>
                <a:latin typeface="Calibri"/>
                <a:cs typeface="Calibri"/>
              </a:rPr>
              <a:t> ADMINISTRATION</a:t>
            </a:r>
            <a:endParaRPr lang="fr-FR" sz="600" b="1" dirty="0">
              <a:latin typeface="Calibri"/>
              <a:cs typeface="Calibri"/>
            </a:endParaRPr>
          </a:p>
          <a:p>
            <a:pPr marR="26670" algn="r">
              <a:lnSpc>
                <a:spcPts val="475"/>
              </a:lnSpc>
              <a:spcBef>
                <a:spcPts val="25"/>
              </a:spcBef>
              <a:tabLst>
                <a:tab pos="434340" algn="l"/>
                <a:tab pos="1052830" algn="l"/>
              </a:tabLst>
            </a:pPr>
            <a:r>
              <a:rPr lang="fr-FR" sz="900" b="1" spc="-30" baseline="4629" dirty="0">
                <a:solidFill>
                  <a:srgbClr val="FFFFFF"/>
                </a:solidFill>
                <a:latin typeface="Calibri"/>
                <a:cs typeface="Calibri"/>
              </a:rPr>
              <a:t>SITE</a:t>
            </a:r>
            <a:r>
              <a:rPr lang="fr-FR" sz="900" b="1" baseline="4629" dirty="0">
                <a:solidFill>
                  <a:srgbClr val="FFFFFF"/>
                </a:solidFill>
                <a:latin typeface="Calibri"/>
                <a:cs typeface="Calibri"/>
              </a:rPr>
              <a:t>	</a:t>
            </a:r>
            <a:r>
              <a:rPr lang="fr-FR" sz="600" b="1" spc="-10" dirty="0">
                <a:solidFill>
                  <a:srgbClr val="FFFFFF"/>
                </a:solidFill>
                <a:latin typeface="Calibri"/>
                <a:cs typeface="Calibri"/>
              </a:rPr>
              <a:t>STOCKAGE</a:t>
            </a:r>
            <a:r>
              <a:rPr lang="fr-FR" sz="600" b="1" dirty="0">
                <a:solidFill>
                  <a:srgbClr val="FFFFFF"/>
                </a:solidFill>
                <a:latin typeface="Calibri"/>
                <a:cs typeface="Calibri"/>
              </a:rPr>
              <a:t>	</a:t>
            </a:r>
            <a:r>
              <a:rPr lang="fr-FR" sz="900" b="1" spc="75" baseline="-37037" dirty="0">
                <a:solidFill>
                  <a:srgbClr val="FFFFFF"/>
                </a:solidFill>
                <a:latin typeface="Calibri"/>
                <a:cs typeface="Calibri"/>
              </a:rPr>
              <a:t>     </a:t>
            </a:r>
            <a:r>
              <a:rPr lang="fr-FR" sz="900" b="1" spc="127" baseline="-37037" dirty="0">
                <a:solidFill>
                  <a:srgbClr val="FFFFFF"/>
                </a:solidFill>
                <a:latin typeface="Calibri"/>
                <a:cs typeface="Calibri"/>
              </a:rPr>
              <a:t> </a:t>
            </a:r>
            <a:r>
              <a:rPr lang="fr-FR" sz="900" b="1" spc="-15" baseline="13888" dirty="0">
                <a:solidFill>
                  <a:srgbClr val="FFFFFF"/>
                </a:solidFill>
                <a:latin typeface="Calibri"/>
                <a:cs typeface="Calibri"/>
              </a:rPr>
              <a:t>IMPÔTS</a:t>
            </a:r>
            <a:endParaRPr lang="fr-FR" sz="900" b="1" baseline="13888" dirty="0">
              <a:latin typeface="Calibri"/>
              <a:cs typeface="Calibri"/>
            </a:endParaRPr>
          </a:p>
          <a:p>
            <a:pPr algn="r">
              <a:lnSpc>
                <a:spcPts val="894"/>
              </a:lnSpc>
              <a:tabLst>
                <a:tab pos="1666239" algn="l"/>
                <a:tab pos="2245360" algn="l"/>
                <a:tab pos="2868295" algn="l"/>
              </a:tabLst>
            </a:pPr>
            <a:r>
              <a:rPr lang="fr-FR" sz="1425" b="1" spc="82" baseline="-14619" dirty="0">
                <a:solidFill>
                  <a:srgbClr val="FFFFFF"/>
                </a:solidFill>
                <a:latin typeface="Calibri"/>
                <a:cs typeface="Calibri"/>
              </a:rPr>
              <a:t>DEVOIRS</a:t>
            </a:r>
            <a:r>
              <a:rPr lang="fr-FR" sz="1425" b="1" baseline="-14619" dirty="0">
                <a:solidFill>
                  <a:srgbClr val="FFFFFF"/>
                </a:solidFill>
                <a:latin typeface="Calibri"/>
                <a:cs typeface="Calibri"/>
              </a:rPr>
              <a:t>	</a:t>
            </a:r>
            <a:r>
              <a:rPr lang="fr-FR" sz="900" b="1" spc="-15" baseline="4629" dirty="0">
                <a:solidFill>
                  <a:srgbClr val="FFFFFF"/>
                </a:solidFill>
                <a:latin typeface="Calibri"/>
                <a:cs typeface="Calibri"/>
              </a:rPr>
              <a:t>ECOMMERCE</a:t>
            </a:r>
            <a:r>
              <a:rPr lang="fr-FR" sz="900" b="1" baseline="4629" dirty="0">
                <a:solidFill>
                  <a:srgbClr val="FFFFFF"/>
                </a:solidFill>
                <a:latin typeface="Calibri"/>
                <a:cs typeface="Calibri"/>
              </a:rPr>
              <a:t>	</a:t>
            </a:r>
            <a:r>
              <a:rPr lang="fr-FR" sz="600" b="1" spc="-10" dirty="0">
                <a:solidFill>
                  <a:srgbClr val="FFFFFF"/>
                </a:solidFill>
                <a:latin typeface="Calibri"/>
                <a:cs typeface="Calibri"/>
              </a:rPr>
              <a:t>D’IMAGE</a:t>
            </a:r>
            <a:r>
              <a:rPr lang="fr-FR" sz="600" b="1" dirty="0">
                <a:solidFill>
                  <a:srgbClr val="FFFFFF"/>
                </a:solidFill>
                <a:latin typeface="Calibri"/>
                <a:cs typeface="Calibri"/>
              </a:rPr>
              <a:t>	</a:t>
            </a:r>
            <a:r>
              <a:rPr lang="fr-FR" sz="900" b="1" spc="60" baseline="13888" dirty="0">
                <a:solidFill>
                  <a:srgbClr val="FFFFFF"/>
                </a:solidFill>
                <a:latin typeface="Calibri"/>
                <a:cs typeface="Calibri"/>
              </a:rPr>
              <a:t>ASSURANCE</a:t>
            </a:r>
            <a:endParaRPr lang="fr-FR" sz="900" b="1" baseline="13888" dirty="0">
              <a:latin typeface="Calibri"/>
              <a:cs typeface="Calibri"/>
            </a:endParaRPr>
          </a:p>
        </p:txBody>
      </p:sp>
      <p:sp>
        <p:nvSpPr>
          <p:cNvPr id="20" name="object 20"/>
          <p:cNvSpPr txBox="1"/>
          <p:nvPr/>
        </p:nvSpPr>
        <p:spPr>
          <a:xfrm>
            <a:off x="4035498" y="6528147"/>
            <a:ext cx="316099" cy="220830"/>
          </a:xfrm>
          <a:prstGeom prst="rect">
            <a:avLst/>
          </a:prstGeom>
        </p:spPr>
        <p:txBody>
          <a:bodyPr vert="horz" wrap="square" lIns="0" tIns="27305" rIns="0" bIns="0" rtlCol="0">
            <a:spAutoFit/>
          </a:bodyPr>
          <a:lstStyle/>
          <a:p>
            <a:pPr marL="104775" marR="65405" indent="-31750">
              <a:lnSpc>
                <a:spcPts val="480"/>
              </a:lnSpc>
              <a:spcBef>
                <a:spcPts val="215"/>
              </a:spcBef>
            </a:pPr>
            <a:r>
              <a:rPr lang="fr-FR" sz="500" b="1" spc="-10" dirty="0">
                <a:solidFill>
                  <a:srgbClr val="FFFFFF"/>
                </a:solidFill>
                <a:latin typeface="Calibri"/>
                <a:cs typeface="Calibri"/>
              </a:rPr>
              <a:t>LISTE</a:t>
            </a:r>
            <a:r>
              <a:rPr lang="fr-FR" sz="500" b="1" spc="500" dirty="0">
                <a:solidFill>
                  <a:srgbClr val="FFFFFF"/>
                </a:solidFill>
                <a:latin typeface="Calibri"/>
                <a:cs typeface="Calibri"/>
              </a:rPr>
              <a:t> </a:t>
            </a:r>
            <a:r>
              <a:rPr lang="fr-FR" sz="500" b="1" spc="-25" dirty="0">
                <a:solidFill>
                  <a:srgbClr val="FFFFFF"/>
                </a:solidFill>
                <a:latin typeface="Calibri"/>
                <a:cs typeface="Calibri"/>
              </a:rPr>
              <a:t>DE</a:t>
            </a:r>
            <a:endParaRPr lang="fr-FR" sz="500" b="1" dirty="0">
              <a:latin typeface="Calibri"/>
              <a:cs typeface="Calibri"/>
            </a:endParaRPr>
          </a:p>
          <a:p>
            <a:pPr marL="12700">
              <a:lnSpc>
                <a:spcPts val="490"/>
              </a:lnSpc>
            </a:pPr>
            <a:r>
              <a:rPr lang="fr-FR" sz="500" b="1" spc="-10" dirty="0">
                <a:solidFill>
                  <a:srgbClr val="FFFFFF"/>
                </a:solidFill>
                <a:latin typeface="Calibri"/>
                <a:cs typeface="Calibri"/>
              </a:rPr>
              <a:t>CONTACTS</a:t>
            </a:r>
            <a:endParaRPr lang="fr-FR" sz="500" b="1" dirty="0">
              <a:latin typeface="Calibri"/>
              <a:cs typeface="Calibri"/>
            </a:endParaRPr>
          </a:p>
        </p:txBody>
      </p:sp>
      <p:sp>
        <p:nvSpPr>
          <p:cNvPr id="21" name="object 21"/>
          <p:cNvSpPr txBox="1"/>
          <p:nvPr/>
        </p:nvSpPr>
        <p:spPr>
          <a:xfrm>
            <a:off x="6973303" y="7328714"/>
            <a:ext cx="459321" cy="349391"/>
          </a:xfrm>
          <a:prstGeom prst="rect">
            <a:avLst/>
          </a:prstGeom>
        </p:spPr>
        <p:txBody>
          <a:bodyPr vert="horz" wrap="square" lIns="0" tIns="38100" rIns="0" bIns="0" rtlCol="0">
            <a:spAutoFit/>
          </a:bodyPr>
          <a:lstStyle/>
          <a:p>
            <a:pPr marL="28575" marR="5080" indent="-16510" algn="just">
              <a:lnSpc>
                <a:spcPts val="819"/>
              </a:lnSpc>
              <a:spcBef>
                <a:spcPts val="300"/>
              </a:spcBef>
            </a:pPr>
            <a:r>
              <a:rPr lang="fr-FR" sz="850" b="1" spc="-10" dirty="0">
                <a:solidFill>
                  <a:srgbClr val="FFFFFF"/>
                </a:solidFill>
                <a:latin typeface="Calibri"/>
                <a:cs typeface="Calibri"/>
              </a:rPr>
              <a:t>IDENTITÉ</a:t>
            </a:r>
            <a:r>
              <a:rPr lang="fr-FR" sz="850" b="1" spc="50" dirty="0">
                <a:solidFill>
                  <a:srgbClr val="FFFFFF"/>
                </a:solidFill>
                <a:latin typeface="Calibri"/>
                <a:cs typeface="Calibri"/>
              </a:rPr>
              <a:t> RÉSEAU </a:t>
            </a:r>
            <a:r>
              <a:rPr lang="fr-FR" sz="850" b="1" spc="65" dirty="0">
                <a:solidFill>
                  <a:srgbClr val="FFFFFF"/>
                </a:solidFill>
                <a:latin typeface="Calibri"/>
                <a:cs typeface="Calibri"/>
              </a:rPr>
              <a:t>SOCIAL</a:t>
            </a:r>
            <a:endParaRPr lang="fr-FR" sz="850" b="1" dirty="0">
              <a:latin typeface="Calibri"/>
              <a:cs typeface="Calibri"/>
            </a:endParaRPr>
          </a:p>
        </p:txBody>
      </p:sp>
      <p:sp>
        <p:nvSpPr>
          <p:cNvPr id="22" name="object 22"/>
          <p:cNvSpPr txBox="1"/>
          <p:nvPr/>
        </p:nvSpPr>
        <p:spPr>
          <a:xfrm>
            <a:off x="5157616" y="6875487"/>
            <a:ext cx="729126" cy="184666"/>
          </a:xfrm>
          <a:prstGeom prst="rect">
            <a:avLst/>
          </a:prstGeom>
        </p:spPr>
        <p:txBody>
          <a:bodyPr vert="horz" wrap="square" lIns="0" tIns="15240" rIns="0" bIns="0" rtlCol="0">
            <a:spAutoFit/>
          </a:bodyPr>
          <a:lstStyle/>
          <a:p>
            <a:pPr marL="12700">
              <a:lnSpc>
                <a:spcPct val="100000"/>
              </a:lnSpc>
              <a:spcBef>
                <a:spcPts val="120"/>
              </a:spcBef>
            </a:pPr>
            <a:r>
              <a:rPr lang="fr-FR" sz="1100" b="1" dirty="0">
                <a:solidFill>
                  <a:srgbClr val="FFFFFF"/>
                </a:solidFill>
                <a:latin typeface="Calibri"/>
                <a:cs typeface="Calibri"/>
              </a:rPr>
              <a:t>BOÎTE</a:t>
            </a:r>
            <a:r>
              <a:rPr lang="fr-FR" sz="1100" b="1" spc="180" dirty="0">
                <a:solidFill>
                  <a:srgbClr val="FFFFFF"/>
                </a:solidFill>
                <a:latin typeface="Calibri"/>
                <a:cs typeface="Calibri"/>
              </a:rPr>
              <a:t> </a:t>
            </a:r>
            <a:r>
              <a:rPr lang="fr-FR" sz="1100" b="1" spc="-20" dirty="0">
                <a:solidFill>
                  <a:srgbClr val="FFFFFF"/>
                </a:solidFill>
                <a:latin typeface="Calibri"/>
                <a:cs typeface="Calibri"/>
              </a:rPr>
              <a:t>MAIL</a:t>
            </a:r>
            <a:endParaRPr lang="fr-FR" sz="1100" b="1" dirty="0">
              <a:latin typeface="Calibri"/>
              <a:cs typeface="Calibri"/>
            </a:endParaRPr>
          </a:p>
        </p:txBody>
      </p:sp>
      <p:sp>
        <p:nvSpPr>
          <p:cNvPr id="23" name="object 23"/>
          <p:cNvSpPr txBox="1"/>
          <p:nvPr/>
        </p:nvSpPr>
        <p:spPr>
          <a:xfrm>
            <a:off x="5189724" y="6991670"/>
            <a:ext cx="648836" cy="266740"/>
          </a:xfrm>
          <a:prstGeom prst="rect">
            <a:avLst/>
          </a:prstGeom>
        </p:spPr>
        <p:txBody>
          <a:bodyPr vert="horz" wrap="square" lIns="0" tIns="12700" rIns="0" bIns="0" rtlCol="0">
            <a:spAutoFit/>
          </a:bodyPr>
          <a:lstStyle/>
          <a:p>
            <a:pPr marL="12700">
              <a:lnSpc>
                <a:spcPct val="100000"/>
              </a:lnSpc>
              <a:spcBef>
                <a:spcPts val="100"/>
              </a:spcBef>
            </a:pPr>
            <a:r>
              <a:rPr lang="fr-FR" sz="1650" b="1" spc="85" dirty="0">
                <a:solidFill>
                  <a:srgbClr val="FFFFFF"/>
                </a:solidFill>
                <a:latin typeface="Calibri"/>
                <a:cs typeface="Calibri"/>
              </a:rPr>
              <a:t>PERSO</a:t>
            </a:r>
            <a:endParaRPr lang="fr-FR" sz="1650" b="1" dirty="0">
              <a:latin typeface="Calibri"/>
              <a:cs typeface="Calibri"/>
            </a:endParaRPr>
          </a:p>
        </p:txBody>
      </p:sp>
      <p:sp>
        <p:nvSpPr>
          <p:cNvPr id="24" name="object 24"/>
          <p:cNvSpPr txBox="1"/>
          <p:nvPr/>
        </p:nvSpPr>
        <p:spPr>
          <a:xfrm>
            <a:off x="4792044" y="6730823"/>
            <a:ext cx="295121" cy="222112"/>
          </a:xfrm>
          <a:prstGeom prst="rect">
            <a:avLst/>
          </a:prstGeom>
        </p:spPr>
        <p:txBody>
          <a:bodyPr vert="horz" wrap="square" lIns="0" tIns="28575" rIns="0" bIns="0" rtlCol="0">
            <a:spAutoFit/>
          </a:bodyPr>
          <a:lstStyle/>
          <a:p>
            <a:pPr marL="94615" marR="49530" indent="-34290">
              <a:lnSpc>
                <a:spcPts val="509"/>
              </a:lnSpc>
              <a:spcBef>
                <a:spcPts val="225"/>
              </a:spcBef>
            </a:pPr>
            <a:r>
              <a:rPr lang="fr-FR" sz="500" b="1" spc="40" dirty="0">
                <a:solidFill>
                  <a:srgbClr val="FFFFFF"/>
                </a:solidFill>
                <a:latin typeface="Calibri"/>
                <a:cs typeface="Calibri"/>
              </a:rPr>
              <a:t>LISTE</a:t>
            </a:r>
            <a:r>
              <a:rPr lang="fr-FR" sz="500" b="1" spc="500" dirty="0">
                <a:solidFill>
                  <a:srgbClr val="FFFFFF"/>
                </a:solidFill>
                <a:latin typeface="Calibri"/>
                <a:cs typeface="Calibri"/>
              </a:rPr>
              <a:t> </a:t>
            </a:r>
            <a:r>
              <a:rPr lang="fr-FR" sz="500" b="1" spc="-25" dirty="0">
                <a:solidFill>
                  <a:srgbClr val="FFFFFF"/>
                </a:solidFill>
                <a:latin typeface="Calibri"/>
                <a:cs typeface="Calibri"/>
              </a:rPr>
              <a:t>DE</a:t>
            </a:r>
            <a:endParaRPr lang="fr-FR" sz="500" b="1" dirty="0">
              <a:latin typeface="Calibri"/>
              <a:cs typeface="Calibri"/>
            </a:endParaRPr>
          </a:p>
          <a:p>
            <a:pPr marL="12700">
              <a:lnSpc>
                <a:spcPts val="515"/>
              </a:lnSpc>
            </a:pPr>
            <a:r>
              <a:rPr lang="fr-FR" sz="500" b="1" spc="-10" dirty="0">
                <a:solidFill>
                  <a:srgbClr val="FFFFFF"/>
                </a:solidFill>
                <a:latin typeface="Calibri"/>
                <a:cs typeface="Calibri"/>
              </a:rPr>
              <a:t>CONTACT</a:t>
            </a:r>
            <a:endParaRPr lang="fr-FR" sz="500" b="1" dirty="0">
              <a:latin typeface="Calibri"/>
              <a:cs typeface="Calibri"/>
            </a:endParaRPr>
          </a:p>
        </p:txBody>
      </p:sp>
      <p:sp>
        <p:nvSpPr>
          <p:cNvPr id="25" name="object 25"/>
          <p:cNvSpPr txBox="1"/>
          <p:nvPr/>
        </p:nvSpPr>
        <p:spPr>
          <a:xfrm>
            <a:off x="4696390" y="7482650"/>
            <a:ext cx="321886" cy="222112"/>
          </a:xfrm>
          <a:prstGeom prst="rect">
            <a:avLst/>
          </a:prstGeom>
        </p:spPr>
        <p:txBody>
          <a:bodyPr vert="horz" wrap="square" lIns="0" tIns="28575" rIns="0" bIns="0" rtlCol="0">
            <a:spAutoFit/>
          </a:bodyPr>
          <a:lstStyle/>
          <a:p>
            <a:pPr marL="12700" marR="5080" indent="-635" algn="ctr">
              <a:lnSpc>
                <a:spcPts val="509"/>
              </a:lnSpc>
              <a:spcBef>
                <a:spcPts val="225"/>
              </a:spcBef>
            </a:pPr>
            <a:r>
              <a:rPr lang="fr-FR" sz="500" b="1" dirty="0">
                <a:solidFill>
                  <a:srgbClr val="FFFFFF"/>
                </a:solidFill>
                <a:latin typeface="Calibri"/>
                <a:cs typeface="Calibri"/>
              </a:rPr>
              <a:t>MOTS</a:t>
            </a:r>
            <a:r>
              <a:rPr lang="fr-FR" sz="500" b="1" spc="90" dirty="0">
                <a:solidFill>
                  <a:srgbClr val="FFFFFF"/>
                </a:solidFill>
                <a:latin typeface="Calibri"/>
                <a:cs typeface="Calibri"/>
              </a:rPr>
              <a:t> </a:t>
            </a:r>
            <a:r>
              <a:rPr lang="fr-FR" sz="500" b="1" spc="-25" dirty="0">
                <a:solidFill>
                  <a:srgbClr val="FFFFFF"/>
                </a:solidFill>
                <a:latin typeface="Calibri"/>
                <a:cs typeface="Calibri"/>
              </a:rPr>
              <a:t>DE</a:t>
            </a:r>
            <a:r>
              <a:rPr lang="fr-FR" sz="500" b="1" spc="500" dirty="0">
                <a:solidFill>
                  <a:srgbClr val="FFFFFF"/>
                </a:solidFill>
                <a:latin typeface="Calibri"/>
                <a:cs typeface="Calibri"/>
              </a:rPr>
              <a:t> </a:t>
            </a:r>
            <a:r>
              <a:rPr lang="fr-FR" sz="500" b="1" dirty="0">
                <a:solidFill>
                  <a:srgbClr val="FFFFFF"/>
                </a:solidFill>
                <a:latin typeface="Calibri"/>
                <a:cs typeface="Calibri"/>
              </a:rPr>
              <a:t>PASSE</a:t>
            </a:r>
            <a:r>
              <a:rPr lang="fr-FR" sz="500" b="1" spc="165" dirty="0">
                <a:solidFill>
                  <a:srgbClr val="FFFFFF"/>
                </a:solidFill>
                <a:latin typeface="Calibri"/>
                <a:cs typeface="Calibri"/>
              </a:rPr>
              <a:t> </a:t>
            </a:r>
            <a:r>
              <a:rPr lang="fr-FR" sz="500" b="1" spc="-25" dirty="0">
                <a:solidFill>
                  <a:srgbClr val="FFFFFF"/>
                </a:solidFill>
                <a:latin typeface="Calibri"/>
                <a:cs typeface="Calibri"/>
              </a:rPr>
              <a:t>EN</a:t>
            </a:r>
            <a:r>
              <a:rPr lang="fr-FR" sz="500" b="1" spc="500" dirty="0">
                <a:solidFill>
                  <a:srgbClr val="FFFFFF"/>
                </a:solidFill>
                <a:latin typeface="Calibri"/>
                <a:cs typeface="Calibri"/>
              </a:rPr>
              <a:t> </a:t>
            </a:r>
            <a:r>
              <a:rPr lang="fr-FR" sz="500" b="1" spc="60" dirty="0">
                <a:solidFill>
                  <a:srgbClr val="FFFFFF"/>
                </a:solidFill>
                <a:latin typeface="Calibri"/>
                <a:cs typeface="Calibri"/>
              </a:rPr>
              <a:t>CLAIR</a:t>
            </a:r>
            <a:endParaRPr lang="fr-FR" sz="500" b="1" dirty="0">
              <a:latin typeface="Calibri"/>
              <a:cs typeface="Calibri"/>
            </a:endParaRPr>
          </a:p>
        </p:txBody>
      </p:sp>
      <p:sp>
        <p:nvSpPr>
          <p:cNvPr id="26" name="object 26"/>
          <p:cNvSpPr txBox="1"/>
          <p:nvPr/>
        </p:nvSpPr>
        <p:spPr>
          <a:xfrm>
            <a:off x="7131407" y="7951387"/>
            <a:ext cx="329843" cy="122468"/>
          </a:xfrm>
          <a:prstGeom prst="rect">
            <a:avLst/>
          </a:prstGeom>
        </p:spPr>
        <p:txBody>
          <a:bodyPr vert="horz" wrap="square" lIns="0" tIns="14604" rIns="0" bIns="0" rtlCol="0">
            <a:spAutoFit/>
          </a:bodyPr>
          <a:lstStyle/>
          <a:p>
            <a:pPr marL="12700">
              <a:lnSpc>
                <a:spcPct val="100000"/>
              </a:lnSpc>
              <a:spcBef>
                <a:spcPts val="114"/>
              </a:spcBef>
            </a:pPr>
            <a:r>
              <a:rPr lang="fr-FR" sz="700" b="1" spc="-10" dirty="0">
                <a:solidFill>
                  <a:srgbClr val="FFFFFF"/>
                </a:solidFill>
                <a:latin typeface="Calibri"/>
                <a:cs typeface="Calibri"/>
              </a:rPr>
              <a:t>VIDÉOS</a:t>
            </a:r>
            <a:endParaRPr lang="fr-FR" sz="700" b="1" dirty="0">
              <a:latin typeface="Calibri"/>
              <a:cs typeface="Calibri"/>
            </a:endParaRPr>
          </a:p>
        </p:txBody>
      </p:sp>
      <p:sp>
        <p:nvSpPr>
          <p:cNvPr id="27" name="object 27"/>
          <p:cNvSpPr txBox="1"/>
          <p:nvPr/>
        </p:nvSpPr>
        <p:spPr>
          <a:xfrm>
            <a:off x="7030990" y="6733555"/>
            <a:ext cx="206152" cy="222112"/>
          </a:xfrm>
          <a:prstGeom prst="rect">
            <a:avLst/>
          </a:prstGeom>
        </p:spPr>
        <p:txBody>
          <a:bodyPr vert="horz" wrap="square" lIns="0" tIns="28575" rIns="0" bIns="0" rtlCol="0">
            <a:spAutoFit/>
          </a:bodyPr>
          <a:lstStyle/>
          <a:p>
            <a:pPr marL="12700" marR="5080" algn="ctr">
              <a:lnSpc>
                <a:spcPts val="509"/>
              </a:lnSpc>
              <a:spcBef>
                <a:spcPts val="225"/>
              </a:spcBef>
            </a:pPr>
            <a:r>
              <a:rPr lang="fr-FR" sz="500" b="1" spc="30" dirty="0">
                <a:solidFill>
                  <a:srgbClr val="FFFFFF"/>
                </a:solidFill>
                <a:latin typeface="Calibri"/>
                <a:cs typeface="Calibri"/>
              </a:rPr>
              <a:t>JEUX</a:t>
            </a:r>
            <a:r>
              <a:rPr lang="fr-FR" sz="500" b="1" spc="500" dirty="0">
                <a:solidFill>
                  <a:srgbClr val="FFFFFF"/>
                </a:solidFill>
                <a:latin typeface="Calibri"/>
                <a:cs typeface="Calibri"/>
              </a:rPr>
              <a:t> </a:t>
            </a:r>
            <a:r>
              <a:rPr lang="fr-FR" sz="500" b="1" spc="-25" dirty="0">
                <a:solidFill>
                  <a:srgbClr val="FFFFFF"/>
                </a:solidFill>
                <a:latin typeface="Calibri"/>
                <a:cs typeface="Calibri"/>
              </a:rPr>
              <a:t>EN</a:t>
            </a:r>
            <a:r>
              <a:rPr lang="fr-FR" sz="500" b="1" spc="500" dirty="0">
                <a:solidFill>
                  <a:srgbClr val="FFFFFF"/>
                </a:solidFill>
                <a:latin typeface="Calibri"/>
                <a:cs typeface="Calibri"/>
              </a:rPr>
              <a:t> </a:t>
            </a:r>
            <a:r>
              <a:rPr lang="fr-FR" sz="500" b="1" spc="-10" dirty="0">
                <a:solidFill>
                  <a:srgbClr val="FFFFFF"/>
                </a:solidFill>
                <a:latin typeface="Calibri"/>
                <a:cs typeface="Calibri"/>
              </a:rPr>
              <a:t>LIGNE</a:t>
            </a:r>
            <a:endParaRPr lang="fr-FR" sz="500" b="1" dirty="0">
              <a:latin typeface="Calibri"/>
              <a:cs typeface="Calibri"/>
            </a:endParaRPr>
          </a:p>
        </p:txBody>
      </p:sp>
      <p:sp>
        <p:nvSpPr>
          <p:cNvPr id="28" name="object 28"/>
          <p:cNvSpPr txBox="1"/>
          <p:nvPr/>
        </p:nvSpPr>
        <p:spPr>
          <a:xfrm>
            <a:off x="6538917" y="6942135"/>
            <a:ext cx="386263" cy="82715"/>
          </a:xfrm>
          <a:prstGeom prst="rect">
            <a:avLst/>
          </a:prstGeom>
        </p:spPr>
        <p:txBody>
          <a:bodyPr vert="horz" wrap="square" lIns="0" tIns="13335" rIns="0" bIns="0" rtlCol="0">
            <a:spAutoFit/>
          </a:bodyPr>
          <a:lstStyle/>
          <a:p>
            <a:pPr marL="12700">
              <a:lnSpc>
                <a:spcPct val="100000"/>
              </a:lnSpc>
              <a:spcBef>
                <a:spcPts val="105"/>
              </a:spcBef>
            </a:pPr>
            <a:r>
              <a:rPr lang="fr-FR" sz="450" b="1" spc="-10" dirty="0">
                <a:solidFill>
                  <a:srgbClr val="FFFFFF"/>
                </a:solidFill>
                <a:latin typeface="Calibri"/>
                <a:cs typeface="Calibri"/>
              </a:rPr>
              <a:t>COVOITURAGE</a:t>
            </a:r>
            <a:endParaRPr lang="fr-FR" sz="450" b="1" dirty="0">
              <a:latin typeface="Calibri"/>
              <a:cs typeface="Calibri"/>
            </a:endParaRPr>
          </a:p>
        </p:txBody>
      </p:sp>
      <p:sp>
        <p:nvSpPr>
          <p:cNvPr id="29" name="object 29"/>
          <p:cNvSpPr txBox="1"/>
          <p:nvPr/>
        </p:nvSpPr>
        <p:spPr>
          <a:xfrm>
            <a:off x="6453419" y="7558819"/>
            <a:ext cx="460044" cy="176972"/>
          </a:xfrm>
          <a:prstGeom prst="rect">
            <a:avLst/>
          </a:prstGeom>
        </p:spPr>
        <p:txBody>
          <a:bodyPr vert="horz" wrap="square" lIns="0" tIns="22860" rIns="0" bIns="0" rtlCol="0">
            <a:spAutoFit/>
          </a:bodyPr>
          <a:lstStyle/>
          <a:p>
            <a:pPr marL="12700" marR="5080" indent="10160">
              <a:lnSpc>
                <a:spcPts val="600"/>
              </a:lnSpc>
              <a:spcBef>
                <a:spcPts val="180"/>
              </a:spcBef>
            </a:pPr>
            <a:r>
              <a:rPr lang="fr-FR" sz="550" b="1" spc="-10" dirty="0">
                <a:solidFill>
                  <a:srgbClr val="FFFFFF"/>
                </a:solidFill>
                <a:latin typeface="Calibri"/>
                <a:cs typeface="Calibri"/>
              </a:rPr>
              <a:t>MESSAGERIE</a:t>
            </a:r>
            <a:r>
              <a:rPr lang="fr-FR" sz="550" b="1" spc="500" dirty="0">
                <a:solidFill>
                  <a:srgbClr val="FFFFFF"/>
                </a:solidFill>
                <a:latin typeface="Calibri"/>
                <a:cs typeface="Calibri"/>
              </a:rPr>
              <a:t> </a:t>
            </a:r>
            <a:r>
              <a:rPr lang="fr-FR" sz="550" b="1" spc="-10" dirty="0">
                <a:solidFill>
                  <a:srgbClr val="FFFFFF"/>
                </a:solidFill>
                <a:latin typeface="Calibri"/>
                <a:cs typeface="Calibri"/>
              </a:rPr>
              <a:t>INSTANTANÉE</a:t>
            </a:r>
            <a:endParaRPr lang="fr-FR" sz="550" b="1" dirty="0">
              <a:latin typeface="Calibri"/>
              <a:cs typeface="Calibri"/>
            </a:endParaRPr>
          </a:p>
        </p:txBody>
      </p:sp>
      <p:sp>
        <p:nvSpPr>
          <p:cNvPr id="30" name="object 30"/>
          <p:cNvSpPr txBox="1"/>
          <p:nvPr/>
        </p:nvSpPr>
        <p:spPr>
          <a:xfrm>
            <a:off x="6614986" y="8003345"/>
            <a:ext cx="450641" cy="170303"/>
          </a:xfrm>
          <a:prstGeom prst="rect">
            <a:avLst/>
          </a:prstGeom>
        </p:spPr>
        <p:txBody>
          <a:bodyPr vert="horz" wrap="square" lIns="0" tIns="34290" rIns="0" bIns="0" rtlCol="0">
            <a:spAutoFit/>
          </a:bodyPr>
          <a:lstStyle/>
          <a:p>
            <a:pPr marL="22860" marR="5080" indent="-10795">
              <a:lnSpc>
                <a:spcPct val="78700"/>
              </a:lnSpc>
              <a:spcBef>
                <a:spcPts val="270"/>
              </a:spcBef>
            </a:pPr>
            <a:r>
              <a:rPr lang="fr-FR" sz="550" b="1" spc="-10" dirty="0">
                <a:solidFill>
                  <a:srgbClr val="FFFFFF"/>
                </a:solidFill>
                <a:latin typeface="Calibri"/>
                <a:cs typeface="Calibri"/>
              </a:rPr>
              <a:t>PLATEFORME</a:t>
            </a:r>
            <a:r>
              <a:rPr lang="fr-FR" sz="550" b="1" spc="500" dirty="0">
                <a:solidFill>
                  <a:srgbClr val="FFFFFF"/>
                </a:solidFill>
                <a:latin typeface="Calibri"/>
                <a:cs typeface="Calibri"/>
              </a:rPr>
              <a:t> </a:t>
            </a:r>
            <a:r>
              <a:rPr lang="fr-FR" sz="550" b="1" dirty="0">
                <a:solidFill>
                  <a:srgbClr val="FFFFFF"/>
                </a:solidFill>
                <a:latin typeface="Calibri"/>
                <a:cs typeface="Calibri"/>
              </a:rPr>
              <a:t>DE</a:t>
            </a:r>
            <a:r>
              <a:rPr lang="fr-FR" sz="550" b="1" spc="40" dirty="0">
                <a:solidFill>
                  <a:srgbClr val="FFFFFF"/>
                </a:solidFill>
                <a:latin typeface="Calibri"/>
                <a:cs typeface="Calibri"/>
              </a:rPr>
              <a:t> </a:t>
            </a:r>
            <a:r>
              <a:rPr lang="fr-FR" sz="550" b="1" spc="-10" dirty="0">
                <a:solidFill>
                  <a:srgbClr val="FFFFFF"/>
                </a:solidFill>
                <a:latin typeface="Calibri"/>
                <a:cs typeface="Calibri"/>
              </a:rPr>
              <a:t>MUSIQUE</a:t>
            </a:r>
            <a:endParaRPr lang="fr-FR" sz="550" b="1" dirty="0">
              <a:latin typeface="Calibri"/>
              <a:cs typeface="Calibri"/>
            </a:endParaRPr>
          </a:p>
        </p:txBody>
      </p:sp>
      <p:sp>
        <p:nvSpPr>
          <p:cNvPr id="32" name="object 32"/>
          <p:cNvSpPr txBox="1"/>
          <p:nvPr/>
        </p:nvSpPr>
        <p:spPr>
          <a:xfrm>
            <a:off x="7491581" y="7518383"/>
            <a:ext cx="340693" cy="119905"/>
          </a:xfrm>
          <a:prstGeom prst="rect">
            <a:avLst/>
          </a:prstGeom>
        </p:spPr>
        <p:txBody>
          <a:bodyPr vert="horz" wrap="square" lIns="0" tIns="12065" rIns="0" bIns="0" rtlCol="0">
            <a:spAutoFit/>
          </a:bodyPr>
          <a:lstStyle/>
          <a:p>
            <a:pPr marL="12700">
              <a:lnSpc>
                <a:spcPct val="100000"/>
              </a:lnSpc>
              <a:spcBef>
                <a:spcPts val="95"/>
              </a:spcBef>
            </a:pPr>
            <a:r>
              <a:rPr lang="fr-FR" sz="700" b="1" spc="-10" dirty="0">
                <a:solidFill>
                  <a:srgbClr val="FFFFFF"/>
                </a:solidFill>
                <a:latin typeface="Calibri"/>
                <a:cs typeface="Calibri"/>
              </a:rPr>
              <a:t>PHOTOS</a:t>
            </a:r>
            <a:endParaRPr lang="fr-FR" sz="700" b="1" dirty="0">
              <a:latin typeface="Calibri"/>
              <a:cs typeface="Calibri"/>
            </a:endParaRPr>
          </a:p>
        </p:txBody>
      </p:sp>
      <p:sp>
        <p:nvSpPr>
          <p:cNvPr id="33" name="object 33"/>
          <p:cNvSpPr txBox="1"/>
          <p:nvPr/>
        </p:nvSpPr>
        <p:spPr>
          <a:xfrm>
            <a:off x="5812323" y="7312503"/>
            <a:ext cx="129477" cy="94257"/>
          </a:xfrm>
          <a:prstGeom prst="rect">
            <a:avLst/>
          </a:prstGeom>
        </p:spPr>
        <p:txBody>
          <a:bodyPr vert="horz" wrap="square" lIns="0" tIns="17145" rIns="0" bIns="0" rtlCol="0">
            <a:spAutoFit/>
          </a:bodyPr>
          <a:lstStyle/>
          <a:p>
            <a:pPr marL="12700">
              <a:lnSpc>
                <a:spcPct val="100000"/>
              </a:lnSpc>
              <a:spcBef>
                <a:spcPts val="135"/>
              </a:spcBef>
            </a:pPr>
            <a:r>
              <a:rPr lang="fr-FR" sz="500" b="1" spc="-25" dirty="0">
                <a:solidFill>
                  <a:srgbClr val="FFFFFF"/>
                </a:solidFill>
                <a:latin typeface="Calibri"/>
                <a:cs typeface="Calibri"/>
              </a:rPr>
              <a:t>RIB</a:t>
            </a:r>
            <a:endParaRPr lang="fr-FR" sz="500" b="1" dirty="0">
              <a:latin typeface="Calibri"/>
              <a:cs typeface="Calibri"/>
            </a:endParaRPr>
          </a:p>
        </p:txBody>
      </p:sp>
      <p:sp>
        <p:nvSpPr>
          <p:cNvPr id="34" name="object 34"/>
          <p:cNvSpPr txBox="1"/>
          <p:nvPr/>
        </p:nvSpPr>
        <p:spPr>
          <a:xfrm>
            <a:off x="5865268" y="6794579"/>
            <a:ext cx="392773" cy="185756"/>
          </a:xfrm>
          <a:prstGeom prst="rect">
            <a:avLst/>
          </a:prstGeom>
        </p:spPr>
        <p:txBody>
          <a:bodyPr vert="horz" wrap="square" lIns="0" tIns="30480" rIns="0" bIns="0" rtlCol="0">
            <a:spAutoFit/>
          </a:bodyPr>
          <a:lstStyle/>
          <a:p>
            <a:pPr marL="59055" marR="5080" indent="-46990">
              <a:lnSpc>
                <a:spcPts val="580"/>
              </a:lnSpc>
              <a:spcBef>
                <a:spcPts val="240"/>
              </a:spcBef>
            </a:pPr>
            <a:r>
              <a:rPr lang="fr-FR" sz="600" b="1" spc="-10" dirty="0">
                <a:solidFill>
                  <a:srgbClr val="FFFFFF"/>
                </a:solidFill>
                <a:latin typeface="Calibri"/>
                <a:cs typeface="Calibri"/>
              </a:rPr>
              <a:t>STOCKAGE</a:t>
            </a:r>
            <a:r>
              <a:rPr lang="fr-FR" sz="600" b="1" spc="500" dirty="0">
                <a:solidFill>
                  <a:srgbClr val="FFFFFF"/>
                </a:solidFill>
                <a:latin typeface="Calibri"/>
                <a:cs typeface="Calibri"/>
              </a:rPr>
              <a:t> </a:t>
            </a:r>
            <a:r>
              <a:rPr lang="fr-FR" sz="600" b="1" dirty="0">
                <a:solidFill>
                  <a:srgbClr val="FFFFFF"/>
                </a:solidFill>
                <a:latin typeface="Calibri"/>
                <a:cs typeface="Calibri"/>
              </a:rPr>
              <a:t>DE</a:t>
            </a:r>
            <a:r>
              <a:rPr lang="fr-FR" sz="600" b="1" spc="5" dirty="0">
                <a:solidFill>
                  <a:srgbClr val="FFFFFF"/>
                </a:solidFill>
                <a:latin typeface="Calibri"/>
                <a:cs typeface="Calibri"/>
              </a:rPr>
              <a:t> </a:t>
            </a:r>
            <a:r>
              <a:rPr lang="fr-FR" sz="600" b="1" spc="-25" dirty="0">
                <a:solidFill>
                  <a:srgbClr val="FFFFFF"/>
                </a:solidFill>
                <a:latin typeface="Calibri"/>
                <a:cs typeface="Calibri"/>
              </a:rPr>
              <a:t>DOC</a:t>
            </a:r>
            <a:endParaRPr lang="fr-FR" sz="600" b="1" dirty="0">
              <a:latin typeface="Calibri"/>
              <a:cs typeface="Calibri"/>
            </a:endParaRPr>
          </a:p>
        </p:txBody>
      </p:sp>
      <p:sp>
        <p:nvSpPr>
          <p:cNvPr id="35" name="object 35"/>
          <p:cNvSpPr txBox="1"/>
          <p:nvPr/>
        </p:nvSpPr>
        <p:spPr>
          <a:xfrm>
            <a:off x="4941112" y="7745304"/>
            <a:ext cx="565652" cy="144270"/>
          </a:xfrm>
          <a:prstGeom prst="rect">
            <a:avLst/>
          </a:prstGeom>
        </p:spPr>
        <p:txBody>
          <a:bodyPr vert="horz" wrap="square" lIns="0" tIns="13335" rIns="0" bIns="0" rtlCol="0">
            <a:spAutoFit/>
          </a:bodyPr>
          <a:lstStyle/>
          <a:p>
            <a:pPr marL="12700">
              <a:lnSpc>
                <a:spcPct val="100000"/>
              </a:lnSpc>
              <a:spcBef>
                <a:spcPts val="105"/>
              </a:spcBef>
            </a:pPr>
            <a:r>
              <a:rPr lang="fr-FR" sz="850" b="1" dirty="0">
                <a:solidFill>
                  <a:srgbClr val="FFFFFF"/>
                </a:solidFill>
                <a:latin typeface="Calibri"/>
                <a:cs typeface="Calibri"/>
              </a:rPr>
              <a:t>BOÎTE</a:t>
            </a:r>
            <a:r>
              <a:rPr lang="fr-FR" sz="850" b="1" spc="120" dirty="0">
                <a:solidFill>
                  <a:srgbClr val="FFFFFF"/>
                </a:solidFill>
                <a:latin typeface="Calibri"/>
                <a:cs typeface="Calibri"/>
              </a:rPr>
              <a:t> </a:t>
            </a:r>
            <a:r>
              <a:rPr lang="fr-FR" sz="850" b="1" spc="-20" dirty="0">
                <a:solidFill>
                  <a:srgbClr val="FFFFFF"/>
                </a:solidFill>
                <a:latin typeface="Calibri"/>
                <a:cs typeface="Calibri"/>
              </a:rPr>
              <a:t>MAIL</a:t>
            </a:r>
            <a:endParaRPr lang="fr-FR" sz="850" b="1" dirty="0">
              <a:latin typeface="Calibri"/>
              <a:cs typeface="Calibri"/>
            </a:endParaRPr>
          </a:p>
        </p:txBody>
      </p:sp>
      <p:sp>
        <p:nvSpPr>
          <p:cNvPr id="36" name="object 36"/>
          <p:cNvSpPr txBox="1"/>
          <p:nvPr/>
        </p:nvSpPr>
        <p:spPr>
          <a:xfrm>
            <a:off x="5029376" y="7827840"/>
            <a:ext cx="357330" cy="235321"/>
          </a:xfrm>
          <a:prstGeom prst="rect">
            <a:avLst/>
          </a:prstGeom>
        </p:spPr>
        <p:txBody>
          <a:bodyPr vert="horz" wrap="square" lIns="0" tIns="12065" rIns="0" bIns="0" rtlCol="0">
            <a:spAutoFit/>
          </a:bodyPr>
          <a:lstStyle/>
          <a:p>
            <a:pPr marL="12700">
              <a:lnSpc>
                <a:spcPct val="100000"/>
              </a:lnSpc>
              <a:spcBef>
                <a:spcPts val="95"/>
              </a:spcBef>
            </a:pPr>
            <a:r>
              <a:rPr lang="fr-FR" sz="1450" b="1" spc="-65" dirty="0">
                <a:solidFill>
                  <a:srgbClr val="FFFFFF"/>
                </a:solidFill>
                <a:latin typeface="Calibri"/>
                <a:cs typeface="Calibri"/>
              </a:rPr>
              <a:t>PRO</a:t>
            </a:r>
            <a:endParaRPr lang="fr-FR" sz="1450" b="1" dirty="0">
              <a:latin typeface="Calibri"/>
              <a:cs typeface="Calibri"/>
            </a:endParaRPr>
          </a:p>
        </p:txBody>
      </p:sp>
      <p:sp>
        <p:nvSpPr>
          <p:cNvPr id="37" name="object 37"/>
          <p:cNvSpPr txBox="1"/>
          <p:nvPr/>
        </p:nvSpPr>
        <p:spPr>
          <a:xfrm>
            <a:off x="4481197" y="8083794"/>
            <a:ext cx="495488" cy="130805"/>
          </a:xfrm>
          <a:prstGeom prst="rect">
            <a:avLst/>
          </a:prstGeom>
        </p:spPr>
        <p:txBody>
          <a:bodyPr vert="horz" wrap="square" lIns="0" tIns="15240" rIns="0" bIns="0" rtlCol="0">
            <a:spAutoFit/>
          </a:bodyPr>
          <a:lstStyle/>
          <a:p>
            <a:pPr marL="12700">
              <a:lnSpc>
                <a:spcPct val="100000"/>
              </a:lnSpc>
              <a:spcBef>
                <a:spcPts val="120"/>
              </a:spcBef>
            </a:pPr>
            <a:r>
              <a:rPr lang="fr-FR" sz="750" b="1" spc="-10" dirty="0">
                <a:solidFill>
                  <a:srgbClr val="FFFFFF"/>
                </a:solidFill>
                <a:latin typeface="Calibri"/>
                <a:cs typeface="Calibri"/>
              </a:rPr>
              <a:t>MAIL&amp;DOC</a:t>
            </a:r>
            <a:endParaRPr lang="fr-FR" sz="750" b="1" dirty="0">
              <a:latin typeface="Calibri"/>
              <a:cs typeface="Calibri"/>
            </a:endParaRPr>
          </a:p>
        </p:txBody>
      </p:sp>
      <p:sp>
        <p:nvSpPr>
          <p:cNvPr id="38" name="object 38"/>
          <p:cNvSpPr txBox="1"/>
          <p:nvPr/>
        </p:nvSpPr>
        <p:spPr>
          <a:xfrm>
            <a:off x="4456821" y="8177696"/>
            <a:ext cx="551185" cy="104516"/>
          </a:xfrm>
          <a:prstGeom prst="rect">
            <a:avLst/>
          </a:prstGeom>
        </p:spPr>
        <p:txBody>
          <a:bodyPr vert="horz" wrap="square" lIns="0" tIns="12065" rIns="0" bIns="0" rtlCol="0">
            <a:spAutoFit/>
          </a:bodyPr>
          <a:lstStyle/>
          <a:p>
            <a:pPr marL="12700">
              <a:lnSpc>
                <a:spcPct val="100000"/>
              </a:lnSpc>
              <a:spcBef>
                <a:spcPts val="95"/>
              </a:spcBef>
            </a:pPr>
            <a:r>
              <a:rPr lang="fr-FR" sz="600" b="1" spc="-10" dirty="0">
                <a:solidFill>
                  <a:srgbClr val="FFFFFF"/>
                </a:solidFill>
                <a:latin typeface="Calibri"/>
                <a:cs typeface="Calibri"/>
              </a:rPr>
              <a:t>CONFIDENTIELS</a:t>
            </a:r>
            <a:endParaRPr lang="fr-FR" sz="600" b="1" dirty="0">
              <a:latin typeface="Calibri"/>
              <a:cs typeface="Calibri"/>
            </a:endParaRPr>
          </a:p>
        </p:txBody>
      </p:sp>
      <p:sp>
        <p:nvSpPr>
          <p:cNvPr id="39" name="object 39"/>
          <p:cNvSpPr txBox="1"/>
          <p:nvPr/>
        </p:nvSpPr>
        <p:spPr>
          <a:xfrm>
            <a:off x="5519990" y="7676781"/>
            <a:ext cx="337076" cy="157992"/>
          </a:xfrm>
          <a:prstGeom prst="rect">
            <a:avLst/>
          </a:prstGeom>
        </p:spPr>
        <p:txBody>
          <a:bodyPr vert="horz" wrap="square" lIns="0" tIns="28575" rIns="0" bIns="0" rtlCol="0">
            <a:spAutoFit/>
          </a:bodyPr>
          <a:lstStyle/>
          <a:p>
            <a:pPr marL="12700" marR="5080" indent="21590">
              <a:lnSpc>
                <a:spcPts val="509"/>
              </a:lnSpc>
              <a:spcBef>
                <a:spcPts val="225"/>
              </a:spcBef>
            </a:pPr>
            <a:r>
              <a:rPr lang="fr-FR" sz="500" b="1" spc="50" dirty="0">
                <a:solidFill>
                  <a:srgbClr val="FFFFFF"/>
                </a:solidFill>
                <a:latin typeface="Calibri"/>
                <a:cs typeface="Calibri"/>
              </a:rPr>
              <a:t>LISTE</a:t>
            </a:r>
            <a:r>
              <a:rPr lang="fr-FR" sz="500" b="1" dirty="0">
                <a:solidFill>
                  <a:srgbClr val="FFFFFF"/>
                </a:solidFill>
                <a:latin typeface="Calibri"/>
                <a:cs typeface="Calibri"/>
              </a:rPr>
              <a:t> </a:t>
            </a:r>
            <a:r>
              <a:rPr lang="fr-FR" sz="500" b="1" spc="-25" dirty="0">
                <a:solidFill>
                  <a:srgbClr val="FFFFFF"/>
                </a:solidFill>
                <a:latin typeface="Calibri"/>
                <a:cs typeface="Calibri"/>
              </a:rPr>
              <a:t>DE</a:t>
            </a:r>
            <a:r>
              <a:rPr lang="fr-FR" sz="500" b="1" spc="500" dirty="0">
                <a:solidFill>
                  <a:srgbClr val="FFFFFF"/>
                </a:solidFill>
                <a:latin typeface="Calibri"/>
                <a:cs typeface="Calibri"/>
              </a:rPr>
              <a:t> </a:t>
            </a:r>
            <a:r>
              <a:rPr lang="fr-FR" sz="500" b="1" spc="35" dirty="0">
                <a:solidFill>
                  <a:srgbClr val="FFFFFF"/>
                </a:solidFill>
                <a:latin typeface="Calibri"/>
                <a:cs typeface="Calibri"/>
              </a:rPr>
              <a:t>CONTACTS</a:t>
            </a:r>
            <a:endParaRPr lang="fr-FR" sz="500" b="1" dirty="0">
              <a:latin typeface="Calibri"/>
              <a:cs typeface="Calibri"/>
            </a:endParaRPr>
          </a:p>
        </p:txBody>
      </p:sp>
      <p:sp>
        <p:nvSpPr>
          <p:cNvPr id="40" name="object 40"/>
          <p:cNvSpPr txBox="1"/>
          <p:nvPr/>
        </p:nvSpPr>
        <p:spPr>
          <a:xfrm>
            <a:off x="5656646" y="8107994"/>
            <a:ext cx="258954" cy="208519"/>
          </a:xfrm>
          <a:prstGeom prst="rect">
            <a:avLst/>
          </a:prstGeom>
        </p:spPr>
        <p:txBody>
          <a:bodyPr vert="horz" wrap="square" lIns="0" tIns="33655" rIns="0" bIns="0" rtlCol="0">
            <a:spAutoFit/>
          </a:bodyPr>
          <a:lstStyle/>
          <a:p>
            <a:pPr marL="65405" marR="5080" indent="-53340">
              <a:lnSpc>
                <a:spcPct val="79900"/>
              </a:lnSpc>
              <a:spcBef>
                <a:spcPts val="265"/>
              </a:spcBef>
            </a:pPr>
            <a:r>
              <a:rPr lang="fr-FR" sz="700" b="1" spc="-10" dirty="0">
                <a:solidFill>
                  <a:srgbClr val="FFFFFF"/>
                </a:solidFill>
                <a:latin typeface="Calibri"/>
                <a:cs typeface="Calibri"/>
              </a:rPr>
              <a:t>INFOS</a:t>
            </a:r>
            <a:r>
              <a:rPr lang="fr-FR" sz="700" b="1" spc="45" dirty="0">
                <a:solidFill>
                  <a:srgbClr val="FFFFFF"/>
                </a:solidFill>
                <a:latin typeface="Calibri"/>
                <a:cs typeface="Calibri"/>
              </a:rPr>
              <a:t> RH</a:t>
            </a:r>
            <a:endParaRPr lang="fr-FR" sz="700" b="1" dirty="0">
              <a:latin typeface="Calibri"/>
              <a:cs typeface="Calibri"/>
            </a:endParaRPr>
          </a:p>
        </p:txBody>
      </p:sp>
      <p:sp>
        <p:nvSpPr>
          <p:cNvPr id="41" name="object 41"/>
          <p:cNvSpPr txBox="1"/>
          <p:nvPr/>
        </p:nvSpPr>
        <p:spPr>
          <a:xfrm>
            <a:off x="7928128" y="5196556"/>
            <a:ext cx="10675620" cy="377825"/>
          </a:xfrm>
          <a:prstGeom prst="rect">
            <a:avLst/>
          </a:prstGeom>
        </p:spPr>
        <p:txBody>
          <a:bodyPr vert="horz" wrap="square" lIns="0" tIns="13335" rIns="0" bIns="0" rtlCol="0">
            <a:spAutoFit/>
          </a:bodyPr>
          <a:lstStyle/>
          <a:p>
            <a:pPr marL="12700">
              <a:lnSpc>
                <a:spcPct val="100000"/>
              </a:lnSpc>
              <a:spcBef>
                <a:spcPts val="105"/>
              </a:spcBef>
            </a:pPr>
            <a:r>
              <a:rPr sz="2300" i="1" spc="-254" dirty="0">
                <a:solidFill>
                  <a:srgbClr val="231F20"/>
                </a:solidFill>
                <a:latin typeface="Arial Narrow"/>
                <a:cs typeface="Arial Narrow"/>
              </a:rPr>
              <a:t>De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nos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jours,</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plupart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adresse</a:t>
            </a:r>
            <a:r>
              <a:rPr sz="2300" i="1" spc="-13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3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40" dirty="0">
                <a:solidFill>
                  <a:srgbClr val="231F20"/>
                </a:solidFill>
                <a:latin typeface="Arial Narrow"/>
                <a:cs typeface="Arial Narrow"/>
              </a:rPr>
              <a:t> </a:t>
            </a:r>
            <a:r>
              <a:rPr sz="2300" i="1" spc="-114" dirty="0">
                <a:solidFill>
                  <a:srgbClr val="231F20"/>
                </a:solidFill>
                <a:latin typeface="Arial Narrow"/>
                <a:cs typeface="Arial Narrow"/>
              </a:rPr>
              <a:t>s’inscrire.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ces</a:t>
            </a:r>
            <a:r>
              <a:rPr sz="2300" i="1" spc="-140" dirty="0">
                <a:solidFill>
                  <a:srgbClr val="231F20"/>
                </a:solidFill>
                <a:latin typeface="Arial Narrow"/>
                <a:cs typeface="Arial Narrow"/>
              </a:rPr>
              <a:t> </a:t>
            </a:r>
            <a:r>
              <a:rPr sz="2300" i="1" spc="-20" dirty="0">
                <a:solidFill>
                  <a:srgbClr val="231F20"/>
                </a:solidFill>
                <a:latin typeface="Arial Narrow"/>
                <a:cs typeface="Arial Narrow"/>
              </a:rPr>
              <a:t>services</a:t>
            </a:r>
            <a:endParaRPr sz="2300" dirty="0">
              <a:latin typeface="Arial Narrow"/>
              <a:cs typeface="Arial Narrow"/>
            </a:endParaRPr>
          </a:p>
        </p:txBody>
      </p:sp>
      <p:sp>
        <p:nvSpPr>
          <p:cNvPr id="42" name="object 42"/>
          <p:cNvSpPr txBox="1"/>
          <p:nvPr/>
        </p:nvSpPr>
        <p:spPr>
          <a:xfrm>
            <a:off x="7928128" y="5568189"/>
            <a:ext cx="10055860"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dépend</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messagerie.</a:t>
            </a:r>
            <a:r>
              <a:rPr sz="2300" i="1" spc="-135" dirty="0">
                <a:solidFill>
                  <a:srgbClr val="231F20"/>
                </a:solidFill>
                <a:latin typeface="Arial Narrow"/>
                <a:cs typeface="Arial Narrow"/>
              </a:rPr>
              <a:t> </a:t>
            </a:r>
            <a:r>
              <a:rPr sz="2300" i="1" spc="-210" dirty="0">
                <a:solidFill>
                  <a:srgbClr val="231F20"/>
                </a:solidFill>
                <a:latin typeface="Arial Narrow"/>
                <a:cs typeface="Arial Narrow"/>
              </a:rPr>
              <a:t>Cela</a:t>
            </a:r>
            <a:r>
              <a:rPr sz="2300" i="1" spc="-135"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35" dirty="0">
                <a:solidFill>
                  <a:srgbClr val="231F20"/>
                </a:solidFill>
                <a:latin typeface="Arial Narrow"/>
                <a:cs typeface="Arial Narrow"/>
              </a:rPr>
              <a:t> </a:t>
            </a:r>
            <a:r>
              <a:rPr sz="2300" i="1" spc="-150" dirty="0">
                <a:solidFill>
                  <a:srgbClr val="231F20"/>
                </a:solidFill>
                <a:latin typeface="Arial Narrow"/>
                <a:cs typeface="Arial Narrow"/>
              </a:rPr>
              <a:t>accède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4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43" name="object 43"/>
          <p:cNvSpPr txBox="1"/>
          <p:nvPr/>
        </p:nvSpPr>
        <p:spPr>
          <a:xfrm>
            <a:off x="7928128" y="5939823"/>
            <a:ext cx="10379075" cy="377825"/>
          </a:xfrm>
          <a:prstGeom prst="rect">
            <a:avLst/>
          </a:prstGeom>
        </p:spPr>
        <p:txBody>
          <a:bodyPr vert="horz" wrap="square" lIns="0" tIns="13335" rIns="0" bIns="0" rtlCol="0">
            <a:spAutoFit/>
          </a:bodyPr>
          <a:lstStyle/>
          <a:p>
            <a:pPr marL="12700">
              <a:lnSpc>
                <a:spcPct val="100000"/>
              </a:lnSpc>
              <a:spcBef>
                <a:spcPts val="105"/>
              </a:spcBef>
            </a:pPr>
            <a:r>
              <a:rPr sz="2300" i="1" spc="-155" dirty="0">
                <a:solidFill>
                  <a:srgbClr val="231F20"/>
                </a:solidFill>
                <a:latin typeface="Arial Narrow"/>
                <a:cs typeface="Arial Narrow"/>
              </a:rPr>
              <a:t>messagerie,</a:t>
            </a:r>
            <a:r>
              <a:rPr sz="2300" i="1" spc="-135" dirty="0">
                <a:solidFill>
                  <a:srgbClr val="231F20"/>
                </a:solidFill>
                <a:latin typeface="Arial Narrow"/>
                <a:cs typeface="Arial Narrow"/>
              </a:rPr>
              <a:t> </a:t>
            </a:r>
            <a:r>
              <a:rPr sz="2300" i="1" spc="-20" dirty="0">
                <a:solidFill>
                  <a:srgbClr val="231F20"/>
                </a:solidFill>
                <a:latin typeface="Arial Narrow"/>
                <a:cs typeface="Arial Narrow"/>
              </a:rPr>
              <a:t>il</a:t>
            </a:r>
            <a:r>
              <a:rPr sz="2300" i="1" spc="-130" dirty="0">
                <a:solidFill>
                  <a:srgbClr val="231F20"/>
                </a:solidFill>
                <a:latin typeface="Arial Narrow"/>
                <a:cs typeface="Arial Narrow"/>
              </a:rPr>
              <a:t> </a:t>
            </a:r>
            <a:r>
              <a:rPr sz="2300" i="1" spc="-110" dirty="0">
                <a:solidFill>
                  <a:srgbClr val="231F20"/>
                </a:solidFill>
                <a:latin typeface="Arial Narrow"/>
                <a:cs typeface="Arial Narrow"/>
              </a:rPr>
              <a:t>pourra</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facilement</a:t>
            </a:r>
            <a:r>
              <a:rPr sz="2300" i="1" spc="-130" dirty="0">
                <a:solidFill>
                  <a:srgbClr val="231F20"/>
                </a:solidFill>
                <a:latin typeface="Arial Narrow"/>
                <a:cs typeface="Arial Narrow"/>
              </a:rPr>
              <a:t> </a:t>
            </a:r>
            <a:r>
              <a:rPr sz="2300" i="1" spc="-125" dirty="0">
                <a:solidFill>
                  <a:srgbClr val="231F20"/>
                </a:solidFill>
                <a:latin typeface="Arial Narrow"/>
                <a:cs typeface="Arial Narrow"/>
              </a:rPr>
              <a:t>accéder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114" dirty="0">
                <a:solidFill>
                  <a:srgbClr val="231F20"/>
                </a:solidFill>
                <a:latin typeface="Arial Narrow"/>
                <a:cs typeface="Arial Narrow"/>
              </a:rPr>
              <a:t>tous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 </a:t>
            </a:r>
            <a:r>
              <a:rPr sz="2300" i="1" spc="-114" dirty="0">
                <a:solidFill>
                  <a:srgbClr val="231F20"/>
                </a:solidFill>
                <a:latin typeface="Arial Narrow"/>
                <a:cs typeface="Arial Narrow"/>
              </a:rPr>
              <a:t>autres</a:t>
            </a:r>
            <a:r>
              <a:rPr sz="2300" i="1" spc="-130"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liés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85" dirty="0">
                <a:solidFill>
                  <a:srgbClr val="231F20"/>
                </a:solidFill>
                <a:latin typeface="Arial Narrow"/>
                <a:cs typeface="Arial Narrow"/>
              </a:rPr>
              <a:t>faisant</a:t>
            </a:r>
            <a:r>
              <a:rPr sz="2300" i="1" spc="-135"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30" dirty="0">
                <a:solidFill>
                  <a:srgbClr val="231F20"/>
                </a:solidFill>
                <a:latin typeface="Arial Narrow"/>
                <a:cs typeface="Arial Narrow"/>
              </a:rPr>
              <a:t> </a:t>
            </a:r>
            <a:r>
              <a:rPr sz="2300" i="1" spc="-175" dirty="0">
                <a:solidFill>
                  <a:srgbClr val="231F20"/>
                </a:solidFill>
                <a:latin typeface="Arial Narrow"/>
                <a:cs typeface="Arial Narrow"/>
              </a:rPr>
              <a:t>demande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35" dirty="0">
                <a:solidFill>
                  <a:srgbClr val="231F20"/>
                </a:solidFill>
                <a:latin typeface="Arial Narrow"/>
                <a:cs typeface="Arial Narrow"/>
              </a:rPr>
              <a:t>réinitialisation</a:t>
            </a:r>
            <a:endParaRPr sz="2300" dirty="0">
              <a:latin typeface="Arial Narrow"/>
              <a:cs typeface="Arial Narrow"/>
            </a:endParaRPr>
          </a:p>
        </p:txBody>
      </p:sp>
      <p:sp>
        <p:nvSpPr>
          <p:cNvPr id="44" name="object 44"/>
          <p:cNvSpPr txBox="1"/>
          <p:nvPr/>
        </p:nvSpPr>
        <p:spPr>
          <a:xfrm>
            <a:off x="7928128" y="6311458"/>
            <a:ext cx="10434320" cy="377825"/>
          </a:xfrm>
          <a:prstGeom prst="rect">
            <a:avLst/>
          </a:prstGeom>
        </p:spPr>
        <p:txBody>
          <a:bodyPr vert="horz" wrap="square" lIns="0" tIns="13335" rIns="0" bIns="0" rtlCol="0">
            <a:spAutoFit/>
          </a:bodyPr>
          <a:lstStyle/>
          <a:p>
            <a:pPr marL="12700">
              <a:lnSpc>
                <a:spcPct val="100000"/>
              </a:lnSpc>
              <a:spcBef>
                <a:spcPts val="105"/>
              </a:spcBef>
            </a:pP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à </a:t>
            </a:r>
            <a:r>
              <a:rPr sz="2300" i="1" spc="-105" dirty="0">
                <a:solidFill>
                  <a:srgbClr val="231F20"/>
                </a:solidFill>
                <a:latin typeface="Arial Narrow"/>
                <a:cs typeface="Arial Narrow"/>
              </a:rPr>
              <a:t>travers</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95" dirty="0">
                <a:solidFill>
                  <a:srgbClr val="231F20"/>
                </a:solidFill>
                <a:latin typeface="Arial Narrow"/>
                <a:cs typeface="Arial Narrow"/>
              </a:rPr>
              <a:t>lien</a:t>
            </a:r>
            <a:r>
              <a:rPr sz="2300" i="1" spc="-145" dirty="0">
                <a:solidFill>
                  <a:srgbClr val="231F20"/>
                </a:solidFill>
                <a:latin typeface="Arial Narrow"/>
                <a:cs typeface="Arial Narrow"/>
              </a:rPr>
              <a:t> </a:t>
            </a:r>
            <a:r>
              <a:rPr sz="2300" i="1" spc="-125" dirty="0">
                <a:solidFill>
                  <a:srgbClr val="231F20"/>
                </a:solidFill>
                <a:latin typeface="Arial Narrow"/>
                <a:cs typeface="Arial Narrow"/>
              </a:rPr>
              <a:t>contenu</a:t>
            </a:r>
            <a:r>
              <a:rPr sz="2300" i="1" spc="-14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45" dirty="0">
                <a:solidFill>
                  <a:srgbClr val="231F20"/>
                </a:solidFill>
                <a:latin typeface="Arial Narrow"/>
                <a:cs typeface="Arial Narrow"/>
              </a:rPr>
              <a:t> </a:t>
            </a:r>
            <a:r>
              <a:rPr sz="2300" i="1" spc="-114" dirty="0">
                <a:solidFill>
                  <a:srgbClr val="231F20"/>
                </a:solidFill>
                <a:latin typeface="Arial Narrow"/>
                <a:cs typeface="Arial Narrow"/>
              </a:rPr>
              <a:t>reçu</a:t>
            </a:r>
            <a:r>
              <a:rPr sz="2300" i="1" spc="-14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5"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20" dirty="0">
                <a:solidFill>
                  <a:srgbClr val="231F20"/>
                </a:solidFill>
                <a:latin typeface="Arial Narrow"/>
                <a:cs typeface="Arial Narrow"/>
              </a:rPr>
              <a:t>réception.</a:t>
            </a:r>
            <a:r>
              <a:rPr sz="2300" i="1" spc="-145" dirty="0">
                <a:solidFill>
                  <a:srgbClr val="231F20"/>
                </a:solidFill>
                <a:latin typeface="Arial Narrow"/>
                <a:cs typeface="Arial Narrow"/>
              </a:rPr>
              <a:t> </a:t>
            </a:r>
            <a:r>
              <a:rPr sz="2300" i="1" spc="-65" dirty="0">
                <a:solidFill>
                  <a:srgbClr val="231F20"/>
                </a:solidFill>
                <a:latin typeface="Arial Narrow"/>
                <a:cs typeface="Arial Narrow"/>
              </a:rPr>
              <a:t>Il</a:t>
            </a:r>
            <a:r>
              <a:rPr sz="2300" i="1" spc="-145" dirty="0">
                <a:solidFill>
                  <a:srgbClr val="231F20"/>
                </a:solidFill>
                <a:latin typeface="Arial Narrow"/>
                <a:cs typeface="Arial Narrow"/>
              </a:rPr>
              <a:t> </a:t>
            </a:r>
            <a:r>
              <a:rPr sz="2300" i="1" spc="-60" dirty="0">
                <a:solidFill>
                  <a:srgbClr val="231F20"/>
                </a:solidFill>
                <a:latin typeface="Arial Narrow"/>
                <a:cs typeface="Arial Narrow"/>
              </a:rPr>
              <a:t>faut</a:t>
            </a:r>
            <a:r>
              <a:rPr sz="2300" i="1" spc="-140" dirty="0">
                <a:solidFill>
                  <a:srgbClr val="231F20"/>
                </a:solidFill>
                <a:latin typeface="Arial Narrow"/>
                <a:cs typeface="Arial Narrow"/>
              </a:rPr>
              <a:t> </a:t>
            </a:r>
            <a:r>
              <a:rPr sz="2300" i="1" spc="-135" dirty="0">
                <a:solidFill>
                  <a:srgbClr val="231F20"/>
                </a:solidFill>
                <a:latin typeface="Arial Narrow"/>
                <a:cs typeface="Arial Narrow"/>
              </a:rPr>
              <a:t>donc</a:t>
            </a:r>
            <a:r>
              <a:rPr sz="2300" i="1" spc="-145" dirty="0">
                <a:solidFill>
                  <a:srgbClr val="231F20"/>
                </a:solidFill>
                <a:latin typeface="Arial Narrow"/>
                <a:cs typeface="Arial Narrow"/>
              </a:rPr>
              <a:t> </a:t>
            </a:r>
            <a:r>
              <a:rPr sz="2300" i="1" spc="-155" dirty="0">
                <a:solidFill>
                  <a:srgbClr val="231F20"/>
                </a:solidFill>
                <a:latin typeface="Arial Narrow"/>
                <a:cs typeface="Arial Narrow"/>
              </a:rPr>
              <a:t>s’assurer</a:t>
            </a:r>
            <a:r>
              <a:rPr sz="2300" i="1" spc="-145" dirty="0">
                <a:solidFill>
                  <a:srgbClr val="231F20"/>
                </a:solidFill>
                <a:latin typeface="Arial Narrow"/>
                <a:cs typeface="Arial Narrow"/>
              </a:rPr>
              <a:t> </a:t>
            </a:r>
            <a:r>
              <a:rPr sz="2300" i="1" spc="-25" dirty="0">
                <a:solidFill>
                  <a:srgbClr val="231F20"/>
                </a:solidFill>
                <a:latin typeface="Arial Narrow"/>
                <a:cs typeface="Arial Narrow"/>
              </a:rPr>
              <a:t>que</a:t>
            </a:r>
            <a:endParaRPr sz="2300" dirty="0">
              <a:latin typeface="Arial Narrow"/>
              <a:cs typeface="Arial Narrow"/>
            </a:endParaRPr>
          </a:p>
        </p:txBody>
      </p:sp>
      <p:sp>
        <p:nvSpPr>
          <p:cNvPr id="45" name="object 45"/>
          <p:cNvSpPr txBox="1"/>
          <p:nvPr/>
        </p:nvSpPr>
        <p:spPr>
          <a:xfrm>
            <a:off x="7928128" y="6683092"/>
            <a:ext cx="10215880"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ses</a:t>
            </a:r>
            <a:r>
              <a:rPr sz="2300" i="1" spc="-125"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150" dirty="0">
                <a:solidFill>
                  <a:srgbClr val="231F20"/>
                </a:solidFill>
                <a:latin typeface="Arial Narrow"/>
                <a:cs typeface="Arial Narrow"/>
              </a:rPr>
              <a:t>messagerie</a:t>
            </a:r>
            <a:r>
              <a:rPr sz="2300" i="1" spc="-125" dirty="0">
                <a:solidFill>
                  <a:srgbClr val="231F20"/>
                </a:solidFill>
                <a:latin typeface="Arial Narrow"/>
                <a:cs typeface="Arial Narrow"/>
              </a:rPr>
              <a:t> </a:t>
            </a:r>
            <a:r>
              <a:rPr sz="2300" i="1" spc="-110" dirty="0">
                <a:solidFill>
                  <a:srgbClr val="231F20"/>
                </a:solidFill>
                <a:latin typeface="Arial Narrow"/>
                <a:cs typeface="Arial Narrow"/>
              </a:rPr>
              <a:t>soient</a:t>
            </a:r>
            <a:r>
              <a:rPr sz="2300" i="1" spc="-120" dirty="0">
                <a:solidFill>
                  <a:srgbClr val="231F20"/>
                </a:solidFill>
                <a:latin typeface="Arial Narrow"/>
                <a:cs typeface="Arial Narrow"/>
              </a:rPr>
              <a:t> </a:t>
            </a:r>
            <a:r>
              <a:rPr sz="2300" i="1" spc="-125" dirty="0">
                <a:solidFill>
                  <a:srgbClr val="231F20"/>
                </a:solidFill>
                <a:latin typeface="Arial Narrow"/>
                <a:cs typeface="Arial Narrow"/>
              </a:rPr>
              <a:t>bien </a:t>
            </a:r>
            <a:r>
              <a:rPr sz="2300" i="1" spc="-135" dirty="0">
                <a:solidFill>
                  <a:srgbClr val="231F20"/>
                </a:solidFill>
                <a:latin typeface="Arial Narrow"/>
                <a:cs typeface="Arial Narrow"/>
              </a:rPr>
              <a:t>sécurisés,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0" dirty="0">
                <a:solidFill>
                  <a:srgbClr val="231F20"/>
                </a:solidFill>
                <a:latin typeface="Arial Narrow"/>
                <a:cs typeface="Arial Narrow"/>
              </a:rPr>
              <a:t> </a:t>
            </a:r>
            <a:r>
              <a:rPr sz="2300" i="1" spc="-90" dirty="0">
                <a:solidFill>
                  <a:srgbClr val="231F20"/>
                </a:solidFill>
                <a:latin typeface="Arial Narrow"/>
                <a:cs typeface="Arial Narrow"/>
              </a:rPr>
              <a:t>activant</a:t>
            </a:r>
            <a:r>
              <a:rPr sz="2300" i="1" spc="-125" dirty="0">
                <a:solidFill>
                  <a:srgbClr val="231F20"/>
                </a:solidFill>
                <a:latin typeface="Arial Narrow"/>
                <a:cs typeface="Arial Narrow"/>
              </a:rPr>
              <a:t> </a:t>
            </a:r>
            <a:r>
              <a:rPr sz="2300" i="1" spc="-110" dirty="0">
                <a:solidFill>
                  <a:srgbClr val="231F20"/>
                </a:solidFill>
                <a:latin typeface="Arial Narrow"/>
                <a:cs typeface="Arial Narrow"/>
              </a:rPr>
              <a:t>toutes</a:t>
            </a:r>
            <a:r>
              <a:rPr sz="2300" i="1" spc="-12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options</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25" dirty="0">
                <a:solidFill>
                  <a:srgbClr val="231F20"/>
                </a:solidFill>
                <a:latin typeface="Arial Narrow"/>
                <a:cs typeface="Arial Narrow"/>
              </a:rPr>
              <a:t> </a:t>
            </a:r>
            <a:r>
              <a:rPr sz="2300" i="1" spc="-135" dirty="0">
                <a:solidFill>
                  <a:srgbClr val="231F20"/>
                </a:solidFill>
                <a:latin typeface="Arial Narrow"/>
                <a:cs typeface="Arial Narrow"/>
              </a:rPr>
              <a:t>disponibles</a:t>
            </a:r>
            <a:r>
              <a:rPr sz="2300" i="1" spc="-120" dirty="0">
                <a:solidFill>
                  <a:srgbClr val="231F20"/>
                </a:solidFill>
                <a:latin typeface="Arial Narrow"/>
                <a:cs typeface="Arial Narrow"/>
              </a:rPr>
              <a:t> </a:t>
            </a:r>
            <a:r>
              <a:rPr sz="2300" i="1" spc="-10" dirty="0">
                <a:solidFill>
                  <a:srgbClr val="231F20"/>
                </a:solidFill>
                <a:latin typeface="Arial Narrow"/>
                <a:cs typeface="Arial Narrow"/>
              </a:rPr>
              <a:t>comme</a:t>
            </a:r>
            <a:endParaRPr sz="2300" dirty="0">
              <a:latin typeface="Arial Narrow"/>
              <a:cs typeface="Arial Narrow"/>
            </a:endParaRPr>
          </a:p>
        </p:txBody>
      </p:sp>
      <p:sp>
        <p:nvSpPr>
          <p:cNvPr id="46" name="object 46"/>
          <p:cNvSpPr txBox="1"/>
          <p:nvPr/>
        </p:nvSpPr>
        <p:spPr>
          <a:xfrm>
            <a:off x="7928128" y="7054725"/>
            <a:ext cx="10155555" cy="377825"/>
          </a:xfrm>
          <a:prstGeom prst="rect">
            <a:avLst/>
          </a:prstGeom>
        </p:spPr>
        <p:txBody>
          <a:bodyPr vert="horz" wrap="square" lIns="0" tIns="13335" rIns="0" bIns="0" rtlCol="0">
            <a:spAutoFit/>
          </a:bodyPr>
          <a:lstStyle/>
          <a:p>
            <a:pPr marL="12700">
              <a:lnSpc>
                <a:spcPct val="100000"/>
              </a:lnSpc>
              <a:spcBef>
                <a:spcPts val="105"/>
              </a:spcBef>
            </a:pPr>
            <a:r>
              <a:rPr sz="2300" i="1" spc="-90" dirty="0">
                <a:solidFill>
                  <a:srgbClr val="231F20"/>
                </a:solidFill>
                <a:latin typeface="Arial Narrow"/>
                <a:cs typeface="Arial Narrow"/>
              </a:rPr>
              <a:t>la</a:t>
            </a:r>
            <a:r>
              <a:rPr sz="2300" i="1" spc="-114" dirty="0">
                <a:solidFill>
                  <a:srgbClr val="231F20"/>
                </a:solidFill>
                <a:latin typeface="Arial Narrow"/>
                <a:cs typeface="Arial Narrow"/>
              </a:rPr>
              <a:t> </a:t>
            </a:r>
            <a:r>
              <a:rPr sz="2300" i="1" spc="-145" dirty="0">
                <a:solidFill>
                  <a:srgbClr val="231F20"/>
                </a:solidFill>
                <a:latin typeface="Arial Narrow"/>
                <a:cs typeface="Arial Narrow"/>
              </a:rPr>
              <a:t>double</a:t>
            </a:r>
            <a:r>
              <a:rPr sz="2300" i="1" spc="-114"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10" dirty="0">
                <a:solidFill>
                  <a:srgbClr val="231F20"/>
                </a:solidFill>
                <a:latin typeface="Arial Narrow"/>
                <a:cs typeface="Arial Narrow"/>
              </a:rPr>
              <a:t> </a:t>
            </a:r>
            <a:r>
              <a:rPr sz="2300" i="1" spc="-75" dirty="0">
                <a:solidFill>
                  <a:srgbClr val="231F20"/>
                </a:solidFill>
                <a:latin typeface="Arial Narrow"/>
                <a:cs typeface="Arial Narrow"/>
              </a:rPr>
              <a:t>et</a:t>
            </a:r>
            <a:r>
              <a:rPr sz="2300" i="1" spc="-114" dirty="0">
                <a:solidFill>
                  <a:srgbClr val="231F20"/>
                </a:solidFill>
                <a:latin typeface="Arial Narrow"/>
                <a:cs typeface="Arial Narrow"/>
              </a:rPr>
              <a:t> </a:t>
            </a:r>
            <a:r>
              <a:rPr sz="2300" i="1" spc="-95" dirty="0">
                <a:solidFill>
                  <a:srgbClr val="231F20"/>
                </a:solidFill>
                <a:latin typeface="Arial Narrow"/>
                <a:cs typeface="Arial Narrow"/>
              </a:rPr>
              <a:t>l’authentification</a:t>
            </a:r>
            <a:r>
              <a:rPr sz="2300" i="1" spc="-114"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1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10" dirty="0">
                <a:solidFill>
                  <a:srgbClr val="231F20"/>
                </a:solidFill>
                <a:latin typeface="Arial Narrow"/>
                <a:cs typeface="Arial Narrow"/>
              </a:rPr>
              <a:t> </a:t>
            </a:r>
            <a:r>
              <a:rPr sz="2300" i="1" spc="-155" dirty="0">
                <a:solidFill>
                  <a:srgbClr val="231F20"/>
                </a:solidFill>
                <a:latin typeface="Arial Narrow"/>
                <a:cs typeface="Arial Narrow"/>
              </a:rPr>
              <a:t>Cette</a:t>
            </a:r>
            <a:r>
              <a:rPr sz="2300" i="1" spc="-114" dirty="0">
                <a:solidFill>
                  <a:srgbClr val="231F20"/>
                </a:solidFill>
                <a:latin typeface="Arial Narrow"/>
                <a:cs typeface="Arial Narrow"/>
              </a:rPr>
              <a:t> considération </a:t>
            </a:r>
            <a:r>
              <a:rPr sz="2300" i="1" spc="-155" dirty="0">
                <a:solidFill>
                  <a:srgbClr val="231F20"/>
                </a:solidFill>
                <a:latin typeface="Arial Narrow"/>
                <a:cs typeface="Arial Narrow"/>
              </a:rPr>
              <a:t>s’applique</a:t>
            </a:r>
            <a:r>
              <a:rPr sz="2300" i="1" spc="-110" dirty="0">
                <a:solidFill>
                  <a:srgbClr val="231F20"/>
                </a:solidFill>
                <a:latin typeface="Arial Narrow"/>
                <a:cs typeface="Arial Narrow"/>
              </a:rPr>
              <a:t> </a:t>
            </a:r>
            <a:r>
              <a:rPr sz="2300" i="1" spc="-150" dirty="0">
                <a:solidFill>
                  <a:srgbClr val="231F20"/>
                </a:solidFill>
                <a:latin typeface="Arial Narrow"/>
                <a:cs typeface="Arial Narrow"/>
              </a:rPr>
              <a:t>également</a:t>
            </a:r>
            <a:r>
              <a:rPr sz="2300" i="1" spc="-114" dirty="0">
                <a:solidFill>
                  <a:srgbClr val="231F20"/>
                </a:solidFill>
                <a:latin typeface="Arial Narrow"/>
                <a:cs typeface="Arial Narrow"/>
              </a:rPr>
              <a:t> </a:t>
            </a:r>
            <a:r>
              <a:rPr sz="2300" i="1" spc="-25" dirty="0">
                <a:solidFill>
                  <a:srgbClr val="231F20"/>
                </a:solidFill>
                <a:latin typeface="Arial Narrow"/>
                <a:cs typeface="Arial Narrow"/>
              </a:rPr>
              <a:t>aux</a:t>
            </a:r>
            <a:endParaRPr sz="2300" dirty="0">
              <a:latin typeface="Arial Narrow"/>
              <a:cs typeface="Arial Narrow"/>
            </a:endParaRPr>
          </a:p>
        </p:txBody>
      </p:sp>
      <p:sp>
        <p:nvSpPr>
          <p:cNvPr id="47" name="object 47"/>
          <p:cNvSpPr txBox="1"/>
          <p:nvPr/>
        </p:nvSpPr>
        <p:spPr>
          <a:xfrm>
            <a:off x="7928128" y="7426359"/>
            <a:ext cx="6630670"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comptes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réseaux</a:t>
            </a:r>
            <a:r>
              <a:rPr sz="2300" i="1" spc="-135" dirty="0">
                <a:solidFill>
                  <a:srgbClr val="231F20"/>
                </a:solidFill>
                <a:latin typeface="Arial Narrow"/>
                <a:cs typeface="Arial Narrow"/>
              </a:rPr>
              <a:t> sociaux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connectés </a:t>
            </a:r>
            <a:r>
              <a:rPr sz="2300" i="1" spc="-150" dirty="0">
                <a:solidFill>
                  <a:srgbClr val="231F20"/>
                </a:solidFill>
                <a:latin typeface="Arial Narrow"/>
                <a:cs typeface="Arial Narrow"/>
              </a:rPr>
              <a:t>aux</a:t>
            </a:r>
            <a:r>
              <a:rPr sz="2300" i="1" spc="-135" dirty="0">
                <a:solidFill>
                  <a:srgbClr val="231F20"/>
                </a:solidFill>
                <a:latin typeface="Arial Narrow"/>
                <a:cs typeface="Arial Narrow"/>
              </a:rPr>
              <a:t> </a:t>
            </a:r>
            <a:r>
              <a:rPr sz="2300" i="1" spc="-80" dirty="0">
                <a:solidFill>
                  <a:srgbClr val="231F20"/>
                </a:solidFill>
                <a:latin typeface="Arial Narrow"/>
                <a:cs typeface="Arial Narrow"/>
              </a:rPr>
              <a:t>applications.</a:t>
            </a:r>
            <a:endParaRPr sz="2300" dirty="0">
              <a:latin typeface="Arial Narrow"/>
              <a:cs typeface="Arial Narrow"/>
            </a:endParaRPr>
          </a:p>
        </p:txBody>
      </p:sp>
      <p:sp>
        <p:nvSpPr>
          <p:cNvPr id="48" name="object 48"/>
          <p:cNvSpPr txBox="1"/>
          <p:nvPr/>
        </p:nvSpPr>
        <p:spPr>
          <a:xfrm>
            <a:off x="7928128" y="7797994"/>
            <a:ext cx="9037320" cy="377825"/>
          </a:xfrm>
          <a:prstGeom prst="rect">
            <a:avLst/>
          </a:prstGeom>
        </p:spPr>
        <p:txBody>
          <a:bodyPr vert="horz" wrap="square" lIns="0" tIns="13335" rIns="0" bIns="0" rtlCol="0">
            <a:spAutoFit/>
          </a:bodyPr>
          <a:lstStyle/>
          <a:p>
            <a:pPr marL="12700">
              <a:lnSpc>
                <a:spcPct val="100000"/>
              </a:lnSpc>
              <a:spcBef>
                <a:spcPts val="105"/>
              </a:spcBef>
            </a:pPr>
            <a:r>
              <a:rPr sz="2300" i="1" spc="-2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05" dirty="0">
                <a:solidFill>
                  <a:srgbClr val="231F20"/>
                </a:solidFill>
                <a:latin typeface="Arial Narrow"/>
                <a:cs typeface="Arial Narrow"/>
              </a:rPr>
              <a:t>fraudeur</a:t>
            </a:r>
            <a:r>
              <a:rPr sz="2300" i="1" spc="-130" dirty="0">
                <a:solidFill>
                  <a:srgbClr val="231F20"/>
                </a:solidFill>
                <a:latin typeface="Arial Narrow"/>
                <a:cs typeface="Arial Narrow"/>
              </a:rPr>
              <a:t> </a:t>
            </a:r>
            <a:r>
              <a:rPr sz="2300" i="1" spc="-90" dirty="0">
                <a:solidFill>
                  <a:srgbClr val="231F20"/>
                </a:solidFill>
                <a:latin typeface="Arial Narrow"/>
                <a:cs typeface="Arial Narrow"/>
              </a:rPr>
              <a:t>qui</a:t>
            </a:r>
            <a:r>
              <a:rPr sz="2300" i="1" spc="-125" dirty="0">
                <a:solidFill>
                  <a:srgbClr val="231F20"/>
                </a:solidFill>
                <a:latin typeface="Arial Narrow"/>
                <a:cs typeface="Arial Narrow"/>
              </a:rPr>
              <a:t> </a:t>
            </a:r>
            <a:r>
              <a:rPr sz="2300" i="1" spc="-105" dirty="0">
                <a:solidFill>
                  <a:srgbClr val="231F20"/>
                </a:solidFill>
                <a:latin typeface="Arial Narrow"/>
                <a:cs typeface="Arial Narrow"/>
              </a:rPr>
              <a:t>accéderait</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compte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messagerie</a:t>
            </a:r>
            <a:r>
              <a:rPr sz="2300" i="1" spc="-125" dirty="0">
                <a:solidFill>
                  <a:srgbClr val="231F20"/>
                </a:solidFill>
                <a:latin typeface="Arial Narrow"/>
                <a:cs typeface="Arial Narrow"/>
              </a:rPr>
              <a:t> </a:t>
            </a:r>
            <a:r>
              <a:rPr sz="2300" i="1" spc="-85" dirty="0">
                <a:solidFill>
                  <a:srgbClr val="231F20"/>
                </a:solidFill>
                <a:latin typeface="Arial Narrow"/>
                <a:cs typeface="Arial Narrow"/>
              </a:rPr>
              <a:t>pourrait</a:t>
            </a:r>
            <a:r>
              <a:rPr sz="2300" i="1" spc="-130" dirty="0">
                <a:solidFill>
                  <a:srgbClr val="231F20"/>
                </a:solidFill>
                <a:latin typeface="Arial Narrow"/>
                <a:cs typeface="Arial Narrow"/>
              </a:rPr>
              <a:t> </a:t>
            </a:r>
            <a:r>
              <a:rPr sz="2300" i="1" spc="-90" dirty="0">
                <a:solidFill>
                  <a:srgbClr val="231F20"/>
                </a:solidFill>
                <a:latin typeface="Arial Narrow"/>
                <a:cs typeface="Arial Narrow"/>
              </a:rPr>
              <a:t>effectuer</a:t>
            </a:r>
            <a:r>
              <a:rPr sz="2300" i="1" spc="-130"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actions</a:t>
            </a:r>
            <a:r>
              <a:rPr sz="2300" i="1" spc="-130" dirty="0">
                <a:solidFill>
                  <a:srgbClr val="231F20"/>
                </a:solidFill>
                <a:latin typeface="Arial Narrow"/>
                <a:cs typeface="Arial Narrow"/>
              </a:rPr>
              <a:t> suivantes </a:t>
            </a:r>
            <a:r>
              <a:rPr sz="2300" i="1" spc="-50" dirty="0">
                <a:solidFill>
                  <a:srgbClr val="231F20"/>
                </a:solidFill>
                <a:latin typeface="Arial Narrow"/>
                <a:cs typeface="Arial Narrow"/>
              </a:rPr>
              <a:t>:</a:t>
            </a:r>
            <a:endParaRPr sz="2300" dirty="0">
              <a:latin typeface="Arial Narrow"/>
              <a:cs typeface="Arial Narrow"/>
            </a:endParaRPr>
          </a:p>
        </p:txBody>
      </p:sp>
      <p:sp>
        <p:nvSpPr>
          <p:cNvPr id="49" name="object 49"/>
          <p:cNvSpPr txBox="1"/>
          <p:nvPr/>
        </p:nvSpPr>
        <p:spPr>
          <a:xfrm>
            <a:off x="7928128" y="8149815"/>
            <a:ext cx="10471785" cy="2255520"/>
          </a:xfrm>
          <a:prstGeom prst="rect">
            <a:avLst/>
          </a:prstGeom>
        </p:spPr>
        <p:txBody>
          <a:bodyPr vert="horz" wrap="square" lIns="0" tIns="33655" rIns="0" bIns="0" rtlCol="0">
            <a:spAutoFit/>
          </a:bodyPr>
          <a:lstStyle/>
          <a:p>
            <a:pPr marL="447675" indent="-435609">
              <a:lnSpc>
                <a:spcPct val="100000"/>
              </a:lnSpc>
              <a:spcBef>
                <a:spcPts val="265"/>
              </a:spcBef>
              <a:buFont typeface="Arial Narrow"/>
              <a:buChar char="•"/>
              <a:tabLst>
                <a:tab pos="447675" algn="l"/>
                <a:tab pos="448309" algn="l"/>
              </a:tabLst>
            </a:pPr>
            <a:r>
              <a:rPr sz="2300" b="1" i="1" spc="-180" dirty="0">
                <a:solidFill>
                  <a:srgbClr val="231F20"/>
                </a:solidFill>
                <a:latin typeface="Arial Narrow"/>
                <a:cs typeface="Arial Narrow"/>
              </a:rPr>
              <a:t>Usurpation</a:t>
            </a:r>
            <a:r>
              <a:rPr sz="2300" b="1" i="1" spc="-130" dirty="0">
                <a:solidFill>
                  <a:srgbClr val="231F20"/>
                </a:solidFill>
                <a:latin typeface="Arial Narrow"/>
                <a:cs typeface="Arial Narrow"/>
              </a:rPr>
              <a:t> </a:t>
            </a:r>
            <a:r>
              <a:rPr sz="2300" b="1" i="1" spc="-155" dirty="0">
                <a:solidFill>
                  <a:srgbClr val="231F20"/>
                </a:solidFill>
                <a:latin typeface="Arial Narrow"/>
                <a:cs typeface="Arial Narrow"/>
              </a:rPr>
              <a:t>d’identité</a:t>
            </a:r>
            <a:r>
              <a:rPr sz="2300" b="1" i="1" spc="-125" dirty="0">
                <a:solidFill>
                  <a:srgbClr val="231F20"/>
                </a:solidFill>
                <a:latin typeface="Arial Narrow"/>
                <a:cs typeface="Arial Narrow"/>
              </a:rPr>
              <a:t> </a:t>
            </a:r>
            <a:r>
              <a:rPr sz="2300" i="1" spc="-135" dirty="0">
                <a:solidFill>
                  <a:srgbClr val="231F20"/>
                </a:solidFill>
                <a:latin typeface="Arial Narrow"/>
                <a:cs typeface="Arial Narrow"/>
              </a:rPr>
              <a:t>grâce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25"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retrouvées</a:t>
            </a:r>
            <a:r>
              <a:rPr sz="2300" i="1" spc="-12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25" dirty="0">
                <a:solidFill>
                  <a:srgbClr val="231F20"/>
                </a:solidFill>
                <a:latin typeface="Arial Narrow"/>
                <a:cs typeface="Arial Narrow"/>
              </a:rPr>
              <a:t> </a:t>
            </a:r>
            <a:r>
              <a:rPr sz="2300" i="1" spc="-95" dirty="0">
                <a:solidFill>
                  <a:srgbClr val="231F20"/>
                </a:solidFill>
                <a:latin typeface="Arial Narrow"/>
                <a:cs typeface="Arial Narrow"/>
              </a:rPr>
              <a:t>mail</a:t>
            </a:r>
            <a:r>
              <a:rPr sz="2300" i="1" spc="-130" dirty="0">
                <a:solidFill>
                  <a:srgbClr val="231F20"/>
                </a:solidFill>
                <a:latin typeface="Arial Narrow"/>
                <a:cs typeface="Arial Narrow"/>
              </a:rPr>
              <a:t> </a:t>
            </a:r>
            <a:r>
              <a:rPr sz="2300" i="1" spc="-135" dirty="0">
                <a:solidFill>
                  <a:srgbClr val="231F20"/>
                </a:solidFill>
                <a:latin typeface="Arial Narrow"/>
                <a:cs typeface="Arial Narrow"/>
              </a:rPr>
              <a:t>(copie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passeport,</a:t>
            </a:r>
            <a:r>
              <a:rPr sz="2300" i="1" spc="-125" dirty="0">
                <a:solidFill>
                  <a:srgbClr val="231F20"/>
                </a:solidFill>
                <a:latin typeface="Arial Narrow"/>
                <a:cs typeface="Arial Narrow"/>
              </a:rPr>
              <a:t> photo</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 dirty="0">
                <a:solidFill>
                  <a:srgbClr val="231F20"/>
                </a:solidFill>
                <a:latin typeface="Arial Narrow"/>
                <a:cs typeface="Arial Narrow"/>
              </a:rPr>
              <a:t>carte</a:t>
            </a:r>
            <a:endParaRPr sz="2300" dirty="0">
              <a:latin typeface="Arial Narrow"/>
              <a:cs typeface="Arial Narrow"/>
            </a:endParaRPr>
          </a:p>
          <a:p>
            <a:pPr marL="471805">
              <a:lnSpc>
                <a:spcPct val="100000"/>
              </a:lnSpc>
              <a:spcBef>
                <a:spcPts val="165"/>
              </a:spcBef>
            </a:pPr>
            <a:r>
              <a:rPr sz="2300" i="1" spc="-160" dirty="0">
                <a:solidFill>
                  <a:srgbClr val="231F20"/>
                </a:solidFill>
                <a:latin typeface="Arial Narrow"/>
                <a:cs typeface="Arial Narrow"/>
              </a:rPr>
              <a:t>bleue,</a:t>
            </a:r>
            <a:r>
              <a:rPr sz="2300" i="1" spc="-125" dirty="0">
                <a:solidFill>
                  <a:srgbClr val="231F20"/>
                </a:solidFill>
                <a:latin typeface="Arial Narrow"/>
                <a:cs typeface="Arial Narrow"/>
              </a:rPr>
              <a:t> </a:t>
            </a:r>
            <a:r>
              <a:rPr sz="2300" i="1" spc="-35" dirty="0">
                <a:solidFill>
                  <a:srgbClr val="231F20"/>
                </a:solidFill>
                <a:latin typeface="Arial Narrow"/>
                <a:cs typeface="Arial Narrow"/>
              </a:rPr>
              <a:t>justificatif</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75" dirty="0">
                <a:solidFill>
                  <a:srgbClr val="231F20"/>
                </a:solidFill>
                <a:latin typeface="Arial Narrow"/>
                <a:cs typeface="Arial Narrow"/>
              </a:rPr>
              <a:t>domicile…).</a:t>
            </a:r>
            <a:endParaRPr sz="2300" dirty="0">
              <a:latin typeface="Arial Narrow"/>
              <a:cs typeface="Arial Narrow"/>
            </a:endParaRPr>
          </a:p>
          <a:p>
            <a:pPr marL="447675" indent="-435609">
              <a:lnSpc>
                <a:spcPct val="100000"/>
              </a:lnSpc>
              <a:spcBef>
                <a:spcPts val="165"/>
              </a:spcBef>
              <a:buFont typeface="Arial Narrow"/>
              <a:buChar char="•"/>
              <a:tabLst>
                <a:tab pos="447675" algn="l"/>
                <a:tab pos="448309" algn="l"/>
              </a:tabLst>
            </a:pPr>
            <a:r>
              <a:rPr sz="2300" b="1" i="1" spc="-185" dirty="0">
                <a:solidFill>
                  <a:srgbClr val="231F20"/>
                </a:solidFill>
                <a:latin typeface="Arial Narrow"/>
                <a:cs typeface="Arial Narrow"/>
              </a:rPr>
              <a:t>Détournement</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de</a:t>
            </a:r>
            <a:r>
              <a:rPr sz="2300" b="1" i="1" spc="-125" dirty="0">
                <a:solidFill>
                  <a:srgbClr val="231F20"/>
                </a:solidFill>
                <a:latin typeface="Arial Narrow"/>
                <a:cs typeface="Arial Narrow"/>
              </a:rPr>
              <a:t> </a:t>
            </a:r>
            <a:r>
              <a:rPr sz="2300" b="1" i="1" spc="-180" dirty="0">
                <a:solidFill>
                  <a:srgbClr val="231F20"/>
                </a:solidFill>
                <a:latin typeface="Arial Narrow"/>
                <a:cs typeface="Arial Narrow"/>
              </a:rPr>
              <a:t>comptes</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en</a:t>
            </a:r>
            <a:r>
              <a:rPr sz="2300" b="1" i="1" spc="-130" dirty="0">
                <a:solidFill>
                  <a:srgbClr val="231F20"/>
                </a:solidFill>
                <a:latin typeface="Arial Narrow"/>
                <a:cs typeface="Arial Narrow"/>
              </a:rPr>
              <a:t> </a:t>
            </a:r>
            <a:r>
              <a:rPr sz="2300" b="1" i="1" spc="-170" dirty="0">
                <a:solidFill>
                  <a:srgbClr val="231F20"/>
                </a:solidFill>
                <a:latin typeface="Arial Narrow"/>
                <a:cs typeface="Arial Narrow"/>
              </a:rPr>
              <a:t>ligne</a:t>
            </a:r>
            <a:r>
              <a:rPr sz="2300" b="1" i="1" spc="-125" dirty="0">
                <a:solidFill>
                  <a:srgbClr val="231F20"/>
                </a:solidFill>
                <a:latin typeface="Arial Narrow"/>
                <a:cs typeface="Arial Narrow"/>
              </a:rPr>
              <a:t> </a:t>
            </a:r>
            <a:r>
              <a:rPr sz="2300" i="1" spc="-135" dirty="0">
                <a:solidFill>
                  <a:srgbClr val="231F20"/>
                </a:solidFill>
                <a:latin typeface="Arial Narrow"/>
                <a:cs typeface="Arial Narrow"/>
              </a:rPr>
              <a:t>grâce</a:t>
            </a:r>
            <a:r>
              <a:rPr sz="2300" i="1" spc="-130" dirty="0">
                <a:solidFill>
                  <a:srgbClr val="231F20"/>
                </a:solidFill>
                <a:latin typeface="Arial Narrow"/>
                <a:cs typeface="Arial Narrow"/>
              </a:rPr>
              <a:t> </a:t>
            </a:r>
            <a:r>
              <a:rPr sz="2300" i="1" spc="-150" dirty="0">
                <a:solidFill>
                  <a:srgbClr val="231F20"/>
                </a:solidFill>
                <a:latin typeface="Arial Narrow"/>
                <a:cs typeface="Arial Narrow"/>
              </a:rPr>
              <a:t>aux</a:t>
            </a:r>
            <a:r>
              <a:rPr sz="2300" i="1" spc="-125" dirty="0">
                <a:solidFill>
                  <a:srgbClr val="231F20"/>
                </a:solidFill>
                <a:latin typeface="Arial Narrow"/>
                <a:cs typeface="Arial Narrow"/>
              </a:rPr>
              <a:t> </a:t>
            </a:r>
            <a:r>
              <a:rPr sz="2300" i="1" spc="-100" dirty="0">
                <a:solidFill>
                  <a:srgbClr val="231F20"/>
                </a:solidFill>
                <a:latin typeface="Arial Narrow"/>
                <a:cs typeface="Arial Narrow"/>
              </a:rPr>
              <a:t>fonctions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80" dirty="0">
                <a:solidFill>
                  <a:srgbClr val="231F20"/>
                </a:solidFill>
                <a:latin typeface="Arial Narrow"/>
                <a:cs typeface="Arial Narrow"/>
              </a:rPr>
              <a:t>réinitialisation</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 dirty="0">
                <a:solidFill>
                  <a:srgbClr val="231F20"/>
                </a:solidFill>
                <a:latin typeface="Arial Narrow"/>
                <a:cs typeface="Arial Narrow"/>
              </a:rPr>
              <a:t>passe.</a:t>
            </a:r>
            <a:endParaRPr sz="2300" dirty="0">
              <a:latin typeface="Arial Narrow"/>
              <a:cs typeface="Arial Narrow"/>
            </a:endParaRPr>
          </a:p>
          <a:p>
            <a:pPr marL="447675" indent="-435609">
              <a:lnSpc>
                <a:spcPct val="100000"/>
              </a:lnSpc>
              <a:spcBef>
                <a:spcPts val="165"/>
              </a:spcBef>
              <a:buFont typeface="Arial Narrow"/>
              <a:buChar char="•"/>
              <a:tabLst>
                <a:tab pos="447675" algn="l"/>
                <a:tab pos="448309" algn="l"/>
              </a:tabLst>
            </a:pPr>
            <a:r>
              <a:rPr sz="2300" b="1" i="1" spc="-210" dirty="0">
                <a:solidFill>
                  <a:srgbClr val="231F20"/>
                </a:solidFill>
                <a:latin typeface="Arial Narrow"/>
                <a:cs typeface="Arial Narrow"/>
              </a:rPr>
              <a:t>Demande</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de</a:t>
            </a:r>
            <a:r>
              <a:rPr sz="2300" b="1" i="1" spc="-130" dirty="0">
                <a:solidFill>
                  <a:srgbClr val="231F20"/>
                </a:solidFill>
                <a:latin typeface="Arial Narrow"/>
                <a:cs typeface="Arial Narrow"/>
              </a:rPr>
              <a:t> </a:t>
            </a:r>
            <a:r>
              <a:rPr sz="2300" b="1" i="1" spc="-180" dirty="0">
                <a:solidFill>
                  <a:srgbClr val="231F20"/>
                </a:solidFill>
                <a:latin typeface="Arial Narrow"/>
                <a:cs typeface="Arial Narrow"/>
              </a:rPr>
              <a:t>rançon</a:t>
            </a:r>
            <a:r>
              <a:rPr sz="2300" b="1"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95" dirty="0">
                <a:solidFill>
                  <a:srgbClr val="231F20"/>
                </a:solidFill>
                <a:latin typeface="Arial Narrow"/>
                <a:cs typeface="Arial Narrow"/>
              </a:rPr>
              <a:t>suite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75" dirty="0">
                <a:solidFill>
                  <a:srgbClr val="231F20"/>
                </a:solidFill>
                <a:latin typeface="Arial Narrow"/>
                <a:cs typeface="Arial Narrow"/>
              </a:rPr>
              <a:t>données</a:t>
            </a:r>
            <a:r>
              <a:rPr sz="2300" i="1" spc="-130" dirty="0">
                <a:solidFill>
                  <a:srgbClr val="231F20"/>
                </a:solidFill>
                <a:latin typeface="Arial Narrow"/>
                <a:cs typeface="Arial Narrow"/>
              </a:rPr>
              <a:t> </a:t>
            </a:r>
            <a:r>
              <a:rPr sz="2300" i="1" spc="-125" dirty="0">
                <a:solidFill>
                  <a:srgbClr val="231F20"/>
                </a:solidFill>
                <a:latin typeface="Arial Narrow"/>
                <a:cs typeface="Arial Narrow"/>
              </a:rPr>
              <a:t>compromettantes </a:t>
            </a:r>
            <a:r>
              <a:rPr sz="2300" i="1" spc="-135" dirty="0">
                <a:solidFill>
                  <a:srgbClr val="231F20"/>
                </a:solidFill>
                <a:latin typeface="Arial Narrow"/>
                <a:cs typeface="Arial Narrow"/>
              </a:rPr>
              <a:t>retrouvées</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25"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30" dirty="0">
                <a:solidFill>
                  <a:srgbClr val="231F20"/>
                </a:solidFill>
                <a:latin typeface="Arial Narrow"/>
                <a:cs typeface="Arial Narrow"/>
              </a:rPr>
              <a:t> </a:t>
            </a:r>
            <a:r>
              <a:rPr sz="2300" i="1" spc="-10" dirty="0">
                <a:solidFill>
                  <a:srgbClr val="231F20"/>
                </a:solidFill>
                <a:latin typeface="Arial Narrow"/>
                <a:cs typeface="Arial Narrow"/>
              </a:rPr>
              <a:t>mail.</a:t>
            </a:r>
            <a:endParaRPr sz="2300" dirty="0">
              <a:latin typeface="Arial Narrow"/>
              <a:cs typeface="Arial Narrow"/>
            </a:endParaRPr>
          </a:p>
          <a:p>
            <a:pPr marL="447675" indent="-435609">
              <a:lnSpc>
                <a:spcPct val="100000"/>
              </a:lnSpc>
              <a:spcBef>
                <a:spcPts val="170"/>
              </a:spcBef>
              <a:buFont typeface="Arial Narrow"/>
              <a:buChar char="•"/>
              <a:tabLst>
                <a:tab pos="447675" algn="l"/>
                <a:tab pos="448309" algn="l"/>
              </a:tabLst>
            </a:pPr>
            <a:r>
              <a:rPr sz="2300" b="1" i="1" spc="-200" dirty="0">
                <a:solidFill>
                  <a:srgbClr val="231F20"/>
                </a:solidFill>
                <a:latin typeface="Arial Narrow"/>
                <a:cs typeface="Arial Narrow"/>
              </a:rPr>
              <a:t>Ajout</a:t>
            </a:r>
            <a:r>
              <a:rPr sz="2300" b="1" i="1" spc="-135" dirty="0">
                <a:solidFill>
                  <a:srgbClr val="231F20"/>
                </a:solidFill>
                <a:latin typeface="Arial Narrow"/>
                <a:cs typeface="Arial Narrow"/>
              </a:rPr>
              <a:t> </a:t>
            </a:r>
            <a:r>
              <a:rPr sz="2300" b="1" i="1" spc="-210" dirty="0">
                <a:solidFill>
                  <a:srgbClr val="231F20"/>
                </a:solidFill>
                <a:latin typeface="Arial Narrow"/>
                <a:cs typeface="Arial Narrow"/>
              </a:rPr>
              <a:t>d’une</a:t>
            </a:r>
            <a:r>
              <a:rPr sz="2300" b="1" i="1" spc="-130" dirty="0">
                <a:solidFill>
                  <a:srgbClr val="231F20"/>
                </a:solidFill>
                <a:latin typeface="Arial Narrow"/>
                <a:cs typeface="Arial Narrow"/>
              </a:rPr>
              <a:t> </a:t>
            </a:r>
            <a:r>
              <a:rPr sz="2300" b="1" i="1" spc="-145" dirty="0">
                <a:solidFill>
                  <a:srgbClr val="231F20"/>
                </a:solidFill>
                <a:latin typeface="Arial Narrow"/>
                <a:cs typeface="Arial Narrow"/>
              </a:rPr>
              <a:t>redirection</a:t>
            </a:r>
            <a:r>
              <a:rPr sz="2300" b="1" i="1" spc="-130" dirty="0">
                <a:solidFill>
                  <a:srgbClr val="231F20"/>
                </a:solidFill>
                <a:latin typeface="Arial Narrow"/>
                <a:cs typeface="Arial Narrow"/>
              </a:rPr>
              <a:t> </a:t>
            </a:r>
            <a:r>
              <a:rPr sz="2300" b="1" i="1" spc="-175" dirty="0">
                <a:solidFill>
                  <a:srgbClr val="231F20"/>
                </a:solidFill>
                <a:latin typeface="Arial Narrow"/>
                <a:cs typeface="Arial Narrow"/>
              </a:rPr>
              <a:t>de</a:t>
            </a:r>
            <a:r>
              <a:rPr sz="2300" b="1" i="1" spc="-135" dirty="0">
                <a:solidFill>
                  <a:srgbClr val="231F20"/>
                </a:solidFill>
                <a:latin typeface="Arial Narrow"/>
                <a:cs typeface="Arial Narrow"/>
              </a:rPr>
              <a:t> </a:t>
            </a:r>
            <a:r>
              <a:rPr sz="2300" b="1" i="1" spc="-150" dirty="0">
                <a:solidFill>
                  <a:srgbClr val="231F20"/>
                </a:solidFill>
                <a:latin typeface="Arial Narrow"/>
                <a:cs typeface="Arial Narrow"/>
              </a:rPr>
              <a:t>mail</a:t>
            </a:r>
            <a:r>
              <a:rPr sz="2300" b="1" i="1" spc="-130" dirty="0">
                <a:solidFill>
                  <a:srgbClr val="231F20"/>
                </a:solidFill>
                <a:latin typeface="Arial Narrow"/>
                <a:cs typeface="Arial Narrow"/>
              </a:rPr>
              <a:t> </a:t>
            </a:r>
            <a:r>
              <a:rPr sz="2300" i="1" spc="-150" dirty="0">
                <a:solidFill>
                  <a:srgbClr val="231F20"/>
                </a:solidFill>
                <a:latin typeface="Arial Narrow"/>
                <a:cs typeface="Arial Narrow"/>
              </a:rPr>
              <a:t>(souvent</a:t>
            </a:r>
            <a:r>
              <a:rPr sz="2300" i="1" spc="-130" dirty="0">
                <a:solidFill>
                  <a:srgbClr val="231F20"/>
                </a:solidFill>
                <a:latin typeface="Arial Narrow"/>
                <a:cs typeface="Arial Narrow"/>
              </a:rPr>
              <a:t> </a:t>
            </a:r>
            <a:r>
              <a:rPr sz="2300" i="1" spc="-155" dirty="0">
                <a:solidFill>
                  <a:srgbClr val="231F20"/>
                </a:solidFill>
                <a:latin typeface="Arial Narrow"/>
                <a:cs typeface="Arial Narrow"/>
              </a:rPr>
              <a:t>non</a:t>
            </a:r>
            <a:r>
              <a:rPr sz="2300" i="1" spc="-135" dirty="0">
                <a:solidFill>
                  <a:srgbClr val="231F20"/>
                </a:solidFill>
                <a:latin typeface="Arial Narrow"/>
                <a:cs typeface="Arial Narrow"/>
              </a:rPr>
              <a:t> </a:t>
            </a:r>
            <a:r>
              <a:rPr sz="2300" i="1" spc="-85" dirty="0">
                <a:solidFill>
                  <a:srgbClr val="231F20"/>
                </a:solidFill>
                <a:latin typeface="Arial Narrow"/>
                <a:cs typeface="Arial Narrow"/>
              </a:rPr>
              <a:t>vérifiée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après</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compromission</a:t>
            </a:r>
            <a:r>
              <a:rPr sz="2300" i="1" spc="-130" dirty="0">
                <a:solidFill>
                  <a:srgbClr val="231F20"/>
                </a:solidFill>
                <a:latin typeface="Arial Narrow"/>
                <a:cs typeface="Arial Narrow"/>
              </a:rPr>
              <a:t> </a:t>
            </a:r>
            <a:r>
              <a:rPr sz="2300" i="1" spc="-170" dirty="0">
                <a:solidFill>
                  <a:srgbClr val="231F20"/>
                </a:solidFill>
                <a:latin typeface="Arial Narrow"/>
                <a:cs typeface="Arial Narrow"/>
              </a:rPr>
              <a:t>d’une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boîte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mail)</a:t>
            </a:r>
            <a:r>
              <a:rPr sz="2300" i="1" spc="-130" dirty="0">
                <a:solidFill>
                  <a:srgbClr val="231F20"/>
                </a:solidFill>
                <a:latin typeface="Arial Narrow"/>
                <a:cs typeface="Arial Narrow"/>
              </a:rPr>
              <a:t> </a:t>
            </a:r>
            <a:r>
              <a:rPr sz="2300" i="1" spc="-60" dirty="0">
                <a:solidFill>
                  <a:srgbClr val="231F20"/>
                </a:solidFill>
                <a:latin typeface="Arial Narrow"/>
                <a:cs typeface="Arial Narrow"/>
              </a:rPr>
              <a: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35" dirty="0">
                <a:solidFill>
                  <a:srgbClr val="231F20"/>
                </a:solidFill>
                <a:latin typeface="Arial Narrow"/>
                <a:cs typeface="Arial Narrow"/>
              </a:rPr>
              <a:t> </a:t>
            </a:r>
            <a:r>
              <a:rPr sz="2300" i="1" spc="-10" dirty="0">
                <a:solidFill>
                  <a:srgbClr val="231F20"/>
                </a:solidFill>
                <a:latin typeface="Arial Narrow"/>
                <a:cs typeface="Arial Narrow"/>
              </a:rPr>
              <a:t>mails</a:t>
            </a:r>
            <a:endParaRPr sz="2300" dirty="0">
              <a:latin typeface="Arial Narrow"/>
              <a:cs typeface="Arial Narrow"/>
            </a:endParaRPr>
          </a:p>
          <a:p>
            <a:pPr marL="471805">
              <a:lnSpc>
                <a:spcPct val="100000"/>
              </a:lnSpc>
              <a:spcBef>
                <a:spcPts val="165"/>
              </a:spcBef>
            </a:pPr>
            <a:r>
              <a:rPr sz="2300" i="1" spc="-105" dirty="0">
                <a:solidFill>
                  <a:srgbClr val="231F20"/>
                </a:solidFill>
                <a:latin typeface="Arial Narrow"/>
                <a:cs typeface="Arial Narrow"/>
              </a:rPr>
              <a:t>continuent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50" dirty="0">
                <a:solidFill>
                  <a:srgbClr val="231F20"/>
                </a:solidFill>
                <a:latin typeface="Arial Narrow"/>
                <a:cs typeface="Arial Narrow"/>
              </a:rPr>
              <a:t>fuiter</a:t>
            </a:r>
            <a:r>
              <a:rPr sz="2300" i="1" spc="-135" dirty="0">
                <a:solidFill>
                  <a:srgbClr val="231F20"/>
                </a:solidFill>
                <a:latin typeface="Arial Narrow"/>
                <a:cs typeface="Arial Narrow"/>
              </a:rPr>
              <a:t> malgré</a:t>
            </a:r>
            <a:r>
              <a:rPr sz="2300" i="1" spc="-130" dirty="0">
                <a:solidFill>
                  <a:srgbClr val="231F20"/>
                </a:solidFill>
                <a:latin typeface="Arial Narrow"/>
                <a:cs typeface="Arial Narrow"/>
              </a:rPr>
              <a:t> </a:t>
            </a:r>
            <a:r>
              <a:rPr sz="2300" i="1" spc="-70" dirty="0">
                <a:solidFill>
                  <a:srgbClr val="231F20"/>
                </a:solidFill>
                <a:latin typeface="Arial Narrow"/>
                <a:cs typeface="Arial Narrow"/>
              </a:rPr>
              <a:t>tout</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changement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20" dirty="0">
                <a:solidFill>
                  <a:srgbClr val="231F20"/>
                </a:solidFill>
                <a:latin typeface="Arial Narrow"/>
                <a:cs typeface="Arial Narrow"/>
              </a:rPr>
              <a:t>ultérieur…</a:t>
            </a:r>
            <a:endParaRPr sz="2300" dirty="0">
              <a:latin typeface="Arial Narrow"/>
              <a:cs typeface="Arial Narrow"/>
            </a:endParaRPr>
          </a:p>
        </p:txBody>
      </p:sp>
      <p:sp>
        <p:nvSpPr>
          <p:cNvPr id="50" name="object 50"/>
          <p:cNvSpPr txBox="1"/>
          <p:nvPr/>
        </p:nvSpPr>
        <p:spPr>
          <a:xfrm>
            <a:off x="2759682" y="8998515"/>
            <a:ext cx="4358005" cy="949325"/>
          </a:xfrm>
          <a:prstGeom prst="rect">
            <a:avLst/>
          </a:prstGeom>
        </p:spPr>
        <p:txBody>
          <a:bodyPr vert="horz" wrap="square" lIns="0" tIns="30480" rIns="0" bIns="0" rtlCol="0">
            <a:spAutoFit/>
          </a:bodyPr>
          <a:lstStyle/>
          <a:p>
            <a:pPr marL="12700" marR="5080">
              <a:lnSpc>
                <a:spcPts val="2400"/>
              </a:lnSpc>
              <a:spcBef>
                <a:spcPts val="240"/>
              </a:spcBef>
            </a:pPr>
            <a:r>
              <a:rPr sz="2050" dirty="0">
                <a:solidFill>
                  <a:srgbClr val="231F20"/>
                </a:solidFill>
                <a:latin typeface="Calibri"/>
                <a:cs typeface="Calibri"/>
              </a:rPr>
              <a:t>(D’après</a:t>
            </a:r>
            <a:r>
              <a:rPr sz="2050" spc="170" dirty="0">
                <a:solidFill>
                  <a:srgbClr val="231F20"/>
                </a:solidFill>
                <a:latin typeface="Calibri"/>
                <a:cs typeface="Calibri"/>
              </a:rPr>
              <a:t> </a:t>
            </a:r>
            <a:r>
              <a:rPr sz="2050" dirty="0">
                <a:solidFill>
                  <a:srgbClr val="231F20"/>
                </a:solidFill>
                <a:latin typeface="Calibri"/>
                <a:cs typeface="Calibri"/>
              </a:rPr>
              <a:t>l’infographie</a:t>
            </a:r>
            <a:r>
              <a:rPr sz="2050" spc="170" dirty="0">
                <a:solidFill>
                  <a:srgbClr val="231F20"/>
                </a:solidFill>
                <a:latin typeface="Calibri"/>
                <a:cs typeface="Calibri"/>
              </a:rPr>
              <a:t> </a:t>
            </a:r>
            <a:r>
              <a:rPr sz="2050" spc="120" dirty="0">
                <a:solidFill>
                  <a:srgbClr val="231F20"/>
                </a:solidFill>
                <a:latin typeface="Calibri"/>
                <a:cs typeface="Calibri"/>
              </a:rPr>
              <a:t>CNIL</a:t>
            </a:r>
            <a:r>
              <a:rPr sz="2050" spc="170" dirty="0">
                <a:solidFill>
                  <a:srgbClr val="231F20"/>
                </a:solidFill>
                <a:latin typeface="Calibri"/>
                <a:cs typeface="Calibri"/>
              </a:rPr>
              <a:t> </a:t>
            </a:r>
            <a:r>
              <a:rPr sz="2050" spc="80" dirty="0">
                <a:solidFill>
                  <a:srgbClr val="231F20"/>
                </a:solidFill>
                <a:latin typeface="Calibri"/>
                <a:cs typeface="Calibri"/>
              </a:rPr>
              <a:t>«</a:t>
            </a:r>
            <a:r>
              <a:rPr sz="2050" spc="185" dirty="0">
                <a:solidFill>
                  <a:srgbClr val="231F20"/>
                </a:solidFill>
                <a:latin typeface="Calibri"/>
                <a:cs typeface="Calibri"/>
              </a:rPr>
              <a:t> </a:t>
            </a:r>
            <a:r>
              <a:rPr sz="2050" spc="-10" dirty="0">
                <a:solidFill>
                  <a:srgbClr val="205E9E"/>
                </a:solidFill>
                <a:latin typeface="Calibri"/>
                <a:cs typeface="Calibri"/>
                <a:hlinkClick r:id="rId3"/>
              </a:rPr>
              <a:t>Pourquoi</a:t>
            </a:r>
            <a:r>
              <a:rPr sz="2050" spc="-10" dirty="0">
                <a:solidFill>
                  <a:srgbClr val="205E9E"/>
                </a:solidFill>
                <a:latin typeface="Calibri"/>
                <a:cs typeface="Calibri"/>
              </a:rPr>
              <a:t> </a:t>
            </a:r>
            <a:r>
              <a:rPr sz="2050" u="sng" spc="55" dirty="0">
                <a:solidFill>
                  <a:srgbClr val="205E9E"/>
                </a:solidFill>
                <a:uFill>
                  <a:solidFill>
                    <a:srgbClr val="205E9E"/>
                  </a:solidFill>
                </a:uFill>
                <a:latin typeface="Calibri"/>
                <a:cs typeface="Calibri"/>
                <a:hlinkClick r:id="rId3"/>
              </a:rPr>
              <a:t>sécuriser </a:t>
            </a:r>
            <a:r>
              <a:rPr sz="2050" u="sng" dirty="0">
                <a:solidFill>
                  <a:srgbClr val="205E9E"/>
                </a:solidFill>
                <a:uFill>
                  <a:solidFill>
                    <a:srgbClr val="205E9E"/>
                  </a:solidFill>
                </a:uFill>
                <a:latin typeface="Calibri"/>
                <a:cs typeface="Calibri"/>
                <a:hlinkClick r:id="rId3"/>
              </a:rPr>
              <a:t>au</a:t>
            </a:r>
            <a:r>
              <a:rPr sz="2050" u="sng" spc="65"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maximum</a:t>
            </a:r>
            <a:r>
              <a:rPr sz="2050" u="sng" spc="55" dirty="0">
                <a:solidFill>
                  <a:srgbClr val="205E9E"/>
                </a:solidFill>
                <a:uFill>
                  <a:solidFill>
                    <a:srgbClr val="205E9E"/>
                  </a:solidFill>
                </a:uFill>
                <a:latin typeface="Calibri"/>
                <a:cs typeface="Calibri"/>
                <a:hlinkClick r:id="rId3"/>
              </a:rPr>
              <a:t> le </a:t>
            </a:r>
            <a:r>
              <a:rPr sz="2050" u="sng" dirty="0">
                <a:solidFill>
                  <a:srgbClr val="205E9E"/>
                </a:solidFill>
                <a:uFill>
                  <a:solidFill>
                    <a:srgbClr val="205E9E"/>
                  </a:solidFill>
                </a:uFill>
                <a:latin typeface="Calibri"/>
                <a:cs typeface="Calibri"/>
                <a:hlinkClick r:id="rId3"/>
              </a:rPr>
              <a:t>mot</a:t>
            </a:r>
            <a:r>
              <a:rPr sz="2050" u="sng" spc="75"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de</a:t>
            </a:r>
            <a:r>
              <a:rPr sz="2050" u="sng" spc="7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passe</a:t>
            </a:r>
            <a:r>
              <a:rPr sz="2050" u="sng" spc="90" dirty="0">
                <a:solidFill>
                  <a:srgbClr val="205E9E"/>
                </a:solidFill>
                <a:uFill>
                  <a:solidFill>
                    <a:srgbClr val="205E9E"/>
                  </a:solidFill>
                </a:uFill>
                <a:latin typeface="Calibri"/>
                <a:cs typeface="Calibri"/>
                <a:hlinkClick r:id="rId3"/>
              </a:rPr>
              <a:t> </a:t>
            </a:r>
            <a:r>
              <a:rPr sz="2050" spc="90" dirty="0">
                <a:solidFill>
                  <a:srgbClr val="205E9E"/>
                </a:solidFill>
                <a:latin typeface="Calibri"/>
                <a:cs typeface="Calibri"/>
              </a:rPr>
              <a:t> </a:t>
            </a:r>
            <a:r>
              <a:rPr sz="2050" u="sng" dirty="0">
                <a:solidFill>
                  <a:srgbClr val="205E9E"/>
                </a:solidFill>
                <a:uFill>
                  <a:solidFill>
                    <a:srgbClr val="205E9E"/>
                  </a:solidFill>
                </a:uFill>
                <a:latin typeface="Calibri"/>
                <a:cs typeface="Calibri"/>
                <a:hlinkClick r:id="rId3"/>
              </a:rPr>
              <a:t>de</a:t>
            </a:r>
            <a:r>
              <a:rPr sz="2050" u="sng" spc="-3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votre</a:t>
            </a:r>
            <a:r>
              <a:rPr sz="2050" u="sng" spc="-2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boîte</a:t>
            </a:r>
            <a:r>
              <a:rPr sz="2050" u="sng" spc="-20"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mail</a:t>
            </a:r>
            <a:r>
              <a:rPr sz="2050" u="sng" spc="-25"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a:t>
            </a:r>
            <a:r>
              <a:rPr sz="2050" spc="425" dirty="0">
                <a:solidFill>
                  <a:srgbClr val="205E9E"/>
                </a:solidFill>
                <a:latin typeface="Calibri"/>
                <a:cs typeface="Calibri"/>
              </a:rPr>
              <a:t> </a:t>
            </a:r>
            <a:r>
              <a:rPr sz="2050" spc="40" dirty="0">
                <a:solidFill>
                  <a:srgbClr val="231F20"/>
                </a:solidFill>
                <a:latin typeface="Calibri"/>
                <a:cs typeface="Calibri"/>
              </a:rPr>
              <a:t>»)</a:t>
            </a:r>
            <a:endParaRPr sz="2050" dirty="0">
              <a:latin typeface="Calibri"/>
              <a:cs typeface="Calibri"/>
            </a:endParaRPr>
          </a:p>
        </p:txBody>
      </p:sp>
      <p:grpSp>
        <p:nvGrpSpPr>
          <p:cNvPr id="51" name="object 51"/>
          <p:cNvGrpSpPr/>
          <p:nvPr/>
        </p:nvGrpSpPr>
        <p:grpSpPr>
          <a:xfrm>
            <a:off x="867334" y="3240100"/>
            <a:ext cx="5582920" cy="3279775"/>
            <a:chOff x="867334" y="3240100"/>
            <a:chExt cx="5582920" cy="3279775"/>
          </a:xfrm>
        </p:grpSpPr>
        <p:sp>
          <p:nvSpPr>
            <p:cNvPr id="52" name="object 52"/>
            <p:cNvSpPr/>
            <p:nvPr/>
          </p:nvSpPr>
          <p:spPr>
            <a:xfrm>
              <a:off x="867334" y="3240100"/>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53" name="object 53"/>
            <p:cNvSpPr/>
            <p:nvPr/>
          </p:nvSpPr>
          <p:spPr>
            <a:xfrm>
              <a:off x="993828" y="3366584"/>
              <a:ext cx="5267325" cy="2962910"/>
            </a:xfrm>
            <a:custGeom>
              <a:avLst/>
              <a:gdLst/>
              <a:ahLst/>
              <a:cxnLst/>
              <a:rect l="l" t="t" r="r" b="b"/>
              <a:pathLst>
                <a:path w="5267325" h="2962910">
                  <a:moveTo>
                    <a:pt x="5118587" y="0"/>
                  </a:moveTo>
                  <a:lnTo>
                    <a:pt x="148403" y="0"/>
                  </a:ln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close/>
                </a:path>
              </a:pathLst>
            </a:custGeom>
            <a:solidFill>
              <a:srgbClr val="FFFFFF"/>
            </a:solidFill>
          </p:spPr>
          <p:txBody>
            <a:bodyPr wrap="square" lIns="0" tIns="0" rIns="0" bIns="0" rtlCol="0"/>
            <a:lstStyle/>
            <a:p>
              <a:endParaRPr dirty="0"/>
            </a:p>
          </p:txBody>
        </p:sp>
        <p:sp>
          <p:nvSpPr>
            <p:cNvPr id="54" name="object 54"/>
            <p:cNvSpPr/>
            <p:nvPr/>
          </p:nvSpPr>
          <p:spPr>
            <a:xfrm>
              <a:off x="993823" y="3785399"/>
              <a:ext cx="5267325" cy="2544445"/>
            </a:xfrm>
            <a:custGeom>
              <a:avLst/>
              <a:gdLst/>
              <a:ahLst/>
              <a:cxnLst/>
              <a:rect l="l" t="t" r="r" b="b"/>
              <a:pathLst>
                <a:path w="5267325" h="2544445">
                  <a:moveTo>
                    <a:pt x="5018044" y="684040"/>
                  </a:moveTo>
                  <a:lnTo>
                    <a:pt x="123398" y="684040"/>
                  </a:lnTo>
                  <a:lnTo>
                    <a:pt x="171386" y="682998"/>
                  </a:lnTo>
                  <a:lnTo>
                    <a:pt x="218587" y="680568"/>
                  </a:lnTo>
                  <a:lnTo>
                    <a:pt x="265046" y="676804"/>
                  </a:lnTo>
                  <a:lnTo>
                    <a:pt x="310808" y="671760"/>
                  </a:lnTo>
                  <a:lnTo>
                    <a:pt x="355917" y="665488"/>
                  </a:lnTo>
                  <a:lnTo>
                    <a:pt x="400418" y="658043"/>
                  </a:lnTo>
                  <a:lnTo>
                    <a:pt x="444355" y="649477"/>
                  </a:lnTo>
                  <a:lnTo>
                    <a:pt x="487772" y="639844"/>
                  </a:lnTo>
                  <a:lnTo>
                    <a:pt x="530715" y="629197"/>
                  </a:lnTo>
                  <a:lnTo>
                    <a:pt x="573228" y="617590"/>
                  </a:lnTo>
                  <a:lnTo>
                    <a:pt x="615355" y="605076"/>
                  </a:lnTo>
                  <a:lnTo>
                    <a:pt x="657141" y="591708"/>
                  </a:lnTo>
                  <a:lnTo>
                    <a:pt x="698630" y="577540"/>
                  </a:lnTo>
                  <a:lnTo>
                    <a:pt x="739867" y="562625"/>
                  </a:lnTo>
                  <a:lnTo>
                    <a:pt x="780896" y="547016"/>
                  </a:lnTo>
                  <a:lnTo>
                    <a:pt x="821762" y="530767"/>
                  </a:lnTo>
                  <a:lnTo>
                    <a:pt x="862510" y="513931"/>
                  </a:lnTo>
                  <a:lnTo>
                    <a:pt x="903184" y="496561"/>
                  </a:lnTo>
                  <a:lnTo>
                    <a:pt x="943828" y="478711"/>
                  </a:lnTo>
                  <a:lnTo>
                    <a:pt x="1025206" y="441784"/>
                  </a:lnTo>
                  <a:lnTo>
                    <a:pt x="1358444" y="285538"/>
                  </a:lnTo>
                  <a:lnTo>
                    <a:pt x="1445465" y="246475"/>
                  </a:lnTo>
                  <a:lnTo>
                    <a:pt x="1489778" y="227237"/>
                  </a:lnTo>
                  <a:lnTo>
                    <a:pt x="1534684" y="208266"/>
                  </a:lnTo>
                  <a:lnTo>
                    <a:pt x="1580229" y="189615"/>
                  </a:lnTo>
                  <a:lnTo>
                    <a:pt x="1626456" y="171337"/>
                  </a:lnTo>
                  <a:lnTo>
                    <a:pt x="1673412" y="153487"/>
                  </a:lnTo>
                  <a:lnTo>
                    <a:pt x="1721139" y="136116"/>
                  </a:lnTo>
                  <a:lnTo>
                    <a:pt x="1769682" y="119278"/>
                  </a:lnTo>
                  <a:lnTo>
                    <a:pt x="1819087" y="103028"/>
                  </a:lnTo>
                  <a:lnTo>
                    <a:pt x="1869397" y="87418"/>
                  </a:lnTo>
                  <a:lnTo>
                    <a:pt x="1920657" y="72501"/>
                  </a:lnTo>
                  <a:lnTo>
                    <a:pt x="1963258" y="61288"/>
                  </a:lnTo>
                  <a:lnTo>
                    <a:pt x="2007478" y="51116"/>
                  </a:lnTo>
                  <a:lnTo>
                    <a:pt x="2053214" y="41957"/>
                  </a:lnTo>
                  <a:lnTo>
                    <a:pt x="2100363" y="33783"/>
                  </a:lnTo>
                  <a:lnTo>
                    <a:pt x="2148823" y="26568"/>
                  </a:lnTo>
                  <a:lnTo>
                    <a:pt x="2198491" y="20282"/>
                  </a:lnTo>
                  <a:lnTo>
                    <a:pt x="2249263" y="14898"/>
                  </a:lnTo>
                  <a:lnTo>
                    <a:pt x="2301038" y="10390"/>
                  </a:lnTo>
                  <a:lnTo>
                    <a:pt x="2353712" y="6728"/>
                  </a:lnTo>
                  <a:lnTo>
                    <a:pt x="2407182" y="3886"/>
                  </a:lnTo>
                  <a:lnTo>
                    <a:pt x="2461346" y="1836"/>
                  </a:lnTo>
                  <a:lnTo>
                    <a:pt x="2516100" y="549"/>
                  </a:lnTo>
                  <a:lnTo>
                    <a:pt x="2571343" y="0"/>
                  </a:lnTo>
                  <a:lnTo>
                    <a:pt x="2626971" y="158"/>
                  </a:lnTo>
                  <a:lnTo>
                    <a:pt x="2682881" y="998"/>
                  </a:lnTo>
                  <a:lnTo>
                    <a:pt x="2738972" y="2492"/>
                  </a:lnTo>
                  <a:lnTo>
                    <a:pt x="2795139" y="4611"/>
                  </a:lnTo>
                  <a:lnTo>
                    <a:pt x="2851280" y="7329"/>
                  </a:lnTo>
                  <a:lnTo>
                    <a:pt x="2963072" y="14447"/>
                  </a:lnTo>
                  <a:lnTo>
                    <a:pt x="3073528" y="23626"/>
                  </a:lnTo>
                  <a:lnTo>
                    <a:pt x="3181824" y="34645"/>
                  </a:lnTo>
                  <a:lnTo>
                    <a:pt x="3287137" y="47281"/>
                  </a:lnTo>
                  <a:lnTo>
                    <a:pt x="3388645" y="61314"/>
                  </a:lnTo>
                  <a:lnTo>
                    <a:pt x="3485527" y="76523"/>
                  </a:lnTo>
                  <a:lnTo>
                    <a:pt x="3531976" y="84499"/>
                  </a:lnTo>
                  <a:lnTo>
                    <a:pt x="3576959" y="92685"/>
                  </a:lnTo>
                  <a:lnTo>
                    <a:pt x="3620374" y="101055"/>
                  </a:lnTo>
                  <a:lnTo>
                    <a:pt x="3662119" y="109581"/>
                  </a:lnTo>
                  <a:lnTo>
                    <a:pt x="3702090" y="118234"/>
                  </a:lnTo>
                  <a:lnTo>
                    <a:pt x="3740185" y="126988"/>
                  </a:lnTo>
                  <a:lnTo>
                    <a:pt x="3810334" y="144686"/>
                  </a:lnTo>
                  <a:lnTo>
                    <a:pt x="3885509" y="166782"/>
                  </a:lnTo>
                  <a:lnTo>
                    <a:pt x="3928666" y="181224"/>
                  </a:lnTo>
                  <a:lnTo>
                    <a:pt x="3971668" y="196810"/>
                  </a:lnTo>
                  <a:lnTo>
                    <a:pt x="4014528" y="213446"/>
                  </a:lnTo>
                  <a:lnTo>
                    <a:pt x="4057258" y="231042"/>
                  </a:lnTo>
                  <a:lnTo>
                    <a:pt x="4099873" y="249506"/>
                  </a:lnTo>
                  <a:lnTo>
                    <a:pt x="4142385" y="268746"/>
                  </a:lnTo>
                  <a:lnTo>
                    <a:pt x="4184807" y="288670"/>
                  </a:lnTo>
                  <a:lnTo>
                    <a:pt x="4227153" y="309186"/>
                  </a:lnTo>
                  <a:lnTo>
                    <a:pt x="4269436" y="330204"/>
                  </a:lnTo>
                  <a:lnTo>
                    <a:pt x="4607017" y="505365"/>
                  </a:lnTo>
                  <a:lnTo>
                    <a:pt x="4649327" y="526762"/>
                  </a:lnTo>
                  <a:lnTo>
                    <a:pt x="4691707" y="547743"/>
                  </a:lnTo>
                  <a:lnTo>
                    <a:pt x="4734170" y="568215"/>
                  </a:lnTo>
                  <a:lnTo>
                    <a:pt x="4776728" y="588088"/>
                  </a:lnTo>
                  <a:lnTo>
                    <a:pt x="4819395" y="607268"/>
                  </a:lnTo>
                  <a:lnTo>
                    <a:pt x="4862184" y="625666"/>
                  </a:lnTo>
                  <a:lnTo>
                    <a:pt x="4905109" y="643188"/>
                  </a:lnTo>
                  <a:lnTo>
                    <a:pt x="4948182" y="659744"/>
                  </a:lnTo>
                  <a:lnTo>
                    <a:pt x="4991417" y="675240"/>
                  </a:lnTo>
                  <a:lnTo>
                    <a:pt x="5018044" y="684040"/>
                  </a:lnTo>
                  <a:close/>
                </a:path>
                <a:path w="5267325" h="2544445">
                  <a:moveTo>
                    <a:pt x="1822192" y="2543863"/>
                  </a:moveTo>
                  <a:lnTo>
                    <a:pt x="146780" y="2543863"/>
                  </a:lnTo>
                  <a:lnTo>
                    <a:pt x="100326" y="2535912"/>
                  </a:lnTo>
                  <a:lnTo>
                    <a:pt x="60025" y="2514700"/>
                  </a:lnTo>
                  <a:lnTo>
                    <a:pt x="28274" y="2482624"/>
                  </a:lnTo>
                  <a:lnTo>
                    <a:pt x="7467" y="2442081"/>
                  </a:lnTo>
                  <a:lnTo>
                    <a:pt x="0" y="2395470"/>
                  </a:lnTo>
                  <a:lnTo>
                    <a:pt x="0" y="680060"/>
                  </a:lnTo>
                  <a:lnTo>
                    <a:pt x="24885" y="681751"/>
                  </a:lnTo>
                  <a:lnTo>
                    <a:pt x="74579" y="683643"/>
                  </a:lnTo>
                  <a:lnTo>
                    <a:pt x="5018044" y="684040"/>
                  </a:lnTo>
                  <a:lnTo>
                    <a:pt x="5034827" y="689587"/>
                  </a:lnTo>
                  <a:lnTo>
                    <a:pt x="5078425" y="702692"/>
                  </a:lnTo>
                  <a:lnTo>
                    <a:pt x="5122225" y="714462"/>
                  </a:lnTo>
                  <a:lnTo>
                    <a:pt x="5166240" y="724808"/>
                  </a:lnTo>
                  <a:lnTo>
                    <a:pt x="5210482" y="733636"/>
                  </a:lnTo>
                  <a:lnTo>
                    <a:pt x="5254966" y="740855"/>
                  </a:lnTo>
                  <a:lnTo>
                    <a:pt x="5267001" y="742339"/>
                  </a:lnTo>
                  <a:lnTo>
                    <a:pt x="5267001" y="1983521"/>
                  </a:lnTo>
                  <a:lnTo>
                    <a:pt x="3588395" y="1983521"/>
                  </a:lnTo>
                  <a:lnTo>
                    <a:pt x="3540920" y="1983581"/>
                  </a:lnTo>
                  <a:lnTo>
                    <a:pt x="3493368" y="1985083"/>
                  </a:lnTo>
                  <a:lnTo>
                    <a:pt x="3445750" y="1987972"/>
                  </a:lnTo>
                  <a:lnTo>
                    <a:pt x="3398074" y="1992195"/>
                  </a:lnTo>
                  <a:lnTo>
                    <a:pt x="3350349" y="1997699"/>
                  </a:lnTo>
                  <a:lnTo>
                    <a:pt x="3302585" y="2004431"/>
                  </a:lnTo>
                  <a:lnTo>
                    <a:pt x="3254792" y="2012338"/>
                  </a:lnTo>
                  <a:lnTo>
                    <a:pt x="3206978" y="2021365"/>
                  </a:lnTo>
                  <a:lnTo>
                    <a:pt x="3159153" y="2031460"/>
                  </a:lnTo>
                  <a:lnTo>
                    <a:pt x="3111326" y="2042570"/>
                  </a:lnTo>
                  <a:lnTo>
                    <a:pt x="3063507" y="2054640"/>
                  </a:lnTo>
                  <a:lnTo>
                    <a:pt x="3015705" y="2067619"/>
                  </a:lnTo>
                  <a:lnTo>
                    <a:pt x="2967928" y="2081452"/>
                  </a:lnTo>
                  <a:lnTo>
                    <a:pt x="2920188" y="2096086"/>
                  </a:lnTo>
                  <a:lnTo>
                    <a:pt x="2872492" y="2111468"/>
                  </a:lnTo>
                  <a:lnTo>
                    <a:pt x="2824851" y="2127545"/>
                  </a:lnTo>
                  <a:lnTo>
                    <a:pt x="2777273" y="2144263"/>
                  </a:lnTo>
                  <a:lnTo>
                    <a:pt x="2729768" y="2161569"/>
                  </a:lnTo>
                  <a:lnTo>
                    <a:pt x="2682345" y="2179409"/>
                  </a:lnTo>
                  <a:lnTo>
                    <a:pt x="2587783" y="2216482"/>
                  </a:lnTo>
                  <a:lnTo>
                    <a:pt x="2493662" y="2255053"/>
                  </a:lnTo>
                  <a:lnTo>
                    <a:pt x="1942372" y="2494078"/>
                  </a:lnTo>
                  <a:lnTo>
                    <a:pt x="1853426" y="2531202"/>
                  </a:lnTo>
                  <a:lnTo>
                    <a:pt x="1822192" y="2543863"/>
                  </a:lnTo>
                  <a:close/>
                </a:path>
                <a:path w="5267325" h="2544445">
                  <a:moveTo>
                    <a:pt x="4805167" y="2137994"/>
                  </a:moveTo>
                  <a:lnTo>
                    <a:pt x="4752738" y="2137611"/>
                  </a:lnTo>
                  <a:lnTo>
                    <a:pt x="4700329" y="2136210"/>
                  </a:lnTo>
                  <a:lnTo>
                    <a:pt x="4647950" y="2133718"/>
                  </a:lnTo>
                  <a:lnTo>
                    <a:pt x="4595608" y="2130065"/>
                  </a:lnTo>
                  <a:lnTo>
                    <a:pt x="4544277" y="2125312"/>
                  </a:lnTo>
                  <a:lnTo>
                    <a:pt x="4493087" y="2119505"/>
                  </a:lnTo>
                  <a:lnTo>
                    <a:pt x="4442020" y="2112773"/>
                  </a:lnTo>
                  <a:lnTo>
                    <a:pt x="4391058" y="2105241"/>
                  </a:lnTo>
                  <a:lnTo>
                    <a:pt x="4340186" y="2097038"/>
                  </a:lnTo>
                  <a:lnTo>
                    <a:pt x="4289384" y="2088290"/>
                  </a:lnTo>
                  <a:lnTo>
                    <a:pt x="3985089" y="2031494"/>
                  </a:lnTo>
                  <a:lnTo>
                    <a:pt x="3883435" y="2013974"/>
                  </a:lnTo>
                  <a:lnTo>
                    <a:pt x="3832489" y="2006051"/>
                  </a:lnTo>
                  <a:lnTo>
                    <a:pt x="3781439" y="1998857"/>
                  </a:lnTo>
                  <a:lnTo>
                    <a:pt x="3730268" y="1992517"/>
                  </a:lnTo>
                  <a:lnTo>
                    <a:pt x="3683078" y="1987935"/>
                  </a:lnTo>
                  <a:lnTo>
                    <a:pt x="3635784" y="1984954"/>
                  </a:lnTo>
                  <a:lnTo>
                    <a:pt x="3588395" y="1983521"/>
                  </a:lnTo>
                  <a:lnTo>
                    <a:pt x="5267001" y="1983521"/>
                  </a:lnTo>
                  <a:lnTo>
                    <a:pt x="5267001" y="2108418"/>
                  </a:lnTo>
                  <a:lnTo>
                    <a:pt x="5172054" y="2118156"/>
                  </a:lnTo>
                  <a:lnTo>
                    <a:pt x="5067333" y="2127130"/>
                  </a:lnTo>
                  <a:lnTo>
                    <a:pt x="5014925" y="2130768"/>
                  </a:lnTo>
                  <a:lnTo>
                    <a:pt x="4962496" y="2133745"/>
                  </a:lnTo>
                  <a:lnTo>
                    <a:pt x="4910055" y="2135989"/>
                  </a:lnTo>
                  <a:lnTo>
                    <a:pt x="4857609" y="2137429"/>
                  </a:lnTo>
                  <a:lnTo>
                    <a:pt x="4805167" y="2137994"/>
                  </a:lnTo>
                  <a:close/>
                </a:path>
              </a:pathLst>
            </a:custGeom>
            <a:solidFill>
              <a:srgbClr val="9BCDC2">
                <a:alpha val="29998"/>
              </a:srgbClr>
            </a:solidFill>
          </p:spPr>
          <p:txBody>
            <a:bodyPr wrap="square" lIns="0" tIns="0" rIns="0" bIns="0" rtlCol="0"/>
            <a:lstStyle/>
            <a:p>
              <a:endParaRPr dirty="0"/>
            </a:p>
          </p:txBody>
        </p:sp>
        <p:sp>
          <p:nvSpPr>
            <p:cNvPr id="55" name="object 55"/>
            <p:cNvSpPr/>
            <p:nvPr/>
          </p:nvSpPr>
          <p:spPr>
            <a:xfrm>
              <a:off x="2859690" y="5308405"/>
              <a:ext cx="2686050" cy="236854"/>
            </a:xfrm>
            <a:custGeom>
              <a:avLst/>
              <a:gdLst/>
              <a:ahLst/>
              <a:cxnLst/>
              <a:rect l="l" t="t" r="r" b="b"/>
              <a:pathLst>
                <a:path w="2686050" h="236854">
                  <a:moveTo>
                    <a:pt x="1710160" y="236412"/>
                  </a:moveTo>
                  <a:lnTo>
                    <a:pt x="1617033" y="236289"/>
                  </a:lnTo>
                  <a:lnTo>
                    <a:pt x="1526003" y="235985"/>
                  </a:lnTo>
                  <a:lnTo>
                    <a:pt x="1436438" y="235530"/>
                  </a:lnTo>
                  <a:lnTo>
                    <a:pt x="1303459" y="234623"/>
                  </a:lnTo>
                  <a:lnTo>
                    <a:pt x="846423" y="230773"/>
                  </a:lnTo>
                  <a:lnTo>
                    <a:pt x="696979" y="229728"/>
                  </a:lnTo>
                  <a:lnTo>
                    <a:pt x="592216" y="229145"/>
                  </a:lnTo>
                  <a:lnTo>
                    <a:pt x="482609" y="228686"/>
                  </a:lnTo>
                  <a:lnTo>
                    <a:pt x="367528" y="228378"/>
                  </a:lnTo>
                  <a:lnTo>
                    <a:pt x="246343" y="228248"/>
                  </a:lnTo>
                  <a:lnTo>
                    <a:pt x="118421" y="228325"/>
                  </a:lnTo>
                  <a:lnTo>
                    <a:pt x="51737" y="228449"/>
                  </a:lnTo>
                  <a:lnTo>
                    <a:pt x="38040" y="227506"/>
                  </a:lnTo>
                  <a:lnTo>
                    <a:pt x="27042" y="224899"/>
                  </a:lnTo>
                  <a:lnTo>
                    <a:pt x="19988" y="221059"/>
                  </a:lnTo>
                  <a:lnTo>
                    <a:pt x="18119" y="216414"/>
                  </a:lnTo>
                  <a:lnTo>
                    <a:pt x="24149" y="171472"/>
                  </a:lnTo>
                  <a:lnTo>
                    <a:pt x="23128" y="122055"/>
                  </a:lnTo>
                  <a:lnTo>
                    <a:pt x="15072" y="72725"/>
                  </a:lnTo>
                  <a:lnTo>
                    <a:pt x="0" y="28045"/>
                  </a:lnTo>
                  <a:lnTo>
                    <a:pt x="1253" y="21159"/>
                  </a:lnTo>
                  <a:lnTo>
                    <a:pt x="45621" y="9460"/>
                  </a:lnTo>
                  <a:lnTo>
                    <a:pt x="141281" y="8422"/>
                  </a:lnTo>
                  <a:lnTo>
                    <a:pt x="385094" y="6235"/>
                  </a:lnTo>
                  <a:lnTo>
                    <a:pt x="657753" y="4235"/>
                  </a:lnTo>
                  <a:lnTo>
                    <a:pt x="919625" y="2668"/>
                  </a:lnTo>
                  <a:lnTo>
                    <a:pt x="1146219" y="1582"/>
                  </a:lnTo>
                  <a:lnTo>
                    <a:pt x="1383704" y="723"/>
                  </a:lnTo>
                  <a:lnTo>
                    <a:pt x="1566575" y="272"/>
                  </a:lnTo>
                  <a:lnTo>
                    <a:pt x="1751661" y="21"/>
                  </a:lnTo>
                  <a:lnTo>
                    <a:pt x="1937286" y="0"/>
                  </a:lnTo>
                  <a:lnTo>
                    <a:pt x="2060507" y="128"/>
                  </a:lnTo>
                  <a:lnTo>
                    <a:pt x="2182726" y="382"/>
                  </a:lnTo>
                  <a:lnTo>
                    <a:pt x="2303445" y="770"/>
                  </a:lnTo>
                  <a:lnTo>
                    <a:pt x="2422169" y="1301"/>
                  </a:lnTo>
                  <a:lnTo>
                    <a:pt x="2538400" y="1985"/>
                  </a:lnTo>
                  <a:lnTo>
                    <a:pt x="2651642" y="2829"/>
                  </a:lnTo>
                  <a:lnTo>
                    <a:pt x="2683965" y="57302"/>
                  </a:lnTo>
                  <a:lnTo>
                    <a:pt x="2685776" y="102297"/>
                  </a:lnTo>
                  <a:lnTo>
                    <a:pt x="2685636" y="147297"/>
                  </a:lnTo>
                  <a:lnTo>
                    <a:pt x="2683546" y="192290"/>
                  </a:lnTo>
                  <a:lnTo>
                    <a:pt x="2643000" y="224326"/>
                  </a:lnTo>
                  <a:lnTo>
                    <a:pt x="2598730" y="228155"/>
                  </a:lnTo>
                  <a:lnTo>
                    <a:pt x="2288029" y="232655"/>
                  </a:lnTo>
                  <a:lnTo>
                    <a:pt x="2229326" y="233376"/>
                  </a:lnTo>
                  <a:lnTo>
                    <a:pt x="2172094" y="234010"/>
                  </a:lnTo>
                  <a:lnTo>
                    <a:pt x="2116253" y="234562"/>
                  </a:lnTo>
                  <a:lnTo>
                    <a:pt x="2061725" y="235035"/>
                  </a:lnTo>
                  <a:lnTo>
                    <a:pt x="2008430" y="235432"/>
                  </a:lnTo>
                  <a:lnTo>
                    <a:pt x="1956291" y="235756"/>
                  </a:lnTo>
                  <a:lnTo>
                    <a:pt x="1905228" y="236011"/>
                  </a:lnTo>
                  <a:lnTo>
                    <a:pt x="1855162" y="236201"/>
                  </a:lnTo>
                  <a:lnTo>
                    <a:pt x="1806015" y="236329"/>
                  </a:lnTo>
                  <a:lnTo>
                    <a:pt x="1710160" y="236412"/>
                  </a:lnTo>
                  <a:close/>
                </a:path>
              </a:pathLst>
            </a:custGeom>
            <a:solidFill>
              <a:srgbClr val="9BCDC2"/>
            </a:solidFill>
          </p:spPr>
          <p:txBody>
            <a:bodyPr wrap="square" lIns="0" tIns="0" rIns="0" bIns="0" rtlCol="0"/>
            <a:lstStyle/>
            <a:p>
              <a:endParaRPr dirty="0"/>
            </a:p>
          </p:txBody>
        </p:sp>
      </p:grpSp>
      <p:sp>
        <p:nvSpPr>
          <p:cNvPr id="56" name="object 56"/>
          <p:cNvSpPr txBox="1"/>
          <p:nvPr/>
        </p:nvSpPr>
        <p:spPr>
          <a:xfrm>
            <a:off x="867334" y="3240100"/>
            <a:ext cx="5747652" cy="2382704"/>
          </a:xfrm>
          <a:prstGeom prst="rect">
            <a:avLst/>
          </a:prstGeom>
        </p:spPr>
        <p:txBody>
          <a:bodyPr vert="horz" wrap="square" lIns="0" tIns="0" rIns="0" bIns="0" rtlCol="0">
            <a:spAutoFit/>
          </a:bodyPr>
          <a:lstStyle/>
          <a:p>
            <a:pPr>
              <a:lnSpc>
                <a:spcPct val="100000"/>
              </a:lnSpc>
            </a:pPr>
            <a:endParaRPr lang="fr-FR" sz="2200" b="1" spc="-150" dirty="0">
              <a:latin typeface="Times New Roman"/>
              <a:cs typeface="Times New Roman"/>
            </a:endParaRPr>
          </a:p>
          <a:p>
            <a:pPr>
              <a:lnSpc>
                <a:spcPct val="100000"/>
              </a:lnSpc>
            </a:pPr>
            <a:endParaRPr lang="fr-FR" sz="2200" b="1" spc="-150" dirty="0">
              <a:latin typeface="Times New Roman"/>
              <a:cs typeface="Times New Roman"/>
            </a:endParaRPr>
          </a:p>
          <a:p>
            <a:pPr marL="2054225">
              <a:lnSpc>
                <a:spcPts val="1889"/>
              </a:lnSpc>
              <a:spcBef>
                <a:spcPts val="1895"/>
              </a:spcBef>
            </a:pPr>
            <a:r>
              <a:rPr lang="fr-FR" sz="1700" b="1" u="sng" spc="-150" dirty="0">
                <a:solidFill>
                  <a:srgbClr val="1D1D1B"/>
                </a:solidFill>
                <a:uFill>
                  <a:solidFill>
                    <a:srgbClr val="1D1D1B"/>
                  </a:solidFill>
                </a:uFill>
                <a:latin typeface="Calibri"/>
                <a:cs typeface="Calibri"/>
              </a:rPr>
              <a:t>ACTIVITÉ 2</a:t>
            </a:r>
            <a:endParaRPr lang="fr-FR" sz="1700" b="1" spc="-150" dirty="0">
              <a:latin typeface="Calibri"/>
              <a:cs typeface="Calibri"/>
            </a:endParaRPr>
          </a:p>
          <a:p>
            <a:pPr marL="2054225">
              <a:lnSpc>
                <a:spcPts val="3795"/>
              </a:lnSpc>
            </a:pPr>
            <a:r>
              <a:rPr lang="fr-FR" sz="3450" b="1" spc="-150" dirty="0">
                <a:solidFill>
                  <a:srgbClr val="1D1D1B"/>
                </a:solidFill>
                <a:latin typeface="Calibri"/>
                <a:cs typeface="Calibri"/>
              </a:rPr>
              <a:t>PROTÉGEZ</a:t>
            </a:r>
            <a:endParaRPr lang="fr-FR" sz="3450" b="1" spc="-150" dirty="0">
              <a:latin typeface="Calibri"/>
              <a:cs typeface="Calibri"/>
            </a:endParaRPr>
          </a:p>
          <a:p>
            <a:pPr marL="2054225" marR="789940">
              <a:lnSpc>
                <a:spcPts val="2750"/>
              </a:lnSpc>
              <a:spcBef>
                <a:spcPts val="55"/>
              </a:spcBef>
            </a:pPr>
            <a:r>
              <a:rPr lang="fr-FR" sz="2450" b="1" spc="-150" dirty="0">
                <a:solidFill>
                  <a:srgbClr val="1D1D1B"/>
                </a:solidFill>
                <a:latin typeface="Calibri"/>
                <a:cs typeface="Calibri"/>
              </a:rPr>
              <a:t>VOS COMPTES EN LIGNE LES PLUS IMPORTANTS</a:t>
            </a:r>
            <a:endParaRPr lang="fr-FR" sz="2450" b="1" spc="-150" dirty="0">
              <a:latin typeface="Calibri"/>
              <a:cs typeface="Calibri"/>
            </a:endParaRPr>
          </a:p>
        </p:txBody>
      </p:sp>
      <p:grpSp>
        <p:nvGrpSpPr>
          <p:cNvPr id="57" name="object 57"/>
          <p:cNvGrpSpPr/>
          <p:nvPr/>
        </p:nvGrpSpPr>
        <p:grpSpPr>
          <a:xfrm>
            <a:off x="951944" y="2915765"/>
            <a:ext cx="14226540" cy="3455670"/>
            <a:chOff x="951944" y="2915765"/>
            <a:chExt cx="14226540" cy="3455670"/>
          </a:xfrm>
        </p:grpSpPr>
        <p:sp>
          <p:nvSpPr>
            <p:cNvPr id="58" name="object 58"/>
            <p:cNvSpPr/>
            <p:nvPr/>
          </p:nvSpPr>
          <p:spPr>
            <a:xfrm>
              <a:off x="1573442" y="4990543"/>
              <a:ext cx="1178560" cy="558165"/>
            </a:xfrm>
            <a:custGeom>
              <a:avLst/>
              <a:gdLst/>
              <a:ahLst/>
              <a:cxnLst/>
              <a:rect l="l" t="t" r="r" b="b"/>
              <a:pathLst>
                <a:path w="1178560" h="558164">
                  <a:moveTo>
                    <a:pt x="589089" y="557670"/>
                  </a:moveTo>
                  <a:lnTo>
                    <a:pt x="524901" y="556034"/>
                  </a:lnTo>
                  <a:lnTo>
                    <a:pt x="462715" y="551239"/>
                  </a:lnTo>
                  <a:lnTo>
                    <a:pt x="402891" y="543455"/>
                  </a:lnTo>
                  <a:lnTo>
                    <a:pt x="345788" y="532852"/>
                  </a:lnTo>
                  <a:lnTo>
                    <a:pt x="291764" y="519601"/>
                  </a:lnTo>
                  <a:lnTo>
                    <a:pt x="241181" y="503871"/>
                  </a:lnTo>
                  <a:lnTo>
                    <a:pt x="194396" y="485833"/>
                  </a:lnTo>
                  <a:lnTo>
                    <a:pt x="151769" y="465656"/>
                  </a:lnTo>
                  <a:lnTo>
                    <a:pt x="113660" y="443511"/>
                  </a:lnTo>
                  <a:lnTo>
                    <a:pt x="80428" y="419568"/>
                  </a:lnTo>
                  <a:lnTo>
                    <a:pt x="30032" y="366968"/>
                  </a:lnTo>
                  <a:lnTo>
                    <a:pt x="3456" y="309217"/>
                  </a:lnTo>
                  <a:lnTo>
                    <a:pt x="0" y="278835"/>
                  </a:lnTo>
                  <a:lnTo>
                    <a:pt x="3456" y="248452"/>
                  </a:lnTo>
                  <a:lnTo>
                    <a:pt x="30032" y="190701"/>
                  </a:lnTo>
                  <a:lnTo>
                    <a:pt x="80428" y="138101"/>
                  </a:lnTo>
                  <a:lnTo>
                    <a:pt x="113660" y="114158"/>
                  </a:lnTo>
                  <a:lnTo>
                    <a:pt x="151769" y="92013"/>
                  </a:lnTo>
                  <a:lnTo>
                    <a:pt x="194396" y="71837"/>
                  </a:lnTo>
                  <a:lnTo>
                    <a:pt x="241181" y="53798"/>
                  </a:lnTo>
                  <a:lnTo>
                    <a:pt x="291764" y="38069"/>
                  </a:lnTo>
                  <a:lnTo>
                    <a:pt x="345788" y="24817"/>
                  </a:lnTo>
                  <a:lnTo>
                    <a:pt x="402891" y="14215"/>
                  </a:lnTo>
                  <a:lnTo>
                    <a:pt x="462715" y="6431"/>
                  </a:lnTo>
                  <a:lnTo>
                    <a:pt x="524901" y="1636"/>
                  </a:lnTo>
                  <a:lnTo>
                    <a:pt x="589089" y="0"/>
                  </a:lnTo>
                  <a:lnTo>
                    <a:pt x="653276" y="1636"/>
                  </a:lnTo>
                  <a:lnTo>
                    <a:pt x="715462" y="6431"/>
                  </a:lnTo>
                  <a:lnTo>
                    <a:pt x="775286" y="14215"/>
                  </a:lnTo>
                  <a:lnTo>
                    <a:pt x="832389" y="24817"/>
                  </a:lnTo>
                  <a:lnTo>
                    <a:pt x="886413" y="38069"/>
                  </a:lnTo>
                  <a:lnTo>
                    <a:pt x="936997" y="53798"/>
                  </a:lnTo>
                  <a:lnTo>
                    <a:pt x="983781" y="71837"/>
                  </a:lnTo>
                  <a:lnTo>
                    <a:pt x="1026408" y="92013"/>
                  </a:lnTo>
                  <a:lnTo>
                    <a:pt x="1064517" y="114158"/>
                  </a:lnTo>
                  <a:lnTo>
                    <a:pt x="1097749" y="138101"/>
                  </a:lnTo>
                  <a:lnTo>
                    <a:pt x="1148145" y="190701"/>
                  </a:lnTo>
                  <a:lnTo>
                    <a:pt x="1174721" y="248452"/>
                  </a:lnTo>
                  <a:lnTo>
                    <a:pt x="1178178" y="278835"/>
                  </a:lnTo>
                  <a:lnTo>
                    <a:pt x="1174721" y="309217"/>
                  </a:lnTo>
                  <a:lnTo>
                    <a:pt x="1148145" y="366968"/>
                  </a:lnTo>
                  <a:lnTo>
                    <a:pt x="1097749" y="419568"/>
                  </a:lnTo>
                  <a:lnTo>
                    <a:pt x="1064517" y="443511"/>
                  </a:lnTo>
                  <a:lnTo>
                    <a:pt x="1026408" y="465656"/>
                  </a:lnTo>
                  <a:lnTo>
                    <a:pt x="983781" y="485833"/>
                  </a:lnTo>
                  <a:lnTo>
                    <a:pt x="936997" y="503871"/>
                  </a:lnTo>
                  <a:lnTo>
                    <a:pt x="886413" y="519601"/>
                  </a:lnTo>
                  <a:lnTo>
                    <a:pt x="832389" y="532852"/>
                  </a:lnTo>
                  <a:lnTo>
                    <a:pt x="775286" y="543455"/>
                  </a:lnTo>
                  <a:lnTo>
                    <a:pt x="715462" y="551239"/>
                  </a:lnTo>
                  <a:lnTo>
                    <a:pt x="653276" y="556034"/>
                  </a:lnTo>
                  <a:lnTo>
                    <a:pt x="589089" y="557670"/>
                  </a:lnTo>
                  <a:close/>
                </a:path>
              </a:pathLst>
            </a:custGeom>
            <a:solidFill>
              <a:srgbClr val="9BCDC2">
                <a:alpha val="29998"/>
              </a:srgbClr>
            </a:solidFill>
          </p:spPr>
          <p:txBody>
            <a:bodyPr wrap="square" lIns="0" tIns="0" rIns="0" bIns="0" rtlCol="0"/>
            <a:lstStyle/>
            <a:p>
              <a:endParaRPr dirty="0"/>
            </a:p>
          </p:txBody>
        </p:sp>
        <p:sp>
          <p:nvSpPr>
            <p:cNvPr id="59" name="object 59"/>
            <p:cNvSpPr/>
            <p:nvPr/>
          </p:nvSpPr>
          <p:spPr>
            <a:xfrm>
              <a:off x="1750173" y="4995029"/>
              <a:ext cx="824865" cy="418465"/>
            </a:xfrm>
            <a:custGeom>
              <a:avLst/>
              <a:gdLst/>
              <a:ahLst/>
              <a:cxnLst/>
              <a:rect l="l" t="t" r="r" b="b"/>
              <a:pathLst>
                <a:path w="824864" h="418464">
                  <a:moveTo>
                    <a:pt x="412357" y="418245"/>
                  </a:moveTo>
                  <a:lnTo>
                    <a:pt x="351422" y="416129"/>
                  </a:lnTo>
                  <a:lnTo>
                    <a:pt x="293263" y="409981"/>
                  </a:lnTo>
                  <a:lnTo>
                    <a:pt x="238518" y="400104"/>
                  </a:lnTo>
                  <a:lnTo>
                    <a:pt x="187824" y="386800"/>
                  </a:lnTo>
                  <a:lnTo>
                    <a:pt x="141820" y="370370"/>
                  </a:lnTo>
                  <a:lnTo>
                    <a:pt x="101144" y="351116"/>
                  </a:lnTo>
                  <a:lnTo>
                    <a:pt x="66433" y="329341"/>
                  </a:lnTo>
                  <a:lnTo>
                    <a:pt x="17458" y="279433"/>
                  </a:lnTo>
                  <a:lnTo>
                    <a:pt x="0" y="223062"/>
                  </a:lnTo>
                  <a:lnTo>
                    <a:pt x="0" y="0"/>
                  </a:lnTo>
                  <a:lnTo>
                    <a:pt x="824714" y="0"/>
                  </a:lnTo>
                  <a:lnTo>
                    <a:pt x="824714" y="223062"/>
                  </a:lnTo>
                  <a:lnTo>
                    <a:pt x="807255" y="279433"/>
                  </a:lnTo>
                  <a:lnTo>
                    <a:pt x="758280" y="329341"/>
                  </a:lnTo>
                  <a:lnTo>
                    <a:pt x="723569" y="351116"/>
                  </a:lnTo>
                  <a:lnTo>
                    <a:pt x="682893" y="370370"/>
                  </a:lnTo>
                  <a:lnTo>
                    <a:pt x="636889" y="386800"/>
                  </a:lnTo>
                  <a:lnTo>
                    <a:pt x="586195" y="400104"/>
                  </a:lnTo>
                  <a:lnTo>
                    <a:pt x="531450" y="409981"/>
                  </a:lnTo>
                  <a:lnTo>
                    <a:pt x="473291" y="416129"/>
                  </a:lnTo>
                  <a:lnTo>
                    <a:pt x="412357" y="418245"/>
                  </a:lnTo>
                  <a:close/>
                </a:path>
              </a:pathLst>
            </a:custGeom>
            <a:solidFill>
              <a:srgbClr val="37A7B3"/>
            </a:solidFill>
          </p:spPr>
          <p:txBody>
            <a:bodyPr wrap="square" lIns="0" tIns="0" rIns="0" bIns="0" rtlCol="0"/>
            <a:lstStyle/>
            <a:p>
              <a:endParaRPr dirty="0"/>
            </a:p>
          </p:txBody>
        </p:sp>
        <p:sp>
          <p:nvSpPr>
            <p:cNvPr id="60" name="object 60"/>
            <p:cNvSpPr/>
            <p:nvPr/>
          </p:nvSpPr>
          <p:spPr>
            <a:xfrm>
              <a:off x="1750174" y="4799848"/>
              <a:ext cx="824865" cy="390525"/>
            </a:xfrm>
            <a:custGeom>
              <a:avLst/>
              <a:gdLst/>
              <a:ahLst/>
              <a:cxnLst/>
              <a:rect l="l" t="t" r="r" b="b"/>
              <a:pathLst>
                <a:path w="824864" h="390525">
                  <a:moveTo>
                    <a:pt x="412357" y="390360"/>
                  </a:moveTo>
                  <a:lnTo>
                    <a:pt x="351422" y="388244"/>
                  </a:lnTo>
                  <a:lnTo>
                    <a:pt x="293263" y="382097"/>
                  </a:lnTo>
                  <a:lnTo>
                    <a:pt x="238518" y="372220"/>
                  </a:lnTo>
                  <a:lnTo>
                    <a:pt x="187824" y="358916"/>
                  </a:lnTo>
                  <a:lnTo>
                    <a:pt x="141820" y="342486"/>
                  </a:lnTo>
                  <a:lnTo>
                    <a:pt x="101144" y="323233"/>
                  </a:lnTo>
                  <a:lnTo>
                    <a:pt x="66433" y="301458"/>
                  </a:lnTo>
                  <a:lnTo>
                    <a:pt x="17458" y="251551"/>
                  </a:lnTo>
                  <a:lnTo>
                    <a:pt x="0" y="195180"/>
                  </a:lnTo>
                  <a:lnTo>
                    <a:pt x="4471" y="166338"/>
                  </a:lnTo>
                  <a:lnTo>
                    <a:pt x="38325" y="112897"/>
                  </a:lnTo>
                  <a:lnTo>
                    <a:pt x="101144" y="67127"/>
                  </a:lnTo>
                  <a:lnTo>
                    <a:pt x="141820" y="47874"/>
                  </a:lnTo>
                  <a:lnTo>
                    <a:pt x="187824" y="31444"/>
                  </a:lnTo>
                  <a:lnTo>
                    <a:pt x="238518" y="18140"/>
                  </a:lnTo>
                  <a:lnTo>
                    <a:pt x="293263" y="8263"/>
                  </a:lnTo>
                  <a:lnTo>
                    <a:pt x="351422" y="2116"/>
                  </a:lnTo>
                  <a:lnTo>
                    <a:pt x="412357" y="0"/>
                  </a:lnTo>
                  <a:lnTo>
                    <a:pt x="473291" y="2116"/>
                  </a:lnTo>
                  <a:lnTo>
                    <a:pt x="531450" y="8263"/>
                  </a:lnTo>
                  <a:lnTo>
                    <a:pt x="586195" y="18140"/>
                  </a:lnTo>
                  <a:lnTo>
                    <a:pt x="636889" y="31444"/>
                  </a:lnTo>
                  <a:lnTo>
                    <a:pt x="682893" y="47874"/>
                  </a:lnTo>
                  <a:lnTo>
                    <a:pt x="723569" y="67127"/>
                  </a:lnTo>
                  <a:lnTo>
                    <a:pt x="758280" y="88902"/>
                  </a:lnTo>
                  <a:lnTo>
                    <a:pt x="807255" y="138809"/>
                  </a:lnTo>
                  <a:lnTo>
                    <a:pt x="824714" y="195180"/>
                  </a:lnTo>
                  <a:lnTo>
                    <a:pt x="820243" y="224022"/>
                  </a:lnTo>
                  <a:lnTo>
                    <a:pt x="786388" y="277463"/>
                  </a:lnTo>
                  <a:lnTo>
                    <a:pt x="723569" y="323233"/>
                  </a:lnTo>
                  <a:lnTo>
                    <a:pt x="682893" y="342486"/>
                  </a:lnTo>
                  <a:lnTo>
                    <a:pt x="636889" y="358916"/>
                  </a:lnTo>
                  <a:lnTo>
                    <a:pt x="586195" y="372220"/>
                  </a:lnTo>
                  <a:lnTo>
                    <a:pt x="531450" y="382097"/>
                  </a:lnTo>
                  <a:lnTo>
                    <a:pt x="473291" y="388244"/>
                  </a:lnTo>
                  <a:lnTo>
                    <a:pt x="412357" y="390360"/>
                  </a:lnTo>
                  <a:close/>
                </a:path>
              </a:pathLst>
            </a:custGeom>
            <a:solidFill>
              <a:srgbClr val="9BCDC2"/>
            </a:solidFill>
          </p:spPr>
          <p:txBody>
            <a:bodyPr wrap="square" lIns="0" tIns="0" rIns="0" bIns="0" rtlCol="0"/>
            <a:lstStyle/>
            <a:p>
              <a:endParaRPr dirty="0"/>
            </a:p>
          </p:txBody>
        </p:sp>
        <p:sp>
          <p:nvSpPr>
            <p:cNvPr id="61" name="object 61"/>
            <p:cNvSpPr/>
            <p:nvPr/>
          </p:nvSpPr>
          <p:spPr>
            <a:xfrm>
              <a:off x="1897392" y="4842998"/>
              <a:ext cx="184785" cy="323215"/>
            </a:xfrm>
            <a:custGeom>
              <a:avLst/>
              <a:gdLst/>
              <a:ahLst/>
              <a:cxnLst/>
              <a:rect l="l" t="t" r="r" b="b"/>
              <a:pathLst>
                <a:path w="184785" h="323214">
                  <a:moveTo>
                    <a:pt x="124256" y="292392"/>
                  </a:moveTo>
                  <a:lnTo>
                    <a:pt x="124244" y="278688"/>
                  </a:lnTo>
                  <a:lnTo>
                    <a:pt x="123139" y="264947"/>
                  </a:lnTo>
                  <a:lnTo>
                    <a:pt x="121526" y="251256"/>
                  </a:lnTo>
                  <a:lnTo>
                    <a:pt x="115798" y="198056"/>
                  </a:lnTo>
                  <a:lnTo>
                    <a:pt x="111493" y="144729"/>
                  </a:lnTo>
                  <a:lnTo>
                    <a:pt x="108635" y="91300"/>
                  </a:lnTo>
                  <a:lnTo>
                    <a:pt x="107213" y="37820"/>
                  </a:lnTo>
                  <a:lnTo>
                    <a:pt x="106743" y="28308"/>
                  </a:lnTo>
                  <a:lnTo>
                    <a:pt x="84137" y="1917"/>
                  </a:lnTo>
                  <a:lnTo>
                    <a:pt x="78613" y="2006"/>
                  </a:lnTo>
                  <a:lnTo>
                    <a:pt x="58572" y="3759"/>
                  </a:lnTo>
                  <a:lnTo>
                    <a:pt x="38963" y="8216"/>
                  </a:lnTo>
                  <a:lnTo>
                    <a:pt x="20167" y="15278"/>
                  </a:lnTo>
                  <a:lnTo>
                    <a:pt x="2540" y="24841"/>
                  </a:lnTo>
                  <a:lnTo>
                    <a:pt x="0" y="22936"/>
                  </a:lnTo>
                  <a:lnTo>
                    <a:pt x="4559" y="78879"/>
                  </a:lnTo>
                  <a:lnTo>
                    <a:pt x="6959" y="134962"/>
                  </a:lnTo>
                  <a:lnTo>
                    <a:pt x="7200" y="191084"/>
                  </a:lnTo>
                  <a:lnTo>
                    <a:pt x="5295" y="247180"/>
                  </a:lnTo>
                  <a:lnTo>
                    <a:pt x="5016" y="254609"/>
                  </a:lnTo>
                  <a:lnTo>
                    <a:pt x="5295" y="262039"/>
                  </a:lnTo>
                  <a:lnTo>
                    <a:pt x="32105" y="290728"/>
                  </a:lnTo>
                  <a:lnTo>
                    <a:pt x="69748" y="304596"/>
                  </a:lnTo>
                  <a:lnTo>
                    <a:pt x="108178" y="316153"/>
                  </a:lnTo>
                  <a:lnTo>
                    <a:pt x="113017" y="317398"/>
                  </a:lnTo>
                  <a:lnTo>
                    <a:pt x="119799" y="315493"/>
                  </a:lnTo>
                  <a:lnTo>
                    <a:pt x="121704" y="310426"/>
                  </a:lnTo>
                  <a:lnTo>
                    <a:pt x="122593" y="305968"/>
                  </a:lnTo>
                  <a:lnTo>
                    <a:pt x="124256" y="292392"/>
                  </a:lnTo>
                  <a:close/>
                </a:path>
                <a:path w="184785" h="323214">
                  <a:moveTo>
                    <a:pt x="184480" y="309321"/>
                  </a:moveTo>
                  <a:lnTo>
                    <a:pt x="181216" y="244779"/>
                  </a:lnTo>
                  <a:lnTo>
                    <a:pt x="178422" y="197993"/>
                  </a:lnTo>
                  <a:lnTo>
                    <a:pt x="175120" y="151231"/>
                  </a:lnTo>
                  <a:lnTo>
                    <a:pt x="171056" y="104559"/>
                  </a:lnTo>
                  <a:lnTo>
                    <a:pt x="165989" y="57988"/>
                  </a:lnTo>
                  <a:lnTo>
                    <a:pt x="159651" y="11557"/>
                  </a:lnTo>
                  <a:lnTo>
                    <a:pt x="155689" y="0"/>
                  </a:lnTo>
                  <a:lnTo>
                    <a:pt x="149288" y="2197"/>
                  </a:lnTo>
                  <a:lnTo>
                    <a:pt x="142836" y="25514"/>
                  </a:lnTo>
                  <a:lnTo>
                    <a:pt x="143192" y="32740"/>
                  </a:lnTo>
                  <a:lnTo>
                    <a:pt x="161950" y="318427"/>
                  </a:lnTo>
                  <a:lnTo>
                    <a:pt x="157734" y="318414"/>
                  </a:lnTo>
                  <a:lnTo>
                    <a:pt x="162394" y="322110"/>
                  </a:lnTo>
                  <a:lnTo>
                    <a:pt x="168529" y="322694"/>
                  </a:lnTo>
                  <a:lnTo>
                    <a:pt x="174713" y="320624"/>
                  </a:lnTo>
                  <a:lnTo>
                    <a:pt x="179552" y="316331"/>
                  </a:lnTo>
                  <a:lnTo>
                    <a:pt x="184480" y="309321"/>
                  </a:lnTo>
                  <a:close/>
                </a:path>
              </a:pathLst>
            </a:custGeom>
            <a:solidFill>
              <a:srgbClr val="FFFFFF">
                <a:alpha val="50000"/>
              </a:srgbClr>
            </a:solidFill>
          </p:spPr>
          <p:txBody>
            <a:bodyPr wrap="square" lIns="0" tIns="0" rIns="0" bIns="0" rtlCol="0"/>
            <a:lstStyle/>
            <a:p>
              <a:endParaRPr dirty="0"/>
            </a:p>
          </p:txBody>
        </p:sp>
        <p:sp>
          <p:nvSpPr>
            <p:cNvPr id="62" name="object 62"/>
            <p:cNvSpPr/>
            <p:nvPr/>
          </p:nvSpPr>
          <p:spPr>
            <a:xfrm>
              <a:off x="1652155" y="4301673"/>
              <a:ext cx="1021080" cy="895985"/>
            </a:xfrm>
            <a:custGeom>
              <a:avLst/>
              <a:gdLst/>
              <a:ahLst/>
              <a:cxnLst/>
              <a:rect l="l" t="t" r="r" b="b"/>
              <a:pathLst>
                <a:path w="1021080" h="895985">
                  <a:moveTo>
                    <a:pt x="607783" y="873607"/>
                  </a:moveTo>
                  <a:lnTo>
                    <a:pt x="607301" y="873658"/>
                  </a:lnTo>
                  <a:lnTo>
                    <a:pt x="607783" y="873607"/>
                  </a:lnTo>
                  <a:close/>
                </a:path>
                <a:path w="1021080" h="895985">
                  <a:moveTo>
                    <a:pt x="876808" y="792353"/>
                  </a:moveTo>
                  <a:lnTo>
                    <a:pt x="876300" y="787361"/>
                  </a:lnTo>
                  <a:lnTo>
                    <a:pt x="870940" y="782078"/>
                  </a:lnTo>
                  <a:lnTo>
                    <a:pt x="866965" y="782637"/>
                  </a:lnTo>
                  <a:lnTo>
                    <a:pt x="864019" y="784948"/>
                  </a:lnTo>
                  <a:lnTo>
                    <a:pt x="845502" y="798144"/>
                  </a:lnTo>
                  <a:lnTo>
                    <a:pt x="805243" y="820407"/>
                  </a:lnTo>
                  <a:lnTo>
                    <a:pt x="761644" y="838212"/>
                  </a:lnTo>
                  <a:lnTo>
                    <a:pt x="715441" y="852462"/>
                  </a:lnTo>
                  <a:lnTo>
                    <a:pt x="669569" y="863206"/>
                  </a:lnTo>
                  <a:lnTo>
                    <a:pt x="622376" y="871524"/>
                  </a:lnTo>
                  <a:lnTo>
                    <a:pt x="604786" y="874001"/>
                  </a:lnTo>
                  <a:lnTo>
                    <a:pt x="607301" y="873658"/>
                  </a:lnTo>
                  <a:lnTo>
                    <a:pt x="590003" y="875804"/>
                  </a:lnTo>
                  <a:lnTo>
                    <a:pt x="540575" y="880287"/>
                  </a:lnTo>
                  <a:lnTo>
                    <a:pt x="501421" y="881811"/>
                  </a:lnTo>
                  <a:lnTo>
                    <a:pt x="501396" y="895527"/>
                  </a:lnTo>
                  <a:lnTo>
                    <a:pt x="551002" y="893267"/>
                  </a:lnTo>
                  <a:lnTo>
                    <a:pt x="598436" y="888517"/>
                  </a:lnTo>
                  <a:lnTo>
                    <a:pt x="642327" y="882167"/>
                  </a:lnTo>
                  <a:lnTo>
                    <a:pt x="684758" y="874001"/>
                  </a:lnTo>
                  <a:lnTo>
                    <a:pt x="732802" y="861872"/>
                  </a:lnTo>
                  <a:lnTo>
                    <a:pt x="778700" y="846505"/>
                  </a:lnTo>
                  <a:lnTo>
                    <a:pt x="822833" y="827011"/>
                  </a:lnTo>
                  <a:lnTo>
                    <a:pt x="864006" y="802068"/>
                  </a:lnTo>
                  <a:lnTo>
                    <a:pt x="870623" y="797179"/>
                  </a:lnTo>
                  <a:lnTo>
                    <a:pt x="876808" y="792353"/>
                  </a:lnTo>
                  <a:close/>
                </a:path>
                <a:path w="1021080" h="895985">
                  <a:moveTo>
                    <a:pt x="1020737" y="85102"/>
                  </a:moveTo>
                  <a:lnTo>
                    <a:pt x="1013942" y="51981"/>
                  </a:lnTo>
                  <a:lnTo>
                    <a:pt x="995438" y="24930"/>
                  </a:lnTo>
                  <a:lnTo>
                    <a:pt x="967981" y="6692"/>
                  </a:lnTo>
                  <a:lnTo>
                    <a:pt x="934364" y="0"/>
                  </a:lnTo>
                  <a:lnTo>
                    <a:pt x="86372" y="0"/>
                  </a:lnTo>
                  <a:lnTo>
                    <a:pt x="52755" y="6692"/>
                  </a:lnTo>
                  <a:lnTo>
                    <a:pt x="25298" y="24930"/>
                  </a:lnTo>
                  <a:lnTo>
                    <a:pt x="6794" y="51981"/>
                  </a:lnTo>
                  <a:lnTo>
                    <a:pt x="0" y="85102"/>
                  </a:lnTo>
                  <a:lnTo>
                    <a:pt x="0" y="483679"/>
                  </a:lnTo>
                  <a:lnTo>
                    <a:pt x="6794" y="516801"/>
                  </a:lnTo>
                  <a:lnTo>
                    <a:pt x="25298" y="543852"/>
                  </a:lnTo>
                  <a:lnTo>
                    <a:pt x="52755" y="562089"/>
                  </a:lnTo>
                  <a:lnTo>
                    <a:pt x="86372" y="568769"/>
                  </a:lnTo>
                  <a:lnTo>
                    <a:pt x="364121" y="568769"/>
                  </a:lnTo>
                  <a:lnTo>
                    <a:pt x="493229" y="708279"/>
                  </a:lnTo>
                  <a:lnTo>
                    <a:pt x="505206" y="716622"/>
                  </a:lnTo>
                  <a:lnTo>
                    <a:pt x="519036" y="719226"/>
                  </a:lnTo>
                  <a:lnTo>
                    <a:pt x="532752" y="716127"/>
                  </a:lnTo>
                  <a:lnTo>
                    <a:pt x="544410" y="707364"/>
                  </a:lnTo>
                  <a:lnTo>
                    <a:pt x="663702" y="568769"/>
                  </a:lnTo>
                  <a:lnTo>
                    <a:pt x="934364" y="568769"/>
                  </a:lnTo>
                  <a:lnTo>
                    <a:pt x="967981" y="562089"/>
                  </a:lnTo>
                  <a:lnTo>
                    <a:pt x="995438" y="543852"/>
                  </a:lnTo>
                  <a:lnTo>
                    <a:pt x="1013942" y="516801"/>
                  </a:lnTo>
                  <a:lnTo>
                    <a:pt x="1020737" y="483679"/>
                  </a:lnTo>
                  <a:lnTo>
                    <a:pt x="1020737" y="85102"/>
                  </a:lnTo>
                  <a:close/>
                </a:path>
              </a:pathLst>
            </a:custGeom>
            <a:solidFill>
              <a:srgbClr val="FFFFFF"/>
            </a:solidFill>
          </p:spPr>
          <p:txBody>
            <a:bodyPr wrap="square" lIns="0" tIns="0" rIns="0" bIns="0" rtlCol="0"/>
            <a:lstStyle/>
            <a:p>
              <a:endParaRPr dirty="0"/>
            </a:p>
          </p:txBody>
        </p:sp>
        <p:sp>
          <p:nvSpPr>
            <p:cNvPr id="63" name="object 63"/>
            <p:cNvSpPr/>
            <p:nvPr/>
          </p:nvSpPr>
          <p:spPr>
            <a:xfrm>
              <a:off x="1868736" y="4087855"/>
              <a:ext cx="588010" cy="690245"/>
            </a:xfrm>
            <a:custGeom>
              <a:avLst/>
              <a:gdLst/>
              <a:ahLst/>
              <a:cxnLst/>
              <a:rect l="l" t="t" r="r" b="b"/>
              <a:pathLst>
                <a:path w="588010" h="690245">
                  <a:moveTo>
                    <a:pt x="294718" y="690028"/>
                  </a:moveTo>
                  <a:lnTo>
                    <a:pt x="241553" y="671678"/>
                  </a:lnTo>
                  <a:lnTo>
                    <a:pt x="202072" y="649856"/>
                  </a:lnTo>
                  <a:lnTo>
                    <a:pt x="166613" y="622794"/>
                  </a:lnTo>
                  <a:lnTo>
                    <a:pt x="134888" y="590870"/>
                  </a:lnTo>
                  <a:lnTo>
                    <a:pt x="106610" y="554466"/>
                  </a:lnTo>
                  <a:lnTo>
                    <a:pt x="77184" y="505748"/>
                  </a:lnTo>
                  <a:lnTo>
                    <a:pt x="53795" y="454620"/>
                  </a:lnTo>
                  <a:lnTo>
                    <a:pt x="35436" y="401480"/>
                  </a:lnTo>
                  <a:lnTo>
                    <a:pt x="21098" y="346724"/>
                  </a:lnTo>
                  <a:lnTo>
                    <a:pt x="13043" y="306824"/>
                  </a:lnTo>
                  <a:lnTo>
                    <a:pt x="6970" y="267260"/>
                  </a:lnTo>
                  <a:lnTo>
                    <a:pt x="2685" y="228633"/>
                  </a:lnTo>
                  <a:lnTo>
                    <a:pt x="0" y="191545"/>
                  </a:lnTo>
                  <a:lnTo>
                    <a:pt x="24" y="175352"/>
                  </a:lnTo>
                  <a:lnTo>
                    <a:pt x="2139" y="166260"/>
                  </a:lnTo>
                  <a:lnTo>
                    <a:pt x="8272" y="161033"/>
                  </a:lnTo>
                  <a:lnTo>
                    <a:pt x="20349" y="156437"/>
                  </a:lnTo>
                  <a:lnTo>
                    <a:pt x="66445" y="139091"/>
                  </a:lnTo>
                  <a:lnTo>
                    <a:pt x="110992" y="119085"/>
                  </a:lnTo>
                  <a:lnTo>
                    <a:pt x="154011" y="96455"/>
                  </a:lnTo>
                  <a:lnTo>
                    <a:pt x="195525" y="71237"/>
                  </a:lnTo>
                  <a:lnTo>
                    <a:pt x="235553" y="43465"/>
                  </a:lnTo>
                  <a:lnTo>
                    <a:pt x="274118" y="13175"/>
                  </a:lnTo>
                  <a:lnTo>
                    <a:pt x="276574" y="11060"/>
                  </a:lnTo>
                  <a:lnTo>
                    <a:pt x="286780" y="2707"/>
                  </a:lnTo>
                  <a:lnTo>
                    <a:pt x="293766" y="0"/>
                  </a:lnTo>
                  <a:lnTo>
                    <a:pt x="300845" y="2903"/>
                  </a:lnTo>
                  <a:lnTo>
                    <a:pt x="311328" y="11381"/>
                  </a:lnTo>
                  <a:lnTo>
                    <a:pt x="349587" y="41846"/>
                  </a:lnTo>
                  <a:lnTo>
                    <a:pt x="389369" y="69723"/>
                  </a:lnTo>
                  <a:lnTo>
                    <a:pt x="430675" y="95015"/>
                  </a:lnTo>
                  <a:lnTo>
                    <a:pt x="473502" y="117721"/>
                  </a:lnTo>
                  <a:lnTo>
                    <a:pt x="517849" y="137843"/>
                  </a:lnTo>
                  <a:lnTo>
                    <a:pt x="563714" y="155381"/>
                  </a:lnTo>
                  <a:lnTo>
                    <a:pt x="578162" y="160441"/>
                  </a:lnTo>
                  <a:lnTo>
                    <a:pt x="585331" y="165069"/>
                  </a:lnTo>
                  <a:lnTo>
                    <a:pt x="587503" y="173154"/>
                  </a:lnTo>
                  <a:lnTo>
                    <a:pt x="586964" y="188583"/>
                  </a:lnTo>
                  <a:lnTo>
                    <a:pt x="583361" y="236782"/>
                  </a:lnTo>
                  <a:lnTo>
                    <a:pt x="577693" y="284494"/>
                  </a:lnTo>
                  <a:lnTo>
                    <a:pt x="569616" y="331628"/>
                  </a:lnTo>
                  <a:lnTo>
                    <a:pt x="558781" y="378098"/>
                  </a:lnTo>
                  <a:lnTo>
                    <a:pt x="544845" y="423813"/>
                  </a:lnTo>
                  <a:lnTo>
                    <a:pt x="527458" y="468685"/>
                  </a:lnTo>
                  <a:lnTo>
                    <a:pt x="506277" y="512626"/>
                  </a:lnTo>
                  <a:lnTo>
                    <a:pt x="480405" y="555292"/>
                  </a:lnTo>
                  <a:lnTo>
                    <a:pt x="449974" y="593948"/>
                  </a:lnTo>
                  <a:lnTo>
                    <a:pt x="414473" y="628106"/>
                  </a:lnTo>
                  <a:lnTo>
                    <a:pt x="373390" y="657279"/>
                  </a:lnTo>
                  <a:lnTo>
                    <a:pt x="337170" y="675588"/>
                  </a:lnTo>
                  <a:lnTo>
                    <a:pt x="298797" y="688881"/>
                  </a:lnTo>
                  <a:lnTo>
                    <a:pt x="294718" y="690028"/>
                  </a:lnTo>
                  <a:close/>
                </a:path>
              </a:pathLst>
            </a:custGeom>
            <a:solidFill>
              <a:srgbClr val="37A7B3"/>
            </a:solidFill>
          </p:spPr>
          <p:txBody>
            <a:bodyPr wrap="square" lIns="0" tIns="0" rIns="0" bIns="0" rtlCol="0"/>
            <a:lstStyle/>
            <a:p>
              <a:endParaRPr dirty="0"/>
            </a:p>
          </p:txBody>
        </p:sp>
        <p:sp>
          <p:nvSpPr>
            <p:cNvPr id="64" name="object 64"/>
            <p:cNvSpPr/>
            <p:nvPr/>
          </p:nvSpPr>
          <p:spPr>
            <a:xfrm>
              <a:off x="2003190" y="4322674"/>
              <a:ext cx="341630" cy="225425"/>
            </a:xfrm>
            <a:custGeom>
              <a:avLst/>
              <a:gdLst/>
              <a:ahLst/>
              <a:cxnLst/>
              <a:rect l="l" t="t" r="r" b="b"/>
              <a:pathLst>
                <a:path w="341630" h="225425">
                  <a:moveTo>
                    <a:pt x="129704" y="224946"/>
                  </a:moveTo>
                  <a:lnTo>
                    <a:pt x="121209" y="222026"/>
                  </a:lnTo>
                  <a:lnTo>
                    <a:pt x="110978" y="213400"/>
                  </a:lnTo>
                  <a:lnTo>
                    <a:pt x="10095" y="113975"/>
                  </a:lnTo>
                  <a:lnTo>
                    <a:pt x="7506" y="111539"/>
                  </a:lnTo>
                  <a:lnTo>
                    <a:pt x="11" y="101622"/>
                  </a:lnTo>
                  <a:lnTo>
                    <a:pt x="0" y="93821"/>
                  </a:lnTo>
                  <a:lnTo>
                    <a:pt x="5958" y="87519"/>
                  </a:lnTo>
                  <a:lnTo>
                    <a:pt x="10900" y="83585"/>
                  </a:lnTo>
                  <a:lnTo>
                    <a:pt x="16411" y="81644"/>
                  </a:lnTo>
                  <a:lnTo>
                    <a:pt x="22299" y="81907"/>
                  </a:lnTo>
                  <a:lnTo>
                    <a:pt x="28376" y="84584"/>
                  </a:lnTo>
                  <a:lnTo>
                    <a:pt x="31939" y="86891"/>
                  </a:lnTo>
                  <a:lnTo>
                    <a:pt x="129131" y="182761"/>
                  </a:lnTo>
                  <a:lnTo>
                    <a:pt x="133076" y="179055"/>
                  </a:lnTo>
                  <a:lnTo>
                    <a:pt x="136214" y="176222"/>
                  </a:lnTo>
                  <a:lnTo>
                    <a:pt x="306345" y="9274"/>
                  </a:lnTo>
                  <a:lnTo>
                    <a:pt x="308778" y="6709"/>
                  </a:lnTo>
                  <a:lnTo>
                    <a:pt x="311509" y="4515"/>
                  </a:lnTo>
                  <a:lnTo>
                    <a:pt x="317153" y="1143"/>
                  </a:lnTo>
                  <a:lnTo>
                    <a:pt x="322859" y="0"/>
                  </a:lnTo>
                  <a:lnTo>
                    <a:pt x="328505" y="1122"/>
                  </a:lnTo>
                  <a:lnTo>
                    <a:pt x="333969" y="4545"/>
                  </a:lnTo>
                  <a:lnTo>
                    <a:pt x="341188" y="10756"/>
                  </a:lnTo>
                  <a:lnTo>
                    <a:pt x="341458" y="18741"/>
                  </a:lnTo>
                  <a:lnTo>
                    <a:pt x="334888" y="29903"/>
                  </a:lnTo>
                  <a:lnTo>
                    <a:pt x="331942" y="32669"/>
                  </a:lnTo>
                  <a:lnTo>
                    <a:pt x="148244" y="213710"/>
                  </a:lnTo>
                  <a:lnTo>
                    <a:pt x="138153" y="222172"/>
                  </a:lnTo>
                  <a:lnTo>
                    <a:pt x="129704" y="224946"/>
                  </a:lnTo>
                  <a:close/>
                </a:path>
              </a:pathLst>
            </a:custGeom>
            <a:solidFill>
              <a:srgbClr val="FFFFFF"/>
            </a:solidFill>
          </p:spPr>
          <p:txBody>
            <a:bodyPr wrap="square" lIns="0" tIns="0" rIns="0" bIns="0" rtlCol="0"/>
            <a:lstStyle/>
            <a:p>
              <a:endParaRPr dirty="0"/>
            </a:p>
          </p:txBody>
        </p:sp>
        <p:sp>
          <p:nvSpPr>
            <p:cNvPr id="65" name="object 65"/>
            <p:cNvSpPr/>
            <p:nvPr/>
          </p:nvSpPr>
          <p:spPr>
            <a:xfrm>
              <a:off x="2003190" y="4322674"/>
              <a:ext cx="341630" cy="225425"/>
            </a:xfrm>
            <a:custGeom>
              <a:avLst/>
              <a:gdLst/>
              <a:ahLst/>
              <a:cxnLst/>
              <a:rect l="l" t="t" r="r" b="b"/>
              <a:pathLst>
                <a:path w="341630" h="225425">
                  <a:moveTo>
                    <a:pt x="129131" y="182761"/>
                  </a:moveTo>
                  <a:lnTo>
                    <a:pt x="133076" y="179055"/>
                  </a:lnTo>
                  <a:lnTo>
                    <a:pt x="136214" y="176222"/>
                  </a:lnTo>
                  <a:lnTo>
                    <a:pt x="139226" y="173264"/>
                  </a:lnTo>
                  <a:lnTo>
                    <a:pt x="172151" y="140961"/>
                  </a:lnTo>
                  <a:lnTo>
                    <a:pt x="205074" y="108654"/>
                  </a:lnTo>
                  <a:lnTo>
                    <a:pt x="237996" y="76346"/>
                  </a:lnTo>
                  <a:lnTo>
                    <a:pt x="270918" y="44038"/>
                  </a:lnTo>
                  <a:lnTo>
                    <a:pt x="303842" y="11732"/>
                  </a:lnTo>
                  <a:lnTo>
                    <a:pt x="306345" y="9274"/>
                  </a:lnTo>
                  <a:lnTo>
                    <a:pt x="308778" y="6709"/>
                  </a:lnTo>
                  <a:lnTo>
                    <a:pt x="311509" y="4515"/>
                  </a:lnTo>
                  <a:lnTo>
                    <a:pt x="317153" y="1143"/>
                  </a:lnTo>
                  <a:lnTo>
                    <a:pt x="322859" y="0"/>
                  </a:lnTo>
                  <a:lnTo>
                    <a:pt x="328505" y="1122"/>
                  </a:lnTo>
                  <a:lnTo>
                    <a:pt x="333969" y="4545"/>
                  </a:lnTo>
                  <a:lnTo>
                    <a:pt x="341188" y="10756"/>
                  </a:lnTo>
                  <a:lnTo>
                    <a:pt x="341458" y="18741"/>
                  </a:lnTo>
                  <a:lnTo>
                    <a:pt x="336817" y="26628"/>
                  </a:lnTo>
                  <a:lnTo>
                    <a:pt x="334888" y="29903"/>
                  </a:lnTo>
                  <a:lnTo>
                    <a:pt x="331942" y="32669"/>
                  </a:lnTo>
                  <a:lnTo>
                    <a:pt x="329183" y="35393"/>
                  </a:lnTo>
                  <a:lnTo>
                    <a:pt x="293007" y="71068"/>
                  </a:lnTo>
                  <a:lnTo>
                    <a:pt x="256825" y="106738"/>
                  </a:lnTo>
                  <a:lnTo>
                    <a:pt x="220636" y="142401"/>
                  </a:lnTo>
                  <a:lnTo>
                    <a:pt x="184443" y="178058"/>
                  </a:lnTo>
                  <a:lnTo>
                    <a:pt x="148244" y="213710"/>
                  </a:lnTo>
                  <a:lnTo>
                    <a:pt x="129704" y="224946"/>
                  </a:lnTo>
                  <a:lnTo>
                    <a:pt x="121209" y="222026"/>
                  </a:lnTo>
                  <a:lnTo>
                    <a:pt x="86373" y="189170"/>
                  </a:lnTo>
                  <a:lnTo>
                    <a:pt x="37179" y="140686"/>
                  </a:lnTo>
                  <a:lnTo>
                    <a:pt x="10095" y="113975"/>
                  </a:lnTo>
                  <a:lnTo>
                    <a:pt x="7506" y="111539"/>
                  </a:lnTo>
                  <a:lnTo>
                    <a:pt x="5409" y="108763"/>
                  </a:lnTo>
                  <a:lnTo>
                    <a:pt x="11" y="101622"/>
                  </a:lnTo>
                  <a:lnTo>
                    <a:pt x="0" y="93821"/>
                  </a:lnTo>
                  <a:lnTo>
                    <a:pt x="5958" y="87519"/>
                  </a:lnTo>
                  <a:lnTo>
                    <a:pt x="10900" y="83585"/>
                  </a:lnTo>
                  <a:lnTo>
                    <a:pt x="16411" y="81644"/>
                  </a:lnTo>
                  <a:lnTo>
                    <a:pt x="22299" y="81907"/>
                  </a:lnTo>
                  <a:lnTo>
                    <a:pt x="28376" y="84584"/>
                  </a:lnTo>
                  <a:lnTo>
                    <a:pt x="31939" y="86891"/>
                  </a:lnTo>
                  <a:lnTo>
                    <a:pt x="35038" y="89980"/>
                  </a:lnTo>
                  <a:lnTo>
                    <a:pt x="38081" y="92976"/>
                  </a:lnTo>
                  <a:lnTo>
                    <a:pt x="60613" y="115164"/>
                  </a:lnTo>
                  <a:lnTo>
                    <a:pt x="83228" y="137464"/>
                  </a:lnTo>
                  <a:lnTo>
                    <a:pt x="106033" y="159967"/>
                  </a:lnTo>
                  <a:lnTo>
                    <a:pt x="129131" y="182761"/>
                  </a:lnTo>
                </a:path>
              </a:pathLst>
            </a:custGeom>
            <a:ln w="27556">
              <a:solidFill>
                <a:srgbClr val="FFFFFF"/>
              </a:solidFill>
            </a:ln>
          </p:spPr>
          <p:txBody>
            <a:bodyPr wrap="square" lIns="0" tIns="0" rIns="0" bIns="0" rtlCol="0"/>
            <a:lstStyle/>
            <a:p>
              <a:endParaRPr dirty="0"/>
            </a:p>
          </p:txBody>
        </p:sp>
        <p:sp>
          <p:nvSpPr>
            <p:cNvPr id="66" name="object 66"/>
            <p:cNvSpPr/>
            <p:nvPr/>
          </p:nvSpPr>
          <p:spPr>
            <a:xfrm>
              <a:off x="993828" y="3366584"/>
              <a:ext cx="5267325" cy="2962910"/>
            </a:xfrm>
            <a:custGeom>
              <a:avLst/>
              <a:gdLst/>
              <a:ahLst/>
              <a:cxnLst/>
              <a:rect l="l" t="t" r="r" b="b"/>
              <a:pathLst>
                <a:path w="5267325" h="2962910">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67" name="object 67"/>
            <p:cNvSpPr/>
            <p:nvPr/>
          </p:nvSpPr>
          <p:spPr>
            <a:xfrm>
              <a:off x="5862024" y="2947178"/>
              <a:ext cx="9284970" cy="1642745"/>
            </a:xfrm>
            <a:custGeom>
              <a:avLst/>
              <a:gdLst/>
              <a:ahLst/>
              <a:cxnLst/>
              <a:rect l="l" t="t" r="r" b="b"/>
              <a:pathLst>
                <a:path w="9284969" h="1642745">
                  <a:moveTo>
                    <a:pt x="8927536" y="0"/>
                  </a:moveTo>
                  <a:lnTo>
                    <a:pt x="8722118"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1374366"/>
                  </a:lnTo>
                  <a:lnTo>
                    <a:pt x="114976" y="1419039"/>
                  </a:lnTo>
                  <a:lnTo>
                    <a:pt x="100851" y="1462498"/>
                  </a:lnTo>
                  <a:lnTo>
                    <a:pt x="78431" y="1503834"/>
                  </a:lnTo>
                  <a:lnTo>
                    <a:pt x="48633" y="1542136"/>
                  </a:lnTo>
                  <a:lnTo>
                    <a:pt x="12373" y="1576496"/>
                  </a:lnTo>
                  <a:lnTo>
                    <a:pt x="0" y="1596066"/>
                  </a:lnTo>
                  <a:lnTo>
                    <a:pt x="1567" y="1617671"/>
                  </a:lnTo>
                  <a:lnTo>
                    <a:pt x="14679" y="1635152"/>
                  </a:lnTo>
                  <a:lnTo>
                    <a:pt x="36938" y="1642347"/>
                  </a:lnTo>
                  <a:lnTo>
                    <a:pt x="8961818" y="1642368"/>
                  </a:lnTo>
                  <a:lnTo>
                    <a:pt x="9009533" y="1638867"/>
                  </a:lnTo>
                  <a:lnTo>
                    <a:pt x="9055073" y="1628697"/>
                  </a:lnTo>
                  <a:lnTo>
                    <a:pt x="9097939" y="1612357"/>
                  </a:lnTo>
                  <a:lnTo>
                    <a:pt x="9137633" y="1590347"/>
                  </a:lnTo>
                  <a:lnTo>
                    <a:pt x="9173654" y="1563166"/>
                  </a:lnTo>
                  <a:lnTo>
                    <a:pt x="9205504" y="1531314"/>
                  </a:lnTo>
                  <a:lnTo>
                    <a:pt x="9232682" y="1495291"/>
                  </a:lnTo>
                  <a:lnTo>
                    <a:pt x="9254690" y="1455597"/>
                  </a:lnTo>
                  <a:lnTo>
                    <a:pt x="9271028" y="1412730"/>
                  </a:lnTo>
                  <a:lnTo>
                    <a:pt x="9281197" y="1367190"/>
                  </a:lnTo>
                  <a:lnTo>
                    <a:pt x="9284698" y="1319478"/>
                  </a:lnTo>
                  <a:lnTo>
                    <a:pt x="9284698" y="357172"/>
                  </a:lnTo>
                  <a:lnTo>
                    <a:pt x="9281438" y="308706"/>
                  </a:lnTo>
                  <a:lnTo>
                    <a:pt x="9271940" y="262221"/>
                  </a:lnTo>
                  <a:lnTo>
                    <a:pt x="9256631" y="218144"/>
                  </a:lnTo>
                  <a:lnTo>
                    <a:pt x="9235936" y="176900"/>
                  </a:lnTo>
                  <a:lnTo>
                    <a:pt x="9210281" y="138914"/>
                  </a:lnTo>
                  <a:lnTo>
                    <a:pt x="9180090" y="104613"/>
                  </a:lnTo>
                  <a:lnTo>
                    <a:pt x="9145790" y="74421"/>
                  </a:lnTo>
                  <a:lnTo>
                    <a:pt x="9107805" y="48764"/>
                  </a:lnTo>
                  <a:lnTo>
                    <a:pt x="9066562" y="28068"/>
                  </a:lnTo>
                  <a:lnTo>
                    <a:pt x="9022486" y="12758"/>
                  </a:lnTo>
                  <a:lnTo>
                    <a:pt x="8976002" y="3260"/>
                  </a:lnTo>
                  <a:lnTo>
                    <a:pt x="8927536" y="0"/>
                  </a:lnTo>
                  <a:close/>
                </a:path>
              </a:pathLst>
            </a:custGeom>
            <a:solidFill>
              <a:srgbClr val="FFFFFF"/>
            </a:solidFill>
          </p:spPr>
          <p:txBody>
            <a:bodyPr wrap="square" lIns="0" tIns="0" rIns="0" bIns="0" rtlCol="0"/>
            <a:lstStyle/>
            <a:p>
              <a:endParaRPr dirty="0"/>
            </a:p>
          </p:txBody>
        </p:sp>
        <p:sp>
          <p:nvSpPr>
            <p:cNvPr id="68" name="object 68"/>
            <p:cNvSpPr/>
            <p:nvPr/>
          </p:nvSpPr>
          <p:spPr>
            <a:xfrm>
              <a:off x="5862024" y="2947178"/>
              <a:ext cx="9284970" cy="1642745"/>
            </a:xfrm>
            <a:custGeom>
              <a:avLst/>
              <a:gdLst/>
              <a:ahLst/>
              <a:cxnLst/>
              <a:rect l="l" t="t" r="r" b="b"/>
              <a:pathLst>
                <a:path w="9284969" h="1642745">
                  <a:moveTo>
                    <a:pt x="8722118" y="0"/>
                  </a:moveTo>
                  <a:lnTo>
                    <a:pt x="8927536" y="0"/>
                  </a:lnTo>
                  <a:lnTo>
                    <a:pt x="8976002" y="3260"/>
                  </a:lnTo>
                  <a:lnTo>
                    <a:pt x="9022486" y="12758"/>
                  </a:lnTo>
                  <a:lnTo>
                    <a:pt x="9066562" y="28068"/>
                  </a:lnTo>
                  <a:lnTo>
                    <a:pt x="9107805" y="48764"/>
                  </a:lnTo>
                  <a:lnTo>
                    <a:pt x="9145790" y="74421"/>
                  </a:lnTo>
                  <a:lnTo>
                    <a:pt x="9180090" y="104613"/>
                  </a:lnTo>
                  <a:lnTo>
                    <a:pt x="9210281" y="138914"/>
                  </a:lnTo>
                  <a:lnTo>
                    <a:pt x="9235936" y="176900"/>
                  </a:lnTo>
                  <a:lnTo>
                    <a:pt x="9256631" y="218144"/>
                  </a:lnTo>
                  <a:lnTo>
                    <a:pt x="9271940" y="262221"/>
                  </a:lnTo>
                  <a:lnTo>
                    <a:pt x="9281438" y="308706"/>
                  </a:lnTo>
                  <a:lnTo>
                    <a:pt x="9284698" y="357172"/>
                  </a:lnTo>
                  <a:lnTo>
                    <a:pt x="9284698" y="1319478"/>
                  </a:lnTo>
                  <a:lnTo>
                    <a:pt x="9281197" y="1367190"/>
                  </a:lnTo>
                  <a:lnTo>
                    <a:pt x="9271028" y="1412730"/>
                  </a:lnTo>
                  <a:lnTo>
                    <a:pt x="9254690" y="1455597"/>
                  </a:lnTo>
                  <a:lnTo>
                    <a:pt x="9232682" y="1495291"/>
                  </a:lnTo>
                  <a:lnTo>
                    <a:pt x="9205504" y="1531314"/>
                  </a:lnTo>
                  <a:lnTo>
                    <a:pt x="9173654" y="1563166"/>
                  </a:lnTo>
                  <a:lnTo>
                    <a:pt x="9137633" y="1590347"/>
                  </a:lnTo>
                  <a:lnTo>
                    <a:pt x="9097939" y="1612357"/>
                  </a:lnTo>
                  <a:lnTo>
                    <a:pt x="9055073" y="1628697"/>
                  </a:lnTo>
                  <a:lnTo>
                    <a:pt x="9009533" y="1638867"/>
                  </a:lnTo>
                  <a:lnTo>
                    <a:pt x="8961818" y="1642368"/>
                  </a:lnTo>
                  <a:lnTo>
                    <a:pt x="36938" y="1642347"/>
                  </a:lnTo>
                  <a:lnTo>
                    <a:pt x="14679" y="1635152"/>
                  </a:lnTo>
                  <a:lnTo>
                    <a:pt x="1567" y="1617671"/>
                  </a:lnTo>
                  <a:lnTo>
                    <a:pt x="0" y="1596066"/>
                  </a:lnTo>
                  <a:lnTo>
                    <a:pt x="12373" y="1576496"/>
                  </a:lnTo>
                  <a:lnTo>
                    <a:pt x="48633" y="1542136"/>
                  </a:lnTo>
                  <a:lnTo>
                    <a:pt x="78431" y="1503834"/>
                  </a:lnTo>
                  <a:lnTo>
                    <a:pt x="100851" y="1462498"/>
                  </a:lnTo>
                  <a:lnTo>
                    <a:pt x="114976" y="1419039"/>
                  </a:lnTo>
                  <a:lnTo>
                    <a:pt x="119888" y="137436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8722118" y="0"/>
                  </a:lnTo>
                  <a:close/>
                </a:path>
              </a:pathLst>
            </a:custGeom>
            <a:ln w="62825">
              <a:solidFill>
                <a:srgbClr val="5BA3A8"/>
              </a:solidFill>
            </a:ln>
          </p:spPr>
          <p:txBody>
            <a:bodyPr wrap="square" lIns="0" tIns="0" rIns="0" bIns="0" rtlCol="0"/>
            <a:lstStyle/>
            <a:p>
              <a:endParaRPr dirty="0"/>
            </a:p>
          </p:txBody>
        </p:sp>
      </p:grpSp>
      <p:sp>
        <p:nvSpPr>
          <p:cNvPr id="69" name="object 69"/>
          <p:cNvSpPr txBox="1"/>
          <p:nvPr/>
        </p:nvSpPr>
        <p:spPr>
          <a:xfrm>
            <a:off x="939242" y="6493996"/>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70" name="object 70"/>
          <p:cNvSpPr txBox="1"/>
          <p:nvPr/>
        </p:nvSpPr>
        <p:spPr>
          <a:xfrm>
            <a:off x="6452094" y="3056992"/>
            <a:ext cx="8207375" cy="1249045"/>
          </a:xfrm>
          <a:prstGeom prst="rect">
            <a:avLst/>
          </a:prstGeom>
        </p:spPr>
        <p:txBody>
          <a:bodyPr vert="horz" wrap="square" lIns="0" tIns="87630" rIns="0" bIns="0" rtlCol="0">
            <a:spAutoFit/>
          </a:bodyPr>
          <a:lstStyle/>
          <a:p>
            <a:pPr marL="12700">
              <a:lnSpc>
                <a:spcPct val="100000"/>
              </a:lnSpc>
              <a:spcBef>
                <a:spcPts val="690"/>
              </a:spcBef>
            </a:pPr>
            <a:r>
              <a:rPr sz="2300" b="1" dirty="0">
                <a:solidFill>
                  <a:srgbClr val="231F20"/>
                </a:solidFill>
                <a:latin typeface="Calibri"/>
                <a:cs typeface="Calibri"/>
              </a:rPr>
              <a:t>Pour</a:t>
            </a:r>
            <a:r>
              <a:rPr sz="2300" b="1" spc="145" dirty="0">
                <a:solidFill>
                  <a:srgbClr val="231F20"/>
                </a:solidFill>
                <a:latin typeface="Calibri"/>
                <a:cs typeface="Calibri"/>
              </a:rPr>
              <a:t> </a:t>
            </a:r>
            <a:r>
              <a:rPr sz="2300" b="1" dirty="0">
                <a:solidFill>
                  <a:srgbClr val="231F20"/>
                </a:solidFill>
                <a:latin typeface="Calibri"/>
                <a:cs typeface="Calibri"/>
              </a:rPr>
              <a:t>commencer,</a:t>
            </a:r>
            <a:r>
              <a:rPr sz="2300" b="1" spc="145" dirty="0">
                <a:solidFill>
                  <a:srgbClr val="231F20"/>
                </a:solidFill>
                <a:latin typeface="Calibri"/>
                <a:cs typeface="Calibri"/>
              </a:rPr>
              <a:t> </a:t>
            </a:r>
            <a:r>
              <a:rPr sz="2300" b="1" dirty="0">
                <a:solidFill>
                  <a:srgbClr val="231F20"/>
                </a:solidFill>
                <a:latin typeface="Calibri"/>
                <a:cs typeface="Calibri"/>
              </a:rPr>
              <a:t>questionnez</a:t>
            </a:r>
            <a:r>
              <a:rPr sz="2300" b="1" spc="145" dirty="0">
                <a:solidFill>
                  <a:srgbClr val="231F20"/>
                </a:solidFill>
                <a:latin typeface="Calibri"/>
                <a:cs typeface="Calibri"/>
              </a:rPr>
              <a:t> </a:t>
            </a:r>
            <a:r>
              <a:rPr sz="2300" b="1" spc="70" dirty="0">
                <a:solidFill>
                  <a:srgbClr val="231F20"/>
                </a:solidFill>
                <a:latin typeface="Calibri"/>
                <a:cs typeface="Calibri"/>
              </a:rPr>
              <a:t>les</a:t>
            </a:r>
            <a:r>
              <a:rPr sz="2300" b="1" spc="145" dirty="0">
                <a:solidFill>
                  <a:srgbClr val="231F20"/>
                </a:solidFill>
                <a:latin typeface="Calibri"/>
                <a:cs typeface="Calibri"/>
              </a:rPr>
              <a:t> </a:t>
            </a:r>
            <a:r>
              <a:rPr sz="2300" b="1" spc="55" dirty="0">
                <a:solidFill>
                  <a:srgbClr val="231F20"/>
                </a:solidFill>
                <a:latin typeface="Calibri"/>
                <a:cs typeface="Calibri"/>
              </a:rPr>
              <a:t>participants</a:t>
            </a:r>
            <a:r>
              <a:rPr sz="2300" b="1" spc="145"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a:lnSpc>
                <a:spcPct val="100000"/>
              </a:lnSpc>
              <a:spcBef>
                <a:spcPts val="590"/>
              </a:spcBef>
            </a:pPr>
            <a:r>
              <a:rPr sz="2300" i="1" spc="-210" dirty="0">
                <a:solidFill>
                  <a:srgbClr val="231F20"/>
                </a:solidFill>
                <a:latin typeface="Arial Narrow"/>
                <a:cs typeface="Arial Narrow"/>
              </a:rPr>
              <a:t>Avez-</a:t>
            </a:r>
            <a:r>
              <a:rPr sz="2300" i="1" spc="-160" dirty="0">
                <a:solidFill>
                  <a:srgbClr val="231F20"/>
                </a:solidFill>
                <a:latin typeface="Arial Narrow"/>
                <a:cs typeface="Arial Narrow"/>
              </a:rPr>
              <a:t>vous</a:t>
            </a:r>
            <a:r>
              <a:rPr sz="2300" i="1" spc="-105" dirty="0">
                <a:solidFill>
                  <a:srgbClr val="231F20"/>
                </a:solidFill>
                <a:latin typeface="Arial Narrow"/>
                <a:cs typeface="Arial Narrow"/>
              </a:rPr>
              <a:t> </a:t>
            </a:r>
            <a:r>
              <a:rPr sz="2300" i="1" spc="-135" dirty="0">
                <a:solidFill>
                  <a:srgbClr val="231F20"/>
                </a:solidFill>
                <a:latin typeface="Arial Narrow"/>
                <a:cs typeface="Arial Narrow"/>
              </a:rPr>
              <a:t>déjà</a:t>
            </a:r>
            <a:r>
              <a:rPr sz="2300" i="1" spc="-105" dirty="0">
                <a:solidFill>
                  <a:srgbClr val="231F20"/>
                </a:solidFill>
                <a:latin typeface="Arial Narrow"/>
                <a:cs typeface="Arial Narrow"/>
              </a:rPr>
              <a:t> </a:t>
            </a:r>
            <a:r>
              <a:rPr sz="2300" i="1" spc="-80" dirty="0">
                <a:solidFill>
                  <a:srgbClr val="231F20"/>
                </a:solidFill>
                <a:latin typeface="Arial Narrow"/>
                <a:cs typeface="Arial Narrow"/>
              </a:rPr>
              <a:t>utilisé</a:t>
            </a:r>
            <a:r>
              <a:rPr sz="2300" i="1" spc="-100" dirty="0">
                <a:solidFill>
                  <a:srgbClr val="231F20"/>
                </a:solidFill>
                <a:latin typeface="Arial Narrow"/>
                <a:cs typeface="Arial Narrow"/>
              </a:rPr>
              <a:t> </a:t>
            </a:r>
            <a:r>
              <a:rPr sz="2300" i="1" spc="-90" dirty="0">
                <a:solidFill>
                  <a:srgbClr val="231F20"/>
                </a:solidFill>
                <a:latin typeface="Arial Narrow"/>
                <a:cs typeface="Arial Narrow"/>
              </a:rPr>
              <a:t>la</a:t>
            </a:r>
            <a:r>
              <a:rPr sz="2300" i="1" spc="-105" dirty="0">
                <a:solidFill>
                  <a:srgbClr val="231F20"/>
                </a:solidFill>
                <a:latin typeface="Arial Narrow"/>
                <a:cs typeface="Arial Narrow"/>
              </a:rPr>
              <a:t> </a:t>
            </a:r>
            <a:r>
              <a:rPr sz="2300" i="1" spc="-155" dirty="0">
                <a:solidFill>
                  <a:srgbClr val="231F20"/>
                </a:solidFill>
                <a:latin typeface="Arial Narrow"/>
                <a:cs typeface="Arial Narrow"/>
              </a:rPr>
              <a:t>double</a:t>
            </a:r>
            <a:r>
              <a:rPr sz="2300" i="1" spc="-100"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0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70"/>
              </a:spcBef>
            </a:pPr>
            <a:r>
              <a:rPr sz="2300" i="1" spc="-204" dirty="0">
                <a:solidFill>
                  <a:srgbClr val="231F20"/>
                </a:solidFill>
                <a:latin typeface="Arial Narrow"/>
                <a:cs typeface="Arial Narrow"/>
              </a:rPr>
              <a:t>Quelle</a:t>
            </a:r>
            <a:r>
              <a:rPr sz="2300" i="1" spc="-114" dirty="0">
                <a:solidFill>
                  <a:srgbClr val="231F20"/>
                </a:solidFill>
                <a:latin typeface="Arial Narrow"/>
                <a:cs typeface="Arial Narrow"/>
              </a:rPr>
              <a:t> </a:t>
            </a:r>
            <a:r>
              <a:rPr sz="2300" i="1" spc="-100" dirty="0">
                <a:solidFill>
                  <a:srgbClr val="231F20"/>
                </a:solidFill>
                <a:latin typeface="Arial Narrow"/>
                <a:cs typeface="Arial Narrow"/>
              </a:rPr>
              <a:t>différence</a:t>
            </a:r>
            <a:r>
              <a:rPr sz="2300" i="1" spc="-114" dirty="0">
                <a:solidFill>
                  <a:srgbClr val="231F20"/>
                </a:solidFill>
                <a:latin typeface="Arial Narrow"/>
                <a:cs typeface="Arial Narrow"/>
              </a:rPr>
              <a:t> </a:t>
            </a:r>
            <a:r>
              <a:rPr sz="2300" i="1" spc="-110" dirty="0">
                <a:solidFill>
                  <a:srgbClr val="231F20"/>
                </a:solidFill>
                <a:latin typeface="Arial Narrow"/>
                <a:cs typeface="Arial Narrow"/>
              </a:rPr>
              <a:t>entre</a:t>
            </a:r>
            <a:r>
              <a:rPr sz="2300" i="1" spc="-114" dirty="0">
                <a:solidFill>
                  <a:srgbClr val="231F20"/>
                </a:solidFill>
                <a:latin typeface="Arial Narrow"/>
                <a:cs typeface="Arial Narrow"/>
              </a:rPr>
              <a:t> </a:t>
            </a:r>
            <a:r>
              <a:rPr sz="2300" i="1" spc="-90" dirty="0">
                <a:solidFill>
                  <a:srgbClr val="231F20"/>
                </a:solidFill>
                <a:latin typeface="Arial Narrow"/>
                <a:cs typeface="Arial Narrow"/>
              </a:rPr>
              <a:t>la</a:t>
            </a:r>
            <a:r>
              <a:rPr sz="2300" i="1" spc="-114" dirty="0">
                <a:solidFill>
                  <a:srgbClr val="231F20"/>
                </a:solidFill>
                <a:latin typeface="Arial Narrow"/>
                <a:cs typeface="Arial Narrow"/>
              </a:rPr>
              <a:t> </a:t>
            </a:r>
            <a:r>
              <a:rPr sz="2300" i="1" spc="-155" dirty="0">
                <a:solidFill>
                  <a:srgbClr val="231F20"/>
                </a:solidFill>
                <a:latin typeface="Arial Narrow"/>
                <a:cs typeface="Arial Narrow"/>
              </a:rPr>
              <a:t>double</a:t>
            </a:r>
            <a:r>
              <a:rPr sz="2300" i="1" spc="-110"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14" dirty="0">
                <a:solidFill>
                  <a:srgbClr val="231F20"/>
                </a:solidFill>
                <a:latin typeface="Arial Narrow"/>
                <a:cs typeface="Arial Narrow"/>
              </a:rPr>
              <a:t> </a:t>
            </a:r>
            <a:r>
              <a:rPr sz="2300" i="1" spc="-75" dirty="0">
                <a:solidFill>
                  <a:srgbClr val="231F20"/>
                </a:solidFill>
                <a:latin typeface="Arial Narrow"/>
                <a:cs typeface="Arial Narrow"/>
              </a:rPr>
              <a:t>et</a:t>
            </a:r>
            <a:r>
              <a:rPr sz="2300" i="1" spc="-114" dirty="0">
                <a:solidFill>
                  <a:srgbClr val="231F20"/>
                </a:solidFill>
                <a:latin typeface="Arial Narrow"/>
                <a:cs typeface="Arial Narrow"/>
              </a:rPr>
              <a:t> </a:t>
            </a:r>
            <a:r>
              <a:rPr sz="2300" i="1" spc="-95" dirty="0">
                <a:solidFill>
                  <a:srgbClr val="231F20"/>
                </a:solidFill>
                <a:latin typeface="Arial Narrow"/>
                <a:cs typeface="Arial Narrow"/>
              </a:rPr>
              <a:t>l’authentification</a:t>
            </a:r>
            <a:r>
              <a:rPr sz="2300" i="1" spc="-114"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14"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1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14"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grpSp>
        <p:nvGrpSpPr>
          <p:cNvPr id="77" name="object 2">
            <a:extLst>
              <a:ext uri="{FF2B5EF4-FFF2-40B4-BE49-F238E27FC236}">
                <a16:creationId xmlns:a16="http://schemas.microsoft.com/office/drawing/2014/main" id="{9CA08359-F3A9-B511-917E-9A97026C1D36}"/>
              </a:ext>
            </a:extLst>
          </p:cNvPr>
          <p:cNvGrpSpPr/>
          <p:nvPr/>
        </p:nvGrpSpPr>
        <p:grpSpPr>
          <a:xfrm>
            <a:off x="0" y="0"/>
            <a:ext cx="20104100" cy="1543685"/>
            <a:chOff x="0" y="0"/>
            <a:chExt cx="20104100" cy="1543685"/>
          </a:xfrm>
        </p:grpSpPr>
        <p:sp>
          <p:nvSpPr>
            <p:cNvPr id="78" name="object 3">
              <a:extLst>
                <a:ext uri="{FF2B5EF4-FFF2-40B4-BE49-F238E27FC236}">
                  <a16:creationId xmlns:a16="http://schemas.microsoft.com/office/drawing/2014/main" id="{D02C0A05-6F38-A3CD-2762-9CD563AEC6BB}"/>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79" name="object 4">
              <a:extLst>
                <a:ext uri="{FF2B5EF4-FFF2-40B4-BE49-F238E27FC236}">
                  <a16:creationId xmlns:a16="http://schemas.microsoft.com/office/drawing/2014/main" id="{CD60F960-218B-8883-1B4A-8EF95894B766}"/>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80" name="object 5">
              <a:extLst>
                <a:ext uri="{FF2B5EF4-FFF2-40B4-BE49-F238E27FC236}">
                  <a16:creationId xmlns:a16="http://schemas.microsoft.com/office/drawing/2014/main" id="{7F0CAF35-5E0C-FDED-5F80-53DE03F668D4}"/>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81" name="object 6">
              <a:extLst>
                <a:ext uri="{FF2B5EF4-FFF2-40B4-BE49-F238E27FC236}">
                  <a16:creationId xmlns:a16="http://schemas.microsoft.com/office/drawing/2014/main" id="{452EA273-1B35-5DA7-1E94-63B27EAA01F4}"/>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82" name="object 7">
              <a:extLst>
                <a:ext uri="{FF2B5EF4-FFF2-40B4-BE49-F238E27FC236}">
                  <a16:creationId xmlns:a16="http://schemas.microsoft.com/office/drawing/2014/main" id="{9DD0D9BF-D0A2-B79F-3EAF-1ACAA22AFBFE}"/>
                </a:ext>
              </a:extLst>
            </p:cNvPr>
            <p:cNvPicPr/>
            <p:nvPr/>
          </p:nvPicPr>
          <p:blipFill>
            <a:blip r:embed="rId4" cstate="print"/>
            <a:stretch>
              <a:fillRect/>
            </a:stretch>
          </p:blipFill>
          <p:spPr>
            <a:xfrm>
              <a:off x="933586" y="160613"/>
              <a:ext cx="217867" cy="146560"/>
            </a:xfrm>
            <a:prstGeom prst="rect">
              <a:avLst/>
            </a:prstGeom>
          </p:spPr>
        </p:pic>
        <p:sp>
          <p:nvSpPr>
            <p:cNvPr id="83" name="object 8">
              <a:extLst>
                <a:ext uri="{FF2B5EF4-FFF2-40B4-BE49-F238E27FC236}">
                  <a16:creationId xmlns:a16="http://schemas.microsoft.com/office/drawing/2014/main" id="{85B6C6EE-0B67-70DE-60E8-9F3B41E63662}"/>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84" name="object 9">
              <a:extLst>
                <a:ext uri="{FF2B5EF4-FFF2-40B4-BE49-F238E27FC236}">
                  <a16:creationId xmlns:a16="http://schemas.microsoft.com/office/drawing/2014/main" id="{EB6A5ABC-6D57-61D6-43BC-9716756A069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85" name="object 10">
              <a:extLst>
                <a:ext uri="{FF2B5EF4-FFF2-40B4-BE49-F238E27FC236}">
                  <a16:creationId xmlns:a16="http://schemas.microsoft.com/office/drawing/2014/main" id="{713673A1-DF94-6A3C-79AD-070010D614C5}"/>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86" name="object 11">
            <a:extLst>
              <a:ext uri="{FF2B5EF4-FFF2-40B4-BE49-F238E27FC236}">
                <a16:creationId xmlns:a16="http://schemas.microsoft.com/office/drawing/2014/main" id="{BD34664C-B53A-681F-00B3-A6C937116CD1}"/>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87" name="object 12">
            <a:extLst>
              <a:ext uri="{FF2B5EF4-FFF2-40B4-BE49-F238E27FC236}">
                <a16:creationId xmlns:a16="http://schemas.microsoft.com/office/drawing/2014/main" id="{F37168F4-47E4-535D-0ACF-6DC3748C77D1}"/>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88" name="object 14">
            <a:extLst>
              <a:ext uri="{FF2B5EF4-FFF2-40B4-BE49-F238E27FC236}">
                <a16:creationId xmlns:a16="http://schemas.microsoft.com/office/drawing/2014/main" id="{7B261DC9-DB54-4893-5752-38E9BAA33F7D}"/>
              </a:ext>
            </a:extLst>
          </p:cNvPr>
          <p:cNvGrpSpPr/>
          <p:nvPr/>
        </p:nvGrpSpPr>
        <p:grpSpPr>
          <a:xfrm>
            <a:off x="1322960" y="1567477"/>
            <a:ext cx="1341120" cy="1243965"/>
            <a:chOff x="1322960" y="1567477"/>
            <a:chExt cx="1341120" cy="1243965"/>
          </a:xfrm>
        </p:grpSpPr>
        <p:sp>
          <p:nvSpPr>
            <p:cNvPr id="89" name="object 15">
              <a:extLst>
                <a:ext uri="{FF2B5EF4-FFF2-40B4-BE49-F238E27FC236}">
                  <a16:creationId xmlns:a16="http://schemas.microsoft.com/office/drawing/2014/main" id="{5513806F-8CB1-7153-68D0-328F3970489F}"/>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90" name="object 16">
              <a:extLst>
                <a:ext uri="{FF2B5EF4-FFF2-40B4-BE49-F238E27FC236}">
                  <a16:creationId xmlns:a16="http://schemas.microsoft.com/office/drawing/2014/main" id="{2F453243-49C1-D374-864D-4F9ADB67F46E}"/>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91" name="object 17">
              <a:extLst>
                <a:ext uri="{FF2B5EF4-FFF2-40B4-BE49-F238E27FC236}">
                  <a16:creationId xmlns:a16="http://schemas.microsoft.com/office/drawing/2014/main" id="{F4CF12CF-FA08-93CC-AB7B-3EA910DD2F3C}"/>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92" name="object 18">
              <a:extLst>
                <a:ext uri="{FF2B5EF4-FFF2-40B4-BE49-F238E27FC236}">
                  <a16:creationId xmlns:a16="http://schemas.microsoft.com/office/drawing/2014/main" id="{32B60D4A-000B-DE8A-4E51-29192F9A9028}"/>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2639280" y="5286750"/>
            <a:ext cx="5601970" cy="3291204"/>
            <a:chOff x="2639280" y="5286750"/>
            <a:chExt cx="5601970" cy="3291204"/>
          </a:xfrm>
        </p:grpSpPr>
        <p:sp>
          <p:nvSpPr>
            <p:cNvPr id="13" name="object 13"/>
            <p:cNvSpPr/>
            <p:nvPr/>
          </p:nvSpPr>
          <p:spPr>
            <a:xfrm>
              <a:off x="2639280" y="5286750"/>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2766281" y="5413754"/>
              <a:ext cx="5285964" cy="2973354"/>
            </a:xfrm>
            <a:prstGeom prst="rect">
              <a:avLst/>
            </a:prstGeom>
          </p:spPr>
        </p:pic>
      </p:grpSp>
      <p:sp>
        <p:nvSpPr>
          <p:cNvPr id="15" name="object 15"/>
          <p:cNvSpPr txBox="1"/>
          <p:nvPr/>
        </p:nvSpPr>
        <p:spPr>
          <a:xfrm>
            <a:off x="5958871" y="6357020"/>
            <a:ext cx="1812014" cy="1100301"/>
          </a:xfrm>
          <a:prstGeom prst="rect">
            <a:avLst/>
          </a:prstGeom>
        </p:spPr>
        <p:txBody>
          <a:bodyPr vert="horz" wrap="square" lIns="0" tIns="30480" rIns="0" bIns="0" rtlCol="0">
            <a:spAutoFit/>
          </a:bodyPr>
          <a:lstStyle/>
          <a:p>
            <a:pPr marL="12700" marR="5080">
              <a:lnSpc>
                <a:spcPts val="910"/>
              </a:lnSpc>
              <a:spcBef>
                <a:spcPts val="240"/>
              </a:spcBef>
            </a:pPr>
            <a:r>
              <a:rPr lang="fr-FR" sz="850" b="1" dirty="0">
                <a:solidFill>
                  <a:srgbClr val="231F20"/>
                </a:solidFill>
                <a:latin typeface="Calibri"/>
                <a:cs typeface="Calibri"/>
              </a:rPr>
              <a:t>QUELQUES</a:t>
            </a:r>
            <a:r>
              <a:rPr lang="fr-FR" sz="850" b="1" spc="120" dirty="0">
                <a:solidFill>
                  <a:srgbClr val="231F20"/>
                </a:solidFill>
                <a:latin typeface="Calibri"/>
                <a:cs typeface="Calibri"/>
              </a:rPr>
              <a:t> </a:t>
            </a:r>
            <a:r>
              <a:rPr lang="fr-FR" sz="850" b="1" spc="75" dirty="0">
                <a:solidFill>
                  <a:srgbClr val="231F20"/>
                </a:solidFill>
                <a:latin typeface="Calibri"/>
                <a:cs typeface="Calibri"/>
              </a:rPr>
              <a:t>SERVICES</a:t>
            </a:r>
            <a:r>
              <a:rPr lang="fr-FR" sz="850" b="1" spc="120" dirty="0">
                <a:solidFill>
                  <a:srgbClr val="231F20"/>
                </a:solidFill>
                <a:latin typeface="Calibri"/>
                <a:cs typeface="Calibri"/>
              </a:rPr>
              <a:t> </a:t>
            </a:r>
            <a:r>
              <a:rPr lang="fr-FR" sz="850" b="1" spc="45" dirty="0">
                <a:solidFill>
                  <a:srgbClr val="231F20"/>
                </a:solidFill>
                <a:latin typeface="Calibri"/>
                <a:cs typeface="Calibri"/>
              </a:rPr>
              <a:t>PROPOSANT </a:t>
            </a:r>
            <a:r>
              <a:rPr lang="fr-FR" sz="850" b="1" spc="120" dirty="0">
                <a:solidFill>
                  <a:srgbClr val="231F20"/>
                </a:solidFill>
                <a:latin typeface="Calibri"/>
                <a:cs typeface="Calibri"/>
              </a:rPr>
              <a:t>LA</a:t>
            </a:r>
            <a:r>
              <a:rPr lang="fr-FR" sz="850" b="1" spc="114" dirty="0">
                <a:solidFill>
                  <a:srgbClr val="231F20"/>
                </a:solidFill>
                <a:latin typeface="Calibri"/>
                <a:cs typeface="Calibri"/>
              </a:rPr>
              <a:t> </a:t>
            </a:r>
            <a:r>
              <a:rPr lang="fr-FR" sz="850" b="1" dirty="0">
                <a:solidFill>
                  <a:srgbClr val="231F20"/>
                </a:solidFill>
                <a:latin typeface="Calibri"/>
                <a:cs typeface="Calibri"/>
              </a:rPr>
              <a:t>DOUBLE</a:t>
            </a:r>
            <a:r>
              <a:rPr lang="fr-FR" sz="850" b="1" spc="114" dirty="0">
                <a:solidFill>
                  <a:srgbClr val="231F20"/>
                </a:solidFill>
                <a:latin typeface="Calibri"/>
                <a:cs typeface="Calibri"/>
              </a:rPr>
              <a:t> </a:t>
            </a:r>
            <a:r>
              <a:rPr lang="fr-FR" sz="850" b="1" spc="-10" dirty="0">
                <a:solidFill>
                  <a:srgbClr val="231F20"/>
                </a:solidFill>
                <a:latin typeface="Calibri"/>
                <a:cs typeface="Calibri"/>
              </a:rPr>
              <a:t>AUTHENTIFICATION</a:t>
            </a:r>
            <a:endParaRPr lang="fr-FR" sz="850" b="1" dirty="0">
              <a:latin typeface="Calibri"/>
              <a:cs typeface="Calibri"/>
            </a:endParaRPr>
          </a:p>
          <a:p>
            <a:pPr marL="86995" indent="-74930">
              <a:lnSpc>
                <a:spcPct val="100000"/>
              </a:lnSpc>
              <a:spcBef>
                <a:spcPts val="785"/>
              </a:spcBef>
              <a:buChar char="•"/>
              <a:tabLst>
                <a:tab pos="87630" algn="l"/>
              </a:tabLst>
            </a:pPr>
            <a:r>
              <a:rPr sz="650" dirty="0">
                <a:solidFill>
                  <a:srgbClr val="231F20"/>
                </a:solidFill>
                <a:latin typeface="Calibri"/>
                <a:cs typeface="Calibri"/>
              </a:rPr>
              <a:t>Gmail,</a:t>
            </a:r>
            <a:r>
              <a:rPr sz="650" spc="140" dirty="0">
                <a:solidFill>
                  <a:srgbClr val="231F20"/>
                </a:solidFill>
                <a:latin typeface="Calibri"/>
                <a:cs typeface="Calibri"/>
              </a:rPr>
              <a:t> </a:t>
            </a:r>
            <a:r>
              <a:rPr sz="650" dirty="0">
                <a:solidFill>
                  <a:srgbClr val="231F20"/>
                </a:solidFill>
                <a:latin typeface="Calibri"/>
                <a:cs typeface="Calibri"/>
              </a:rPr>
              <a:t>Outlook/Hotmail,</a:t>
            </a:r>
            <a:r>
              <a:rPr sz="650" spc="140" dirty="0">
                <a:solidFill>
                  <a:srgbClr val="231F20"/>
                </a:solidFill>
                <a:latin typeface="Calibri"/>
                <a:cs typeface="Calibri"/>
              </a:rPr>
              <a:t> </a:t>
            </a:r>
            <a:r>
              <a:rPr sz="650" dirty="0">
                <a:solidFill>
                  <a:srgbClr val="231F20"/>
                </a:solidFill>
                <a:latin typeface="Calibri"/>
                <a:cs typeface="Calibri"/>
              </a:rPr>
              <a:t>Yahoo</a:t>
            </a:r>
            <a:r>
              <a:rPr sz="650" spc="140" dirty="0">
                <a:solidFill>
                  <a:srgbClr val="231F20"/>
                </a:solidFill>
                <a:latin typeface="Calibri"/>
                <a:cs typeface="Calibri"/>
              </a:rPr>
              <a:t> </a:t>
            </a:r>
            <a:r>
              <a:rPr sz="650" spc="-10" dirty="0">
                <a:solidFill>
                  <a:srgbClr val="231F20"/>
                </a:solidFill>
                <a:latin typeface="Calibri"/>
                <a:cs typeface="Calibri"/>
              </a:rPr>
              <a:t>Mail...</a:t>
            </a:r>
            <a:endParaRPr sz="650" dirty="0">
              <a:latin typeface="Calibri"/>
              <a:cs typeface="Calibri"/>
            </a:endParaRPr>
          </a:p>
          <a:p>
            <a:pPr marL="86360" marR="261620" indent="-74295">
              <a:lnSpc>
                <a:spcPts val="710"/>
              </a:lnSpc>
              <a:spcBef>
                <a:spcPts val="210"/>
              </a:spcBef>
              <a:buChar char="•"/>
              <a:tabLst>
                <a:tab pos="87630" algn="l"/>
              </a:tabLst>
            </a:pPr>
            <a:r>
              <a:rPr sz="650" dirty="0">
                <a:solidFill>
                  <a:srgbClr val="231F20"/>
                </a:solidFill>
                <a:latin typeface="Calibri"/>
                <a:cs typeface="Calibri"/>
              </a:rPr>
              <a:t>Facebook,</a:t>
            </a:r>
            <a:r>
              <a:rPr sz="650" spc="145" dirty="0">
                <a:solidFill>
                  <a:srgbClr val="231F20"/>
                </a:solidFill>
                <a:latin typeface="Calibri"/>
                <a:cs typeface="Calibri"/>
              </a:rPr>
              <a:t> </a:t>
            </a:r>
            <a:r>
              <a:rPr sz="650" dirty="0">
                <a:solidFill>
                  <a:srgbClr val="231F20"/>
                </a:solidFill>
                <a:latin typeface="Calibri"/>
                <a:cs typeface="Calibri"/>
              </a:rPr>
              <a:t>Instagram,</a:t>
            </a:r>
            <a:r>
              <a:rPr sz="650" spc="145" dirty="0">
                <a:solidFill>
                  <a:srgbClr val="231F20"/>
                </a:solidFill>
                <a:latin typeface="Calibri"/>
                <a:cs typeface="Calibri"/>
              </a:rPr>
              <a:t> </a:t>
            </a:r>
            <a:r>
              <a:rPr sz="650" spc="-10" dirty="0">
                <a:solidFill>
                  <a:srgbClr val="231F20"/>
                </a:solidFill>
                <a:latin typeface="Calibri"/>
                <a:cs typeface="Calibri"/>
              </a:rPr>
              <a:t>LinkedIn,</a:t>
            </a:r>
            <a:r>
              <a:rPr sz="650" spc="500" dirty="0">
                <a:solidFill>
                  <a:srgbClr val="231F20"/>
                </a:solidFill>
                <a:latin typeface="Calibri"/>
                <a:cs typeface="Calibri"/>
              </a:rPr>
              <a:t> </a:t>
            </a:r>
            <a:r>
              <a:rPr sz="650" dirty="0">
                <a:solidFill>
                  <a:srgbClr val="231F20"/>
                </a:solidFill>
                <a:latin typeface="Calibri"/>
                <a:cs typeface="Calibri"/>
              </a:rPr>
              <a:t>Snapchat,</a:t>
            </a:r>
            <a:r>
              <a:rPr sz="650" spc="114" dirty="0">
                <a:solidFill>
                  <a:srgbClr val="231F20"/>
                </a:solidFill>
                <a:latin typeface="Calibri"/>
                <a:cs typeface="Calibri"/>
              </a:rPr>
              <a:t> </a:t>
            </a:r>
            <a:r>
              <a:rPr sz="650" dirty="0">
                <a:solidFill>
                  <a:srgbClr val="231F20"/>
                </a:solidFill>
                <a:latin typeface="Calibri"/>
                <a:cs typeface="Calibri"/>
              </a:rPr>
              <a:t>TikTok,</a:t>
            </a:r>
            <a:r>
              <a:rPr sz="650" spc="120" dirty="0">
                <a:solidFill>
                  <a:srgbClr val="231F20"/>
                </a:solidFill>
                <a:latin typeface="Calibri"/>
                <a:cs typeface="Calibri"/>
              </a:rPr>
              <a:t> </a:t>
            </a:r>
            <a:r>
              <a:rPr sz="650" spc="-10" dirty="0">
                <a:solidFill>
                  <a:srgbClr val="231F20"/>
                </a:solidFill>
                <a:latin typeface="Calibri"/>
                <a:cs typeface="Calibri"/>
              </a:rPr>
              <a:t>Twitter…</a:t>
            </a:r>
            <a:endParaRPr sz="650" dirty="0">
              <a:latin typeface="Calibri"/>
              <a:cs typeface="Calibri"/>
            </a:endParaRPr>
          </a:p>
          <a:p>
            <a:pPr marL="86995" indent="-74930">
              <a:lnSpc>
                <a:spcPct val="100000"/>
              </a:lnSpc>
              <a:spcBef>
                <a:spcPts val="115"/>
              </a:spcBef>
              <a:buChar char="•"/>
              <a:tabLst>
                <a:tab pos="87630" algn="l"/>
              </a:tabLst>
            </a:pPr>
            <a:r>
              <a:rPr sz="650" dirty="0">
                <a:solidFill>
                  <a:srgbClr val="231F20"/>
                </a:solidFill>
                <a:latin typeface="Calibri"/>
                <a:cs typeface="Calibri"/>
              </a:rPr>
              <a:t>Skype,</a:t>
            </a:r>
            <a:r>
              <a:rPr sz="650" spc="90" dirty="0">
                <a:solidFill>
                  <a:srgbClr val="231F20"/>
                </a:solidFill>
                <a:latin typeface="Calibri"/>
                <a:cs typeface="Calibri"/>
              </a:rPr>
              <a:t> </a:t>
            </a:r>
            <a:r>
              <a:rPr sz="650" dirty="0">
                <a:solidFill>
                  <a:srgbClr val="231F20"/>
                </a:solidFill>
                <a:latin typeface="Calibri"/>
                <a:cs typeface="Calibri"/>
              </a:rPr>
              <a:t>Teams,</a:t>
            </a:r>
            <a:r>
              <a:rPr sz="650" spc="95" dirty="0">
                <a:solidFill>
                  <a:srgbClr val="231F20"/>
                </a:solidFill>
                <a:latin typeface="Calibri"/>
                <a:cs typeface="Calibri"/>
              </a:rPr>
              <a:t> </a:t>
            </a:r>
            <a:r>
              <a:rPr sz="650" dirty="0">
                <a:solidFill>
                  <a:srgbClr val="231F20"/>
                </a:solidFill>
                <a:latin typeface="Calibri"/>
                <a:cs typeface="Calibri"/>
              </a:rPr>
              <a:t>WhatsApp,</a:t>
            </a:r>
            <a:r>
              <a:rPr sz="650" spc="95" dirty="0">
                <a:solidFill>
                  <a:srgbClr val="231F20"/>
                </a:solidFill>
                <a:latin typeface="Calibri"/>
                <a:cs typeface="Calibri"/>
              </a:rPr>
              <a:t> </a:t>
            </a:r>
            <a:r>
              <a:rPr sz="650" spc="-20" dirty="0">
                <a:solidFill>
                  <a:srgbClr val="231F20"/>
                </a:solidFill>
                <a:latin typeface="Calibri"/>
                <a:cs typeface="Calibri"/>
              </a:rPr>
              <a:t>Zoom…</a:t>
            </a:r>
            <a:endParaRPr sz="650" dirty="0">
              <a:latin typeface="Calibri"/>
              <a:cs typeface="Calibri"/>
            </a:endParaRPr>
          </a:p>
          <a:p>
            <a:pPr marL="86995" indent="-74930">
              <a:lnSpc>
                <a:spcPct val="100000"/>
              </a:lnSpc>
              <a:spcBef>
                <a:spcPts val="125"/>
              </a:spcBef>
              <a:buChar char="•"/>
              <a:tabLst>
                <a:tab pos="87630" algn="l"/>
              </a:tabLst>
            </a:pPr>
            <a:r>
              <a:rPr sz="650" dirty="0">
                <a:solidFill>
                  <a:srgbClr val="231F20"/>
                </a:solidFill>
                <a:latin typeface="Calibri"/>
                <a:cs typeface="Calibri"/>
              </a:rPr>
              <a:t>Amazon,</a:t>
            </a:r>
            <a:r>
              <a:rPr sz="650" spc="60" dirty="0">
                <a:solidFill>
                  <a:srgbClr val="231F20"/>
                </a:solidFill>
                <a:latin typeface="Calibri"/>
                <a:cs typeface="Calibri"/>
              </a:rPr>
              <a:t> </a:t>
            </a:r>
            <a:r>
              <a:rPr sz="650" dirty="0">
                <a:solidFill>
                  <a:srgbClr val="231F20"/>
                </a:solidFill>
                <a:latin typeface="Calibri"/>
                <a:cs typeface="Calibri"/>
              </a:rPr>
              <a:t>eBay,</a:t>
            </a:r>
            <a:r>
              <a:rPr sz="650" spc="65" dirty="0">
                <a:solidFill>
                  <a:srgbClr val="231F20"/>
                </a:solidFill>
                <a:latin typeface="Calibri"/>
                <a:cs typeface="Calibri"/>
              </a:rPr>
              <a:t> </a:t>
            </a:r>
            <a:r>
              <a:rPr sz="650" spc="-10" dirty="0">
                <a:solidFill>
                  <a:srgbClr val="231F20"/>
                </a:solidFill>
                <a:latin typeface="Calibri"/>
                <a:cs typeface="Calibri"/>
              </a:rPr>
              <a:t>Paypal…</a:t>
            </a:r>
            <a:endParaRPr sz="650" dirty="0">
              <a:latin typeface="Calibri"/>
              <a:cs typeface="Calibri"/>
            </a:endParaRPr>
          </a:p>
          <a:p>
            <a:pPr marL="86360" marR="59690" indent="-74295">
              <a:lnSpc>
                <a:spcPts val="690"/>
              </a:lnSpc>
              <a:spcBef>
                <a:spcPts val="225"/>
              </a:spcBef>
              <a:buChar char="•"/>
              <a:tabLst>
                <a:tab pos="87630" algn="l"/>
              </a:tabLst>
            </a:pPr>
            <a:r>
              <a:rPr sz="650" dirty="0">
                <a:solidFill>
                  <a:srgbClr val="231F20"/>
                </a:solidFill>
                <a:latin typeface="Calibri"/>
                <a:cs typeface="Calibri"/>
              </a:rPr>
              <a:t>Apple</a:t>
            </a:r>
            <a:r>
              <a:rPr sz="650" spc="80" dirty="0">
                <a:solidFill>
                  <a:srgbClr val="231F20"/>
                </a:solidFill>
                <a:latin typeface="Calibri"/>
                <a:cs typeface="Calibri"/>
              </a:rPr>
              <a:t> </a:t>
            </a:r>
            <a:r>
              <a:rPr sz="650" dirty="0">
                <a:solidFill>
                  <a:srgbClr val="231F20"/>
                </a:solidFill>
                <a:latin typeface="Calibri"/>
                <a:cs typeface="Calibri"/>
              </a:rPr>
              <a:t>iCloud,</a:t>
            </a:r>
            <a:r>
              <a:rPr sz="650" spc="80" dirty="0">
                <a:solidFill>
                  <a:srgbClr val="231F20"/>
                </a:solidFill>
                <a:latin typeface="Calibri"/>
                <a:cs typeface="Calibri"/>
              </a:rPr>
              <a:t> </a:t>
            </a:r>
            <a:r>
              <a:rPr sz="650" dirty="0">
                <a:solidFill>
                  <a:srgbClr val="231F20"/>
                </a:solidFill>
                <a:latin typeface="Calibri"/>
                <a:cs typeface="Calibri"/>
              </a:rPr>
              <a:t>Dropbox,</a:t>
            </a:r>
            <a:r>
              <a:rPr sz="650" spc="80" dirty="0">
                <a:solidFill>
                  <a:srgbClr val="231F20"/>
                </a:solidFill>
                <a:latin typeface="Calibri"/>
                <a:cs typeface="Calibri"/>
              </a:rPr>
              <a:t> </a:t>
            </a:r>
            <a:r>
              <a:rPr sz="650" dirty="0">
                <a:solidFill>
                  <a:srgbClr val="231F20"/>
                </a:solidFill>
                <a:latin typeface="Calibri"/>
                <a:cs typeface="Calibri"/>
              </a:rPr>
              <a:t>Google</a:t>
            </a:r>
            <a:r>
              <a:rPr sz="650" spc="80" dirty="0">
                <a:solidFill>
                  <a:srgbClr val="231F20"/>
                </a:solidFill>
                <a:latin typeface="Calibri"/>
                <a:cs typeface="Calibri"/>
              </a:rPr>
              <a:t> </a:t>
            </a:r>
            <a:r>
              <a:rPr sz="650" spc="-10" dirty="0">
                <a:solidFill>
                  <a:srgbClr val="231F20"/>
                </a:solidFill>
                <a:latin typeface="Calibri"/>
                <a:cs typeface="Calibri"/>
              </a:rPr>
              <a:t>Drive,</a:t>
            </a:r>
            <a:r>
              <a:rPr sz="650" spc="500" dirty="0">
                <a:solidFill>
                  <a:srgbClr val="231F20"/>
                </a:solidFill>
                <a:latin typeface="Calibri"/>
                <a:cs typeface="Calibri"/>
              </a:rPr>
              <a:t> </a:t>
            </a:r>
            <a:r>
              <a:rPr sz="650" spc="-10" dirty="0">
                <a:solidFill>
                  <a:srgbClr val="231F20"/>
                </a:solidFill>
                <a:latin typeface="Calibri"/>
                <a:cs typeface="Calibri"/>
              </a:rPr>
              <a:t>OneDrive…</a:t>
            </a:r>
            <a:endParaRPr sz="650" dirty="0">
              <a:latin typeface="Calibri"/>
              <a:cs typeface="Calibri"/>
            </a:endParaRPr>
          </a:p>
        </p:txBody>
      </p:sp>
      <p:sp>
        <p:nvSpPr>
          <p:cNvPr id="16" name="object 16"/>
          <p:cNvSpPr txBox="1"/>
          <p:nvPr/>
        </p:nvSpPr>
        <p:spPr>
          <a:xfrm>
            <a:off x="5958871" y="7572342"/>
            <a:ext cx="1578579" cy="377026"/>
          </a:xfrm>
          <a:prstGeom prst="rect">
            <a:avLst/>
          </a:prstGeom>
        </p:spPr>
        <p:txBody>
          <a:bodyPr vert="horz" wrap="square" lIns="0" tIns="30480" rIns="0" bIns="0" rtlCol="0">
            <a:spAutoFit/>
          </a:bodyPr>
          <a:lstStyle/>
          <a:p>
            <a:pPr marL="12700" marR="5080">
              <a:lnSpc>
                <a:spcPts val="910"/>
              </a:lnSpc>
              <a:spcBef>
                <a:spcPts val="240"/>
              </a:spcBef>
            </a:pPr>
            <a:r>
              <a:rPr lang="fr-FR" sz="850" b="1" dirty="0">
                <a:solidFill>
                  <a:srgbClr val="231F20"/>
                </a:solidFill>
                <a:latin typeface="Calibri"/>
                <a:cs typeface="Calibri"/>
              </a:rPr>
              <a:t>SI</a:t>
            </a:r>
            <a:r>
              <a:rPr lang="fr-FR" sz="850" b="1" spc="80" dirty="0">
                <a:solidFill>
                  <a:srgbClr val="231F20"/>
                </a:solidFill>
                <a:latin typeface="Calibri"/>
                <a:cs typeface="Calibri"/>
              </a:rPr>
              <a:t> </a:t>
            </a:r>
            <a:r>
              <a:rPr lang="fr-FR" sz="850" b="1" dirty="0">
                <a:solidFill>
                  <a:srgbClr val="231F20"/>
                </a:solidFill>
                <a:latin typeface="Calibri"/>
                <a:cs typeface="Calibri"/>
              </a:rPr>
              <a:t>VOUS</a:t>
            </a:r>
            <a:r>
              <a:rPr lang="fr-FR" sz="850" b="1" spc="80" dirty="0">
                <a:solidFill>
                  <a:srgbClr val="231F20"/>
                </a:solidFill>
                <a:latin typeface="Calibri"/>
                <a:cs typeface="Calibri"/>
              </a:rPr>
              <a:t> </a:t>
            </a:r>
            <a:r>
              <a:rPr lang="fr-FR" sz="850" b="1" spc="65" dirty="0">
                <a:solidFill>
                  <a:srgbClr val="231F20"/>
                </a:solidFill>
                <a:latin typeface="Calibri"/>
                <a:cs typeface="Calibri"/>
              </a:rPr>
              <a:t>UTILISEZ</a:t>
            </a:r>
            <a:r>
              <a:rPr lang="fr-FR" sz="850" b="1" spc="80" dirty="0">
                <a:solidFill>
                  <a:srgbClr val="231F20"/>
                </a:solidFill>
                <a:latin typeface="Calibri"/>
                <a:cs typeface="Calibri"/>
              </a:rPr>
              <a:t> </a:t>
            </a:r>
            <a:r>
              <a:rPr lang="fr-FR" sz="850" b="1" dirty="0">
                <a:solidFill>
                  <a:srgbClr val="231F20"/>
                </a:solidFill>
                <a:latin typeface="Calibri"/>
                <a:cs typeface="Calibri"/>
              </a:rPr>
              <a:t>L’UN</a:t>
            </a:r>
            <a:r>
              <a:rPr lang="fr-FR" sz="850" b="1" spc="80" dirty="0">
                <a:solidFill>
                  <a:srgbClr val="231F20"/>
                </a:solidFill>
                <a:latin typeface="Calibri"/>
                <a:cs typeface="Calibri"/>
              </a:rPr>
              <a:t> </a:t>
            </a:r>
            <a:r>
              <a:rPr lang="fr-FR" sz="850" b="1" dirty="0">
                <a:solidFill>
                  <a:srgbClr val="231F20"/>
                </a:solidFill>
                <a:latin typeface="Calibri"/>
                <a:cs typeface="Calibri"/>
              </a:rPr>
              <a:t>DE</a:t>
            </a:r>
            <a:r>
              <a:rPr lang="fr-FR" sz="850" b="1" spc="85" dirty="0">
                <a:solidFill>
                  <a:srgbClr val="231F20"/>
                </a:solidFill>
                <a:latin typeface="Calibri"/>
                <a:cs typeface="Calibri"/>
              </a:rPr>
              <a:t> </a:t>
            </a:r>
            <a:r>
              <a:rPr lang="fr-FR" sz="850" b="1" spc="50" dirty="0">
                <a:solidFill>
                  <a:srgbClr val="231F20"/>
                </a:solidFill>
                <a:latin typeface="Calibri"/>
                <a:cs typeface="Calibri"/>
              </a:rPr>
              <a:t>CES </a:t>
            </a:r>
            <a:r>
              <a:rPr lang="fr-FR" sz="850" b="1" spc="70" dirty="0">
                <a:solidFill>
                  <a:srgbClr val="231F20"/>
                </a:solidFill>
                <a:latin typeface="Calibri"/>
                <a:cs typeface="Calibri"/>
              </a:rPr>
              <a:t>SERVICES,</a:t>
            </a:r>
            <a:r>
              <a:rPr lang="fr-FR" sz="850" b="1" spc="-5" dirty="0">
                <a:solidFill>
                  <a:srgbClr val="231F20"/>
                </a:solidFill>
                <a:latin typeface="Calibri"/>
                <a:cs typeface="Calibri"/>
              </a:rPr>
              <a:t> </a:t>
            </a:r>
            <a:r>
              <a:rPr lang="fr-FR" sz="850" b="1" spc="55" dirty="0">
                <a:solidFill>
                  <a:srgbClr val="231F20"/>
                </a:solidFill>
                <a:latin typeface="Calibri"/>
                <a:cs typeface="Calibri"/>
              </a:rPr>
              <a:t>ACTIVEZ</a:t>
            </a:r>
            <a:r>
              <a:rPr lang="fr-FR" sz="850" b="1" spc="-5" dirty="0">
                <a:solidFill>
                  <a:srgbClr val="231F20"/>
                </a:solidFill>
                <a:latin typeface="Calibri"/>
                <a:cs typeface="Calibri"/>
              </a:rPr>
              <a:t> </a:t>
            </a:r>
            <a:r>
              <a:rPr lang="fr-FR" sz="850" b="1" spc="120" dirty="0">
                <a:solidFill>
                  <a:srgbClr val="231F20"/>
                </a:solidFill>
                <a:latin typeface="Calibri"/>
                <a:cs typeface="Calibri"/>
              </a:rPr>
              <a:t>LA</a:t>
            </a:r>
            <a:r>
              <a:rPr lang="fr-FR" sz="850" b="1" dirty="0">
                <a:solidFill>
                  <a:srgbClr val="231F20"/>
                </a:solidFill>
                <a:latin typeface="Calibri"/>
                <a:cs typeface="Calibri"/>
              </a:rPr>
              <a:t> </a:t>
            </a:r>
            <a:r>
              <a:rPr lang="fr-FR" sz="850" b="1" spc="-10" dirty="0">
                <a:solidFill>
                  <a:srgbClr val="231F20"/>
                </a:solidFill>
                <a:latin typeface="Calibri"/>
                <a:cs typeface="Calibri"/>
              </a:rPr>
              <a:t>DOUBLE</a:t>
            </a:r>
            <a:r>
              <a:rPr lang="fr-FR" sz="850" b="1" spc="500" dirty="0">
                <a:solidFill>
                  <a:srgbClr val="231F20"/>
                </a:solidFill>
                <a:latin typeface="Calibri"/>
                <a:cs typeface="Calibri"/>
              </a:rPr>
              <a:t> </a:t>
            </a:r>
            <a:r>
              <a:rPr lang="fr-FR" sz="850" b="1" dirty="0">
                <a:solidFill>
                  <a:srgbClr val="231F20"/>
                </a:solidFill>
                <a:latin typeface="Calibri"/>
                <a:cs typeface="Calibri"/>
              </a:rPr>
              <a:t>AUTHENTIFICATION</a:t>
            </a:r>
            <a:r>
              <a:rPr lang="fr-FR" sz="850" b="1" spc="254" dirty="0">
                <a:solidFill>
                  <a:srgbClr val="231F20"/>
                </a:solidFill>
                <a:latin typeface="Calibri"/>
                <a:cs typeface="Calibri"/>
              </a:rPr>
              <a:t>  </a:t>
            </a:r>
            <a:r>
              <a:rPr lang="fr-FR" sz="850" b="1" spc="-50" dirty="0">
                <a:solidFill>
                  <a:srgbClr val="231F20"/>
                </a:solidFill>
                <a:latin typeface="Calibri"/>
                <a:cs typeface="Calibri"/>
              </a:rPr>
              <a:t>!</a:t>
            </a:r>
            <a:endParaRPr lang="fr-FR" sz="850" b="1" dirty="0">
              <a:latin typeface="Calibri"/>
              <a:cs typeface="Calibri"/>
            </a:endParaRPr>
          </a:p>
        </p:txBody>
      </p:sp>
      <p:grpSp>
        <p:nvGrpSpPr>
          <p:cNvPr id="17" name="object 17"/>
          <p:cNvGrpSpPr/>
          <p:nvPr/>
        </p:nvGrpSpPr>
        <p:grpSpPr>
          <a:xfrm>
            <a:off x="2724053" y="4675269"/>
            <a:ext cx="14144625" cy="4140835"/>
            <a:chOff x="2724053" y="4675269"/>
            <a:chExt cx="14144625" cy="4140835"/>
          </a:xfrm>
        </p:grpSpPr>
        <p:sp>
          <p:nvSpPr>
            <p:cNvPr id="18" name="object 18"/>
            <p:cNvSpPr/>
            <p:nvPr/>
          </p:nvSpPr>
          <p:spPr>
            <a:xfrm>
              <a:off x="3061215" y="5625278"/>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19" name="object 19"/>
            <p:cNvPicPr/>
            <p:nvPr/>
          </p:nvPicPr>
          <p:blipFill>
            <a:blip r:embed="rId3" cstate="print"/>
            <a:stretch>
              <a:fillRect/>
            </a:stretch>
          </p:blipFill>
          <p:spPr>
            <a:xfrm>
              <a:off x="6464314" y="5514642"/>
              <a:ext cx="380873" cy="91127"/>
            </a:xfrm>
            <a:prstGeom prst="rect">
              <a:avLst/>
            </a:prstGeom>
          </p:spPr>
        </p:pic>
        <p:sp>
          <p:nvSpPr>
            <p:cNvPr id="20" name="object 20"/>
            <p:cNvSpPr/>
            <p:nvPr/>
          </p:nvSpPr>
          <p:spPr>
            <a:xfrm>
              <a:off x="5465915" y="5625280"/>
              <a:ext cx="2408555" cy="27940"/>
            </a:xfrm>
            <a:custGeom>
              <a:avLst/>
              <a:gdLst/>
              <a:ahLst/>
              <a:cxnLst/>
              <a:rect l="l" t="t" r="r" b="b"/>
              <a:pathLst>
                <a:path w="2408554" h="27939">
                  <a:moveTo>
                    <a:pt x="2408529" y="6311"/>
                  </a:moveTo>
                  <a:lnTo>
                    <a:pt x="2405481" y="6311"/>
                  </a:lnTo>
                  <a:lnTo>
                    <a:pt x="2405481" y="0"/>
                  </a:lnTo>
                  <a:lnTo>
                    <a:pt x="0" y="0"/>
                  </a:lnTo>
                  <a:lnTo>
                    <a:pt x="0" y="6311"/>
                  </a:lnTo>
                  <a:lnTo>
                    <a:pt x="0" y="21437"/>
                  </a:lnTo>
                  <a:lnTo>
                    <a:pt x="0" y="27736"/>
                  </a:lnTo>
                  <a:lnTo>
                    <a:pt x="2405278" y="27736"/>
                  </a:lnTo>
                  <a:lnTo>
                    <a:pt x="2405278" y="21437"/>
                  </a:lnTo>
                  <a:lnTo>
                    <a:pt x="2408529" y="21437"/>
                  </a:lnTo>
                  <a:lnTo>
                    <a:pt x="2408529" y="6311"/>
                  </a:lnTo>
                  <a:close/>
                </a:path>
              </a:pathLst>
            </a:custGeom>
            <a:solidFill>
              <a:srgbClr val="9BCCC1"/>
            </a:solidFill>
          </p:spPr>
          <p:txBody>
            <a:bodyPr wrap="square" lIns="0" tIns="0" rIns="0" bIns="0" rtlCol="0"/>
            <a:lstStyle/>
            <a:p>
              <a:endParaRPr dirty="0"/>
            </a:p>
          </p:txBody>
        </p:sp>
        <p:sp>
          <p:nvSpPr>
            <p:cNvPr id="21" name="object 21"/>
            <p:cNvSpPr/>
            <p:nvPr/>
          </p:nvSpPr>
          <p:spPr>
            <a:xfrm>
              <a:off x="5455279" y="5625279"/>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dirty="0"/>
            </a:p>
          </p:txBody>
        </p:sp>
        <p:sp>
          <p:nvSpPr>
            <p:cNvPr id="22" name="object 22"/>
            <p:cNvSpPr/>
            <p:nvPr/>
          </p:nvSpPr>
          <p:spPr>
            <a:xfrm>
              <a:off x="5430847" y="5602598"/>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dirty="0"/>
            </a:p>
          </p:txBody>
        </p:sp>
        <p:sp>
          <p:nvSpPr>
            <p:cNvPr id="23" name="object 23"/>
            <p:cNvSpPr/>
            <p:nvPr/>
          </p:nvSpPr>
          <p:spPr>
            <a:xfrm>
              <a:off x="5423859" y="5595715"/>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4" cstate="print"/>
            <a:stretch>
              <a:fillRect/>
            </a:stretch>
          </p:blipFill>
          <p:spPr>
            <a:xfrm>
              <a:off x="2916345" y="5574605"/>
              <a:ext cx="171352" cy="114705"/>
            </a:xfrm>
            <a:prstGeom prst="rect">
              <a:avLst/>
            </a:prstGeom>
          </p:spPr>
        </p:pic>
        <p:sp>
          <p:nvSpPr>
            <p:cNvPr id="25" name="object 25"/>
            <p:cNvSpPr/>
            <p:nvPr/>
          </p:nvSpPr>
          <p:spPr>
            <a:xfrm>
              <a:off x="5383187" y="5574607"/>
              <a:ext cx="171450" cy="114935"/>
            </a:xfrm>
            <a:custGeom>
              <a:avLst/>
              <a:gdLst/>
              <a:ahLst/>
              <a:cxnLst/>
              <a:rect l="l" t="t" r="r" b="b"/>
              <a:pathLst>
                <a:path w="171450" h="114935">
                  <a:moveTo>
                    <a:pt x="171348" y="69862"/>
                  </a:moveTo>
                  <a:lnTo>
                    <a:pt x="169837" y="61061"/>
                  </a:lnTo>
                  <a:lnTo>
                    <a:pt x="165379" y="52832"/>
                  </a:lnTo>
                  <a:lnTo>
                    <a:pt x="158115" y="45326"/>
                  </a:lnTo>
                  <a:lnTo>
                    <a:pt x="148170" y="38696"/>
                  </a:lnTo>
                  <a:lnTo>
                    <a:pt x="148170" y="33870"/>
                  </a:lnTo>
                  <a:lnTo>
                    <a:pt x="110464" y="2578"/>
                  </a:lnTo>
                  <a:lnTo>
                    <a:pt x="85674" y="0"/>
                  </a:lnTo>
                  <a:lnTo>
                    <a:pt x="60883" y="2578"/>
                  </a:lnTo>
                  <a:lnTo>
                    <a:pt x="41071" y="9702"/>
                  </a:lnTo>
                  <a:lnTo>
                    <a:pt x="27952" y="20434"/>
                  </a:lnTo>
                  <a:lnTo>
                    <a:pt x="23190" y="33870"/>
                  </a:lnTo>
                  <a:lnTo>
                    <a:pt x="23190" y="38696"/>
                  </a:lnTo>
                  <a:lnTo>
                    <a:pt x="13246" y="45326"/>
                  </a:lnTo>
                  <a:lnTo>
                    <a:pt x="5969" y="52832"/>
                  </a:lnTo>
                  <a:lnTo>
                    <a:pt x="1511" y="61061"/>
                  </a:lnTo>
                  <a:lnTo>
                    <a:pt x="0" y="69862"/>
                  </a:lnTo>
                  <a:lnTo>
                    <a:pt x="6515" y="87655"/>
                  </a:lnTo>
                  <a:lnTo>
                    <a:pt x="24523" y="101879"/>
                  </a:lnTo>
                  <a:lnTo>
                    <a:pt x="51676" y="111302"/>
                  </a:lnTo>
                  <a:lnTo>
                    <a:pt x="85674" y="114706"/>
                  </a:lnTo>
                  <a:lnTo>
                    <a:pt x="119672" y="111302"/>
                  </a:lnTo>
                  <a:lnTo>
                    <a:pt x="133642" y="106451"/>
                  </a:lnTo>
                  <a:lnTo>
                    <a:pt x="146824" y="101879"/>
                  </a:lnTo>
                  <a:lnTo>
                    <a:pt x="164833" y="87655"/>
                  </a:lnTo>
                  <a:lnTo>
                    <a:pt x="171348" y="69862"/>
                  </a:lnTo>
                  <a:close/>
                </a:path>
              </a:pathLst>
            </a:custGeom>
            <a:solidFill>
              <a:srgbClr val="FFFFFF"/>
            </a:solidFill>
          </p:spPr>
          <p:txBody>
            <a:bodyPr wrap="square" lIns="0" tIns="0" rIns="0" bIns="0" rtlCol="0"/>
            <a:lstStyle/>
            <a:p>
              <a:endParaRPr dirty="0"/>
            </a:p>
          </p:txBody>
        </p:sp>
        <p:sp>
          <p:nvSpPr>
            <p:cNvPr id="26" name="object 26"/>
            <p:cNvSpPr/>
            <p:nvPr/>
          </p:nvSpPr>
          <p:spPr>
            <a:xfrm>
              <a:off x="5391569" y="5618346"/>
              <a:ext cx="154940" cy="62865"/>
            </a:xfrm>
            <a:custGeom>
              <a:avLst/>
              <a:gdLst/>
              <a:ahLst/>
              <a:cxnLst/>
              <a:rect l="l" t="t" r="r" b="b"/>
              <a:pathLst>
                <a:path w="154939" h="62864">
                  <a:moveTo>
                    <a:pt x="154508" y="27774"/>
                  </a:moveTo>
                  <a:lnTo>
                    <a:pt x="140385" y="5003"/>
                  </a:lnTo>
                  <a:lnTo>
                    <a:pt x="131406" y="12"/>
                  </a:lnTo>
                  <a:lnTo>
                    <a:pt x="131406" y="19405"/>
                  </a:lnTo>
                  <a:lnTo>
                    <a:pt x="127152" y="29375"/>
                  </a:lnTo>
                  <a:lnTo>
                    <a:pt x="115557" y="37515"/>
                  </a:lnTo>
                  <a:lnTo>
                    <a:pt x="98348" y="43002"/>
                  </a:lnTo>
                  <a:lnTo>
                    <a:pt x="77292" y="45008"/>
                  </a:lnTo>
                  <a:lnTo>
                    <a:pt x="56235" y="43002"/>
                  </a:lnTo>
                  <a:lnTo>
                    <a:pt x="39039" y="37515"/>
                  </a:lnTo>
                  <a:lnTo>
                    <a:pt x="27444" y="29375"/>
                  </a:lnTo>
                  <a:lnTo>
                    <a:pt x="23190" y="19405"/>
                  </a:lnTo>
                  <a:lnTo>
                    <a:pt x="23190" y="0"/>
                  </a:lnTo>
                  <a:lnTo>
                    <a:pt x="14211" y="4991"/>
                  </a:lnTo>
                  <a:lnTo>
                    <a:pt x="7200" y="10693"/>
                  </a:lnTo>
                  <a:lnTo>
                    <a:pt x="2438" y="16979"/>
                  </a:lnTo>
                  <a:lnTo>
                    <a:pt x="165" y="23749"/>
                  </a:lnTo>
                  <a:lnTo>
                    <a:pt x="0" y="26123"/>
                  </a:lnTo>
                  <a:lnTo>
                    <a:pt x="76" y="27774"/>
                  </a:lnTo>
                  <a:lnTo>
                    <a:pt x="7073" y="41440"/>
                  </a:lnTo>
                  <a:lnTo>
                    <a:pt x="23787" y="52539"/>
                  </a:lnTo>
                  <a:lnTo>
                    <a:pt x="40513" y="57696"/>
                  </a:lnTo>
                  <a:lnTo>
                    <a:pt x="47955" y="59982"/>
                  </a:lnTo>
                  <a:lnTo>
                    <a:pt x="77241" y="62712"/>
                  </a:lnTo>
                  <a:lnTo>
                    <a:pt x="106616" y="59994"/>
                  </a:lnTo>
                  <a:lnTo>
                    <a:pt x="130784" y="52539"/>
                  </a:lnTo>
                  <a:lnTo>
                    <a:pt x="147510" y="41440"/>
                  </a:lnTo>
                  <a:lnTo>
                    <a:pt x="154508" y="27774"/>
                  </a:lnTo>
                  <a:close/>
                </a:path>
              </a:pathLst>
            </a:custGeom>
            <a:solidFill>
              <a:srgbClr val="D6EAE2"/>
            </a:solidFill>
          </p:spPr>
          <p:txBody>
            <a:bodyPr wrap="square" lIns="0" tIns="0" rIns="0" bIns="0" rtlCol="0"/>
            <a:lstStyle/>
            <a:p>
              <a:endParaRPr dirty="0"/>
            </a:p>
          </p:txBody>
        </p:sp>
        <p:sp>
          <p:nvSpPr>
            <p:cNvPr id="27" name="object 27"/>
            <p:cNvSpPr/>
            <p:nvPr/>
          </p:nvSpPr>
          <p:spPr>
            <a:xfrm>
              <a:off x="5414766" y="5608474"/>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dirty="0"/>
            </a:p>
          </p:txBody>
        </p:sp>
        <p:sp>
          <p:nvSpPr>
            <p:cNvPr id="28" name="object 28"/>
            <p:cNvSpPr/>
            <p:nvPr/>
          </p:nvSpPr>
          <p:spPr>
            <a:xfrm>
              <a:off x="5414766" y="5582865"/>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dirty="0"/>
            </a:p>
          </p:txBody>
        </p:sp>
        <p:sp>
          <p:nvSpPr>
            <p:cNvPr id="29" name="object 29"/>
            <p:cNvSpPr/>
            <p:nvPr/>
          </p:nvSpPr>
          <p:spPr>
            <a:xfrm>
              <a:off x="5434076" y="5588717"/>
              <a:ext cx="24765" cy="42545"/>
            </a:xfrm>
            <a:custGeom>
              <a:avLst/>
              <a:gdLst/>
              <a:ahLst/>
              <a:cxnLst/>
              <a:rect l="l" t="t" r="r" b="b"/>
              <a:pathLst>
                <a:path w="24764" h="42545">
                  <a:moveTo>
                    <a:pt x="16548" y="37604"/>
                  </a:moveTo>
                  <a:lnTo>
                    <a:pt x="14046" y="3162"/>
                  </a:lnTo>
                  <a:lnTo>
                    <a:pt x="13868" y="1231"/>
                  </a:lnTo>
                  <a:lnTo>
                    <a:pt x="11861" y="139"/>
                  </a:lnTo>
                  <a:lnTo>
                    <a:pt x="11201" y="76"/>
                  </a:lnTo>
                  <a:lnTo>
                    <a:pt x="10553" y="76"/>
                  </a:lnTo>
                  <a:lnTo>
                    <a:pt x="6794" y="139"/>
                  </a:lnTo>
                  <a:lnTo>
                    <a:pt x="3289" y="1193"/>
                  </a:lnTo>
                  <a:lnTo>
                    <a:pt x="330" y="3073"/>
                  </a:lnTo>
                  <a:lnTo>
                    <a:pt x="0" y="2819"/>
                  </a:lnTo>
                  <a:lnTo>
                    <a:pt x="596" y="10160"/>
                  </a:lnTo>
                  <a:lnTo>
                    <a:pt x="914" y="17526"/>
                  </a:lnTo>
                  <a:lnTo>
                    <a:pt x="939" y="24892"/>
                  </a:lnTo>
                  <a:lnTo>
                    <a:pt x="571" y="34912"/>
                  </a:lnTo>
                  <a:lnTo>
                    <a:pt x="1930" y="36995"/>
                  </a:lnTo>
                  <a:lnTo>
                    <a:pt x="7467" y="39268"/>
                  </a:lnTo>
                  <a:lnTo>
                    <a:pt x="10807" y="40386"/>
                  </a:lnTo>
                  <a:lnTo>
                    <a:pt x="14185" y="41287"/>
                  </a:lnTo>
                  <a:lnTo>
                    <a:pt x="14846" y="41414"/>
                  </a:lnTo>
                  <a:lnTo>
                    <a:pt x="15138" y="41376"/>
                  </a:lnTo>
                  <a:lnTo>
                    <a:pt x="15722" y="41211"/>
                  </a:lnTo>
                  <a:lnTo>
                    <a:pt x="15963" y="40538"/>
                  </a:lnTo>
                  <a:lnTo>
                    <a:pt x="16548" y="37604"/>
                  </a:lnTo>
                  <a:close/>
                </a:path>
                <a:path w="24764" h="42545">
                  <a:moveTo>
                    <a:pt x="24206" y="40398"/>
                  </a:moveTo>
                  <a:lnTo>
                    <a:pt x="20866" y="749"/>
                  </a:lnTo>
                  <a:lnTo>
                    <a:pt x="20510" y="0"/>
                  </a:lnTo>
                  <a:lnTo>
                    <a:pt x="19989" y="0"/>
                  </a:lnTo>
                  <a:lnTo>
                    <a:pt x="19799" y="25"/>
                  </a:lnTo>
                  <a:lnTo>
                    <a:pt x="19329" y="457"/>
                  </a:lnTo>
                  <a:lnTo>
                    <a:pt x="18643" y="1524"/>
                  </a:lnTo>
                  <a:lnTo>
                    <a:pt x="21247" y="41605"/>
                  </a:lnTo>
                  <a:lnTo>
                    <a:pt x="20701" y="41592"/>
                  </a:lnTo>
                  <a:lnTo>
                    <a:pt x="20955" y="41998"/>
                  </a:lnTo>
                  <a:lnTo>
                    <a:pt x="21399" y="42176"/>
                  </a:lnTo>
                  <a:lnTo>
                    <a:pt x="22491" y="42176"/>
                  </a:lnTo>
                  <a:lnTo>
                    <a:pt x="23190" y="41846"/>
                  </a:lnTo>
                  <a:lnTo>
                    <a:pt x="24206" y="40398"/>
                  </a:lnTo>
                  <a:close/>
                </a:path>
              </a:pathLst>
            </a:custGeom>
            <a:solidFill>
              <a:srgbClr val="CCE5E0"/>
            </a:solidFill>
          </p:spPr>
          <p:txBody>
            <a:bodyPr wrap="square" lIns="0" tIns="0" rIns="0" bIns="0" rtlCol="0"/>
            <a:lstStyle/>
            <a:p>
              <a:endParaRPr dirty="0"/>
            </a:p>
          </p:txBody>
        </p:sp>
        <p:sp>
          <p:nvSpPr>
            <p:cNvPr id="30" name="object 30"/>
            <p:cNvSpPr/>
            <p:nvPr/>
          </p:nvSpPr>
          <p:spPr>
            <a:xfrm>
              <a:off x="2766281" y="5413754"/>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1" name="object 31"/>
            <p:cNvSpPr/>
            <p:nvPr/>
          </p:nvSpPr>
          <p:spPr>
            <a:xfrm>
              <a:off x="7199160" y="4706701"/>
              <a:ext cx="9638665" cy="4077970"/>
            </a:xfrm>
            <a:custGeom>
              <a:avLst/>
              <a:gdLst/>
              <a:ahLst/>
              <a:cxnLst/>
              <a:rect l="l" t="t" r="r" b="b"/>
              <a:pathLst>
                <a:path w="9638665" h="4077970">
                  <a:moveTo>
                    <a:pt x="9227143" y="0"/>
                  </a:moveTo>
                  <a:lnTo>
                    <a:pt x="549784" y="0"/>
                  </a:lnTo>
                  <a:lnTo>
                    <a:pt x="501861" y="2761"/>
                  </a:lnTo>
                  <a:lnTo>
                    <a:pt x="455562" y="10842"/>
                  </a:lnTo>
                  <a:lnTo>
                    <a:pt x="411195" y="23932"/>
                  </a:lnTo>
                  <a:lnTo>
                    <a:pt x="369067" y="41725"/>
                  </a:lnTo>
                  <a:lnTo>
                    <a:pt x="329488" y="63912"/>
                  </a:lnTo>
                  <a:lnTo>
                    <a:pt x="292766" y="90186"/>
                  </a:lnTo>
                  <a:lnTo>
                    <a:pt x="259209" y="120238"/>
                  </a:lnTo>
                  <a:lnTo>
                    <a:pt x="229126" y="153760"/>
                  </a:lnTo>
                  <a:lnTo>
                    <a:pt x="202824" y="190445"/>
                  </a:lnTo>
                  <a:lnTo>
                    <a:pt x="180614" y="229983"/>
                  </a:lnTo>
                  <a:lnTo>
                    <a:pt x="162802" y="272069"/>
                  </a:lnTo>
                  <a:lnTo>
                    <a:pt x="149697" y="316392"/>
                  </a:lnTo>
                  <a:lnTo>
                    <a:pt x="141608" y="362645"/>
                  </a:lnTo>
                  <a:lnTo>
                    <a:pt x="138843" y="410521"/>
                  </a:lnTo>
                  <a:lnTo>
                    <a:pt x="138843" y="1984347"/>
                  </a:lnTo>
                  <a:lnTo>
                    <a:pt x="134048" y="2031592"/>
                  </a:lnTo>
                  <a:lnTo>
                    <a:pt x="120212" y="2077720"/>
                  </a:lnTo>
                  <a:lnTo>
                    <a:pt x="98162" y="2121923"/>
                  </a:lnTo>
                  <a:lnTo>
                    <a:pt x="68723" y="2163394"/>
                  </a:lnTo>
                  <a:lnTo>
                    <a:pt x="32721" y="2201325"/>
                  </a:lnTo>
                  <a:lnTo>
                    <a:pt x="18773" y="2207645"/>
                  </a:lnTo>
                  <a:lnTo>
                    <a:pt x="8319" y="2217995"/>
                  </a:lnTo>
                  <a:lnTo>
                    <a:pt x="1885" y="2231031"/>
                  </a:lnTo>
                  <a:lnTo>
                    <a:pt x="0" y="2246853"/>
                  </a:lnTo>
                  <a:lnTo>
                    <a:pt x="1885" y="2261229"/>
                  </a:lnTo>
                  <a:lnTo>
                    <a:pt x="8319" y="2274265"/>
                  </a:lnTo>
                  <a:lnTo>
                    <a:pt x="18773" y="2284615"/>
                  </a:lnTo>
                  <a:lnTo>
                    <a:pt x="32721" y="2290935"/>
                  </a:lnTo>
                  <a:lnTo>
                    <a:pt x="68723" y="2328866"/>
                  </a:lnTo>
                  <a:lnTo>
                    <a:pt x="98162" y="2370337"/>
                  </a:lnTo>
                  <a:lnTo>
                    <a:pt x="120212" y="2414541"/>
                  </a:lnTo>
                  <a:lnTo>
                    <a:pt x="134048" y="2460668"/>
                  </a:lnTo>
                  <a:lnTo>
                    <a:pt x="138843" y="2507913"/>
                  </a:lnTo>
                  <a:lnTo>
                    <a:pt x="138843" y="3667385"/>
                  </a:lnTo>
                  <a:lnTo>
                    <a:pt x="141608" y="3715261"/>
                  </a:lnTo>
                  <a:lnTo>
                    <a:pt x="149697" y="3761514"/>
                  </a:lnTo>
                  <a:lnTo>
                    <a:pt x="162802" y="3805836"/>
                  </a:lnTo>
                  <a:lnTo>
                    <a:pt x="180614" y="3847921"/>
                  </a:lnTo>
                  <a:lnTo>
                    <a:pt x="202824" y="3887458"/>
                  </a:lnTo>
                  <a:lnTo>
                    <a:pt x="229126" y="3924142"/>
                  </a:lnTo>
                  <a:lnTo>
                    <a:pt x="259209" y="3957663"/>
                  </a:lnTo>
                  <a:lnTo>
                    <a:pt x="292766" y="3987714"/>
                  </a:lnTo>
                  <a:lnTo>
                    <a:pt x="329488" y="4013986"/>
                  </a:lnTo>
                  <a:lnTo>
                    <a:pt x="369067" y="4036173"/>
                  </a:lnTo>
                  <a:lnTo>
                    <a:pt x="411195" y="4053965"/>
                  </a:lnTo>
                  <a:lnTo>
                    <a:pt x="455562" y="4067055"/>
                  </a:lnTo>
                  <a:lnTo>
                    <a:pt x="501861" y="4075135"/>
                  </a:lnTo>
                  <a:lnTo>
                    <a:pt x="549784" y="4077896"/>
                  </a:lnTo>
                  <a:lnTo>
                    <a:pt x="9227143" y="4077896"/>
                  </a:lnTo>
                  <a:lnTo>
                    <a:pt x="9275065" y="4075135"/>
                  </a:lnTo>
                  <a:lnTo>
                    <a:pt x="9321363" y="4067055"/>
                  </a:lnTo>
                  <a:lnTo>
                    <a:pt x="9365729" y="4053965"/>
                  </a:lnTo>
                  <a:lnTo>
                    <a:pt x="9407855" y="4036173"/>
                  </a:lnTo>
                  <a:lnTo>
                    <a:pt x="9447432" y="4013986"/>
                  </a:lnTo>
                  <a:lnTo>
                    <a:pt x="9484152" y="3987714"/>
                  </a:lnTo>
                  <a:lnTo>
                    <a:pt x="9517707" y="3957663"/>
                  </a:lnTo>
                  <a:lnTo>
                    <a:pt x="9547788" y="3924142"/>
                  </a:lnTo>
                  <a:lnTo>
                    <a:pt x="9574087" y="3887458"/>
                  </a:lnTo>
                  <a:lnTo>
                    <a:pt x="9596296" y="3847921"/>
                  </a:lnTo>
                  <a:lnTo>
                    <a:pt x="9614106" y="3805836"/>
                  </a:lnTo>
                  <a:lnTo>
                    <a:pt x="9627209" y="3761514"/>
                  </a:lnTo>
                  <a:lnTo>
                    <a:pt x="9635298" y="3715261"/>
                  </a:lnTo>
                  <a:lnTo>
                    <a:pt x="9638062" y="3667385"/>
                  </a:lnTo>
                  <a:lnTo>
                    <a:pt x="9638062" y="410521"/>
                  </a:lnTo>
                  <a:lnTo>
                    <a:pt x="9635298" y="362645"/>
                  </a:lnTo>
                  <a:lnTo>
                    <a:pt x="9627209" y="316392"/>
                  </a:lnTo>
                  <a:lnTo>
                    <a:pt x="9614106" y="272069"/>
                  </a:lnTo>
                  <a:lnTo>
                    <a:pt x="9596296" y="229983"/>
                  </a:lnTo>
                  <a:lnTo>
                    <a:pt x="9574087" y="190445"/>
                  </a:lnTo>
                  <a:lnTo>
                    <a:pt x="9547788" y="153760"/>
                  </a:lnTo>
                  <a:lnTo>
                    <a:pt x="9517707" y="120238"/>
                  </a:lnTo>
                  <a:lnTo>
                    <a:pt x="9484152" y="90186"/>
                  </a:lnTo>
                  <a:lnTo>
                    <a:pt x="9447432" y="63912"/>
                  </a:lnTo>
                  <a:lnTo>
                    <a:pt x="9407855" y="41725"/>
                  </a:lnTo>
                  <a:lnTo>
                    <a:pt x="9365729" y="23932"/>
                  </a:lnTo>
                  <a:lnTo>
                    <a:pt x="9321363" y="10842"/>
                  </a:lnTo>
                  <a:lnTo>
                    <a:pt x="9275065" y="2761"/>
                  </a:lnTo>
                  <a:lnTo>
                    <a:pt x="9227143" y="0"/>
                  </a:lnTo>
                  <a:close/>
                </a:path>
              </a:pathLst>
            </a:custGeom>
            <a:solidFill>
              <a:srgbClr val="FFFFFF"/>
            </a:solidFill>
          </p:spPr>
          <p:txBody>
            <a:bodyPr wrap="square" lIns="0" tIns="0" rIns="0" bIns="0" rtlCol="0"/>
            <a:lstStyle/>
            <a:p>
              <a:endParaRPr dirty="0"/>
            </a:p>
          </p:txBody>
        </p:sp>
        <p:sp>
          <p:nvSpPr>
            <p:cNvPr id="32" name="object 32"/>
            <p:cNvSpPr/>
            <p:nvPr/>
          </p:nvSpPr>
          <p:spPr>
            <a:xfrm>
              <a:off x="7199139" y="4706701"/>
              <a:ext cx="9638665" cy="4077970"/>
            </a:xfrm>
            <a:custGeom>
              <a:avLst/>
              <a:gdLst/>
              <a:ahLst/>
              <a:cxnLst/>
              <a:rect l="l" t="t" r="r" b="b"/>
              <a:pathLst>
                <a:path w="9638665" h="4077970">
                  <a:moveTo>
                    <a:pt x="9227164" y="0"/>
                  </a:moveTo>
                  <a:lnTo>
                    <a:pt x="8990815" y="0"/>
                  </a:lnTo>
                  <a:lnTo>
                    <a:pt x="762395" y="0"/>
                  </a:lnTo>
                  <a:lnTo>
                    <a:pt x="549805" y="0"/>
                  </a:lnTo>
                  <a:lnTo>
                    <a:pt x="501882" y="2761"/>
                  </a:lnTo>
                  <a:lnTo>
                    <a:pt x="455583" y="10842"/>
                  </a:lnTo>
                  <a:lnTo>
                    <a:pt x="411216" y="23932"/>
                  </a:lnTo>
                  <a:lnTo>
                    <a:pt x="369088" y="41725"/>
                  </a:lnTo>
                  <a:lnTo>
                    <a:pt x="329509" y="63912"/>
                  </a:lnTo>
                  <a:lnTo>
                    <a:pt x="292787" y="90186"/>
                  </a:lnTo>
                  <a:lnTo>
                    <a:pt x="259230" y="120238"/>
                  </a:lnTo>
                  <a:lnTo>
                    <a:pt x="229147" y="153760"/>
                  </a:lnTo>
                  <a:lnTo>
                    <a:pt x="202845" y="190445"/>
                  </a:lnTo>
                  <a:lnTo>
                    <a:pt x="180635" y="229983"/>
                  </a:lnTo>
                  <a:lnTo>
                    <a:pt x="162823" y="272069"/>
                  </a:lnTo>
                  <a:lnTo>
                    <a:pt x="149718" y="316392"/>
                  </a:lnTo>
                  <a:lnTo>
                    <a:pt x="141629" y="362645"/>
                  </a:lnTo>
                  <a:lnTo>
                    <a:pt x="138864" y="410521"/>
                  </a:lnTo>
                  <a:lnTo>
                    <a:pt x="138864" y="1984347"/>
                  </a:lnTo>
                  <a:lnTo>
                    <a:pt x="134069" y="2031592"/>
                  </a:lnTo>
                  <a:lnTo>
                    <a:pt x="120233" y="2077720"/>
                  </a:lnTo>
                  <a:lnTo>
                    <a:pt x="98183" y="2121923"/>
                  </a:lnTo>
                  <a:lnTo>
                    <a:pt x="68744" y="2163394"/>
                  </a:lnTo>
                  <a:lnTo>
                    <a:pt x="32742" y="2201325"/>
                  </a:lnTo>
                  <a:lnTo>
                    <a:pt x="18794" y="2207645"/>
                  </a:lnTo>
                  <a:lnTo>
                    <a:pt x="8340" y="2217995"/>
                  </a:lnTo>
                  <a:lnTo>
                    <a:pt x="1906" y="2231031"/>
                  </a:lnTo>
                  <a:lnTo>
                    <a:pt x="20" y="2245408"/>
                  </a:lnTo>
                  <a:lnTo>
                    <a:pt x="0" y="2245648"/>
                  </a:lnTo>
                  <a:lnTo>
                    <a:pt x="20" y="2245889"/>
                  </a:lnTo>
                  <a:lnTo>
                    <a:pt x="0" y="2246130"/>
                  </a:lnTo>
                  <a:lnTo>
                    <a:pt x="20" y="2246371"/>
                  </a:lnTo>
                  <a:lnTo>
                    <a:pt x="0" y="2246612"/>
                  </a:lnTo>
                  <a:lnTo>
                    <a:pt x="20" y="2246853"/>
                  </a:lnTo>
                  <a:lnTo>
                    <a:pt x="1906" y="2261229"/>
                  </a:lnTo>
                  <a:lnTo>
                    <a:pt x="8340" y="2274265"/>
                  </a:lnTo>
                  <a:lnTo>
                    <a:pt x="18794" y="2284615"/>
                  </a:lnTo>
                  <a:lnTo>
                    <a:pt x="32742" y="2290935"/>
                  </a:lnTo>
                  <a:lnTo>
                    <a:pt x="68744" y="2328866"/>
                  </a:lnTo>
                  <a:lnTo>
                    <a:pt x="98183" y="2370337"/>
                  </a:lnTo>
                  <a:lnTo>
                    <a:pt x="120233" y="2414541"/>
                  </a:lnTo>
                  <a:lnTo>
                    <a:pt x="134069" y="2460668"/>
                  </a:lnTo>
                  <a:lnTo>
                    <a:pt x="138864" y="2507913"/>
                  </a:lnTo>
                  <a:lnTo>
                    <a:pt x="138864" y="3667385"/>
                  </a:lnTo>
                  <a:lnTo>
                    <a:pt x="141629" y="3715261"/>
                  </a:lnTo>
                  <a:lnTo>
                    <a:pt x="149718" y="3761514"/>
                  </a:lnTo>
                  <a:lnTo>
                    <a:pt x="162823" y="3805836"/>
                  </a:lnTo>
                  <a:lnTo>
                    <a:pt x="180635" y="3847921"/>
                  </a:lnTo>
                  <a:lnTo>
                    <a:pt x="202845" y="3887458"/>
                  </a:lnTo>
                  <a:lnTo>
                    <a:pt x="229147" y="3924142"/>
                  </a:lnTo>
                  <a:lnTo>
                    <a:pt x="259230" y="3957663"/>
                  </a:lnTo>
                  <a:lnTo>
                    <a:pt x="292787" y="3987714"/>
                  </a:lnTo>
                  <a:lnTo>
                    <a:pt x="329509" y="4013986"/>
                  </a:lnTo>
                  <a:lnTo>
                    <a:pt x="369088" y="4036173"/>
                  </a:lnTo>
                  <a:lnTo>
                    <a:pt x="411216" y="4053965"/>
                  </a:lnTo>
                  <a:lnTo>
                    <a:pt x="455583" y="4067055"/>
                  </a:lnTo>
                  <a:lnTo>
                    <a:pt x="501882" y="4075135"/>
                  </a:lnTo>
                  <a:lnTo>
                    <a:pt x="549805" y="4077896"/>
                  </a:lnTo>
                  <a:lnTo>
                    <a:pt x="762395" y="4077896"/>
                  </a:lnTo>
                  <a:lnTo>
                    <a:pt x="8990815" y="4077896"/>
                  </a:lnTo>
                  <a:lnTo>
                    <a:pt x="9227164" y="4077896"/>
                  </a:lnTo>
                  <a:lnTo>
                    <a:pt x="9275086" y="4075135"/>
                  </a:lnTo>
                  <a:lnTo>
                    <a:pt x="9321384" y="4067055"/>
                  </a:lnTo>
                  <a:lnTo>
                    <a:pt x="9365750" y="4053965"/>
                  </a:lnTo>
                  <a:lnTo>
                    <a:pt x="9407876" y="4036173"/>
                  </a:lnTo>
                  <a:lnTo>
                    <a:pt x="9447453" y="4013986"/>
                  </a:lnTo>
                  <a:lnTo>
                    <a:pt x="9484173" y="3987714"/>
                  </a:lnTo>
                  <a:lnTo>
                    <a:pt x="9517728" y="3957663"/>
                  </a:lnTo>
                  <a:lnTo>
                    <a:pt x="9547809" y="3924142"/>
                  </a:lnTo>
                  <a:lnTo>
                    <a:pt x="9574108" y="3887458"/>
                  </a:lnTo>
                  <a:lnTo>
                    <a:pt x="9596317" y="3847921"/>
                  </a:lnTo>
                  <a:lnTo>
                    <a:pt x="9614127" y="3805836"/>
                  </a:lnTo>
                  <a:lnTo>
                    <a:pt x="9627230" y="3761514"/>
                  </a:lnTo>
                  <a:lnTo>
                    <a:pt x="9635318" y="3715261"/>
                  </a:lnTo>
                  <a:lnTo>
                    <a:pt x="9638083" y="3667385"/>
                  </a:lnTo>
                  <a:lnTo>
                    <a:pt x="9638083" y="1336723"/>
                  </a:lnTo>
                  <a:lnTo>
                    <a:pt x="9638083" y="691612"/>
                  </a:lnTo>
                  <a:lnTo>
                    <a:pt x="9638083" y="410521"/>
                  </a:lnTo>
                  <a:lnTo>
                    <a:pt x="9635318" y="362645"/>
                  </a:lnTo>
                  <a:lnTo>
                    <a:pt x="9627230" y="316392"/>
                  </a:lnTo>
                  <a:lnTo>
                    <a:pt x="9614127" y="272069"/>
                  </a:lnTo>
                  <a:lnTo>
                    <a:pt x="9596317" y="229983"/>
                  </a:lnTo>
                  <a:lnTo>
                    <a:pt x="9574108" y="190445"/>
                  </a:lnTo>
                  <a:lnTo>
                    <a:pt x="9547809" y="153760"/>
                  </a:lnTo>
                  <a:lnTo>
                    <a:pt x="9517728" y="120238"/>
                  </a:lnTo>
                  <a:lnTo>
                    <a:pt x="9484173" y="90186"/>
                  </a:lnTo>
                  <a:lnTo>
                    <a:pt x="9447453" y="63912"/>
                  </a:lnTo>
                  <a:lnTo>
                    <a:pt x="9407876" y="41725"/>
                  </a:lnTo>
                  <a:lnTo>
                    <a:pt x="9365750" y="23932"/>
                  </a:lnTo>
                  <a:lnTo>
                    <a:pt x="9321384" y="10842"/>
                  </a:lnTo>
                  <a:lnTo>
                    <a:pt x="9275086" y="2761"/>
                  </a:lnTo>
                  <a:lnTo>
                    <a:pt x="9227164" y="0"/>
                  </a:lnTo>
                  <a:close/>
                </a:path>
              </a:pathLst>
            </a:custGeom>
            <a:ln w="62825">
              <a:solidFill>
                <a:srgbClr val="5BA3A8"/>
              </a:solidFill>
            </a:ln>
          </p:spPr>
          <p:txBody>
            <a:bodyPr wrap="square" lIns="0" tIns="0" rIns="0" bIns="0" rtlCol="0"/>
            <a:lstStyle/>
            <a:p>
              <a:endParaRPr dirty="0"/>
            </a:p>
          </p:txBody>
        </p:sp>
      </p:grpSp>
      <p:sp>
        <p:nvSpPr>
          <p:cNvPr id="33" name="object 33"/>
          <p:cNvSpPr txBox="1"/>
          <p:nvPr/>
        </p:nvSpPr>
        <p:spPr>
          <a:xfrm>
            <a:off x="2968844" y="5051399"/>
            <a:ext cx="13574665" cy="1013739"/>
          </a:xfrm>
          <a:prstGeom prst="rect">
            <a:avLst/>
          </a:prstGeom>
        </p:spPr>
        <p:txBody>
          <a:bodyPr vert="horz" wrap="square" lIns="0" tIns="13335" rIns="0" bIns="0" rtlCol="0">
            <a:spAutoFit/>
          </a:bodyPr>
          <a:lstStyle/>
          <a:p>
            <a:pPr marL="4851400">
              <a:lnSpc>
                <a:spcPts val="2610"/>
              </a:lnSpc>
              <a:spcBef>
                <a:spcPts val="105"/>
              </a:spcBef>
            </a:pPr>
            <a:r>
              <a:rPr sz="2300" b="1" dirty="0">
                <a:solidFill>
                  <a:srgbClr val="231F20"/>
                </a:solidFill>
                <a:latin typeface="Calibri"/>
                <a:cs typeface="Calibri"/>
              </a:rPr>
              <a:t>Grâce</a:t>
            </a:r>
            <a:r>
              <a:rPr sz="2300" b="1" spc="195" dirty="0">
                <a:solidFill>
                  <a:srgbClr val="231F20"/>
                </a:solidFill>
                <a:latin typeface="Calibri"/>
                <a:cs typeface="Calibri"/>
              </a:rPr>
              <a:t> </a:t>
            </a:r>
            <a:r>
              <a:rPr sz="2300" b="1" spc="65" dirty="0">
                <a:solidFill>
                  <a:srgbClr val="231F20"/>
                </a:solidFill>
                <a:latin typeface="Calibri"/>
                <a:cs typeface="Calibri"/>
              </a:rPr>
              <a:t>à</a:t>
            </a:r>
            <a:r>
              <a:rPr sz="2300" b="1" spc="195" dirty="0">
                <a:solidFill>
                  <a:srgbClr val="231F20"/>
                </a:solidFill>
                <a:latin typeface="Calibri"/>
                <a:cs typeface="Calibri"/>
              </a:rPr>
              <a:t> </a:t>
            </a:r>
            <a:r>
              <a:rPr sz="2300" b="1" dirty="0">
                <a:solidFill>
                  <a:srgbClr val="231F20"/>
                </a:solidFill>
                <a:latin typeface="Calibri"/>
                <a:cs typeface="Calibri"/>
              </a:rPr>
              <a:t>l’infographie,</a:t>
            </a:r>
            <a:r>
              <a:rPr sz="2300" b="1" spc="200" dirty="0">
                <a:solidFill>
                  <a:srgbClr val="231F20"/>
                </a:solidFill>
                <a:latin typeface="Calibri"/>
                <a:cs typeface="Calibri"/>
              </a:rPr>
              <a:t> </a:t>
            </a:r>
            <a:r>
              <a:rPr sz="2300" b="1" spc="45" dirty="0">
                <a:solidFill>
                  <a:srgbClr val="231F20"/>
                </a:solidFill>
                <a:latin typeface="Calibri"/>
                <a:cs typeface="Calibri"/>
              </a:rPr>
              <a:t>expliquez</a:t>
            </a:r>
            <a:r>
              <a:rPr sz="2300" b="1" spc="195" dirty="0">
                <a:solidFill>
                  <a:srgbClr val="231F20"/>
                </a:solidFill>
                <a:latin typeface="Calibri"/>
                <a:cs typeface="Calibri"/>
              </a:rPr>
              <a:t> </a:t>
            </a:r>
            <a:r>
              <a:rPr sz="2300" b="1" dirty="0">
                <a:solidFill>
                  <a:srgbClr val="231F20"/>
                </a:solidFill>
                <a:latin typeface="Calibri"/>
                <a:cs typeface="Calibri"/>
              </a:rPr>
              <a:t>l’authentification</a:t>
            </a:r>
            <a:r>
              <a:rPr sz="2300" b="1" spc="200" dirty="0">
                <a:solidFill>
                  <a:srgbClr val="231F20"/>
                </a:solidFill>
                <a:latin typeface="Calibri"/>
                <a:cs typeface="Calibri"/>
              </a:rPr>
              <a:t> </a:t>
            </a:r>
            <a:r>
              <a:rPr sz="2300" b="1" spc="65" dirty="0">
                <a:solidFill>
                  <a:srgbClr val="231F20"/>
                </a:solidFill>
                <a:latin typeface="Calibri"/>
                <a:cs typeface="Calibri"/>
              </a:rPr>
              <a:t>à</a:t>
            </a:r>
            <a:r>
              <a:rPr sz="2300" b="1" spc="195" dirty="0">
                <a:solidFill>
                  <a:srgbClr val="231F20"/>
                </a:solidFill>
                <a:latin typeface="Calibri"/>
                <a:cs typeface="Calibri"/>
              </a:rPr>
              <a:t> </a:t>
            </a:r>
            <a:r>
              <a:rPr sz="2300" b="1" dirty="0">
                <a:solidFill>
                  <a:srgbClr val="231F20"/>
                </a:solidFill>
                <a:latin typeface="Calibri"/>
                <a:cs typeface="Calibri"/>
              </a:rPr>
              <a:t>deux</a:t>
            </a:r>
            <a:r>
              <a:rPr sz="2300" b="1" spc="200" dirty="0">
                <a:solidFill>
                  <a:srgbClr val="231F20"/>
                </a:solidFill>
                <a:latin typeface="Calibri"/>
                <a:cs typeface="Calibri"/>
              </a:rPr>
              <a:t> </a:t>
            </a:r>
            <a:r>
              <a:rPr sz="2300" b="1" spc="50" dirty="0">
                <a:solidFill>
                  <a:srgbClr val="231F20"/>
                </a:solidFill>
                <a:latin typeface="Calibri"/>
                <a:cs typeface="Calibri"/>
              </a:rPr>
              <a:t>facteurs</a:t>
            </a:r>
            <a:r>
              <a:rPr sz="2300" b="1" spc="195" dirty="0">
                <a:solidFill>
                  <a:srgbClr val="231F20"/>
                </a:solidFill>
                <a:latin typeface="Calibri"/>
                <a:cs typeface="Calibri"/>
              </a:rPr>
              <a:t> </a:t>
            </a:r>
            <a:r>
              <a:rPr sz="2300" b="1" spc="-25" dirty="0">
                <a:solidFill>
                  <a:srgbClr val="231F20"/>
                </a:solidFill>
                <a:latin typeface="Calibri"/>
                <a:cs typeface="Calibri"/>
              </a:rPr>
              <a:t>et</a:t>
            </a:r>
            <a:endParaRPr sz="2300" b="1" dirty="0">
              <a:latin typeface="Calibri"/>
              <a:cs typeface="Calibri"/>
            </a:endParaRPr>
          </a:p>
          <a:p>
            <a:pPr marL="4851400">
              <a:lnSpc>
                <a:spcPts val="2610"/>
              </a:lnSpc>
            </a:pPr>
            <a:r>
              <a:rPr lang="fr-FR" sz="2300" b="1" spc="50" dirty="0">
                <a:solidFill>
                  <a:srgbClr val="231F20"/>
                </a:solidFill>
                <a:latin typeface="Calibri"/>
                <a:cs typeface="Calibri"/>
              </a:rPr>
              <a:t>encouragez </a:t>
            </a:r>
            <a:r>
              <a:rPr lang="fr-FR" sz="2300" b="1" dirty="0">
                <a:solidFill>
                  <a:srgbClr val="231F20"/>
                </a:solidFill>
                <a:latin typeface="Calibri"/>
                <a:cs typeface="Calibri"/>
              </a:rPr>
              <a:t>vos</a:t>
            </a:r>
            <a:r>
              <a:rPr lang="fr-FR" sz="2300" b="1" spc="55" dirty="0">
                <a:solidFill>
                  <a:srgbClr val="231F20"/>
                </a:solidFill>
                <a:latin typeface="Calibri"/>
                <a:cs typeface="Calibri"/>
              </a:rPr>
              <a:t> </a:t>
            </a:r>
            <a:r>
              <a:rPr lang="fr-FR" sz="2300" b="1" spc="45" dirty="0">
                <a:solidFill>
                  <a:srgbClr val="231F20"/>
                </a:solidFill>
                <a:latin typeface="Calibri"/>
                <a:cs typeface="Calibri"/>
              </a:rPr>
              <a:t>interlocuteurs</a:t>
            </a:r>
            <a:r>
              <a:rPr lang="fr-FR" sz="2300" b="1" spc="55" dirty="0">
                <a:solidFill>
                  <a:srgbClr val="231F20"/>
                </a:solidFill>
                <a:latin typeface="Calibri"/>
                <a:cs typeface="Calibri"/>
              </a:rPr>
              <a:t> </a:t>
            </a:r>
            <a:r>
              <a:rPr lang="fr-FR" sz="2300" b="1" spc="65" dirty="0">
                <a:solidFill>
                  <a:srgbClr val="231F20"/>
                </a:solidFill>
                <a:latin typeface="Calibri"/>
                <a:cs typeface="Calibri"/>
              </a:rPr>
              <a:t>à</a:t>
            </a:r>
            <a:r>
              <a:rPr lang="fr-FR" sz="2300" b="1" spc="50" dirty="0">
                <a:solidFill>
                  <a:srgbClr val="231F20"/>
                </a:solidFill>
                <a:latin typeface="Calibri"/>
                <a:cs typeface="Calibri"/>
              </a:rPr>
              <a:t> </a:t>
            </a:r>
            <a:r>
              <a:rPr lang="fr-FR" sz="2300" b="1" dirty="0">
                <a:solidFill>
                  <a:srgbClr val="231F20"/>
                </a:solidFill>
                <a:latin typeface="Calibri"/>
                <a:cs typeface="Calibri"/>
              </a:rPr>
              <a:t>l’activer</a:t>
            </a:r>
            <a:r>
              <a:rPr lang="fr-FR" sz="2300" b="1" spc="55" dirty="0">
                <a:solidFill>
                  <a:srgbClr val="231F20"/>
                </a:solidFill>
                <a:latin typeface="Calibri"/>
                <a:cs typeface="Calibri"/>
              </a:rPr>
              <a:t> </a:t>
            </a:r>
            <a:r>
              <a:rPr lang="fr-FR" sz="2300" b="1" spc="65" dirty="0">
                <a:solidFill>
                  <a:srgbClr val="231F20"/>
                </a:solidFill>
                <a:latin typeface="Calibri"/>
                <a:cs typeface="Calibri"/>
              </a:rPr>
              <a:t>sur</a:t>
            </a:r>
            <a:r>
              <a:rPr lang="fr-FR" sz="2300" b="1" spc="55" dirty="0">
                <a:solidFill>
                  <a:srgbClr val="231F20"/>
                </a:solidFill>
                <a:latin typeface="Calibri"/>
                <a:cs typeface="Calibri"/>
              </a:rPr>
              <a:t> </a:t>
            </a:r>
            <a:r>
              <a:rPr lang="fr-FR" sz="2300" b="1" spc="60" dirty="0">
                <a:solidFill>
                  <a:srgbClr val="231F20"/>
                </a:solidFill>
                <a:latin typeface="Calibri"/>
                <a:cs typeface="Calibri"/>
              </a:rPr>
              <a:t>leurs</a:t>
            </a:r>
            <a:r>
              <a:rPr lang="fr-FR" sz="2300" b="1" spc="55" dirty="0">
                <a:solidFill>
                  <a:srgbClr val="231F20"/>
                </a:solidFill>
                <a:latin typeface="Calibri"/>
                <a:cs typeface="Calibri"/>
              </a:rPr>
              <a:t> </a:t>
            </a:r>
            <a:r>
              <a:rPr lang="fr-FR" sz="2300" b="1" dirty="0">
                <a:solidFill>
                  <a:srgbClr val="231F20"/>
                </a:solidFill>
                <a:latin typeface="Calibri"/>
                <a:cs typeface="Calibri"/>
              </a:rPr>
              <a:t>comptes</a:t>
            </a:r>
            <a:r>
              <a:rPr lang="fr-FR" sz="2300" b="1" spc="50" dirty="0">
                <a:solidFill>
                  <a:srgbClr val="231F20"/>
                </a:solidFill>
                <a:latin typeface="Calibri"/>
                <a:cs typeface="Calibri"/>
              </a:rPr>
              <a:t> </a:t>
            </a:r>
            <a:r>
              <a:rPr lang="fr-FR" sz="2300" b="1" spc="55" dirty="0">
                <a:solidFill>
                  <a:srgbClr val="231F20"/>
                </a:solidFill>
                <a:latin typeface="Calibri"/>
                <a:cs typeface="Calibri"/>
              </a:rPr>
              <a:t>dans </a:t>
            </a:r>
            <a:r>
              <a:rPr lang="fr-FR" sz="2300" b="1" spc="75" dirty="0">
                <a:solidFill>
                  <a:srgbClr val="231F20"/>
                </a:solidFill>
                <a:latin typeface="Calibri"/>
                <a:cs typeface="Calibri"/>
              </a:rPr>
              <a:t>la mesure du possible :</a:t>
            </a:r>
            <a:endParaRPr lang="fr-FR" sz="2300" b="1" dirty="0">
              <a:latin typeface="Calibri"/>
              <a:cs typeface="Calibri"/>
            </a:endParaRPr>
          </a:p>
        </p:txBody>
      </p:sp>
      <p:sp>
        <p:nvSpPr>
          <p:cNvPr id="34" name="object 34"/>
          <p:cNvSpPr txBox="1"/>
          <p:nvPr/>
        </p:nvSpPr>
        <p:spPr>
          <a:xfrm>
            <a:off x="7808044" y="6473349"/>
            <a:ext cx="6245860" cy="377825"/>
          </a:xfrm>
          <a:prstGeom prst="rect">
            <a:avLst/>
          </a:prstGeom>
        </p:spPr>
        <p:txBody>
          <a:bodyPr vert="horz" wrap="square" lIns="0" tIns="13335" rIns="0" bIns="0" rtlCol="0">
            <a:spAutoFit/>
          </a:bodyPr>
          <a:lstStyle/>
          <a:p>
            <a:pPr marL="12700">
              <a:lnSpc>
                <a:spcPct val="100000"/>
              </a:lnSpc>
              <a:spcBef>
                <a:spcPts val="105"/>
              </a:spcBef>
            </a:pP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85" dirty="0">
                <a:solidFill>
                  <a:srgbClr val="231F20"/>
                </a:solidFill>
                <a:latin typeface="Arial Narrow"/>
                <a:cs typeface="Arial Narrow"/>
              </a:rPr>
              <a:t>moyen</a:t>
            </a:r>
            <a:r>
              <a:rPr sz="2300" i="1" spc="-135" dirty="0">
                <a:solidFill>
                  <a:srgbClr val="231F20"/>
                </a:solidFill>
                <a:latin typeface="Arial Narrow"/>
                <a:cs typeface="Arial Narrow"/>
              </a:rPr>
              <a:t> </a:t>
            </a:r>
            <a:r>
              <a:rPr sz="2300" i="1" spc="-80" dirty="0">
                <a:solidFill>
                  <a:srgbClr val="231F20"/>
                </a:solidFill>
                <a:latin typeface="Arial Narrow"/>
                <a:cs typeface="Arial Narrow"/>
              </a:rPr>
              <a:t>efficace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préserver</a:t>
            </a:r>
            <a:r>
              <a:rPr sz="2300" i="1" spc="-14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40"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35" dirty="0">
                <a:solidFill>
                  <a:srgbClr val="231F20"/>
                </a:solidFill>
                <a:latin typeface="Arial Narrow"/>
                <a:cs typeface="Arial Narrow"/>
              </a:rPr>
              <a:t>ligne.</a:t>
            </a:r>
            <a:endParaRPr sz="2300" dirty="0">
              <a:latin typeface="Arial Narrow"/>
              <a:cs typeface="Arial Narrow"/>
            </a:endParaRPr>
          </a:p>
        </p:txBody>
      </p:sp>
      <p:sp>
        <p:nvSpPr>
          <p:cNvPr id="35" name="object 35"/>
          <p:cNvSpPr txBox="1"/>
          <p:nvPr/>
        </p:nvSpPr>
        <p:spPr>
          <a:xfrm>
            <a:off x="7808044" y="6844983"/>
            <a:ext cx="8395335" cy="377825"/>
          </a:xfrm>
          <a:prstGeom prst="rect">
            <a:avLst/>
          </a:prstGeom>
        </p:spPr>
        <p:txBody>
          <a:bodyPr vert="horz" wrap="square" lIns="0" tIns="13335" rIns="0" bIns="0" rtlCol="0">
            <a:spAutoFit/>
          </a:bodyPr>
          <a:lstStyle/>
          <a:p>
            <a:pPr marL="12700">
              <a:lnSpc>
                <a:spcPct val="100000"/>
              </a:lnSpc>
              <a:spcBef>
                <a:spcPts val="105"/>
              </a:spcBef>
            </a:pPr>
            <a:r>
              <a:rPr sz="2300" i="1" spc="-254" dirty="0">
                <a:solidFill>
                  <a:srgbClr val="231F20"/>
                </a:solidFill>
                <a:latin typeface="Arial Narrow"/>
                <a:cs typeface="Arial Narrow"/>
              </a:rPr>
              <a:t>De</a:t>
            </a:r>
            <a:r>
              <a:rPr sz="2300" i="1" spc="-140"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130" dirty="0">
                <a:solidFill>
                  <a:srgbClr val="231F20"/>
                </a:solidFill>
                <a:latin typeface="Arial Narrow"/>
                <a:cs typeface="Arial Narrow"/>
              </a:rPr>
              <a:t>proposent</a:t>
            </a:r>
            <a:r>
              <a:rPr sz="2300" i="1" spc="-140" dirty="0">
                <a:solidFill>
                  <a:srgbClr val="231F20"/>
                </a:solidFill>
                <a:latin typeface="Arial Narrow"/>
                <a:cs typeface="Arial Narrow"/>
              </a:rPr>
              <a:t> </a:t>
            </a:r>
            <a:r>
              <a:rPr sz="2300" i="1" spc="-90" dirty="0">
                <a:solidFill>
                  <a:srgbClr val="231F20"/>
                </a:solidFill>
                <a:latin typeface="Arial Narrow"/>
                <a:cs typeface="Arial Narrow"/>
              </a:rPr>
              <a:t>cette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option.</a:t>
            </a:r>
            <a:r>
              <a:rPr sz="2300" i="1" spc="-140" dirty="0">
                <a:solidFill>
                  <a:srgbClr val="231F20"/>
                </a:solidFill>
                <a:latin typeface="Arial Narrow"/>
                <a:cs typeface="Arial Narrow"/>
              </a:rPr>
              <a:t> </a:t>
            </a:r>
            <a:r>
              <a:rPr sz="2300" i="1" spc="-24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5" dirty="0">
                <a:solidFill>
                  <a:srgbClr val="231F20"/>
                </a:solidFill>
                <a:latin typeface="Arial Narrow"/>
                <a:cs typeface="Arial Narrow"/>
              </a:rPr>
              <a:t>plus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40" dirty="0">
                <a:solidFill>
                  <a:srgbClr val="231F20"/>
                </a:solidFill>
                <a:latin typeface="Arial Narrow"/>
                <a:cs typeface="Arial Narrow"/>
              </a:rPr>
              <a:t> </a:t>
            </a:r>
            <a:r>
              <a:rPr sz="2300" i="1" spc="-165" dirty="0">
                <a:solidFill>
                  <a:srgbClr val="231F20"/>
                </a:solidFill>
                <a:latin typeface="Arial Narrow"/>
                <a:cs typeface="Arial Narrow"/>
              </a:rPr>
              <a:t>nom</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35" dirty="0">
                <a:solidFill>
                  <a:srgbClr val="231F20"/>
                </a:solidFill>
                <a:latin typeface="Arial Narrow"/>
                <a:cs typeface="Arial Narrow"/>
              </a:rPr>
              <a:t>compte</a:t>
            </a:r>
            <a:endParaRPr sz="2300" dirty="0">
              <a:latin typeface="Arial Narrow"/>
              <a:cs typeface="Arial Narrow"/>
            </a:endParaRPr>
          </a:p>
        </p:txBody>
      </p:sp>
      <p:sp>
        <p:nvSpPr>
          <p:cNvPr id="36" name="object 36"/>
          <p:cNvSpPr txBox="1"/>
          <p:nvPr/>
        </p:nvSpPr>
        <p:spPr>
          <a:xfrm>
            <a:off x="7808044" y="7216616"/>
            <a:ext cx="8264525" cy="377825"/>
          </a:xfrm>
          <a:prstGeom prst="rect">
            <a:avLst/>
          </a:prstGeom>
        </p:spPr>
        <p:txBody>
          <a:bodyPr vert="horz" wrap="square" lIns="0" tIns="13335" rIns="0" bIns="0" rtlCol="0">
            <a:spAutoFit/>
          </a:bodyPr>
          <a:lstStyle/>
          <a:p>
            <a:pPr marL="12700">
              <a:lnSpc>
                <a:spcPct val="100000"/>
              </a:lnSpc>
              <a:spcBef>
                <a:spcPts val="105"/>
              </a:spcBef>
            </a:pP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5"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45" dirty="0">
                <a:solidFill>
                  <a:srgbClr val="231F20"/>
                </a:solidFill>
                <a:latin typeface="Arial Narrow"/>
                <a:cs typeface="Arial Narrow"/>
              </a:rPr>
              <a:t>ces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services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45" dirty="0">
                <a:solidFill>
                  <a:srgbClr val="231F20"/>
                </a:solidFill>
                <a:latin typeface="Arial Narrow"/>
                <a:cs typeface="Arial Narrow"/>
              </a:rPr>
              <a:t>demandent</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85" dirty="0">
                <a:solidFill>
                  <a:srgbClr val="231F20"/>
                </a:solidFill>
                <a:latin typeface="Arial Narrow"/>
                <a:cs typeface="Arial Narrow"/>
              </a:rPr>
              <a:t>confirmation</a:t>
            </a:r>
            <a:r>
              <a:rPr sz="2300" i="1" spc="-135"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85" dirty="0">
                <a:solidFill>
                  <a:srgbClr val="231F20"/>
                </a:solidFill>
                <a:latin typeface="Arial Narrow"/>
                <a:cs typeface="Arial Narrow"/>
              </a:rPr>
              <a:t>pouvez</a:t>
            </a:r>
            <a:endParaRPr sz="2300" dirty="0">
              <a:latin typeface="Arial Narrow"/>
              <a:cs typeface="Arial Narrow"/>
            </a:endParaRPr>
          </a:p>
        </p:txBody>
      </p:sp>
      <p:sp>
        <p:nvSpPr>
          <p:cNvPr id="37" name="object 37"/>
          <p:cNvSpPr txBox="1"/>
          <p:nvPr/>
        </p:nvSpPr>
        <p:spPr>
          <a:xfrm>
            <a:off x="7808044" y="7588250"/>
            <a:ext cx="8455025" cy="377825"/>
          </a:xfrm>
          <a:prstGeom prst="rect">
            <a:avLst/>
          </a:prstGeom>
        </p:spPr>
        <p:txBody>
          <a:bodyPr vert="horz" wrap="square" lIns="0" tIns="13335" rIns="0" bIns="0" rtlCol="0">
            <a:spAutoFit/>
          </a:bodyPr>
          <a:lstStyle/>
          <a:p>
            <a:pPr marL="12700">
              <a:lnSpc>
                <a:spcPct val="100000"/>
              </a:lnSpc>
              <a:spcBef>
                <a:spcPts val="105"/>
              </a:spcBef>
            </a:pPr>
            <a:r>
              <a:rPr sz="2300" i="1" spc="-120" dirty="0">
                <a:solidFill>
                  <a:srgbClr val="231F20"/>
                </a:solidFill>
                <a:latin typeface="Arial Narrow"/>
                <a:cs typeface="Arial Narrow"/>
              </a:rPr>
              <a:t>recevoir,</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35" dirty="0">
                <a:solidFill>
                  <a:srgbClr val="231F20"/>
                </a:solidFill>
                <a:latin typeface="Arial Narrow"/>
                <a:cs typeface="Arial Narrow"/>
              </a:rPr>
              <a:t> </a:t>
            </a:r>
            <a:r>
              <a:rPr sz="2300" i="1" spc="-155" dirty="0">
                <a:solidFill>
                  <a:srgbClr val="231F20"/>
                </a:solidFill>
                <a:latin typeface="Arial Narrow"/>
                <a:cs typeface="Arial Narrow"/>
              </a:rPr>
              <a:t>sous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forme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45" dirty="0">
                <a:solidFill>
                  <a:srgbClr val="231F20"/>
                </a:solidFill>
                <a:latin typeface="Arial Narrow"/>
                <a:cs typeface="Arial Narrow"/>
              </a:rPr>
              <a:t>code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provisoire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reçu</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0" dirty="0">
                <a:solidFill>
                  <a:srgbClr val="231F20"/>
                </a:solidFill>
                <a:latin typeface="Arial Narrow"/>
                <a:cs typeface="Arial Narrow"/>
              </a:rPr>
              <a:t> </a:t>
            </a:r>
            <a:r>
              <a:rPr sz="2300" i="1" spc="-340" dirty="0">
                <a:solidFill>
                  <a:srgbClr val="231F20"/>
                </a:solidFill>
                <a:latin typeface="Arial Narrow"/>
                <a:cs typeface="Arial Narrow"/>
              </a:rPr>
              <a:t>SMS,</a:t>
            </a:r>
            <a:r>
              <a:rPr sz="2300" i="1" spc="-13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5" dirty="0">
                <a:solidFill>
                  <a:srgbClr val="231F20"/>
                </a:solidFill>
                <a:latin typeface="Arial Narrow"/>
                <a:cs typeface="Arial Narrow"/>
              </a:rPr>
              <a:t> </a:t>
            </a:r>
            <a:r>
              <a:rPr sz="2300" i="1" spc="-90" dirty="0">
                <a:solidFill>
                  <a:srgbClr val="231F20"/>
                </a:solidFill>
                <a:latin typeface="Arial Narrow"/>
                <a:cs typeface="Arial Narrow"/>
              </a:rPr>
              <a:t>courrier</a:t>
            </a:r>
            <a:r>
              <a:rPr sz="2300" i="1" spc="-135" dirty="0">
                <a:solidFill>
                  <a:srgbClr val="231F20"/>
                </a:solidFill>
                <a:latin typeface="Arial Narrow"/>
                <a:cs typeface="Arial Narrow"/>
              </a:rPr>
              <a:t> </a:t>
            </a:r>
            <a:r>
              <a:rPr sz="2300" i="1" spc="-65" dirty="0">
                <a:solidFill>
                  <a:srgbClr val="231F20"/>
                </a:solidFill>
                <a:latin typeface="Arial Narrow"/>
                <a:cs typeface="Arial Narrow"/>
              </a:rPr>
              <a:t>électronique</a:t>
            </a:r>
            <a:endParaRPr sz="2300" dirty="0">
              <a:latin typeface="Arial Narrow"/>
              <a:cs typeface="Arial Narrow"/>
            </a:endParaRPr>
          </a:p>
        </p:txBody>
      </p:sp>
      <p:sp>
        <p:nvSpPr>
          <p:cNvPr id="38" name="object 38"/>
          <p:cNvSpPr txBox="1"/>
          <p:nvPr/>
        </p:nvSpPr>
        <p:spPr>
          <a:xfrm>
            <a:off x="7808044" y="7959885"/>
            <a:ext cx="7978775" cy="377825"/>
          </a:xfrm>
          <a:prstGeom prst="rect">
            <a:avLst/>
          </a:prstGeom>
        </p:spPr>
        <p:txBody>
          <a:bodyPr vert="horz" wrap="square" lIns="0" tIns="13335" rIns="0" bIns="0" rtlCol="0">
            <a:spAutoFit/>
          </a:bodyPr>
          <a:lstStyle/>
          <a:p>
            <a:pPr marL="12700">
              <a:lnSpc>
                <a:spcPct val="100000"/>
              </a:lnSpc>
              <a:spcBef>
                <a:spcPts val="105"/>
              </a:spcBef>
            </a:pPr>
            <a:r>
              <a:rPr sz="2300" i="1" spc="-140" dirty="0">
                <a:solidFill>
                  <a:srgbClr val="231F20"/>
                </a:solidFill>
                <a:latin typeface="Arial Narrow"/>
                <a:cs typeface="Arial Narrow"/>
              </a:rPr>
              <a:t>(mail), </a:t>
            </a:r>
            <a:r>
              <a:rPr sz="2300" i="1" spc="-95" dirty="0">
                <a:solidFill>
                  <a:srgbClr val="231F20"/>
                </a:solidFill>
                <a:latin typeface="Arial Narrow"/>
                <a:cs typeface="Arial Narrow"/>
              </a:rPr>
              <a:t>via</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00" dirty="0">
                <a:solidFill>
                  <a:srgbClr val="231F20"/>
                </a:solidFill>
                <a:latin typeface="Arial Narrow"/>
                <a:cs typeface="Arial Narrow"/>
              </a:rPr>
              <a:t>application</a:t>
            </a:r>
            <a:r>
              <a:rPr sz="2300" i="1" spc="-140" dirty="0">
                <a:solidFill>
                  <a:srgbClr val="231F20"/>
                </a:solidFill>
                <a:latin typeface="Arial Narrow"/>
                <a:cs typeface="Arial Narrow"/>
              </a:rPr>
              <a:t> </a:t>
            </a:r>
            <a:r>
              <a:rPr sz="2300" i="1" spc="-150" dirty="0">
                <a:solidFill>
                  <a:srgbClr val="231F20"/>
                </a:solidFill>
                <a:latin typeface="Arial Narrow"/>
                <a:cs typeface="Arial Narrow"/>
              </a:rPr>
              <a:t>ou</a:t>
            </a:r>
            <a:r>
              <a:rPr sz="2300" i="1" spc="-140" dirty="0">
                <a:solidFill>
                  <a:srgbClr val="231F20"/>
                </a:solidFill>
                <a:latin typeface="Arial Narrow"/>
                <a:cs typeface="Arial Narrow"/>
              </a:rPr>
              <a:t> </a:t>
            </a:r>
            <a:r>
              <a:rPr sz="2300" i="1" spc="-125" dirty="0">
                <a:solidFill>
                  <a:srgbClr val="231F20"/>
                </a:solidFill>
                <a:latin typeface="Arial Narrow"/>
                <a:cs typeface="Arial Narrow"/>
              </a:rPr>
              <a:t>bien</a:t>
            </a:r>
            <a:r>
              <a:rPr sz="2300" i="1" spc="-14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clé</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285" dirty="0">
                <a:solidFill>
                  <a:srgbClr val="231F20"/>
                </a:solidFill>
                <a:latin typeface="Arial Narrow"/>
                <a:cs typeface="Arial Narrow"/>
              </a:rPr>
              <a:t>FIDO2</a:t>
            </a:r>
            <a:r>
              <a:rPr sz="2300" i="1" spc="-14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4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55" dirty="0">
                <a:solidFill>
                  <a:srgbClr val="231F20"/>
                </a:solidFill>
                <a:latin typeface="Arial Narrow"/>
                <a:cs typeface="Arial Narrow"/>
              </a:rPr>
              <a:t>gardez</a:t>
            </a:r>
            <a:r>
              <a:rPr sz="2300" i="1" spc="-140" dirty="0">
                <a:solidFill>
                  <a:srgbClr val="231F20"/>
                </a:solidFill>
                <a:latin typeface="Arial Narrow"/>
                <a:cs typeface="Arial Narrow"/>
              </a:rPr>
              <a:t> </a:t>
            </a:r>
            <a:r>
              <a:rPr sz="2300" i="1" spc="-150" dirty="0">
                <a:solidFill>
                  <a:srgbClr val="231F20"/>
                </a:solidFill>
                <a:latin typeface="Arial Narrow"/>
                <a:cs typeface="Arial Narrow"/>
              </a:rPr>
              <a:t>avec</a:t>
            </a:r>
            <a:r>
              <a:rPr sz="2300" i="1" spc="-140" dirty="0">
                <a:solidFill>
                  <a:srgbClr val="231F20"/>
                </a:solidFill>
                <a:latin typeface="Arial Narrow"/>
                <a:cs typeface="Arial Narrow"/>
              </a:rPr>
              <a:t> </a:t>
            </a:r>
            <a:r>
              <a:rPr sz="2300" i="1" spc="-45" dirty="0">
                <a:solidFill>
                  <a:srgbClr val="231F20"/>
                </a:solidFill>
                <a:latin typeface="Arial Narrow"/>
                <a:cs typeface="Arial Narrow"/>
              </a:rPr>
              <a:t>vous.</a:t>
            </a:r>
            <a:endParaRPr sz="2300" dirty="0">
              <a:latin typeface="Arial Narrow"/>
              <a:cs typeface="Arial Narrow"/>
            </a:endParaRPr>
          </a:p>
        </p:txBody>
      </p:sp>
      <p:grpSp>
        <p:nvGrpSpPr>
          <p:cNvPr id="39" name="object 39"/>
          <p:cNvGrpSpPr/>
          <p:nvPr/>
        </p:nvGrpSpPr>
        <p:grpSpPr>
          <a:xfrm>
            <a:off x="16286069" y="8295714"/>
            <a:ext cx="1145540" cy="498475"/>
            <a:chOff x="16286069" y="8295714"/>
            <a:chExt cx="1145540" cy="498475"/>
          </a:xfrm>
        </p:grpSpPr>
        <p:sp>
          <p:nvSpPr>
            <p:cNvPr id="40" name="object 40"/>
            <p:cNvSpPr/>
            <p:nvPr/>
          </p:nvSpPr>
          <p:spPr>
            <a:xfrm>
              <a:off x="16543510" y="8391673"/>
              <a:ext cx="402590" cy="402590"/>
            </a:xfrm>
            <a:custGeom>
              <a:avLst/>
              <a:gdLst/>
              <a:ahLst/>
              <a:cxnLst/>
              <a:rect l="l" t="t" r="r" b="b"/>
              <a:pathLst>
                <a:path w="402590" h="402590">
                  <a:moveTo>
                    <a:pt x="200999" y="0"/>
                  </a:moveTo>
                  <a:lnTo>
                    <a:pt x="154914" y="5308"/>
                  </a:lnTo>
                  <a:lnTo>
                    <a:pt x="112607" y="20429"/>
                  </a:lnTo>
                  <a:lnTo>
                    <a:pt x="75287" y="44156"/>
                  </a:lnTo>
                  <a:lnTo>
                    <a:pt x="44159" y="75282"/>
                  </a:lnTo>
                  <a:lnTo>
                    <a:pt x="20430" y="112603"/>
                  </a:lnTo>
                  <a:lnTo>
                    <a:pt x="5308" y="154910"/>
                  </a:lnTo>
                  <a:lnTo>
                    <a:pt x="0" y="200999"/>
                  </a:lnTo>
                  <a:lnTo>
                    <a:pt x="5308" y="247083"/>
                  </a:lnTo>
                  <a:lnTo>
                    <a:pt x="20430" y="289388"/>
                  </a:lnTo>
                  <a:lnTo>
                    <a:pt x="44159" y="326706"/>
                  </a:lnTo>
                  <a:lnTo>
                    <a:pt x="75287" y="357832"/>
                  </a:lnTo>
                  <a:lnTo>
                    <a:pt x="112607" y="381558"/>
                  </a:lnTo>
                  <a:lnTo>
                    <a:pt x="154914" y="396679"/>
                  </a:lnTo>
                  <a:lnTo>
                    <a:pt x="200999" y="401987"/>
                  </a:lnTo>
                  <a:lnTo>
                    <a:pt x="247084" y="396679"/>
                  </a:lnTo>
                  <a:lnTo>
                    <a:pt x="289390" y="381558"/>
                  </a:lnTo>
                  <a:lnTo>
                    <a:pt x="326710" y="357832"/>
                  </a:lnTo>
                  <a:lnTo>
                    <a:pt x="357838" y="326706"/>
                  </a:lnTo>
                  <a:lnTo>
                    <a:pt x="381567" y="289388"/>
                  </a:lnTo>
                  <a:lnTo>
                    <a:pt x="396689" y="247083"/>
                  </a:lnTo>
                  <a:lnTo>
                    <a:pt x="401998" y="200999"/>
                  </a:lnTo>
                  <a:lnTo>
                    <a:pt x="396689" y="154910"/>
                  </a:lnTo>
                  <a:lnTo>
                    <a:pt x="381567" y="112603"/>
                  </a:lnTo>
                  <a:lnTo>
                    <a:pt x="357838" y="75282"/>
                  </a:lnTo>
                  <a:lnTo>
                    <a:pt x="326710" y="44156"/>
                  </a:lnTo>
                  <a:lnTo>
                    <a:pt x="289390" y="20429"/>
                  </a:lnTo>
                  <a:lnTo>
                    <a:pt x="247084" y="5308"/>
                  </a:lnTo>
                  <a:lnTo>
                    <a:pt x="200999" y="0"/>
                  </a:lnTo>
                  <a:close/>
                </a:path>
              </a:pathLst>
            </a:custGeom>
            <a:solidFill>
              <a:srgbClr val="FFFFFF"/>
            </a:solidFill>
          </p:spPr>
          <p:txBody>
            <a:bodyPr wrap="square" lIns="0" tIns="0" rIns="0" bIns="0" rtlCol="0"/>
            <a:lstStyle/>
            <a:p>
              <a:endParaRPr dirty="0"/>
            </a:p>
          </p:txBody>
        </p:sp>
        <p:sp>
          <p:nvSpPr>
            <p:cNvPr id="41" name="object 41"/>
            <p:cNvSpPr/>
            <p:nvPr/>
          </p:nvSpPr>
          <p:spPr>
            <a:xfrm>
              <a:off x="16286061" y="8295722"/>
              <a:ext cx="1145540" cy="311150"/>
            </a:xfrm>
            <a:custGeom>
              <a:avLst/>
              <a:gdLst/>
              <a:ahLst/>
              <a:cxnLst/>
              <a:rect l="l" t="t" r="r" b="b"/>
              <a:pathLst>
                <a:path w="1145540" h="311150">
                  <a:moveTo>
                    <a:pt x="1145336" y="114566"/>
                  </a:moveTo>
                  <a:lnTo>
                    <a:pt x="1128064" y="76479"/>
                  </a:lnTo>
                  <a:lnTo>
                    <a:pt x="1086256" y="62166"/>
                  </a:lnTo>
                  <a:lnTo>
                    <a:pt x="895985" y="39255"/>
                  </a:lnTo>
                  <a:lnTo>
                    <a:pt x="885964" y="40805"/>
                  </a:lnTo>
                  <a:lnTo>
                    <a:pt x="877620" y="46863"/>
                  </a:lnTo>
                  <a:lnTo>
                    <a:pt x="871918" y="55651"/>
                  </a:lnTo>
                  <a:lnTo>
                    <a:pt x="869810" y="65430"/>
                  </a:lnTo>
                  <a:lnTo>
                    <a:pt x="871918" y="75844"/>
                  </a:lnTo>
                  <a:lnTo>
                    <a:pt x="877608" y="83718"/>
                  </a:lnTo>
                  <a:lnTo>
                    <a:pt x="885939" y="88988"/>
                  </a:lnTo>
                  <a:lnTo>
                    <a:pt x="895985" y="91605"/>
                  </a:lnTo>
                  <a:lnTo>
                    <a:pt x="1032649" y="108026"/>
                  </a:lnTo>
                  <a:lnTo>
                    <a:pt x="989685" y="125984"/>
                  </a:lnTo>
                  <a:lnTo>
                    <a:pt x="942657" y="145351"/>
                  </a:lnTo>
                  <a:lnTo>
                    <a:pt x="895388" y="164185"/>
                  </a:lnTo>
                  <a:lnTo>
                    <a:pt x="847839" y="182206"/>
                  </a:lnTo>
                  <a:lnTo>
                    <a:pt x="799922" y="199123"/>
                  </a:lnTo>
                  <a:lnTo>
                    <a:pt x="751586" y="214668"/>
                  </a:lnTo>
                  <a:lnTo>
                    <a:pt x="702767" y="228536"/>
                  </a:lnTo>
                  <a:lnTo>
                    <a:pt x="653389" y="240449"/>
                  </a:lnTo>
                  <a:lnTo>
                    <a:pt x="603211" y="249821"/>
                  </a:lnTo>
                  <a:lnTo>
                    <a:pt x="552716" y="255866"/>
                  </a:lnTo>
                  <a:lnTo>
                    <a:pt x="502208" y="258203"/>
                  </a:lnTo>
                  <a:lnTo>
                    <a:pt x="451929" y="256451"/>
                  </a:lnTo>
                  <a:lnTo>
                    <a:pt x="402145" y="250228"/>
                  </a:lnTo>
                  <a:lnTo>
                    <a:pt x="353136" y="239166"/>
                  </a:lnTo>
                  <a:lnTo>
                    <a:pt x="305168" y="222872"/>
                  </a:lnTo>
                  <a:lnTo>
                    <a:pt x="258483" y="200964"/>
                  </a:lnTo>
                  <a:lnTo>
                    <a:pt x="217919" y="176580"/>
                  </a:lnTo>
                  <a:lnTo>
                    <a:pt x="179692" y="148831"/>
                  </a:lnTo>
                  <a:lnTo>
                    <a:pt x="143738" y="118160"/>
                  </a:lnTo>
                  <a:lnTo>
                    <a:pt x="110007" y="84975"/>
                  </a:lnTo>
                  <a:lnTo>
                    <a:pt x="78422" y="49707"/>
                  </a:lnTo>
                  <a:lnTo>
                    <a:pt x="48920" y="12776"/>
                  </a:lnTo>
                  <a:lnTo>
                    <a:pt x="41592" y="5473"/>
                  </a:lnTo>
                  <a:lnTo>
                    <a:pt x="32778" y="952"/>
                  </a:lnTo>
                  <a:lnTo>
                    <a:pt x="23088" y="0"/>
                  </a:lnTo>
                  <a:lnTo>
                    <a:pt x="13106" y="3378"/>
                  </a:lnTo>
                  <a:lnTo>
                    <a:pt x="5753" y="10121"/>
                  </a:lnTo>
                  <a:lnTo>
                    <a:pt x="1028" y="19469"/>
                  </a:lnTo>
                  <a:lnTo>
                    <a:pt x="0" y="29730"/>
                  </a:lnTo>
                  <a:lnTo>
                    <a:pt x="3721" y="39192"/>
                  </a:lnTo>
                  <a:lnTo>
                    <a:pt x="37947" y="82118"/>
                  </a:lnTo>
                  <a:lnTo>
                    <a:pt x="74523" y="122961"/>
                  </a:lnTo>
                  <a:lnTo>
                    <a:pt x="113665" y="161213"/>
                  </a:lnTo>
                  <a:lnTo>
                    <a:pt x="155651" y="196342"/>
                  </a:lnTo>
                  <a:lnTo>
                    <a:pt x="200710" y="227812"/>
                  </a:lnTo>
                  <a:lnTo>
                    <a:pt x="249047" y="254990"/>
                  </a:lnTo>
                  <a:lnTo>
                    <a:pt x="299935" y="277037"/>
                  </a:lnTo>
                  <a:lnTo>
                    <a:pt x="352831" y="293662"/>
                  </a:lnTo>
                  <a:lnTo>
                    <a:pt x="407200" y="304571"/>
                  </a:lnTo>
                  <a:lnTo>
                    <a:pt x="457022" y="309626"/>
                  </a:lnTo>
                  <a:lnTo>
                    <a:pt x="506768" y="310667"/>
                  </a:lnTo>
                  <a:lnTo>
                    <a:pt x="556348" y="308076"/>
                  </a:lnTo>
                  <a:lnTo>
                    <a:pt x="605713" y="302234"/>
                  </a:lnTo>
                  <a:lnTo>
                    <a:pt x="654761" y="293535"/>
                  </a:lnTo>
                  <a:lnTo>
                    <a:pt x="703414" y="282359"/>
                  </a:lnTo>
                  <a:lnTo>
                    <a:pt x="751598" y="269113"/>
                  </a:lnTo>
                  <a:lnTo>
                    <a:pt x="799223" y="254165"/>
                  </a:lnTo>
                  <a:lnTo>
                    <a:pt x="846226" y="237921"/>
                  </a:lnTo>
                  <a:lnTo>
                    <a:pt x="896924" y="219062"/>
                  </a:lnTo>
                  <a:lnTo>
                    <a:pt x="947267" y="199288"/>
                  </a:lnTo>
                  <a:lnTo>
                    <a:pt x="997369" y="178892"/>
                  </a:lnTo>
                  <a:lnTo>
                    <a:pt x="1057224" y="153987"/>
                  </a:lnTo>
                  <a:lnTo>
                    <a:pt x="1053744" y="156857"/>
                  </a:lnTo>
                  <a:lnTo>
                    <a:pt x="969937" y="228206"/>
                  </a:lnTo>
                  <a:lnTo>
                    <a:pt x="964069" y="236524"/>
                  </a:lnTo>
                  <a:lnTo>
                    <a:pt x="962367" y="246608"/>
                  </a:lnTo>
                  <a:lnTo>
                    <a:pt x="964450" y="256743"/>
                  </a:lnTo>
                  <a:lnTo>
                    <a:pt x="969937" y="265214"/>
                  </a:lnTo>
                  <a:lnTo>
                    <a:pt x="978712" y="271005"/>
                  </a:lnTo>
                  <a:lnTo>
                    <a:pt x="988415" y="272669"/>
                  </a:lnTo>
                  <a:lnTo>
                    <a:pt x="998131" y="270598"/>
                  </a:lnTo>
                  <a:lnTo>
                    <a:pt x="1103655" y="182892"/>
                  </a:lnTo>
                  <a:lnTo>
                    <a:pt x="1138605" y="140398"/>
                  </a:lnTo>
                  <a:lnTo>
                    <a:pt x="1145044" y="115874"/>
                  </a:lnTo>
                  <a:lnTo>
                    <a:pt x="1145184" y="115366"/>
                  </a:lnTo>
                  <a:lnTo>
                    <a:pt x="1145235" y="115138"/>
                  </a:lnTo>
                  <a:lnTo>
                    <a:pt x="1145336" y="114566"/>
                  </a:lnTo>
                  <a:close/>
                </a:path>
              </a:pathLst>
            </a:custGeom>
            <a:solidFill>
              <a:srgbClr val="5BA3A8"/>
            </a:solidFill>
          </p:spPr>
          <p:txBody>
            <a:bodyPr wrap="square" lIns="0" tIns="0" rIns="0" bIns="0" rtlCol="0"/>
            <a:lstStyle/>
            <a:p>
              <a:endParaRPr dirty="0"/>
            </a:p>
          </p:txBody>
        </p:sp>
      </p:grpSp>
      <p:sp>
        <p:nvSpPr>
          <p:cNvPr id="42" name="object 42"/>
          <p:cNvSpPr txBox="1"/>
          <p:nvPr/>
        </p:nvSpPr>
        <p:spPr>
          <a:xfrm>
            <a:off x="2711543" y="8562116"/>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49" name="object 2">
            <a:extLst>
              <a:ext uri="{FF2B5EF4-FFF2-40B4-BE49-F238E27FC236}">
                <a16:creationId xmlns:a16="http://schemas.microsoft.com/office/drawing/2014/main" id="{8E2C9258-6653-683F-EE28-0F71DD7820D6}"/>
              </a:ext>
            </a:extLst>
          </p:cNvPr>
          <p:cNvGrpSpPr/>
          <p:nvPr/>
        </p:nvGrpSpPr>
        <p:grpSpPr>
          <a:xfrm>
            <a:off x="0" y="0"/>
            <a:ext cx="20104100" cy="1543685"/>
            <a:chOff x="0" y="0"/>
            <a:chExt cx="20104100" cy="1543685"/>
          </a:xfrm>
        </p:grpSpPr>
        <p:sp>
          <p:nvSpPr>
            <p:cNvPr id="50" name="object 3">
              <a:extLst>
                <a:ext uri="{FF2B5EF4-FFF2-40B4-BE49-F238E27FC236}">
                  <a16:creationId xmlns:a16="http://schemas.microsoft.com/office/drawing/2014/main" id="{EE6E6109-83A3-557A-8021-D79A725B99EB}"/>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1" name="object 4">
              <a:extLst>
                <a:ext uri="{FF2B5EF4-FFF2-40B4-BE49-F238E27FC236}">
                  <a16:creationId xmlns:a16="http://schemas.microsoft.com/office/drawing/2014/main" id="{2DC147F0-DAC2-7E8C-E462-9898D90A32F7}"/>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2" name="object 5">
              <a:extLst>
                <a:ext uri="{FF2B5EF4-FFF2-40B4-BE49-F238E27FC236}">
                  <a16:creationId xmlns:a16="http://schemas.microsoft.com/office/drawing/2014/main" id="{2CE840E2-08BB-3181-0A28-2DA8C758148D}"/>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3" name="object 6">
              <a:extLst>
                <a:ext uri="{FF2B5EF4-FFF2-40B4-BE49-F238E27FC236}">
                  <a16:creationId xmlns:a16="http://schemas.microsoft.com/office/drawing/2014/main" id="{C66ED245-40DD-C47B-3E15-1C665872191D}"/>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4" name="object 7">
              <a:extLst>
                <a:ext uri="{FF2B5EF4-FFF2-40B4-BE49-F238E27FC236}">
                  <a16:creationId xmlns:a16="http://schemas.microsoft.com/office/drawing/2014/main" id="{1E5AE42D-E64E-20DC-7DA6-D864F7B8F924}"/>
                </a:ext>
              </a:extLst>
            </p:cNvPr>
            <p:cNvPicPr/>
            <p:nvPr/>
          </p:nvPicPr>
          <p:blipFill>
            <a:blip r:embed="rId5" cstate="print"/>
            <a:stretch>
              <a:fillRect/>
            </a:stretch>
          </p:blipFill>
          <p:spPr>
            <a:xfrm>
              <a:off x="933586" y="160613"/>
              <a:ext cx="217867" cy="146560"/>
            </a:xfrm>
            <a:prstGeom prst="rect">
              <a:avLst/>
            </a:prstGeom>
          </p:spPr>
        </p:pic>
        <p:sp>
          <p:nvSpPr>
            <p:cNvPr id="55" name="object 8">
              <a:extLst>
                <a:ext uri="{FF2B5EF4-FFF2-40B4-BE49-F238E27FC236}">
                  <a16:creationId xmlns:a16="http://schemas.microsoft.com/office/drawing/2014/main" id="{1BACEF8D-5A9C-866E-4AD7-083A4C04992A}"/>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6" name="object 9">
              <a:extLst>
                <a:ext uri="{FF2B5EF4-FFF2-40B4-BE49-F238E27FC236}">
                  <a16:creationId xmlns:a16="http://schemas.microsoft.com/office/drawing/2014/main" id="{A2DFAAA2-5C46-DC39-A83A-39168A9D7B79}"/>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7" name="object 10">
              <a:extLst>
                <a:ext uri="{FF2B5EF4-FFF2-40B4-BE49-F238E27FC236}">
                  <a16:creationId xmlns:a16="http://schemas.microsoft.com/office/drawing/2014/main" id="{3A9FC340-ECFA-5074-59AE-47ED4171ED27}"/>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8" name="object 11">
            <a:extLst>
              <a:ext uri="{FF2B5EF4-FFF2-40B4-BE49-F238E27FC236}">
                <a16:creationId xmlns:a16="http://schemas.microsoft.com/office/drawing/2014/main" id="{D934652B-FF35-FDCF-7BB0-CB14EA7394D4}"/>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59" name="object 12">
            <a:extLst>
              <a:ext uri="{FF2B5EF4-FFF2-40B4-BE49-F238E27FC236}">
                <a16:creationId xmlns:a16="http://schemas.microsoft.com/office/drawing/2014/main" id="{1BFE30AA-0E10-AEC2-7E0E-1EB9F8AA0449}"/>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60" name="object 14">
            <a:extLst>
              <a:ext uri="{FF2B5EF4-FFF2-40B4-BE49-F238E27FC236}">
                <a16:creationId xmlns:a16="http://schemas.microsoft.com/office/drawing/2014/main" id="{21DE56F1-112E-488B-8DFC-E618157152CE}"/>
              </a:ext>
            </a:extLst>
          </p:cNvPr>
          <p:cNvGrpSpPr/>
          <p:nvPr/>
        </p:nvGrpSpPr>
        <p:grpSpPr>
          <a:xfrm>
            <a:off x="1322960" y="1567477"/>
            <a:ext cx="1341120" cy="1243965"/>
            <a:chOff x="1322960" y="1567477"/>
            <a:chExt cx="1341120" cy="1243965"/>
          </a:xfrm>
        </p:grpSpPr>
        <p:sp>
          <p:nvSpPr>
            <p:cNvPr id="61" name="object 15">
              <a:extLst>
                <a:ext uri="{FF2B5EF4-FFF2-40B4-BE49-F238E27FC236}">
                  <a16:creationId xmlns:a16="http://schemas.microsoft.com/office/drawing/2014/main" id="{2FBDED1F-F0CC-A8D8-9CDE-2CD8E91FB9D5}"/>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2" name="object 16">
              <a:extLst>
                <a:ext uri="{FF2B5EF4-FFF2-40B4-BE49-F238E27FC236}">
                  <a16:creationId xmlns:a16="http://schemas.microsoft.com/office/drawing/2014/main" id="{DA20F335-57BF-EE92-46C3-1FD253261F3A}"/>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3" name="object 17">
              <a:extLst>
                <a:ext uri="{FF2B5EF4-FFF2-40B4-BE49-F238E27FC236}">
                  <a16:creationId xmlns:a16="http://schemas.microsoft.com/office/drawing/2014/main" id="{E3B99B08-96DB-7DA2-9669-C1ECE9DCF570}"/>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4" name="object 18">
              <a:extLst>
                <a:ext uri="{FF2B5EF4-FFF2-40B4-BE49-F238E27FC236}">
                  <a16:creationId xmlns:a16="http://schemas.microsoft.com/office/drawing/2014/main" id="{28EC013A-25F0-0E77-44F7-F73D539CB0E0}"/>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
        <p:nvSpPr>
          <p:cNvPr id="68" name="ZoneTexte 67">
            <a:extLst>
              <a:ext uri="{FF2B5EF4-FFF2-40B4-BE49-F238E27FC236}">
                <a16:creationId xmlns:a16="http://schemas.microsoft.com/office/drawing/2014/main" id="{EC8FCF03-AA29-F1C0-3B21-36E0E3CB4C53}"/>
              </a:ext>
            </a:extLst>
          </p:cNvPr>
          <p:cNvSpPr txBox="1"/>
          <p:nvPr/>
        </p:nvSpPr>
        <p:spPr>
          <a:xfrm>
            <a:off x="2962473" y="5680065"/>
            <a:ext cx="10051142" cy="353943"/>
          </a:xfrm>
          <a:prstGeom prst="rect">
            <a:avLst/>
          </a:prstGeom>
          <a:noFill/>
        </p:spPr>
        <p:txBody>
          <a:bodyPr wrap="square">
            <a:spAutoFit/>
          </a:bodyPr>
          <a:lstStyle/>
          <a:p>
            <a:pPr marL="63500" marR="0" lvl="0" indent="0" defTabSz="914400" eaLnBrk="1" fontAlgn="auto" latinLnBrk="0" hangingPunct="1">
              <a:lnSpc>
                <a:spcPct val="100000"/>
              </a:lnSpc>
              <a:spcBef>
                <a:spcPts val="215"/>
              </a:spcBef>
              <a:spcAft>
                <a:spcPts val="0"/>
              </a:spcAft>
              <a:buClrTx/>
              <a:buSzTx/>
              <a:buFontTx/>
              <a:buNone/>
              <a:tabLst/>
              <a:defRPr/>
            </a:pPr>
            <a:r>
              <a:rPr kumimoji="0" lang="fr-FR" sz="1700" b="1" i="0" u="none" strike="noStrike" kern="0" cap="none" spc="0" normalizeH="0" baseline="0" noProof="0" dirty="0">
                <a:ln>
                  <a:noFill/>
                </a:ln>
                <a:solidFill>
                  <a:srgbClr val="231F20"/>
                </a:solidFill>
                <a:effectLst/>
                <a:uLnTx/>
                <a:uFillTx/>
                <a:latin typeface="Calibri"/>
                <a:cs typeface="Calibri"/>
              </a:rPr>
              <a:t>COMMENT</a:t>
            </a:r>
            <a:r>
              <a:rPr kumimoji="0" lang="fr-FR" sz="1700" b="1" i="0" u="none" strike="noStrike" kern="0" cap="none" spc="-5" normalizeH="0" baseline="0" noProof="0" dirty="0">
                <a:ln>
                  <a:noFill/>
                </a:ln>
                <a:solidFill>
                  <a:srgbClr val="231F20"/>
                </a:solidFill>
                <a:effectLst/>
                <a:uLnTx/>
                <a:uFillTx/>
                <a:latin typeface="Calibri"/>
                <a:cs typeface="Calibri"/>
              </a:rPr>
              <a:t> </a:t>
            </a:r>
            <a:r>
              <a:rPr kumimoji="0" lang="fr-FR" sz="1700" b="1" i="0" u="none" strike="noStrike" kern="0" cap="none" spc="95" normalizeH="0" baseline="0" noProof="0" dirty="0">
                <a:ln>
                  <a:noFill/>
                </a:ln>
                <a:solidFill>
                  <a:srgbClr val="231F20"/>
                </a:solidFill>
                <a:effectLst/>
                <a:uLnTx/>
                <a:uFillTx/>
                <a:latin typeface="Calibri"/>
                <a:cs typeface="Calibri"/>
              </a:rPr>
              <a:t>FONCTIONNE</a:t>
            </a:r>
            <a:r>
              <a:rPr kumimoji="0" lang="fr-FR" sz="1700" b="1" i="0" u="none" strike="noStrike" kern="0" cap="none" spc="-5" normalizeH="0" baseline="0" noProof="0" dirty="0">
                <a:ln>
                  <a:noFill/>
                </a:ln>
                <a:solidFill>
                  <a:srgbClr val="231F20"/>
                </a:solidFill>
                <a:effectLst/>
                <a:uLnTx/>
                <a:uFillTx/>
                <a:latin typeface="Calibri"/>
                <a:cs typeface="Calibri"/>
              </a:rPr>
              <a:t> </a:t>
            </a:r>
            <a:r>
              <a:rPr kumimoji="0" lang="fr-FR" sz="1700" b="1" i="0" u="none" strike="noStrike" kern="0" cap="none" spc="245" normalizeH="0" baseline="0" noProof="0" dirty="0">
                <a:ln>
                  <a:noFill/>
                </a:ln>
                <a:solidFill>
                  <a:srgbClr val="231F20"/>
                </a:solidFill>
                <a:effectLst/>
                <a:uLnTx/>
                <a:uFillTx/>
                <a:latin typeface="Calibri"/>
                <a:cs typeface="Calibri"/>
              </a:rPr>
              <a:t>LA</a:t>
            </a:r>
            <a:r>
              <a:rPr kumimoji="0" lang="fr-FR" sz="1700" b="1" i="0" u="none" strike="noStrike" kern="0" cap="none" spc="-5" normalizeH="0" baseline="0" noProof="0" dirty="0">
                <a:ln>
                  <a:noFill/>
                </a:ln>
                <a:solidFill>
                  <a:srgbClr val="231F20"/>
                </a:solidFill>
                <a:effectLst/>
                <a:uLnTx/>
                <a:uFillTx/>
                <a:latin typeface="Calibri"/>
                <a:cs typeface="Calibri"/>
              </a:rPr>
              <a:t> </a:t>
            </a:r>
            <a:r>
              <a:rPr kumimoji="0" lang="fr-FR" sz="1700" b="1" i="0" u="none" strike="noStrike" kern="0" cap="none" spc="85" normalizeH="0" baseline="0" noProof="0" dirty="0">
                <a:ln>
                  <a:noFill/>
                </a:ln>
                <a:solidFill>
                  <a:srgbClr val="231F20"/>
                </a:solidFill>
                <a:effectLst/>
                <a:uLnTx/>
                <a:uFillTx/>
                <a:latin typeface="Calibri"/>
                <a:cs typeface="Calibri"/>
              </a:rPr>
              <a:t>DOUBLE AUTH</a:t>
            </a:r>
            <a:endParaRPr kumimoji="0" lang="fr-FR" sz="2300" b="0" i="0" u="none" strike="noStrike" kern="0" cap="none" spc="0" normalizeH="0" baseline="0" noProof="0" dirty="0">
              <a:ln>
                <a:noFill/>
              </a:ln>
              <a:solidFill>
                <a:sysClr val="windowText" lastClr="000000"/>
              </a:solidFill>
              <a:effectLst/>
              <a:uLnTx/>
              <a:uFillTx/>
              <a:latin typeface="Arial Narrow"/>
              <a:cs typeface="Arial Narrow"/>
            </a:endParaRPr>
          </a:p>
        </p:txBody>
      </p:sp>
      <p:sp>
        <p:nvSpPr>
          <p:cNvPr id="70" name="ZoneTexte 69">
            <a:extLst>
              <a:ext uri="{FF2B5EF4-FFF2-40B4-BE49-F238E27FC236}">
                <a16:creationId xmlns:a16="http://schemas.microsoft.com/office/drawing/2014/main" id="{68E0ECF7-D578-AF26-9DF6-FDFD16D16196}"/>
              </a:ext>
            </a:extLst>
          </p:cNvPr>
          <p:cNvSpPr txBox="1"/>
          <p:nvPr/>
        </p:nvSpPr>
        <p:spPr>
          <a:xfrm>
            <a:off x="7771296" y="6127421"/>
            <a:ext cx="10051142" cy="446276"/>
          </a:xfrm>
          <a:prstGeom prst="rect">
            <a:avLst/>
          </a:prstGeom>
          <a:noFill/>
        </p:spPr>
        <p:txBody>
          <a:bodyPr wrap="square">
            <a:spAutoFit/>
          </a:bodyPr>
          <a:lstStyle/>
          <a:p>
            <a:r>
              <a:rPr kumimoji="0" lang="fr-FR" sz="2300" b="0" i="1" u="none" strike="noStrike" kern="0" cap="none" spc="-170" normalizeH="0" baseline="0" noProof="0" dirty="0">
                <a:ln>
                  <a:noFill/>
                </a:ln>
                <a:solidFill>
                  <a:srgbClr val="231F20"/>
                </a:solidFill>
                <a:effectLst/>
                <a:uLnTx/>
                <a:uFillTx/>
                <a:latin typeface="Arial Narrow"/>
                <a:cs typeface="Arial Narrow"/>
              </a:rPr>
              <a:t>La</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5" normalizeH="0" baseline="0" noProof="0" dirty="0">
                <a:ln>
                  <a:noFill/>
                </a:ln>
                <a:solidFill>
                  <a:srgbClr val="231F20"/>
                </a:solidFill>
                <a:effectLst/>
                <a:uLnTx/>
                <a:uFillTx/>
                <a:latin typeface="Arial Narrow"/>
                <a:cs typeface="Arial Narrow"/>
              </a:rPr>
              <a:t>double</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85" normalizeH="0" baseline="0" noProof="0" dirty="0">
                <a:ln>
                  <a:noFill/>
                </a:ln>
                <a:solidFill>
                  <a:srgbClr val="231F20"/>
                </a:solidFill>
                <a:effectLst/>
                <a:uLnTx/>
                <a:uFillTx/>
                <a:latin typeface="Arial Narrow"/>
                <a:cs typeface="Arial Narrow"/>
              </a:rPr>
              <a:t>authentification</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0" normalizeH="0" baseline="0" noProof="0" dirty="0">
                <a:ln>
                  <a:noFill/>
                </a:ln>
                <a:solidFill>
                  <a:srgbClr val="231F20"/>
                </a:solidFill>
                <a:effectLst/>
                <a:uLnTx/>
                <a:uFillTx/>
                <a:latin typeface="Arial Narrow"/>
                <a:cs typeface="Arial Narrow"/>
              </a:rPr>
              <a:t>également</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5" normalizeH="0" baseline="0" noProof="0" dirty="0">
                <a:ln>
                  <a:noFill/>
                </a:ln>
                <a:solidFill>
                  <a:srgbClr val="231F20"/>
                </a:solidFill>
                <a:effectLst/>
                <a:uLnTx/>
                <a:uFillTx/>
                <a:latin typeface="Arial Narrow"/>
                <a:cs typeface="Arial Narrow"/>
              </a:rPr>
              <a:t>appelée</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75" normalizeH="0" baseline="0" noProof="0" dirty="0">
                <a:ln>
                  <a:noFill/>
                </a:ln>
                <a:solidFill>
                  <a:srgbClr val="231F20"/>
                </a:solidFill>
                <a:effectLst/>
                <a:uLnTx/>
                <a:uFillTx/>
                <a:latin typeface="Arial Narrow"/>
                <a:cs typeface="Arial Narrow"/>
              </a:rPr>
              <a:t>“authentification/vérification</a:t>
            </a:r>
            <a:r>
              <a:rPr kumimoji="0" lang="fr-FR" sz="2300" b="0" i="1" u="none" strike="noStrike" kern="0" cap="none" spc="-100" normalizeH="0" baseline="0" noProof="0" dirty="0">
                <a:ln>
                  <a:noFill/>
                </a:ln>
                <a:solidFill>
                  <a:srgbClr val="231F20"/>
                </a:solidFill>
                <a:effectLst/>
                <a:uLnTx/>
                <a:uFillTx/>
                <a:latin typeface="Arial Narrow"/>
                <a:cs typeface="Arial Narrow"/>
              </a:rPr>
              <a:t> </a:t>
            </a:r>
            <a:r>
              <a:rPr kumimoji="0" lang="fr-FR" sz="2300" b="0" i="1" u="none" strike="noStrike" kern="0" cap="none" spc="-160" normalizeH="0" baseline="0" noProof="0" dirty="0">
                <a:ln>
                  <a:noFill/>
                </a:ln>
                <a:solidFill>
                  <a:srgbClr val="231F20"/>
                </a:solidFill>
                <a:effectLst/>
                <a:uLnTx/>
                <a:uFillTx/>
                <a:latin typeface="Arial Narrow"/>
                <a:cs typeface="Arial Narrow"/>
              </a:rPr>
              <a:t>en</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150" normalizeH="0" baseline="0" noProof="0" dirty="0">
                <a:ln>
                  <a:noFill/>
                </a:ln>
                <a:solidFill>
                  <a:srgbClr val="231F20"/>
                </a:solidFill>
                <a:effectLst/>
                <a:uLnTx/>
                <a:uFillTx/>
                <a:latin typeface="Arial Narrow"/>
                <a:cs typeface="Arial Narrow"/>
              </a:rPr>
              <a:t>deux</a:t>
            </a:r>
            <a:r>
              <a:rPr kumimoji="0" lang="fr-FR" sz="2300" b="0" i="1" u="none" strike="noStrike" kern="0" cap="none" spc="-105" normalizeH="0" baseline="0" noProof="0" dirty="0">
                <a:ln>
                  <a:noFill/>
                </a:ln>
                <a:solidFill>
                  <a:srgbClr val="231F20"/>
                </a:solidFill>
                <a:effectLst/>
                <a:uLnTx/>
                <a:uFillTx/>
                <a:latin typeface="Arial Narrow"/>
                <a:cs typeface="Arial Narrow"/>
              </a:rPr>
              <a:t> </a:t>
            </a:r>
            <a:r>
              <a:rPr kumimoji="0" lang="fr-FR" sz="2300" b="0" i="1" u="none" strike="noStrike" kern="0" cap="none" spc="-50" normalizeH="0" baseline="0" noProof="0" dirty="0">
                <a:ln>
                  <a:noFill/>
                </a:ln>
                <a:solidFill>
                  <a:srgbClr val="231F20"/>
                </a:solidFill>
                <a:effectLst/>
                <a:uLnTx/>
                <a:uFillTx/>
                <a:latin typeface="Arial Narrow"/>
                <a:cs typeface="Arial Narrow"/>
              </a:rPr>
              <a:t>étapes”,</a:t>
            </a:r>
            <a:endParaRPr lang="fr-F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1241323" y="4122261"/>
            <a:ext cx="5601970" cy="3291204"/>
            <a:chOff x="1241323" y="4122261"/>
            <a:chExt cx="5601970" cy="3291204"/>
          </a:xfrm>
        </p:grpSpPr>
        <p:sp>
          <p:nvSpPr>
            <p:cNvPr id="13" name="object 13"/>
            <p:cNvSpPr/>
            <p:nvPr/>
          </p:nvSpPr>
          <p:spPr>
            <a:xfrm>
              <a:off x="1241323" y="4122261"/>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dirty="0"/>
            </a:p>
          </p:txBody>
        </p:sp>
        <p:pic>
          <p:nvPicPr>
            <p:cNvPr id="14" name="object 14"/>
            <p:cNvPicPr/>
            <p:nvPr/>
          </p:nvPicPr>
          <p:blipFill>
            <a:blip r:embed="rId2" cstate="print"/>
            <a:stretch>
              <a:fillRect/>
            </a:stretch>
          </p:blipFill>
          <p:spPr>
            <a:xfrm>
              <a:off x="1368325" y="4249267"/>
              <a:ext cx="5285964" cy="2973354"/>
            </a:xfrm>
            <a:prstGeom prst="rect">
              <a:avLst/>
            </a:prstGeom>
          </p:spPr>
        </p:pic>
      </p:grpSp>
      <p:sp>
        <p:nvSpPr>
          <p:cNvPr id="15" name="object 15"/>
          <p:cNvSpPr txBox="1"/>
          <p:nvPr/>
        </p:nvSpPr>
        <p:spPr>
          <a:xfrm>
            <a:off x="4560915" y="5307833"/>
            <a:ext cx="1459865" cy="997585"/>
          </a:xfrm>
          <a:prstGeom prst="rect">
            <a:avLst/>
          </a:prstGeom>
        </p:spPr>
        <p:txBody>
          <a:bodyPr vert="horz" wrap="square" lIns="0" tIns="14604" rIns="0" bIns="0" rtlCol="0">
            <a:spAutoFit/>
          </a:bodyPr>
          <a:lstStyle/>
          <a:p>
            <a:pPr marL="12700">
              <a:lnSpc>
                <a:spcPct val="100000"/>
              </a:lnSpc>
              <a:spcBef>
                <a:spcPts val="114"/>
              </a:spcBef>
            </a:pPr>
            <a:r>
              <a:rPr sz="850" spc="120" dirty="0">
                <a:solidFill>
                  <a:srgbClr val="231F20"/>
                </a:solidFill>
                <a:latin typeface="Calibri"/>
                <a:cs typeface="Calibri"/>
              </a:rPr>
              <a:t>la</a:t>
            </a:r>
            <a:r>
              <a:rPr sz="850" spc="114" dirty="0">
                <a:solidFill>
                  <a:srgbClr val="231F20"/>
                </a:solidFill>
                <a:latin typeface="Calibri"/>
                <a:cs typeface="Calibri"/>
              </a:rPr>
              <a:t> </a:t>
            </a:r>
            <a:r>
              <a:rPr sz="850" dirty="0">
                <a:solidFill>
                  <a:srgbClr val="231F20"/>
                </a:solidFill>
                <a:latin typeface="Calibri"/>
                <a:cs typeface="Calibri"/>
              </a:rPr>
              <a:t>double</a:t>
            </a:r>
            <a:r>
              <a:rPr sz="850" spc="114" dirty="0">
                <a:solidFill>
                  <a:srgbClr val="231F20"/>
                </a:solidFill>
                <a:latin typeface="Calibri"/>
                <a:cs typeface="Calibri"/>
              </a:rPr>
              <a:t> </a:t>
            </a:r>
            <a:r>
              <a:rPr sz="850" spc="-10" dirty="0">
                <a:solidFill>
                  <a:srgbClr val="231F20"/>
                </a:solidFill>
                <a:latin typeface="Calibri"/>
                <a:cs typeface="Calibri"/>
              </a:rPr>
              <a:t>authentification</a:t>
            </a:r>
            <a:endParaRPr sz="850" dirty="0">
              <a:latin typeface="Calibri"/>
              <a:cs typeface="Calibri"/>
            </a:endParaRPr>
          </a:p>
          <a:p>
            <a:pPr marL="86995" indent="-74930">
              <a:lnSpc>
                <a:spcPct val="100000"/>
              </a:lnSpc>
              <a:spcBef>
                <a:spcPts val="800"/>
              </a:spcBef>
              <a:buChar char="•"/>
              <a:tabLst>
                <a:tab pos="87630" algn="l"/>
              </a:tabLst>
            </a:pPr>
            <a:r>
              <a:rPr sz="650" dirty="0">
                <a:solidFill>
                  <a:srgbClr val="231F20"/>
                </a:solidFill>
                <a:latin typeface="Calibri"/>
                <a:cs typeface="Calibri"/>
              </a:rPr>
              <a:t>Gmail,</a:t>
            </a:r>
            <a:r>
              <a:rPr sz="650" spc="140" dirty="0">
                <a:solidFill>
                  <a:srgbClr val="231F20"/>
                </a:solidFill>
                <a:latin typeface="Calibri"/>
                <a:cs typeface="Calibri"/>
              </a:rPr>
              <a:t> </a:t>
            </a:r>
            <a:r>
              <a:rPr sz="650" dirty="0">
                <a:solidFill>
                  <a:srgbClr val="231F20"/>
                </a:solidFill>
                <a:latin typeface="Calibri"/>
                <a:cs typeface="Calibri"/>
              </a:rPr>
              <a:t>Outlook/Hotmail,</a:t>
            </a:r>
            <a:r>
              <a:rPr sz="650" spc="140" dirty="0">
                <a:solidFill>
                  <a:srgbClr val="231F20"/>
                </a:solidFill>
                <a:latin typeface="Calibri"/>
                <a:cs typeface="Calibri"/>
              </a:rPr>
              <a:t> </a:t>
            </a:r>
            <a:r>
              <a:rPr sz="650" dirty="0">
                <a:solidFill>
                  <a:srgbClr val="231F20"/>
                </a:solidFill>
                <a:latin typeface="Calibri"/>
                <a:cs typeface="Calibri"/>
              </a:rPr>
              <a:t>Yahoo</a:t>
            </a:r>
            <a:r>
              <a:rPr sz="650" spc="140" dirty="0">
                <a:solidFill>
                  <a:srgbClr val="231F20"/>
                </a:solidFill>
                <a:latin typeface="Calibri"/>
                <a:cs typeface="Calibri"/>
              </a:rPr>
              <a:t> </a:t>
            </a:r>
            <a:r>
              <a:rPr sz="650" spc="-10" dirty="0">
                <a:solidFill>
                  <a:srgbClr val="231F20"/>
                </a:solidFill>
                <a:latin typeface="Calibri"/>
                <a:cs typeface="Calibri"/>
              </a:rPr>
              <a:t>Mail...</a:t>
            </a:r>
            <a:endParaRPr sz="650" dirty="0">
              <a:latin typeface="Calibri"/>
              <a:cs typeface="Calibri"/>
            </a:endParaRPr>
          </a:p>
          <a:p>
            <a:pPr marL="86360" marR="248285" indent="-74295">
              <a:lnSpc>
                <a:spcPts val="710"/>
              </a:lnSpc>
              <a:spcBef>
                <a:spcPts val="210"/>
              </a:spcBef>
              <a:buChar char="•"/>
              <a:tabLst>
                <a:tab pos="87630" algn="l"/>
              </a:tabLst>
            </a:pPr>
            <a:r>
              <a:rPr sz="650" dirty="0">
                <a:solidFill>
                  <a:srgbClr val="231F20"/>
                </a:solidFill>
                <a:latin typeface="Calibri"/>
                <a:cs typeface="Calibri"/>
              </a:rPr>
              <a:t>Facebook,</a:t>
            </a:r>
            <a:r>
              <a:rPr sz="650" spc="145" dirty="0">
                <a:solidFill>
                  <a:srgbClr val="231F20"/>
                </a:solidFill>
                <a:latin typeface="Calibri"/>
                <a:cs typeface="Calibri"/>
              </a:rPr>
              <a:t> </a:t>
            </a:r>
            <a:r>
              <a:rPr sz="650" dirty="0">
                <a:solidFill>
                  <a:srgbClr val="231F20"/>
                </a:solidFill>
                <a:latin typeface="Calibri"/>
                <a:cs typeface="Calibri"/>
              </a:rPr>
              <a:t>Instagram,</a:t>
            </a:r>
            <a:r>
              <a:rPr sz="650" spc="145" dirty="0">
                <a:solidFill>
                  <a:srgbClr val="231F20"/>
                </a:solidFill>
                <a:latin typeface="Calibri"/>
                <a:cs typeface="Calibri"/>
              </a:rPr>
              <a:t> </a:t>
            </a:r>
            <a:r>
              <a:rPr sz="650" spc="-10" dirty="0">
                <a:solidFill>
                  <a:srgbClr val="231F20"/>
                </a:solidFill>
                <a:latin typeface="Calibri"/>
                <a:cs typeface="Calibri"/>
              </a:rPr>
              <a:t>LinkedIn,</a:t>
            </a:r>
            <a:r>
              <a:rPr sz="650" spc="500" dirty="0">
                <a:solidFill>
                  <a:srgbClr val="231F20"/>
                </a:solidFill>
                <a:latin typeface="Calibri"/>
                <a:cs typeface="Calibri"/>
              </a:rPr>
              <a:t> </a:t>
            </a:r>
            <a:r>
              <a:rPr sz="650" dirty="0">
                <a:solidFill>
                  <a:srgbClr val="231F20"/>
                </a:solidFill>
                <a:latin typeface="Calibri"/>
                <a:cs typeface="Calibri"/>
              </a:rPr>
              <a:t>Snapchat,</a:t>
            </a:r>
            <a:r>
              <a:rPr sz="650" spc="114" dirty="0">
                <a:solidFill>
                  <a:srgbClr val="231F20"/>
                </a:solidFill>
                <a:latin typeface="Calibri"/>
                <a:cs typeface="Calibri"/>
              </a:rPr>
              <a:t> </a:t>
            </a:r>
            <a:r>
              <a:rPr sz="650" dirty="0">
                <a:solidFill>
                  <a:srgbClr val="231F20"/>
                </a:solidFill>
                <a:latin typeface="Calibri"/>
                <a:cs typeface="Calibri"/>
              </a:rPr>
              <a:t>TikTok,</a:t>
            </a:r>
            <a:r>
              <a:rPr sz="650" spc="120" dirty="0">
                <a:solidFill>
                  <a:srgbClr val="231F20"/>
                </a:solidFill>
                <a:latin typeface="Calibri"/>
                <a:cs typeface="Calibri"/>
              </a:rPr>
              <a:t> </a:t>
            </a:r>
            <a:r>
              <a:rPr sz="650" spc="-10" dirty="0">
                <a:solidFill>
                  <a:srgbClr val="231F20"/>
                </a:solidFill>
                <a:latin typeface="Calibri"/>
                <a:cs typeface="Calibri"/>
              </a:rPr>
              <a:t>Twitter…</a:t>
            </a:r>
            <a:endParaRPr sz="650" dirty="0">
              <a:latin typeface="Calibri"/>
              <a:cs typeface="Calibri"/>
            </a:endParaRPr>
          </a:p>
          <a:p>
            <a:pPr marL="86995" indent="-74930">
              <a:lnSpc>
                <a:spcPct val="100000"/>
              </a:lnSpc>
              <a:spcBef>
                <a:spcPts val="114"/>
              </a:spcBef>
              <a:buChar char="•"/>
              <a:tabLst>
                <a:tab pos="87630" algn="l"/>
              </a:tabLst>
            </a:pPr>
            <a:r>
              <a:rPr sz="650" dirty="0">
                <a:solidFill>
                  <a:srgbClr val="231F20"/>
                </a:solidFill>
                <a:latin typeface="Calibri"/>
                <a:cs typeface="Calibri"/>
              </a:rPr>
              <a:t>Skype,</a:t>
            </a:r>
            <a:r>
              <a:rPr sz="650" spc="90" dirty="0">
                <a:solidFill>
                  <a:srgbClr val="231F20"/>
                </a:solidFill>
                <a:latin typeface="Calibri"/>
                <a:cs typeface="Calibri"/>
              </a:rPr>
              <a:t> </a:t>
            </a:r>
            <a:r>
              <a:rPr sz="650" dirty="0">
                <a:solidFill>
                  <a:srgbClr val="231F20"/>
                </a:solidFill>
                <a:latin typeface="Calibri"/>
                <a:cs typeface="Calibri"/>
              </a:rPr>
              <a:t>Teams,</a:t>
            </a:r>
            <a:r>
              <a:rPr sz="650" spc="95" dirty="0">
                <a:solidFill>
                  <a:srgbClr val="231F20"/>
                </a:solidFill>
                <a:latin typeface="Calibri"/>
                <a:cs typeface="Calibri"/>
              </a:rPr>
              <a:t> </a:t>
            </a:r>
            <a:r>
              <a:rPr sz="650" dirty="0">
                <a:solidFill>
                  <a:srgbClr val="231F20"/>
                </a:solidFill>
                <a:latin typeface="Calibri"/>
                <a:cs typeface="Calibri"/>
              </a:rPr>
              <a:t>WhatsApp,</a:t>
            </a:r>
            <a:r>
              <a:rPr sz="650" spc="95" dirty="0">
                <a:solidFill>
                  <a:srgbClr val="231F20"/>
                </a:solidFill>
                <a:latin typeface="Calibri"/>
                <a:cs typeface="Calibri"/>
              </a:rPr>
              <a:t> </a:t>
            </a:r>
            <a:r>
              <a:rPr sz="650" spc="-20" dirty="0">
                <a:solidFill>
                  <a:srgbClr val="231F20"/>
                </a:solidFill>
                <a:latin typeface="Calibri"/>
                <a:cs typeface="Calibri"/>
              </a:rPr>
              <a:t>Zoom…</a:t>
            </a:r>
            <a:endParaRPr sz="650" dirty="0">
              <a:latin typeface="Calibri"/>
              <a:cs typeface="Calibri"/>
            </a:endParaRPr>
          </a:p>
          <a:p>
            <a:pPr marL="86995" indent="-74930">
              <a:lnSpc>
                <a:spcPct val="100000"/>
              </a:lnSpc>
              <a:spcBef>
                <a:spcPts val="130"/>
              </a:spcBef>
              <a:buChar char="•"/>
              <a:tabLst>
                <a:tab pos="87630" algn="l"/>
              </a:tabLst>
            </a:pPr>
            <a:r>
              <a:rPr sz="650" dirty="0">
                <a:solidFill>
                  <a:srgbClr val="231F20"/>
                </a:solidFill>
                <a:latin typeface="Calibri"/>
                <a:cs typeface="Calibri"/>
              </a:rPr>
              <a:t>Amazon,</a:t>
            </a:r>
            <a:r>
              <a:rPr sz="650" spc="60" dirty="0">
                <a:solidFill>
                  <a:srgbClr val="231F20"/>
                </a:solidFill>
                <a:latin typeface="Calibri"/>
                <a:cs typeface="Calibri"/>
              </a:rPr>
              <a:t> </a:t>
            </a:r>
            <a:r>
              <a:rPr sz="650" dirty="0">
                <a:solidFill>
                  <a:srgbClr val="231F20"/>
                </a:solidFill>
                <a:latin typeface="Calibri"/>
                <a:cs typeface="Calibri"/>
              </a:rPr>
              <a:t>eBay,</a:t>
            </a:r>
            <a:r>
              <a:rPr sz="650" spc="65" dirty="0">
                <a:solidFill>
                  <a:srgbClr val="231F20"/>
                </a:solidFill>
                <a:latin typeface="Calibri"/>
                <a:cs typeface="Calibri"/>
              </a:rPr>
              <a:t> </a:t>
            </a:r>
            <a:r>
              <a:rPr sz="650" spc="-10" dirty="0">
                <a:solidFill>
                  <a:srgbClr val="231F20"/>
                </a:solidFill>
                <a:latin typeface="Calibri"/>
                <a:cs typeface="Calibri"/>
              </a:rPr>
              <a:t>Paypal…</a:t>
            </a:r>
            <a:endParaRPr sz="650" dirty="0">
              <a:latin typeface="Calibri"/>
              <a:cs typeface="Calibri"/>
            </a:endParaRPr>
          </a:p>
          <a:p>
            <a:pPr marL="86360" marR="46355" indent="-74295">
              <a:lnSpc>
                <a:spcPts val="690"/>
              </a:lnSpc>
              <a:spcBef>
                <a:spcPts val="225"/>
              </a:spcBef>
              <a:buChar char="•"/>
              <a:tabLst>
                <a:tab pos="87630" algn="l"/>
              </a:tabLst>
            </a:pPr>
            <a:r>
              <a:rPr sz="650" dirty="0">
                <a:solidFill>
                  <a:srgbClr val="231F20"/>
                </a:solidFill>
                <a:latin typeface="Calibri"/>
                <a:cs typeface="Calibri"/>
              </a:rPr>
              <a:t>Apple</a:t>
            </a:r>
            <a:r>
              <a:rPr sz="650" spc="80" dirty="0">
                <a:solidFill>
                  <a:srgbClr val="231F20"/>
                </a:solidFill>
                <a:latin typeface="Calibri"/>
                <a:cs typeface="Calibri"/>
              </a:rPr>
              <a:t> </a:t>
            </a:r>
            <a:r>
              <a:rPr sz="650" dirty="0">
                <a:solidFill>
                  <a:srgbClr val="231F20"/>
                </a:solidFill>
                <a:latin typeface="Calibri"/>
                <a:cs typeface="Calibri"/>
              </a:rPr>
              <a:t>iCloud,</a:t>
            </a:r>
            <a:r>
              <a:rPr sz="650" spc="80" dirty="0">
                <a:solidFill>
                  <a:srgbClr val="231F20"/>
                </a:solidFill>
                <a:latin typeface="Calibri"/>
                <a:cs typeface="Calibri"/>
              </a:rPr>
              <a:t> </a:t>
            </a:r>
            <a:r>
              <a:rPr sz="650" dirty="0">
                <a:solidFill>
                  <a:srgbClr val="231F20"/>
                </a:solidFill>
                <a:latin typeface="Calibri"/>
                <a:cs typeface="Calibri"/>
              </a:rPr>
              <a:t>Dropbox,</a:t>
            </a:r>
            <a:r>
              <a:rPr sz="650" spc="80" dirty="0">
                <a:solidFill>
                  <a:srgbClr val="231F20"/>
                </a:solidFill>
                <a:latin typeface="Calibri"/>
                <a:cs typeface="Calibri"/>
              </a:rPr>
              <a:t> </a:t>
            </a:r>
            <a:r>
              <a:rPr sz="650" dirty="0">
                <a:solidFill>
                  <a:srgbClr val="231F20"/>
                </a:solidFill>
                <a:latin typeface="Calibri"/>
                <a:cs typeface="Calibri"/>
              </a:rPr>
              <a:t>Google</a:t>
            </a:r>
            <a:r>
              <a:rPr sz="650" spc="80" dirty="0">
                <a:solidFill>
                  <a:srgbClr val="231F20"/>
                </a:solidFill>
                <a:latin typeface="Calibri"/>
                <a:cs typeface="Calibri"/>
              </a:rPr>
              <a:t> </a:t>
            </a:r>
            <a:r>
              <a:rPr sz="650" spc="-10" dirty="0">
                <a:solidFill>
                  <a:srgbClr val="231F20"/>
                </a:solidFill>
                <a:latin typeface="Calibri"/>
                <a:cs typeface="Calibri"/>
              </a:rPr>
              <a:t>Drive,</a:t>
            </a:r>
            <a:r>
              <a:rPr sz="650" spc="500" dirty="0">
                <a:solidFill>
                  <a:srgbClr val="231F20"/>
                </a:solidFill>
                <a:latin typeface="Calibri"/>
                <a:cs typeface="Calibri"/>
              </a:rPr>
              <a:t> </a:t>
            </a:r>
            <a:r>
              <a:rPr sz="650" spc="-10" dirty="0">
                <a:solidFill>
                  <a:srgbClr val="231F20"/>
                </a:solidFill>
                <a:latin typeface="Calibri"/>
                <a:cs typeface="Calibri"/>
              </a:rPr>
              <a:t>OneDrive…</a:t>
            </a:r>
            <a:endParaRPr sz="650" dirty="0">
              <a:latin typeface="Calibri"/>
              <a:cs typeface="Calibri"/>
            </a:endParaRPr>
          </a:p>
        </p:txBody>
      </p:sp>
      <p:sp>
        <p:nvSpPr>
          <p:cNvPr id="16" name="object 16"/>
          <p:cNvSpPr txBox="1"/>
          <p:nvPr/>
        </p:nvSpPr>
        <p:spPr>
          <a:xfrm>
            <a:off x="4560915" y="6407855"/>
            <a:ext cx="1358265" cy="388620"/>
          </a:xfrm>
          <a:prstGeom prst="rect">
            <a:avLst/>
          </a:prstGeom>
        </p:spPr>
        <p:txBody>
          <a:bodyPr vert="horz" wrap="square" lIns="0" tIns="30480" rIns="0" bIns="0" rtlCol="0">
            <a:spAutoFit/>
          </a:bodyPr>
          <a:lstStyle/>
          <a:p>
            <a:pPr marL="12700" marR="5080">
              <a:lnSpc>
                <a:spcPts val="910"/>
              </a:lnSpc>
              <a:spcBef>
                <a:spcPts val="240"/>
              </a:spcBef>
            </a:pPr>
            <a:r>
              <a:rPr sz="850" dirty="0">
                <a:solidFill>
                  <a:srgbClr val="231F20"/>
                </a:solidFill>
                <a:latin typeface="Calibri"/>
                <a:cs typeface="Calibri"/>
              </a:rPr>
              <a:t>si</a:t>
            </a:r>
            <a:r>
              <a:rPr sz="850" spc="80" dirty="0">
                <a:solidFill>
                  <a:srgbClr val="231F20"/>
                </a:solidFill>
                <a:latin typeface="Calibri"/>
                <a:cs typeface="Calibri"/>
              </a:rPr>
              <a:t> </a:t>
            </a:r>
            <a:r>
              <a:rPr sz="850" dirty="0">
                <a:solidFill>
                  <a:srgbClr val="231F20"/>
                </a:solidFill>
                <a:latin typeface="Calibri"/>
                <a:cs typeface="Calibri"/>
              </a:rPr>
              <a:t>vous</a:t>
            </a:r>
            <a:r>
              <a:rPr sz="850" spc="80" dirty="0">
                <a:solidFill>
                  <a:srgbClr val="231F20"/>
                </a:solidFill>
                <a:latin typeface="Calibri"/>
                <a:cs typeface="Calibri"/>
              </a:rPr>
              <a:t> </a:t>
            </a:r>
            <a:r>
              <a:rPr sz="850" spc="65" dirty="0">
                <a:solidFill>
                  <a:srgbClr val="231F20"/>
                </a:solidFill>
                <a:latin typeface="Calibri"/>
                <a:cs typeface="Calibri"/>
              </a:rPr>
              <a:t>utilisez</a:t>
            </a:r>
            <a:r>
              <a:rPr sz="850" spc="80" dirty="0">
                <a:solidFill>
                  <a:srgbClr val="231F20"/>
                </a:solidFill>
                <a:latin typeface="Calibri"/>
                <a:cs typeface="Calibri"/>
              </a:rPr>
              <a:t> </a:t>
            </a:r>
            <a:r>
              <a:rPr sz="850" dirty="0">
                <a:solidFill>
                  <a:srgbClr val="231F20"/>
                </a:solidFill>
                <a:latin typeface="Calibri"/>
                <a:cs typeface="Calibri"/>
              </a:rPr>
              <a:t>l’un</a:t>
            </a:r>
            <a:r>
              <a:rPr sz="850" spc="80" dirty="0">
                <a:solidFill>
                  <a:srgbClr val="231F20"/>
                </a:solidFill>
                <a:latin typeface="Calibri"/>
                <a:cs typeface="Calibri"/>
              </a:rPr>
              <a:t> </a:t>
            </a:r>
            <a:r>
              <a:rPr sz="850" dirty="0">
                <a:solidFill>
                  <a:srgbClr val="231F20"/>
                </a:solidFill>
                <a:latin typeface="Calibri"/>
                <a:cs typeface="Calibri"/>
              </a:rPr>
              <a:t>de</a:t>
            </a:r>
            <a:r>
              <a:rPr sz="850" spc="85" dirty="0">
                <a:solidFill>
                  <a:srgbClr val="231F20"/>
                </a:solidFill>
                <a:latin typeface="Calibri"/>
                <a:cs typeface="Calibri"/>
              </a:rPr>
              <a:t> </a:t>
            </a:r>
            <a:r>
              <a:rPr sz="850" spc="50" dirty="0">
                <a:solidFill>
                  <a:srgbClr val="231F20"/>
                </a:solidFill>
                <a:latin typeface="Calibri"/>
                <a:cs typeface="Calibri"/>
              </a:rPr>
              <a:t>ces </a:t>
            </a:r>
            <a:r>
              <a:rPr sz="850" spc="70" dirty="0">
                <a:solidFill>
                  <a:srgbClr val="231F20"/>
                </a:solidFill>
                <a:latin typeface="Calibri"/>
                <a:cs typeface="Calibri"/>
              </a:rPr>
              <a:t>services,</a:t>
            </a:r>
            <a:r>
              <a:rPr sz="850" spc="-5" dirty="0">
                <a:solidFill>
                  <a:srgbClr val="231F20"/>
                </a:solidFill>
                <a:latin typeface="Calibri"/>
                <a:cs typeface="Calibri"/>
              </a:rPr>
              <a:t> </a:t>
            </a:r>
            <a:r>
              <a:rPr sz="850" spc="55" dirty="0">
                <a:solidFill>
                  <a:srgbClr val="231F20"/>
                </a:solidFill>
                <a:latin typeface="Calibri"/>
                <a:cs typeface="Calibri"/>
              </a:rPr>
              <a:t>activez</a:t>
            </a:r>
            <a:r>
              <a:rPr sz="850" spc="-5" dirty="0">
                <a:solidFill>
                  <a:srgbClr val="231F20"/>
                </a:solidFill>
                <a:latin typeface="Calibri"/>
                <a:cs typeface="Calibri"/>
              </a:rPr>
              <a:t> </a:t>
            </a:r>
            <a:r>
              <a:rPr sz="850" spc="120" dirty="0">
                <a:solidFill>
                  <a:srgbClr val="231F20"/>
                </a:solidFill>
                <a:latin typeface="Calibri"/>
                <a:cs typeface="Calibri"/>
              </a:rPr>
              <a:t>la</a:t>
            </a:r>
            <a:r>
              <a:rPr sz="850" dirty="0">
                <a:solidFill>
                  <a:srgbClr val="231F20"/>
                </a:solidFill>
                <a:latin typeface="Calibri"/>
                <a:cs typeface="Calibri"/>
              </a:rPr>
              <a:t> </a:t>
            </a:r>
            <a:r>
              <a:rPr sz="850" spc="-10" dirty="0">
                <a:solidFill>
                  <a:srgbClr val="231F20"/>
                </a:solidFill>
                <a:latin typeface="Calibri"/>
                <a:cs typeface="Calibri"/>
              </a:rPr>
              <a:t>double</a:t>
            </a:r>
            <a:r>
              <a:rPr sz="850" spc="500" dirty="0">
                <a:solidFill>
                  <a:srgbClr val="231F20"/>
                </a:solidFill>
                <a:latin typeface="Calibri"/>
                <a:cs typeface="Calibri"/>
              </a:rPr>
              <a:t> </a:t>
            </a:r>
            <a:r>
              <a:rPr sz="850" dirty="0">
                <a:solidFill>
                  <a:srgbClr val="231F20"/>
                </a:solidFill>
                <a:latin typeface="Calibri"/>
                <a:cs typeface="Calibri"/>
              </a:rPr>
              <a:t>authentification</a:t>
            </a:r>
            <a:r>
              <a:rPr sz="850" spc="254" dirty="0">
                <a:solidFill>
                  <a:srgbClr val="231F20"/>
                </a:solidFill>
                <a:latin typeface="Calibri"/>
                <a:cs typeface="Calibri"/>
              </a:rPr>
              <a:t>  </a:t>
            </a:r>
            <a:r>
              <a:rPr sz="850" spc="-50" dirty="0">
                <a:solidFill>
                  <a:srgbClr val="231F20"/>
                </a:solidFill>
                <a:latin typeface="Calibri"/>
                <a:cs typeface="Calibri"/>
              </a:rPr>
              <a:t>!</a:t>
            </a:r>
            <a:endParaRPr sz="850" dirty="0">
              <a:latin typeface="Calibri"/>
              <a:cs typeface="Calibri"/>
            </a:endParaRPr>
          </a:p>
        </p:txBody>
      </p:sp>
      <p:grpSp>
        <p:nvGrpSpPr>
          <p:cNvPr id="17" name="object 17"/>
          <p:cNvGrpSpPr/>
          <p:nvPr/>
        </p:nvGrpSpPr>
        <p:grpSpPr>
          <a:xfrm>
            <a:off x="1326290" y="3458861"/>
            <a:ext cx="12326620" cy="6797675"/>
            <a:chOff x="1326290" y="3458861"/>
            <a:chExt cx="12326620" cy="6797675"/>
          </a:xfrm>
        </p:grpSpPr>
        <p:sp>
          <p:nvSpPr>
            <p:cNvPr id="18" name="object 18"/>
            <p:cNvSpPr/>
            <p:nvPr/>
          </p:nvSpPr>
          <p:spPr>
            <a:xfrm>
              <a:off x="1663260" y="4460791"/>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dirty="0"/>
            </a:p>
          </p:txBody>
        </p:sp>
        <p:pic>
          <p:nvPicPr>
            <p:cNvPr id="19" name="object 19"/>
            <p:cNvPicPr/>
            <p:nvPr/>
          </p:nvPicPr>
          <p:blipFill>
            <a:blip r:embed="rId3" cstate="print"/>
            <a:stretch>
              <a:fillRect/>
            </a:stretch>
          </p:blipFill>
          <p:spPr>
            <a:xfrm>
              <a:off x="5066359" y="4350155"/>
              <a:ext cx="380873" cy="91127"/>
            </a:xfrm>
            <a:prstGeom prst="rect">
              <a:avLst/>
            </a:prstGeom>
          </p:spPr>
        </p:pic>
        <p:sp>
          <p:nvSpPr>
            <p:cNvPr id="20" name="object 20"/>
            <p:cNvSpPr/>
            <p:nvPr/>
          </p:nvSpPr>
          <p:spPr>
            <a:xfrm>
              <a:off x="4067949" y="4460792"/>
              <a:ext cx="2408555" cy="27940"/>
            </a:xfrm>
            <a:custGeom>
              <a:avLst/>
              <a:gdLst/>
              <a:ahLst/>
              <a:cxnLst/>
              <a:rect l="l" t="t" r="r" b="b"/>
              <a:pathLst>
                <a:path w="2408554" h="27939">
                  <a:moveTo>
                    <a:pt x="2408542" y="6311"/>
                  </a:moveTo>
                  <a:lnTo>
                    <a:pt x="2405481" y="6311"/>
                  </a:lnTo>
                  <a:lnTo>
                    <a:pt x="2405481" y="0"/>
                  </a:lnTo>
                  <a:lnTo>
                    <a:pt x="0" y="0"/>
                  </a:lnTo>
                  <a:lnTo>
                    <a:pt x="0" y="6311"/>
                  </a:lnTo>
                  <a:lnTo>
                    <a:pt x="0" y="21437"/>
                  </a:lnTo>
                  <a:lnTo>
                    <a:pt x="0" y="27736"/>
                  </a:lnTo>
                  <a:lnTo>
                    <a:pt x="2405291" y="27736"/>
                  </a:lnTo>
                  <a:lnTo>
                    <a:pt x="2405291" y="21437"/>
                  </a:lnTo>
                  <a:lnTo>
                    <a:pt x="2408542" y="21437"/>
                  </a:lnTo>
                  <a:lnTo>
                    <a:pt x="2408542" y="6311"/>
                  </a:lnTo>
                  <a:close/>
                </a:path>
              </a:pathLst>
            </a:custGeom>
            <a:solidFill>
              <a:srgbClr val="9BCCC1"/>
            </a:solidFill>
          </p:spPr>
          <p:txBody>
            <a:bodyPr wrap="square" lIns="0" tIns="0" rIns="0" bIns="0" rtlCol="0"/>
            <a:lstStyle/>
            <a:p>
              <a:endParaRPr dirty="0"/>
            </a:p>
          </p:txBody>
        </p:sp>
        <p:sp>
          <p:nvSpPr>
            <p:cNvPr id="21" name="object 21"/>
            <p:cNvSpPr/>
            <p:nvPr/>
          </p:nvSpPr>
          <p:spPr>
            <a:xfrm>
              <a:off x="4057324" y="4460791"/>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dirty="0"/>
            </a:p>
          </p:txBody>
        </p:sp>
        <p:sp>
          <p:nvSpPr>
            <p:cNvPr id="22" name="object 22"/>
            <p:cNvSpPr/>
            <p:nvPr/>
          </p:nvSpPr>
          <p:spPr>
            <a:xfrm>
              <a:off x="4032892" y="4438111"/>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dirty="0"/>
            </a:p>
          </p:txBody>
        </p:sp>
        <p:sp>
          <p:nvSpPr>
            <p:cNvPr id="23" name="object 23"/>
            <p:cNvSpPr/>
            <p:nvPr/>
          </p:nvSpPr>
          <p:spPr>
            <a:xfrm>
              <a:off x="4025904" y="4431228"/>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dirty="0"/>
            </a:p>
          </p:txBody>
        </p:sp>
        <p:pic>
          <p:nvPicPr>
            <p:cNvPr id="24" name="object 24"/>
            <p:cNvPicPr/>
            <p:nvPr/>
          </p:nvPicPr>
          <p:blipFill>
            <a:blip r:embed="rId4" cstate="print"/>
            <a:stretch>
              <a:fillRect/>
            </a:stretch>
          </p:blipFill>
          <p:spPr>
            <a:xfrm>
              <a:off x="1518390" y="4410117"/>
              <a:ext cx="171352" cy="114705"/>
            </a:xfrm>
            <a:prstGeom prst="rect">
              <a:avLst/>
            </a:prstGeom>
          </p:spPr>
        </p:pic>
        <p:sp>
          <p:nvSpPr>
            <p:cNvPr id="25" name="object 25"/>
            <p:cNvSpPr/>
            <p:nvPr/>
          </p:nvSpPr>
          <p:spPr>
            <a:xfrm>
              <a:off x="3985234" y="4410119"/>
              <a:ext cx="171450" cy="114935"/>
            </a:xfrm>
            <a:custGeom>
              <a:avLst/>
              <a:gdLst/>
              <a:ahLst/>
              <a:cxnLst/>
              <a:rect l="l" t="t" r="r" b="b"/>
              <a:pathLst>
                <a:path w="171450" h="114935">
                  <a:moveTo>
                    <a:pt x="171348" y="69862"/>
                  </a:moveTo>
                  <a:lnTo>
                    <a:pt x="169837" y="61061"/>
                  </a:lnTo>
                  <a:lnTo>
                    <a:pt x="165379" y="52832"/>
                  </a:lnTo>
                  <a:lnTo>
                    <a:pt x="158115" y="45326"/>
                  </a:lnTo>
                  <a:lnTo>
                    <a:pt x="148158" y="38696"/>
                  </a:lnTo>
                  <a:lnTo>
                    <a:pt x="148158" y="33870"/>
                  </a:lnTo>
                  <a:lnTo>
                    <a:pt x="143408" y="20434"/>
                  </a:lnTo>
                  <a:lnTo>
                    <a:pt x="130276" y="9702"/>
                  </a:lnTo>
                  <a:lnTo>
                    <a:pt x="126276" y="8267"/>
                  </a:lnTo>
                  <a:lnTo>
                    <a:pt x="110464" y="2578"/>
                  </a:lnTo>
                  <a:lnTo>
                    <a:pt x="85674" y="0"/>
                  </a:lnTo>
                  <a:lnTo>
                    <a:pt x="60883" y="2578"/>
                  </a:lnTo>
                  <a:lnTo>
                    <a:pt x="41071" y="9702"/>
                  </a:lnTo>
                  <a:lnTo>
                    <a:pt x="27940" y="20434"/>
                  </a:lnTo>
                  <a:lnTo>
                    <a:pt x="23190" y="33870"/>
                  </a:lnTo>
                  <a:lnTo>
                    <a:pt x="23190" y="38696"/>
                  </a:lnTo>
                  <a:lnTo>
                    <a:pt x="13233" y="45326"/>
                  </a:lnTo>
                  <a:lnTo>
                    <a:pt x="5969" y="52832"/>
                  </a:lnTo>
                  <a:lnTo>
                    <a:pt x="1511" y="61061"/>
                  </a:lnTo>
                  <a:lnTo>
                    <a:pt x="0" y="69862"/>
                  </a:lnTo>
                  <a:lnTo>
                    <a:pt x="6515" y="87655"/>
                  </a:lnTo>
                  <a:lnTo>
                    <a:pt x="24523" y="101879"/>
                  </a:lnTo>
                  <a:lnTo>
                    <a:pt x="51676" y="111302"/>
                  </a:lnTo>
                  <a:lnTo>
                    <a:pt x="85674" y="114706"/>
                  </a:lnTo>
                  <a:lnTo>
                    <a:pt x="119659" y="111302"/>
                  </a:lnTo>
                  <a:lnTo>
                    <a:pt x="133642" y="106451"/>
                  </a:lnTo>
                  <a:lnTo>
                    <a:pt x="146824" y="101879"/>
                  </a:lnTo>
                  <a:lnTo>
                    <a:pt x="164833" y="87655"/>
                  </a:lnTo>
                  <a:lnTo>
                    <a:pt x="171348" y="69862"/>
                  </a:lnTo>
                  <a:close/>
                </a:path>
              </a:pathLst>
            </a:custGeom>
            <a:solidFill>
              <a:srgbClr val="FFFFFF"/>
            </a:solidFill>
          </p:spPr>
          <p:txBody>
            <a:bodyPr wrap="square" lIns="0" tIns="0" rIns="0" bIns="0" rtlCol="0"/>
            <a:lstStyle/>
            <a:p>
              <a:endParaRPr dirty="0"/>
            </a:p>
          </p:txBody>
        </p:sp>
        <p:sp>
          <p:nvSpPr>
            <p:cNvPr id="26" name="object 26"/>
            <p:cNvSpPr/>
            <p:nvPr/>
          </p:nvSpPr>
          <p:spPr>
            <a:xfrm>
              <a:off x="3993616" y="4453858"/>
              <a:ext cx="154940" cy="62865"/>
            </a:xfrm>
            <a:custGeom>
              <a:avLst/>
              <a:gdLst/>
              <a:ahLst/>
              <a:cxnLst/>
              <a:rect l="l" t="t" r="r" b="b"/>
              <a:pathLst>
                <a:path w="154939" h="62864">
                  <a:moveTo>
                    <a:pt x="154508" y="27774"/>
                  </a:moveTo>
                  <a:lnTo>
                    <a:pt x="154457" y="23990"/>
                  </a:lnTo>
                  <a:lnTo>
                    <a:pt x="154419" y="23749"/>
                  </a:lnTo>
                  <a:lnTo>
                    <a:pt x="152146" y="16992"/>
                  </a:lnTo>
                  <a:lnTo>
                    <a:pt x="150088" y="14274"/>
                  </a:lnTo>
                  <a:lnTo>
                    <a:pt x="147383" y="10693"/>
                  </a:lnTo>
                  <a:lnTo>
                    <a:pt x="141681" y="6057"/>
                  </a:lnTo>
                  <a:lnTo>
                    <a:pt x="140385" y="5003"/>
                  </a:lnTo>
                  <a:lnTo>
                    <a:pt x="131394" y="12"/>
                  </a:lnTo>
                  <a:lnTo>
                    <a:pt x="131394" y="19405"/>
                  </a:lnTo>
                  <a:lnTo>
                    <a:pt x="127152" y="29375"/>
                  </a:lnTo>
                  <a:lnTo>
                    <a:pt x="115557" y="37515"/>
                  </a:lnTo>
                  <a:lnTo>
                    <a:pt x="98348" y="43002"/>
                  </a:lnTo>
                  <a:lnTo>
                    <a:pt x="77292" y="45008"/>
                  </a:lnTo>
                  <a:lnTo>
                    <a:pt x="56235" y="43002"/>
                  </a:lnTo>
                  <a:lnTo>
                    <a:pt x="39027" y="37515"/>
                  </a:lnTo>
                  <a:lnTo>
                    <a:pt x="27444" y="29375"/>
                  </a:lnTo>
                  <a:lnTo>
                    <a:pt x="23190" y="19405"/>
                  </a:lnTo>
                  <a:lnTo>
                    <a:pt x="23190" y="0"/>
                  </a:lnTo>
                  <a:lnTo>
                    <a:pt x="14198" y="4991"/>
                  </a:lnTo>
                  <a:lnTo>
                    <a:pt x="7200" y="10693"/>
                  </a:lnTo>
                  <a:lnTo>
                    <a:pt x="2438" y="16979"/>
                  </a:lnTo>
                  <a:lnTo>
                    <a:pt x="152" y="23749"/>
                  </a:lnTo>
                  <a:lnTo>
                    <a:pt x="0" y="26123"/>
                  </a:lnTo>
                  <a:lnTo>
                    <a:pt x="76" y="27774"/>
                  </a:lnTo>
                  <a:lnTo>
                    <a:pt x="7073" y="41440"/>
                  </a:lnTo>
                  <a:lnTo>
                    <a:pt x="23787" y="52539"/>
                  </a:lnTo>
                  <a:lnTo>
                    <a:pt x="47955" y="59982"/>
                  </a:lnTo>
                  <a:lnTo>
                    <a:pt x="77228" y="62712"/>
                  </a:lnTo>
                  <a:lnTo>
                    <a:pt x="77355" y="62712"/>
                  </a:lnTo>
                  <a:lnTo>
                    <a:pt x="106616" y="59994"/>
                  </a:lnTo>
                  <a:lnTo>
                    <a:pt x="130784" y="52539"/>
                  </a:lnTo>
                  <a:lnTo>
                    <a:pt x="147510" y="41440"/>
                  </a:lnTo>
                  <a:lnTo>
                    <a:pt x="154508" y="27774"/>
                  </a:lnTo>
                  <a:close/>
                </a:path>
              </a:pathLst>
            </a:custGeom>
            <a:solidFill>
              <a:srgbClr val="D6EAE2"/>
            </a:solidFill>
          </p:spPr>
          <p:txBody>
            <a:bodyPr wrap="square" lIns="0" tIns="0" rIns="0" bIns="0" rtlCol="0"/>
            <a:lstStyle/>
            <a:p>
              <a:endParaRPr dirty="0"/>
            </a:p>
          </p:txBody>
        </p:sp>
        <p:sp>
          <p:nvSpPr>
            <p:cNvPr id="27" name="object 27"/>
            <p:cNvSpPr/>
            <p:nvPr/>
          </p:nvSpPr>
          <p:spPr>
            <a:xfrm>
              <a:off x="4016811" y="4443987"/>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dirty="0"/>
            </a:p>
          </p:txBody>
        </p:sp>
        <p:sp>
          <p:nvSpPr>
            <p:cNvPr id="28" name="object 28"/>
            <p:cNvSpPr/>
            <p:nvPr/>
          </p:nvSpPr>
          <p:spPr>
            <a:xfrm>
              <a:off x="4016811" y="4418378"/>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dirty="0"/>
            </a:p>
          </p:txBody>
        </p:sp>
        <p:sp>
          <p:nvSpPr>
            <p:cNvPr id="29" name="object 29"/>
            <p:cNvSpPr/>
            <p:nvPr/>
          </p:nvSpPr>
          <p:spPr>
            <a:xfrm>
              <a:off x="4036123" y="4424228"/>
              <a:ext cx="24765" cy="42545"/>
            </a:xfrm>
            <a:custGeom>
              <a:avLst/>
              <a:gdLst/>
              <a:ahLst/>
              <a:cxnLst/>
              <a:rect l="l" t="t" r="r" b="b"/>
              <a:pathLst>
                <a:path w="24764" h="42545">
                  <a:moveTo>
                    <a:pt x="16548" y="37604"/>
                  </a:moveTo>
                  <a:lnTo>
                    <a:pt x="14046" y="3162"/>
                  </a:lnTo>
                  <a:lnTo>
                    <a:pt x="13868" y="1231"/>
                  </a:lnTo>
                  <a:lnTo>
                    <a:pt x="11861" y="139"/>
                  </a:lnTo>
                  <a:lnTo>
                    <a:pt x="11201" y="76"/>
                  </a:lnTo>
                  <a:lnTo>
                    <a:pt x="10541" y="76"/>
                  </a:lnTo>
                  <a:lnTo>
                    <a:pt x="6781" y="139"/>
                  </a:lnTo>
                  <a:lnTo>
                    <a:pt x="3289" y="1193"/>
                  </a:lnTo>
                  <a:lnTo>
                    <a:pt x="330" y="3073"/>
                  </a:lnTo>
                  <a:lnTo>
                    <a:pt x="0" y="2819"/>
                  </a:lnTo>
                  <a:lnTo>
                    <a:pt x="596" y="10160"/>
                  </a:lnTo>
                  <a:lnTo>
                    <a:pt x="914" y="17526"/>
                  </a:lnTo>
                  <a:lnTo>
                    <a:pt x="939" y="24892"/>
                  </a:lnTo>
                  <a:lnTo>
                    <a:pt x="571" y="34912"/>
                  </a:lnTo>
                  <a:lnTo>
                    <a:pt x="1930" y="36995"/>
                  </a:lnTo>
                  <a:lnTo>
                    <a:pt x="7467" y="39268"/>
                  </a:lnTo>
                  <a:lnTo>
                    <a:pt x="10795" y="40386"/>
                  </a:lnTo>
                  <a:lnTo>
                    <a:pt x="14185" y="41300"/>
                  </a:lnTo>
                  <a:lnTo>
                    <a:pt x="14846" y="41414"/>
                  </a:lnTo>
                  <a:lnTo>
                    <a:pt x="15125" y="41376"/>
                  </a:lnTo>
                  <a:lnTo>
                    <a:pt x="15709" y="41211"/>
                  </a:lnTo>
                  <a:lnTo>
                    <a:pt x="15963" y="40551"/>
                  </a:lnTo>
                  <a:lnTo>
                    <a:pt x="16548" y="37604"/>
                  </a:lnTo>
                  <a:close/>
                </a:path>
                <a:path w="24764" h="42545">
                  <a:moveTo>
                    <a:pt x="24206" y="40398"/>
                  </a:moveTo>
                  <a:lnTo>
                    <a:pt x="20853" y="749"/>
                  </a:lnTo>
                  <a:lnTo>
                    <a:pt x="20510" y="0"/>
                  </a:lnTo>
                  <a:lnTo>
                    <a:pt x="19989" y="0"/>
                  </a:lnTo>
                  <a:lnTo>
                    <a:pt x="19786" y="25"/>
                  </a:lnTo>
                  <a:lnTo>
                    <a:pt x="19316" y="457"/>
                  </a:lnTo>
                  <a:lnTo>
                    <a:pt x="18643" y="1524"/>
                  </a:lnTo>
                  <a:lnTo>
                    <a:pt x="21247" y="41605"/>
                  </a:lnTo>
                  <a:lnTo>
                    <a:pt x="20688" y="41592"/>
                  </a:lnTo>
                  <a:lnTo>
                    <a:pt x="20955" y="41998"/>
                  </a:lnTo>
                  <a:lnTo>
                    <a:pt x="21386" y="42176"/>
                  </a:lnTo>
                  <a:lnTo>
                    <a:pt x="22491" y="42176"/>
                  </a:lnTo>
                  <a:lnTo>
                    <a:pt x="23190" y="41846"/>
                  </a:lnTo>
                  <a:lnTo>
                    <a:pt x="24206" y="40398"/>
                  </a:lnTo>
                  <a:close/>
                </a:path>
              </a:pathLst>
            </a:custGeom>
            <a:solidFill>
              <a:srgbClr val="CCE5E0"/>
            </a:solidFill>
          </p:spPr>
          <p:txBody>
            <a:bodyPr wrap="square" lIns="0" tIns="0" rIns="0" bIns="0" rtlCol="0"/>
            <a:lstStyle/>
            <a:p>
              <a:endParaRPr dirty="0"/>
            </a:p>
          </p:txBody>
        </p:sp>
        <p:sp>
          <p:nvSpPr>
            <p:cNvPr id="30" name="object 30"/>
            <p:cNvSpPr/>
            <p:nvPr/>
          </p:nvSpPr>
          <p:spPr>
            <a:xfrm>
              <a:off x="1368325" y="4249267"/>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dirty="0"/>
            </a:p>
          </p:txBody>
        </p:sp>
        <p:sp>
          <p:nvSpPr>
            <p:cNvPr id="31" name="object 31"/>
            <p:cNvSpPr/>
            <p:nvPr/>
          </p:nvSpPr>
          <p:spPr>
            <a:xfrm>
              <a:off x="5430200" y="3490274"/>
              <a:ext cx="8191500" cy="6734809"/>
            </a:xfrm>
            <a:custGeom>
              <a:avLst/>
              <a:gdLst/>
              <a:ahLst/>
              <a:cxnLst/>
              <a:rect l="l" t="t" r="r" b="b"/>
              <a:pathLst>
                <a:path w="8191500" h="6734809">
                  <a:moveTo>
                    <a:pt x="7780171" y="0"/>
                  </a:moveTo>
                  <a:lnTo>
                    <a:pt x="549784" y="0"/>
                  </a:lnTo>
                  <a:lnTo>
                    <a:pt x="501861" y="2761"/>
                  </a:lnTo>
                  <a:lnTo>
                    <a:pt x="455562" y="10842"/>
                  </a:lnTo>
                  <a:lnTo>
                    <a:pt x="411193" y="23932"/>
                  </a:lnTo>
                  <a:lnTo>
                    <a:pt x="369065" y="41725"/>
                  </a:lnTo>
                  <a:lnTo>
                    <a:pt x="329485" y="63912"/>
                  </a:lnTo>
                  <a:lnTo>
                    <a:pt x="292762" y="90186"/>
                  </a:lnTo>
                  <a:lnTo>
                    <a:pt x="259204" y="120238"/>
                  </a:lnTo>
                  <a:lnTo>
                    <a:pt x="229119" y="153760"/>
                  </a:lnTo>
                  <a:lnTo>
                    <a:pt x="202817" y="190445"/>
                  </a:lnTo>
                  <a:lnTo>
                    <a:pt x="180605" y="229983"/>
                  </a:lnTo>
                  <a:lnTo>
                    <a:pt x="162793" y="272069"/>
                  </a:lnTo>
                  <a:lnTo>
                    <a:pt x="149687" y="316392"/>
                  </a:lnTo>
                  <a:lnTo>
                    <a:pt x="141598" y="362645"/>
                  </a:lnTo>
                  <a:lnTo>
                    <a:pt x="138833" y="410521"/>
                  </a:lnTo>
                  <a:lnTo>
                    <a:pt x="138833" y="1984347"/>
                  </a:lnTo>
                  <a:lnTo>
                    <a:pt x="134039" y="2031592"/>
                  </a:lnTo>
                  <a:lnTo>
                    <a:pt x="120206" y="2077720"/>
                  </a:lnTo>
                  <a:lnTo>
                    <a:pt x="98158" y="2121923"/>
                  </a:lnTo>
                  <a:lnTo>
                    <a:pt x="68722" y="2163394"/>
                  </a:lnTo>
                  <a:lnTo>
                    <a:pt x="32721" y="2201325"/>
                  </a:lnTo>
                  <a:lnTo>
                    <a:pt x="18768" y="2207645"/>
                  </a:lnTo>
                  <a:lnTo>
                    <a:pt x="8311" y="2217995"/>
                  </a:lnTo>
                  <a:lnTo>
                    <a:pt x="1879" y="2231031"/>
                  </a:lnTo>
                  <a:lnTo>
                    <a:pt x="0" y="2246853"/>
                  </a:lnTo>
                  <a:lnTo>
                    <a:pt x="1879" y="2261229"/>
                  </a:lnTo>
                  <a:lnTo>
                    <a:pt x="8311" y="2274265"/>
                  </a:lnTo>
                  <a:lnTo>
                    <a:pt x="18768" y="2284615"/>
                  </a:lnTo>
                  <a:lnTo>
                    <a:pt x="32721" y="2290935"/>
                  </a:lnTo>
                  <a:lnTo>
                    <a:pt x="68722" y="2328866"/>
                  </a:lnTo>
                  <a:lnTo>
                    <a:pt x="98158" y="2370337"/>
                  </a:lnTo>
                  <a:lnTo>
                    <a:pt x="120206" y="2414541"/>
                  </a:lnTo>
                  <a:lnTo>
                    <a:pt x="134039" y="2460668"/>
                  </a:lnTo>
                  <a:lnTo>
                    <a:pt x="138833" y="2507913"/>
                  </a:lnTo>
                  <a:lnTo>
                    <a:pt x="138833" y="6323859"/>
                  </a:lnTo>
                  <a:lnTo>
                    <a:pt x="141598" y="6371733"/>
                  </a:lnTo>
                  <a:lnTo>
                    <a:pt x="149687" y="6417985"/>
                  </a:lnTo>
                  <a:lnTo>
                    <a:pt x="162793" y="6462306"/>
                  </a:lnTo>
                  <a:lnTo>
                    <a:pt x="180605" y="6504390"/>
                  </a:lnTo>
                  <a:lnTo>
                    <a:pt x="202817" y="6543928"/>
                  </a:lnTo>
                  <a:lnTo>
                    <a:pt x="229119" y="6580612"/>
                  </a:lnTo>
                  <a:lnTo>
                    <a:pt x="259204" y="6614133"/>
                  </a:lnTo>
                  <a:lnTo>
                    <a:pt x="292762" y="6644185"/>
                  </a:lnTo>
                  <a:lnTo>
                    <a:pt x="329485" y="6670458"/>
                  </a:lnTo>
                  <a:lnTo>
                    <a:pt x="369065" y="6692645"/>
                  </a:lnTo>
                  <a:lnTo>
                    <a:pt x="411193" y="6710438"/>
                  </a:lnTo>
                  <a:lnTo>
                    <a:pt x="455562" y="6723528"/>
                  </a:lnTo>
                  <a:lnTo>
                    <a:pt x="501861" y="6731609"/>
                  </a:lnTo>
                  <a:lnTo>
                    <a:pt x="549784" y="6734370"/>
                  </a:lnTo>
                  <a:lnTo>
                    <a:pt x="7780171" y="6734370"/>
                  </a:lnTo>
                  <a:lnTo>
                    <a:pt x="7828093" y="6731609"/>
                  </a:lnTo>
                  <a:lnTo>
                    <a:pt x="7874391" y="6723528"/>
                  </a:lnTo>
                  <a:lnTo>
                    <a:pt x="7918758" y="6710438"/>
                  </a:lnTo>
                  <a:lnTo>
                    <a:pt x="7960884" y="6692645"/>
                  </a:lnTo>
                  <a:lnTo>
                    <a:pt x="8000461" y="6670458"/>
                  </a:lnTo>
                  <a:lnTo>
                    <a:pt x="8037181" y="6644185"/>
                  </a:lnTo>
                  <a:lnTo>
                    <a:pt x="8070735" y="6614133"/>
                  </a:lnTo>
                  <a:lnTo>
                    <a:pt x="8100816" y="6580612"/>
                  </a:lnTo>
                  <a:lnTo>
                    <a:pt x="8127116" y="6543928"/>
                  </a:lnTo>
                  <a:lnTo>
                    <a:pt x="8149324" y="6504390"/>
                  </a:lnTo>
                  <a:lnTo>
                    <a:pt x="8167135" y="6462306"/>
                  </a:lnTo>
                  <a:lnTo>
                    <a:pt x="8180238" y="6417985"/>
                  </a:lnTo>
                  <a:lnTo>
                    <a:pt x="8188326" y="6371733"/>
                  </a:lnTo>
                  <a:lnTo>
                    <a:pt x="8191090" y="6323859"/>
                  </a:lnTo>
                  <a:lnTo>
                    <a:pt x="8191090" y="410521"/>
                  </a:lnTo>
                  <a:lnTo>
                    <a:pt x="8188326" y="362645"/>
                  </a:lnTo>
                  <a:lnTo>
                    <a:pt x="8180238" y="316392"/>
                  </a:lnTo>
                  <a:lnTo>
                    <a:pt x="8167135" y="272069"/>
                  </a:lnTo>
                  <a:lnTo>
                    <a:pt x="8149324" y="229983"/>
                  </a:lnTo>
                  <a:lnTo>
                    <a:pt x="8127116" y="190445"/>
                  </a:lnTo>
                  <a:lnTo>
                    <a:pt x="8100816" y="153760"/>
                  </a:lnTo>
                  <a:lnTo>
                    <a:pt x="8070735" y="120238"/>
                  </a:lnTo>
                  <a:lnTo>
                    <a:pt x="8037181" y="90186"/>
                  </a:lnTo>
                  <a:lnTo>
                    <a:pt x="8000461" y="63912"/>
                  </a:lnTo>
                  <a:lnTo>
                    <a:pt x="7960884" y="41725"/>
                  </a:lnTo>
                  <a:lnTo>
                    <a:pt x="7918758" y="23932"/>
                  </a:lnTo>
                  <a:lnTo>
                    <a:pt x="7874391" y="10842"/>
                  </a:lnTo>
                  <a:lnTo>
                    <a:pt x="7828093" y="2761"/>
                  </a:lnTo>
                  <a:lnTo>
                    <a:pt x="7780171" y="0"/>
                  </a:lnTo>
                  <a:close/>
                </a:path>
              </a:pathLst>
            </a:custGeom>
            <a:solidFill>
              <a:srgbClr val="FFFFFF"/>
            </a:solidFill>
          </p:spPr>
          <p:txBody>
            <a:bodyPr wrap="square" lIns="0" tIns="0" rIns="0" bIns="0" rtlCol="0"/>
            <a:lstStyle/>
            <a:p>
              <a:endParaRPr dirty="0"/>
            </a:p>
          </p:txBody>
        </p:sp>
        <p:sp>
          <p:nvSpPr>
            <p:cNvPr id="32" name="object 32"/>
            <p:cNvSpPr/>
            <p:nvPr/>
          </p:nvSpPr>
          <p:spPr>
            <a:xfrm>
              <a:off x="5430179" y="3490274"/>
              <a:ext cx="8191500" cy="6734809"/>
            </a:xfrm>
            <a:custGeom>
              <a:avLst/>
              <a:gdLst/>
              <a:ahLst/>
              <a:cxnLst/>
              <a:rect l="l" t="t" r="r" b="b"/>
              <a:pathLst>
                <a:path w="8191500" h="6734809">
                  <a:moveTo>
                    <a:pt x="7780192" y="0"/>
                  </a:moveTo>
                  <a:lnTo>
                    <a:pt x="7543843" y="0"/>
                  </a:lnTo>
                  <a:lnTo>
                    <a:pt x="762385" y="0"/>
                  </a:lnTo>
                  <a:lnTo>
                    <a:pt x="549805" y="0"/>
                  </a:lnTo>
                  <a:lnTo>
                    <a:pt x="501882" y="2761"/>
                  </a:lnTo>
                  <a:lnTo>
                    <a:pt x="455583" y="10842"/>
                  </a:lnTo>
                  <a:lnTo>
                    <a:pt x="411214" y="23932"/>
                  </a:lnTo>
                  <a:lnTo>
                    <a:pt x="369086" y="41725"/>
                  </a:lnTo>
                  <a:lnTo>
                    <a:pt x="329506" y="63912"/>
                  </a:lnTo>
                  <a:lnTo>
                    <a:pt x="292783" y="90186"/>
                  </a:lnTo>
                  <a:lnTo>
                    <a:pt x="259225" y="120238"/>
                  </a:lnTo>
                  <a:lnTo>
                    <a:pt x="229140" y="153760"/>
                  </a:lnTo>
                  <a:lnTo>
                    <a:pt x="202838" y="190445"/>
                  </a:lnTo>
                  <a:lnTo>
                    <a:pt x="180626" y="229983"/>
                  </a:lnTo>
                  <a:lnTo>
                    <a:pt x="162814" y="272069"/>
                  </a:lnTo>
                  <a:lnTo>
                    <a:pt x="149708" y="316392"/>
                  </a:lnTo>
                  <a:lnTo>
                    <a:pt x="141619" y="362645"/>
                  </a:lnTo>
                  <a:lnTo>
                    <a:pt x="138854" y="410521"/>
                  </a:lnTo>
                  <a:lnTo>
                    <a:pt x="138854" y="1984347"/>
                  </a:lnTo>
                  <a:lnTo>
                    <a:pt x="134060" y="2031592"/>
                  </a:lnTo>
                  <a:lnTo>
                    <a:pt x="120226" y="2077720"/>
                  </a:lnTo>
                  <a:lnTo>
                    <a:pt x="98179" y="2121923"/>
                  </a:lnTo>
                  <a:lnTo>
                    <a:pt x="68743" y="2163394"/>
                  </a:lnTo>
                  <a:lnTo>
                    <a:pt x="32742" y="2201325"/>
                  </a:lnTo>
                  <a:lnTo>
                    <a:pt x="18789" y="2207645"/>
                  </a:lnTo>
                  <a:lnTo>
                    <a:pt x="8332" y="2217995"/>
                  </a:lnTo>
                  <a:lnTo>
                    <a:pt x="1900" y="2231031"/>
                  </a:lnTo>
                  <a:lnTo>
                    <a:pt x="20" y="2245408"/>
                  </a:lnTo>
                  <a:lnTo>
                    <a:pt x="0" y="2245648"/>
                  </a:lnTo>
                  <a:lnTo>
                    <a:pt x="20" y="2245889"/>
                  </a:lnTo>
                  <a:lnTo>
                    <a:pt x="0" y="2246130"/>
                  </a:lnTo>
                  <a:lnTo>
                    <a:pt x="20" y="2246371"/>
                  </a:lnTo>
                  <a:lnTo>
                    <a:pt x="0" y="2246612"/>
                  </a:lnTo>
                  <a:lnTo>
                    <a:pt x="20" y="2246853"/>
                  </a:lnTo>
                  <a:lnTo>
                    <a:pt x="1900" y="2261229"/>
                  </a:lnTo>
                  <a:lnTo>
                    <a:pt x="8332" y="2274265"/>
                  </a:lnTo>
                  <a:lnTo>
                    <a:pt x="18789" y="2284615"/>
                  </a:lnTo>
                  <a:lnTo>
                    <a:pt x="32742" y="2290935"/>
                  </a:lnTo>
                  <a:lnTo>
                    <a:pt x="68743" y="2328866"/>
                  </a:lnTo>
                  <a:lnTo>
                    <a:pt x="98179" y="2370337"/>
                  </a:lnTo>
                  <a:lnTo>
                    <a:pt x="120226" y="2414541"/>
                  </a:lnTo>
                  <a:lnTo>
                    <a:pt x="134060" y="2460668"/>
                  </a:lnTo>
                  <a:lnTo>
                    <a:pt x="138854" y="2507913"/>
                  </a:lnTo>
                  <a:lnTo>
                    <a:pt x="138854" y="6323859"/>
                  </a:lnTo>
                  <a:lnTo>
                    <a:pt x="141619" y="6371733"/>
                  </a:lnTo>
                  <a:lnTo>
                    <a:pt x="149708" y="6417985"/>
                  </a:lnTo>
                  <a:lnTo>
                    <a:pt x="162814" y="6462306"/>
                  </a:lnTo>
                  <a:lnTo>
                    <a:pt x="180626" y="6504390"/>
                  </a:lnTo>
                  <a:lnTo>
                    <a:pt x="202838" y="6543928"/>
                  </a:lnTo>
                  <a:lnTo>
                    <a:pt x="229140" y="6580612"/>
                  </a:lnTo>
                  <a:lnTo>
                    <a:pt x="259225" y="6614133"/>
                  </a:lnTo>
                  <a:lnTo>
                    <a:pt x="292783" y="6644185"/>
                  </a:lnTo>
                  <a:lnTo>
                    <a:pt x="329506" y="6670458"/>
                  </a:lnTo>
                  <a:lnTo>
                    <a:pt x="369086" y="6692645"/>
                  </a:lnTo>
                  <a:lnTo>
                    <a:pt x="411214" y="6710438"/>
                  </a:lnTo>
                  <a:lnTo>
                    <a:pt x="455583" y="6723528"/>
                  </a:lnTo>
                  <a:lnTo>
                    <a:pt x="501882" y="6731609"/>
                  </a:lnTo>
                  <a:lnTo>
                    <a:pt x="549805" y="6734370"/>
                  </a:lnTo>
                  <a:lnTo>
                    <a:pt x="762385" y="6734370"/>
                  </a:lnTo>
                  <a:lnTo>
                    <a:pt x="7543843" y="6734370"/>
                  </a:lnTo>
                  <a:lnTo>
                    <a:pt x="7780192" y="6734370"/>
                  </a:lnTo>
                  <a:lnTo>
                    <a:pt x="7828114" y="6731609"/>
                  </a:lnTo>
                  <a:lnTo>
                    <a:pt x="7874412" y="6723528"/>
                  </a:lnTo>
                  <a:lnTo>
                    <a:pt x="7918779" y="6710438"/>
                  </a:lnTo>
                  <a:lnTo>
                    <a:pt x="7960905" y="6692645"/>
                  </a:lnTo>
                  <a:lnTo>
                    <a:pt x="8000482" y="6670458"/>
                  </a:lnTo>
                  <a:lnTo>
                    <a:pt x="8037202" y="6644185"/>
                  </a:lnTo>
                  <a:lnTo>
                    <a:pt x="8070756" y="6614133"/>
                  </a:lnTo>
                  <a:lnTo>
                    <a:pt x="8100837" y="6580612"/>
                  </a:lnTo>
                  <a:lnTo>
                    <a:pt x="8127136" y="6543928"/>
                  </a:lnTo>
                  <a:lnTo>
                    <a:pt x="8149345" y="6504390"/>
                  </a:lnTo>
                  <a:lnTo>
                    <a:pt x="8167155" y="6462306"/>
                  </a:lnTo>
                  <a:lnTo>
                    <a:pt x="8180259" y="6417985"/>
                  </a:lnTo>
                  <a:lnTo>
                    <a:pt x="8188347" y="6371733"/>
                  </a:lnTo>
                  <a:lnTo>
                    <a:pt x="8191111" y="6323859"/>
                  </a:lnTo>
                  <a:lnTo>
                    <a:pt x="8191111" y="1336723"/>
                  </a:lnTo>
                  <a:lnTo>
                    <a:pt x="8191111" y="691612"/>
                  </a:lnTo>
                  <a:lnTo>
                    <a:pt x="8191111" y="410521"/>
                  </a:lnTo>
                  <a:lnTo>
                    <a:pt x="8188347" y="362645"/>
                  </a:lnTo>
                  <a:lnTo>
                    <a:pt x="8180259" y="316392"/>
                  </a:lnTo>
                  <a:lnTo>
                    <a:pt x="8167155" y="272069"/>
                  </a:lnTo>
                  <a:lnTo>
                    <a:pt x="8149345" y="229983"/>
                  </a:lnTo>
                  <a:lnTo>
                    <a:pt x="8127136" y="190445"/>
                  </a:lnTo>
                  <a:lnTo>
                    <a:pt x="8100837" y="153760"/>
                  </a:lnTo>
                  <a:lnTo>
                    <a:pt x="8070756" y="120238"/>
                  </a:lnTo>
                  <a:lnTo>
                    <a:pt x="8037202" y="90186"/>
                  </a:lnTo>
                  <a:lnTo>
                    <a:pt x="8000482" y="63912"/>
                  </a:lnTo>
                  <a:lnTo>
                    <a:pt x="7960905" y="41725"/>
                  </a:lnTo>
                  <a:lnTo>
                    <a:pt x="7918779" y="23932"/>
                  </a:lnTo>
                  <a:lnTo>
                    <a:pt x="7874412" y="10842"/>
                  </a:lnTo>
                  <a:lnTo>
                    <a:pt x="7828114" y="2761"/>
                  </a:lnTo>
                  <a:lnTo>
                    <a:pt x="7780192" y="0"/>
                  </a:lnTo>
                  <a:close/>
                </a:path>
              </a:pathLst>
            </a:custGeom>
            <a:ln w="62825">
              <a:solidFill>
                <a:srgbClr val="5BA3A8"/>
              </a:solidFill>
            </a:ln>
          </p:spPr>
          <p:txBody>
            <a:bodyPr wrap="square" lIns="0" tIns="0" rIns="0" bIns="0" rtlCol="0"/>
            <a:lstStyle/>
            <a:p>
              <a:endParaRPr dirty="0"/>
            </a:p>
          </p:txBody>
        </p:sp>
      </p:grpSp>
      <p:sp>
        <p:nvSpPr>
          <p:cNvPr id="33" name="object 33"/>
          <p:cNvSpPr txBox="1"/>
          <p:nvPr/>
        </p:nvSpPr>
        <p:spPr>
          <a:xfrm>
            <a:off x="1621689" y="3817355"/>
            <a:ext cx="11999990" cy="1514069"/>
          </a:xfrm>
          <a:prstGeom prst="rect">
            <a:avLst/>
          </a:prstGeom>
        </p:spPr>
        <p:txBody>
          <a:bodyPr vert="horz" wrap="square" lIns="0" tIns="12065" rIns="0" bIns="0" rtlCol="0">
            <a:spAutoFit/>
          </a:bodyPr>
          <a:lstStyle/>
          <a:p>
            <a:pPr marL="4429760" marR="411480">
              <a:lnSpc>
                <a:spcPct val="106000"/>
              </a:lnSpc>
              <a:spcBef>
                <a:spcPts val="95"/>
              </a:spcBef>
            </a:pPr>
            <a:r>
              <a:rPr sz="2300" i="1" spc="-235" dirty="0">
                <a:solidFill>
                  <a:srgbClr val="231F20"/>
                </a:solidFill>
                <a:latin typeface="Arial Narrow"/>
                <a:cs typeface="Arial Narrow"/>
              </a:rPr>
              <a:t>Des</a:t>
            </a:r>
            <a:r>
              <a:rPr sz="2300" i="1" spc="-120" dirty="0">
                <a:solidFill>
                  <a:srgbClr val="231F20"/>
                </a:solidFill>
                <a:latin typeface="Arial Narrow"/>
                <a:cs typeface="Arial Narrow"/>
              </a:rPr>
              <a:t> </a:t>
            </a:r>
            <a:r>
              <a:rPr sz="2300" i="1" spc="-110" dirty="0">
                <a:solidFill>
                  <a:srgbClr val="231F20"/>
                </a:solidFill>
                <a:latin typeface="Arial Narrow"/>
                <a:cs typeface="Arial Narrow"/>
              </a:rPr>
              <a:t>applications</a:t>
            </a:r>
            <a:r>
              <a:rPr sz="2300" i="1" spc="-114" dirty="0">
                <a:solidFill>
                  <a:srgbClr val="231F20"/>
                </a:solidFill>
                <a:latin typeface="Arial Narrow"/>
                <a:cs typeface="Arial Narrow"/>
              </a:rPr>
              <a:t> </a:t>
            </a:r>
            <a:r>
              <a:rPr sz="2300" i="1" spc="-160" dirty="0">
                <a:solidFill>
                  <a:srgbClr val="231F20"/>
                </a:solidFill>
                <a:latin typeface="Arial Narrow"/>
                <a:cs typeface="Arial Narrow"/>
              </a:rPr>
              <a:t>comme</a:t>
            </a:r>
            <a:r>
              <a:rPr sz="2300" i="1" spc="-114" dirty="0">
                <a:solidFill>
                  <a:srgbClr val="231F20"/>
                </a:solidFill>
                <a:latin typeface="Arial Narrow"/>
                <a:cs typeface="Arial Narrow"/>
              </a:rPr>
              <a:t> </a:t>
            </a:r>
            <a:r>
              <a:rPr sz="2300" i="1" u="sng" spc="-120" dirty="0">
                <a:solidFill>
                  <a:srgbClr val="167C82"/>
                </a:solidFill>
                <a:uFill>
                  <a:solidFill>
                    <a:srgbClr val="167C82"/>
                  </a:solidFill>
                </a:uFill>
                <a:latin typeface="Arial Narrow"/>
                <a:cs typeface="Arial Narrow"/>
                <a:hlinkClick r:id="rId5"/>
              </a:rPr>
              <a:t>Microsoft</a:t>
            </a:r>
            <a:r>
              <a:rPr sz="2300" i="1" u="sng" spc="-114" dirty="0">
                <a:solidFill>
                  <a:srgbClr val="167C82"/>
                </a:solidFill>
                <a:uFill>
                  <a:solidFill>
                    <a:srgbClr val="167C82"/>
                  </a:solidFill>
                </a:uFill>
                <a:latin typeface="Arial Narrow"/>
                <a:cs typeface="Arial Narrow"/>
                <a:hlinkClick r:id="rId5"/>
              </a:rPr>
              <a:t> </a:t>
            </a:r>
            <a:r>
              <a:rPr sz="2300" i="1" u="sng" spc="-120" dirty="0">
                <a:solidFill>
                  <a:srgbClr val="167C82"/>
                </a:solidFill>
                <a:uFill>
                  <a:solidFill>
                    <a:srgbClr val="167C82"/>
                  </a:solidFill>
                </a:uFill>
                <a:latin typeface="Arial Narrow"/>
                <a:cs typeface="Arial Narrow"/>
                <a:hlinkClick r:id="rId5"/>
              </a:rPr>
              <a:t>Authenticator</a:t>
            </a:r>
            <a:r>
              <a:rPr sz="2300" i="1" spc="-60" dirty="0">
                <a:solidFill>
                  <a:srgbClr val="167C82"/>
                </a:solidFill>
                <a:latin typeface="Arial Narrow"/>
                <a:cs typeface="Arial Narrow"/>
                <a:hlinkClick r:id="rId5"/>
              </a:rPr>
              <a:t> </a:t>
            </a:r>
            <a:r>
              <a:rPr sz="2300" i="1" spc="-150" dirty="0">
                <a:solidFill>
                  <a:srgbClr val="231F20"/>
                </a:solidFill>
                <a:latin typeface="Arial Narrow"/>
                <a:cs typeface="Arial Narrow"/>
              </a:rPr>
              <a:t>ou</a:t>
            </a:r>
            <a:r>
              <a:rPr sz="2300" i="1" spc="-114" dirty="0">
                <a:solidFill>
                  <a:srgbClr val="231F20"/>
                </a:solidFill>
                <a:latin typeface="Arial Narrow"/>
                <a:cs typeface="Arial Narrow"/>
              </a:rPr>
              <a:t> </a:t>
            </a:r>
            <a:r>
              <a:rPr sz="2300" i="1" spc="-140" dirty="0">
                <a:solidFill>
                  <a:srgbClr val="231F20"/>
                </a:solidFill>
                <a:latin typeface="Arial Narrow"/>
                <a:cs typeface="Arial Narrow"/>
              </a:rPr>
              <a:t>encore</a:t>
            </a:r>
            <a:r>
              <a:rPr sz="2300" i="1" spc="-114" dirty="0">
                <a:solidFill>
                  <a:srgbClr val="231F20"/>
                </a:solidFill>
                <a:latin typeface="Arial Narrow"/>
                <a:cs typeface="Arial Narrow"/>
              </a:rPr>
              <a:t> </a:t>
            </a:r>
            <a:r>
              <a:rPr sz="2300" i="1" u="sng" spc="-20" dirty="0">
                <a:solidFill>
                  <a:srgbClr val="167C82"/>
                </a:solidFill>
                <a:uFill>
                  <a:solidFill>
                    <a:srgbClr val="167C82"/>
                  </a:solidFill>
                </a:uFill>
                <a:latin typeface="Arial Narrow"/>
                <a:cs typeface="Arial Narrow"/>
                <a:hlinkClick r:id="rId6"/>
              </a:rPr>
              <a:t>Google</a:t>
            </a:r>
            <a:r>
              <a:rPr sz="2300" i="1" spc="-20" dirty="0">
                <a:solidFill>
                  <a:srgbClr val="167C82"/>
                </a:solidFill>
                <a:latin typeface="Arial Narrow"/>
                <a:cs typeface="Arial Narrow"/>
              </a:rPr>
              <a:t> </a:t>
            </a:r>
            <a:r>
              <a:rPr sz="2300" i="1" u="sng" spc="-120" dirty="0">
                <a:solidFill>
                  <a:srgbClr val="167C82"/>
                </a:solidFill>
                <a:uFill>
                  <a:solidFill>
                    <a:srgbClr val="167C82"/>
                  </a:solidFill>
                </a:uFill>
                <a:latin typeface="Arial Narrow"/>
                <a:cs typeface="Arial Narrow"/>
                <a:hlinkClick r:id="rId6"/>
              </a:rPr>
              <a:t>Authenticator</a:t>
            </a:r>
            <a:r>
              <a:rPr sz="2300" i="1" spc="-70" dirty="0">
                <a:solidFill>
                  <a:srgbClr val="167C82"/>
                </a:solidFill>
                <a:latin typeface="Arial Narrow"/>
                <a:cs typeface="Arial Narrow"/>
                <a:hlinkClick r:id="rId6"/>
              </a:rPr>
              <a:t> </a:t>
            </a:r>
            <a:r>
              <a:rPr sz="2300" i="1" spc="-160" dirty="0">
                <a:solidFill>
                  <a:srgbClr val="231F20"/>
                </a:solidFill>
                <a:latin typeface="Arial Narrow"/>
                <a:cs typeface="Arial Narrow"/>
              </a:rPr>
              <a:t>vous</a:t>
            </a:r>
            <a:r>
              <a:rPr sz="2300" i="1" spc="-114" dirty="0">
                <a:solidFill>
                  <a:srgbClr val="231F20"/>
                </a:solidFill>
                <a:latin typeface="Arial Narrow"/>
                <a:cs typeface="Arial Narrow"/>
              </a:rPr>
              <a:t> </a:t>
            </a:r>
            <a:r>
              <a:rPr sz="2300" i="1" spc="-105" dirty="0">
                <a:solidFill>
                  <a:srgbClr val="231F20"/>
                </a:solidFill>
                <a:latin typeface="Arial Narrow"/>
                <a:cs typeface="Arial Narrow"/>
              </a:rPr>
              <a:t>permettent</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14" dirty="0">
                <a:solidFill>
                  <a:srgbClr val="231F20"/>
                </a:solidFill>
                <a:latin typeface="Arial Narrow"/>
                <a:cs typeface="Arial Narrow"/>
              </a:rPr>
              <a:t> </a:t>
            </a:r>
            <a:r>
              <a:rPr sz="2300" i="1" spc="-70" dirty="0">
                <a:solidFill>
                  <a:srgbClr val="231F20"/>
                </a:solidFill>
                <a:latin typeface="Arial Narrow"/>
                <a:cs typeface="Arial Narrow"/>
              </a:rPr>
              <a:t>simplifier</a:t>
            </a:r>
            <a:r>
              <a:rPr sz="2300" i="1" spc="-120" dirty="0">
                <a:solidFill>
                  <a:srgbClr val="231F20"/>
                </a:solidFill>
                <a:latin typeface="Arial Narrow"/>
                <a:cs typeface="Arial Narrow"/>
              </a:rPr>
              <a:t> </a:t>
            </a:r>
            <a:r>
              <a:rPr sz="2300" i="1" spc="-90" dirty="0">
                <a:solidFill>
                  <a:srgbClr val="231F20"/>
                </a:solidFill>
                <a:latin typeface="Arial Narrow"/>
                <a:cs typeface="Arial Narrow"/>
              </a:rPr>
              <a:t>l’utilisation</a:t>
            </a:r>
            <a:r>
              <a:rPr sz="2300" i="1" spc="-114"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14" dirty="0">
                <a:solidFill>
                  <a:srgbClr val="231F20"/>
                </a:solidFill>
                <a:latin typeface="Arial Narrow"/>
                <a:cs typeface="Arial Narrow"/>
              </a:rPr>
              <a:t> </a:t>
            </a:r>
            <a:r>
              <a:rPr sz="2300" i="1" spc="-90" dirty="0">
                <a:solidFill>
                  <a:srgbClr val="231F20"/>
                </a:solidFill>
                <a:latin typeface="Arial Narrow"/>
                <a:cs typeface="Arial Narrow"/>
              </a:rPr>
              <a:t>double</a:t>
            </a:r>
            <a:r>
              <a:rPr lang="fr-FR" sz="2300" i="1" spc="-90" dirty="0">
                <a:solidFill>
                  <a:srgbClr val="231F20"/>
                </a:solidFill>
                <a:latin typeface="Arial Narrow"/>
                <a:cs typeface="Arial Narrow"/>
              </a:rPr>
              <a:t> aut</a:t>
            </a:r>
            <a:r>
              <a:rPr lang="fr-FR" sz="2400" i="1" spc="-30" dirty="0">
                <a:solidFill>
                  <a:srgbClr val="231F20"/>
                </a:solidFill>
                <a:latin typeface="Arial Narrow"/>
                <a:cs typeface="Arial Narrow"/>
              </a:rPr>
              <a:t>henti</a:t>
            </a:r>
            <a:r>
              <a:rPr lang="fr-FR" sz="2400" i="1" dirty="0">
                <a:solidFill>
                  <a:srgbClr val="231F20"/>
                </a:solidFill>
                <a:latin typeface="Arial Narrow"/>
                <a:cs typeface="Arial Narrow"/>
              </a:rPr>
              <a:t>fi</a:t>
            </a:r>
            <a:r>
              <a:rPr lang="fr-FR" sz="2400" i="1" spc="-30" dirty="0">
                <a:solidFill>
                  <a:srgbClr val="231F20"/>
                </a:solidFill>
                <a:latin typeface="Arial Narrow"/>
                <a:cs typeface="Arial Narrow"/>
              </a:rPr>
              <a:t>catio</a:t>
            </a:r>
            <a:r>
              <a:rPr lang="fr-FR" sz="2400" i="1" spc="25" dirty="0">
                <a:solidFill>
                  <a:srgbClr val="231F20"/>
                </a:solidFill>
                <a:latin typeface="Arial Narrow"/>
                <a:cs typeface="Arial Narrow"/>
              </a:rPr>
              <a:t>n</a:t>
            </a:r>
            <a:r>
              <a:rPr lang="fr-FR" sz="2400" i="1" spc="-130" dirty="0">
                <a:solidFill>
                  <a:srgbClr val="231F20"/>
                </a:solidFill>
                <a:latin typeface="Arial Narrow"/>
                <a:cs typeface="Arial Narrow"/>
              </a:rPr>
              <a:t> </a:t>
            </a:r>
            <a:r>
              <a:rPr lang="fr-FR" sz="2400" i="1" spc="-120" dirty="0">
                <a:solidFill>
                  <a:srgbClr val="231F20"/>
                </a:solidFill>
                <a:latin typeface="Arial Narrow"/>
                <a:cs typeface="Arial Narrow"/>
              </a:rPr>
              <a:t>pour</a:t>
            </a:r>
            <a:r>
              <a:rPr lang="fr-FR" sz="2400" i="1" spc="-125" dirty="0">
                <a:solidFill>
                  <a:srgbClr val="231F20"/>
                </a:solidFill>
                <a:latin typeface="Arial Narrow"/>
                <a:cs typeface="Arial Narrow"/>
              </a:rPr>
              <a:t> </a:t>
            </a:r>
            <a:r>
              <a:rPr lang="fr-FR" sz="2400" i="1" spc="-160" dirty="0">
                <a:solidFill>
                  <a:srgbClr val="231F20"/>
                </a:solidFill>
                <a:latin typeface="Arial Narrow"/>
                <a:cs typeface="Arial Narrow"/>
              </a:rPr>
              <a:t>vos</a:t>
            </a:r>
            <a:r>
              <a:rPr lang="fr-FR" sz="2400" i="1" spc="-125" dirty="0">
                <a:solidFill>
                  <a:srgbClr val="231F20"/>
                </a:solidFill>
                <a:latin typeface="Arial Narrow"/>
                <a:cs typeface="Arial Narrow"/>
              </a:rPr>
              <a:t> </a:t>
            </a:r>
            <a:r>
              <a:rPr lang="fr-FR" sz="2400" i="1" spc="-140" dirty="0">
                <a:solidFill>
                  <a:srgbClr val="231F20"/>
                </a:solidFill>
                <a:latin typeface="Arial Narrow"/>
                <a:cs typeface="Arial Narrow"/>
              </a:rPr>
              <a:t>comptes</a:t>
            </a:r>
            <a:r>
              <a:rPr lang="fr-FR" sz="2400" i="1" spc="-125" dirty="0">
                <a:solidFill>
                  <a:srgbClr val="231F20"/>
                </a:solidFill>
                <a:latin typeface="Arial Narrow"/>
                <a:cs typeface="Arial Narrow"/>
              </a:rPr>
              <a:t> </a:t>
            </a:r>
            <a:r>
              <a:rPr lang="fr-FR" sz="2400" i="1" spc="-160" dirty="0">
                <a:solidFill>
                  <a:srgbClr val="231F20"/>
                </a:solidFill>
                <a:latin typeface="Arial Narrow"/>
                <a:cs typeface="Arial Narrow"/>
              </a:rPr>
              <a:t>en</a:t>
            </a:r>
            <a:r>
              <a:rPr lang="fr-FR" sz="2400" i="1" spc="-125" dirty="0">
                <a:solidFill>
                  <a:srgbClr val="231F20"/>
                </a:solidFill>
                <a:latin typeface="Arial Narrow"/>
                <a:cs typeface="Arial Narrow"/>
              </a:rPr>
              <a:t> </a:t>
            </a:r>
            <a:r>
              <a:rPr lang="fr-FR" sz="2400" i="1" spc="-105" dirty="0">
                <a:solidFill>
                  <a:srgbClr val="231F20"/>
                </a:solidFill>
                <a:latin typeface="Arial Narrow"/>
                <a:cs typeface="Arial Narrow"/>
              </a:rPr>
              <a:t>acceptant</a:t>
            </a:r>
            <a:r>
              <a:rPr lang="fr-FR" sz="2400" i="1" spc="-125" dirty="0">
                <a:solidFill>
                  <a:srgbClr val="231F20"/>
                </a:solidFill>
                <a:latin typeface="Arial Narrow"/>
                <a:cs typeface="Arial Narrow"/>
              </a:rPr>
              <a:t> </a:t>
            </a:r>
            <a:r>
              <a:rPr lang="fr-FR" sz="2400" i="1" spc="-150" dirty="0">
                <a:solidFill>
                  <a:srgbClr val="231F20"/>
                </a:solidFill>
                <a:latin typeface="Arial Narrow"/>
                <a:cs typeface="Arial Narrow"/>
              </a:rPr>
              <a:t>ou</a:t>
            </a:r>
            <a:r>
              <a:rPr lang="fr-FR" sz="2400" i="1" spc="-125" dirty="0">
                <a:solidFill>
                  <a:srgbClr val="231F20"/>
                </a:solidFill>
                <a:latin typeface="Arial Narrow"/>
                <a:cs typeface="Arial Narrow"/>
              </a:rPr>
              <a:t> </a:t>
            </a:r>
            <a:r>
              <a:rPr lang="fr-FR" sz="2400" i="1" spc="-155" dirty="0">
                <a:solidFill>
                  <a:srgbClr val="231F20"/>
                </a:solidFill>
                <a:latin typeface="Arial Narrow"/>
                <a:cs typeface="Arial Narrow"/>
              </a:rPr>
              <a:t>non</a:t>
            </a:r>
            <a:r>
              <a:rPr lang="fr-FR" sz="2400" i="1" spc="-125" dirty="0">
                <a:solidFill>
                  <a:srgbClr val="231F20"/>
                </a:solidFill>
                <a:latin typeface="Arial Narrow"/>
                <a:cs typeface="Arial Narrow"/>
              </a:rPr>
              <a:t> </a:t>
            </a:r>
            <a:r>
              <a:rPr lang="fr-FR" sz="2400" i="1" spc="-155" dirty="0">
                <a:solidFill>
                  <a:srgbClr val="231F20"/>
                </a:solidFill>
                <a:latin typeface="Arial Narrow"/>
                <a:cs typeface="Arial Narrow"/>
              </a:rPr>
              <a:t>une</a:t>
            </a:r>
            <a:r>
              <a:rPr lang="fr-FR" sz="2400" i="1" spc="-130" dirty="0">
                <a:solidFill>
                  <a:srgbClr val="231F20"/>
                </a:solidFill>
                <a:latin typeface="Arial Narrow"/>
                <a:cs typeface="Arial Narrow"/>
              </a:rPr>
              <a:t> </a:t>
            </a:r>
            <a:r>
              <a:rPr lang="fr-FR" sz="2400" i="1" spc="-10" dirty="0">
                <a:solidFill>
                  <a:srgbClr val="231F20"/>
                </a:solidFill>
                <a:latin typeface="Arial Narrow"/>
                <a:cs typeface="Arial Narrow"/>
              </a:rPr>
              <a:t>notification</a:t>
            </a:r>
            <a:endParaRPr lang="fr-FR" sz="2400" dirty="0"/>
          </a:p>
          <a:p>
            <a:pPr marL="4429760" marR="411480">
              <a:lnSpc>
                <a:spcPct val="106000"/>
              </a:lnSpc>
              <a:spcBef>
                <a:spcPts val="95"/>
              </a:spcBef>
            </a:pPr>
            <a:endParaRPr sz="2300" dirty="0">
              <a:latin typeface="Arial Narrow"/>
              <a:cs typeface="Arial Narrow"/>
            </a:endParaRPr>
          </a:p>
        </p:txBody>
      </p:sp>
      <p:sp>
        <p:nvSpPr>
          <p:cNvPr id="34" name="object 34"/>
          <p:cNvSpPr txBox="1"/>
          <p:nvPr/>
        </p:nvSpPr>
        <p:spPr>
          <a:xfrm>
            <a:off x="4560915" y="4952070"/>
            <a:ext cx="4331335" cy="398145"/>
          </a:xfrm>
          <a:prstGeom prst="rect">
            <a:avLst/>
          </a:prstGeom>
        </p:spPr>
        <p:txBody>
          <a:bodyPr vert="horz" wrap="square" lIns="0" tIns="13335" rIns="0" bIns="0" rtlCol="0">
            <a:spAutoFit/>
          </a:bodyPr>
          <a:lstStyle/>
          <a:p>
            <a:pPr marL="1490345">
              <a:lnSpc>
                <a:spcPts val="2330"/>
              </a:lnSpc>
              <a:spcBef>
                <a:spcPts val="105"/>
              </a:spcBef>
            </a:pPr>
            <a:r>
              <a:rPr sz="2300" i="1" spc="-95" dirty="0">
                <a:solidFill>
                  <a:srgbClr val="231F20"/>
                </a:solidFill>
                <a:latin typeface="Arial Narrow"/>
                <a:cs typeface="Arial Narrow"/>
              </a:rPr>
              <a:t>s’affichant</a:t>
            </a:r>
            <a:r>
              <a:rPr sz="2300" i="1" spc="-130"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2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téléphone.</a:t>
            </a:r>
            <a:endParaRPr sz="2300" dirty="0">
              <a:latin typeface="Arial Narrow"/>
              <a:cs typeface="Arial Narrow"/>
            </a:endParaRPr>
          </a:p>
          <a:p>
            <a:pPr marL="12700">
              <a:lnSpc>
                <a:spcPts val="590"/>
              </a:lnSpc>
            </a:pPr>
            <a:r>
              <a:rPr lang="fr-FR" sz="850" dirty="0">
                <a:solidFill>
                  <a:srgbClr val="231F20"/>
                </a:solidFill>
                <a:latin typeface="Calibri"/>
                <a:cs typeface="Calibri"/>
              </a:rPr>
              <a:t>Quelques</a:t>
            </a:r>
            <a:r>
              <a:rPr sz="850" spc="120" dirty="0">
                <a:solidFill>
                  <a:srgbClr val="231F20"/>
                </a:solidFill>
                <a:latin typeface="Calibri"/>
                <a:cs typeface="Calibri"/>
              </a:rPr>
              <a:t> </a:t>
            </a:r>
            <a:r>
              <a:rPr sz="850" spc="75" dirty="0">
                <a:solidFill>
                  <a:srgbClr val="231F20"/>
                </a:solidFill>
                <a:latin typeface="Calibri"/>
                <a:cs typeface="Calibri"/>
              </a:rPr>
              <a:t>services</a:t>
            </a:r>
            <a:endParaRPr sz="850" dirty="0">
              <a:latin typeface="Calibri"/>
              <a:cs typeface="Calibri"/>
            </a:endParaRPr>
          </a:p>
        </p:txBody>
      </p:sp>
      <p:sp>
        <p:nvSpPr>
          <p:cNvPr id="35" name="object 35"/>
          <p:cNvSpPr txBox="1"/>
          <p:nvPr/>
        </p:nvSpPr>
        <p:spPr>
          <a:xfrm>
            <a:off x="6039074" y="5695338"/>
            <a:ext cx="6889750" cy="377825"/>
          </a:xfrm>
          <a:prstGeom prst="rect">
            <a:avLst/>
          </a:prstGeom>
        </p:spPr>
        <p:txBody>
          <a:bodyPr vert="horz" wrap="square" lIns="0" tIns="13335" rIns="0" bIns="0" rtlCol="0">
            <a:spAutoFit/>
          </a:bodyPr>
          <a:lstStyle/>
          <a:p>
            <a:pPr marL="12700">
              <a:lnSpc>
                <a:spcPct val="100000"/>
              </a:lnSpc>
              <a:spcBef>
                <a:spcPts val="105"/>
              </a:spcBef>
            </a:pPr>
            <a:r>
              <a:rPr sz="2300" i="1" spc="-17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connectez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35" dirty="0">
                <a:solidFill>
                  <a:srgbClr val="231F20"/>
                </a:solidFill>
                <a:latin typeface="Arial Narrow"/>
                <a:cs typeface="Arial Narrow"/>
              </a:rPr>
              <a:t> depuis un </a:t>
            </a:r>
            <a:r>
              <a:rPr sz="2300" i="1" spc="-155" dirty="0">
                <a:solidFill>
                  <a:srgbClr val="231F20"/>
                </a:solidFill>
                <a:latin typeface="Arial Narrow"/>
                <a:cs typeface="Arial Narrow"/>
              </a:rPr>
              <a:t>nouvel</a:t>
            </a:r>
            <a:r>
              <a:rPr sz="2300" i="1" spc="-135" dirty="0">
                <a:solidFill>
                  <a:srgbClr val="231F20"/>
                </a:solidFill>
                <a:latin typeface="Arial Narrow"/>
                <a:cs typeface="Arial Narrow"/>
              </a:rPr>
              <a:t> </a:t>
            </a:r>
            <a:r>
              <a:rPr sz="2300" i="1" spc="-114" dirty="0">
                <a:solidFill>
                  <a:srgbClr val="231F20"/>
                </a:solidFill>
                <a:latin typeface="Arial Narrow"/>
                <a:cs typeface="Arial Narrow"/>
              </a:rPr>
              <a:t>appareil</a:t>
            </a:r>
            <a:r>
              <a:rPr sz="2300" i="1" spc="-135" dirty="0">
                <a:solidFill>
                  <a:srgbClr val="231F20"/>
                </a:solidFill>
                <a:latin typeface="Arial Narrow"/>
                <a:cs typeface="Arial Narrow"/>
              </a:rPr>
              <a:t> </a:t>
            </a:r>
            <a:r>
              <a:rPr sz="2300" i="1" spc="-150" dirty="0">
                <a:solidFill>
                  <a:srgbClr val="231F20"/>
                </a:solidFill>
                <a:latin typeface="Arial Narrow"/>
                <a:cs typeface="Arial Narrow"/>
              </a:rPr>
              <a:t>ou</a:t>
            </a:r>
            <a:r>
              <a:rPr sz="2300" i="1" spc="-135" dirty="0">
                <a:solidFill>
                  <a:srgbClr val="231F20"/>
                </a:solidFill>
                <a:latin typeface="Arial Narrow"/>
                <a:cs typeface="Arial Narrow"/>
              </a:rPr>
              <a:t> </a:t>
            </a:r>
            <a:r>
              <a:rPr sz="2300" i="1" spc="-60" dirty="0">
                <a:solidFill>
                  <a:srgbClr val="231F20"/>
                </a:solidFill>
                <a:latin typeface="Arial Narrow"/>
                <a:cs typeface="Arial Narrow"/>
              </a:rPr>
              <a:t>depuis</a:t>
            </a:r>
            <a:endParaRPr sz="2300" dirty="0">
              <a:latin typeface="Arial Narrow"/>
              <a:cs typeface="Arial Narrow"/>
            </a:endParaRPr>
          </a:p>
        </p:txBody>
      </p:sp>
      <p:sp>
        <p:nvSpPr>
          <p:cNvPr id="36" name="object 36"/>
          <p:cNvSpPr txBox="1"/>
          <p:nvPr/>
        </p:nvSpPr>
        <p:spPr>
          <a:xfrm>
            <a:off x="6039074" y="6066972"/>
            <a:ext cx="6904355" cy="377825"/>
          </a:xfrm>
          <a:prstGeom prst="rect">
            <a:avLst/>
          </a:prstGeom>
        </p:spPr>
        <p:txBody>
          <a:bodyPr vert="horz" wrap="square" lIns="0" tIns="13335" rIns="0" bIns="0" rtlCol="0">
            <a:spAutoFit/>
          </a:bodyPr>
          <a:lstStyle/>
          <a:p>
            <a:pPr marL="12700">
              <a:lnSpc>
                <a:spcPct val="100000"/>
              </a:lnSpc>
              <a:spcBef>
                <a:spcPts val="105"/>
              </a:spcBef>
            </a:pPr>
            <a:r>
              <a:rPr sz="2300" i="1" spc="-135" dirty="0">
                <a:solidFill>
                  <a:srgbClr val="231F20"/>
                </a:solidFill>
                <a:latin typeface="Arial Narrow"/>
                <a:cs typeface="Arial Narrow"/>
              </a:rPr>
              <a:t>un</a:t>
            </a:r>
            <a:r>
              <a:rPr sz="2300" i="1" spc="-110" dirty="0">
                <a:solidFill>
                  <a:srgbClr val="231F20"/>
                </a:solidFill>
                <a:latin typeface="Arial Narrow"/>
                <a:cs typeface="Arial Narrow"/>
              </a:rPr>
              <a:t> </a:t>
            </a:r>
            <a:r>
              <a:rPr sz="2300" i="1" spc="-155" dirty="0">
                <a:solidFill>
                  <a:srgbClr val="231F20"/>
                </a:solidFill>
                <a:latin typeface="Arial Narrow"/>
                <a:cs typeface="Arial Narrow"/>
              </a:rPr>
              <a:t>nouvel</a:t>
            </a:r>
            <a:r>
              <a:rPr sz="2300" i="1" spc="-110" dirty="0">
                <a:solidFill>
                  <a:srgbClr val="231F20"/>
                </a:solidFill>
                <a:latin typeface="Arial Narrow"/>
                <a:cs typeface="Arial Narrow"/>
              </a:rPr>
              <a:t> </a:t>
            </a:r>
            <a:r>
              <a:rPr sz="2300" i="1" spc="-145" dirty="0">
                <a:solidFill>
                  <a:srgbClr val="231F20"/>
                </a:solidFill>
                <a:latin typeface="Arial Narrow"/>
                <a:cs typeface="Arial Narrow"/>
              </a:rPr>
              <a:t>emplacement</a:t>
            </a:r>
            <a:r>
              <a:rPr sz="2300" i="1" spc="-105" dirty="0">
                <a:solidFill>
                  <a:srgbClr val="231F20"/>
                </a:solidFill>
                <a:latin typeface="Arial Narrow"/>
                <a:cs typeface="Arial Narrow"/>
              </a:rPr>
              <a:t> </a:t>
            </a:r>
            <a:r>
              <a:rPr sz="2300" i="1" spc="-150" dirty="0">
                <a:solidFill>
                  <a:srgbClr val="231F20"/>
                </a:solidFill>
                <a:latin typeface="Arial Narrow"/>
                <a:cs typeface="Arial Narrow"/>
              </a:rPr>
              <a:t>géographique,</a:t>
            </a:r>
            <a:r>
              <a:rPr sz="2300" i="1" spc="-11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05" dirty="0">
                <a:solidFill>
                  <a:srgbClr val="231F20"/>
                </a:solidFill>
                <a:latin typeface="Arial Narrow"/>
                <a:cs typeface="Arial Narrow"/>
              </a:rPr>
              <a:t> </a:t>
            </a:r>
            <a:r>
              <a:rPr sz="2300" i="1" spc="-140" dirty="0">
                <a:solidFill>
                  <a:srgbClr val="231F20"/>
                </a:solidFill>
                <a:latin typeface="Arial Narrow"/>
                <a:cs typeface="Arial Narrow"/>
              </a:rPr>
              <a:t>recevrez</a:t>
            </a:r>
            <a:r>
              <a:rPr sz="2300" i="1" spc="-11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05" dirty="0">
                <a:solidFill>
                  <a:srgbClr val="231F20"/>
                </a:solidFill>
                <a:latin typeface="Arial Narrow"/>
                <a:cs typeface="Arial Narrow"/>
              </a:rPr>
              <a:t> </a:t>
            </a:r>
            <a:r>
              <a:rPr sz="2300" i="1" spc="-80" dirty="0">
                <a:solidFill>
                  <a:srgbClr val="231F20"/>
                </a:solidFill>
                <a:latin typeface="Arial Narrow"/>
                <a:cs typeface="Arial Narrow"/>
              </a:rPr>
              <a:t>notification.</a:t>
            </a:r>
            <a:r>
              <a:rPr sz="2300" i="1" spc="-110" dirty="0">
                <a:solidFill>
                  <a:srgbClr val="231F20"/>
                </a:solidFill>
                <a:latin typeface="Arial Narrow"/>
                <a:cs typeface="Arial Narrow"/>
              </a:rPr>
              <a:t> </a:t>
            </a:r>
            <a:r>
              <a:rPr sz="2300" i="1" spc="-95" dirty="0">
                <a:solidFill>
                  <a:srgbClr val="231F20"/>
                </a:solidFill>
                <a:latin typeface="Arial Narrow"/>
                <a:cs typeface="Arial Narrow"/>
              </a:rPr>
              <a:t>Vous</a:t>
            </a:r>
            <a:endParaRPr sz="2300" dirty="0">
              <a:latin typeface="Arial Narrow"/>
              <a:cs typeface="Arial Narrow"/>
            </a:endParaRPr>
          </a:p>
        </p:txBody>
      </p:sp>
      <p:sp>
        <p:nvSpPr>
          <p:cNvPr id="37" name="object 37"/>
          <p:cNvSpPr txBox="1"/>
          <p:nvPr/>
        </p:nvSpPr>
        <p:spPr>
          <a:xfrm>
            <a:off x="6039074" y="6438606"/>
            <a:ext cx="7027545" cy="377825"/>
          </a:xfrm>
          <a:prstGeom prst="rect">
            <a:avLst/>
          </a:prstGeom>
        </p:spPr>
        <p:txBody>
          <a:bodyPr vert="horz" wrap="square" lIns="0" tIns="13335" rIns="0" bIns="0" rtlCol="0">
            <a:spAutoFit/>
          </a:bodyPr>
          <a:lstStyle/>
          <a:p>
            <a:pPr marL="12700">
              <a:lnSpc>
                <a:spcPct val="100000"/>
              </a:lnSpc>
              <a:spcBef>
                <a:spcPts val="105"/>
              </a:spcBef>
            </a:pPr>
            <a:r>
              <a:rPr sz="2300" i="1" spc="-165" dirty="0">
                <a:solidFill>
                  <a:srgbClr val="231F20"/>
                </a:solidFill>
                <a:latin typeface="Arial Narrow"/>
                <a:cs typeface="Arial Narrow"/>
              </a:rPr>
              <a:t>pouvez</a:t>
            </a:r>
            <a:r>
              <a:rPr sz="2300" i="1" spc="-125" dirty="0">
                <a:solidFill>
                  <a:srgbClr val="231F20"/>
                </a:solidFill>
                <a:latin typeface="Arial Narrow"/>
                <a:cs typeface="Arial Narrow"/>
              </a:rPr>
              <a:t> </a:t>
            </a:r>
            <a:r>
              <a:rPr sz="2300" i="1" spc="-90" dirty="0">
                <a:solidFill>
                  <a:srgbClr val="231F20"/>
                </a:solidFill>
                <a:latin typeface="Arial Narrow"/>
                <a:cs typeface="Arial Narrow"/>
              </a:rPr>
              <a:t>choisir</a:t>
            </a:r>
            <a:r>
              <a:rPr sz="2300" i="1" spc="-120" dirty="0">
                <a:solidFill>
                  <a:srgbClr val="231F20"/>
                </a:solidFill>
                <a:latin typeface="Arial Narrow"/>
                <a:cs typeface="Arial Narrow"/>
              </a:rPr>
              <a:t> </a:t>
            </a:r>
            <a:r>
              <a:rPr sz="2300" i="1" spc="-125" dirty="0">
                <a:solidFill>
                  <a:srgbClr val="231F20"/>
                </a:solidFill>
                <a:latin typeface="Arial Narrow"/>
                <a:cs typeface="Arial Narrow"/>
              </a:rPr>
              <a:t>d’autoriser </a:t>
            </a:r>
            <a:r>
              <a:rPr sz="2300" i="1" spc="-150" dirty="0">
                <a:solidFill>
                  <a:srgbClr val="231F20"/>
                </a:solidFill>
                <a:latin typeface="Arial Narrow"/>
                <a:cs typeface="Arial Narrow"/>
              </a:rPr>
              <a:t>ou</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refuser</a:t>
            </a:r>
            <a:r>
              <a:rPr sz="2300" i="1" spc="-120" dirty="0">
                <a:solidFill>
                  <a:srgbClr val="231F20"/>
                </a:solidFill>
                <a:latin typeface="Arial Narrow"/>
                <a:cs typeface="Arial Narrow"/>
              </a:rPr>
              <a:t> </a:t>
            </a:r>
            <a:r>
              <a:rPr sz="2300" i="1" spc="-155" dirty="0">
                <a:solidFill>
                  <a:srgbClr val="231F20"/>
                </a:solidFill>
                <a:latin typeface="Arial Narrow"/>
                <a:cs typeface="Arial Narrow"/>
              </a:rPr>
              <a:t>l’accès</a:t>
            </a:r>
            <a:r>
              <a:rPr sz="2300" i="1" spc="-125" dirty="0">
                <a:solidFill>
                  <a:srgbClr val="231F20"/>
                </a:solidFill>
                <a:latin typeface="Arial Narrow"/>
                <a:cs typeface="Arial Narrow"/>
              </a:rPr>
              <a:t> </a:t>
            </a:r>
            <a:r>
              <a:rPr sz="2300" i="1" dirty="0">
                <a:solidFill>
                  <a:srgbClr val="231F20"/>
                </a:solidFill>
                <a:latin typeface="Arial Narrow"/>
                <a:cs typeface="Arial Narrow"/>
              </a:rPr>
              <a:t>!</a:t>
            </a:r>
            <a:r>
              <a:rPr sz="2300" i="1" spc="-120" dirty="0">
                <a:solidFill>
                  <a:srgbClr val="231F20"/>
                </a:solidFill>
                <a:latin typeface="Arial Narrow"/>
                <a:cs typeface="Arial Narrow"/>
              </a:rPr>
              <a:t> </a:t>
            </a:r>
            <a:r>
              <a:rPr sz="2300" i="1" spc="-155" dirty="0">
                <a:solidFill>
                  <a:srgbClr val="231F20"/>
                </a:solidFill>
                <a:latin typeface="Arial Narrow"/>
                <a:cs typeface="Arial Narrow"/>
              </a:rPr>
              <a:t>Cette</a:t>
            </a:r>
            <a:r>
              <a:rPr sz="2300" i="1" spc="-120" dirty="0">
                <a:solidFill>
                  <a:srgbClr val="231F20"/>
                </a:solidFill>
                <a:latin typeface="Arial Narrow"/>
                <a:cs typeface="Arial Narrow"/>
              </a:rPr>
              <a:t> </a:t>
            </a:r>
            <a:r>
              <a:rPr sz="2300" i="1" spc="-90" dirty="0">
                <a:solidFill>
                  <a:srgbClr val="231F20"/>
                </a:solidFill>
                <a:latin typeface="Arial Narrow"/>
                <a:cs typeface="Arial Narrow"/>
              </a:rPr>
              <a:t>fonction</a:t>
            </a:r>
            <a:r>
              <a:rPr sz="2300" i="1" spc="-125" dirty="0">
                <a:solidFill>
                  <a:srgbClr val="231F20"/>
                </a:solidFill>
                <a:latin typeface="Arial Narrow"/>
                <a:cs typeface="Arial Narrow"/>
              </a:rPr>
              <a:t> </a:t>
            </a:r>
            <a:r>
              <a:rPr sz="2300" i="1" spc="-95" dirty="0">
                <a:solidFill>
                  <a:srgbClr val="231F20"/>
                </a:solidFill>
                <a:latin typeface="Arial Narrow"/>
                <a:cs typeface="Arial Narrow"/>
              </a:rPr>
              <a:t>informe</a:t>
            </a:r>
            <a:r>
              <a:rPr sz="2300" i="1" spc="-120" dirty="0">
                <a:solidFill>
                  <a:srgbClr val="231F20"/>
                </a:solidFill>
                <a:latin typeface="Arial Narrow"/>
                <a:cs typeface="Arial Narrow"/>
              </a:rPr>
              <a:t> </a:t>
            </a:r>
            <a:r>
              <a:rPr sz="2300" i="1" spc="-35" dirty="0">
                <a:solidFill>
                  <a:srgbClr val="231F20"/>
                </a:solidFill>
                <a:latin typeface="Arial Narrow"/>
                <a:cs typeface="Arial Narrow"/>
              </a:rPr>
              <a:t>aussi</a:t>
            </a:r>
            <a:endParaRPr sz="2300" dirty="0">
              <a:latin typeface="Arial Narrow"/>
              <a:cs typeface="Arial Narrow"/>
            </a:endParaRPr>
          </a:p>
        </p:txBody>
      </p:sp>
      <p:sp>
        <p:nvSpPr>
          <p:cNvPr id="38" name="object 38"/>
          <p:cNvSpPr txBox="1"/>
          <p:nvPr/>
        </p:nvSpPr>
        <p:spPr>
          <a:xfrm>
            <a:off x="6039074" y="6810240"/>
            <a:ext cx="6552565" cy="377825"/>
          </a:xfrm>
          <a:prstGeom prst="rect">
            <a:avLst/>
          </a:prstGeom>
        </p:spPr>
        <p:txBody>
          <a:bodyPr vert="horz" wrap="square" lIns="0" tIns="13335" rIns="0" bIns="0" rtlCol="0">
            <a:spAutoFit/>
          </a:bodyPr>
          <a:lstStyle/>
          <a:p>
            <a:pPr marL="12700">
              <a:lnSpc>
                <a:spcPct val="100000"/>
              </a:lnSpc>
              <a:spcBef>
                <a:spcPts val="105"/>
              </a:spcBef>
            </a:pPr>
            <a:r>
              <a:rPr sz="2300" i="1" spc="-90" dirty="0">
                <a:solidFill>
                  <a:srgbClr val="231F20"/>
                </a:solidFill>
                <a:latin typeface="Arial Narrow"/>
                <a:cs typeface="Arial Narrow"/>
              </a:rPr>
              <a:t>l’utilisateur</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tentatives</a:t>
            </a:r>
            <a:r>
              <a:rPr sz="2300" i="1" spc="-125" dirty="0">
                <a:solidFill>
                  <a:srgbClr val="231F20"/>
                </a:solidFill>
                <a:latin typeface="Arial Narrow"/>
                <a:cs typeface="Arial Narrow"/>
              </a:rPr>
              <a:t> </a:t>
            </a:r>
            <a:r>
              <a:rPr sz="2300" i="1" spc="-165" dirty="0">
                <a:solidFill>
                  <a:srgbClr val="231F20"/>
                </a:solidFill>
                <a:latin typeface="Arial Narrow"/>
                <a:cs typeface="Arial Narrow"/>
              </a:rPr>
              <a:t>d’accès</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150" dirty="0">
                <a:solidFill>
                  <a:srgbClr val="231F20"/>
                </a:solidFill>
                <a:latin typeface="Arial Narrow"/>
                <a:cs typeface="Arial Narrow"/>
              </a:rPr>
              <a:t>son</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25" dirty="0">
                <a:solidFill>
                  <a:srgbClr val="231F20"/>
                </a:solidFill>
                <a:latin typeface="Arial Narrow"/>
                <a:cs typeface="Arial Narrow"/>
              </a:rPr>
              <a:t> </a:t>
            </a:r>
            <a:r>
              <a:rPr sz="2300" i="1" spc="-105" dirty="0">
                <a:solidFill>
                  <a:srgbClr val="231F20"/>
                </a:solidFill>
                <a:latin typeface="Arial Narrow"/>
                <a:cs typeface="Arial Narrow"/>
              </a:rPr>
              <a:t>par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d’autres</a:t>
            </a:r>
            <a:r>
              <a:rPr sz="2300" i="1" spc="-125" dirty="0">
                <a:solidFill>
                  <a:srgbClr val="231F20"/>
                </a:solidFill>
                <a:latin typeface="Arial Narrow"/>
                <a:cs typeface="Arial Narrow"/>
              </a:rPr>
              <a:t> </a:t>
            </a:r>
            <a:r>
              <a:rPr sz="2300" i="1" spc="-100" dirty="0">
                <a:solidFill>
                  <a:srgbClr val="231F20"/>
                </a:solidFill>
                <a:latin typeface="Arial Narrow"/>
                <a:cs typeface="Arial Narrow"/>
              </a:rPr>
              <a:t>personnes.</a:t>
            </a:r>
            <a:endParaRPr sz="2300" dirty="0">
              <a:latin typeface="Arial Narrow"/>
              <a:cs typeface="Arial Narrow"/>
            </a:endParaRPr>
          </a:p>
        </p:txBody>
      </p:sp>
      <p:sp>
        <p:nvSpPr>
          <p:cNvPr id="39" name="object 39"/>
          <p:cNvSpPr txBox="1"/>
          <p:nvPr/>
        </p:nvSpPr>
        <p:spPr>
          <a:xfrm>
            <a:off x="6039074" y="7533696"/>
            <a:ext cx="6779895" cy="2255520"/>
          </a:xfrm>
          <a:prstGeom prst="rect">
            <a:avLst/>
          </a:prstGeom>
        </p:spPr>
        <p:txBody>
          <a:bodyPr vert="horz" wrap="square" lIns="0" tIns="12065" rIns="0" bIns="0" rtlCol="0">
            <a:spAutoFit/>
          </a:bodyPr>
          <a:lstStyle/>
          <a:p>
            <a:pPr marL="12700" marR="5080">
              <a:lnSpc>
                <a:spcPct val="106000"/>
              </a:lnSpc>
              <a:spcBef>
                <a:spcPts val="95"/>
              </a:spcBef>
            </a:pPr>
            <a:r>
              <a:rPr sz="2300" i="1" spc="-175" dirty="0">
                <a:solidFill>
                  <a:srgbClr val="231F20"/>
                </a:solidFill>
                <a:latin typeface="Arial Narrow"/>
                <a:cs typeface="Arial Narrow"/>
              </a:rPr>
              <a:t>Si</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55" dirty="0">
                <a:solidFill>
                  <a:srgbClr val="231F20"/>
                </a:solidFill>
                <a:latin typeface="Arial Narrow"/>
                <a:cs typeface="Arial Narrow"/>
              </a:rPr>
              <a:t>recevez</a:t>
            </a:r>
            <a:r>
              <a:rPr sz="2300" i="1" spc="-125" dirty="0">
                <a:solidFill>
                  <a:srgbClr val="231F20"/>
                </a:solidFill>
                <a:latin typeface="Arial Narrow"/>
                <a:cs typeface="Arial Narrow"/>
              </a:rPr>
              <a:t> </a:t>
            </a:r>
            <a:r>
              <a:rPr sz="2300" i="1" spc="-135" dirty="0">
                <a:solidFill>
                  <a:srgbClr val="231F20"/>
                </a:solidFill>
                <a:latin typeface="Arial Narrow"/>
                <a:cs typeface="Arial Narrow"/>
              </a:rPr>
              <a:t>un</a:t>
            </a:r>
            <a:r>
              <a:rPr sz="2300" i="1" spc="-130" dirty="0">
                <a:solidFill>
                  <a:srgbClr val="231F20"/>
                </a:solidFill>
                <a:latin typeface="Arial Narrow"/>
                <a:cs typeface="Arial Narrow"/>
              </a:rPr>
              <a:t> </a:t>
            </a:r>
            <a:r>
              <a:rPr sz="2300" i="1" spc="-145" dirty="0">
                <a:solidFill>
                  <a:srgbClr val="231F20"/>
                </a:solidFill>
                <a:latin typeface="Arial Narrow"/>
                <a:cs typeface="Arial Narrow"/>
              </a:rPr>
              <a:t>code</a:t>
            </a:r>
            <a:r>
              <a:rPr sz="2300" i="1" spc="-125" dirty="0">
                <a:solidFill>
                  <a:srgbClr val="231F20"/>
                </a:solidFill>
                <a:latin typeface="Arial Narrow"/>
                <a:cs typeface="Arial Narrow"/>
              </a:rPr>
              <a:t> </a:t>
            </a:r>
            <a:r>
              <a:rPr sz="2300" i="1" spc="-100" dirty="0">
                <a:solidFill>
                  <a:srgbClr val="231F20"/>
                </a:solidFill>
                <a:latin typeface="Arial Narrow"/>
                <a:cs typeface="Arial Narrow"/>
              </a:rPr>
              <a:t>d’authentification</a:t>
            </a:r>
            <a:r>
              <a:rPr sz="2300" i="1" spc="-13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90" dirty="0">
                <a:solidFill>
                  <a:srgbClr val="231F20"/>
                </a:solidFill>
                <a:latin typeface="Arial Narrow"/>
                <a:cs typeface="Arial Narrow"/>
              </a:rPr>
              <a:t>n’avez</a:t>
            </a:r>
            <a:r>
              <a:rPr sz="2300" i="1" spc="-130"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25" dirty="0">
                <a:solidFill>
                  <a:srgbClr val="231F20"/>
                </a:solidFill>
                <a:latin typeface="Arial Narrow"/>
                <a:cs typeface="Arial Narrow"/>
              </a:rPr>
              <a:t> </a:t>
            </a:r>
            <a:r>
              <a:rPr sz="2300" i="1" spc="-10" dirty="0">
                <a:solidFill>
                  <a:srgbClr val="231F20"/>
                </a:solidFill>
                <a:latin typeface="Arial Narrow"/>
                <a:cs typeface="Arial Narrow"/>
              </a:rPr>
              <a:t>demandé </a:t>
            </a:r>
            <a:r>
              <a:rPr sz="2300" i="1" spc="-120" dirty="0">
                <a:solidFill>
                  <a:srgbClr val="231F20"/>
                </a:solidFill>
                <a:latin typeface="Arial Narrow"/>
                <a:cs typeface="Arial Narrow"/>
              </a:rPr>
              <a:t>(par</a:t>
            </a:r>
            <a:r>
              <a:rPr sz="2300" i="1" spc="-140" dirty="0">
                <a:solidFill>
                  <a:srgbClr val="231F20"/>
                </a:solidFill>
                <a:latin typeface="Arial Narrow"/>
                <a:cs typeface="Arial Narrow"/>
              </a:rPr>
              <a:t> </a:t>
            </a:r>
            <a:r>
              <a:rPr sz="2300" i="1" spc="-170" dirty="0">
                <a:solidFill>
                  <a:srgbClr val="231F20"/>
                </a:solidFill>
                <a:latin typeface="Arial Narrow"/>
                <a:cs typeface="Arial Narrow"/>
              </a:rPr>
              <a:t>exemple,</a:t>
            </a:r>
            <a:r>
              <a:rPr sz="2300" i="1" spc="-135" dirty="0">
                <a:solidFill>
                  <a:srgbClr val="231F20"/>
                </a:solidFill>
                <a:latin typeface="Arial Narrow"/>
                <a:cs typeface="Arial Narrow"/>
              </a:rPr>
              <a:t> </a:t>
            </a:r>
            <a:r>
              <a:rPr sz="2300" i="1" spc="-65" dirty="0">
                <a:solidFill>
                  <a:srgbClr val="231F20"/>
                </a:solidFill>
                <a:latin typeface="Arial Narrow"/>
                <a:cs typeface="Arial Narrow"/>
              </a:rPr>
              <a:t>si</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ne</a:t>
            </a:r>
            <a:r>
              <a:rPr sz="2300" i="1" spc="-135" dirty="0">
                <a:solidFill>
                  <a:srgbClr val="231F20"/>
                </a:solidFill>
                <a:latin typeface="Arial Narrow"/>
                <a:cs typeface="Arial Narrow"/>
              </a:rPr>
              <a:t> </a:t>
            </a:r>
            <a:r>
              <a:rPr sz="2300" i="1" spc="-180" dirty="0">
                <a:solidFill>
                  <a:srgbClr val="231F20"/>
                </a:solidFill>
                <a:latin typeface="Arial Narrow"/>
                <a:cs typeface="Arial Narrow"/>
              </a:rPr>
              <a:t>venez</a:t>
            </a:r>
            <a:r>
              <a:rPr sz="2300" i="1" spc="-135" dirty="0">
                <a:solidFill>
                  <a:srgbClr val="231F20"/>
                </a:solidFill>
                <a:latin typeface="Arial Narrow"/>
                <a:cs typeface="Arial Narrow"/>
              </a:rPr>
              <a:t> </a:t>
            </a:r>
            <a:r>
              <a:rPr sz="2300" i="1" spc="-140" dirty="0">
                <a:solidFill>
                  <a:srgbClr val="231F20"/>
                </a:solidFill>
                <a:latin typeface="Arial Narrow"/>
                <a:cs typeface="Arial Narrow"/>
              </a:rPr>
              <a:t>pas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90" dirty="0">
                <a:solidFill>
                  <a:srgbClr val="231F20"/>
                </a:solidFill>
                <a:latin typeface="Arial Narrow"/>
                <a:cs typeface="Arial Narrow"/>
              </a:rPr>
              <a:t>tenter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 dirty="0">
                <a:solidFill>
                  <a:srgbClr val="231F20"/>
                </a:solidFill>
                <a:latin typeface="Arial Narrow"/>
                <a:cs typeface="Arial Narrow"/>
              </a:rPr>
              <a:t>votre </a:t>
            </a:r>
            <a:r>
              <a:rPr sz="2300" i="1" spc="-145"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quelqu’un</a:t>
            </a:r>
            <a:r>
              <a:rPr sz="2300" i="1" spc="-130" dirty="0">
                <a:solidFill>
                  <a:srgbClr val="231F20"/>
                </a:solidFill>
                <a:latin typeface="Arial Narrow"/>
                <a:cs typeface="Arial Narrow"/>
              </a:rPr>
              <a:t> </a:t>
            </a:r>
            <a:r>
              <a:rPr sz="2300" i="1" spc="-140" dirty="0">
                <a:solidFill>
                  <a:srgbClr val="231F20"/>
                </a:solidFill>
                <a:latin typeface="Arial Narrow"/>
                <a:cs typeface="Arial Narrow"/>
              </a:rPr>
              <a:t>d’autre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connaît </a:t>
            </a:r>
            <a:r>
              <a:rPr sz="2300" i="1" spc="-155" dirty="0">
                <a:solidFill>
                  <a:srgbClr val="231F20"/>
                </a:solidFill>
                <a:latin typeface="Arial Narrow"/>
                <a:cs typeface="Arial Narrow"/>
              </a:rPr>
              <a:t>sans</a:t>
            </a:r>
            <a:r>
              <a:rPr sz="2300" i="1" spc="-135" dirty="0">
                <a:solidFill>
                  <a:srgbClr val="231F20"/>
                </a:solidFill>
                <a:latin typeface="Arial Narrow"/>
                <a:cs typeface="Arial Narrow"/>
              </a:rPr>
              <a:t> </a:t>
            </a:r>
            <a:r>
              <a:rPr sz="2300" i="1" spc="-125" dirty="0">
                <a:solidFill>
                  <a:srgbClr val="231F20"/>
                </a:solidFill>
                <a:latin typeface="Arial Narrow"/>
                <a:cs typeface="Arial Narrow"/>
              </a:rPr>
              <a:t>doute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30" dirty="0">
                <a:solidFill>
                  <a:srgbClr val="231F20"/>
                </a:solidFill>
                <a:latin typeface="Arial Narrow"/>
                <a:cs typeface="Arial Narrow"/>
              </a:rPr>
              <a:t> </a:t>
            </a:r>
            <a:r>
              <a:rPr sz="2300" i="1" spc="-10" dirty="0">
                <a:solidFill>
                  <a:srgbClr val="231F20"/>
                </a:solidFill>
                <a:latin typeface="Arial Narrow"/>
                <a:cs typeface="Arial Narrow"/>
              </a:rPr>
              <a:t>tente </a:t>
            </a:r>
            <a:r>
              <a:rPr sz="2300" i="1" spc="-150" dirty="0">
                <a:solidFill>
                  <a:srgbClr val="231F20"/>
                </a:solidFill>
                <a:latin typeface="Arial Narrow"/>
                <a:cs typeface="Arial Narrow"/>
              </a:rPr>
              <a:t>d’accéder</a:t>
            </a:r>
            <a:r>
              <a:rPr sz="2300" i="1" spc="-14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05" dirty="0">
                <a:solidFill>
                  <a:srgbClr val="231F20"/>
                </a:solidFill>
                <a:latin typeface="Arial Narrow"/>
                <a:cs typeface="Arial Narrow"/>
              </a:rPr>
              <a:t>votre</a:t>
            </a:r>
            <a:r>
              <a:rPr sz="2300" i="1" spc="-135" dirty="0">
                <a:solidFill>
                  <a:srgbClr val="231F20"/>
                </a:solidFill>
                <a:latin typeface="Arial Narrow"/>
                <a:cs typeface="Arial Narrow"/>
              </a:rPr>
              <a:t> </a:t>
            </a:r>
            <a:r>
              <a:rPr sz="2300" i="1" spc="-140" dirty="0">
                <a:solidFill>
                  <a:srgbClr val="231F20"/>
                </a:solidFill>
                <a:latin typeface="Arial Narrow"/>
                <a:cs typeface="Arial Narrow"/>
              </a:rPr>
              <a:t>compte.</a:t>
            </a:r>
            <a:r>
              <a:rPr sz="2300" i="1" spc="-135" dirty="0">
                <a:solidFill>
                  <a:srgbClr val="231F20"/>
                </a:solidFill>
                <a:latin typeface="Arial Narrow"/>
                <a:cs typeface="Arial Narrow"/>
              </a:rPr>
              <a:t> </a:t>
            </a:r>
            <a:r>
              <a:rPr sz="2300" i="1" spc="-6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5" dirty="0">
                <a:solidFill>
                  <a:srgbClr val="231F20"/>
                </a:solidFill>
                <a:latin typeface="Arial Narrow"/>
                <a:cs typeface="Arial Narrow"/>
              </a:rPr>
              <a:t> </a:t>
            </a:r>
            <a:r>
              <a:rPr sz="2300" i="1" spc="-125" dirty="0">
                <a:solidFill>
                  <a:srgbClr val="231F20"/>
                </a:solidFill>
                <a:latin typeface="Arial Narrow"/>
                <a:cs typeface="Arial Narrow"/>
              </a:rPr>
              <a:t>conseillé</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se</a:t>
            </a:r>
            <a:r>
              <a:rPr sz="2300" i="1" spc="-135" dirty="0">
                <a:solidFill>
                  <a:srgbClr val="231F20"/>
                </a:solidFill>
                <a:latin typeface="Arial Narrow"/>
                <a:cs typeface="Arial Narrow"/>
              </a:rPr>
              <a:t> </a:t>
            </a:r>
            <a:r>
              <a:rPr sz="2300" i="1" spc="-120" dirty="0">
                <a:solidFill>
                  <a:srgbClr val="231F20"/>
                </a:solidFill>
                <a:latin typeface="Arial Narrow"/>
                <a:cs typeface="Arial Narrow"/>
              </a:rPr>
              <a:t>connecter</a:t>
            </a:r>
            <a:r>
              <a:rPr sz="2300" i="1" spc="-13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35" dirty="0">
                <a:solidFill>
                  <a:srgbClr val="231F20"/>
                </a:solidFill>
                <a:latin typeface="Arial Narrow"/>
                <a:cs typeface="Arial Narrow"/>
              </a:rPr>
              <a:t> </a:t>
            </a:r>
            <a:r>
              <a:rPr sz="2300" i="1" spc="-130" dirty="0">
                <a:solidFill>
                  <a:srgbClr val="231F20"/>
                </a:solidFill>
                <a:latin typeface="Arial Narrow"/>
                <a:cs typeface="Arial Narrow"/>
              </a:rPr>
              <a:t>compte</a:t>
            </a:r>
            <a:r>
              <a:rPr sz="2300" i="1" spc="-140" dirty="0">
                <a:solidFill>
                  <a:srgbClr val="231F20"/>
                </a:solidFill>
                <a:latin typeface="Arial Narrow"/>
                <a:cs typeface="Arial Narrow"/>
              </a:rPr>
              <a:t> </a:t>
            </a:r>
            <a:r>
              <a:rPr sz="2300" i="1" spc="-25" dirty="0">
                <a:solidFill>
                  <a:srgbClr val="231F20"/>
                </a:solidFill>
                <a:latin typeface="Arial Narrow"/>
                <a:cs typeface="Arial Narrow"/>
              </a:rPr>
              <a:t>dès </a:t>
            </a:r>
            <a:r>
              <a:rPr sz="2300" i="1" spc="-155" dirty="0">
                <a:solidFill>
                  <a:srgbClr val="231F20"/>
                </a:solidFill>
                <a:latin typeface="Arial Narrow"/>
                <a:cs typeface="Arial Narrow"/>
              </a:rPr>
              <a:t>que</a:t>
            </a:r>
            <a:r>
              <a:rPr sz="2300" i="1" spc="-145" dirty="0">
                <a:solidFill>
                  <a:srgbClr val="231F20"/>
                </a:solidFill>
                <a:latin typeface="Arial Narrow"/>
                <a:cs typeface="Arial Narrow"/>
              </a:rPr>
              <a:t> possible</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85" dirty="0">
                <a:solidFill>
                  <a:srgbClr val="231F20"/>
                </a:solidFill>
                <a:latin typeface="Arial Narrow"/>
                <a:cs typeface="Arial Narrow"/>
              </a:rPr>
              <a:t>modifier</a:t>
            </a:r>
            <a:r>
              <a:rPr sz="2300" i="1" spc="-14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75" dirty="0">
                <a:solidFill>
                  <a:srgbClr val="231F20"/>
                </a:solidFill>
                <a:latin typeface="Arial Narrow"/>
                <a:cs typeface="Arial Narrow"/>
              </a:rPr>
              <a:t>Si</a:t>
            </a:r>
            <a:r>
              <a:rPr sz="2300" i="1" spc="-14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4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5" dirty="0">
                <a:solidFill>
                  <a:srgbClr val="231F20"/>
                </a:solidFill>
                <a:latin typeface="Arial Narrow"/>
                <a:cs typeface="Arial Narrow"/>
              </a:rPr>
              <a:t> </a:t>
            </a:r>
            <a:r>
              <a:rPr sz="2300" i="1" spc="-10" dirty="0">
                <a:solidFill>
                  <a:srgbClr val="231F20"/>
                </a:solidFill>
                <a:latin typeface="Arial Narrow"/>
                <a:cs typeface="Arial Narrow"/>
              </a:rPr>
              <a:t>utilisé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d’autres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comptes,</a:t>
            </a:r>
            <a:r>
              <a:rPr sz="2300" i="1" spc="-130"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180" dirty="0">
                <a:solidFill>
                  <a:srgbClr val="231F20"/>
                </a:solidFill>
                <a:latin typeface="Arial Narrow"/>
                <a:cs typeface="Arial Narrow"/>
              </a:rPr>
              <a:t>devez</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40" dirty="0">
                <a:solidFill>
                  <a:srgbClr val="231F20"/>
                </a:solidFill>
                <a:latin typeface="Arial Narrow"/>
                <a:cs typeface="Arial Narrow"/>
              </a:rPr>
              <a:t>changer</a:t>
            </a:r>
            <a:r>
              <a:rPr sz="2300" i="1" spc="-12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0" dirty="0">
                <a:solidFill>
                  <a:srgbClr val="231F20"/>
                </a:solidFill>
                <a:latin typeface="Arial Narrow"/>
                <a:cs typeface="Arial Narrow"/>
              </a:rPr>
              <a:t> </a:t>
            </a:r>
            <a:r>
              <a:rPr sz="2300" i="1" spc="-145" dirty="0">
                <a:solidFill>
                  <a:srgbClr val="231F20"/>
                </a:solidFill>
                <a:latin typeface="Arial Narrow"/>
                <a:cs typeface="Arial Narrow"/>
              </a:rPr>
              <a:t>ces</a:t>
            </a:r>
            <a:r>
              <a:rPr sz="2300" i="1" spc="-125" dirty="0">
                <a:solidFill>
                  <a:srgbClr val="231F20"/>
                </a:solidFill>
                <a:latin typeface="Arial Narrow"/>
                <a:cs typeface="Arial Narrow"/>
              </a:rPr>
              <a:t> </a:t>
            </a:r>
            <a:r>
              <a:rPr sz="2300" i="1" spc="-140" dirty="0">
                <a:solidFill>
                  <a:srgbClr val="231F20"/>
                </a:solidFill>
                <a:latin typeface="Arial Narrow"/>
                <a:cs typeface="Arial Narrow"/>
              </a:rPr>
              <a:t>comptes</a:t>
            </a:r>
            <a:r>
              <a:rPr sz="2300" i="1" spc="-125" dirty="0">
                <a:solidFill>
                  <a:srgbClr val="231F20"/>
                </a:solidFill>
                <a:latin typeface="Arial Narrow"/>
                <a:cs typeface="Arial Narrow"/>
              </a:rPr>
              <a:t> </a:t>
            </a:r>
            <a:r>
              <a:rPr sz="2300" i="1" spc="-20" dirty="0">
                <a:solidFill>
                  <a:srgbClr val="231F20"/>
                </a:solidFill>
                <a:latin typeface="Arial Narrow"/>
                <a:cs typeface="Arial Narrow"/>
              </a:rPr>
              <a:t>également.</a:t>
            </a:r>
            <a:endParaRPr sz="2300" dirty="0">
              <a:latin typeface="Arial Narrow"/>
              <a:cs typeface="Arial Narrow"/>
            </a:endParaRPr>
          </a:p>
        </p:txBody>
      </p:sp>
      <p:sp>
        <p:nvSpPr>
          <p:cNvPr id="40" name="object 40"/>
          <p:cNvSpPr txBox="1"/>
          <p:nvPr/>
        </p:nvSpPr>
        <p:spPr>
          <a:xfrm>
            <a:off x="13976401" y="4987120"/>
            <a:ext cx="5218430" cy="3687445"/>
          </a:xfrm>
          <a:prstGeom prst="rect">
            <a:avLst/>
          </a:prstGeom>
        </p:spPr>
        <p:txBody>
          <a:bodyPr vert="horz" wrap="square" lIns="0" tIns="32384" rIns="0" bIns="0" rtlCol="0">
            <a:spAutoFit/>
          </a:bodyPr>
          <a:lstStyle/>
          <a:p>
            <a:pPr marL="12700" marR="609600">
              <a:lnSpc>
                <a:spcPts val="2690"/>
              </a:lnSpc>
              <a:spcBef>
                <a:spcPts val="254"/>
              </a:spcBef>
            </a:pPr>
            <a:r>
              <a:rPr sz="2300" dirty="0">
                <a:solidFill>
                  <a:srgbClr val="231F20"/>
                </a:solidFill>
                <a:latin typeface="Calibri"/>
                <a:cs typeface="Calibri"/>
              </a:rPr>
              <a:t>Vous</a:t>
            </a:r>
            <a:r>
              <a:rPr sz="2300" spc="100" dirty="0">
                <a:solidFill>
                  <a:srgbClr val="231F20"/>
                </a:solidFill>
                <a:latin typeface="Calibri"/>
                <a:cs typeface="Calibri"/>
              </a:rPr>
              <a:t> </a:t>
            </a:r>
            <a:r>
              <a:rPr sz="2300" dirty="0">
                <a:solidFill>
                  <a:srgbClr val="231F20"/>
                </a:solidFill>
                <a:latin typeface="Calibri"/>
                <a:cs typeface="Calibri"/>
              </a:rPr>
              <a:t>pouvez</a:t>
            </a:r>
            <a:r>
              <a:rPr sz="2300" spc="100" dirty="0">
                <a:solidFill>
                  <a:srgbClr val="231F20"/>
                </a:solidFill>
                <a:latin typeface="Calibri"/>
                <a:cs typeface="Calibri"/>
              </a:rPr>
              <a:t> </a:t>
            </a:r>
            <a:r>
              <a:rPr sz="2300" dirty="0">
                <a:solidFill>
                  <a:srgbClr val="231F20"/>
                </a:solidFill>
                <a:latin typeface="Calibri"/>
                <a:cs typeface="Calibri"/>
              </a:rPr>
              <a:t>faire</a:t>
            </a:r>
            <a:r>
              <a:rPr sz="2300" spc="100" dirty="0">
                <a:solidFill>
                  <a:srgbClr val="231F20"/>
                </a:solidFill>
                <a:latin typeface="Calibri"/>
                <a:cs typeface="Calibri"/>
              </a:rPr>
              <a:t> </a:t>
            </a:r>
            <a:r>
              <a:rPr sz="2300" dirty="0">
                <a:solidFill>
                  <a:srgbClr val="231F20"/>
                </a:solidFill>
                <a:latin typeface="Calibri"/>
                <a:cs typeface="Calibri"/>
              </a:rPr>
              <a:t>une</a:t>
            </a:r>
            <a:r>
              <a:rPr sz="2300" spc="100" dirty="0">
                <a:solidFill>
                  <a:srgbClr val="231F20"/>
                </a:solidFill>
                <a:latin typeface="Calibri"/>
                <a:cs typeface="Calibri"/>
              </a:rPr>
              <a:t> </a:t>
            </a:r>
            <a:r>
              <a:rPr sz="2300" spc="-10" dirty="0">
                <a:solidFill>
                  <a:srgbClr val="231F20"/>
                </a:solidFill>
                <a:latin typeface="Calibri"/>
                <a:cs typeface="Calibri"/>
              </a:rPr>
              <a:t>démonstration </a:t>
            </a:r>
            <a:r>
              <a:rPr sz="2300" spc="65" dirty="0">
                <a:solidFill>
                  <a:srgbClr val="231F20"/>
                </a:solidFill>
                <a:latin typeface="Calibri"/>
                <a:cs typeface="Calibri"/>
              </a:rPr>
              <a:t>sur</a:t>
            </a:r>
            <a:r>
              <a:rPr sz="2300" spc="100" dirty="0">
                <a:solidFill>
                  <a:srgbClr val="231F20"/>
                </a:solidFill>
                <a:latin typeface="Calibri"/>
                <a:cs typeface="Calibri"/>
              </a:rPr>
              <a:t> </a:t>
            </a:r>
            <a:r>
              <a:rPr sz="2300" dirty="0">
                <a:solidFill>
                  <a:srgbClr val="231F20"/>
                </a:solidFill>
                <a:latin typeface="Calibri"/>
                <a:cs typeface="Calibri"/>
              </a:rPr>
              <a:t>comment</a:t>
            </a:r>
            <a:r>
              <a:rPr sz="2300" spc="100" dirty="0">
                <a:solidFill>
                  <a:srgbClr val="231F20"/>
                </a:solidFill>
                <a:latin typeface="Calibri"/>
                <a:cs typeface="Calibri"/>
              </a:rPr>
              <a:t> </a:t>
            </a:r>
            <a:r>
              <a:rPr sz="2300" dirty="0">
                <a:solidFill>
                  <a:srgbClr val="231F20"/>
                </a:solidFill>
                <a:latin typeface="Calibri"/>
                <a:cs typeface="Calibri"/>
              </a:rPr>
              <a:t>activer</a:t>
            </a:r>
            <a:r>
              <a:rPr sz="2300" spc="105" dirty="0">
                <a:solidFill>
                  <a:srgbClr val="231F20"/>
                </a:solidFill>
                <a:latin typeface="Calibri"/>
                <a:cs typeface="Calibri"/>
              </a:rPr>
              <a:t> </a:t>
            </a:r>
            <a:r>
              <a:rPr sz="2300" spc="100" dirty="0">
                <a:solidFill>
                  <a:srgbClr val="231F20"/>
                </a:solidFill>
                <a:latin typeface="Calibri"/>
                <a:cs typeface="Calibri"/>
              </a:rPr>
              <a:t>la </a:t>
            </a:r>
            <a:r>
              <a:rPr sz="2300" spc="-10" dirty="0">
                <a:solidFill>
                  <a:srgbClr val="231F20"/>
                </a:solidFill>
                <a:latin typeface="Calibri"/>
                <a:cs typeface="Calibri"/>
              </a:rPr>
              <a:t>double</a:t>
            </a:r>
            <a:endParaRPr sz="2300" dirty="0">
              <a:latin typeface="Calibri"/>
              <a:cs typeface="Calibri"/>
            </a:endParaRPr>
          </a:p>
          <a:p>
            <a:pPr marL="12700">
              <a:lnSpc>
                <a:spcPts val="2585"/>
              </a:lnSpc>
            </a:pPr>
            <a:r>
              <a:rPr sz="2300" spc="45" dirty="0">
                <a:solidFill>
                  <a:srgbClr val="231F20"/>
                </a:solidFill>
                <a:latin typeface="Calibri"/>
                <a:cs typeface="Calibri"/>
              </a:rPr>
              <a:t>authentification</a:t>
            </a:r>
            <a:r>
              <a:rPr sz="2300" dirty="0">
                <a:solidFill>
                  <a:srgbClr val="231F20"/>
                </a:solidFill>
                <a:latin typeface="Calibri"/>
                <a:cs typeface="Calibri"/>
              </a:rPr>
              <a:t> </a:t>
            </a:r>
            <a:r>
              <a:rPr sz="2300" spc="65" dirty="0">
                <a:solidFill>
                  <a:srgbClr val="231F20"/>
                </a:solidFill>
                <a:latin typeface="Calibri"/>
                <a:cs typeface="Calibri"/>
              </a:rPr>
              <a:t>sur</a:t>
            </a:r>
            <a:r>
              <a:rPr sz="2300" dirty="0">
                <a:solidFill>
                  <a:srgbClr val="231F20"/>
                </a:solidFill>
                <a:latin typeface="Calibri"/>
                <a:cs typeface="Calibri"/>
              </a:rPr>
              <a:t> </a:t>
            </a:r>
            <a:r>
              <a:rPr sz="2300" spc="50" dirty="0">
                <a:solidFill>
                  <a:srgbClr val="231F20"/>
                </a:solidFill>
                <a:latin typeface="Calibri"/>
                <a:cs typeface="Calibri"/>
              </a:rPr>
              <a:t>Instagram,</a:t>
            </a:r>
            <a:r>
              <a:rPr sz="2300" dirty="0">
                <a:solidFill>
                  <a:srgbClr val="231F20"/>
                </a:solidFill>
                <a:latin typeface="Calibri"/>
                <a:cs typeface="Calibri"/>
              </a:rPr>
              <a:t> </a:t>
            </a:r>
            <a:r>
              <a:rPr sz="2300" spc="-10" dirty="0">
                <a:solidFill>
                  <a:srgbClr val="231F20"/>
                </a:solidFill>
                <a:latin typeface="Calibri"/>
                <a:cs typeface="Calibri"/>
              </a:rPr>
              <a:t>Facebook,</a:t>
            </a:r>
            <a:endParaRPr sz="2300" dirty="0">
              <a:latin typeface="Calibri"/>
              <a:cs typeface="Calibri"/>
            </a:endParaRPr>
          </a:p>
          <a:p>
            <a:pPr marL="12700">
              <a:lnSpc>
                <a:spcPts val="2725"/>
              </a:lnSpc>
            </a:pPr>
            <a:r>
              <a:rPr sz="2300" spc="55" dirty="0">
                <a:solidFill>
                  <a:srgbClr val="231F20"/>
                </a:solidFill>
                <a:latin typeface="Calibri"/>
                <a:cs typeface="Calibri"/>
              </a:rPr>
              <a:t>Gmail,</a:t>
            </a:r>
            <a:r>
              <a:rPr sz="2300" spc="70" dirty="0">
                <a:solidFill>
                  <a:srgbClr val="231F20"/>
                </a:solidFill>
                <a:latin typeface="Calibri"/>
                <a:cs typeface="Calibri"/>
              </a:rPr>
              <a:t> </a:t>
            </a:r>
            <a:r>
              <a:rPr sz="2300" dirty="0">
                <a:solidFill>
                  <a:srgbClr val="231F20"/>
                </a:solidFill>
                <a:latin typeface="Calibri"/>
                <a:cs typeface="Calibri"/>
              </a:rPr>
              <a:t>Outlook,</a:t>
            </a:r>
            <a:r>
              <a:rPr sz="2300" spc="70" dirty="0">
                <a:solidFill>
                  <a:srgbClr val="231F20"/>
                </a:solidFill>
                <a:latin typeface="Calibri"/>
                <a:cs typeface="Calibri"/>
              </a:rPr>
              <a:t> </a:t>
            </a:r>
            <a:r>
              <a:rPr sz="2300" spc="65" dirty="0">
                <a:solidFill>
                  <a:srgbClr val="231F20"/>
                </a:solidFill>
                <a:latin typeface="Calibri"/>
                <a:cs typeface="Calibri"/>
              </a:rPr>
              <a:t>Snapchat</a:t>
            </a:r>
            <a:r>
              <a:rPr sz="2300" spc="70" dirty="0">
                <a:solidFill>
                  <a:srgbClr val="231F20"/>
                </a:solidFill>
                <a:latin typeface="Calibri"/>
                <a:cs typeface="Calibri"/>
              </a:rPr>
              <a:t> </a:t>
            </a:r>
            <a:r>
              <a:rPr sz="2300" dirty="0">
                <a:solidFill>
                  <a:srgbClr val="231F20"/>
                </a:solidFill>
                <a:latin typeface="Calibri"/>
                <a:cs typeface="Calibri"/>
              </a:rPr>
              <a:t>ou</a:t>
            </a:r>
            <a:r>
              <a:rPr sz="2300" spc="70" dirty="0">
                <a:solidFill>
                  <a:srgbClr val="231F20"/>
                </a:solidFill>
                <a:latin typeface="Calibri"/>
                <a:cs typeface="Calibri"/>
              </a:rPr>
              <a:t> </a:t>
            </a:r>
            <a:r>
              <a:rPr sz="2300" dirty="0">
                <a:solidFill>
                  <a:srgbClr val="231F20"/>
                </a:solidFill>
                <a:latin typeface="Calibri"/>
                <a:cs typeface="Calibri"/>
              </a:rPr>
              <a:t>TikTok</a:t>
            </a:r>
            <a:r>
              <a:rPr sz="2300" spc="70"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12700" marR="313055">
              <a:lnSpc>
                <a:spcPct val="106000"/>
              </a:lnSpc>
              <a:spcBef>
                <a:spcPts val="425"/>
              </a:spcBef>
            </a:pPr>
            <a:r>
              <a:rPr sz="2300" i="1" u="heavy" spc="-100" dirty="0">
                <a:solidFill>
                  <a:srgbClr val="205E9E"/>
                </a:solidFill>
                <a:uFill>
                  <a:solidFill>
                    <a:srgbClr val="205E9E"/>
                  </a:solidFill>
                </a:uFill>
                <a:latin typeface="Arial Narrow"/>
                <a:cs typeface="Arial Narrow"/>
                <a:hlinkClick r:id="rId7"/>
              </a:rPr>
              <a:t>Authentification</a:t>
            </a:r>
            <a:r>
              <a:rPr sz="2300" i="1" u="heavy" spc="-125" dirty="0">
                <a:solidFill>
                  <a:srgbClr val="205E9E"/>
                </a:solidFill>
                <a:uFill>
                  <a:solidFill>
                    <a:srgbClr val="205E9E"/>
                  </a:solidFill>
                </a:uFill>
                <a:latin typeface="Arial Narrow"/>
                <a:cs typeface="Arial Narrow"/>
                <a:hlinkClick r:id="rId7"/>
              </a:rPr>
              <a:t> </a:t>
            </a:r>
            <a:r>
              <a:rPr sz="2300" i="1" u="heavy" spc="-145" dirty="0">
                <a:solidFill>
                  <a:srgbClr val="205E9E"/>
                </a:solidFill>
                <a:uFill>
                  <a:solidFill>
                    <a:srgbClr val="205E9E"/>
                  </a:solidFill>
                </a:uFill>
                <a:latin typeface="Arial Narrow"/>
                <a:cs typeface="Arial Narrow"/>
                <a:hlinkClick r:id="rId7"/>
              </a:rPr>
              <a:t>à</a:t>
            </a:r>
            <a:r>
              <a:rPr sz="2300" i="1" u="heavy" spc="-125" dirty="0">
                <a:solidFill>
                  <a:srgbClr val="205E9E"/>
                </a:solidFill>
                <a:uFill>
                  <a:solidFill>
                    <a:srgbClr val="205E9E"/>
                  </a:solidFill>
                </a:uFill>
                <a:latin typeface="Arial Narrow"/>
                <a:cs typeface="Arial Narrow"/>
                <a:hlinkClick r:id="rId7"/>
              </a:rPr>
              <a:t> </a:t>
            </a:r>
            <a:r>
              <a:rPr sz="2300" i="1" u="heavy" spc="-150" dirty="0">
                <a:solidFill>
                  <a:srgbClr val="205E9E"/>
                </a:solidFill>
                <a:uFill>
                  <a:solidFill>
                    <a:srgbClr val="205E9E"/>
                  </a:solidFill>
                </a:uFill>
                <a:latin typeface="Arial Narrow"/>
                <a:cs typeface="Arial Narrow"/>
                <a:hlinkClick r:id="rId7"/>
              </a:rPr>
              <a:t>deux</a:t>
            </a:r>
            <a:r>
              <a:rPr sz="2300" i="1" u="heavy" spc="-120" dirty="0">
                <a:solidFill>
                  <a:srgbClr val="205E9E"/>
                </a:solidFill>
                <a:uFill>
                  <a:solidFill>
                    <a:srgbClr val="205E9E"/>
                  </a:solidFill>
                </a:uFill>
                <a:latin typeface="Arial Narrow"/>
                <a:cs typeface="Arial Narrow"/>
                <a:hlinkClick r:id="rId7"/>
              </a:rPr>
              <a:t> </a:t>
            </a:r>
            <a:r>
              <a:rPr sz="2300" i="1" u="heavy" spc="-100" dirty="0">
                <a:solidFill>
                  <a:srgbClr val="205E9E"/>
                </a:solidFill>
                <a:uFill>
                  <a:solidFill>
                    <a:srgbClr val="205E9E"/>
                  </a:solidFill>
                </a:uFill>
                <a:latin typeface="Arial Narrow"/>
                <a:cs typeface="Arial Narrow"/>
                <a:hlinkClick r:id="rId7"/>
              </a:rPr>
              <a:t>facteurs</a:t>
            </a:r>
            <a:r>
              <a:rPr sz="2300" i="1" u="heavy" spc="-125" dirty="0">
                <a:solidFill>
                  <a:srgbClr val="205E9E"/>
                </a:solidFill>
                <a:uFill>
                  <a:solidFill>
                    <a:srgbClr val="205E9E"/>
                  </a:solidFill>
                </a:uFill>
                <a:latin typeface="Arial Narrow"/>
                <a:cs typeface="Arial Narrow"/>
                <a:hlinkClick r:id="rId7"/>
              </a:rPr>
              <a:t> </a:t>
            </a:r>
            <a:r>
              <a:rPr sz="2300" i="1" u="heavy" spc="-105" dirty="0">
                <a:solidFill>
                  <a:srgbClr val="205E9E"/>
                </a:solidFill>
                <a:uFill>
                  <a:solidFill>
                    <a:srgbClr val="205E9E"/>
                  </a:solidFill>
                </a:uFill>
                <a:latin typeface="Arial Narrow"/>
                <a:cs typeface="Arial Narrow"/>
                <a:hlinkClick r:id="rId7"/>
              </a:rPr>
              <a:t>sur</a:t>
            </a:r>
            <a:r>
              <a:rPr sz="2300" i="1" u="heavy" spc="-120" dirty="0">
                <a:solidFill>
                  <a:srgbClr val="205E9E"/>
                </a:solidFill>
                <a:uFill>
                  <a:solidFill>
                    <a:srgbClr val="205E9E"/>
                  </a:solidFill>
                </a:uFill>
                <a:latin typeface="Arial Narrow"/>
                <a:cs typeface="Arial Narrow"/>
                <a:hlinkClick r:id="rId7"/>
              </a:rPr>
              <a:t> </a:t>
            </a:r>
            <a:r>
              <a:rPr sz="2300" i="1" u="heavy" spc="-10" dirty="0">
                <a:solidFill>
                  <a:srgbClr val="205E9E"/>
                </a:solidFill>
                <a:uFill>
                  <a:solidFill>
                    <a:srgbClr val="205E9E"/>
                  </a:solidFill>
                </a:uFill>
                <a:latin typeface="Arial Narrow"/>
                <a:cs typeface="Arial Narrow"/>
                <a:hlinkClick r:id="rId7"/>
              </a:rPr>
              <a:t>Instagram</a:t>
            </a:r>
            <a:r>
              <a:rPr sz="2300" i="1" spc="-10"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8"/>
              </a:rPr>
              <a:t>Authentification</a:t>
            </a:r>
            <a:r>
              <a:rPr sz="2300" i="1" u="heavy" spc="-125" dirty="0">
                <a:solidFill>
                  <a:srgbClr val="205E9E"/>
                </a:solidFill>
                <a:uFill>
                  <a:solidFill>
                    <a:srgbClr val="205E9E"/>
                  </a:solidFill>
                </a:uFill>
                <a:latin typeface="Arial Narrow"/>
                <a:cs typeface="Arial Narrow"/>
                <a:hlinkClick r:id="rId8"/>
              </a:rPr>
              <a:t> </a:t>
            </a:r>
            <a:r>
              <a:rPr sz="2300" i="1" u="heavy" spc="-145" dirty="0">
                <a:solidFill>
                  <a:srgbClr val="205E9E"/>
                </a:solidFill>
                <a:uFill>
                  <a:solidFill>
                    <a:srgbClr val="205E9E"/>
                  </a:solidFill>
                </a:uFill>
                <a:latin typeface="Arial Narrow"/>
                <a:cs typeface="Arial Narrow"/>
                <a:hlinkClick r:id="rId8"/>
              </a:rPr>
              <a:t>à</a:t>
            </a:r>
            <a:r>
              <a:rPr sz="2300" i="1" u="heavy" spc="-125" dirty="0">
                <a:solidFill>
                  <a:srgbClr val="205E9E"/>
                </a:solidFill>
                <a:uFill>
                  <a:solidFill>
                    <a:srgbClr val="205E9E"/>
                  </a:solidFill>
                </a:uFill>
                <a:latin typeface="Arial Narrow"/>
                <a:cs typeface="Arial Narrow"/>
                <a:hlinkClick r:id="rId8"/>
              </a:rPr>
              <a:t> </a:t>
            </a:r>
            <a:r>
              <a:rPr sz="2300" i="1" u="heavy" spc="-150" dirty="0">
                <a:solidFill>
                  <a:srgbClr val="205E9E"/>
                </a:solidFill>
                <a:uFill>
                  <a:solidFill>
                    <a:srgbClr val="205E9E"/>
                  </a:solidFill>
                </a:uFill>
                <a:latin typeface="Arial Narrow"/>
                <a:cs typeface="Arial Narrow"/>
                <a:hlinkClick r:id="rId8"/>
              </a:rPr>
              <a:t>deux</a:t>
            </a:r>
            <a:r>
              <a:rPr sz="2300" i="1" u="heavy" spc="-120" dirty="0">
                <a:solidFill>
                  <a:srgbClr val="205E9E"/>
                </a:solidFill>
                <a:uFill>
                  <a:solidFill>
                    <a:srgbClr val="205E9E"/>
                  </a:solidFill>
                </a:uFill>
                <a:latin typeface="Arial Narrow"/>
                <a:cs typeface="Arial Narrow"/>
                <a:hlinkClick r:id="rId8"/>
              </a:rPr>
              <a:t> </a:t>
            </a:r>
            <a:r>
              <a:rPr sz="2300" i="1" u="heavy" spc="-100" dirty="0">
                <a:solidFill>
                  <a:srgbClr val="205E9E"/>
                </a:solidFill>
                <a:uFill>
                  <a:solidFill>
                    <a:srgbClr val="205E9E"/>
                  </a:solidFill>
                </a:uFill>
                <a:latin typeface="Arial Narrow"/>
                <a:cs typeface="Arial Narrow"/>
                <a:hlinkClick r:id="rId8"/>
              </a:rPr>
              <a:t>facteurs</a:t>
            </a:r>
            <a:r>
              <a:rPr sz="2300" i="1" u="heavy" spc="-125" dirty="0">
                <a:solidFill>
                  <a:srgbClr val="205E9E"/>
                </a:solidFill>
                <a:uFill>
                  <a:solidFill>
                    <a:srgbClr val="205E9E"/>
                  </a:solidFill>
                </a:uFill>
                <a:latin typeface="Arial Narrow"/>
                <a:cs typeface="Arial Narrow"/>
                <a:hlinkClick r:id="rId8"/>
              </a:rPr>
              <a:t> </a:t>
            </a:r>
            <a:r>
              <a:rPr sz="2300" i="1" u="heavy" spc="-105" dirty="0">
                <a:solidFill>
                  <a:srgbClr val="205E9E"/>
                </a:solidFill>
                <a:uFill>
                  <a:solidFill>
                    <a:srgbClr val="205E9E"/>
                  </a:solidFill>
                </a:uFill>
                <a:latin typeface="Arial Narrow"/>
                <a:cs typeface="Arial Narrow"/>
                <a:hlinkClick r:id="rId8"/>
              </a:rPr>
              <a:t>sur</a:t>
            </a:r>
            <a:r>
              <a:rPr sz="2300" i="1" u="heavy" spc="-120" dirty="0">
                <a:solidFill>
                  <a:srgbClr val="205E9E"/>
                </a:solidFill>
                <a:uFill>
                  <a:solidFill>
                    <a:srgbClr val="205E9E"/>
                  </a:solidFill>
                </a:uFill>
                <a:latin typeface="Arial Narrow"/>
                <a:cs typeface="Arial Narrow"/>
                <a:hlinkClick r:id="rId8"/>
              </a:rPr>
              <a:t> </a:t>
            </a:r>
            <a:r>
              <a:rPr sz="2300" i="1" u="heavy" spc="-40" dirty="0">
                <a:solidFill>
                  <a:srgbClr val="205E9E"/>
                </a:solidFill>
                <a:uFill>
                  <a:solidFill>
                    <a:srgbClr val="205E9E"/>
                  </a:solidFill>
                </a:uFill>
                <a:latin typeface="Arial Narrow"/>
                <a:cs typeface="Arial Narrow"/>
                <a:hlinkClick r:id="rId8"/>
              </a:rPr>
              <a:t>Facebook</a:t>
            </a:r>
            <a:r>
              <a:rPr sz="2300" i="1" spc="-40"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9"/>
              </a:rPr>
              <a:t>Authentification</a:t>
            </a:r>
            <a:r>
              <a:rPr sz="2300" i="1" u="heavy" spc="-130" dirty="0">
                <a:solidFill>
                  <a:srgbClr val="205E9E"/>
                </a:solidFill>
                <a:uFill>
                  <a:solidFill>
                    <a:srgbClr val="205E9E"/>
                  </a:solidFill>
                </a:uFill>
                <a:latin typeface="Arial Narrow"/>
                <a:cs typeface="Arial Narrow"/>
                <a:hlinkClick r:id="rId9"/>
              </a:rPr>
              <a:t> </a:t>
            </a:r>
            <a:r>
              <a:rPr sz="2300" i="1" u="heavy" spc="-160" dirty="0">
                <a:solidFill>
                  <a:srgbClr val="205E9E"/>
                </a:solidFill>
                <a:uFill>
                  <a:solidFill>
                    <a:srgbClr val="205E9E"/>
                  </a:solidFill>
                </a:uFill>
                <a:latin typeface="Arial Narrow"/>
                <a:cs typeface="Arial Narrow"/>
                <a:hlinkClick r:id="rId9"/>
              </a:rPr>
              <a:t>en</a:t>
            </a:r>
            <a:r>
              <a:rPr sz="2300" i="1" u="heavy" spc="-130" dirty="0">
                <a:solidFill>
                  <a:srgbClr val="205E9E"/>
                </a:solidFill>
                <a:uFill>
                  <a:solidFill>
                    <a:srgbClr val="205E9E"/>
                  </a:solidFill>
                </a:uFill>
                <a:latin typeface="Arial Narrow"/>
                <a:cs typeface="Arial Narrow"/>
                <a:hlinkClick r:id="rId9"/>
              </a:rPr>
              <a:t> </a:t>
            </a:r>
            <a:r>
              <a:rPr sz="2300" i="1" u="heavy" spc="-150" dirty="0">
                <a:solidFill>
                  <a:srgbClr val="205E9E"/>
                </a:solidFill>
                <a:uFill>
                  <a:solidFill>
                    <a:srgbClr val="205E9E"/>
                  </a:solidFill>
                </a:uFill>
                <a:latin typeface="Arial Narrow"/>
                <a:cs typeface="Arial Narrow"/>
                <a:hlinkClick r:id="rId9"/>
              </a:rPr>
              <a:t>deux</a:t>
            </a:r>
            <a:r>
              <a:rPr sz="2300" i="1" u="heavy" spc="-125" dirty="0">
                <a:solidFill>
                  <a:srgbClr val="205E9E"/>
                </a:solidFill>
                <a:uFill>
                  <a:solidFill>
                    <a:srgbClr val="205E9E"/>
                  </a:solidFill>
                </a:uFill>
                <a:latin typeface="Arial Narrow"/>
                <a:cs typeface="Arial Narrow"/>
                <a:hlinkClick r:id="rId9"/>
              </a:rPr>
              <a:t> </a:t>
            </a:r>
            <a:r>
              <a:rPr sz="2300" i="1" u="heavy" spc="-135" dirty="0">
                <a:solidFill>
                  <a:srgbClr val="205E9E"/>
                </a:solidFill>
                <a:uFill>
                  <a:solidFill>
                    <a:srgbClr val="205E9E"/>
                  </a:solidFill>
                </a:uFill>
                <a:latin typeface="Arial Narrow"/>
                <a:cs typeface="Arial Narrow"/>
                <a:hlinkClick r:id="rId9"/>
              </a:rPr>
              <a:t>étapes</a:t>
            </a:r>
            <a:r>
              <a:rPr sz="2300" i="1" u="heavy" spc="-130" dirty="0">
                <a:solidFill>
                  <a:srgbClr val="205E9E"/>
                </a:solidFill>
                <a:uFill>
                  <a:solidFill>
                    <a:srgbClr val="205E9E"/>
                  </a:solidFill>
                </a:uFill>
                <a:latin typeface="Arial Narrow"/>
                <a:cs typeface="Arial Narrow"/>
                <a:hlinkClick r:id="rId9"/>
              </a:rPr>
              <a:t> </a:t>
            </a:r>
            <a:r>
              <a:rPr sz="2300" i="1" u="heavy" spc="-105" dirty="0">
                <a:solidFill>
                  <a:srgbClr val="205E9E"/>
                </a:solidFill>
                <a:uFill>
                  <a:solidFill>
                    <a:srgbClr val="205E9E"/>
                  </a:solidFill>
                </a:uFill>
                <a:latin typeface="Arial Narrow"/>
                <a:cs typeface="Arial Narrow"/>
                <a:hlinkClick r:id="rId9"/>
              </a:rPr>
              <a:t>sur</a:t>
            </a:r>
            <a:r>
              <a:rPr sz="2300" i="1" u="heavy" spc="-125" dirty="0">
                <a:solidFill>
                  <a:srgbClr val="205E9E"/>
                </a:solidFill>
                <a:uFill>
                  <a:solidFill>
                    <a:srgbClr val="205E9E"/>
                  </a:solidFill>
                </a:uFill>
                <a:latin typeface="Arial Narrow"/>
                <a:cs typeface="Arial Narrow"/>
                <a:hlinkClick r:id="rId9"/>
              </a:rPr>
              <a:t> compte</a:t>
            </a:r>
            <a:r>
              <a:rPr sz="2300" i="1" u="heavy" spc="-130" dirty="0">
                <a:solidFill>
                  <a:srgbClr val="205E9E"/>
                </a:solidFill>
                <a:uFill>
                  <a:solidFill>
                    <a:srgbClr val="205E9E"/>
                  </a:solidFill>
                </a:uFill>
                <a:latin typeface="Arial Narrow"/>
                <a:cs typeface="Arial Narrow"/>
                <a:hlinkClick r:id="rId9"/>
              </a:rPr>
              <a:t> </a:t>
            </a:r>
            <a:r>
              <a:rPr sz="2300" i="1" u="heavy" spc="-45" dirty="0">
                <a:solidFill>
                  <a:srgbClr val="205E9E"/>
                </a:solidFill>
                <a:uFill>
                  <a:solidFill>
                    <a:srgbClr val="205E9E"/>
                  </a:solidFill>
                </a:uFill>
                <a:latin typeface="Arial Narrow"/>
                <a:cs typeface="Arial Narrow"/>
                <a:hlinkClick r:id="rId9"/>
              </a:rPr>
              <a:t>Google</a:t>
            </a:r>
            <a:r>
              <a:rPr sz="2300" i="1" spc="-45"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10"/>
              </a:rPr>
              <a:t>Authentification</a:t>
            </a:r>
            <a:r>
              <a:rPr sz="2300" i="1" u="heavy" spc="-130" dirty="0">
                <a:solidFill>
                  <a:srgbClr val="205E9E"/>
                </a:solidFill>
                <a:uFill>
                  <a:solidFill>
                    <a:srgbClr val="205E9E"/>
                  </a:solidFill>
                </a:uFill>
                <a:latin typeface="Arial Narrow"/>
                <a:cs typeface="Arial Narrow"/>
                <a:hlinkClick r:id="rId10"/>
              </a:rPr>
              <a:t> </a:t>
            </a:r>
            <a:r>
              <a:rPr sz="2300" i="1" u="heavy" spc="-160" dirty="0">
                <a:solidFill>
                  <a:srgbClr val="205E9E"/>
                </a:solidFill>
                <a:uFill>
                  <a:solidFill>
                    <a:srgbClr val="205E9E"/>
                  </a:solidFill>
                </a:uFill>
                <a:latin typeface="Arial Narrow"/>
                <a:cs typeface="Arial Narrow"/>
                <a:hlinkClick r:id="rId10"/>
              </a:rPr>
              <a:t>en</a:t>
            </a:r>
            <a:r>
              <a:rPr sz="2300" i="1" u="heavy" spc="-130" dirty="0">
                <a:solidFill>
                  <a:srgbClr val="205E9E"/>
                </a:solidFill>
                <a:uFill>
                  <a:solidFill>
                    <a:srgbClr val="205E9E"/>
                  </a:solidFill>
                </a:uFill>
                <a:latin typeface="Arial Narrow"/>
                <a:cs typeface="Arial Narrow"/>
                <a:hlinkClick r:id="rId10"/>
              </a:rPr>
              <a:t> </a:t>
            </a:r>
            <a:r>
              <a:rPr sz="2300" i="1" u="heavy" spc="-150" dirty="0">
                <a:solidFill>
                  <a:srgbClr val="205E9E"/>
                </a:solidFill>
                <a:uFill>
                  <a:solidFill>
                    <a:srgbClr val="205E9E"/>
                  </a:solidFill>
                </a:uFill>
                <a:latin typeface="Arial Narrow"/>
                <a:cs typeface="Arial Narrow"/>
                <a:hlinkClick r:id="rId10"/>
              </a:rPr>
              <a:t>deux</a:t>
            </a:r>
            <a:r>
              <a:rPr sz="2300" i="1" u="heavy" spc="-125" dirty="0">
                <a:solidFill>
                  <a:srgbClr val="205E9E"/>
                </a:solidFill>
                <a:uFill>
                  <a:solidFill>
                    <a:srgbClr val="205E9E"/>
                  </a:solidFill>
                </a:uFill>
                <a:latin typeface="Arial Narrow"/>
                <a:cs typeface="Arial Narrow"/>
                <a:hlinkClick r:id="rId10"/>
              </a:rPr>
              <a:t> </a:t>
            </a:r>
            <a:r>
              <a:rPr sz="2300" i="1" u="heavy" spc="-135" dirty="0">
                <a:solidFill>
                  <a:srgbClr val="205E9E"/>
                </a:solidFill>
                <a:uFill>
                  <a:solidFill>
                    <a:srgbClr val="205E9E"/>
                  </a:solidFill>
                </a:uFill>
                <a:latin typeface="Arial Narrow"/>
                <a:cs typeface="Arial Narrow"/>
                <a:hlinkClick r:id="rId10"/>
              </a:rPr>
              <a:t>étapes</a:t>
            </a:r>
            <a:r>
              <a:rPr sz="2300" i="1" u="heavy" spc="-130" dirty="0">
                <a:solidFill>
                  <a:srgbClr val="205E9E"/>
                </a:solidFill>
                <a:uFill>
                  <a:solidFill>
                    <a:srgbClr val="205E9E"/>
                  </a:solidFill>
                </a:uFill>
                <a:latin typeface="Arial Narrow"/>
                <a:cs typeface="Arial Narrow"/>
                <a:hlinkClick r:id="rId10"/>
              </a:rPr>
              <a:t> </a:t>
            </a:r>
            <a:r>
              <a:rPr sz="2300" i="1" u="heavy" spc="-105" dirty="0">
                <a:solidFill>
                  <a:srgbClr val="205E9E"/>
                </a:solidFill>
                <a:uFill>
                  <a:solidFill>
                    <a:srgbClr val="205E9E"/>
                  </a:solidFill>
                </a:uFill>
                <a:latin typeface="Arial Narrow"/>
                <a:cs typeface="Arial Narrow"/>
                <a:hlinkClick r:id="rId10"/>
              </a:rPr>
              <a:t>sur</a:t>
            </a:r>
            <a:r>
              <a:rPr sz="2300" i="1" u="heavy" spc="-125" dirty="0">
                <a:solidFill>
                  <a:srgbClr val="205E9E"/>
                </a:solidFill>
                <a:uFill>
                  <a:solidFill>
                    <a:srgbClr val="205E9E"/>
                  </a:solidFill>
                </a:uFill>
                <a:latin typeface="Arial Narrow"/>
                <a:cs typeface="Arial Narrow"/>
                <a:hlinkClick r:id="rId10"/>
              </a:rPr>
              <a:t> compte</a:t>
            </a:r>
            <a:r>
              <a:rPr sz="2300" i="1" u="heavy" spc="-130" dirty="0">
                <a:solidFill>
                  <a:srgbClr val="205E9E"/>
                </a:solidFill>
                <a:uFill>
                  <a:solidFill>
                    <a:srgbClr val="205E9E"/>
                  </a:solidFill>
                </a:uFill>
                <a:latin typeface="Arial Narrow"/>
                <a:cs typeface="Arial Narrow"/>
                <a:hlinkClick r:id="rId10"/>
              </a:rPr>
              <a:t> </a:t>
            </a:r>
            <a:r>
              <a:rPr sz="2300" i="1" u="heavy" spc="-95" dirty="0">
                <a:solidFill>
                  <a:srgbClr val="205E9E"/>
                </a:solidFill>
                <a:uFill>
                  <a:solidFill>
                    <a:srgbClr val="205E9E"/>
                  </a:solidFill>
                </a:uFill>
                <a:latin typeface="Arial Narrow"/>
                <a:cs typeface="Arial Narrow"/>
                <a:hlinkClick r:id="rId10"/>
              </a:rPr>
              <a:t>Microsoft</a:t>
            </a:r>
            <a:r>
              <a:rPr sz="2300" i="1" spc="-95"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11"/>
              </a:rPr>
              <a:t>Authentification</a:t>
            </a:r>
            <a:r>
              <a:rPr sz="2300" i="1" u="heavy" spc="-125" dirty="0">
                <a:solidFill>
                  <a:srgbClr val="205E9E"/>
                </a:solidFill>
                <a:uFill>
                  <a:solidFill>
                    <a:srgbClr val="205E9E"/>
                  </a:solidFill>
                </a:uFill>
                <a:latin typeface="Arial Narrow"/>
                <a:cs typeface="Arial Narrow"/>
                <a:hlinkClick r:id="rId11"/>
              </a:rPr>
              <a:t> </a:t>
            </a:r>
            <a:r>
              <a:rPr sz="2300" i="1" u="heavy" spc="-145" dirty="0">
                <a:solidFill>
                  <a:srgbClr val="205E9E"/>
                </a:solidFill>
                <a:uFill>
                  <a:solidFill>
                    <a:srgbClr val="205E9E"/>
                  </a:solidFill>
                </a:uFill>
                <a:latin typeface="Arial Narrow"/>
                <a:cs typeface="Arial Narrow"/>
                <a:hlinkClick r:id="rId11"/>
              </a:rPr>
              <a:t>à</a:t>
            </a:r>
            <a:r>
              <a:rPr sz="2300" i="1" u="heavy" spc="-125" dirty="0">
                <a:solidFill>
                  <a:srgbClr val="205E9E"/>
                </a:solidFill>
                <a:uFill>
                  <a:solidFill>
                    <a:srgbClr val="205E9E"/>
                  </a:solidFill>
                </a:uFill>
                <a:latin typeface="Arial Narrow"/>
                <a:cs typeface="Arial Narrow"/>
                <a:hlinkClick r:id="rId11"/>
              </a:rPr>
              <a:t> </a:t>
            </a:r>
            <a:r>
              <a:rPr sz="2300" i="1" u="heavy" spc="-150" dirty="0">
                <a:solidFill>
                  <a:srgbClr val="205E9E"/>
                </a:solidFill>
                <a:uFill>
                  <a:solidFill>
                    <a:srgbClr val="205E9E"/>
                  </a:solidFill>
                </a:uFill>
                <a:latin typeface="Arial Narrow"/>
                <a:cs typeface="Arial Narrow"/>
                <a:hlinkClick r:id="rId11"/>
              </a:rPr>
              <a:t>deux</a:t>
            </a:r>
            <a:r>
              <a:rPr sz="2300" i="1" u="heavy" spc="-120" dirty="0">
                <a:solidFill>
                  <a:srgbClr val="205E9E"/>
                </a:solidFill>
                <a:uFill>
                  <a:solidFill>
                    <a:srgbClr val="205E9E"/>
                  </a:solidFill>
                </a:uFill>
                <a:latin typeface="Arial Narrow"/>
                <a:cs typeface="Arial Narrow"/>
                <a:hlinkClick r:id="rId11"/>
              </a:rPr>
              <a:t> </a:t>
            </a:r>
            <a:r>
              <a:rPr sz="2300" i="1" u="heavy" spc="-100" dirty="0">
                <a:solidFill>
                  <a:srgbClr val="205E9E"/>
                </a:solidFill>
                <a:uFill>
                  <a:solidFill>
                    <a:srgbClr val="205E9E"/>
                  </a:solidFill>
                </a:uFill>
                <a:latin typeface="Arial Narrow"/>
                <a:cs typeface="Arial Narrow"/>
                <a:hlinkClick r:id="rId11"/>
              </a:rPr>
              <a:t>facteurs</a:t>
            </a:r>
            <a:r>
              <a:rPr sz="2300" i="1" u="heavy" spc="-125" dirty="0">
                <a:solidFill>
                  <a:srgbClr val="205E9E"/>
                </a:solidFill>
                <a:uFill>
                  <a:solidFill>
                    <a:srgbClr val="205E9E"/>
                  </a:solidFill>
                </a:uFill>
                <a:latin typeface="Arial Narrow"/>
                <a:cs typeface="Arial Narrow"/>
                <a:hlinkClick r:id="rId11"/>
              </a:rPr>
              <a:t> </a:t>
            </a:r>
            <a:r>
              <a:rPr sz="2300" i="1" u="heavy" spc="-105" dirty="0">
                <a:solidFill>
                  <a:srgbClr val="205E9E"/>
                </a:solidFill>
                <a:uFill>
                  <a:solidFill>
                    <a:srgbClr val="205E9E"/>
                  </a:solidFill>
                </a:uFill>
                <a:latin typeface="Arial Narrow"/>
                <a:cs typeface="Arial Narrow"/>
                <a:hlinkClick r:id="rId11"/>
              </a:rPr>
              <a:t>sur</a:t>
            </a:r>
            <a:r>
              <a:rPr sz="2300" i="1" u="heavy" spc="-120" dirty="0">
                <a:solidFill>
                  <a:srgbClr val="205E9E"/>
                </a:solidFill>
                <a:uFill>
                  <a:solidFill>
                    <a:srgbClr val="205E9E"/>
                  </a:solidFill>
                </a:uFill>
                <a:latin typeface="Arial Narrow"/>
                <a:cs typeface="Arial Narrow"/>
                <a:hlinkClick r:id="rId11"/>
              </a:rPr>
              <a:t> </a:t>
            </a:r>
            <a:r>
              <a:rPr sz="2300" i="1" u="heavy" spc="-20" dirty="0">
                <a:solidFill>
                  <a:srgbClr val="205E9E"/>
                </a:solidFill>
                <a:uFill>
                  <a:solidFill>
                    <a:srgbClr val="205E9E"/>
                  </a:solidFill>
                </a:uFill>
                <a:latin typeface="Arial Narrow"/>
                <a:cs typeface="Arial Narrow"/>
                <a:hlinkClick r:id="rId11"/>
              </a:rPr>
              <a:t>Snapchat</a:t>
            </a:r>
            <a:r>
              <a:rPr sz="2300" i="1" spc="-20" dirty="0">
                <a:solidFill>
                  <a:srgbClr val="205E9E"/>
                </a:solidFill>
                <a:latin typeface="Arial Narrow"/>
                <a:cs typeface="Arial Narrow"/>
              </a:rPr>
              <a:t> </a:t>
            </a:r>
            <a:r>
              <a:rPr sz="2300" i="1" u="heavy" spc="-100" dirty="0">
                <a:solidFill>
                  <a:srgbClr val="205E9E"/>
                </a:solidFill>
                <a:uFill>
                  <a:solidFill>
                    <a:srgbClr val="205E9E"/>
                  </a:solidFill>
                </a:uFill>
                <a:latin typeface="Arial Narrow"/>
                <a:cs typeface="Arial Narrow"/>
                <a:hlinkClick r:id="rId12"/>
              </a:rPr>
              <a:t>Authentification</a:t>
            </a:r>
            <a:r>
              <a:rPr sz="2300" i="1" u="heavy" spc="-130" dirty="0">
                <a:solidFill>
                  <a:srgbClr val="205E9E"/>
                </a:solidFill>
                <a:uFill>
                  <a:solidFill>
                    <a:srgbClr val="205E9E"/>
                  </a:solidFill>
                </a:uFill>
                <a:latin typeface="Arial Narrow"/>
                <a:cs typeface="Arial Narrow"/>
                <a:hlinkClick r:id="rId12"/>
              </a:rPr>
              <a:t> </a:t>
            </a:r>
            <a:r>
              <a:rPr sz="2300" i="1" u="heavy" spc="-160" dirty="0">
                <a:solidFill>
                  <a:srgbClr val="205E9E"/>
                </a:solidFill>
                <a:uFill>
                  <a:solidFill>
                    <a:srgbClr val="205E9E"/>
                  </a:solidFill>
                </a:uFill>
                <a:latin typeface="Arial Narrow"/>
                <a:cs typeface="Arial Narrow"/>
                <a:hlinkClick r:id="rId12"/>
              </a:rPr>
              <a:t>en</a:t>
            </a:r>
            <a:r>
              <a:rPr sz="2300" i="1" u="heavy" spc="-130" dirty="0">
                <a:solidFill>
                  <a:srgbClr val="205E9E"/>
                </a:solidFill>
                <a:uFill>
                  <a:solidFill>
                    <a:srgbClr val="205E9E"/>
                  </a:solidFill>
                </a:uFill>
                <a:latin typeface="Arial Narrow"/>
                <a:cs typeface="Arial Narrow"/>
                <a:hlinkClick r:id="rId12"/>
              </a:rPr>
              <a:t> </a:t>
            </a:r>
            <a:r>
              <a:rPr sz="2300" i="1" u="heavy" spc="-150" dirty="0">
                <a:solidFill>
                  <a:srgbClr val="205E9E"/>
                </a:solidFill>
                <a:uFill>
                  <a:solidFill>
                    <a:srgbClr val="205E9E"/>
                  </a:solidFill>
                </a:uFill>
                <a:latin typeface="Arial Narrow"/>
                <a:cs typeface="Arial Narrow"/>
                <a:hlinkClick r:id="rId12"/>
              </a:rPr>
              <a:t>deux</a:t>
            </a:r>
            <a:r>
              <a:rPr sz="2300" i="1" u="heavy" spc="-125" dirty="0">
                <a:solidFill>
                  <a:srgbClr val="205E9E"/>
                </a:solidFill>
                <a:uFill>
                  <a:solidFill>
                    <a:srgbClr val="205E9E"/>
                  </a:solidFill>
                </a:uFill>
                <a:latin typeface="Arial Narrow"/>
                <a:cs typeface="Arial Narrow"/>
                <a:hlinkClick r:id="rId12"/>
              </a:rPr>
              <a:t> </a:t>
            </a:r>
            <a:r>
              <a:rPr sz="2300" i="1" u="heavy" spc="-135" dirty="0">
                <a:solidFill>
                  <a:srgbClr val="205E9E"/>
                </a:solidFill>
                <a:uFill>
                  <a:solidFill>
                    <a:srgbClr val="205E9E"/>
                  </a:solidFill>
                </a:uFill>
                <a:latin typeface="Arial Narrow"/>
                <a:cs typeface="Arial Narrow"/>
                <a:hlinkClick r:id="rId12"/>
              </a:rPr>
              <a:t>étapes</a:t>
            </a:r>
            <a:r>
              <a:rPr sz="2300" i="1" u="heavy" spc="-130" dirty="0">
                <a:solidFill>
                  <a:srgbClr val="205E9E"/>
                </a:solidFill>
                <a:uFill>
                  <a:solidFill>
                    <a:srgbClr val="205E9E"/>
                  </a:solidFill>
                </a:uFill>
                <a:latin typeface="Arial Narrow"/>
                <a:cs typeface="Arial Narrow"/>
                <a:hlinkClick r:id="rId12"/>
              </a:rPr>
              <a:t> </a:t>
            </a:r>
            <a:r>
              <a:rPr sz="2300" i="1" u="heavy" spc="-105" dirty="0">
                <a:solidFill>
                  <a:srgbClr val="205E9E"/>
                </a:solidFill>
                <a:uFill>
                  <a:solidFill>
                    <a:srgbClr val="205E9E"/>
                  </a:solidFill>
                </a:uFill>
                <a:latin typeface="Arial Narrow"/>
                <a:cs typeface="Arial Narrow"/>
                <a:hlinkClick r:id="rId12"/>
              </a:rPr>
              <a:t>sur</a:t>
            </a:r>
            <a:r>
              <a:rPr sz="2300" i="1" u="heavy" spc="-130" dirty="0">
                <a:solidFill>
                  <a:srgbClr val="205E9E"/>
                </a:solidFill>
                <a:uFill>
                  <a:solidFill>
                    <a:srgbClr val="205E9E"/>
                  </a:solidFill>
                </a:uFill>
                <a:latin typeface="Arial Narrow"/>
                <a:cs typeface="Arial Narrow"/>
                <a:hlinkClick r:id="rId12"/>
              </a:rPr>
              <a:t> </a:t>
            </a:r>
            <a:r>
              <a:rPr sz="2300" i="1" u="heavy" spc="-10" dirty="0">
                <a:solidFill>
                  <a:srgbClr val="205E9E"/>
                </a:solidFill>
                <a:uFill>
                  <a:solidFill>
                    <a:srgbClr val="205E9E"/>
                  </a:solidFill>
                </a:uFill>
                <a:latin typeface="Arial Narrow"/>
                <a:cs typeface="Arial Narrow"/>
                <a:hlinkClick r:id="rId12"/>
              </a:rPr>
              <a:t>TikTok</a:t>
            </a:r>
            <a:endParaRPr sz="2300" dirty="0">
              <a:latin typeface="Arial Narrow"/>
              <a:cs typeface="Arial Narrow"/>
            </a:endParaRPr>
          </a:p>
        </p:txBody>
      </p:sp>
      <p:sp>
        <p:nvSpPr>
          <p:cNvPr id="41" name="object 41"/>
          <p:cNvSpPr txBox="1"/>
          <p:nvPr/>
        </p:nvSpPr>
        <p:spPr>
          <a:xfrm>
            <a:off x="1310258" y="7436375"/>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48" name="object 2">
            <a:extLst>
              <a:ext uri="{FF2B5EF4-FFF2-40B4-BE49-F238E27FC236}">
                <a16:creationId xmlns:a16="http://schemas.microsoft.com/office/drawing/2014/main" id="{B09CF99A-D2DA-EB64-1A0D-68E806FB042E}"/>
              </a:ext>
            </a:extLst>
          </p:cNvPr>
          <p:cNvGrpSpPr/>
          <p:nvPr/>
        </p:nvGrpSpPr>
        <p:grpSpPr>
          <a:xfrm>
            <a:off x="0" y="0"/>
            <a:ext cx="20104100" cy="1543685"/>
            <a:chOff x="0" y="0"/>
            <a:chExt cx="20104100" cy="1543685"/>
          </a:xfrm>
        </p:grpSpPr>
        <p:sp>
          <p:nvSpPr>
            <p:cNvPr id="49" name="object 3">
              <a:extLst>
                <a:ext uri="{FF2B5EF4-FFF2-40B4-BE49-F238E27FC236}">
                  <a16:creationId xmlns:a16="http://schemas.microsoft.com/office/drawing/2014/main" id="{CAA66BE6-745F-3F16-7DAF-700E5C88844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0" name="object 4">
              <a:extLst>
                <a:ext uri="{FF2B5EF4-FFF2-40B4-BE49-F238E27FC236}">
                  <a16:creationId xmlns:a16="http://schemas.microsoft.com/office/drawing/2014/main" id="{6D4C6D2A-5547-758C-7BD4-2C47B0668EBF}"/>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1" name="object 5">
              <a:extLst>
                <a:ext uri="{FF2B5EF4-FFF2-40B4-BE49-F238E27FC236}">
                  <a16:creationId xmlns:a16="http://schemas.microsoft.com/office/drawing/2014/main" id="{05F63CC4-6328-CE4C-F6C3-8B7B9B35B985}"/>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2" name="object 6">
              <a:extLst>
                <a:ext uri="{FF2B5EF4-FFF2-40B4-BE49-F238E27FC236}">
                  <a16:creationId xmlns:a16="http://schemas.microsoft.com/office/drawing/2014/main" id="{3CAE6C5D-30C2-7149-ED7F-E2AB1131B937}"/>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3" name="object 7">
              <a:extLst>
                <a:ext uri="{FF2B5EF4-FFF2-40B4-BE49-F238E27FC236}">
                  <a16:creationId xmlns:a16="http://schemas.microsoft.com/office/drawing/2014/main" id="{EF8F8E09-5ED2-1B15-1AE2-6403C779F856}"/>
                </a:ext>
              </a:extLst>
            </p:cNvPr>
            <p:cNvPicPr/>
            <p:nvPr/>
          </p:nvPicPr>
          <p:blipFill>
            <a:blip r:embed="rId13" cstate="print"/>
            <a:stretch>
              <a:fillRect/>
            </a:stretch>
          </p:blipFill>
          <p:spPr>
            <a:xfrm>
              <a:off x="933586" y="160613"/>
              <a:ext cx="217867" cy="146560"/>
            </a:xfrm>
            <a:prstGeom prst="rect">
              <a:avLst/>
            </a:prstGeom>
          </p:spPr>
        </p:pic>
        <p:sp>
          <p:nvSpPr>
            <p:cNvPr id="54" name="object 8">
              <a:extLst>
                <a:ext uri="{FF2B5EF4-FFF2-40B4-BE49-F238E27FC236}">
                  <a16:creationId xmlns:a16="http://schemas.microsoft.com/office/drawing/2014/main" id="{9765DD25-98EC-6FE4-5EBA-BF74636BACA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5" name="object 9">
              <a:extLst>
                <a:ext uri="{FF2B5EF4-FFF2-40B4-BE49-F238E27FC236}">
                  <a16:creationId xmlns:a16="http://schemas.microsoft.com/office/drawing/2014/main" id="{D54E495F-7391-518C-77A6-36B9E139C530}"/>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6" name="object 10">
              <a:extLst>
                <a:ext uri="{FF2B5EF4-FFF2-40B4-BE49-F238E27FC236}">
                  <a16:creationId xmlns:a16="http://schemas.microsoft.com/office/drawing/2014/main" id="{4CF911C3-B497-02BA-09BD-643BF972374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7" name="object 11">
            <a:extLst>
              <a:ext uri="{FF2B5EF4-FFF2-40B4-BE49-F238E27FC236}">
                <a16:creationId xmlns:a16="http://schemas.microsoft.com/office/drawing/2014/main" id="{DA67696F-3FB0-883B-3DC8-4D4F4E09D7F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58" name="object 12">
            <a:extLst>
              <a:ext uri="{FF2B5EF4-FFF2-40B4-BE49-F238E27FC236}">
                <a16:creationId xmlns:a16="http://schemas.microsoft.com/office/drawing/2014/main" id="{759B7BD8-A45A-CF8F-B751-95EC3862B23F}"/>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59" name="object 14">
            <a:extLst>
              <a:ext uri="{FF2B5EF4-FFF2-40B4-BE49-F238E27FC236}">
                <a16:creationId xmlns:a16="http://schemas.microsoft.com/office/drawing/2014/main" id="{F3652055-A946-28C0-6277-B1F8F07D483E}"/>
              </a:ext>
            </a:extLst>
          </p:cNvPr>
          <p:cNvGrpSpPr/>
          <p:nvPr/>
        </p:nvGrpSpPr>
        <p:grpSpPr>
          <a:xfrm>
            <a:off x="1322960" y="1567477"/>
            <a:ext cx="1341120" cy="1243965"/>
            <a:chOff x="1322960" y="1567477"/>
            <a:chExt cx="1341120" cy="1243965"/>
          </a:xfrm>
        </p:grpSpPr>
        <p:sp>
          <p:nvSpPr>
            <p:cNvPr id="60" name="object 15">
              <a:extLst>
                <a:ext uri="{FF2B5EF4-FFF2-40B4-BE49-F238E27FC236}">
                  <a16:creationId xmlns:a16="http://schemas.microsoft.com/office/drawing/2014/main" id="{3B91018B-D78B-69B1-1A87-9B863B14FF5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1" name="object 16">
              <a:extLst>
                <a:ext uri="{FF2B5EF4-FFF2-40B4-BE49-F238E27FC236}">
                  <a16:creationId xmlns:a16="http://schemas.microsoft.com/office/drawing/2014/main" id="{1DF98446-CA27-B4A6-32FD-7E1543738396}"/>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2" name="object 17">
              <a:extLst>
                <a:ext uri="{FF2B5EF4-FFF2-40B4-BE49-F238E27FC236}">
                  <a16:creationId xmlns:a16="http://schemas.microsoft.com/office/drawing/2014/main" id="{9C9BB5D7-5B2B-BB75-33D3-0E65B32670D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3" name="object 18">
              <a:extLst>
                <a:ext uri="{FF2B5EF4-FFF2-40B4-BE49-F238E27FC236}">
                  <a16:creationId xmlns:a16="http://schemas.microsoft.com/office/drawing/2014/main" id="{B542910E-D07C-63FB-CFE3-4126C08CE1DF}"/>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object 41"/>
          <p:cNvSpPr txBox="1"/>
          <p:nvPr/>
        </p:nvSpPr>
        <p:spPr>
          <a:xfrm>
            <a:off x="2957761" y="8740564"/>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grpSp>
        <p:nvGrpSpPr>
          <p:cNvPr id="48" name="object 2">
            <a:extLst>
              <a:ext uri="{FF2B5EF4-FFF2-40B4-BE49-F238E27FC236}">
                <a16:creationId xmlns:a16="http://schemas.microsoft.com/office/drawing/2014/main" id="{B09CF99A-D2DA-EB64-1A0D-68E806FB042E}"/>
              </a:ext>
            </a:extLst>
          </p:cNvPr>
          <p:cNvGrpSpPr/>
          <p:nvPr/>
        </p:nvGrpSpPr>
        <p:grpSpPr>
          <a:xfrm>
            <a:off x="0" y="0"/>
            <a:ext cx="20104100" cy="1543685"/>
            <a:chOff x="0" y="0"/>
            <a:chExt cx="20104100" cy="1543685"/>
          </a:xfrm>
        </p:grpSpPr>
        <p:sp>
          <p:nvSpPr>
            <p:cNvPr id="49" name="object 3">
              <a:extLst>
                <a:ext uri="{FF2B5EF4-FFF2-40B4-BE49-F238E27FC236}">
                  <a16:creationId xmlns:a16="http://schemas.microsoft.com/office/drawing/2014/main" id="{CAA66BE6-745F-3F16-7DAF-700E5C888444}"/>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50" name="object 4">
              <a:extLst>
                <a:ext uri="{FF2B5EF4-FFF2-40B4-BE49-F238E27FC236}">
                  <a16:creationId xmlns:a16="http://schemas.microsoft.com/office/drawing/2014/main" id="{6D4C6D2A-5547-758C-7BD4-2C47B0668EBF}"/>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51" name="object 5">
              <a:extLst>
                <a:ext uri="{FF2B5EF4-FFF2-40B4-BE49-F238E27FC236}">
                  <a16:creationId xmlns:a16="http://schemas.microsoft.com/office/drawing/2014/main" id="{05F63CC4-6328-CE4C-F6C3-8B7B9B35B985}"/>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52" name="object 6">
              <a:extLst>
                <a:ext uri="{FF2B5EF4-FFF2-40B4-BE49-F238E27FC236}">
                  <a16:creationId xmlns:a16="http://schemas.microsoft.com/office/drawing/2014/main" id="{3CAE6C5D-30C2-7149-ED7F-E2AB1131B937}"/>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53" name="object 7">
              <a:extLst>
                <a:ext uri="{FF2B5EF4-FFF2-40B4-BE49-F238E27FC236}">
                  <a16:creationId xmlns:a16="http://schemas.microsoft.com/office/drawing/2014/main" id="{EF8F8E09-5ED2-1B15-1AE2-6403C779F856}"/>
                </a:ext>
              </a:extLst>
            </p:cNvPr>
            <p:cNvPicPr/>
            <p:nvPr/>
          </p:nvPicPr>
          <p:blipFill>
            <a:blip r:embed="rId2" cstate="print"/>
            <a:stretch>
              <a:fillRect/>
            </a:stretch>
          </p:blipFill>
          <p:spPr>
            <a:xfrm>
              <a:off x="933586" y="160613"/>
              <a:ext cx="217867" cy="146560"/>
            </a:xfrm>
            <a:prstGeom prst="rect">
              <a:avLst/>
            </a:prstGeom>
          </p:spPr>
        </p:pic>
        <p:sp>
          <p:nvSpPr>
            <p:cNvPr id="54" name="object 8">
              <a:extLst>
                <a:ext uri="{FF2B5EF4-FFF2-40B4-BE49-F238E27FC236}">
                  <a16:creationId xmlns:a16="http://schemas.microsoft.com/office/drawing/2014/main" id="{9765DD25-98EC-6FE4-5EBA-BF74636BACA3}"/>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55" name="object 9">
              <a:extLst>
                <a:ext uri="{FF2B5EF4-FFF2-40B4-BE49-F238E27FC236}">
                  <a16:creationId xmlns:a16="http://schemas.microsoft.com/office/drawing/2014/main" id="{D54E495F-7391-518C-77A6-36B9E139C530}"/>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56" name="object 10">
              <a:extLst>
                <a:ext uri="{FF2B5EF4-FFF2-40B4-BE49-F238E27FC236}">
                  <a16:creationId xmlns:a16="http://schemas.microsoft.com/office/drawing/2014/main" id="{4CF911C3-B497-02BA-09BD-643BF9723742}"/>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57" name="object 11">
            <a:extLst>
              <a:ext uri="{FF2B5EF4-FFF2-40B4-BE49-F238E27FC236}">
                <a16:creationId xmlns:a16="http://schemas.microsoft.com/office/drawing/2014/main" id="{DA67696F-3FB0-883B-3DC8-4D4F4E09D7FF}"/>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58" name="object 12">
            <a:extLst>
              <a:ext uri="{FF2B5EF4-FFF2-40B4-BE49-F238E27FC236}">
                <a16:creationId xmlns:a16="http://schemas.microsoft.com/office/drawing/2014/main" id="{759B7BD8-A45A-CF8F-B751-95EC3862B23F}"/>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59" name="object 14">
            <a:extLst>
              <a:ext uri="{FF2B5EF4-FFF2-40B4-BE49-F238E27FC236}">
                <a16:creationId xmlns:a16="http://schemas.microsoft.com/office/drawing/2014/main" id="{F3652055-A946-28C0-6277-B1F8F07D483E}"/>
              </a:ext>
            </a:extLst>
          </p:cNvPr>
          <p:cNvGrpSpPr/>
          <p:nvPr/>
        </p:nvGrpSpPr>
        <p:grpSpPr>
          <a:xfrm>
            <a:off x="1322960" y="1567477"/>
            <a:ext cx="1341120" cy="1243965"/>
            <a:chOff x="1322960" y="1567477"/>
            <a:chExt cx="1341120" cy="1243965"/>
          </a:xfrm>
        </p:grpSpPr>
        <p:sp>
          <p:nvSpPr>
            <p:cNvPr id="60" name="object 15">
              <a:extLst>
                <a:ext uri="{FF2B5EF4-FFF2-40B4-BE49-F238E27FC236}">
                  <a16:creationId xmlns:a16="http://schemas.microsoft.com/office/drawing/2014/main" id="{3B91018B-D78B-69B1-1A87-9B863B14FF59}"/>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61" name="object 16">
              <a:extLst>
                <a:ext uri="{FF2B5EF4-FFF2-40B4-BE49-F238E27FC236}">
                  <a16:creationId xmlns:a16="http://schemas.microsoft.com/office/drawing/2014/main" id="{1DF98446-CA27-B4A6-32FD-7E1543738396}"/>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62" name="object 17">
              <a:extLst>
                <a:ext uri="{FF2B5EF4-FFF2-40B4-BE49-F238E27FC236}">
                  <a16:creationId xmlns:a16="http://schemas.microsoft.com/office/drawing/2014/main" id="{9C9BB5D7-5B2B-BB75-33D3-0E65B32670DB}"/>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63" name="object 18">
              <a:extLst>
                <a:ext uri="{FF2B5EF4-FFF2-40B4-BE49-F238E27FC236}">
                  <a16:creationId xmlns:a16="http://schemas.microsoft.com/office/drawing/2014/main" id="{B542910E-D07C-63FB-CFE3-4126C08CE1DF}"/>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grpSp>
        <p:nvGrpSpPr>
          <p:cNvPr id="2" name="object 12">
            <a:extLst>
              <a:ext uri="{FF2B5EF4-FFF2-40B4-BE49-F238E27FC236}">
                <a16:creationId xmlns:a16="http://schemas.microsoft.com/office/drawing/2014/main" id="{AF2CCAB8-4703-4A90-E255-60796CB7C829}"/>
              </a:ext>
            </a:extLst>
          </p:cNvPr>
          <p:cNvGrpSpPr/>
          <p:nvPr/>
        </p:nvGrpSpPr>
        <p:grpSpPr>
          <a:xfrm>
            <a:off x="2985427" y="5340832"/>
            <a:ext cx="5601970" cy="3291204"/>
            <a:chOff x="2985427" y="5340832"/>
            <a:chExt cx="5601970" cy="3291204"/>
          </a:xfrm>
        </p:grpSpPr>
        <p:sp>
          <p:nvSpPr>
            <p:cNvPr id="3" name="object 13">
              <a:extLst>
                <a:ext uri="{FF2B5EF4-FFF2-40B4-BE49-F238E27FC236}">
                  <a16:creationId xmlns:a16="http://schemas.microsoft.com/office/drawing/2014/main" id="{B57FF364-2222-0C62-2F46-C14933DB454A}"/>
                </a:ext>
              </a:extLst>
            </p:cNvPr>
            <p:cNvSpPr/>
            <p:nvPr/>
          </p:nvSpPr>
          <p:spPr>
            <a:xfrm>
              <a:off x="2985427" y="5340832"/>
              <a:ext cx="5601970" cy="3291204"/>
            </a:xfrm>
            <a:custGeom>
              <a:avLst/>
              <a:gdLst/>
              <a:ahLst/>
              <a:cxnLst/>
              <a:rect l="l" t="t" r="r" b="b"/>
              <a:pathLst>
                <a:path w="5601970" h="3291204">
                  <a:moveTo>
                    <a:pt x="5601504" y="0"/>
                  </a:moveTo>
                  <a:lnTo>
                    <a:pt x="0" y="0"/>
                  </a:lnTo>
                  <a:lnTo>
                    <a:pt x="0" y="3290789"/>
                  </a:lnTo>
                  <a:lnTo>
                    <a:pt x="5601504" y="3290789"/>
                  </a:lnTo>
                  <a:lnTo>
                    <a:pt x="5601504" y="0"/>
                  </a:lnTo>
                  <a:close/>
                </a:path>
              </a:pathLst>
            </a:custGeom>
            <a:solidFill>
              <a:srgbClr val="231F20">
                <a:alpha val="54998"/>
              </a:srgbClr>
            </a:solidFill>
          </p:spPr>
          <p:txBody>
            <a:bodyPr wrap="square" lIns="0" tIns="0" rIns="0" bIns="0" rtlCol="0"/>
            <a:lstStyle/>
            <a:p>
              <a:endParaRPr/>
            </a:p>
          </p:txBody>
        </p:sp>
        <p:pic>
          <p:nvPicPr>
            <p:cNvPr id="4" name="object 14">
              <a:extLst>
                <a:ext uri="{FF2B5EF4-FFF2-40B4-BE49-F238E27FC236}">
                  <a16:creationId xmlns:a16="http://schemas.microsoft.com/office/drawing/2014/main" id="{851C2842-9118-F664-6A3E-19BD1193EED9}"/>
                </a:ext>
              </a:extLst>
            </p:cNvPr>
            <p:cNvPicPr/>
            <p:nvPr/>
          </p:nvPicPr>
          <p:blipFill>
            <a:blip r:embed="rId3" cstate="print"/>
            <a:stretch>
              <a:fillRect/>
            </a:stretch>
          </p:blipFill>
          <p:spPr>
            <a:xfrm>
              <a:off x="3112429" y="5467836"/>
              <a:ext cx="5285964" cy="2973354"/>
            </a:xfrm>
            <a:prstGeom prst="rect">
              <a:avLst/>
            </a:prstGeom>
          </p:spPr>
        </p:pic>
      </p:grpSp>
      <p:sp>
        <p:nvSpPr>
          <p:cNvPr id="5" name="object 15">
            <a:extLst>
              <a:ext uri="{FF2B5EF4-FFF2-40B4-BE49-F238E27FC236}">
                <a16:creationId xmlns:a16="http://schemas.microsoft.com/office/drawing/2014/main" id="{55175C65-4DD9-B5B7-DB50-00585FEA943B}"/>
              </a:ext>
            </a:extLst>
          </p:cNvPr>
          <p:cNvSpPr txBox="1"/>
          <p:nvPr/>
        </p:nvSpPr>
        <p:spPr>
          <a:xfrm>
            <a:off x="5124411" y="6709694"/>
            <a:ext cx="1561465" cy="158115"/>
          </a:xfrm>
          <a:prstGeom prst="rect">
            <a:avLst/>
          </a:prstGeom>
        </p:spPr>
        <p:txBody>
          <a:bodyPr vert="horz" wrap="square" lIns="0" tIns="14604" rIns="0" bIns="0" rtlCol="0">
            <a:spAutoFit/>
          </a:bodyPr>
          <a:lstStyle/>
          <a:p>
            <a:pPr marL="12700">
              <a:lnSpc>
                <a:spcPct val="100000"/>
              </a:lnSpc>
              <a:spcBef>
                <a:spcPts val="114"/>
              </a:spcBef>
            </a:pPr>
            <a:r>
              <a:rPr sz="850" spc="-135" dirty="0">
                <a:solidFill>
                  <a:srgbClr val="231F20"/>
                </a:solidFill>
                <a:latin typeface="Trebuchet MS"/>
                <a:cs typeface="Trebuchet MS"/>
              </a:rPr>
              <a:t>1.</a:t>
            </a:r>
            <a:r>
              <a:rPr sz="850" spc="45" dirty="0">
                <a:solidFill>
                  <a:srgbClr val="231F20"/>
                </a:solidFill>
                <a:latin typeface="Trebuchet MS"/>
                <a:cs typeface="Trebuchet MS"/>
              </a:rPr>
              <a:t> </a:t>
            </a:r>
            <a:r>
              <a:rPr sz="850" spc="-20" dirty="0">
                <a:solidFill>
                  <a:srgbClr val="231F20"/>
                </a:solidFill>
                <a:latin typeface="Trebuchet MS"/>
                <a:cs typeface="Trebuchet MS"/>
              </a:rPr>
              <a:t>R</a:t>
            </a:r>
            <a:r>
              <a:rPr sz="850" spc="-25" dirty="0">
                <a:solidFill>
                  <a:srgbClr val="231F20"/>
                </a:solidFill>
                <a:latin typeface="Trebuchet MS"/>
                <a:cs typeface="Trebuchet MS"/>
              </a:rPr>
              <a:t>e</a:t>
            </a:r>
            <a:r>
              <a:rPr sz="850" spc="5" dirty="0">
                <a:solidFill>
                  <a:srgbClr val="231F20"/>
                </a:solidFill>
                <a:latin typeface="Trebuchet MS"/>
                <a:cs typeface="Trebuchet MS"/>
              </a:rPr>
              <a:t>c</a:t>
            </a:r>
            <a:r>
              <a:rPr sz="850" spc="30" dirty="0">
                <a:solidFill>
                  <a:srgbClr val="231F20"/>
                </a:solidFill>
                <a:latin typeface="Trebuchet MS"/>
                <a:cs typeface="Trebuchet MS"/>
              </a:rPr>
              <a:t>onnai</a:t>
            </a:r>
            <a:r>
              <a:rPr sz="850" spc="-25" dirty="0">
                <a:solidFill>
                  <a:srgbClr val="231F20"/>
                </a:solidFill>
                <a:latin typeface="Trebuchet MS"/>
                <a:cs typeface="Trebuchet MS"/>
              </a:rPr>
              <a:t>s</a:t>
            </a:r>
            <a:r>
              <a:rPr sz="850" spc="80" dirty="0">
                <a:solidFill>
                  <a:srgbClr val="231F20"/>
                </a:solidFill>
                <a:latin typeface="Trebuchet MS"/>
                <a:cs typeface="Trebuchet MS"/>
              </a:rPr>
              <a:t>s</a:t>
            </a:r>
            <a:r>
              <a:rPr sz="850" spc="30" dirty="0">
                <a:solidFill>
                  <a:srgbClr val="231F20"/>
                </a:solidFill>
                <a:latin typeface="Trebuchet MS"/>
                <a:cs typeface="Trebuchet MS"/>
              </a:rPr>
              <a:t>a</a:t>
            </a:r>
            <a:r>
              <a:rPr sz="850" spc="20" dirty="0">
                <a:solidFill>
                  <a:srgbClr val="231F20"/>
                </a:solidFill>
                <a:latin typeface="Trebuchet MS"/>
                <a:cs typeface="Trebuchet MS"/>
              </a:rPr>
              <a:t>nce</a:t>
            </a:r>
            <a:r>
              <a:rPr sz="850" spc="-85" dirty="0">
                <a:solidFill>
                  <a:srgbClr val="231F20"/>
                </a:solidFill>
                <a:latin typeface="Trebuchet MS"/>
                <a:cs typeface="Trebuchet MS"/>
              </a:rPr>
              <a:t> </a:t>
            </a:r>
            <a:r>
              <a:rPr sz="850" spc="-10" dirty="0">
                <a:solidFill>
                  <a:srgbClr val="231F20"/>
                </a:solidFill>
                <a:latin typeface="Trebuchet MS"/>
                <a:cs typeface="Trebuchet MS"/>
              </a:rPr>
              <a:t>de</a:t>
            </a:r>
            <a:r>
              <a:rPr sz="850" spc="-85" dirty="0">
                <a:solidFill>
                  <a:srgbClr val="231F20"/>
                </a:solidFill>
                <a:latin typeface="Trebuchet MS"/>
                <a:cs typeface="Trebuchet MS"/>
              </a:rPr>
              <a:t> </a:t>
            </a:r>
            <a:r>
              <a:rPr sz="850" spc="-25" dirty="0">
                <a:solidFill>
                  <a:srgbClr val="231F20"/>
                </a:solidFill>
                <a:latin typeface="Trebuchet MS"/>
                <a:cs typeface="Trebuchet MS"/>
              </a:rPr>
              <a:t>l’</a:t>
            </a:r>
            <a:r>
              <a:rPr sz="850" spc="15" dirty="0">
                <a:solidFill>
                  <a:srgbClr val="231F20"/>
                </a:solidFill>
                <a:latin typeface="Trebuchet MS"/>
                <a:cs typeface="Trebuchet MS"/>
              </a:rPr>
              <a:t>a</a:t>
            </a:r>
            <a:r>
              <a:rPr sz="850" spc="-35" dirty="0">
                <a:solidFill>
                  <a:srgbClr val="231F20"/>
                </a:solidFill>
                <a:latin typeface="Trebuchet MS"/>
                <a:cs typeface="Trebuchet MS"/>
              </a:rPr>
              <a:t>p</a:t>
            </a:r>
            <a:r>
              <a:rPr sz="850" spc="-80" dirty="0">
                <a:solidFill>
                  <a:srgbClr val="231F20"/>
                </a:solidFill>
                <a:latin typeface="Trebuchet MS"/>
                <a:cs typeface="Trebuchet MS"/>
              </a:rPr>
              <a:t>p</a:t>
            </a:r>
            <a:r>
              <a:rPr sz="850" spc="20" dirty="0">
                <a:solidFill>
                  <a:srgbClr val="231F20"/>
                </a:solidFill>
                <a:latin typeface="Trebuchet MS"/>
                <a:cs typeface="Trebuchet MS"/>
              </a:rPr>
              <a:t>a</a:t>
            </a:r>
            <a:r>
              <a:rPr sz="850" spc="45" dirty="0">
                <a:solidFill>
                  <a:srgbClr val="231F20"/>
                </a:solidFill>
                <a:latin typeface="Trebuchet MS"/>
                <a:cs typeface="Trebuchet MS"/>
              </a:rPr>
              <a:t>reil</a:t>
            </a:r>
            <a:endParaRPr sz="850">
              <a:latin typeface="Trebuchet MS"/>
              <a:cs typeface="Trebuchet MS"/>
            </a:endParaRPr>
          </a:p>
        </p:txBody>
      </p:sp>
      <p:sp>
        <p:nvSpPr>
          <p:cNvPr id="6" name="object 16">
            <a:extLst>
              <a:ext uri="{FF2B5EF4-FFF2-40B4-BE49-F238E27FC236}">
                <a16:creationId xmlns:a16="http://schemas.microsoft.com/office/drawing/2014/main" id="{A88E2DC7-BE69-1D75-64F1-1381FF757FDE}"/>
              </a:ext>
            </a:extLst>
          </p:cNvPr>
          <p:cNvSpPr txBox="1"/>
          <p:nvPr/>
        </p:nvSpPr>
        <p:spPr>
          <a:xfrm>
            <a:off x="4997746" y="6231877"/>
            <a:ext cx="3122930" cy="125095"/>
          </a:xfrm>
          <a:prstGeom prst="rect">
            <a:avLst/>
          </a:prstGeom>
        </p:spPr>
        <p:txBody>
          <a:bodyPr vert="horz" wrap="square" lIns="0" tIns="12700" rIns="0" bIns="0" rtlCol="0">
            <a:spAutoFit/>
          </a:bodyPr>
          <a:lstStyle/>
          <a:p>
            <a:pPr marL="12700">
              <a:lnSpc>
                <a:spcPct val="100000"/>
              </a:lnSpc>
              <a:spcBef>
                <a:spcPts val="100"/>
              </a:spcBef>
            </a:pPr>
            <a:r>
              <a:rPr sz="650" spc="-5" dirty="0">
                <a:solidFill>
                  <a:srgbClr val="231F20"/>
                </a:solidFill>
                <a:latin typeface="Trebuchet MS"/>
                <a:cs typeface="Trebuchet MS"/>
              </a:rPr>
              <a:t>Une</a:t>
            </a:r>
            <a:r>
              <a:rPr sz="650" spc="-55" dirty="0">
                <a:solidFill>
                  <a:srgbClr val="231F20"/>
                </a:solidFill>
                <a:latin typeface="Trebuchet MS"/>
                <a:cs typeface="Trebuchet MS"/>
              </a:rPr>
              <a:t> </a:t>
            </a:r>
            <a:r>
              <a:rPr sz="650" spc="-10" dirty="0">
                <a:solidFill>
                  <a:srgbClr val="231F20"/>
                </a:solidFill>
                <a:latin typeface="Trebuchet MS"/>
                <a:cs typeface="Trebuchet MS"/>
              </a:rPr>
              <a:t>passkey</a:t>
            </a:r>
            <a:r>
              <a:rPr sz="650" spc="-50" dirty="0">
                <a:solidFill>
                  <a:srgbClr val="231F20"/>
                </a:solidFill>
                <a:latin typeface="Trebuchet MS"/>
                <a:cs typeface="Trebuchet MS"/>
              </a:rPr>
              <a:t> </a:t>
            </a:r>
            <a:r>
              <a:rPr sz="650" spc="-10" dirty="0">
                <a:solidFill>
                  <a:srgbClr val="231F20"/>
                </a:solidFill>
                <a:latin typeface="Trebuchet MS"/>
                <a:cs typeface="Trebuchet MS"/>
              </a:rPr>
              <a:t>est</a:t>
            </a:r>
            <a:r>
              <a:rPr sz="650" spc="-55"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10" dirty="0">
                <a:solidFill>
                  <a:srgbClr val="231F20"/>
                </a:solidFill>
                <a:latin typeface="Trebuchet MS"/>
                <a:cs typeface="Trebuchet MS"/>
              </a:rPr>
              <a:t>technologie</a:t>
            </a:r>
            <a:r>
              <a:rPr sz="650" spc="-55" dirty="0">
                <a:solidFill>
                  <a:srgbClr val="231F20"/>
                </a:solidFill>
                <a:latin typeface="Trebuchet MS"/>
                <a:cs typeface="Trebuchet MS"/>
              </a:rPr>
              <a:t> </a:t>
            </a:r>
            <a:r>
              <a:rPr sz="650" spc="-15" dirty="0">
                <a:solidFill>
                  <a:srgbClr val="231F20"/>
                </a:solidFill>
                <a:latin typeface="Trebuchet MS"/>
                <a:cs typeface="Trebuchet MS"/>
              </a:rPr>
              <a:t>d’authentification</a:t>
            </a:r>
            <a:r>
              <a:rPr sz="650" spc="-50" dirty="0">
                <a:solidFill>
                  <a:srgbClr val="231F20"/>
                </a:solidFill>
                <a:latin typeface="Trebuchet MS"/>
                <a:cs typeface="Trebuchet MS"/>
              </a:rPr>
              <a:t> </a:t>
            </a:r>
            <a:r>
              <a:rPr sz="650" spc="-25" dirty="0">
                <a:solidFill>
                  <a:srgbClr val="231F20"/>
                </a:solidFill>
                <a:latin typeface="Trebuchet MS"/>
                <a:cs typeface="Trebuchet MS"/>
              </a:rPr>
              <a:t>développée</a:t>
            </a:r>
            <a:r>
              <a:rPr sz="650" spc="-55" dirty="0">
                <a:solidFill>
                  <a:srgbClr val="231F20"/>
                </a:solidFill>
                <a:latin typeface="Trebuchet MS"/>
                <a:cs typeface="Trebuchet MS"/>
              </a:rPr>
              <a:t> </a:t>
            </a:r>
            <a:r>
              <a:rPr sz="650" spc="10" dirty="0">
                <a:solidFill>
                  <a:srgbClr val="231F20"/>
                </a:solidFill>
                <a:latin typeface="Trebuchet MS"/>
                <a:cs typeface="Trebuchet MS"/>
              </a:rPr>
              <a:t>paí</a:t>
            </a:r>
            <a:r>
              <a:rPr sz="650" spc="-50" dirty="0">
                <a:solidFill>
                  <a:srgbClr val="231F20"/>
                </a:solidFill>
                <a:latin typeface="Trebuchet MS"/>
                <a:cs typeface="Trebuchet MS"/>
              </a:rPr>
              <a:t> </a:t>
            </a:r>
            <a:r>
              <a:rPr sz="650" spc="-20" dirty="0">
                <a:solidFill>
                  <a:srgbClr val="231F20"/>
                </a:solidFill>
                <a:latin typeface="Trebuchet MS"/>
                <a:cs typeface="Trebuchet MS"/>
              </a:rPr>
              <a:t>l’Alliance</a:t>
            </a:r>
            <a:r>
              <a:rPr sz="650" spc="-55" dirty="0">
                <a:solidFill>
                  <a:srgbClr val="231F20"/>
                </a:solidFill>
                <a:latin typeface="Trebuchet MS"/>
                <a:cs typeface="Trebuchet MS"/>
              </a:rPr>
              <a:t> </a:t>
            </a:r>
            <a:r>
              <a:rPr sz="650" spc="-10" dirty="0">
                <a:solidFill>
                  <a:srgbClr val="231F20"/>
                </a:solidFill>
                <a:latin typeface="Trebuchet MS"/>
                <a:cs typeface="Trebuchet MS"/>
              </a:rPr>
              <a:t>FIDO,</a:t>
            </a:r>
            <a:r>
              <a:rPr sz="650" spc="-50" dirty="0">
                <a:solidFill>
                  <a:srgbClr val="231F20"/>
                </a:solidFill>
                <a:latin typeface="Trebuchet MS"/>
                <a:cs typeface="Trebuchet MS"/>
              </a:rPr>
              <a:t> </a:t>
            </a:r>
            <a:r>
              <a:rPr sz="650" spc="-10" dirty="0">
                <a:solidFill>
                  <a:srgbClr val="231F20"/>
                </a:solidFill>
                <a:latin typeface="Trebuchet MS"/>
                <a:cs typeface="Trebuchet MS"/>
              </a:rPr>
              <a:t>une</a:t>
            </a:r>
            <a:endParaRPr sz="650">
              <a:latin typeface="Trebuchet MS"/>
              <a:cs typeface="Trebuchet MS"/>
            </a:endParaRPr>
          </a:p>
        </p:txBody>
      </p:sp>
      <p:sp>
        <p:nvSpPr>
          <p:cNvPr id="7" name="object 17">
            <a:extLst>
              <a:ext uri="{FF2B5EF4-FFF2-40B4-BE49-F238E27FC236}">
                <a16:creationId xmlns:a16="http://schemas.microsoft.com/office/drawing/2014/main" id="{967D1183-B094-B0B9-FE4D-1B7B5CC97D24}"/>
              </a:ext>
            </a:extLst>
          </p:cNvPr>
          <p:cNvSpPr txBox="1"/>
          <p:nvPr/>
        </p:nvSpPr>
        <p:spPr>
          <a:xfrm>
            <a:off x="4997746" y="6330989"/>
            <a:ext cx="2984500" cy="256540"/>
          </a:xfrm>
          <a:prstGeom prst="rect">
            <a:avLst/>
          </a:prstGeom>
        </p:spPr>
        <p:txBody>
          <a:bodyPr vert="horz" wrap="square" lIns="0" tIns="12700" rIns="0" bIns="0" rtlCol="0">
            <a:spAutoFit/>
          </a:bodyPr>
          <a:lstStyle/>
          <a:p>
            <a:pPr marL="12700" marR="5080">
              <a:lnSpc>
                <a:spcPct val="116399"/>
              </a:lnSpc>
              <a:spcBef>
                <a:spcPts val="100"/>
              </a:spcBef>
            </a:pPr>
            <a:r>
              <a:rPr sz="650" dirty="0">
                <a:solidFill>
                  <a:srgbClr val="231F20"/>
                </a:solidFill>
                <a:latin typeface="Trebuchet MS"/>
                <a:cs typeface="Trebuchet MS"/>
              </a:rPr>
              <a:t>oíganisation</a:t>
            </a:r>
            <a:r>
              <a:rPr sz="650" spc="-55" dirty="0">
                <a:solidFill>
                  <a:srgbClr val="231F20"/>
                </a:solidFill>
                <a:latin typeface="Trebuchet MS"/>
                <a:cs typeface="Trebuchet MS"/>
              </a:rPr>
              <a:t> </a:t>
            </a:r>
            <a:r>
              <a:rPr sz="650" spc="-20" dirty="0">
                <a:solidFill>
                  <a:srgbClr val="231F20"/>
                </a:solidFill>
                <a:latin typeface="Trebuchet MS"/>
                <a:cs typeface="Trebuchet MS"/>
              </a:rPr>
              <a:t>dédiée</a:t>
            </a:r>
            <a:r>
              <a:rPr sz="650" spc="-50"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spc="-5" dirty="0">
                <a:solidFill>
                  <a:srgbClr val="231F20"/>
                </a:solidFill>
                <a:latin typeface="Trebuchet MS"/>
                <a:cs typeface="Trebuchet MS"/>
              </a:rPr>
              <a:t>la</a:t>
            </a:r>
            <a:r>
              <a:rPr sz="650" spc="-50" dirty="0">
                <a:solidFill>
                  <a:srgbClr val="231F20"/>
                </a:solidFill>
                <a:latin typeface="Trebuchet MS"/>
                <a:cs typeface="Trebuchet MS"/>
              </a:rPr>
              <a:t> </a:t>
            </a:r>
            <a:r>
              <a:rPr sz="650" spc="-5" dirty="0">
                <a:solidFill>
                  <a:srgbClr val="231F20"/>
                </a:solidFill>
                <a:latin typeface="Trebuchet MS"/>
                <a:cs typeface="Trebuchet MS"/>
              </a:rPr>
              <a:t>cíéation</a:t>
            </a:r>
            <a:r>
              <a:rPr sz="650" spc="-50" dirty="0">
                <a:solidFill>
                  <a:srgbClr val="231F20"/>
                </a:solidFill>
                <a:latin typeface="Trebuchet MS"/>
                <a:cs typeface="Trebuchet MS"/>
              </a:rPr>
              <a:t> </a:t>
            </a:r>
            <a:r>
              <a:rPr sz="650" spc="-15" dirty="0">
                <a:solidFill>
                  <a:srgbClr val="231F20"/>
                </a:solidFill>
                <a:latin typeface="Trebuchet MS"/>
                <a:cs typeface="Trebuchet MS"/>
              </a:rPr>
              <a:t>d’alteínatives</a:t>
            </a:r>
            <a:r>
              <a:rPr sz="650" spc="-50" dirty="0">
                <a:solidFill>
                  <a:srgbClr val="231F20"/>
                </a:solidFill>
                <a:latin typeface="Trebuchet MS"/>
                <a:cs typeface="Trebuchet MS"/>
              </a:rPr>
              <a:t> </a:t>
            </a:r>
            <a:r>
              <a:rPr sz="650" dirty="0">
                <a:solidFill>
                  <a:srgbClr val="231F20"/>
                </a:solidFill>
                <a:latin typeface="Trebuchet MS"/>
                <a:cs typeface="Trebuchet MS"/>
              </a:rPr>
              <a:t>sécuíisées</a:t>
            </a:r>
            <a:r>
              <a:rPr sz="650" spc="-50" dirty="0">
                <a:solidFill>
                  <a:srgbClr val="231F20"/>
                </a:solidFill>
                <a:latin typeface="Trebuchet MS"/>
                <a:cs typeface="Trebuchet MS"/>
              </a:rPr>
              <a:t> </a:t>
            </a:r>
            <a:r>
              <a:rPr sz="650" spc="-10" dirty="0">
                <a:solidFill>
                  <a:srgbClr val="231F20"/>
                </a:solidFill>
                <a:latin typeface="Trebuchet MS"/>
                <a:cs typeface="Trebuchet MS"/>
              </a:rPr>
              <a:t>aux</a:t>
            </a:r>
            <a:r>
              <a:rPr sz="650" spc="-50" dirty="0">
                <a:solidFill>
                  <a:srgbClr val="231F20"/>
                </a:solidFill>
                <a:latin typeface="Trebuchet MS"/>
                <a:cs typeface="Trebuchet MS"/>
              </a:rPr>
              <a:t> </a:t>
            </a:r>
            <a:r>
              <a:rPr sz="650" spc="-10" dirty="0">
                <a:solidFill>
                  <a:srgbClr val="231F20"/>
                </a:solidFill>
                <a:latin typeface="Trebuchet MS"/>
                <a:cs typeface="Trebuchet MS"/>
              </a:rPr>
              <a:t>mots</a:t>
            </a:r>
            <a:r>
              <a:rPr sz="650" spc="-50" dirty="0">
                <a:solidFill>
                  <a:srgbClr val="231F20"/>
                </a:solidFill>
                <a:latin typeface="Trebuchet MS"/>
                <a:cs typeface="Trebuchet MS"/>
              </a:rPr>
              <a:t> </a:t>
            </a:r>
            <a:r>
              <a:rPr sz="650" spc="-20" dirty="0">
                <a:solidFill>
                  <a:srgbClr val="231F20"/>
                </a:solidFill>
                <a:latin typeface="Trebuchet MS"/>
                <a:cs typeface="Trebuchet MS"/>
              </a:rPr>
              <a:t>de</a:t>
            </a:r>
            <a:r>
              <a:rPr sz="650" spc="-50" dirty="0">
                <a:solidFill>
                  <a:srgbClr val="231F20"/>
                </a:solidFill>
                <a:latin typeface="Trebuchet MS"/>
                <a:cs typeface="Trebuchet MS"/>
              </a:rPr>
              <a:t> </a:t>
            </a:r>
            <a:r>
              <a:rPr sz="650" spc="-15" dirty="0">
                <a:solidFill>
                  <a:srgbClr val="231F20"/>
                </a:solidFill>
                <a:latin typeface="Trebuchet MS"/>
                <a:cs typeface="Trebuchet MS"/>
              </a:rPr>
              <a:t>passe,</a:t>
            </a:r>
            <a:r>
              <a:rPr sz="650" spc="-50" dirty="0">
                <a:solidFill>
                  <a:srgbClr val="231F20"/>
                </a:solidFill>
                <a:latin typeface="Trebuchet MS"/>
                <a:cs typeface="Trebuchet MS"/>
              </a:rPr>
              <a:t> </a:t>
            </a:r>
            <a:r>
              <a:rPr sz="650" spc="-25" dirty="0">
                <a:solidFill>
                  <a:srgbClr val="231F20"/>
                </a:solidFill>
                <a:latin typeface="Trebuchet MS"/>
                <a:cs typeface="Trebuchet MS"/>
              </a:rPr>
              <a:t>cette </a:t>
            </a:r>
            <a:r>
              <a:rPr sz="650" spc="-20" dirty="0">
                <a:solidFill>
                  <a:srgbClr val="231F20"/>
                </a:solidFill>
                <a:latin typeface="Trebuchet MS"/>
                <a:cs typeface="Trebuchet MS"/>
              </a:rPr>
              <a:t> </a:t>
            </a:r>
            <a:r>
              <a:rPr sz="650" spc="-15" dirty="0">
                <a:solidFill>
                  <a:srgbClr val="231F20"/>
                </a:solidFill>
                <a:latin typeface="Trebuchet MS"/>
                <a:cs typeface="Trebuchet MS"/>
              </a:rPr>
              <a:t>méthode</a:t>
            </a:r>
            <a:r>
              <a:rPr sz="650" spc="-55" dirty="0">
                <a:solidFill>
                  <a:srgbClr val="231F20"/>
                </a:solidFill>
                <a:latin typeface="Trebuchet MS"/>
                <a:cs typeface="Trebuchet MS"/>
              </a:rPr>
              <a:t> </a:t>
            </a:r>
            <a:r>
              <a:rPr sz="650" spc="-30" dirty="0">
                <a:solidFill>
                  <a:srgbClr val="231F20"/>
                </a:solidFill>
                <a:latin typeface="Trebuchet MS"/>
                <a:cs typeface="Trebuchet MS"/>
              </a:rPr>
              <a:t>f</a:t>
            </a:r>
            <a:r>
              <a:rPr sz="650" spc="-15" dirty="0">
                <a:solidFill>
                  <a:srgbClr val="231F20"/>
                </a:solidFill>
                <a:latin typeface="Trebuchet MS"/>
                <a:cs typeface="Trebuchet MS"/>
              </a:rPr>
              <a:t>onc</a:t>
            </a:r>
            <a:r>
              <a:rPr sz="650" spc="-10" dirty="0">
                <a:solidFill>
                  <a:srgbClr val="231F20"/>
                </a:solidFill>
                <a:latin typeface="Trebuchet MS"/>
                <a:cs typeface="Trebuchet MS"/>
              </a:rPr>
              <a:t>t</a:t>
            </a:r>
            <a:r>
              <a:rPr sz="650" spc="-5" dirty="0">
                <a:solidFill>
                  <a:srgbClr val="231F20"/>
                </a:solidFill>
                <a:latin typeface="Trebuchet MS"/>
                <a:cs typeface="Trebuchet MS"/>
              </a:rPr>
              <a:t>ionne</a:t>
            </a:r>
            <a:r>
              <a:rPr sz="650" spc="-55" dirty="0">
                <a:solidFill>
                  <a:srgbClr val="231F20"/>
                </a:solidFill>
                <a:latin typeface="Trebuchet MS"/>
                <a:cs typeface="Trebuchet MS"/>
              </a:rPr>
              <a:t> </a:t>
            </a:r>
            <a:r>
              <a:rPr sz="650" spc="-10" dirty="0">
                <a:solidFill>
                  <a:srgbClr val="231F20"/>
                </a:solidFill>
                <a:latin typeface="Trebuchet MS"/>
                <a:cs typeface="Trebuchet MS"/>
              </a:rPr>
              <a:t>en</a:t>
            </a:r>
            <a:r>
              <a:rPr sz="650" spc="-55" dirty="0">
                <a:solidFill>
                  <a:srgbClr val="231F20"/>
                </a:solidFill>
                <a:latin typeface="Trebuchet MS"/>
                <a:cs typeface="Trebuchet MS"/>
              </a:rPr>
              <a:t> </a:t>
            </a:r>
            <a:r>
              <a:rPr sz="650" spc="-15" dirty="0">
                <a:solidFill>
                  <a:srgbClr val="231F20"/>
                </a:solidFill>
                <a:latin typeface="Trebuchet MS"/>
                <a:cs typeface="Trebuchet MS"/>
              </a:rPr>
              <a:t>deux</a:t>
            </a:r>
            <a:r>
              <a:rPr sz="650" spc="-55" dirty="0">
                <a:solidFill>
                  <a:srgbClr val="231F20"/>
                </a:solidFill>
                <a:latin typeface="Trebuchet MS"/>
                <a:cs typeface="Trebuchet MS"/>
              </a:rPr>
              <a:t> </a:t>
            </a:r>
            <a:r>
              <a:rPr sz="650" spc="-15" dirty="0">
                <a:solidFill>
                  <a:srgbClr val="231F20"/>
                </a:solidFill>
                <a:latin typeface="Trebuchet MS"/>
                <a:cs typeface="Trebuchet MS"/>
              </a:rPr>
              <a:t>étapes</a:t>
            </a:r>
            <a:r>
              <a:rPr sz="650" spc="-55" dirty="0">
                <a:solidFill>
                  <a:srgbClr val="231F20"/>
                </a:solidFill>
                <a:latin typeface="Trebuchet MS"/>
                <a:cs typeface="Trebuchet MS"/>
              </a:rPr>
              <a:t> </a:t>
            </a:r>
            <a:r>
              <a:rPr sz="650" spc="-60" dirty="0">
                <a:solidFill>
                  <a:srgbClr val="231F20"/>
                </a:solidFill>
                <a:latin typeface="Trebuchet MS"/>
                <a:cs typeface="Trebuchet MS"/>
              </a:rPr>
              <a:t>:</a:t>
            </a:r>
            <a:endParaRPr sz="650">
              <a:latin typeface="Trebuchet MS"/>
              <a:cs typeface="Trebuchet MS"/>
            </a:endParaRPr>
          </a:p>
        </p:txBody>
      </p:sp>
      <p:sp>
        <p:nvSpPr>
          <p:cNvPr id="8" name="object 18">
            <a:extLst>
              <a:ext uri="{FF2B5EF4-FFF2-40B4-BE49-F238E27FC236}">
                <a16:creationId xmlns:a16="http://schemas.microsoft.com/office/drawing/2014/main" id="{8ADDA119-5185-329D-3DFF-5E8748662D6F}"/>
              </a:ext>
            </a:extLst>
          </p:cNvPr>
          <p:cNvSpPr txBox="1"/>
          <p:nvPr/>
        </p:nvSpPr>
        <p:spPr>
          <a:xfrm>
            <a:off x="4997746" y="7976578"/>
            <a:ext cx="3112770" cy="125095"/>
          </a:xfrm>
          <a:prstGeom prst="rect">
            <a:avLst/>
          </a:prstGeom>
        </p:spPr>
        <p:txBody>
          <a:bodyPr vert="horz" wrap="square" lIns="0" tIns="12700" rIns="0" bIns="0" rtlCol="0">
            <a:spAutoFit/>
          </a:bodyPr>
          <a:lstStyle/>
          <a:p>
            <a:pPr marL="12700">
              <a:lnSpc>
                <a:spcPct val="100000"/>
              </a:lnSpc>
              <a:spcBef>
                <a:spcPts val="100"/>
              </a:spcBef>
            </a:pPr>
            <a:r>
              <a:rPr sz="650" spc="-5" dirty="0">
                <a:solidFill>
                  <a:srgbClr val="231F20"/>
                </a:solidFill>
                <a:latin typeface="Trebuchet MS"/>
                <a:cs typeface="Trebuchet MS"/>
              </a:rPr>
              <a:t>Ainsi,</a:t>
            </a:r>
            <a:r>
              <a:rPr sz="650" spc="-50" dirty="0">
                <a:solidFill>
                  <a:srgbClr val="231F20"/>
                </a:solidFill>
                <a:latin typeface="Trebuchet MS"/>
                <a:cs typeface="Trebuchet MS"/>
              </a:rPr>
              <a:t> </a:t>
            </a:r>
            <a:r>
              <a:rPr sz="650" spc="-5" dirty="0">
                <a:solidFill>
                  <a:srgbClr val="231F20"/>
                </a:solidFill>
                <a:latin typeface="Trebuchet MS"/>
                <a:cs typeface="Trebuchet MS"/>
              </a:rPr>
              <a:t>les</a:t>
            </a:r>
            <a:r>
              <a:rPr sz="650" spc="-50" dirty="0">
                <a:solidFill>
                  <a:srgbClr val="231F20"/>
                </a:solidFill>
                <a:latin typeface="Trebuchet MS"/>
                <a:cs typeface="Trebuchet MS"/>
              </a:rPr>
              <a:t> </a:t>
            </a:r>
            <a:r>
              <a:rPr sz="650" spc="-5" dirty="0">
                <a:solidFill>
                  <a:srgbClr val="231F20"/>
                </a:solidFill>
                <a:latin typeface="Trebuchet MS"/>
                <a:cs typeface="Trebuchet MS"/>
              </a:rPr>
              <a:t>passkeys</a:t>
            </a:r>
            <a:r>
              <a:rPr sz="650" spc="-45" dirty="0">
                <a:solidFill>
                  <a:srgbClr val="231F20"/>
                </a:solidFill>
                <a:latin typeface="Trebuchet MS"/>
                <a:cs typeface="Trebuchet MS"/>
              </a:rPr>
              <a:t> </a:t>
            </a:r>
            <a:r>
              <a:rPr sz="650" spc="-10" dirty="0">
                <a:solidFill>
                  <a:srgbClr val="231F20"/>
                </a:solidFill>
                <a:latin typeface="Trebuchet MS"/>
                <a:cs typeface="Trebuchet MS"/>
              </a:rPr>
              <a:t>offíent</a:t>
            </a:r>
            <a:r>
              <a:rPr sz="650" spc="-50"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5" dirty="0">
                <a:solidFill>
                  <a:srgbClr val="231F20"/>
                </a:solidFill>
                <a:latin typeface="Trebuchet MS"/>
                <a:cs typeface="Trebuchet MS"/>
              </a:rPr>
              <a:t>solution</a:t>
            </a:r>
            <a:r>
              <a:rPr sz="650" spc="-45" dirty="0">
                <a:solidFill>
                  <a:srgbClr val="231F20"/>
                </a:solidFill>
                <a:latin typeface="Trebuchet MS"/>
                <a:cs typeface="Trebuchet MS"/>
              </a:rPr>
              <a:t> </a:t>
            </a:r>
            <a:r>
              <a:rPr sz="650" dirty="0">
                <a:solidFill>
                  <a:srgbClr val="231F20"/>
                </a:solidFill>
                <a:latin typeface="Trebuchet MS"/>
                <a:cs typeface="Trebuchet MS"/>
              </a:rPr>
              <a:t>sécuíisée</a:t>
            </a:r>
            <a:r>
              <a:rPr sz="650" spc="-50" dirty="0">
                <a:solidFill>
                  <a:srgbClr val="231F20"/>
                </a:solidFill>
                <a:latin typeface="Trebuchet MS"/>
                <a:cs typeface="Trebuchet MS"/>
              </a:rPr>
              <a:t> </a:t>
            </a:r>
            <a:r>
              <a:rPr sz="650" spc="-25" dirty="0">
                <a:solidFill>
                  <a:srgbClr val="231F20"/>
                </a:solidFill>
                <a:latin typeface="Trebuchet MS"/>
                <a:cs typeface="Trebuchet MS"/>
              </a:rPr>
              <a:t>et</a:t>
            </a:r>
            <a:r>
              <a:rPr sz="650" spc="-50" dirty="0">
                <a:solidFill>
                  <a:srgbClr val="231F20"/>
                </a:solidFill>
                <a:latin typeface="Trebuchet MS"/>
                <a:cs typeface="Trebuchet MS"/>
              </a:rPr>
              <a:t> </a:t>
            </a:r>
            <a:r>
              <a:rPr sz="650" spc="-15" dirty="0">
                <a:solidFill>
                  <a:srgbClr val="231F20"/>
                </a:solidFill>
                <a:latin typeface="Trebuchet MS"/>
                <a:cs typeface="Trebuchet MS"/>
              </a:rPr>
              <a:t>píatique,</a:t>
            </a:r>
            <a:r>
              <a:rPr sz="650" spc="-45" dirty="0">
                <a:solidFill>
                  <a:srgbClr val="231F20"/>
                </a:solidFill>
                <a:latin typeface="Trebuchet MS"/>
                <a:cs typeface="Trebuchet MS"/>
              </a:rPr>
              <a:t> </a:t>
            </a:r>
            <a:r>
              <a:rPr sz="650" spc="-10" dirty="0">
                <a:solidFill>
                  <a:srgbClr val="231F20"/>
                </a:solidFill>
                <a:latin typeface="Trebuchet MS"/>
                <a:cs typeface="Trebuchet MS"/>
              </a:rPr>
              <a:t>éliminant</a:t>
            </a:r>
            <a:r>
              <a:rPr sz="650" spc="-50" dirty="0">
                <a:solidFill>
                  <a:srgbClr val="231F20"/>
                </a:solidFill>
                <a:latin typeface="Trebuchet MS"/>
                <a:cs typeface="Trebuchet MS"/>
              </a:rPr>
              <a:t> </a:t>
            </a:r>
            <a:r>
              <a:rPr sz="650" spc="-5" dirty="0">
                <a:solidFill>
                  <a:srgbClr val="231F20"/>
                </a:solidFill>
                <a:latin typeface="Trebuchet MS"/>
                <a:cs typeface="Trebuchet MS"/>
              </a:rPr>
              <a:t>les</a:t>
            </a:r>
            <a:r>
              <a:rPr sz="650" spc="-50" dirty="0">
                <a:solidFill>
                  <a:srgbClr val="231F20"/>
                </a:solidFill>
                <a:latin typeface="Trebuchet MS"/>
                <a:cs typeface="Trebuchet MS"/>
              </a:rPr>
              <a:t> </a:t>
            </a:r>
            <a:r>
              <a:rPr sz="650" spc="10" dirty="0">
                <a:solidFill>
                  <a:srgbClr val="231F20"/>
                </a:solidFill>
                <a:latin typeface="Trebuchet MS"/>
                <a:cs typeface="Trebuchet MS"/>
              </a:rPr>
              <a:t>íisques</a:t>
            </a:r>
            <a:r>
              <a:rPr sz="650" spc="-45" dirty="0">
                <a:solidFill>
                  <a:srgbClr val="231F20"/>
                </a:solidFill>
                <a:latin typeface="Trebuchet MS"/>
                <a:cs typeface="Trebuchet MS"/>
              </a:rPr>
              <a:t> </a:t>
            </a:r>
            <a:r>
              <a:rPr sz="650" spc="-5" dirty="0">
                <a:solidFill>
                  <a:srgbClr val="231F20"/>
                </a:solidFill>
                <a:latin typeface="Trebuchet MS"/>
                <a:cs typeface="Trebuchet MS"/>
              </a:rPr>
              <a:t>liés</a:t>
            </a:r>
            <a:endParaRPr sz="650">
              <a:latin typeface="Trebuchet MS"/>
              <a:cs typeface="Trebuchet MS"/>
            </a:endParaRPr>
          </a:p>
        </p:txBody>
      </p:sp>
      <p:sp>
        <p:nvSpPr>
          <p:cNvPr id="9" name="object 19">
            <a:extLst>
              <a:ext uri="{FF2B5EF4-FFF2-40B4-BE49-F238E27FC236}">
                <a16:creationId xmlns:a16="http://schemas.microsoft.com/office/drawing/2014/main" id="{F4BA96BD-9045-3369-CCF6-E798E327B2C5}"/>
              </a:ext>
            </a:extLst>
          </p:cNvPr>
          <p:cNvSpPr txBox="1"/>
          <p:nvPr/>
        </p:nvSpPr>
        <p:spPr>
          <a:xfrm>
            <a:off x="4997746" y="8091878"/>
            <a:ext cx="1175385" cy="125095"/>
          </a:xfrm>
          <a:prstGeom prst="rect">
            <a:avLst/>
          </a:prstGeom>
        </p:spPr>
        <p:txBody>
          <a:bodyPr vert="horz" wrap="square" lIns="0" tIns="12700" rIns="0" bIns="0" rtlCol="0">
            <a:spAutoFit/>
          </a:bodyPr>
          <a:lstStyle/>
          <a:p>
            <a:pPr marL="12700">
              <a:lnSpc>
                <a:spcPct val="100000"/>
              </a:lnSpc>
              <a:spcBef>
                <a:spcPts val="100"/>
              </a:spcBef>
            </a:pPr>
            <a:r>
              <a:rPr sz="650" spc="-10" dirty="0">
                <a:solidFill>
                  <a:srgbClr val="231F20"/>
                </a:solidFill>
                <a:latin typeface="Trebuchet MS"/>
                <a:cs typeface="Trebuchet MS"/>
              </a:rPr>
              <a:t>aux</a:t>
            </a:r>
            <a:r>
              <a:rPr sz="650" spc="-55" dirty="0">
                <a:solidFill>
                  <a:srgbClr val="231F20"/>
                </a:solidFill>
                <a:latin typeface="Trebuchet MS"/>
                <a:cs typeface="Trebuchet MS"/>
              </a:rPr>
              <a:t> </a:t>
            </a:r>
            <a:r>
              <a:rPr sz="650" spc="-15" dirty="0">
                <a:solidFill>
                  <a:srgbClr val="231F20"/>
                </a:solidFill>
                <a:latin typeface="Trebuchet MS"/>
                <a:cs typeface="Trebuchet MS"/>
              </a:rPr>
              <a:t>mo</a:t>
            </a:r>
            <a:r>
              <a:rPr sz="650" dirty="0">
                <a:solidFill>
                  <a:srgbClr val="231F20"/>
                </a:solidFill>
                <a:latin typeface="Trebuchet MS"/>
                <a:cs typeface="Trebuchet MS"/>
              </a:rPr>
              <a:t>ts</a:t>
            </a:r>
            <a:r>
              <a:rPr sz="650" spc="-55" dirty="0">
                <a:solidFill>
                  <a:srgbClr val="231F20"/>
                </a:solidFill>
                <a:latin typeface="Trebuchet MS"/>
                <a:cs typeface="Trebuchet MS"/>
              </a:rPr>
              <a:t> </a:t>
            </a:r>
            <a:r>
              <a:rPr sz="650" spc="-20" dirty="0">
                <a:solidFill>
                  <a:srgbClr val="231F20"/>
                </a:solidFill>
                <a:latin typeface="Trebuchet MS"/>
                <a:cs typeface="Trebuchet MS"/>
              </a:rPr>
              <a:t>de</a:t>
            </a:r>
            <a:r>
              <a:rPr sz="650" spc="-55" dirty="0">
                <a:solidFill>
                  <a:srgbClr val="231F20"/>
                </a:solidFill>
                <a:latin typeface="Trebuchet MS"/>
                <a:cs typeface="Trebuchet MS"/>
              </a:rPr>
              <a:t> </a:t>
            </a:r>
            <a:r>
              <a:rPr sz="650" spc="-5" dirty="0">
                <a:solidFill>
                  <a:srgbClr val="231F20"/>
                </a:solidFill>
                <a:latin typeface="Trebuchet MS"/>
                <a:cs typeface="Trebuchet MS"/>
              </a:rPr>
              <a:t>pass</a:t>
            </a:r>
            <a:r>
              <a:rPr sz="650" dirty="0">
                <a:solidFill>
                  <a:srgbClr val="231F20"/>
                </a:solidFill>
                <a:latin typeface="Trebuchet MS"/>
                <a:cs typeface="Trebuchet MS"/>
              </a:rPr>
              <a:t>e</a:t>
            </a:r>
            <a:r>
              <a:rPr sz="650" spc="-55" dirty="0">
                <a:solidFill>
                  <a:srgbClr val="231F20"/>
                </a:solidFill>
                <a:latin typeface="Trebuchet MS"/>
                <a:cs typeface="Trebuchet MS"/>
              </a:rPr>
              <a:t> </a:t>
            </a:r>
            <a:r>
              <a:rPr sz="650" spc="20" dirty="0">
                <a:solidFill>
                  <a:srgbClr val="231F20"/>
                </a:solidFill>
                <a:latin typeface="Trebuchet MS"/>
                <a:cs typeface="Trebuchet MS"/>
              </a:rPr>
              <a:t>t</a:t>
            </a:r>
            <a:r>
              <a:rPr sz="650" spc="10" dirty="0">
                <a:solidFill>
                  <a:srgbClr val="231F20"/>
                </a:solidFill>
                <a:latin typeface="Trebuchet MS"/>
                <a:cs typeface="Trebuchet MS"/>
              </a:rPr>
              <a:t>í</a:t>
            </a:r>
            <a:r>
              <a:rPr sz="650" spc="-15" dirty="0">
                <a:solidFill>
                  <a:srgbClr val="231F20"/>
                </a:solidFill>
                <a:latin typeface="Trebuchet MS"/>
                <a:cs typeface="Trebuchet MS"/>
              </a:rPr>
              <a:t>a</a:t>
            </a:r>
            <a:r>
              <a:rPr sz="650" spc="-20" dirty="0">
                <a:solidFill>
                  <a:srgbClr val="231F20"/>
                </a:solidFill>
                <a:latin typeface="Trebuchet MS"/>
                <a:cs typeface="Trebuchet MS"/>
              </a:rPr>
              <a:t>d</a:t>
            </a:r>
            <a:r>
              <a:rPr sz="650" spc="-10" dirty="0">
                <a:solidFill>
                  <a:srgbClr val="231F20"/>
                </a:solidFill>
                <a:latin typeface="Trebuchet MS"/>
                <a:cs typeface="Trebuchet MS"/>
              </a:rPr>
              <a:t>i</a:t>
            </a:r>
            <a:r>
              <a:rPr sz="650" spc="-25" dirty="0">
                <a:solidFill>
                  <a:srgbClr val="231F20"/>
                </a:solidFill>
                <a:latin typeface="Trebuchet MS"/>
                <a:cs typeface="Trebuchet MS"/>
              </a:rPr>
              <a:t>t</a:t>
            </a:r>
            <a:r>
              <a:rPr sz="650" spc="-10" dirty="0">
                <a:solidFill>
                  <a:srgbClr val="231F20"/>
                </a:solidFill>
                <a:latin typeface="Trebuchet MS"/>
                <a:cs typeface="Trebuchet MS"/>
              </a:rPr>
              <a:t>ionnels.</a:t>
            </a:r>
            <a:endParaRPr sz="650">
              <a:latin typeface="Trebuchet MS"/>
              <a:cs typeface="Trebuchet MS"/>
            </a:endParaRPr>
          </a:p>
        </p:txBody>
      </p:sp>
      <p:sp>
        <p:nvSpPr>
          <p:cNvPr id="10" name="object 20">
            <a:extLst>
              <a:ext uri="{FF2B5EF4-FFF2-40B4-BE49-F238E27FC236}">
                <a16:creationId xmlns:a16="http://schemas.microsoft.com/office/drawing/2014/main" id="{3408E423-CF46-72D6-1FB5-9E9E0B44CEA9}"/>
              </a:ext>
            </a:extLst>
          </p:cNvPr>
          <p:cNvSpPr txBox="1"/>
          <p:nvPr/>
        </p:nvSpPr>
        <p:spPr>
          <a:xfrm>
            <a:off x="5124406" y="6855786"/>
            <a:ext cx="2940050" cy="125095"/>
          </a:xfrm>
          <a:prstGeom prst="rect">
            <a:avLst/>
          </a:prstGeom>
        </p:spPr>
        <p:txBody>
          <a:bodyPr vert="horz" wrap="square" lIns="0" tIns="12700" rIns="0" bIns="0" rtlCol="0">
            <a:spAutoFit/>
          </a:bodyPr>
          <a:lstStyle/>
          <a:p>
            <a:pPr marL="12700">
              <a:lnSpc>
                <a:spcPct val="100000"/>
              </a:lnSpc>
              <a:spcBef>
                <a:spcPts val="100"/>
              </a:spcBef>
            </a:pPr>
            <a:r>
              <a:rPr sz="650" spc="50" dirty="0">
                <a:solidFill>
                  <a:srgbClr val="231F20"/>
                </a:solidFill>
                <a:latin typeface="Trebuchet MS"/>
                <a:cs typeface="Trebuchet MS"/>
              </a:rPr>
              <a:t>ioís</a:t>
            </a:r>
            <a:r>
              <a:rPr sz="650" spc="-50" dirty="0">
                <a:solidFill>
                  <a:srgbClr val="231F20"/>
                </a:solidFill>
                <a:latin typeface="Trebuchet MS"/>
                <a:cs typeface="Trebuchet MS"/>
              </a:rPr>
              <a:t> </a:t>
            </a:r>
            <a:r>
              <a:rPr sz="650" spc="-20" dirty="0">
                <a:solidFill>
                  <a:srgbClr val="231F20"/>
                </a:solidFill>
                <a:latin typeface="Trebuchet MS"/>
                <a:cs typeface="Trebuchet MS"/>
              </a:rPr>
              <a:t>de</a:t>
            </a:r>
            <a:r>
              <a:rPr sz="650" spc="-50" dirty="0">
                <a:solidFill>
                  <a:srgbClr val="231F20"/>
                </a:solidFill>
                <a:latin typeface="Trebuchet MS"/>
                <a:cs typeface="Trebuchet MS"/>
              </a:rPr>
              <a:t> </a:t>
            </a:r>
            <a:r>
              <a:rPr sz="650" spc="-10" dirty="0">
                <a:solidFill>
                  <a:srgbClr val="231F20"/>
                </a:solidFill>
                <a:latin typeface="Trebuchet MS"/>
                <a:cs typeface="Trebuchet MS"/>
              </a:rPr>
              <a:t>l’inscíiption</a:t>
            </a:r>
            <a:r>
              <a:rPr sz="650" spc="-50"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dirty="0">
                <a:solidFill>
                  <a:srgbClr val="231F20"/>
                </a:solidFill>
                <a:latin typeface="Trebuchet MS"/>
                <a:cs typeface="Trebuchet MS"/>
              </a:rPr>
              <a:t>un</a:t>
            </a:r>
            <a:r>
              <a:rPr sz="650" spc="-50" dirty="0">
                <a:solidFill>
                  <a:srgbClr val="231F20"/>
                </a:solidFill>
                <a:latin typeface="Trebuchet MS"/>
                <a:cs typeface="Trebuchet MS"/>
              </a:rPr>
              <a:t> </a:t>
            </a:r>
            <a:r>
              <a:rPr sz="650" dirty="0">
                <a:solidFill>
                  <a:srgbClr val="231F20"/>
                </a:solidFill>
                <a:latin typeface="Trebuchet MS"/>
                <a:cs typeface="Trebuchet MS"/>
              </a:rPr>
              <a:t>seívice</a:t>
            </a:r>
            <a:r>
              <a:rPr sz="650" spc="-50" dirty="0">
                <a:solidFill>
                  <a:srgbClr val="231F20"/>
                </a:solidFill>
                <a:latin typeface="Trebuchet MS"/>
                <a:cs typeface="Trebuchet MS"/>
              </a:rPr>
              <a:t> </a:t>
            </a:r>
            <a:r>
              <a:rPr sz="650" spc="-5" dirty="0">
                <a:solidFill>
                  <a:srgbClr val="231F20"/>
                </a:solidFill>
                <a:latin typeface="Trebuchet MS"/>
                <a:cs typeface="Trebuchet MS"/>
              </a:rPr>
              <a:t>ou</a:t>
            </a:r>
            <a:r>
              <a:rPr sz="650" spc="-45"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15" dirty="0">
                <a:solidFill>
                  <a:srgbClr val="231F20"/>
                </a:solidFill>
                <a:latin typeface="Trebuchet MS"/>
                <a:cs typeface="Trebuchet MS"/>
              </a:rPr>
              <a:t>application,</a:t>
            </a:r>
            <a:r>
              <a:rPr sz="650" spc="-50" dirty="0">
                <a:solidFill>
                  <a:srgbClr val="231F20"/>
                </a:solidFill>
                <a:latin typeface="Trebuchet MS"/>
                <a:cs typeface="Trebuchet MS"/>
              </a:rPr>
              <a:t> </a:t>
            </a:r>
            <a:r>
              <a:rPr sz="650" spc="-15" dirty="0">
                <a:solidFill>
                  <a:srgbClr val="231F20"/>
                </a:solidFill>
                <a:latin typeface="Trebuchet MS"/>
                <a:cs typeface="Trebuchet MS"/>
              </a:rPr>
              <a:t>deux</a:t>
            </a:r>
            <a:r>
              <a:rPr sz="650" spc="-50" dirty="0">
                <a:solidFill>
                  <a:srgbClr val="231F20"/>
                </a:solidFill>
                <a:latin typeface="Trebuchet MS"/>
                <a:cs typeface="Trebuchet MS"/>
              </a:rPr>
              <a:t> </a:t>
            </a:r>
            <a:r>
              <a:rPr sz="650" spc="-10" dirty="0">
                <a:solidFill>
                  <a:srgbClr val="231F20"/>
                </a:solidFill>
                <a:latin typeface="Trebuchet MS"/>
                <a:cs typeface="Trebuchet MS"/>
              </a:rPr>
              <a:t>clés</a:t>
            </a:r>
            <a:r>
              <a:rPr sz="650" spc="-50" dirty="0">
                <a:solidFill>
                  <a:srgbClr val="231F20"/>
                </a:solidFill>
                <a:latin typeface="Trebuchet MS"/>
                <a:cs typeface="Trebuchet MS"/>
              </a:rPr>
              <a:t> </a:t>
            </a:r>
            <a:r>
              <a:rPr sz="650" spc="-5" dirty="0">
                <a:solidFill>
                  <a:srgbClr val="231F20"/>
                </a:solidFill>
                <a:latin typeface="Trebuchet MS"/>
                <a:cs typeface="Trebuchet MS"/>
              </a:rPr>
              <a:t>sont</a:t>
            </a:r>
            <a:r>
              <a:rPr sz="650" spc="-50" dirty="0">
                <a:solidFill>
                  <a:srgbClr val="231F20"/>
                </a:solidFill>
                <a:latin typeface="Trebuchet MS"/>
                <a:cs typeface="Trebuchet MS"/>
              </a:rPr>
              <a:t> </a:t>
            </a:r>
            <a:r>
              <a:rPr sz="650" spc="-5" dirty="0">
                <a:solidFill>
                  <a:srgbClr val="231F20"/>
                </a:solidFill>
                <a:latin typeface="Trebuchet MS"/>
                <a:cs typeface="Trebuchet MS"/>
              </a:rPr>
              <a:t>généíées</a:t>
            </a:r>
            <a:r>
              <a:rPr sz="650" spc="-50" dirty="0">
                <a:solidFill>
                  <a:srgbClr val="231F20"/>
                </a:solidFill>
                <a:latin typeface="Trebuchet MS"/>
                <a:cs typeface="Trebuchet MS"/>
              </a:rPr>
              <a:t> </a:t>
            </a:r>
            <a:r>
              <a:rPr sz="650" spc="-60" dirty="0">
                <a:solidFill>
                  <a:srgbClr val="231F20"/>
                </a:solidFill>
                <a:latin typeface="Trebuchet MS"/>
                <a:cs typeface="Trebuchet MS"/>
              </a:rPr>
              <a:t>:</a:t>
            </a:r>
            <a:r>
              <a:rPr sz="650" spc="-45" dirty="0">
                <a:solidFill>
                  <a:srgbClr val="231F20"/>
                </a:solidFill>
                <a:latin typeface="Trebuchet MS"/>
                <a:cs typeface="Trebuchet MS"/>
              </a:rPr>
              <a:t> </a:t>
            </a:r>
            <a:r>
              <a:rPr sz="650" spc="-10" dirty="0">
                <a:solidFill>
                  <a:srgbClr val="231F20"/>
                </a:solidFill>
                <a:latin typeface="Trebuchet MS"/>
                <a:cs typeface="Trebuchet MS"/>
              </a:rPr>
              <a:t>une</a:t>
            </a:r>
            <a:endParaRPr sz="650">
              <a:latin typeface="Trebuchet MS"/>
              <a:cs typeface="Trebuchet MS"/>
            </a:endParaRPr>
          </a:p>
        </p:txBody>
      </p:sp>
      <p:sp>
        <p:nvSpPr>
          <p:cNvPr id="11" name="object 21">
            <a:extLst>
              <a:ext uri="{FF2B5EF4-FFF2-40B4-BE49-F238E27FC236}">
                <a16:creationId xmlns:a16="http://schemas.microsoft.com/office/drawing/2014/main" id="{E12BBE6E-FDA4-7026-7B52-90ECF3F2D2F6}"/>
              </a:ext>
            </a:extLst>
          </p:cNvPr>
          <p:cNvSpPr txBox="1"/>
          <p:nvPr/>
        </p:nvSpPr>
        <p:spPr>
          <a:xfrm>
            <a:off x="5124406" y="6955477"/>
            <a:ext cx="2872740" cy="641350"/>
          </a:xfrm>
          <a:prstGeom prst="rect">
            <a:avLst/>
          </a:prstGeom>
        </p:spPr>
        <p:txBody>
          <a:bodyPr vert="horz" wrap="square" lIns="0" tIns="12700" rIns="0" bIns="0" rtlCol="0">
            <a:spAutoFit/>
          </a:bodyPr>
          <a:lstStyle/>
          <a:p>
            <a:pPr marL="12700" marR="5080">
              <a:lnSpc>
                <a:spcPct val="100000"/>
              </a:lnSpc>
              <a:spcBef>
                <a:spcPts val="100"/>
              </a:spcBef>
            </a:pPr>
            <a:r>
              <a:rPr sz="650" spc="-15" dirty="0">
                <a:solidFill>
                  <a:srgbClr val="231F20"/>
                </a:solidFill>
                <a:latin typeface="Trebuchet MS"/>
                <a:cs typeface="Trebuchet MS"/>
              </a:rPr>
              <a:t>clé</a:t>
            </a:r>
            <a:r>
              <a:rPr sz="650" spc="-50" dirty="0">
                <a:solidFill>
                  <a:srgbClr val="231F20"/>
                </a:solidFill>
                <a:latin typeface="Trebuchet MS"/>
                <a:cs typeface="Trebuchet MS"/>
              </a:rPr>
              <a:t> </a:t>
            </a:r>
            <a:r>
              <a:rPr sz="650" spc="-10" dirty="0">
                <a:solidFill>
                  <a:srgbClr val="231F20"/>
                </a:solidFill>
                <a:latin typeface="Trebuchet MS"/>
                <a:cs typeface="Trebuchet MS"/>
              </a:rPr>
              <a:t>publique</a:t>
            </a:r>
            <a:r>
              <a:rPr sz="650" spc="-50" dirty="0">
                <a:solidFill>
                  <a:srgbClr val="231F20"/>
                </a:solidFill>
                <a:latin typeface="Trebuchet MS"/>
                <a:cs typeface="Trebuchet MS"/>
              </a:rPr>
              <a:t> </a:t>
            </a:r>
            <a:r>
              <a:rPr sz="650" spc="-25" dirty="0">
                <a:solidFill>
                  <a:srgbClr val="231F20"/>
                </a:solidFill>
                <a:latin typeface="Trebuchet MS"/>
                <a:cs typeface="Trebuchet MS"/>
              </a:rPr>
              <a:t>et</a:t>
            </a:r>
            <a:r>
              <a:rPr sz="650" spc="-50" dirty="0">
                <a:solidFill>
                  <a:srgbClr val="231F20"/>
                </a:solidFill>
                <a:latin typeface="Trebuchet MS"/>
                <a:cs typeface="Trebuchet MS"/>
              </a:rPr>
              <a:t> </a:t>
            </a:r>
            <a:r>
              <a:rPr sz="650" spc="-10" dirty="0">
                <a:solidFill>
                  <a:srgbClr val="231F20"/>
                </a:solidFill>
                <a:latin typeface="Trebuchet MS"/>
                <a:cs typeface="Trebuchet MS"/>
              </a:rPr>
              <a:t>une</a:t>
            </a:r>
            <a:r>
              <a:rPr sz="650" spc="-50" dirty="0">
                <a:solidFill>
                  <a:srgbClr val="231F20"/>
                </a:solidFill>
                <a:latin typeface="Trebuchet MS"/>
                <a:cs typeface="Trebuchet MS"/>
              </a:rPr>
              <a:t> </a:t>
            </a:r>
            <a:r>
              <a:rPr sz="650" spc="-15" dirty="0">
                <a:solidFill>
                  <a:srgbClr val="231F20"/>
                </a:solidFill>
                <a:latin typeface="Trebuchet MS"/>
                <a:cs typeface="Trebuchet MS"/>
              </a:rPr>
              <a:t>clé</a:t>
            </a:r>
            <a:r>
              <a:rPr sz="650" spc="-50" dirty="0">
                <a:solidFill>
                  <a:srgbClr val="231F20"/>
                </a:solidFill>
                <a:latin typeface="Trebuchet MS"/>
                <a:cs typeface="Trebuchet MS"/>
              </a:rPr>
              <a:t> </a:t>
            </a:r>
            <a:r>
              <a:rPr sz="650" spc="-10" dirty="0">
                <a:solidFill>
                  <a:srgbClr val="231F20"/>
                </a:solidFill>
                <a:latin typeface="Trebuchet MS"/>
                <a:cs typeface="Trebuchet MS"/>
              </a:rPr>
              <a:t>píivée.</a:t>
            </a:r>
            <a:r>
              <a:rPr sz="650" spc="-50" dirty="0">
                <a:solidFill>
                  <a:srgbClr val="231F20"/>
                </a:solidFill>
                <a:latin typeface="Trebuchet MS"/>
                <a:cs typeface="Trebuchet MS"/>
              </a:rPr>
              <a:t> </a:t>
            </a:r>
            <a:r>
              <a:rPr sz="650" spc="70" dirty="0">
                <a:solidFill>
                  <a:srgbClr val="231F20"/>
                </a:solidFill>
                <a:latin typeface="Trebuchet MS"/>
                <a:cs typeface="Trebuchet MS"/>
              </a:rPr>
              <a:t>ia</a:t>
            </a:r>
            <a:r>
              <a:rPr sz="650" spc="-50" dirty="0">
                <a:solidFill>
                  <a:srgbClr val="231F20"/>
                </a:solidFill>
                <a:latin typeface="Trebuchet MS"/>
                <a:cs typeface="Trebuchet MS"/>
              </a:rPr>
              <a:t> </a:t>
            </a:r>
            <a:r>
              <a:rPr sz="650" spc="-20" dirty="0">
                <a:solidFill>
                  <a:srgbClr val="231F20"/>
                </a:solidFill>
                <a:latin typeface="Trebuchet MS"/>
                <a:cs typeface="Trebuchet MS"/>
              </a:rPr>
              <a:t>clé</a:t>
            </a:r>
            <a:r>
              <a:rPr sz="650" spc="-50" dirty="0">
                <a:solidFill>
                  <a:srgbClr val="231F20"/>
                </a:solidFill>
                <a:latin typeface="Trebuchet MS"/>
                <a:cs typeface="Trebuchet MS"/>
              </a:rPr>
              <a:t> </a:t>
            </a:r>
            <a:r>
              <a:rPr sz="650" spc="-15" dirty="0">
                <a:solidFill>
                  <a:srgbClr val="231F20"/>
                </a:solidFill>
                <a:latin typeface="Trebuchet MS"/>
                <a:cs typeface="Trebuchet MS"/>
              </a:rPr>
              <a:t>píivée,</a:t>
            </a:r>
            <a:r>
              <a:rPr sz="650" spc="-50" dirty="0">
                <a:solidFill>
                  <a:srgbClr val="231F20"/>
                </a:solidFill>
                <a:latin typeface="Trebuchet MS"/>
                <a:cs typeface="Trebuchet MS"/>
              </a:rPr>
              <a:t> </a:t>
            </a:r>
            <a:r>
              <a:rPr sz="650" spc="-5" dirty="0">
                <a:solidFill>
                  <a:srgbClr val="231F20"/>
                </a:solidFill>
                <a:latin typeface="Trebuchet MS"/>
                <a:cs typeface="Trebuchet MS"/>
              </a:rPr>
              <a:t>associée</a:t>
            </a:r>
            <a:r>
              <a:rPr sz="650" spc="-50"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spc="-10" dirty="0">
                <a:solidFill>
                  <a:srgbClr val="231F20"/>
                </a:solidFill>
                <a:latin typeface="Trebuchet MS"/>
                <a:cs typeface="Trebuchet MS"/>
              </a:rPr>
              <a:t>votíe</a:t>
            </a:r>
            <a:r>
              <a:rPr sz="650" spc="-50" dirty="0">
                <a:solidFill>
                  <a:srgbClr val="231F20"/>
                </a:solidFill>
                <a:latin typeface="Trebuchet MS"/>
                <a:cs typeface="Trebuchet MS"/>
              </a:rPr>
              <a:t> </a:t>
            </a:r>
            <a:r>
              <a:rPr sz="650" spc="-10" dirty="0">
                <a:solidFill>
                  <a:srgbClr val="231F20"/>
                </a:solidFill>
                <a:latin typeface="Trebuchet MS"/>
                <a:cs typeface="Trebuchet MS"/>
              </a:rPr>
              <a:t>appaíeil,</a:t>
            </a:r>
            <a:r>
              <a:rPr sz="650" spc="-50" dirty="0">
                <a:solidFill>
                  <a:srgbClr val="231F20"/>
                </a:solidFill>
                <a:latin typeface="Trebuchet MS"/>
                <a:cs typeface="Trebuchet MS"/>
              </a:rPr>
              <a:t> </a:t>
            </a:r>
            <a:r>
              <a:rPr sz="650" spc="-5" dirty="0">
                <a:solidFill>
                  <a:srgbClr val="231F20"/>
                </a:solidFill>
                <a:latin typeface="Trebuchet MS"/>
                <a:cs typeface="Trebuchet MS"/>
              </a:rPr>
              <a:t>inteíagit </a:t>
            </a:r>
            <a:r>
              <a:rPr sz="650" dirty="0">
                <a:solidFill>
                  <a:srgbClr val="231F20"/>
                </a:solidFill>
                <a:latin typeface="Trebuchet MS"/>
                <a:cs typeface="Trebuchet MS"/>
              </a:rPr>
              <a:t> </a:t>
            </a:r>
            <a:r>
              <a:rPr sz="650" spc="-20" dirty="0">
                <a:solidFill>
                  <a:srgbClr val="231F20"/>
                </a:solidFill>
                <a:latin typeface="Trebuchet MS"/>
                <a:cs typeface="Trebuchet MS"/>
              </a:rPr>
              <a:t>avec</a:t>
            </a:r>
            <a:r>
              <a:rPr sz="650" spc="-55" dirty="0">
                <a:solidFill>
                  <a:srgbClr val="231F20"/>
                </a:solidFill>
                <a:latin typeface="Trebuchet MS"/>
                <a:cs typeface="Trebuchet MS"/>
              </a:rPr>
              <a:t> </a:t>
            </a:r>
            <a:r>
              <a:rPr sz="650" spc="-5" dirty="0">
                <a:solidFill>
                  <a:srgbClr val="231F20"/>
                </a:solidFill>
                <a:latin typeface="Trebuchet MS"/>
                <a:cs typeface="Trebuchet MS"/>
              </a:rPr>
              <a:t>la</a:t>
            </a:r>
            <a:r>
              <a:rPr sz="650" spc="-55" dirty="0">
                <a:solidFill>
                  <a:srgbClr val="231F20"/>
                </a:solidFill>
                <a:latin typeface="Trebuchet MS"/>
                <a:cs typeface="Trebuchet MS"/>
              </a:rPr>
              <a:t> </a:t>
            </a:r>
            <a:r>
              <a:rPr sz="650" spc="-20" dirty="0">
                <a:solidFill>
                  <a:srgbClr val="231F20"/>
                </a:solidFill>
                <a:latin typeface="Trebuchet MS"/>
                <a:cs typeface="Trebuchet MS"/>
              </a:rPr>
              <a:t>clé</a:t>
            </a:r>
            <a:r>
              <a:rPr sz="650" spc="-50" dirty="0">
                <a:solidFill>
                  <a:srgbClr val="231F20"/>
                </a:solidFill>
                <a:latin typeface="Trebuchet MS"/>
                <a:cs typeface="Trebuchet MS"/>
              </a:rPr>
              <a:t> </a:t>
            </a:r>
            <a:r>
              <a:rPr sz="650" spc="-15" dirty="0">
                <a:solidFill>
                  <a:srgbClr val="231F20"/>
                </a:solidFill>
                <a:latin typeface="Trebuchet MS"/>
                <a:cs typeface="Trebuchet MS"/>
              </a:rPr>
              <a:t>publique,</a:t>
            </a:r>
            <a:r>
              <a:rPr sz="650" spc="-55" dirty="0">
                <a:solidFill>
                  <a:srgbClr val="231F20"/>
                </a:solidFill>
                <a:latin typeface="Trebuchet MS"/>
                <a:cs typeface="Trebuchet MS"/>
              </a:rPr>
              <a:t> </a:t>
            </a:r>
            <a:r>
              <a:rPr sz="650" spc="-5" dirty="0">
                <a:solidFill>
                  <a:srgbClr val="231F20"/>
                </a:solidFill>
                <a:latin typeface="Trebuchet MS"/>
                <a:cs typeface="Trebuchet MS"/>
              </a:rPr>
              <a:t>intégíée</a:t>
            </a:r>
            <a:r>
              <a:rPr sz="650" spc="-55" dirty="0">
                <a:solidFill>
                  <a:srgbClr val="231F20"/>
                </a:solidFill>
                <a:latin typeface="Trebuchet MS"/>
                <a:cs typeface="Trebuchet MS"/>
              </a:rPr>
              <a:t> </a:t>
            </a:r>
            <a:r>
              <a:rPr sz="650" spc="-5" dirty="0">
                <a:solidFill>
                  <a:srgbClr val="231F20"/>
                </a:solidFill>
                <a:latin typeface="Trebuchet MS"/>
                <a:cs typeface="Trebuchet MS"/>
              </a:rPr>
              <a:t>au</a:t>
            </a:r>
            <a:r>
              <a:rPr sz="650" spc="-50" dirty="0">
                <a:solidFill>
                  <a:srgbClr val="231F20"/>
                </a:solidFill>
                <a:latin typeface="Trebuchet MS"/>
                <a:cs typeface="Trebuchet MS"/>
              </a:rPr>
              <a:t> </a:t>
            </a:r>
            <a:r>
              <a:rPr sz="650" dirty="0">
                <a:solidFill>
                  <a:srgbClr val="231F20"/>
                </a:solidFill>
                <a:latin typeface="Trebuchet MS"/>
                <a:cs typeface="Trebuchet MS"/>
              </a:rPr>
              <a:t>seívice</a:t>
            </a:r>
            <a:r>
              <a:rPr sz="650" spc="-55" dirty="0">
                <a:solidFill>
                  <a:srgbClr val="231F20"/>
                </a:solidFill>
                <a:latin typeface="Trebuchet MS"/>
                <a:cs typeface="Trebuchet MS"/>
              </a:rPr>
              <a:t> </a:t>
            </a:r>
            <a:r>
              <a:rPr sz="650" spc="-5" dirty="0">
                <a:solidFill>
                  <a:srgbClr val="231F20"/>
                </a:solidFill>
                <a:latin typeface="Trebuchet MS"/>
                <a:cs typeface="Trebuchet MS"/>
              </a:rPr>
              <a:t>ou</a:t>
            </a:r>
            <a:r>
              <a:rPr sz="650" spc="-55" dirty="0">
                <a:solidFill>
                  <a:srgbClr val="231F20"/>
                </a:solidFill>
                <a:latin typeface="Trebuchet MS"/>
                <a:cs typeface="Trebuchet MS"/>
              </a:rPr>
              <a:t> </a:t>
            </a:r>
            <a:r>
              <a:rPr sz="650" spc="-10" dirty="0">
                <a:solidFill>
                  <a:srgbClr val="231F20"/>
                </a:solidFill>
                <a:latin typeface="Trebuchet MS"/>
                <a:cs typeface="Trebuchet MS"/>
              </a:rPr>
              <a:t>a</a:t>
            </a:r>
            <a:r>
              <a:rPr sz="650" spc="-50" dirty="0">
                <a:solidFill>
                  <a:srgbClr val="231F20"/>
                </a:solidFill>
                <a:latin typeface="Trebuchet MS"/>
                <a:cs typeface="Trebuchet MS"/>
              </a:rPr>
              <a:t> </a:t>
            </a:r>
            <a:r>
              <a:rPr sz="650" spc="-20" dirty="0">
                <a:solidFill>
                  <a:srgbClr val="231F20"/>
                </a:solidFill>
                <a:latin typeface="Trebuchet MS"/>
                <a:cs typeface="Trebuchet MS"/>
              </a:rPr>
              <a:t>l’application.</a:t>
            </a:r>
            <a:r>
              <a:rPr sz="650" spc="-55" dirty="0">
                <a:solidFill>
                  <a:srgbClr val="231F20"/>
                </a:solidFill>
                <a:latin typeface="Trebuchet MS"/>
                <a:cs typeface="Trebuchet MS"/>
              </a:rPr>
              <a:t> </a:t>
            </a:r>
            <a:r>
              <a:rPr sz="650" spc="50" dirty="0">
                <a:solidFill>
                  <a:srgbClr val="231F20"/>
                </a:solidFill>
                <a:latin typeface="Trebuchet MS"/>
                <a:cs typeface="Trebuchet MS"/>
              </a:rPr>
              <a:t>ioís</a:t>
            </a:r>
            <a:r>
              <a:rPr sz="650" spc="-55" dirty="0">
                <a:solidFill>
                  <a:srgbClr val="231F20"/>
                </a:solidFill>
                <a:latin typeface="Trebuchet MS"/>
                <a:cs typeface="Trebuchet MS"/>
              </a:rPr>
              <a:t> </a:t>
            </a:r>
            <a:r>
              <a:rPr sz="650" spc="-20" dirty="0">
                <a:solidFill>
                  <a:srgbClr val="231F20"/>
                </a:solidFill>
                <a:latin typeface="Trebuchet MS"/>
                <a:cs typeface="Trebuchet MS"/>
              </a:rPr>
              <a:t>de</a:t>
            </a:r>
            <a:r>
              <a:rPr sz="650" spc="-50" dirty="0">
                <a:solidFill>
                  <a:srgbClr val="231F20"/>
                </a:solidFill>
                <a:latin typeface="Trebuchet MS"/>
                <a:cs typeface="Trebuchet MS"/>
              </a:rPr>
              <a:t> </a:t>
            </a:r>
            <a:r>
              <a:rPr sz="650" spc="-5" dirty="0">
                <a:solidFill>
                  <a:srgbClr val="231F20"/>
                </a:solidFill>
                <a:latin typeface="Trebuchet MS"/>
                <a:cs typeface="Trebuchet MS"/>
              </a:rPr>
              <a:t>la</a:t>
            </a:r>
            <a:r>
              <a:rPr sz="650" spc="-55" dirty="0">
                <a:solidFill>
                  <a:srgbClr val="231F20"/>
                </a:solidFill>
                <a:latin typeface="Trebuchet MS"/>
                <a:cs typeface="Trebuchet MS"/>
              </a:rPr>
              <a:t> </a:t>
            </a:r>
            <a:r>
              <a:rPr sz="650" spc="-20" dirty="0">
                <a:solidFill>
                  <a:srgbClr val="231F20"/>
                </a:solidFill>
                <a:latin typeface="Trebuchet MS"/>
                <a:cs typeface="Trebuchet MS"/>
              </a:rPr>
              <a:t>connexion, </a:t>
            </a:r>
            <a:r>
              <a:rPr sz="650" spc="-15" dirty="0">
                <a:solidFill>
                  <a:srgbClr val="231F20"/>
                </a:solidFill>
                <a:latin typeface="Trebuchet MS"/>
                <a:cs typeface="Trebuchet MS"/>
              </a:rPr>
              <a:t> </a:t>
            </a:r>
            <a:r>
              <a:rPr sz="650" dirty="0">
                <a:solidFill>
                  <a:srgbClr val="231F20"/>
                </a:solidFill>
                <a:latin typeface="Trebuchet MS"/>
                <a:cs typeface="Trebuchet MS"/>
              </a:rPr>
              <a:t>l</a:t>
            </a:r>
            <a:r>
              <a:rPr sz="650" spc="-10" dirty="0">
                <a:solidFill>
                  <a:srgbClr val="231F20"/>
                </a:solidFill>
                <a:latin typeface="Trebuchet MS"/>
                <a:cs typeface="Trebuchet MS"/>
              </a:rPr>
              <a:t>a</a:t>
            </a:r>
            <a:r>
              <a:rPr sz="650" spc="-55" dirty="0">
                <a:solidFill>
                  <a:srgbClr val="231F20"/>
                </a:solidFill>
                <a:latin typeface="Trebuchet MS"/>
                <a:cs typeface="Trebuchet MS"/>
              </a:rPr>
              <a:t> </a:t>
            </a:r>
            <a:r>
              <a:rPr sz="650" spc="-10" dirty="0">
                <a:solidFill>
                  <a:srgbClr val="231F20"/>
                </a:solidFill>
                <a:latin typeface="Trebuchet MS"/>
                <a:cs typeface="Trebuchet MS"/>
              </a:rPr>
              <a:t>c</a:t>
            </a:r>
            <a:r>
              <a:rPr sz="650" spc="-15" dirty="0">
                <a:solidFill>
                  <a:srgbClr val="231F20"/>
                </a:solidFill>
                <a:latin typeface="Trebuchet MS"/>
                <a:cs typeface="Trebuchet MS"/>
              </a:rPr>
              <a:t>l</a:t>
            </a:r>
            <a:r>
              <a:rPr sz="650" spc="-25" dirty="0">
                <a:solidFill>
                  <a:srgbClr val="231F20"/>
                </a:solidFill>
                <a:latin typeface="Trebuchet MS"/>
                <a:cs typeface="Trebuchet MS"/>
              </a:rPr>
              <a:t>é</a:t>
            </a:r>
            <a:r>
              <a:rPr sz="650" spc="-55" dirty="0">
                <a:solidFill>
                  <a:srgbClr val="231F20"/>
                </a:solidFill>
                <a:latin typeface="Trebuchet MS"/>
                <a:cs typeface="Trebuchet MS"/>
              </a:rPr>
              <a:t> </a:t>
            </a:r>
            <a:r>
              <a:rPr sz="650" spc="-10" dirty="0">
                <a:solidFill>
                  <a:srgbClr val="231F20"/>
                </a:solidFill>
                <a:latin typeface="Trebuchet MS"/>
                <a:cs typeface="Trebuchet MS"/>
              </a:rPr>
              <a:t>publ</a:t>
            </a:r>
            <a:r>
              <a:rPr sz="650" spc="-5" dirty="0">
                <a:solidFill>
                  <a:srgbClr val="231F20"/>
                </a:solidFill>
                <a:latin typeface="Trebuchet MS"/>
                <a:cs typeface="Trebuchet MS"/>
              </a:rPr>
              <a:t>iq</a:t>
            </a:r>
            <a:r>
              <a:rPr sz="650" spc="-10" dirty="0">
                <a:solidFill>
                  <a:srgbClr val="231F20"/>
                </a:solidFill>
                <a:latin typeface="Trebuchet MS"/>
                <a:cs typeface="Trebuchet MS"/>
              </a:rPr>
              <a:t>u</a:t>
            </a:r>
            <a:r>
              <a:rPr sz="650" spc="-25" dirty="0">
                <a:solidFill>
                  <a:srgbClr val="231F20"/>
                </a:solidFill>
                <a:latin typeface="Trebuchet MS"/>
                <a:cs typeface="Trebuchet MS"/>
              </a:rPr>
              <a:t>e</a:t>
            </a:r>
            <a:r>
              <a:rPr sz="650" spc="-55" dirty="0">
                <a:solidFill>
                  <a:srgbClr val="231F20"/>
                </a:solidFill>
                <a:latin typeface="Trebuchet MS"/>
                <a:cs typeface="Trebuchet MS"/>
              </a:rPr>
              <a:t> </a:t>
            </a:r>
            <a:r>
              <a:rPr sz="650" spc="-25" dirty="0">
                <a:solidFill>
                  <a:srgbClr val="231F20"/>
                </a:solidFill>
                <a:latin typeface="Trebuchet MS"/>
                <a:cs typeface="Trebuchet MS"/>
              </a:rPr>
              <a:t>v</a:t>
            </a:r>
            <a:r>
              <a:rPr sz="650" spc="-5" dirty="0">
                <a:solidFill>
                  <a:srgbClr val="231F20"/>
                </a:solidFill>
                <a:latin typeface="Trebuchet MS"/>
                <a:cs typeface="Trebuchet MS"/>
              </a:rPr>
              <a:t>a</a:t>
            </a:r>
            <a:r>
              <a:rPr sz="650" spc="-10" dirty="0">
                <a:solidFill>
                  <a:srgbClr val="231F20"/>
                </a:solidFill>
                <a:latin typeface="Trebuchet MS"/>
                <a:cs typeface="Trebuchet MS"/>
              </a:rPr>
              <a:t>l</a:t>
            </a:r>
            <a:r>
              <a:rPr sz="650" spc="-15" dirty="0">
                <a:solidFill>
                  <a:srgbClr val="231F20"/>
                </a:solidFill>
                <a:latin typeface="Trebuchet MS"/>
                <a:cs typeface="Trebuchet MS"/>
              </a:rPr>
              <a:t>ide</a:t>
            </a:r>
            <a:r>
              <a:rPr sz="650" spc="-55" dirty="0">
                <a:solidFill>
                  <a:srgbClr val="231F20"/>
                </a:solidFill>
                <a:latin typeface="Trebuchet MS"/>
                <a:cs typeface="Trebuchet MS"/>
              </a:rPr>
              <a:t> </a:t>
            </a:r>
            <a:r>
              <a:rPr sz="650" spc="-10" dirty="0">
                <a:solidFill>
                  <a:srgbClr val="231F20"/>
                </a:solidFill>
                <a:latin typeface="Trebuchet MS"/>
                <a:cs typeface="Trebuchet MS"/>
              </a:rPr>
              <a:t>l</a:t>
            </a:r>
            <a:r>
              <a:rPr sz="650" spc="-25" dirty="0">
                <a:solidFill>
                  <a:srgbClr val="231F20"/>
                </a:solidFill>
                <a:latin typeface="Trebuchet MS"/>
                <a:cs typeface="Trebuchet MS"/>
              </a:rPr>
              <a:t>’authen</a:t>
            </a:r>
            <a:r>
              <a:rPr sz="650" spc="-20" dirty="0">
                <a:solidFill>
                  <a:srgbClr val="231F20"/>
                </a:solidFill>
                <a:latin typeface="Trebuchet MS"/>
                <a:cs typeface="Trebuchet MS"/>
              </a:rPr>
              <a:t>t</a:t>
            </a:r>
            <a:r>
              <a:rPr sz="650" spc="-10" dirty="0">
                <a:solidFill>
                  <a:srgbClr val="231F20"/>
                </a:solidFill>
                <a:latin typeface="Trebuchet MS"/>
                <a:cs typeface="Trebuchet MS"/>
              </a:rPr>
              <a:t>i</a:t>
            </a:r>
            <a:r>
              <a:rPr sz="650" spc="-5" dirty="0">
                <a:solidFill>
                  <a:srgbClr val="231F20"/>
                </a:solidFill>
                <a:latin typeface="Trebuchet MS"/>
                <a:cs typeface="Trebuchet MS"/>
              </a:rPr>
              <a:t>c</a:t>
            </a:r>
            <a:r>
              <a:rPr sz="650" spc="-10" dirty="0">
                <a:solidFill>
                  <a:srgbClr val="231F20"/>
                </a:solidFill>
                <a:latin typeface="Trebuchet MS"/>
                <a:cs typeface="Trebuchet MS"/>
              </a:rPr>
              <a:t>i</a:t>
            </a:r>
            <a:r>
              <a:rPr sz="650" spc="-35" dirty="0">
                <a:solidFill>
                  <a:srgbClr val="231F20"/>
                </a:solidFill>
                <a:latin typeface="Trebuchet MS"/>
                <a:cs typeface="Trebuchet MS"/>
              </a:rPr>
              <a:t>t</a:t>
            </a:r>
            <a:r>
              <a:rPr sz="650" spc="-25" dirty="0">
                <a:solidFill>
                  <a:srgbClr val="231F20"/>
                </a:solidFill>
                <a:latin typeface="Trebuchet MS"/>
                <a:cs typeface="Trebuchet MS"/>
              </a:rPr>
              <a:t>é</a:t>
            </a:r>
            <a:r>
              <a:rPr sz="650" spc="-55" dirty="0">
                <a:solidFill>
                  <a:srgbClr val="231F20"/>
                </a:solidFill>
                <a:latin typeface="Trebuchet MS"/>
                <a:cs typeface="Trebuchet MS"/>
              </a:rPr>
              <a:t> </a:t>
            </a:r>
            <a:r>
              <a:rPr sz="650" spc="-20" dirty="0">
                <a:solidFill>
                  <a:srgbClr val="231F20"/>
                </a:solidFill>
                <a:latin typeface="Trebuchet MS"/>
                <a:cs typeface="Trebuchet MS"/>
              </a:rPr>
              <a:t>de</a:t>
            </a:r>
            <a:r>
              <a:rPr sz="650" spc="-55" dirty="0">
                <a:solidFill>
                  <a:srgbClr val="231F20"/>
                </a:solidFill>
                <a:latin typeface="Trebuchet MS"/>
                <a:cs typeface="Trebuchet MS"/>
              </a:rPr>
              <a:t> </a:t>
            </a:r>
            <a:r>
              <a:rPr sz="650" dirty="0">
                <a:solidFill>
                  <a:srgbClr val="231F20"/>
                </a:solidFill>
                <a:latin typeface="Trebuchet MS"/>
                <a:cs typeface="Trebuchet MS"/>
              </a:rPr>
              <a:t>l</a:t>
            </a:r>
            <a:r>
              <a:rPr sz="650" spc="-10" dirty="0">
                <a:solidFill>
                  <a:srgbClr val="231F20"/>
                </a:solidFill>
                <a:latin typeface="Trebuchet MS"/>
                <a:cs typeface="Trebuchet MS"/>
              </a:rPr>
              <a:t>a</a:t>
            </a:r>
            <a:r>
              <a:rPr sz="650" spc="-55" dirty="0">
                <a:solidFill>
                  <a:srgbClr val="231F20"/>
                </a:solidFill>
                <a:latin typeface="Trebuchet MS"/>
                <a:cs typeface="Trebuchet MS"/>
              </a:rPr>
              <a:t> </a:t>
            </a:r>
            <a:r>
              <a:rPr sz="650" spc="-10" dirty="0">
                <a:solidFill>
                  <a:srgbClr val="231F20"/>
                </a:solidFill>
                <a:latin typeface="Trebuchet MS"/>
                <a:cs typeface="Trebuchet MS"/>
              </a:rPr>
              <a:t>c</a:t>
            </a:r>
            <a:r>
              <a:rPr sz="650" spc="-15" dirty="0">
                <a:solidFill>
                  <a:srgbClr val="231F20"/>
                </a:solidFill>
                <a:latin typeface="Trebuchet MS"/>
                <a:cs typeface="Trebuchet MS"/>
              </a:rPr>
              <a:t>l</a:t>
            </a:r>
            <a:r>
              <a:rPr sz="650" spc="-25" dirty="0">
                <a:solidFill>
                  <a:srgbClr val="231F20"/>
                </a:solidFill>
                <a:latin typeface="Trebuchet MS"/>
                <a:cs typeface="Trebuchet MS"/>
              </a:rPr>
              <a:t>é</a:t>
            </a:r>
            <a:r>
              <a:rPr sz="650" spc="-55" dirty="0">
                <a:solidFill>
                  <a:srgbClr val="231F20"/>
                </a:solidFill>
                <a:latin typeface="Trebuchet MS"/>
                <a:cs typeface="Trebuchet MS"/>
              </a:rPr>
              <a:t> </a:t>
            </a:r>
            <a:r>
              <a:rPr sz="650" spc="25" dirty="0">
                <a:solidFill>
                  <a:srgbClr val="231F20"/>
                </a:solidFill>
                <a:latin typeface="Trebuchet MS"/>
                <a:cs typeface="Trebuchet MS"/>
              </a:rPr>
              <a:t>pí</a:t>
            </a:r>
            <a:r>
              <a:rPr sz="650" spc="-15" dirty="0">
                <a:solidFill>
                  <a:srgbClr val="231F20"/>
                </a:solidFill>
                <a:latin typeface="Trebuchet MS"/>
                <a:cs typeface="Trebuchet MS"/>
              </a:rPr>
              <a:t>i</a:t>
            </a:r>
            <a:r>
              <a:rPr sz="650" spc="-30" dirty="0">
                <a:solidFill>
                  <a:srgbClr val="231F20"/>
                </a:solidFill>
                <a:latin typeface="Trebuchet MS"/>
                <a:cs typeface="Trebuchet MS"/>
              </a:rPr>
              <a:t>v</a:t>
            </a:r>
            <a:r>
              <a:rPr sz="650" spc="-40" dirty="0">
                <a:solidFill>
                  <a:srgbClr val="231F20"/>
                </a:solidFill>
                <a:latin typeface="Trebuchet MS"/>
                <a:cs typeface="Trebuchet MS"/>
              </a:rPr>
              <a:t>ée.</a:t>
            </a:r>
            <a:endParaRPr sz="650">
              <a:latin typeface="Trebuchet MS"/>
              <a:cs typeface="Trebuchet MS"/>
            </a:endParaRPr>
          </a:p>
          <a:p>
            <a:pPr marL="12700">
              <a:lnSpc>
                <a:spcPct val="100000"/>
              </a:lnSpc>
              <a:spcBef>
                <a:spcPts val="595"/>
              </a:spcBef>
            </a:pPr>
            <a:r>
              <a:rPr sz="850" spc="-100" dirty="0">
                <a:solidFill>
                  <a:srgbClr val="231F20"/>
                </a:solidFill>
                <a:latin typeface="Trebuchet MS"/>
                <a:cs typeface="Trebuchet MS"/>
              </a:rPr>
              <a:t>2.</a:t>
            </a:r>
            <a:r>
              <a:rPr sz="850" spc="-30" dirty="0">
                <a:solidFill>
                  <a:srgbClr val="231F20"/>
                </a:solidFill>
                <a:latin typeface="Trebuchet MS"/>
                <a:cs typeface="Trebuchet MS"/>
              </a:rPr>
              <a:t> </a:t>
            </a:r>
            <a:r>
              <a:rPr sz="850" spc="-20" dirty="0">
                <a:solidFill>
                  <a:srgbClr val="231F20"/>
                </a:solidFill>
                <a:latin typeface="Trebuchet MS"/>
                <a:cs typeface="Trebuchet MS"/>
              </a:rPr>
              <a:t>R</a:t>
            </a:r>
            <a:r>
              <a:rPr sz="850" spc="-25" dirty="0">
                <a:solidFill>
                  <a:srgbClr val="231F20"/>
                </a:solidFill>
                <a:latin typeface="Trebuchet MS"/>
                <a:cs typeface="Trebuchet MS"/>
              </a:rPr>
              <a:t>e</a:t>
            </a:r>
            <a:r>
              <a:rPr sz="850" spc="5" dirty="0">
                <a:solidFill>
                  <a:srgbClr val="231F20"/>
                </a:solidFill>
                <a:latin typeface="Trebuchet MS"/>
                <a:cs typeface="Trebuchet MS"/>
              </a:rPr>
              <a:t>c</a:t>
            </a:r>
            <a:r>
              <a:rPr sz="850" spc="30" dirty="0">
                <a:solidFill>
                  <a:srgbClr val="231F20"/>
                </a:solidFill>
                <a:latin typeface="Trebuchet MS"/>
                <a:cs typeface="Trebuchet MS"/>
              </a:rPr>
              <a:t>onnai</a:t>
            </a:r>
            <a:r>
              <a:rPr sz="850" spc="-25" dirty="0">
                <a:solidFill>
                  <a:srgbClr val="231F20"/>
                </a:solidFill>
                <a:latin typeface="Trebuchet MS"/>
                <a:cs typeface="Trebuchet MS"/>
              </a:rPr>
              <a:t>s</a:t>
            </a:r>
            <a:r>
              <a:rPr sz="850" spc="80" dirty="0">
                <a:solidFill>
                  <a:srgbClr val="231F20"/>
                </a:solidFill>
                <a:latin typeface="Trebuchet MS"/>
                <a:cs typeface="Trebuchet MS"/>
              </a:rPr>
              <a:t>s</a:t>
            </a:r>
            <a:r>
              <a:rPr sz="850" spc="30" dirty="0">
                <a:solidFill>
                  <a:srgbClr val="231F20"/>
                </a:solidFill>
                <a:latin typeface="Trebuchet MS"/>
                <a:cs typeface="Trebuchet MS"/>
              </a:rPr>
              <a:t>a</a:t>
            </a:r>
            <a:r>
              <a:rPr sz="850" spc="20" dirty="0">
                <a:solidFill>
                  <a:srgbClr val="231F20"/>
                </a:solidFill>
                <a:latin typeface="Trebuchet MS"/>
                <a:cs typeface="Trebuchet MS"/>
              </a:rPr>
              <a:t>nce</a:t>
            </a:r>
            <a:r>
              <a:rPr sz="850" spc="-85" dirty="0">
                <a:solidFill>
                  <a:srgbClr val="231F20"/>
                </a:solidFill>
                <a:latin typeface="Trebuchet MS"/>
                <a:cs typeface="Trebuchet MS"/>
              </a:rPr>
              <a:t> </a:t>
            </a:r>
            <a:r>
              <a:rPr sz="850" spc="-10" dirty="0">
                <a:solidFill>
                  <a:srgbClr val="231F20"/>
                </a:solidFill>
                <a:latin typeface="Trebuchet MS"/>
                <a:cs typeface="Trebuchet MS"/>
              </a:rPr>
              <a:t>de</a:t>
            </a:r>
            <a:r>
              <a:rPr sz="850" spc="-85" dirty="0">
                <a:solidFill>
                  <a:srgbClr val="231F20"/>
                </a:solidFill>
                <a:latin typeface="Trebuchet MS"/>
                <a:cs typeface="Trebuchet MS"/>
              </a:rPr>
              <a:t> </a:t>
            </a:r>
            <a:r>
              <a:rPr sz="850" spc="-25" dirty="0">
                <a:solidFill>
                  <a:srgbClr val="231F20"/>
                </a:solidFill>
                <a:latin typeface="Trebuchet MS"/>
                <a:cs typeface="Trebuchet MS"/>
              </a:rPr>
              <a:t>l’</a:t>
            </a:r>
            <a:r>
              <a:rPr sz="850" spc="25" dirty="0">
                <a:solidFill>
                  <a:srgbClr val="231F20"/>
                </a:solidFill>
                <a:latin typeface="Trebuchet MS"/>
                <a:cs typeface="Trebuchet MS"/>
              </a:rPr>
              <a:t>utili</a:t>
            </a:r>
            <a:r>
              <a:rPr sz="850" dirty="0">
                <a:solidFill>
                  <a:srgbClr val="231F20"/>
                </a:solidFill>
                <a:latin typeface="Trebuchet MS"/>
                <a:cs typeface="Trebuchet MS"/>
              </a:rPr>
              <a:t>s</a:t>
            </a:r>
            <a:r>
              <a:rPr sz="850" spc="-25" dirty="0">
                <a:solidFill>
                  <a:srgbClr val="231F20"/>
                </a:solidFill>
                <a:latin typeface="Trebuchet MS"/>
                <a:cs typeface="Trebuchet MS"/>
              </a:rPr>
              <a:t>a</a:t>
            </a:r>
            <a:r>
              <a:rPr sz="850" spc="5" dirty="0">
                <a:solidFill>
                  <a:srgbClr val="231F20"/>
                </a:solidFill>
                <a:latin typeface="Trebuchet MS"/>
                <a:cs typeface="Trebuchet MS"/>
              </a:rPr>
              <a:t>t</a:t>
            </a:r>
            <a:r>
              <a:rPr sz="850" spc="-5" dirty="0">
                <a:solidFill>
                  <a:srgbClr val="231F20"/>
                </a:solidFill>
                <a:latin typeface="Trebuchet MS"/>
                <a:cs typeface="Trebuchet MS"/>
              </a:rPr>
              <a:t>e</a:t>
            </a:r>
            <a:r>
              <a:rPr sz="850" spc="65" dirty="0">
                <a:solidFill>
                  <a:srgbClr val="231F20"/>
                </a:solidFill>
                <a:latin typeface="Trebuchet MS"/>
                <a:cs typeface="Trebuchet MS"/>
              </a:rPr>
              <a:t>ur</a:t>
            </a:r>
            <a:endParaRPr sz="850">
              <a:latin typeface="Trebuchet MS"/>
              <a:cs typeface="Trebuchet MS"/>
            </a:endParaRPr>
          </a:p>
          <a:p>
            <a:pPr marL="12700">
              <a:lnSpc>
                <a:spcPct val="100000"/>
              </a:lnSpc>
              <a:spcBef>
                <a:spcPts val="110"/>
              </a:spcBef>
            </a:pPr>
            <a:r>
              <a:rPr sz="650" spc="5" dirty="0">
                <a:solidFill>
                  <a:srgbClr val="231F20"/>
                </a:solidFill>
                <a:latin typeface="Trebuchet MS"/>
                <a:cs typeface="Trebuchet MS"/>
              </a:rPr>
              <a:t>Pouí</a:t>
            </a:r>
            <a:r>
              <a:rPr sz="650" spc="-60" dirty="0">
                <a:solidFill>
                  <a:srgbClr val="231F20"/>
                </a:solidFill>
                <a:latin typeface="Trebuchet MS"/>
                <a:cs typeface="Trebuchet MS"/>
              </a:rPr>
              <a:t> </a:t>
            </a:r>
            <a:r>
              <a:rPr sz="650" dirty="0">
                <a:solidFill>
                  <a:srgbClr val="231F20"/>
                </a:solidFill>
                <a:latin typeface="Trebuchet MS"/>
                <a:cs typeface="Trebuchet MS"/>
              </a:rPr>
              <a:t>gaíantií</a:t>
            </a:r>
            <a:r>
              <a:rPr sz="650" spc="-60" dirty="0">
                <a:solidFill>
                  <a:srgbClr val="231F20"/>
                </a:solidFill>
                <a:latin typeface="Trebuchet MS"/>
                <a:cs typeface="Trebuchet MS"/>
              </a:rPr>
              <a:t> </a:t>
            </a:r>
            <a:r>
              <a:rPr sz="650" spc="-20" dirty="0">
                <a:solidFill>
                  <a:srgbClr val="231F20"/>
                </a:solidFill>
                <a:latin typeface="Trebuchet MS"/>
                <a:cs typeface="Trebuchet MS"/>
              </a:rPr>
              <a:t>que</a:t>
            </a:r>
            <a:r>
              <a:rPr sz="650" spc="-60" dirty="0">
                <a:solidFill>
                  <a:srgbClr val="231F20"/>
                </a:solidFill>
                <a:latin typeface="Trebuchet MS"/>
                <a:cs typeface="Trebuchet MS"/>
              </a:rPr>
              <a:t> </a:t>
            </a:r>
            <a:r>
              <a:rPr sz="650" spc="-20" dirty="0">
                <a:solidFill>
                  <a:srgbClr val="231F20"/>
                </a:solidFill>
                <a:latin typeface="Trebuchet MS"/>
                <a:cs typeface="Trebuchet MS"/>
              </a:rPr>
              <a:t>l’appaíeil</a:t>
            </a:r>
            <a:r>
              <a:rPr sz="650" spc="-60" dirty="0">
                <a:solidFill>
                  <a:srgbClr val="231F20"/>
                </a:solidFill>
                <a:latin typeface="Trebuchet MS"/>
                <a:cs typeface="Trebuchet MS"/>
              </a:rPr>
              <a:t> </a:t>
            </a:r>
            <a:r>
              <a:rPr sz="650" spc="-15" dirty="0">
                <a:solidFill>
                  <a:srgbClr val="231F20"/>
                </a:solidFill>
                <a:latin typeface="Trebuchet MS"/>
                <a:cs typeface="Trebuchet MS"/>
              </a:rPr>
              <a:t>est</a:t>
            </a:r>
            <a:r>
              <a:rPr sz="650" spc="-60" dirty="0">
                <a:solidFill>
                  <a:srgbClr val="231F20"/>
                </a:solidFill>
                <a:latin typeface="Trebuchet MS"/>
                <a:cs typeface="Trebuchet MS"/>
              </a:rPr>
              <a:t> </a:t>
            </a:r>
            <a:r>
              <a:rPr sz="650" spc="-15" dirty="0">
                <a:solidFill>
                  <a:srgbClr val="231F20"/>
                </a:solidFill>
                <a:latin typeface="Trebuchet MS"/>
                <a:cs typeface="Trebuchet MS"/>
              </a:rPr>
              <a:t>utilisé</a:t>
            </a:r>
            <a:r>
              <a:rPr sz="650" spc="-60" dirty="0">
                <a:solidFill>
                  <a:srgbClr val="231F20"/>
                </a:solidFill>
                <a:latin typeface="Trebuchet MS"/>
                <a:cs typeface="Trebuchet MS"/>
              </a:rPr>
              <a:t> </a:t>
            </a:r>
            <a:r>
              <a:rPr sz="650" spc="5" dirty="0">
                <a:solidFill>
                  <a:srgbClr val="231F20"/>
                </a:solidFill>
                <a:latin typeface="Trebuchet MS"/>
                <a:cs typeface="Trebuchet MS"/>
              </a:rPr>
              <a:t>paí</a:t>
            </a:r>
            <a:r>
              <a:rPr sz="650" spc="-60" dirty="0">
                <a:solidFill>
                  <a:srgbClr val="231F20"/>
                </a:solidFill>
                <a:latin typeface="Trebuchet MS"/>
                <a:cs typeface="Trebuchet MS"/>
              </a:rPr>
              <a:t> </a:t>
            </a:r>
            <a:r>
              <a:rPr sz="650" dirty="0">
                <a:solidFill>
                  <a:srgbClr val="231F20"/>
                </a:solidFill>
                <a:latin typeface="Trebuchet MS"/>
                <a:cs typeface="Trebuchet MS"/>
              </a:rPr>
              <a:t>son</a:t>
            </a:r>
            <a:r>
              <a:rPr sz="650" spc="-60" dirty="0">
                <a:solidFill>
                  <a:srgbClr val="231F20"/>
                </a:solidFill>
                <a:latin typeface="Trebuchet MS"/>
                <a:cs typeface="Trebuchet MS"/>
              </a:rPr>
              <a:t> </a:t>
            </a:r>
            <a:r>
              <a:rPr sz="650" spc="-5" dirty="0">
                <a:solidFill>
                  <a:srgbClr val="231F20"/>
                </a:solidFill>
                <a:latin typeface="Trebuchet MS"/>
                <a:cs typeface="Trebuchet MS"/>
              </a:rPr>
              <a:t>píopíiétaiíe</a:t>
            </a:r>
            <a:r>
              <a:rPr sz="650" spc="-60" dirty="0">
                <a:solidFill>
                  <a:srgbClr val="231F20"/>
                </a:solidFill>
                <a:latin typeface="Trebuchet MS"/>
                <a:cs typeface="Trebuchet MS"/>
              </a:rPr>
              <a:t> </a:t>
            </a:r>
            <a:r>
              <a:rPr sz="650" spc="-25" dirty="0">
                <a:solidFill>
                  <a:srgbClr val="231F20"/>
                </a:solidFill>
                <a:latin typeface="Trebuchet MS"/>
                <a:cs typeface="Trebuchet MS"/>
              </a:rPr>
              <a:t>légitime,</a:t>
            </a:r>
            <a:r>
              <a:rPr sz="650" spc="-60" dirty="0">
                <a:solidFill>
                  <a:srgbClr val="231F20"/>
                </a:solidFill>
                <a:latin typeface="Trebuchet MS"/>
                <a:cs typeface="Trebuchet MS"/>
              </a:rPr>
              <a:t> </a:t>
            </a:r>
            <a:r>
              <a:rPr sz="650" spc="-15" dirty="0">
                <a:solidFill>
                  <a:srgbClr val="231F20"/>
                </a:solidFill>
                <a:latin typeface="Trebuchet MS"/>
                <a:cs typeface="Trebuchet MS"/>
              </a:rPr>
              <a:t>une</a:t>
            </a:r>
            <a:r>
              <a:rPr sz="650" spc="-60" dirty="0">
                <a:solidFill>
                  <a:srgbClr val="231F20"/>
                </a:solidFill>
                <a:latin typeface="Trebuchet MS"/>
                <a:cs typeface="Trebuchet MS"/>
              </a:rPr>
              <a:t> </a:t>
            </a:r>
            <a:r>
              <a:rPr sz="650" spc="-20" dirty="0">
                <a:solidFill>
                  <a:srgbClr val="231F20"/>
                </a:solidFill>
                <a:latin typeface="Trebuchet MS"/>
                <a:cs typeface="Trebuchet MS"/>
              </a:rPr>
              <a:t>seconde</a:t>
            </a:r>
            <a:endParaRPr sz="650">
              <a:latin typeface="Trebuchet MS"/>
              <a:cs typeface="Trebuchet MS"/>
            </a:endParaRPr>
          </a:p>
        </p:txBody>
      </p:sp>
      <p:sp>
        <p:nvSpPr>
          <p:cNvPr id="42" name="object 22">
            <a:extLst>
              <a:ext uri="{FF2B5EF4-FFF2-40B4-BE49-F238E27FC236}">
                <a16:creationId xmlns:a16="http://schemas.microsoft.com/office/drawing/2014/main" id="{E8553BE0-E258-B20C-D40D-9596F3E43CCD}"/>
              </a:ext>
            </a:extLst>
          </p:cNvPr>
          <p:cNvSpPr txBox="1"/>
          <p:nvPr/>
        </p:nvSpPr>
        <p:spPr>
          <a:xfrm>
            <a:off x="5124406" y="7571871"/>
            <a:ext cx="2644140" cy="125095"/>
          </a:xfrm>
          <a:prstGeom prst="rect">
            <a:avLst/>
          </a:prstGeom>
        </p:spPr>
        <p:txBody>
          <a:bodyPr vert="horz" wrap="square" lIns="0" tIns="12700" rIns="0" bIns="0" rtlCol="0">
            <a:spAutoFit/>
          </a:bodyPr>
          <a:lstStyle/>
          <a:p>
            <a:pPr marL="12700">
              <a:lnSpc>
                <a:spcPct val="100000"/>
              </a:lnSpc>
              <a:spcBef>
                <a:spcPts val="100"/>
              </a:spcBef>
            </a:pPr>
            <a:r>
              <a:rPr sz="650" spc="-20" dirty="0">
                <a:solidFill>
                  <a:srgbClr val="231F20"/>
                </a:solidFill>
                <a:latin typeface="Trebuchet MS"/>
                <a:cs typeface="Trebuchet MS"/>
              </a:rPr>
              <a:t>couche</a:t>
            </a:r>
            <a:r>
              <a:rPr sz="650" spc="-65" dirty="0">
                <a:solidFill>
                  <a:srgbClr val="231F20"/>
                </a:solidFill>
                <a:latin typeface="Trebuchet MS"/>
                <a:cs typeface="Trebuchet MS"/>
              </a:rPr>
              <a:t> </a:t>
            </a:r>
            <a:r>
              <a:rPr sz="650" spc="-25" dirty="0">
                <a:solidFill>
                  <a:srgbClr val="231F20"/>
                </a:solidFill>
                <a:latin typeface="Trebuchet MS"/>
                <a:cs typeface="Trebuchet MS"/>
              </a:rPr>
              <a:t>d’authentification</a:t>
            </a:r>
            <a:r>
              <a:rPr sz="650" spc="-60" dirty="0">
                <a:solidFill>
                  <a:srgbClr val="231F20"/>
                </a:solidFill>
                <a:latin typeface="Trebuchet MS"/>
                <a:cs typeface="Trebuchet MS"/>
              </a:rPr>
              <a:t> </a:t>
            </a:r>
            <a:r>
              <a:rPr sz="650" spc="-15" dirty="0">
                <a:solidFill>
                  <a:srgbClr val="231F20"/>
                </a:solidFill>
                <a:latin typeface="Trebuchet MS"/>
                <a:cs typeface="Trebuchet MS"/>
              </a:rPr>
              <a:t>est</a:t>
            </a:r>
            <a:r>
              <a:rPr sz="650" spc="-65" dirty="0">
                <a:solidFill>
                  <a:srgbClr val="231F20"/>
                </a:solidFill>
                <a:latin typeface="Trebuchet MS"/>
                <a:cs typeface="Trebuchet MS"/>
              </a:rPr>
              <a:t> </a:t>
            </a:r>
            <a:r>
              <a:rPr sz="650" spc="-15" dirty="0">
                <a:solidFill>
                  <a:srgbClr val="231F20"/>
                </a:solidFill>
                <a:latin typeface="Trebuchet MS"/>
                <a:cs typeface="Trebuchet MS"/>
              </a:rPr>
              <a:t>mise</a:t>
            </a:r>
            <a:r>
              <a:rPr sz="650" spc="-60" dirty="0">
                <a:solidFill>
                  <a:srgbClr val="231F20"/>
                </a:solidFill>
                <a:latin typeface="Trebuchet MS"/>
                <a:cs typeface="Trebuchet MS"/>
              </a:rPr>
              <a:t> </a:t>
            </a:r>
            <a:r>
              <a:rPr sz="650" spc="-15" dirty="0">
                <a:solidFill>
                  <a:srgbClr val="231F20"/>
                </a:solidFill>
                <a:latin typeface="Trebuchet MS"/>
                <a:cs typeface="Trebuchet MS"/>
              </a:rPr>
              <a:t>en</a:t>
            </a:r>
            <a:r>
              <a:rPr sz="650" spc="-60" dirty="0">
                <a:solidFill>
                  <a:srgbClr val="231F20"/>
                </a:solidFill>
                <a:latin typeface="Trebuchet MS"/>
                <a:cs typeface="Trebuchet MS"/>
              </a:rPr>
              <a:t> </a:t>
            </a:r>
            <a:r>
              <a:rPr sz="650" spc="-30" dirty="0">
                <a:solidFill>
                  <a:srgbClr val="231F20"/>
                </a:solidFill>
                <a:latin typeface="Trebuchet MS"/>
                <a:cs typeface="Trebuchet MS"/>
              </a:rPr>
              <a:t>place.</a:t>
            </a:r>
            <a:r>
              <a:rPr sz="650" spc="-65" dirty="0">
                <a:solidFill>
                  <a:srgbClr val="231F20"/>
                </a:solidFill>
                <a:latin typeface="Trebuchet MS"/>
                <a:cs typeface="Trebuchet MS"/>
              </a:rPr>
              <a:t> </a:t>
            </a:r>
            <a:r>
              <a:rPr sz="650" spc="-10" dirty="0">
                <a:solidFill>
                  <a:srgbClr val="231F20"/>
                </a:solidFill>
                <a:latin typeface="Trebuchet MS"/>
                <a:cs typeface="Trebuchet MS"/>
              </a:rPr>
              <a:t>i’utilisateuí</a:t>
            </a:r>
            <a:r>
              <a:rPr sz="650" spc="-60" dirty="0">
                <a:solidFill>
                  <a:srgbClr val="231F20"/>
                </a:solidFill>
                <a:latin typeface="Trebuchet MS"/>
                <a:cs typeface="Trebuchet MS"/>
              </a:rPr>
              <a:t> </a:t>
            </a:r>
            <a:r>
              <a:rPr sz="650" spc="-25" dirty="0">
                <a:solidFill>
                  <a:srgbClr val="231F20"/>
                </a:solidFill>
                <a:latin typeface="Trebuchet MS"/>
                <a:cs typeface="Trebuchet MS"/>
              </a:rPr>
              <a:t>peut</a:t>
            </a:r>
            <a:r>
              <a:rPr sz="650" spc="-65" dirty="0">
                <a:solidFill>
                  <a:srgbClr val="231F20"/>
                </a:solidFill>
                <a:latin typeface="Trebuchet MS"/>
                <a:cs typeface="Trebuchet MS"/>
              </a:rPr>
              <a:t> </a:t>
            </a:r>
            <a:r>
              <a:rPr sz="650" dirty="0">
                <a:solidFill>
                  <a:srgbClr val="231F20"/>
                </a:solidFill>
                <a:latin typeface="Trebuchet MS"/>
                <a:cs typeface="Trebuchet MS"/>
              </a:rPr>
              <a:t>choisií</a:t>
            </a:r>
            <a:r>
              <a:rPr sz="650" spc="-60" dirty="0">
                <a:solidFill>
                  <a:srgbClr val="231F20"/>
                </a:solidFill>
                <a:latin typeface="Trebuchet MS"/>
                <a:cs typeface="Trebuchet MS"/>
              </a:rPr>
              <a:t> </a:t>
            </a:r>
            <a:r>
              <a:rPr sz="650" spc="-5" dirty="0">
                <a:solidFill>
                  <a:srgbClr val="231F20"/>
                </a:solidFill>
                <a:latin typeface="Trebuchet MS"/>
                <a:cs typeface="Trebuchet MS"/>
              </a:rPr>
              <a:t>paími</a:t>
            </a:r>
            <a:endParaRPr sz="650">
              <a:latin typeface="Trebuchet MS"/>
              <a:cs typeface="Trebuchet MS"/>
            </a:endParaRPr>
          </a:p>
        </p:txBody>
      </p:sp>
      <p:sp>
        <p:nvSpPr>
          <p:cNvPr id="43" name="object 23">
            <a:extLst>
              <a:ext uri="{FF2B5EF4-FFF2-40B4-BE49-F238E27FC236}">
                <a16:creationId xmlns:a16="http://schemas.microsoft.com/office/drawing/2014/main" id="{2F61B6D3-E98D-4881-E5FE-BDB697E2D9FA}"/>
              </a:ext>
            </a:extLst>
          </p:cNvPr>
          <p:cNvSpPr txBox="1"/>
          <p:nvPr/>
        </p:nvSpPr>
        <p:spPr>
          <a:xfrm>
            <a:off x="5124406" y="7671561"/>
            <a:ext cx="2929255" cy="125095"/>
          </a:xfrm>
          <a:prstGeom prst="rect">
            <a:avLst/>
          </a:prstGeom>
        </p:spPr>
        <p:txBody>
          <a:bodyPr vert="horz" wrap="square" lIns="0" tIns="12700" rIns="0" bIns="0" rtlCol="0">
            <a:spAutoFit/>
          </a:bodyPr>
          <a:lstStyle/>
          <a:p>
            <a:pPr marL="12700">
              <a:lnSpc>
                <a:spcPct val="100000"/>
              </a:lnSpc>
              <a:spcBef>
                <a:spcPts val="100"/>
              </a:spcBef>
            </a:pPr>
            <a:r>
              <a:rPr sz="650" spc="-20" dirty="0">
                <a:solidFill>
                  <a:srgbClr val="231F20"/>
                </a:solidFill>
                <a:latin typeface="Trebuchet MS"/>
                <a:cs typeface="Trebuchet MS"/>
              </a:rPr>
              <a:t>difféíentes</a:t>
            </a:r>
            <a:r>
              <a:rPr sz="650" spc="-60" dirty="0">
                <a:solidFill>
                  <a:srgbClr val="231F20"/>
                </a:solidFill>
                <a:latin typeface="Trebuchet MS"/>
                <a:cs typeface="Trebuchet MS"/>
              </a:rPr>
              <a:t> </a:t>
            </a:r>
            <a:r>
              <a:rPr sz="650" spc="-20" dirty="0">
                <a:solidFill>
                  <a:srgbClr val="231F20"/>
                </a:solidFill>
                <a:latin typeface="Trebuchet MS"/>
                <a:cs typeface="Trebuchet MS"/>
              </a:rPr>
              <a:t>méthodes</a:t>
            </a:r>
            <a:r>
              <a:rPr sz="650" spc="-60" dirty="0">
                <a:solidFill>
                  <a:srgbClr val="231F20"/>
                </a:solidFill>
                <a:latin typeface="Trebuchet MS"/>
                <a:cs typeface="Trebuchet MS"/>
              </a:rPr>
              <a:t> : </a:t>
            </a:r>
            <a:r>
              <a:rPr sz="650" spc="-10" dirty="0">
                <a:solidFill>
                  <a:srgbClr val="231F20"/>
                </a:solidFill>
                <a:latin typeface="Trebuchet MS"/>
                <a:cs typeface="Trebuchet MS"/>
              </a:rPr>
              <a:t>déveííouillage</a:t>
            </a:r>
            <a:r>
              <a:rPr sz="650" spc="-55" dirty="0">
                <a:solidFill>
                  <a:srgbClr val="231F20"/>
                </a:solidFill>
                <a:latin typeface="Trebuchet MS"/>
                <a:cs typeface="Trebuchet MS"/>
              </a:rPr>
              <a:t> </a:t>
            </a:r>
            <a:r>
              <a:rPr sz="650" spc="-20" dirty="0">
                <a:solidFill>
                  <a:srgbClr val="231F20"/>
                </a:solidFill>
                <a:latin typeface="Trebuchet MS"/>
                <a:cs typeface="Trebuchet MS"/>
              </a:rPr>
              <a:t>biométíique,</a:t>
            </a:r>
            <a:r>
              <a:rPr sz="650" spc="-60" dirty="0">
                <a:solidFill>
                  <a:srgbClr val="231F20"/>
                </a:solidFill>
                <a:latin typeface="Trebuchet MS"/>
                <a:cs typeface="Trebuchet MS"/>
              </a:rPr>
              <a:t> </a:t>
            </a:r>
            <a:r>
              <a:rPr sz="650" spc="-20" dirty="0">
                <a:solidFill>
                  <a:srgbClr val="231F20"/>
                </a:solidFill>
                <a:latin typeface="Trebuchet MS"/>
                <a:cs typeface="Trebuchet MS"/>
              </a:rPr>
              <a:t>empíeinte</a:t>
            </a:r>
            <a:r>
              <a:rPr sz="650" spc="-60" dirty="0">
                <a:solidFill>
                  <a:srgbClr val="231F20"/>
                </a:solidFill>
                <a:latin typeface="Trebuchet MS"/>
                <a:cs typeface="Trebuchet MS"/>
              </a:rPr>
              <a:t> </a:t>
            </a:r>
            <a:r>
              <a:rPr sz="650" spc="-25" dirty="0">
                <a:solidFill>
                  <a:srgbClr val="231F20"/>
                </a:solidFill>
                <a:latin typeface="Trebuchet MS"/>
                <a:cs typeface="Trebuchet MS"/>
              </a:rPr>
              <a:t>digitale,</a:t>
            </a:r>
            <a:r>
              <a:rPr sz="650" spc="-60" dirty="0">
                <a:solidFill>
                  <a:srgbClr val="231F20"/>
                </a:solidFill>
                <a:latin typeface="Trebuchet MS"/>
                <a:cs typeface="Trebuchet MS"/>
              </a:rPr>
              <a:t> </a:t>
            </a:r>
            <a:r>
              <a:rPr sz="650" spc="-5" dirty="0">
                <a:solidFill>
                  <a:srgbClr val="231F20"/>
                </a:solidFill>
                <a:latin typeface="Trebuchet MS"/>
                <a:cs typeface="Trebuchet MS"/>
              </a:rPr>
              <a:t>ou</a:t>
            </a:r>
            <a:r>
              <a:rPr sz="650" spc="-55" dirty="0">
                <a:solidFill>
                  <a:srgbClr val="231F20"/>
                </a:solidFill>
                <a:latin typeface="Trebuchet MS"/>
                <a:cs typeface="Trebuchet MS"/>
              </a:rPr>
              <a:t> </a:t>
            </a:r>
            <a:r>
              <a:rPr sz="650" spc="-25" dirty="0">
                <a:solidFill>
                  <a:srgbClr val="231F20"/>
                </a:solidFill>
                <a:latin typeface="Trebuchet MS"/>
                <a:cs typeface="Trebuchet MS"/>
              </a:rPr>
              <a:t>code</a:t>
            </a:r>
            <a:r>
              <a:rPr sz="650" spc="-60" dirty="0">
                <a:solidFill>
                  <a:srgbClr val="231F20"/>
                </a:solidFill>
                <a:latin typeface="Trebuchet MS"/>
                <a:cs typeface="Trebuchet MS"/>
              </a:rPr>
              <a:t> </a:t>
            </a:r>
            <a:r>
              <a:rPr sz="650" spc="-10" dirty="0">
                <a:solidFill>
                  <a:srgbClr val="231F20"/>
                </a:solidFill>
                <a:latin typeface="Trebuchet MS"/>
                <a:cs typeface="Trebuchet MS"/>
              </a:rPr>
              <a:t>PIN.</a:t>
            </a:r>
            <a:endParaRPr sz="650">
              <a:latin typeface="Trebuchet MS"/>
              <a:cs typeface="Trebuchet MS"/>
            </a:endParaRPr>
          </a:p>
        </p:txBody>
      </p:sp>
      <p:sp>
        <p:nvSpPr>
          <p:cNvPr id="44" name="object 24">
            <a:extLst>
              <a:ext uri="{FF2B5EF4-FFF2-40B4-BE49-F238E27FC236}">
                <a16:creationId xmlns:a16="http://schemas.microsoft.com/office/drawing/2014/main" id="{158164A8-1A0A-0D65-A173-F5AF8BE88C9A}"/>
              </a:ext>
            </a:extLst>
          </p:cNvPr>
          <p:cNvSpPr txBox="1"/>
          <p:nvPr/>
        </p:nvSpPr>
        <p:spPr>
          <a:xfrm>
            <a:off x="4460979" y="5868470"/>
            <a:ext cx="2588895" cy="290195"/>
          </a:xfrm>
          <a:prstGeom prst="rect">
            <a:avLst/>
          </a:prstGeom>
        </p:spPr>
        <p:txBody>
          <a:bodyPr vert="horz" wrap="square" lIns="0" tIns="17145" rIns="0" bIns="0" rtlCol="0">
            <a:spAutoFit/>
          </a:bodyPr>
          <a:lstStyle/>
          <a:p>
            <a:pPr marL="12700">
              <a:lnSpc>
                <a:spcPct val="100000"/>
              </a:lnSpc>
              <a:spcBef>
                <a:spcPts val="135"/>
              </a:spcBef>
            </a:pPr>
            <a:r>
              <a:rPr sz="1700" spc="-130" dirty="0">
                <a:solidFill>
                  <a:srgbClr val="231F20"/>
                </a:solidFill>
                <a:latin typeface="Trebuchet MS"/>
                <a:cs typeface="Trebuchet MS"/>
              </a:rPr>
              <a:t>Q</a:t>
            </a:r>
            <a:r>
              <a:rPr sz="1700" spc="-120" dirty="0">
                <a:solidFill>
                  <a:srgbClr val="231F20"/>
                </a:solidFill>
                <a:latin typeface="Trebuchet MS"/>
                <a:cs typeface="Trebuchet MS"/>
              </a:rPr>
              <a:t>u’</a:t>
            </a:r>
            <a:r>
              <a:rPr sz="1700" spc="-180" dirty="0">
                <a:solidFill>
                  <a:srgbClr val="231F20"/>
                </a:solidFill>
                <a:latin typeface="Trebuchet MS"/>
                <a:cs typeface="Trebuchet MS"/>
              </a:rPr>
              <a:t>e</a:t>
            </a:r>
            <a:r>
              <a:rPr sz="1700" spc="125" dirty="0">
                <a:solidFill>
                  <a:srgbClr val="231F20"/>
                </a:solidFill>
                <a:latin typeface="Trebuchet MS"/>
                <a:cs typeface="Trebuchet MS"/>
              </a:rPr>
              <a:t>s</a:t>
            </a:r>
            <a:r>
              <a:rPr sz="1700" spc="55" dirty="0">
                <a:solidFill>
                  <a:srgbClr val="231F20"/>
                </a:solidFill>
                <a:latin typeface="Trebuchet MS"/>
                <a:cs typeface="Trebuchet MS"/>
              </a:rPr>
              <a:t>t-ce</a:t>
            </a:r>
            <a:r>
              <a:rPr sz="1700" spc="-165" dirty="0">
                <a:solidFill>
                  <a:srgbClr val="231F20"/>
                </a:solidFill>
                <a:latin typeface="Trebuchet MS"/>
                <a:cs typeface="Trebuchet MS"/>
              </a:rPr>
              <a:t> </a:t>
            </a:r>
            <a:r>
              <a:rPr sz="1700" spc="30" dirty="0">
                <a:solidFill>
                  <a:srgbClr val="231F20"/>
                </a:solidFill>
                <a:latin typeface="Trebuchet MS"/>
                <a:cs typeface="Trebuchet MS"/>
              </a:rPr>
              <a:t>q</a:t>
            </a:r>
            <a:r>
              <a:rPr sz="1700" spc="-70" dirty="0">
                <a:solidFill>
                  <a:srgbClr val="231F20"/>
                </a:solidFill>
                <a:latin typeface="Trebuchet MS"/>
                <a:cs typeface="Trebuchet MS"/>
              </a:rPr>
              <a:t>u’une</a:t>
            </a:r>
            <a:r>
              <a:rPr sz="1700" spc="-165" dirty="0">
                <a:solidFill>
                  <a:srgbClr val="231F20"/>
                </a:solidFill>
                <a:latin typeface="Trebuchet MS"/>
                <a:cs typeface="Trebuchet MS"/>
              </a:rPr>
              <a:t> </a:t>
            </a:r>
            <a:r>
              <a:rPr sz="1700" spc="-155" dirty="0">
                <a:solidFill>
                  <a:srgbClr val="231F20"/>
                </a:solidFill>
                <a:latin typeface="Trebuchet MS"/>
                <a:cs typeface="Trebuchet MS"/>
              </a:rPr>
              <a:t>p</a:t>
            </a:r>
            <a:r>
              <a:rPr sz="1700" spc="35" dirty="0">
                <a:solidFill>
                  <a:srgbClr val="231F20"/>
                </a:solidFill>
                <a:latin typeface="Trebuchet MS"/>
                <a:cs typeface="Trebuchet MS"/>
              </a:rPr>
              <a:t>a</a:t>
            </a:r>
            <a:r>
              <a:rPr sz="1700" spc="114" dirty="0">
                <a:solidFill>
                  <a:srgbClr val="231F20"/>
                </a:solidFill>
                <a:latin typeface="Trebuchet MS"/>
                <a:cs typeface="Trebuchet MS"/>
              </a:rPr>
              <a:t>s</a:t>
            </a:r>
            <a:r>
              <a:rPr sz="1700" spc="165" dirty="0">
                <a:solidFill>
                  <a:srgbClr val="231F20"/>
                </a:solidFill>
                <a:latin typeface="Trebuchet MS"/>
                <a:cs typeface="Trebuchet MS"/>
              </a:rPr>
              <a:t>s</a:t>
            </a:r>
            <a:r>
              <a:rPr sz="1700" spc="125" dirty="0">
                <a:solidFill>
                  <a:srgbClr val="231F20"/>
                </a:solidFill>
                <a:latin typeface="Trebuchet MS"/>
                <a:cs typeface="Trebuchet MS"/>
              </a:rPr>
              <a:t>k</a:t>
            </a:r>
            <a:r>
              <a:rPr sz="1700" dirty="0">
                <a:solidFill>
                  <a:srgbClr val="231F20"/>
                </a:solidFill>
                <a:latin typeface="Trebuchet MS"/>
                <a:cs typeface="Trebuchet MS"/>
              </a:rPr>
              <a:t>ey</a:t>
            </a:r>
            <a:r>
              <a:rPr sz="1700" spc="-165" dirty="0">
                <a:solidFill>
                  <a:srgbClr val="231F20"/>
                </a:solidFill>
                <a:latin typeface="Trebuchet MS"/>
                <a:cs typeface="Trebuchet MS"/>
              </a:rPr>
              <a:t> </a:t>
            </a:r>
            <a:r>
              <a:rPr sz="1700" spc="160" dirty="0">
                <a:solidFill>
                  <a:srgbClr val="231F20"/>
                </a:solidFill>
                <a:latin typeface="Trebuchet MS"/>
                <a:cs typeface="Trebuchet MS"/>
              </a:rPr>
              <a:t>?</a:t>
            </a:r>
            <a:endParaRPr sz="1700">
              <a:latin typeface="Trebuchet MS"/>
              <a:cs typeface="Trebuchet MS"/>
            </a:endParaRPr>
          </a:p>
        </p:txBody>
      </p:sp>
      <p:sp>
        <p:nvSpPr>
          <p:cNvPr id="45" name="object 25">
            <a:extLst>
              <a:ext uri="{FF2B5EF4-FFF2-40B4-BE49-F238E27FC236}">
                <a16:creationId xmlns:a16="http://schemas.microsoft.com/office/drawing/2014/main" id="{4A52DEA1-E2BC-BDA8-EE46-ABCDA30BFAC1}"/>
              </a:ext>
            </a:extLst>
          </p:cNvPr>
          <p:cNvSpPr txBox="1"/>
          <p:nvPr/>
        </p:nvSpPr>
        <p:spPr>
          <a:xfrm>
            <a:off x="3481156" y="6284955"/>
            <a:ext cx="476884" cy="125095"/>
          </a:xfrm>
          <a:prstGeom prst="rect">
            <a:avLst/>
          </a:prstGeom>
        </p:spPr>
        <p:txBody>
          <a:bodyPr vert="horz" wrap="square" lIns="0" tIns="12700" rIns="0" bIns="0" rtlCol="0">
            <a:spAutoFit/>
          </a:bodyPr>
          <a:lstStyle/>
          <a:p>
            <a:pPr marL="12700">
              <a:lnSpc>
                <a:spcPct val="100000"/>
              </a:lnSpc>
              <a:spcBef>
                <a:spcPts val="100"/>
              </a:spcBef>
            </a:pPr>
            <a:r>
              <a:rPr sz="650" spc="15" dirty="0">
                <a:solidFill>
                  <a:srgbClr val="231F20"/>
                </a:solidFill>
                <a:latin typeface="Trebuchet MS"/>
                <a:cs typeface="Trebuchet MS"/>
              </a:rPr>
              <a:t>c</a:t>
            </a:r>
            <a:r>
              <a:rPr sz="650" spc="30" dirty="0">
                <a:solidFill>
                  <a:srgbClr val="231F20"/>
                </a:solidFill>
                <a:latin typeface="Trebuchet MS"/>
                <a:cs typeface="Trebuchet MS"/>
              </a:rPr>
              <a:t>lé</a:t>
            </a:r>
            <a:r>
              <a:rPr sz="650" spc="-65" dirty="0">
                <a:solidFill>
                  <a:srgbClr val="231F20"/>
                </a:solidFill>
                <a:latin typeface="Trebuchet MS"/>
                <a:cs typeface="Trebuchet MS"/>
              </a:rPr>
              <a:t> </a:t>
            </a:r>
            <a:r>
              <a:rPr sz="650" dirty="0">
                <a:solidFill>
                  <a:srgbClr val="231F20"/>
                </a:solidFill>
                <a:latin typeface="Trebuchet MS"/>
                <a:cs typeface="Trebuchet MS"/>
              </a:rPr>
              <a:t>publi</a:t>
            </a:r>
            <a:r>
              <a:rPr sz="650" spc="-40" dirty="0">
                <a:solidFill>
                  <a:srgbClr val="231F20"/>
                </a:solidFill>
                <a:latin typeface="Trebuchet MS"/>
                <a:cs typeface="Trebuchet MS"/>
              </a:rPr>
              <a:t>q</a:t>
            </a:r>
            <a:r>
              <a:rPr sz="650" spc="-20" dirty="0">
                <a:solidFill>
                  <a:srgbClr val="231F20"/>
                </a:solidFill>
                <a:latin typeface="Trebuchet MS"/>
                <a:cs typeface="Trebuchet MS"/>
              </a:rPr>
              <a:t>ue</a:t>
            </a:r>
            <a:endParaRPr sz="650">
              <a:latin typeface="Trebuchet MS"/>
              <a:cs typeface="Trebuchet MS"/>
            </a:endParaRPr>
          </a:p>
        </p:txBody>
      </p:sp>
      <p:sp>
        <p:nvSpPr>
          <p:cNvPr id="46" name="object 26">
            <a:extLst>
              <a:ext uri="{FF2B5EF4-FFF2-40B4-BE49-F238E27FC236}">
                <a16:creationId xmlns:a16="http://schemas.microsoft.com/office/drawing/2014/main" id="{27A71681-EB47-2B02-BC7D-2FC526E8FB1D}"/>
              </a:ext>
            </a:extLst>
          </p:cNvPr>
          <p:cNvSpPr txBox="1"/>
          <p:nvPr/>
        </p:nvSpPr>
        <p:spPr>
          <a:xfrm>
            <a:off x="4336598" y="6843864"/>
            <a:ext cx="398780" cy="125095"/>
          </a:xfrm>
          <a:prstGeom prst="rect">
            <a:avLst/>
          </a:prstGeom>
        </p:spPr>
        <p:txBody>
          <a:bodyPr vert="horz" wrap="square" lIns="0" tIns="12700" rIns="0" bIns="0" rtlCol="0">
            <a:spAutoFit/>
          </a:bodyPr>
          <a:lstStyle/>
          <a:p>
            <a:pPr marL="12700">
              <a:lnSpc>
                <a:spcPct val="100000"/>
              </a:lnSpc>
              <a:spcBef>
                <a:spcPts val="100"/>
              </a:spcBef>
            </a:pPr>
            <a:r>
              <a:rPr sz="650" spc="15" dirty="0">
                <a:solidFill>
                  <a:srgbClr val="231F20"/>
                </a:solidFill>
                <a:latin typeface="Trebuchet MS"/>
                <a:cs typeface="Trebuchet MS"/>
              </a:rPr>
              <a:t>c</a:t>
            </a:r>
            <a:r>
              <a:rPr sz="650" spc="30" dirty="0">
                <a:solidFill>
                  <a:srgbClr val="231F20"/>
                </a:solidFill>
                <a:latin typeface="Trebuchet MS"/>
                <a:cs typeface="Trebuchet MS"/>
              </a:rPr>
              <a:t>lé</a:t>
            </a:r>
            <a:r>
              <a:rPr sz="650" spc="-65" dirty="0">
                <a:solidFill>
                  <a:srgbClr val="231F20"/>
                </a:solidFill>
                <a:latin typeface="Trebuchet MS"/>
                <a:cs typeface="Trebuchet MS"/>
              </a:rPr>
              <a:t> </a:t>
            </a:r>
            <a:r>
              <a:rPr sz="650" dirty="0">
                <a:solidFill>
                  <a:srgbClr val="231F20"/>
                </a:solidFill>
                <a:latin typeface="Trebuchet MS"/>
                <a:cs typeface="Trebuchet MS"/>
              </a:rPr>
              <a:t>privée</a:t>
            </a:r>
            <a:endParaRPr sz="650">
              <a:latin typeface="Trebuchet MS"/>
              <a:cs typeface="Trebuchet MS"/>
            </a:endParaRPr>
          </a:p>
        </p:txBody>
      </p:sp>
      <p:sp>
        <p:nvSpPr>
          <p:cNvPr id="47" name="object 27">
            <a:extLst>
              <a:ext uri="{FF2B5EF4-FFF2-40B4-BE49-F238E27FC236}">
                <a16:creationId xmlns:a16="http://schemas.microsoft.com/office/drawing/2014/main" id="{268EA540-BC22-B1F9-F757-D7AA6B8E647A}"/>
              </a:ext>
            </a:extLst>
          </p:cNvPr>
          <p:cNvSpPr txBox="1"/>
          <p:nvPr/>
        </p:nvSpPr>
        <p:spPr>
          <a:xfrm>
            <a:off x="3655598" y="8024948"/>
            <a:ext cx="620395" cy="215265"/>
          </a:xfrm>
          <a:prstGeom prst="rect">
            <a:avLst/>
          </a:prstGeom>
        </p:spPr>
        <p:txBody>
          <a:bodyPr vert="horz" wrap="square" lIns="0" tIns="22860" rIns="0" bIns="0" rtlCol="0">
            <a:spAutoFit/>
          </a:bodyPr>
          <a:lstStyle/>
          <a:p>
            <a:pPr marL="33655" marR="5080" indent="-21590">
              <a:lnSpc>
                <a:spcPts val="710"/>
              </a:lnSpc>
              <a:spcBef>
                <a:spcPts val="180"/>
              </a:spcBef>
            </a:pPr>
            <a:r>
              <a:rPr sz="650" spc="-20" dirty="0">
                <a:solidFill>
                  <a:srgbClr val="231F20"/>
                </a:solidFill>
                <a:latin typeface="Trebuchet MS"/>
                <a:cs typeface="Trebuchet MS"/>
              </a:rPr>
              <a:t>R</a:t>
            </a:r>
            <a:r>
              <a:rPr sz="650" spc="-25" dirty="0">
                <a:solidFill>
                  <a:srgbClr val="231F20"/>
                </a:solidFill>
                <a:latin typeface="Trebuchet MS"/>
                <a:cs typeface="Trebuchet MS"/>
              </a:rPr>
              <a:t>e</a:t>
            </a:r>
            <a:r>
              <a:rPr sz="650" spc="-5" dirty="0">
                <a:solidFill>
                  <a:srgbClr val="231F20"/>
                </a:solidFill>
                <a:latin typeface="Trebuchet MS"/>
                <a:cs typeface="Trebuchet MS"/>
              </a:rPr>
              <a:t>c</a:t>
            </a:r>
            <a:r>
              <a:rPr sz="650" spc="15" dirty="0">
                <a:solidFill>
                  <a:srgbClr val="231F20"/>
                </a:solidFill>
                <a:latin typeface="Trebuchet MS"/>
                <a:cs typeface="Trebuchet MS"/>
              </a:rPr>
              <a:t>onnai</a:t>
            </a:r>
            <a:r>
              <a:rPr sz="650" spc="-25" dirty="0">
                <a:solidFill>
                  <a:srgbClr val="231F20"/>
                </a:solidFill>
                <a:latin typeface="Trebuchet MS"/>
                <a:cs typeface="Trebuchet MS"/>
              </a:rPr>
              <a:t>s</a:t>
            </a:r>
            <a:r>
              <a:rPr sz="650" spc="55" dirty="0">
                <a:solidFill>
                  <a:srgbClr val="231F20"/>
                </a:solidFill>
                <a:latin typeface="Trebuchet MS"/>
                <a:cs typeface="Trebuchet MS"/>
              </a:rPr>
              <a:t>s</a:t>
            </a:r>
            <a:r>
              <a:rPr sz="650" spc="20" dirty="0">
                <a:solidFill>
                  <a:srgbClr val="231F20"/>
                </a:solidFill>
                <a:latin typeface="Trebuchet MS"/>
                <a:cs typeface="Trebuchet MS"/>
              </a:rPr>
              <a:t>a</a:t>
            </a:r>
            <a:r>
              <a:rPr sz="650" spc="5" dirty="0">
                <a:solidFill>
                  <a:srgbClr val="231F20"/>
                </a:solidFill>
                <a:latin typeface="Trebuchet MS"/>
                <a:cs typeface="Trebuchet MS"/>
              </a:rPr>
              <a:t>nce  </a:t>
            </a:r>
            <a:r>
              <a:rPr sz="650" spc="-15" dirty="0">
                <a:solidFill>
                  <a:srgbClr val="231F20"/>
                </a:solidFill>
                <a:latin typeface="Trebuchet MS"/>
                <a:cs typeface="Trebuchet MS"/>
              </a:rPr>
              <a:t>de</a:t>
            </a:r>
            <a:r>
              <a:rPr sz="650" spc="-65" dirty="0">
                <a:solidFill>
                  <a:srgbClr val="231F20"/>
                </a:solidFill>
                <a:latin typeface="Trebuchet MS"/>
                <a:cs typeface="Trebuchet MS"/>
              </a:rPr>
              <a:t> </a:t>
            </a:r>
            <a:r>
              <a:rPr sz="650" spc="5" dirty="0">
                <a:solidFill>
                  <a:srgbClr val="231F20"/>
                </a:solidFill>
                <a:latin typeface="Trebuchet MS"/>
                <a:cs typeface="Trebuchet MS"/>
              </a:rPr>
              <a:t>l’utili</a:t>
            </a:r>
            <a:r>
              <a:rPr sz="650" spc="-15" dirty="0">
                <a:solidFill>
                  <a:srgbClr val="231F20"/>
                </a:solidFill>
                <a:latin typeface="Trebuchet MS"/>
                <a:cs typeface="Trebuchet MS"/>
              </a:rPr>
              <a:t>s</a:t>
            </a:r>
            <a:r>
              <a:rPr sz="650" spc="-25" dirty="0">
                <a:solidFill>
                  <a:srgbClr val="231F20"/>
                </a:solidFill>
                <a:latin typeface="Trebuchet MS"/>
                <a:cs typeface="Trebuchet MS"/>
              </a:rPr>
              <a:t>a</a:t>
            </a:r>
            <a:r>
              <a:rPr sz="650" dirty="0">
                <a:solidFill>
                  <a:srgbClr val="231F20"/>
                </a:solidFill>
                <a:latin typeface="Trebuchet MS"/>
                <a:cs typeface="Trebuchet MS"/>
              </a:rPr>
              <a:t>t</a:t>
            </a:r>
            <a:r>
              <a:rPr sz="650" spc="-10" dirty="0">
                <a:solidFill>
                  <a:srgbClr val="231F20"/>
                </a:solidFill>
                <a:latin typeface="Trebuchet MS"/>
                <a:cs typeface="Trebuchet MS"/>
              </a:rPr>
              <a:t>e</a:t>
            </a:r>
            <a:r>
              <a:rPr sz="650" spc="45" dirty="0">
                <a:solidFill>
                  <a:srgbClr val="231F20"/>
                </a:solidFill>
                <a:latin typeface="Trebuchet MS"/>
                <a:cs typeface="Trebuchet MS"/>
              </a:rPr>
              <a:t>ur</a:t>
            </a:r>
            <a:endParaRPr sz="650">
              <a:latin typeface="Trebuchet MS"/>
              <a:cs typeface="Trebuchet MS"/>
            </a:endParaRPr>
          </a:p>
        </p:txBody>
      </p:sp>
      <p:grpSp>
        <p:nvGrpSpPr>
          <p:cNvPr id="64" name="object 28">
            <a:extLst>
              <a:ext uri="{FF2B5EF4-FFF2-40B4-BE49-F238E27FC236}">
                <a16:creationId xmlns:a16="http://schemas.microsoft.com/office/drawing/2014/main" id="{F73C8FBD-42B4-FE08-1C52-3BD61AF8A6F4}"/>
              </a:ext>
            </a:extLst>
          </p:cNvPr>
          <p:cNvGrpSpPr/>
          <p:nvPr/>
        </p:nvGrpSpPr>
        <p:grpSpPr>
          <a:xfrm>
            <a:off x="3070394" y="4009602"/>
            <a:ext cx="14107794" cy="5313680"/>
            <a:chOff x="3070394" y="4009602"/>
            <a:chExt cx="14107794" cy="5313680"/>
          </a:xfrm>
        </p:grpSpPr>
        <p:sp>
          <p:nvSpPr>
            <p:cNvPr id="65" name="object 29">
              <a:extLst>
                <a:ext uri="{FF2B5EF4-FFF2-40B4-BE49-F238E27FC236}">
                  <a16:creationId xmlns:a16="http://schemas.microsoft.com/office/drawing/2014/main" id="{300E78EF-90ED-CED0-63C7-D7E44B94D3BE}"/>
                </a:ext>
              </a:extLst>
            </p:cNvPr>
            <p:cNvSpPr/>
            <p:nvPr/>
          </p:nvSpPr>
          <p:spPr>
            <a:xfrm>
              <a:off x="3407364" y="5679360"/>
              <a:ext cx="2391410" cy="27940"/>
            </a:xfrm>
            <a:custGeom>
              <a:avLst/>
              <a:gdLst/>
              <a:ahLst/>
              <a:cxnLst/>
              <a:rect l="l" t="t" r="r" b="b"/>
              <a:pathLst>
                <a:path w="2391410" h="27939">
                  <a:moveTo>
                    <a:pt x="2391007" y="27533"/>
                  </a:moveTo>
                  <a:lnTo>
                    <a:pt x="0" y="27533"/>
                  </a:lnTo>
                  <a:lnTo>
                    <a:pt x="0" y="0"/>
                  </a:lnTo>
                  <a:lnTo>
                    <a:pt x="2391007" y="0"/>
                  </a:lnTo>
                  <a:lnTo>
                    <a:pt x="2391007" y="27533"/>
                  </a:lnTo>
                  <a:close/>
                </a:path>
              </a:pathLst>
            </a:custGeom>
            <a:solidFill>
              <a:srgbClr val="9BCCC1"/>
            </a:solidFill>
          </p:spPr>
          <p:txBody>
            <a:bodyPr wrap="square" lIns="0" tIns="0" rIns="0" bIns="0" rtlCol="0"/>
            <a:lstStyle/>
            <a:p>
              <a:endParaRPr/>
            </a:p>
          </p:txBody>
        </p:sp>
        <p:pic>
          <p:nvPicPr>
            <p:cNvPr id="66" name="object 30">
              <a:extLst>
                <a:ext uri="{FF2B5EF4-FFF2-40B4-BE49-F238E27FC236}">
                  <a16:creationId xmlns:a16="http://schemas.microsoft.com/office/drawing/2014/main" id="{B309F7C6-9E2D-DDE0-2080-F70686BF528F}"/>
                </a:ext>
              </a:extLst>
            </p:cNvPr>
            <p:cNvPicPr/>
            <p:nvPr/>
          </p:nvPicPr>
          <p:blipFill>
            <a:blip r:embed="rId4" cstate="print"/>
            <a:stretch>
              <a:fillRect/>
            </a:stretch>
          </p:blipFill>
          <p:spPr>
            <a:xfrm>
              <a:off x="6810463" y="5568725"/>
              <a:ext cx="380873" cy="91127"/>
            </a:xfrm>
            <a:prstGeom prst="rect">
              <a:avLst/>
            </a:prstGeom>
          </p:spPr>
        </p:pic>
        <p:sp>
          <p:nvSpPr>
            <p:cNvPr id="67" name="object 31">
              <a:extLst>
                <a:ext uri="{FF2B5EF4-FFF2-40B4-BE49-F238E27FC236}">
                  <a16:creationId xmlns:a16="http://schemas.microsoft.com/office/drawing/2014/main" id="{898B917C-D99B-C423-E614-33BEA6BA971E}"/>
                </a:ext>
              </a:extLst>
            </p:cNvPr>
            <p:cNvSpPr/>
            <p:nvPr/>
          </p:nvSpPr>
          <p:spPr>
            <a:xfrm>
              <a:off x="5812053" y="5679369"/>
              <a:ext cx="2408555" cy="27940"/>
            </a:xfrm>
            <a:custGeom>
              <a:avLst/>
              <a:gdLst/>
              <a:ahLst/>
              <a:cxnLst/>
              <a:rect l="l" t="t" r="r" b="b"/>
              <a:pathLst>
                <a:path w="2408554" h="27939">
                  <a:moveTo>
                    <a:pt x="2408542" y="6299"/>
                  </a:moveTo>
                  <a:lnTo>
                    <a:pt x="2405494" y="6299"/>
                  </a:lnTo>
                  <a:lnTo>
                    <a:pt x="2405494" y="0"/>
                  </a:lnTo>
                  <a:lnTo>
                    <a:pt x="0" y="0"/>
                  </a:lnTo>
                  <a:lnTo>
                    <a:pt x="0" y="6299"/>
                  </a:lnTo>
                  <a:lnTo>
                    <a:pt x="0" y="21424"/>
                  </a:lnTo>
                  <a:lnTo>
                    <a:pt x="0" y="27736"/>
                  </a:lnTo>
                  <a:lnTo>
                    <a:pt x="2405291" y="27736"/>
                  </a:lnTo>
                  <a:lnTo>
                    <a:pt x="2405291" y="21424"/>
                  </a:lnTo>
                  <a:lnTo>
                    <a:pt x="2408542" y="21424"/>
                  </a:lnTo>
                  <a:lnTo>
                    <a:pt x="2408542" y="6299"/>
                  </a:lnTo>
                  <a:close/>
                </a:path>
              </a:pathLst>
            </a:custGeom>
            <a:solidFill>
              <a:srgbClr val="9BCCC1"/>
            </a:solidFill>
          </p:spPr>
          <p:txBody>
            <a:bodyPr wrap="square" lIns="0" tIns="0" rIns="0" bIns="0" rtlCol="0"/>
            <a:lstStyle/>
            <a:p>
              <a:endParaRPr/>
            </a:p>
          </p:txBody>
        </p:sp>
        <p:sp>
          <p:nvSpPr>
            <p:cNvPr id="68" name="object 32">
              <a:extLst>
                <a:ext uri="{FF2B5EF4-FFF2-40B4-BE49-F238E27FC236}">
                  <a16:creationId xmlns:a16="http://schemas.microsoft.com/office/drawing/2014/main" id="{2A9E3234-EBFC-8E3E-63D4-A3DECF0AF2AE}"/>
                </a:ext>
              </a:extLst>
            </p:cNvPr>
            <p:cNvSpPr/>
            <p:nvPr/>
          </p:nvSpPr>
          <p:spPr>
            <a:xfrm>
              <a:off x="5801428" y="5679361"/>
              <a:ext cx="27305" cy="27940"/>
            </a:xfrm>
            <a:custGeom>
              <a:avLst/>
              <a:gdLst/>
              <a:ahLst/>
              <a:cxnLst/>
              <a:rect l="l" t="t" r="r" b="b"/>
              <a:pathLst>
                <a:path w="27304" h="27939">
                  <a:moveTo>
                    <a:pt x="27178" y="27533"/>
                  </a:moveTo>
                  <a:lnTo>
                    <a:pt x="6256" y="27533"/>
                  </a:lnTo>
                  <a:lnTo>
                    <a:pt x="0" y="21372"/>
                  </a:lnTo>
                  <a:lnTo>
                    <a:pt x="0" y="6166"/>
                  </a:lnTo>
                  <a:lnTo>
                    <a:pt x="6256" y="0"/>
                  </a:lnTo>
                  <a:lnTo>
                    <a:pt x="27178" y="0"/>
                  </a:lnTo>
                  <a:lnTo>
                    <a:pt x="27178" y="27533"/>
                  </a:lnTo>
                  <a:close/>
                </a:path>
              </a:pathLst>
            </a:custGeom>
            <a:solidFill>
              <a:srgbClr val="F7F2C4"/>
            </a:solidFill>
          </p:spPr>
          <p:txBody>
            <a:bodyPr wrap="square" lIns="0" tIns="0" rIns="0" bIns="0" rtlCol="0"/>
            <a:lstStyle/>
            <a:p>
              <a:endParaRPr/>
            </a:p>
          </p:txBody>
        </p:sp>
        <p:sp>
          <p:nvSpPr>
            <p:cNvPr id="69" name="object 33">
              <a:extLst>
                <a:ext uri="{FF2B5EF4-FFF2-40B4-BE49-F238E27FC236}">
                  <a16:creationId xmlns:a16="http://schemas.microsoft.com/office/drawing/2014/main" id="{4E3572CD-6367-0792-1A16-AAEDB805C204}"/>
                </a:ext>
              </a:extLst>
            </p:cNvPr>
            <p:cNvSpPr/>
            <p:nvPr/>
          </p:nvSpPr>
          <p:spPr>
            <a:xfrm>
              <a:off x="5776996" y="5656681"/>
              <a:ext cx="74295" cy="73025"/>
            </a:xfrm>
            <a:custGeom>
              <a:avLst/>
              <a:gdLst/>
              <a:ahLst/>
              <a:cxnLst/>
              <a:rect l="l" t="t" r="r" b="b"/>
              <a:pathLst>
                <a:path w="74295" h="73025">
                  <a:moveTo>
                    <a:pt x="36986" y="72891"/>
                  </a:moveTo>
                  <a:lnTo>
                    <a:pt x="22604" y="70022"/>
                  </a:lnTo>
                  <a:lnTo>
                    <a:pt x="10846" y="62205"/>
                  </a:lnTo>
                  <a:lnTo>
                    <a:pt x="2911" y="50620"/>
                  </a:lnTo>
                  <a:lnTo>
                    <a:pt x="0" y="36448"/>
                  </a:lnTo>
                  <a:lnTo>
                    <a:pt x="2911" y="22275"/>
                  </a:lnTo>
                  <a:lnTo>
                    <a:pt x="10846" y="10688"/>
                  </a:lnTo>
                  <a:lnTo>
                    <a:pt x="22604" y="2869"/>
                  </a:lnTo>
                  <a:lnTo>
                    <a:pt x="36986" y="0"/>
                  </a:lnTo>
                  <a:lnTo>
                    <a:pt x="51370" y="2869"/>
                  </a:lnTo>
                  <a:lnTo>
                    <a:pt x="63129" y="10688"/>
                  </a:lnTo>
                  <a:lnTo>
                    <a:pt x="71064" y="22275"/>
                  </a:lnTo>
                  <a:lnTo>
                    <a:pt x="73975" y="36448"/>
                  </a:lnTo>
                  <a:lnTo>
                    <a:pt x="71064" y="50620"/>
                  </a:lnTo>
                  <a:lnTo>
                    <a:pt x="63129" y="62205"/>
                  </a:lnTo>
                  <a:lnTo>
                    <a:pt x="51370" y="70022"/>
                  </a:lnTo>
                  <a:lnTo>
                    <a:pt x="36986" y="72891"/>
                  </a:lnTo>
                  <a:close/>
                </a:path>
              </a:pathLst>
            </a:custGeom>
            <a:solidFill>
              <a:srgbClr val="E0C1F2"/>
            </a:solidFill>
          </p:spPr>
          <p:txBody>
            <a:bodyPr wrap="square" lIns="0" tIns="0" rIns="0" bIns="0" rtlCol="0"/>
            <a:lstStyle/>
            <a:p>
              <a:endParaRPr/>
            </a:p>
          </p:txBody>
        </p:sp>
        <p:sp>
          <p:nvSpPr>
            <p:cNvPr id="70" name="object 34">
              <a:extLst>
                <a:ext uri="{FF2B5EF4-FFF2-40B4-BE49-F238E27FC236}">
                  <a16:creationId xmlns:a16="http://schemas.microsoft.com/office/drawing/2014/main" id="{E0B88AC0-153C-7B0F-536F-77B1E27FE89E}"/>
                </a:ext>
              </a:extLst>
            </p:cNvPr>
            <p:cNvSpPr/>
            <p:nvPr/>
          </p:nvSpPr>
          <p:spPr>
            <a:xfrm>
              <a:off x="5770008" y="5649798"/>
              <a:ext cx="88265" cy="86995"/>
            </a:xfrm>
            <a:custGeom>
              <a:avLst/>
              <a:gdLst/>
              <a:ahLst/>
              <a:cxnLst/>
              <a:rect l="l" t="t" r="r" b="b"/>
              <a:pathLst>
                <a:path w="88264" h="86995">
                  <a:moveTo>
                    <a:pt x="43974" y="86659"/>
                  </a:moveTo>
                  <a:lnTo>
                    <a:pt x="26874" y="83248"/>
                  </a:lnTo>
                  <a:lnTo>
                    <a:pt x="12894" y="73953"/>
                  </a:lnTo>
                  <a:lnTo>
                    <a:pt x="3461" y="60179"/>
                  </a:lnTo>
                  <a:lnTo>
                    <a:pt x="0" y="43331"/>
                  </a:lnTo>
                  <a:lnTo>
                    <a:pt x="3461" y="26481"/>
                  </a:lnTo>
                  <a:lnTo>
                    <a:pt x="12894" y="12706"/>
                  </a:lnTo>
                  <a:lnTo>
                    <a:pt x="26874" y="3410"/>
                  </a:lnTo>
                  <a:lnTo>
                    <a:pt x="43974" y="0"/>
                  </a:lnTo>
                  <a:lnTo>
                    <a:pt x="61075" y="3410"/>
                  </a:lnTo>
                  <a:lnTo>
                    <a:pt x="75054" y="12706"/>
                  </a:lnTo>
                  <a:lnTo>
                    <a:pt x="75780" y="13765"/>
                  </a:lnTo>
                  <a:lnTo>
                    <a:pt x="43974" y="13765"/>
                  </a:lnTo>
                  <a:lnTo>
                    <a:pt x="32295" y="16088"/>
                  </a:lnTo>
                  <a:lnTo>
                    <a:pt x="22759" y="22425"/>
                  </a:lnTo>
                  <a:lnTo>
                    <a:pt x="16330" y="31822"/>
                  </a:lnTo>
                  <a:lnTo>
                    <a:pt x="13973" y="43331"/>
                  </a:lnTo>
                  <a:lnTo>
                    <a:pt x="16330" y="54838"/>
                  </a:lnTo>
                  <a:lnTo>
                    <a:pt x="22759" y="64236"/>
                  </a:lnTo>
                  <a:lnTo>
                    <a:pt x="32295" y="70572"/>
                  </a:lnTo>
                  <a:lnTo>
                    <a:pt x="43974" y="72896"/>
                  </a:lnTo>
                  <a:lnTo>
                    <a:pt x="75778" y="72896"/>
                  </a:lnTo>
                  <a:lnTo>
                    <a:pt x="75054" y="73953"/>
                  </a:lnTo>
                  <a:lnTo>
                    <a:pt x="61075" y="83248"/>
                  </a:lnTo>
                  <a:lnTo>
                    <a:pt x="43974" y="86659"/>
                  </a:lnTo>
                  <a:close/>
                </a:path>
                <a:path w="88264" h="86995">
                  <a:moveTo>
                    <a:pt x="75778" y="72896"/>
                  </a:moveTo>
                  <a:lnTo>
                    <a:pt x="43974" y="72896"/>
                  </a:lnTo>
                  <a:lnTo>
                    <a:pt x="55654" y="70572"/>
                  </a:lnTo>
                  <a:lnTo>
                    <a:pt x="65191" y="64236"/>
                  </a:lnTo>
                  <a:lnTo>
                    <a:pt x="71620" y="54838"/>
                  </a:lnTo>
                  <a:lnTo>
                    <a:pt x="73978" y="43331"/>
                  </a:lnTo>
                  <a:lnTo>
                    <a:pt x="71620" y="31822"/>
                  </a:lnTo>
                  <a:lnTo>
                    <a:pt x="65191" y="22425"/>
                  </a:lnTo>
                  <a:lnTo>
                    <a:pt x="55654" y="16088"/>
                  </a:lnTo>
                  <a:lnTo>
                    <a:pt x="43974" y="13765"/>
                  </a:lnTo>
                  <a:lnTo>
                    <a:pt x="75780" y="13765"/>
                  </a:lnTo>
                  <a:lnTo>
                    <a:pt x="84488" y="26481"/>
                  </a:lnTo>
                  <a:lnTo>
                    <a:pt x="87949" y="43331"/>
                  </a:lnTo>
                  <a:lnTo>
                    <a:pt x="84488" y="60179"/>
                  </a:lnTo>
                  <a:lnTo>
                    <a:pt x="75778" y="72896"/>
                  </a:lnTo>
                  <a:close/>
                </a:path>
              </a:pathLst>
            </a:custGeom>
            <a:solidFill>
              <a:srgbClr val="FFFFFF"/>
            </a:solidFill>
          </p:spPr>
          <p:txBody>
            <a:bodyPr wrap="square" lIns="0" tIns="0" rIns="0" bIns="0" rtlCol="0"/>
            <a:lstStyle/>
            <a:p>
              <a:endParaRPr/>
            </a:p>
          </p:txBody>
        </p:sp>
        <p:pic>
          <p:nvPicPr>
            <p:cNvPr id="71" name="object 35">
              <a:extLst>
                <a:ext uri="{FF2B5EF4-FFF2-40B4-BE49-F238E27FC236}">
                  <a16:creationId xmlns:a16="http://schemas.microsoft.com/office/drawing/2014/main" id="{D00E8B88-28A0-8BBF-120A-105737191B37}"/>
                </a:ext>
              </a:extLst>
            </p:cNvPr>
            <p:cNvPicPr/>
            <p:nvPr/>
          </p:nvPicPr>
          <p:blipFill>
            <a:blip r:embed="rId5" cstate="print"/>
            <a:stretch>
              <a:fillRect/>
            </a:stretch>
          </p:blipFill>
          <p:spPr>
            <a:xfrm>
              <a:off x="3262494" y="5628687"/>
              <a:ext cx="171352" cy="114705"/>
            </a:xfrm>
            <a:prstGeom prst="rect">
              <a:avLst/>
            </a:prstGeom>
          </p:spPr>
        </p:pic>
        <p:sp>
          <p:nvSpPr>
            <p:cNvPr id="72" name="object 36">
              <a:extLst>
                <a:ext uri="{FF2B5EF4-FFF2-40B4-BE49-F238E27FC236}">
                  <a16:creationId xmlns:a16="http://schemas.microsoft.com/office/drawing/2014/main" id="{BA980614-CCBF-B0E4-31FD-2FE93CF01141}"/>
                </a:ext>
              </a:extLst>
            </p:cNvPr>
            <p:cNvSpPr/>
            <p:nvPr/>
          </p:nvSpPr>
          <p:spPr>
            <a:xfrm>
              <a:off x="5729338" y="5628696"/>
              <a:ext cx="171450" cy="114935"/>
            </a:xfrm>
            <a:custGeom>
              <a:avLst/>
              <a:gdLst/>
              <a:ahLst/>
              <a:cxnLst/>
              <a:rect l="l" t="t" r="r" b="b"/>
              <a:pathLst>
                <a:path w="171450" h="114935">
                  <a:moveTo>
                    <a:pt x="171348" y="69862"/>
                  </a:moveTo>
                  <a:lnTo>
                    <a:pt x="169837" y="61061"/>
                  </a:lnTo>
                  <a:lnTo>
                    <a:pt x="165379" y="52832"/>
                  </a:lnTo>
                  <a:lnTo>
                    <a:pt x="158115" y="45313"/>
                  </a:lnTo>
                  <a:lnTo>
                    <a:pt x="148158" y="38696"/>
                  </a:lnTo>
                  <a:lnTo>
                    <a:pt x="148158" y="33870"/>
                  </a:lnTo>
                  <a:lnTo>
                    <a:pt x="110464" y="2578"/>
                  </a:lnTo>
                  <a:lnTo>
                    <a:pt x="85674" y="0"/>
                  </a:lnTo>
                  <a:lnTo>
                    <a:pt x="60883" y="2578"/>
                  </a:lnTo>
                  <a:lnTo>
                    <a:pt x="41071" y="9690"/>
                  </a:lnTo>
                  <a:lnTo>
                    <a:pt x="27940" y="20434"/>
                  </a:lnTo>
                  <a:lnTo>
                    <a:pt x="23190" y="33870"/>
                  </a:lnTo>
                  <a:lnTo>
                    <a:pt x="23190" y="38696"/>
                  </a:lnTo>
                  <a:lnTo>
                    <a:pt x="13233" y="45313"/>
                  </a:lnTo>
                  <a:lnTo>
                    <a:pt x="5969" y="52832"/>
                  </a:lnTo>
                  <a:lnTo>
                    <a:pt x="1511" y="61061"/>
                  </a:lnTo>
                  <a:lnTo>
                    <a:pt x="0" y="69862"/>
                  </a:lnTo>
                  <a:lnTo>
                    <a:pt x="6515" y="87655"/>
                  </a:lnTo>
                  <a:lnTo>
                    <a:pt x="24523" y="101866"/>
                  </a:lnTo>
                  <a:lnTo>
                    <a:pt x="51676" y="111290"/>
                  </a:lnTo>
                  <a:lnTo>
                    <a:pt x="85674" y="114706"/>
                  </a:lnTo>
                  <a:lnTo>
                    <a:pt x="119659" y="111290"/>
                  </a:lnTo>
                  <a:lnTo>
                    <a:pt x="133642" y="106438"/>
                  </a:lnTo>
                  <a:lnTo>
                    <a:pt x="146824" y="101866"/>
                  </a:lnTo>
                  <a:lnTo>
                    <a:pt x="164833" y="87655"/>
                  </a:lnTo>
                  <a:lnTo>
                    <a:pt x="171348" y="69862"/>
                  </a:lnTo>
                  <a:close/>
                </a:path>
              </a:pathLst>
            </a:custGeom>
            <a:solidFill>
              <a:srgbClr val="FFFFFF"/>
            </a:solidFill>
          </p:spPr>
          <p:txBody>
            <a:bodyPr wrap="square" lIns="0" tIns="0" rIns="0" bIns="0" rtlCol="0"/>
            <a:lstStyle/>
            <a:p>
              <a:endParaRPr/>
            </a:p>
          </p:txBody>
        </p:sp>
        <p:sp>
          <p:nvSpPr>
            <p:cNvPr id="73" name="object 37">
              <a:extLst>
                <a:ext uri="{FF2B5EF4-FFF2-40B4-BE49-F238E27FC236}">
                  <a16:creationId xmlns:a16="http://schemas.microsoft.com/office/drawing/2014/main" id="{9255A065-8280-8CE6-77C9-AE628D50A83F}"/>
                </a:ext>
              </a:extLst>
            </p:cNvPr>
            <p:cNvSpPr/>
            <p:nvPr/>
          </p:nvSpPr>
          <p:spPr>
            <a:xfrm>
              <a:off x="5737720" y="5672435"/>
              <a:ext cx="154940" cy="62865"/>
            </a:xfrm>
            <a:custGeom>
              <a:avLst/>
              <a:gdLst/>
              <a:ahLst/>
              <a:cxnLst/>
              <a:rect l="l" t="t" r="r" b="b"/>
              <a:pathLst>
                <a:path w="154939" h="62864">
                  <a:moveTo>
                    <a:pt x="154508" y="27774"/>
                  </a:moveTo>
                  <a:lnTo>
                    <a:pt x="154457" y="23977"/>
                  </a:lnTo>
                  <a:lnTo>
                    <a:pt x="154419" y="23749"/>
                  </a:lnTo>
                  <a:lnTo>
                    <a:pt x="152146" y="16979"/>
                  </a:lnTo>
                  <a:lnTo>
                    <a:pt x="147383" y="10693"/>
                  </a:lnTo>
                  <a:lnTo>
                    <a:pt x="143510" y="7556"/>
                  </a:lnTo>
                  <a:lnTo>
                    <a:pt x="140385" y="4991"/>
                  </a:lnTo>
                  <a:lnTo>
                    <a:pt x="137172" y="3213"/>
                  </a:lnTo>
                  <a:lnTo>
                    <a:pt x="131394" y="12"/>
                  </a:lnTo>
                  <a:lnTo>
                    <a:pt x="131394" y="19392"/>
                  </a:lnTo>
                  <a:lnTo>
                    <a:pt x="127152" y="29362"/>
                  </a:lnTo>
                  <a:lnTo>
                    <a:pt x="115557" y="37503"/>
                  </a:lnTo>
                  <a:lnTo>
                    <a:pt x="98348" y="42989"/>
                  </a:lnTo>
                  <a:lnTo>
                    <a:pt x="77292" y="45008"/>
                  </a:lnTo>
                  <a:lnTo>
                    <a:pt x="56235" y="42989"/>
                  </a:lnTo>
                  <a:lnTo>
                    <a:pt x="39039" y="37503"/>
                  </a:lnTo>
                  <a:lnTo>
                    <a:pt x="27444" y="29362"/>
                  </a:lnTo>
                  <a:lnTo>
                    <a:pt x="23190" y="19392"/>
                  </a:lnTo>
                  <a:lnTo>
                    <a:pt x="23190" y="0"/>
                  </a:lnTo>
                  <a:lnTo>
                    <a:pt x="14198" y="4978"/>
                  </a:lnTo>
                  <a:lnTo>
                    <a:pt x="7200" y="10680"/>
                  </a:lnTo>
                  <a:lnTo>
                    <a:pt x="2438" y="16979"/>
                  </a:lnTo>
                  <a:lnTo>
                    <a:pt x="165" y="23736"/>
                  </a:lnTo>
                  <a:lnTo>
                    <a:pt x="0" y="26123"/>
                  </a:lnTo>
                  <a:lnTo>
                    <a:pt x="76" y="27774"/>
                  </a:lnTo>
                  <a:lnTo>
                    <a:pt x="7073" y="41427"/>
                  </a:lnTo>
                  <a:lnTo>
                    <a:pt x="23787" y="52527"/>
                  </a:lnTo>
                  <a:lnTo>
                    <a:pt x="47955" y="59982"/>
                  </a:lnTo>
                  <a:lnTo>
                    <a:pt x="77228" y="62699"/>
                  </a:lnTo>
                  <a:lnTo>
                    <a:pt x="77355" y="62699"/>
                  </a:lnTo>
                  <a:lnTo>
                    <a:pt x="106616" y="59982"/>
                  </a:lnTo>
                  <a:lnTo>
                    <a:pt x="130784" y="52527"/>
                  </a:lnTo>
                  <a:lnTo>
                    <a:pt x="147510" y="41427"/>
                  </a:lnTo>
                  <a:lnTo>
                    <a:pt x="154508" y="27774"/>
                  </a:lnTo>
                  <a:close/>
                </a:path>
              </a:pathLst>
            </a:custGeom>
            <a:solidFill>
              <a:srgbClr val="D6EAE2"/>
            </a:solidFill>
          </p:spPr>
          <p:txBody>
            <a:bodyPr wrap="square" lIns="0" tIns="0" rIns="0" bIns="0" rtlCol="0"/>
            <a:lstStyle/>
            <a:p>
              <a:endParaRPr/>
            </a:p>
          </p:txBody>
        </p:sp>
        <p:sp>
          <p:nvSpPr>
            <p:cNvPr id="74" name="object 38">
              <a:extLst>
                <a:ext uri="{FF2B5EF4-FFF2-40B4-BE49-F238E27FC236}">
                  <a16:creationId xmlns:a16="http://schemas.microsoft.com/office/drawing/2014/main" id="{77950C9F-4BBA-83EA-CCF0-9DF27DC52135}"/>
                </a:ext>
              </a:extLst>
            </p:cNvPr>
            <p:cNvSpPr/>
            <p:nvPr/>
          </p:nvSpPr>
          <p:spPr>
            <a:xfrm>
              <a:off x="5760915" y="5662557"/>
              <a:ext cx="108585" cy="55244"/>
            </a:xfrm>
            <a:custGeom>
              <a:avLst/>
              <a:gdLst/>
              <a:ahLst/>
              <a:cxnLst/>
              <a:rect l="l" t="t" r="r" b="b"/>
              <a:pathLst>
                <a:path w="108585" h="55245">
                  <a:moveTo>
                    <a:pt x="54100" y="54874"/>
                  </a:moveTo>
                  <a:lnTo>
                    <a:pt x="33041" y="52863"/>
                  </a:lnTo>
                  <a:lnTo>
                    <a:pt x="15845" y="47375"/>
                  </a:lnTo>
                  <a:lnTo>
                    <a:pt x="4251" y="39235"/>
                  </a:lnTo>
                  <a:lnTo>
                    <a:pt x="0" y="29265"/>
                  </a:lnTo>
                  <a:lnTo>
                    <a:pt x="0" y="0"/>
                  </a:lnTo>
                  <a:lnTo>
                    <a:pt x="108209" y="0"/>
                  </a:lnTo>
                  <a:lnTo>
                    <a:pt x="108209" y="29265"/>
                  </a:lnTo>
                  <a:lnTo>
                    <a:pt x="103958" y="39235"/>
                  </a:lnTo>
                  <a:lnTo>
                    <a:pt x="92362" y="47375"/>
                  </a:lnTo>
                  <a:lnTo>
                    <a:pt x="75163" y="52863"/>
                  </a:lnTo>
                  <a:lnTo>
                    <a:pt x="54100" y="54874"/>
                  </a:lnTo>
                  <a:close/>
                </a:path>
              </a:pathLst>
            </a:custGeom>
            <a:solidFill>
              <a:srgbClr val="38A5B2"/>
            </a:solidFill>
          </p:spPr>
          <p:txBody>
            <a:bodyPr wrap="square" lIns="0" tIns="0" rIns="0" bIns="0" rtlCol="0"/>
            <a:lstStyle/>
            <a:p>
              <a:endParaRPr/>
            </a:p>
          </p:txBody>
        </p:sp>
        <p:sp>
          <p:nvSpPr>
            <p:cNvPr id="75" name="object 39">
              <a:extLst>
                <a:ext uri="{FF2B5EF4-FFF2-40B4-BE49-F238E27FC236}">
                  <a16:creationId xmlns:a16="http://schemas.microsoft.com/office/drawing/2014/main" id="{4695ABCA-0167-769E-1953-297646B7BFE6}"/>
                </a:ext>
              </a:extLst>
            </p:cNvPr>
            <p:cNvSpPr/>
            <p:nvPr/>
          </p:nvSpPr>
          <p:spPr>
            <a:xfrm>
              <a:off x="5760915" y="5636947"/>
              <a:ext cx="108585" cy="51435"/>
            </a:xfrm>
            <a:custGeom>
              <a:avLst/>
              <a:gdLst/>
              <a:ahLst/>
              <a:cxnLst/>
              <a:rect l="l" t="t" r="r" b="b"/>
              <a:pathLst>
                <a:path w="108585" h="51435">
                  <a:moveTo>
                    <a:pt x="54100" y="51218"/>
                  </a:moveTo>
                  <a:lnTo>
                    <a:pt x="33041" y="49206"/>
                  </a:lnTo>
                  <a:lnTo>
                    <a:pt x="15845" y="43717"/>
                  </a:lnTo>
                  <a:lnTo>
                    <a:pt x="4251" y="35577"/>
                  </a:lnTo>
                  <a:lnTo>
                    <a:pt x="0" y="25609"/>
                  </a:lnTo>
                  <a:lnTo>
                    <a:pt x="4251" y="15641"/>
                  </a:lnTo>
                  <a:lnTo>
                    <a:pt x="15845" y="7501"/>
                  </a:lnTo>
                  <a:lnTo>
                    <a:pt x="33041" y="2012"/>
                  </a:lnTo>
                  <a:lnTo>
                    <a:pt x="54100" y="0"/>
                  </a:lnTo>
                  <a:lnTo>
                    <a:pt x="75163" y="2012"/>
                  </a:lnTo>
                  <a:lnTo>
                    <a:pt x="92362" y="7501"/>
                  </a:lnTo>
                  <a:lnTo>
                    <a:pt x="103958" y="15641"/>
                  </a:lnTo>
                  <a:lnTo>
                    <a:pt x="108209" y="25609"/>
                  </a:lnTo>
                  <a:lnTo>
                    <a:pt x="103958" y="35577"/>
                  </a:lnTo>
                  <a:lnTo>
                    <a:pt x="92362" y="43717"/>
                  </a:lnTo>
                  <a:lnTo>
                    <a:pt x="75163" y="49206"/>
                  </a:lnTo>
                  <a:lnTo>
                    <a:pt x="54100" y="51218"/>
                  </a:lnTo>
                  <a:close/>
                </a:path>
              </a:pathLst>
            </a:custGeom>
            <a:solidFill>
              <a:srgbClr val="9BCCC1"/>
            </a:solidFill>
          </p:spPr>
          <p:txBody>
            <a:bodyPr wrap="square" lIns="0" tIns="0" rIns="0" bIns="0" rtlCol="0"/>
            <a:lstStyle/>
            <a:p>
              <a:endParaRPr/>
            </a:p>
          </p:txBody>
        </p:sp>
        <p:sp>
          <p:nvSpPr>
            <p:cNvPr id="76" name="object 40">
              <a:extLst>
                <a:ext uri="{FF2B5EF4-FFF2-40B4-BE49-F238E27FC236}">
                  <a16:creationId xmlns:a16="http://schemas.microsoft.com/office/drawing/2014/main" id="{426D8D7A-4BC9-BC76-5DB5-DE32F2ABCCD3}"/>
                </a:ext>
              </a:extLst>
            </p:cNvPr>
            <p:cNvSpPr/>
            <p:nvPr/>
          </p:nvSpPr>
          <p:spPr>
            <a:xfrm>
              <a:off x="5780227" y="5642793"/>
              <a:ext cx="24765" cy="42545"/>
            </a:xfrm>
            <a:custGeom>
              <a:avLst/>
              <a:gdLst/>
              <a:ahLst/>
              <a:cxnLst/>
              <a:rect l="l" t="t" r="r" b="b"/>
              <a:pathLst>
                <a:path w="24764" h="42545">
                  <a:moveTo>
                    <a:pt x="16548" y="37604"/>
                  </a:moveTo>
                  <a:lnTo>
                    <a:pt x="14046" y="3162"/>
                  </a:lnTo>
                  <a:lnTo>
                    <a:pt x="13868" y="1244"/>
                  </a:lnTo>
                  <a:lnTo>
                    <a:pt x="11861" y="139"/>
                  </a:lnTo>
                  <a:lnTo>
                    <a:pt x="11201" y="76"/>
                  </a:lnTo>
                  <a:lnTo>
                    <a:pt x="10541" y="76"/>
                  </a:lnTo>
                  <a:lnTo>
                    <a:pt x="6781" y="139"/>
                  </a:lnTo>
                  <a:lnTo>
                    <a:pt x="3289" y="1193"/>
                  </a:lnTo>
                  <a:lnTo>
                    <a:pt x="330" y="3073"/>
                  </a:lnTo>
                  <a:lnTo>
                    <a:pt x="0" y="2832"/>
                  </a:lnTo>
                  <a:lnTo>
                    <a:pt x="596" y="10172"/>
                  </a:lnTo>
                  <a:lnTo>
                    <a:pt x="914" y="17526"/>
                  </a:lnTo>
                  <a:lnTo>
                    <a:pt x="939" y="24892"/>
                  </a:lnTo>
                  <a:lnTo>
                    <a:pt x="571" y="34912"/>
                  </a:lnTo>
                  <a:lnTo>
                    <a:pt x="1930" y="36995"/>
                  </a:lnTo>
                  <a:lnTo>
                    <a:pt x="7467" y="39281"/>
                  </a:lnTo>
                  <a:lnTo>
                    <a:pt x="10795" y="40398"/>
                  </a:lnTo>
                  <a:lnTo>
                    <a:pt x="14185" y="41300"/>
                  </a:lnTo>
                  <a:lnTo>
                    <a:pt x="14846" y="41414"/>
                  </a:lnTo>
                  <a:lnTo>
                    <a:pt x="15125" y="41376"/>
                  </a:lnTo>
                  <a:lnTo>
                    <a:pt x="15709" y="41211"/>
                  </a:lnTo>
                  <a:lnTo>
                    <a:pt x="15963" y="40551"/>
                  </a:lnTo>
                  <a:lnTo>
                    <a:pt x="16548" y="37604"/>
                  </a:lnTo>
                  <a:close/>
                </a:path>
                <a:path w="24764" h="42545">
                  <a:moveTo>
                    <a:pt x="24206" y="40398"/>
                  </a:moveTo>
                  <a:lnTo>
                    <a:pt x="20853" y="749"/>
                  </a:lnTo>
                  <a:lnTo>
                    <a:pt x="20510" y="0"/>
                  </a:lnTo>
                  <a:lnTo>
                    <a:pt x="19989" y="0"/>
                  </a:lnTo>
                  <a:lnTo>
                    <a:pt x="19786" y="38"/>
                  </a:lnTo>
                  <a:lnTo>
                    <a:pt x="19316" y="469"/>
                  </a:lnTo>
                  <a:lnTo>
                    <a:pt x="18643" y="1524"/>
                  </a:lnTo>
                  <a:lnTo>
                    <a:pt x="21247" y="41605"/>
                  </a:lnTo>
                  <a:lnTo>
                    <a:pt x="20688" y="41592"/>
                  </a:lnTo>
                  <a:lnTo>
                    <a:pt x="20955" y="41998"/>
                  </a:lnTo>
                  <a:lnTo>
                    <a:pt x="21386" y="42176"/>
                  </a:lnTo>
                  <a:lnTo>
                    <a:pt x="22491" y="42176"/>
                  </a:lnTo>
                  <a:lnTo>
                    <a:pt x="23190" y="41859"/>
                  </a:lnTo>
                  <a:lnTo>
                    <a:pt x="24206" y="40398"/>
                  </a:lnTo>
                  <a:close/>
                </a:path>
              </a:pathLst>
            </a:custGeom>
            <a:solidFill>
              <a:srgbClr val="CCE5E0"/>
            </a:solidFill>
          </p:spPr>
          <p:txBody>
            <a:bodyPr wrap="square" lIns="0" tIns="0" rIns="0" bIns="0" rtlCol="0"/>
            <a:lstStyle/>
            <a:p>
              <a:endParaRPr/>
            </a:p>
          </p:txBody>
        </p:sp>
        <p:sp>
          <p:nvSpPr>
            <p:cNvPr id="77" name="object 41">
              <a:extLst>
                <a:ext uri="{FF2B5EF4-FFF2-40B4-BE49-F238E27FC236}">
                  <a16:creationId xmlns:a16="http://schemas.microsoft.com/office/drawing/2014/main" id="{3F5C1ED4-6EDA-BECC-BD63-0695500343B3}"/>
                </a:ext>
              </a:extLst>
            </p:cNvPr>
            <p:cNvSpPr/>
            <p:nvPr/>
          </p:nvSpPr>
          <p:spPr>
            <a:xfrm>
              <a:off x="3112429" y="5467836"/>
              <a:ext cx="5286375" cy="2973705"/>
            </a:xfrm>
            <a:custGeom>
              <a:avLst/>
              <a:gdLst/>
              <a:ahLst/>
              <a:cxnLst/>
              <a:rect l="l" t="t" r="r" b="b"/>
              <a:pathLst>
                <a:path w="5286375" h="2973704">
                  <a:moveTo>
                    <a:pt x="148937" y="0"/>
                  </a:moveTo>
                  <a:lnTo>
                    <a:pt x="101860" y="7592"/>
                  </a:lnTo>
                  <a:lnTo>
                    <a:pt x="60975" y="28736"/>
                  </a:lnTo>
                  <a:lnTo>
                    <a:pt x="28735" y="60977"/>
                  </a:lnTo>
                  <a:lnTo>
                    <a:pt x="7592" y="101866"/>
                  </a:lnTo>
                  <a:lnTo>
                    <a:pt x="0" y="148948"/>
                  </a:lnTo>
                  <a:lnTo>
                    <a:pt x="0" y="2824406"/>
                  </a:lnTo>
                  <a:lnTo>
                    <a:pt x="7592" y="2871488"/>
                  </a:lnTo>
                  <a:lnTo>
                    <a:pt x="28735" y="2912376"/>
                  </a:lnTo>
                  <a:lnTo>
                    <a:pt x="60975" y="2944618"/>
                  </a:lnTo>
                  <a:lnTo>
                    <a:pt x="101860" y="2965761"/>
                  </a:lnTo>
                  <a:lnTo>
                    <a:pt x="148937" y="2973354"/>
                  </a:lnTo>
                  <a:lnTo>
                    <a:pt x="5137016" y="2973354"/>
                  </a:lnTo>
                  <a:lnTo>
                    <a:pt x="5184094" y="2965761"/>
                  </a:lnTo>
                  <a:lnTo>
                    <a:pt x="5224982" y="2944618"/>
                  </a:lnTo>
                  <a:lnTo>
                    <a:pt x="5257225" y="2912376"/>
                  </a:lnTo>
                  <a:lnTo>
                    <a:pt x="5278370" y="2871488"/>
                  </a:lnTo>
                  <a:lnTo>
                    <a:pt x="5285964" y="2824406"/>
                  </a:lnTo>
                  <a:lnTo>
                    <a:pt x="5285964" y="148948"/>
                  </a:lnTo>
                  <a:lnTo>
                    <a:pt x="5278370" y="101866"/>
                  </a:lnTo>
                  <a:lnTo>
                    <a:pt x="5257225" y="60977"/>
                  </a:lnTo>
                  <a:lnTo>
                    <a:pt x="5224982" y="28736"/>
                  </a:lnTo>
                  <a:lnTo>
                    <a:pt x="5184094" y="7592"/>
                  </a:lnTo>
                  <a:lnTo>
                    <a:pt x="5137016" y="0"/>
                  </a:lnTo>
                  <a:lnTo>
                    <a:pt x="148937" y="0"/>
                  </a:lnTo>
                  <a:close/>
                </a:path>
              </a:pathLst>
            </a:custGeom>
            <a:ln w="84070">
              <a:solidFill>
                <a:srgbClr val="FFFFFF"/>
              </a:solidFill>
            </a:ln>
          </p:spPr>
          <p:txBody>
            <a:bodyPr wrap="square" lIns="0" tIns="0" rIns="0" bIns="0" rtlCol="0"/>
            <a:lstStyle/>
            <a:p>
              <a:endParaRPr/>
            </a:p>
          </p:txBody>
        </p:sp>
        <p:sp>
          <p:nvSpPr>
            <p:cNvPr id="78" name="object 42">
              <a:extLst>
                <a:ext uri="{FF2B5EF4-FFF2-40B4-BE49-F238E27FC236}">
                  <a16:creationId xmlns:a16="http://schemas.microsoft.com/office/drawing/2014/main" id="{56E544D1-58F9-3247-AAB7-664DCF900BB0}"/>
                </a:ext>
              </a:extLst>
            </p:cNvPr>
            <p:cNvSpPr/>
            <p:nvPr/>
          </p:nvSpPr>
          <p:spPr>
            <a:xfrm>
              <a:off x="7174299" y="4041015"/>
              <a:ext cx="9972040" cy="5250815"/>
            </a:xfrm>
            <a:custGeom>
              <a:avLst/>
              <a:gdLst/>
              <a:ahLst/>
              <a:cxnLst/>
              <a:rect l="l" t="t" r="r" b="b"/>
              <a:pathLst>
                <a:path w="9972040" h="5250815">
                  <a:moveTo>
                    <a:pt x="9561038" y="0"/>
                  </a:moveTo>
                  <a:lnTo>
                    <a:pt x="549773" y="0"/>
                  </a:lnTo>
                  <a:lnTo>
                    <a:pt x="501853" y="2761"/>
                  </a:lnTo>
                  <a:lnTo>
                    <a:pt x="455555" y="10842"/>
                  </a:lnTo>
                  <a:lnTo>
                    <a:pt x="411188" y="23932"/>
                  </a:lnTo>
                  <a:lnTo>
                    <a:pt x="369061" y="41725"/>
                  </a:lnTo>
                  <a:lnTo>
                    <a:pt x="329482" y="63912"/>
                  </a:lnTo>
                  <a:lnTo>
                    <a:pt x="292760" y="90186"/>
                  </a:lnTo>
                  <a:lnTo>
                    <a:pt x="259202" y="120238"/>
                  </a:lnTo>
                  <a:lnTo>
                    <a:pt x="229118" y="153760"/>
                  </a:lnTo>
                  <a:lnTo>
                    <a:pt x="202817" y="190445"/>
                  </a:lnTo>
                  <a:lnTo>
                    <a:pt x="180605" y="229983"/>
                  </a:lnTo>
                  <a:lnTo>
                    <a:pt x="162792" y="272069"/>
                  </a:lnTo>
                  <a:lnTo>
                    <a:pt x="149687" y="316392"/>
                  </a:lnTo>
                  <a:lnTo>
                    <a:pt x="141598" y="362645"/>
                  </a:lnTo>
                  <a:lnTo>
                    <a:pt x="138833" y="410521"/>
                  </a:lnTo>
                  <a:lnTo>
                    <a:pt x="138833" y="2652181"/>
                  </a:lnTo>
                  <a:lnTo>
                    <a:pt x="134039" y="2699420"/>
                  </a:lnTo>
                  <a:lnTo>
                    <a:pt x="120206" y="2745545"/>
                  </a:lnTo>
                  <a:lnTo>
                    <a:pt x="98158" y="2789748"/>
                  </a:lnTo>
                  <a:lnTo>
                    <a:pt x="68722" y="2831222"/>
                  </a:lnTo>
                  <a:lnTo>
                    <a:pt x="32721" y="2869158"/>
                  </a:lnTo>
                  <a:lnTo>
                    <a:pt x="18768" y="2875473"/>
                  </a:lnTo>
                  <a:lnTo>
                    <a:pt x="8311" y="2885823"/>
                  </a:lnTo>
                  <a:lnTo>
                    <a:pt x="1879" y="2898858"/>
                  </a:lnTo>
                  <a:lnTo>
                    <a:pt x="0" y="2914686"/>
                  </a:lnTo>
                  <a:lnTo>
                    <a:pt x="1879" y="2929058"/>
                  </a:lnTo>
                  <a:lnTo>
                    <a:pt x="8311" y="2942093"/>
                  </a:lnTo>
                  <a:lnTo>
                    <a:pt x="18768" y="2952443"/>
                  </a:lnTo>
                  <a:lnTo>
                    <a:pt x="32721" y="2958758"/>
                  </a:lnTo>
                  <a:lnTo>
                    <a:pt x="68722" y="2996694"/>
                  </a:lnTo>
                  <a:lnTo>
                    <a:pt x="98158" y="3038167"/>
                  </a:lnTo>
                  <a:lnTo>
                    <a:pt x="120206" y="3082371"/>
                  </a:lnTo>
                  <a:lnTo>
                    <a:pt x="134039" y="3128496"/>
                  </a:lnTo>
                  <a:lnTo>
                    <a:pt x="138833" y="3175735"/>
                  </a:lnTo>
                  <a:lnTo>
                    <a:pt x="138833" y="4839789"/>
                  </a:lnTo>
                  <a:lnTo>
                    <a:pt x="141598" y="4887665"/>
                  </a:lnTo>
                  <a:lnTo>
                    <a:pt x="149687" y="4933919"/>
                  </a:lnTo>
                  <a:lnTo>
                    <a:pt x="162792" y="4978242"/>
                  </a:lnTo>
                  <a:lnTo>
                    <a:pt x="180605" y="5020327"/>
                  </a:lnTo>
                  <a:lnTo>
                    <a:pt x="202817" y="5059866"/>
                  </a:lnTo>
                  <a:lnTo>
                    <a:pt x="229118" y="5096550"/>
                  </a:lnTo>
                  <a:lnTo>
                    <a:pt x="259202" y="5130072"/>
                  </a:lnTo>
                  <a:lnTo>
                    <a:pt x="292760" y="5160124"/>
                  </a:lnTo>
                  <a:lnTo>
                    <a:pt x="329482" y="5186398"/>
                  </a:lnTo>
                  <a:lnTo>
                    <a:pt x="369061" y="5208585"/>
                  </a:lnTo>
                  <a:lnTo>
                    <a:pt x="411188" y="5226378"/>
                  </a:lnTo>
                  <a:lnTo>
                    <a:pt x="455555" y="5239469"/>
                  </a:lnTo>
                  <a:lnTo>
                    <a:pt x="501853" y="5247549"/>
                  </a:lnTo>
                  <a:lnTo>
                    <a:pt x="549773" y="5250311"/>
                  </a:lnTo>
                  <a:lnTo>
                    <a:pt x="9561038" y="5250311"/>
                  </a:lnTo>
                  <a:lnTo>
                    <a:pt x="9608965" y="5247549"/>
                  </a:lnTo>
                  <a:lnTo>
                    <a:pt x="9655266" y="5239469"/>
                  </a:lnTo>
                  <a:lnTo>
                    <a:pt x="9699636" y="5226378"/>
                  </a:lnTo>
                  <a:lnTo>
                    <a:pt x="9741764" y="5208585"/>
                  </a:lnTo>
                  <a:lnTo>
                    <a:pt x="9781343" y="5186398"/>
                  </a:lnTo>
                  <a:lnTo>
                    <a:pt x="9818065" y="5160124"/>
                  </a:lnTo>
                  <a:lnTo>
                    <a:pt x="9851621" y="5130072"/>
                  </a:lnTo>
                  <a:lnTo>
                    <a:pt x="9881703" y="5096550"/>
                  </a:lnTo>
                  <a:lnTo>
                    <a:pt x="9908003" y="5059866"/>
                  </a:lnTo>
                  <a:lnTo>
                    <a:pt x="9930212" y="5020327"/>
                  </a:lnTo>
                  <a:lnTo>
                    <a:pt x="9948023" y="4978242"/>
                  </a:lnTo>
                  <a:lnTo>
                    <a:pt x="9961126" y="4933919"/>
                  </a:lnTo>
                  <a:lnTo>
                    <a:pt x="9969214" y="4887665"/>
                  </a:lnTo>
                  <a:lnTo>
                    <a:pt x="9971979" y="4839789"/>
                  </a:lnTo>
                  <a:lnTo>
                    <a:pt x="9971979" y="410521"/>
                  </a:lnTo>
                  <a:lnTo>
                    <a:pt x="9969214" y="362645"/>
                  </a:lnTo>
                  <a:lnTo>
                    <a:pt x="9961126" y="316392"/>
                  </a:lnTo>
                  <a:lnTo>
                    <a:pt x="9948023" y="272069"/>
                  </a:lnTo>
                  <a:lnTo>
                    <a:pt x="9930212" y="229983"/>
                  </a:lnTo>
                  <a:lnTo>
                    <a:pt x="9908003" y="190445"/>
                  </a:lnTo>
                  <a:lnTo>
                    <a:pt x="9881703" y="153760"/>
                  </a:lnTo>
                  <a:lnTo>
                    <a:pt x="9851621" y="120238"/>
                  </a:lnTo>
                  <a:lnTo>
                    <a:pt x="9818065" y="90186"/>
                  </a:lnTo>
                  <a:lnTo>
                    <a:pt x="9781343" y="63912"/>
                  </a:lnTo>
                  <a:lnTo>
                    <a:pt x="9741764" y="41725"/>
                  </a:lnTo>
                  <a:lnTo>
                    <a:pt x="9699636" y="23932"/>
                  </a:lnTo>
                  <a:lnTo>
                    <a:pt x="9655266" y="10842"/>
                  </a:lnTo>
                  <a:lnTo>
                    <a:pt x="9608965" y="2761"/>
                  </a:lnTo>
                  <a:lnTo>
                    <a:pt x="9561038" y="0"/>
                  </a:lnTo>
                  <a:close/>
                </a:path>
              </a:pathLst>
            </a:custGeom>
            <a:solidFill>
              <a:srgbClr val="FFFFFF"/>
            </a:solidFill>
          </p:spPr>
          <p:txBody>
            <a:bodyPr wrap="square" lIns="0" tIns="0" rIns="0" bIns="0" rtlCol="0"/>
            <a:lstStyle/>
            <a:p>
              <a:endParaRPr/>
            </a:p>
          </p:txBody>
        </p:sp>
        <p:sp>
          <p:nvSpPr>
            <p:cNvPr id="79" name="object 43">
              <a:extLst>
                <a:ext uri="{FF2B5EF4-FFF2-40B4-BE49-F238E27FC236}">
                  <a16:creationId xmlns:a16="http://schemas.microsoft.com/office/drawing/2014/main" id="{EB7BE3A3-6DAA-FBC1-1E1F-DBA14C7E09A8}"/>
                </a:ext>
              </a:extLst>
            </p:cNvPr>
            <p:cNvSpPr/>
            <p:nvPr/>
          </p:nvSpPr>
          <p:spPr>
            <a:xfrm>
              <a:off x="7174278" y="4041015"/>
              <a:ext cx="9972040" cy="5250815"/>
            </a:xfrm>
            <a:custGeom>
              <a:avLst/>
              <a:gdLst/>
              <a:ahLst/>
              <a:cxnLst/>
              <a:rect l="l" t="t" r="r" b="b"/>
              <a:pathLst>
                <a:path w="9972040" h="5250815">
                  <a:moveTo>
                    <a:pt x="9561059" y="0"/>
                  </a:moveTo>
                  <a:lnTo>
                    <a:pt x="9324731" y="0"/>
                  </a:lnTo>
                  <a:lnTo>
                    <a:pt x="762385" y="0"/>
                  </a:lnTo>
                  <a:lnTo>
                    <a:pt x="549794" y="0"/>
                  </a:lnTo>
                  <a:lnTo>
                    <a:pt x="501874" y="2761"/>
                  </a:lnTo>
                  <a:lnTo>
                    <a:pt x="455576" y="10842"/>
                  </a:lnTo>
                  <a:lnTo>
                    <a:pt x="411209" y="23932"/>
                  </a:lnTo>
                  <a:lnTo>
                    <a:pt x="369082" y="41725"/>
                  </a:lnTo>
                  <a:lnTo>
                    <a:pt x="329503" y="63912"/>
                  </a:lnTo>
                  <a:lnTo>
                    <a:pt x="292781" y="90186"/>
                  </a:lnTo>
                  <a:lnTo>
                    <a:pt x="259223" y="120238"/>
                  </a:lnTo>
                  <a:lnTo>
                    <a:pt x="229139" y="153760"/>
                  </a:lnTo>
                  <a:lnTo>
                    <a:pt x="202837" y="190445"/>
                  </a:lnTo>
                  <a:lnTo>
                    <a:pt x="180626" y="229983"/>
                  </a:lnTo>
                  <a:lnTo>
                    <a:pt x="162813" y="272069"/>
                  </a:lnTo>
                  <a:lnTo>
                    <a:pt x="149708" y="316392"/>
                  </a:lnTo>
                  <a:lnTo>
                    <a:pt x="141619" y="362645"/>
                  </a:lnTo>
                  <a:lnTo>
                    <a:pt x="138854" y="410521"/>
                  </a:lnTo>
                  <a:lnTo>
                    <a:pt x="138854" y="2652181"/>
                  </a:lnTo>
                  <a:lnTo>
                    <a:pt x="134060" y="2699420"/>
                  </a:lnTo>
                  <a:lnTo>
                    <a:pt x="120226" y="2745545"/>
                  </a:lnTo>
                  <a:lnTo>
                    <a:pt x="98179" y="2789748"/>
                  </a:lnTo>
                  <a:lnTo>
                    <a:pt x="68743" y="2831222"/>
                  </a:lnTo>
                  <a:lnTo>
                    <a:pt x="32742" y="2869158"/>
                  </a:lnTo>
                  <a:lnTo>
                    <a:pt x="18789" y="2875473"/>
                  </a:lnTo>
                  <a:lnTo>
                    <a:pt x="8332" y="2885823"/>
                  </a:lnTo>
                  <a:lnTo>
                    <a:pt x="1900" y="2898858"/>
                  </a:lnTo>
                  <a:lnTo>
                    <a:pt x="20" y="2913230"/>
                  </a:lnTo>
                  <a:lnTo>
                    <a:pt x="0" y="2913471"/>
                  </a:lnTo>
                  <a:lnTo>
                    <a:pt x="20" y="2913722"/>
                  </a:lnTo>
                  <a:lnTo>
                    <a:pt x="0" y="2913963"/>
                  </a:lnTo>
                  <a:lnTo>
                    <a:pt x="20" y="2914204"/>
                  </a:lnTo>
                  <a:lnTo>
                    <a:pt x="0" y="2914445"/>
                  </a:lnTo>
                  <a:lnTo>
                    <a:pt x="20" y="2914686"/>
                  </a:lnTo>
                  <a:lnTo>
                    <a:pt x="1900" y="2929058"/>
                  </a:lnTo>
                  <a:lnTo>
                    <a:pt x="8332" y="2942093"/>
                  </a:lnTo>
                  <a:lnTo>
                    <a:pt x="18789" y="2952443"/>
                  </a:lnTo>
                  <a:lnTo>
                    <a:pt x="32742" y="2958758"/>
                  </a:lnTo>
                  <a:lnTo>
                    <a:pt x="68743" y="2996694"/>
                  </a:lnTo>
                  <a:lnTo>
                    <a:pt x="98179" y="3038167"/>
                  </a:lnTo>
                  <a:lnTo>
                    <a:pt x="120226" y="3082371"/>
                  </a:lnTo>
                  <a:lnTo>
                    <a:pt x="134060" y="3128496"/>
                  </a:lnTo>
                  <a:lnTo>
                    <a:pt x="138854" y="3175735"/>
                  </a:lnTo>
                  <a:lnTo>
                    <a:pt x="138854" y="4839789"/>
                  </a:lnTo>
                  <a:lnTo>
                    <a:pt x="141619" y="4887665"/>
                  </a:lnTo>
                  <a:lnTo>
                    <a:pt x="149708" y="4933919"/>
                  </a:lnTo>
                  <a:lnTo>
                    <a:pt x="162813" y="4978242"/>
                  </a:lnTo>
                  <a:lnTo>
                    <a:pt x="180626" y="5020327"/>
                  </a:lnTo>
                  <a:lnTo>
                    <a:pt x="202837" y="5059866"/>
                  </a:lnTo>
                  <a:lnTo>
                    <a:pt x="229139" y="5096550"/>
                  </a:lnTo>
                  <a:lnTo>
                    <a:pt x="259223" y="5130072"/>
                  </a:lnTo>
                  <a:lnTo>
                    <a:pt x="292781" y="5160124"/>
                  </a:lnTo>
                  <a:lnTo>
                    <a:pt x="329503" y="5186398"/>
                  </a:lnTo>
                  <a:lnTo>
                    <a:pt x="369082" y="5208585"/>
                  </a:lnTo>
                  <a:lnTo>
                    <a:pt x="411209" y="5226378"/>
                  </a:lnTo>
                  <a:lnTo>
                    <a:pt x="455576" y="5239469"/>
                  </a:lnTo>
                  <a:lnTo>
                    <a:pt x="501874" y="5247549"/>
                  </a:lnTo>
                  <a:lnTo>
                    <a:pt x="549794" y="5250311"/>
                  </a:lnTo>
                  <a:lnTo>
                    <a:pt x="762385" y="5250311"/>
                  </a:lnTo>
                  <a:lnTo>
                    <a:pt x="9324731" y="5250311"/>
                  </a:lnTo>
                  <a:lnTo>
                    <a:pt x="9561059" y="5250311"/>
                  </a:lnTo>
                  <a:lnTo>
                    <a:pt x="9608985" y="5247549"/>
                  </a:lnTo>
                  <a:lnTo>
                    <a:pt x="9655287" y="5239469"/>
                  </a:lnTo>
                  <a:lnTo>
                    <a:pt x="9699657" y="5226378"/>
                  </a:lnTo>
                  <a:lnTo>
                    <a:pt x="9741785" y="5208585"/>
                  </a:lnTo>
                  <a:lnTo>
                    <a:pt x="9781364" y="5186398"/>
                  </a:lnTo>
                  <a:lnTo>
                    <a:pt x="9818086" y="5160124"/>
                  </a:lnTo>
                  <a:lnTo>
                    <a:pt x="9851642" y="5130072"/>
                  </a:lnTo>
                  <a:lnTo>
                    <a:pt x="9881724" y="5096550"/>
                  </a:lnTo>
                  <a:lnTo>
                    <a:pt x="9908024" y="5059866"/>
                  </a:lnTo>
                  <a:lnTo>
                    <a:pt x="9930233" y="5020327"/>
                  </a:lnTo>
                  <a:lnTo>
                    <a:pt x="9948043" y="4978242"/>
                  </a:lnTo>
                  <a:lnTo>
                    <a:pt x="9961147" y="4933919"/>
                  </a:lnTo>
                  <a:lnTo>
                    <a:pt x="9969235" y="4887665"/>
                  </a:lnTo>
                  <a:lnTo>
                    <a:pt x="9972000" y="4839789"/>
                  </a:lnTo>
                  <a:lnTo>
                    <a:pt x="9972000" y="2004556"/>
                  </a:lnTo>
                  <a:lnTo>
                    <a:pt x="9972000" y="691612"/>
                  </a:lnTo>
                  <a:lnTo>
                    <a:pt x="9972000" y="410521"/>
                  </a:lnTo>
                  <a:lnTo>
                    <a:pt x="9969235" y="362645"/>
                  </a:lnTo>
                  <a:lnTo>
                    <a:pt x="9961147" y="316392"/>
                  </a:lnTo>
                  <a:lnTo>
                    <a:pt x="9948043" y="272069"/>
                  </a:lnTo>
                  <a:lnTo>
                    <a:pt x="9930233" y="229983"/>
                  </a:lnTo>
                  <a:lnTo>
                    <a:pt x="9908024" y="190445"/>
                  </a:lnTo>
                  <a:lnTo>
                    <a:pt x="9881724" y="153760"/>
                  </a:lnTo>
                  <a:lnTo>
                    <a:pt x="9851642" y="120238"/>
                  </a:lnTo>
                  <a:lnTo>
                    <a:pt x="9818086" y="90186"/>
                  </a:lnTo>
                  <a:lnTo>
                    <a:pt x="9781364" y="63912"/>
                  </a:lnTo>
                  <a:lnTo>
                    <a:pt x="9741785" y="41725"/>
                  </a:lnTo>
                  <a:lnTo>
                    <a:pt x="9699657" y="23932"/>
                  </a:lnTo>
                  <a:lnTo>
                    <a:pt x="9655287" y="10842"/>
                  </a:lnTo>
                  <a:lnTo>
                    <a:pt x="9608985" y="2761"/>
                  </a:lnTo>
                  <a:lnTo>
                    <a:pt x="9561059" y="0"/>
                  </a:lnTo>
                  <a:close/>
                </a:path>
              </a:pathLst>
            </a:custGeom>
            <a:ln w="62825">
              <a:solidFill>
                <a:srgbClr val="5BA3A8"/>
              </a:solidFill>
            </a:ln>
          </p:spPr>
          <p:txBody>
            <a:bodyPr wrap="square" lIns="0" tIns="0" rIns="0" bIns="0" rtlCol="0"/>
            <a:lstStyle/>
            <a:p>
              <a:endParaRPr/>
            </a:p>
          </p:txBody>
        </p:sp>
      </p:grpSp>
      <p:sp>
        <p:nvSpPr>
          <p:cNvPr id="80" name="object 47">
            <a:extLst>
              <a:ext uri="{FF2B5EF4-FFF2-40B4-BE49-F238E27FC236}">
                <a16:creationId xmlns:a16="http://schemas.microsoft.com/office/drawing/2014/main" id="{0CA501E1-EA1E-D085-12D3-5B30C48C5FC0}"/>
              </a:ext>
            </a:extLst>
          </p:cNvPr>
          <p:cNvSpPr txBox="1"/>
          <p:nvPr/>
        </p:nvSpPr>
        <p:spPr>
          <a:xfrm>
            <a:off x="7768546" y="4459244"/>
            <a:ext cx="11121390" cy="365485"/>
          </a:xfrm>
          <a:prstGeom prst="rect">
            <a:avLst/>
          </a:prstGeom>
        </p:spPr>
        <p:txBody>
          <a:bodyPr vert="horz" wrap="square" lIns="0" tIns="44450" rIns="0" bIns="0" rtlCol="0">
            <a:spAutoFit/>
          </a:bodyPr>
          <a:lstStyle/>
          <a:p>
            <a:pPr marL="12700" marR="5080">
              <a:lnSpc>
                <a:spcPts val="2470"/>
              </a:lnSpc>
              <a:spcBef>
                <a:spcPts val="350"/>
              </a:spcBef>
            </a:pPr>
            <a:r>
              <a:rPr lang="fr-FR" sz="2400" spc="-170" dirty="0">
                <a:solidFill>
                  <a:srgbClr val="231F20"/>
                </a:solidFill>
                <a:latin typeface="+mn-lt"/>
                <a:cs typeface="Arial Narrow"/>
              </a:rPr>
              <a:t>Expliquez à présent le principe de la </a:t>
            </a:r>
            <a:r>
              <a:rPr lang="fr-FR" sz="2400" spc="-170" dirty="0" err="1">
                <a:solidFill>
                  <a:srgbClr val="231F20"/>
                </a:solidFill>
                <a:latin typeface="+mn-lt"/>
                <a:cs typeface="Arial Narrow"/>
              </a:rPr>
              <a:t>passkey</a:t>
            </a:r>
            <a:r>
              <a:rPr lang="fr-FR" sz="2400" spc="-170" dirty="0">
                <a:solidFill>
                  <a:srgbClr val="231F20"/>
                </a:solidFill>
                <a:latin typeface="+mn-lt"/>
                <a:cs typeface="Arial Narrow"/>
              </a:rPr>
              <a:t> :</a:t>
            </a:r>
            <a:endParaRPr sz="2400" dirty="0">
              <a:latin typeface="+mn-lt"/>
              <a:cs typeface="Arial Narrow"/>
            </a:endParaRPr>
          </a:p>
        </p:txBody>
      </p:sp>
      <p:sp>
        <p:nvSpPr>
          <p:cNvPr id="81" name="object 49">
            <a:extLst>
              <a:ext uri="{FF2B5EF4-FFF2-40B4-BE49-F238E27FC236}">
                <a16:creationId xmlns:a16="http://schemas.microsoft.com/office/drawing/2014/main" id="{95DE2873-DE3D-544B-207D-483E21F7B889}"/>
              </a:ext>
            </a:extLst>
          </p:cNvPr>
          <p:cNvSpPr txBox="1"/>
          <p:nvPr/>
        </p:nvSpPr>
        <p:spPr>
          <a:xfrm>
            <a:off x="7742291" y="5061545"/>
            <a:ext cx="8857611" cy="3738203"/>
          </a:xfrm>
          <a:prstGeom prst="rect">
            <a:avLst/>
          </a:prstGeom>
        </p:spPr>
        <p:txBody>
          <a:bodyPr vert="horz" wrap="square" lIns="0" tIns="44450" rIns="0" bIns="0" rtlCol="0">
            <a:spAutoFit/>
          </a:bodyPr>
          <a:lstStyle/>
          <a:p>
            <a:pPr marL="12700" marR="5080">
              <a:spcBef>
                <a:spcPts val="350"/>
              </a:spcBef>
              <a:tabLst>
                <a:tab pos="170180" algn="l"/>
              </a:tabLst>
            </a:pPr>
            <a:r>
              <a:rPr lang="fr-FR" sz="2400" i="1" spc="-120" dirty="0">
                <a:solidFill>
                  <a:srgbClr val="231F20"/>
                </a:solidFill>
                <a:latin typeface="Arial Narrow"/>
                <a:cs typeface="Arial Narrow"/>
              </a:rPr>
              <a:t>Une autre option plus sécurisée et résistante aux phishings est en train d’être déployée dans le monde de la tech, ce sont les clés d’accès, ou “</a:t>
            </a:r>
            <a:r>
              <a:rPr lang="fr-FR" sz="2400" i="1" spc="-120" dirty="0" err="1">
                <a:solidFill>
                  <a:srgbClr val="231F20"/>
                </a:solidFill>
                <a:latin typeface="Arial Narrow"/>
                <a:cs typeface="Arial Narrow"/>
              </a:rPr>
              <a:t>passkeys</a:t>
            </a:r>
            <a:r>
              <a:rPr lang="fr-FR" sz="2400" i="1" spc="-120" dirty="0">
                <a:solidFill>
                  <a:srgbClr val="231F20"/>
                </a:solidFill>
                <a:latin typeface="Arial Narrow"/>
                <a:cs typeface="Arial Narrow"/>
              </a:rPr>
              <a:t>” en anglais. Elles ont été conçues par les géants de l’industrie pour pallier aux faiblesses des mots de passe. Pour résumer, les </a:t>
            </a:r>
            <a:r>
              <a:rPr lang="fr-FR" sz="2400" i="1" spc="-120" dirty="0" err="1">
                <a:solidFill>
                  <a:srgbClr val="231F20"/>
                </a:solidFill>
                <a:latin typeface="Arial Narrow"/>
                <a:cs typeface="Arial Narrow"/>
              </a:rPr>
              <a:t>passkeys</a:t>
            </a:r>
            <a:r>
              <a:rPr lang="fr-FR" sz="2400" i="1" spc="-120" dirty="0">
                <a:solidFill>
                  <a:srgbClr val="231F20"/>
                </a:solidFill>
                <a:latin typeface="Arial Narrow"/>
                <a:cs typeface="Arial Narrow"/>
              </a:rPr>
              <a:t> utilisent la technologie du chiffrement pour sécuriser les accès. Elles créent une clé unique qui est stockée exclusivement sur l’appareil. Ensuite, elles se basent sur les systèmes de verrouillage des smartphones, comme la reconnaissance biométrique ou un code PIN, pour s’assurer que c’est bien le propriétaire du compte qui se connecte. C’est donc plus sécurisé et tout aussi facile à utiliser qu’un mot de passe. Sachez toutefois que tous les sites ne sont pas encore compatibles avec les </a:t>
            </a:r>
            <a:r>
              <a:rPr lang="fr-FR" sz="2400" i="1" spc="-120" dirty="0" err="1">
                <a:solidFill>
                  <a:srgbClr val="231F20"/>
                </a:solidFill>
                <a:latin typeface="Arial Narrow"/>
                <a:cs typeface="Arial Narrow"/>
              </a:rPr>
              <a:t>passkeys</a:t>
            </a:r>
            <a:r>
              <a:rPr lang="fr-FR" sz="2400" i="1" spc="-120" dirty="0">
                <a:solidFill>
                  <a:srgbClr val="231F20"/>
                </a:solidFill>
                <a:latin typeface="Arial Narrow"/>
                <a:cs typeface="Arial Narrow"/>
              </a:rPr>
              <a:t>, mais cela devrait s’accélérer dans les prochains mois.</a:t>
            </a:r>
            <a:endParaRPr sz="2400" dirty="0">
              <a:latin typeface="Arial Narrow"/>
              <a:cs typeface="Arial Narrow"/>
            </a:endParaRPr>
          </a:p>
        </p:txBody>
      </p:sp>
    </p:spTree>
    <p:extLst>
      <p:ext uri="{BB962C8B-B14F-4D97-AF65-F5344CB8AC3E}">
        <p14:creationId xmlns:p14="http://schemas.microsoft.com/office/powerpoint/2010/main" val="15505089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object 12"/>
          <p:cNvGrpSpPr/>
          <p:nvPr/>
        </p:nvGrpSpPr>
        <p:grpSpPr>
          <a:xfrm>
            <a:off x="1501064" y="3626413"/>
            <a:ext cx="5582920" cy="3279775"/>
            <a:chOff x="1501064" y="3626413"/>
            <a:chExt cx="5582920" cy="3279775"/>
          </a:xfrm>
        </p:grpSpPr>
        <p:sp>
          <p:nvSpPr>
            <p:cNvPr id="13" name="object 13"/>
            <p:cNvSpPr/>
            <p:nvPr/>
          </p:nvSpPr>
          <p:spPr>
            <a:xfrm>
              <a:off x="1501064" y="3626413"/>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sp>
          <p:nvSpPr>
            <p:cNvPr id="14" name="object 14"/>
            <p:cNvSpPr/>
            <p:nvPr/>
          </p:nvSpPr>
          <p:spPr>
            <a:xfrm>
              <a:off x="1627543" y="3752906"/>
              <a:ext cx="5267325" cy="2962910"/>
            </a:xfrm>
            <a:custGeom>
              <a:avLst/>
              <a:gdLst/>
              <a:ahLst/>
              <a:cxnLst/>
              <a:rect l="l" t="t" r="r" b="b"/>
              <a:pathLst>
                <a:path w="5267325" h="2962909">
                  <a:moveTo>
                    <a:pt x="5266995" y="148399"/>
                  </a:moveTo>
                  <a:lnTo>
                    <a:pt x="5259425" y="101511"/>
                  </a:lnTo>
                  <a:lnTo>
                    <a:pt x="5238356" y="60769"/>
                  </a:lnTo>
                  <a:lnTo>
                    <a:pt x="5225339" y="47752"/>
                  </a:lnTo>
                  <a:lnTo>
                    <a:pt x="5216474" y="38887"/>
                  </a:lnTo>
                  <a:lnTo>
                    <a:pt x="5206238" y="28638"/>
                  </a:lnTo>
                  <a:lnTo>
                    <a:pt x="5165496" y="7569"/>
                  </a:lnTo>
                  <a:lnTo>
                    <a:pt x="5118595" y="0"/>
                  </a:lnTo>
                  <a:lnTo>
                    <a:pt x="148412" y="0"/>
                  </a:lnTo>
                  <a:lnTo>
                    <a:pt x="101498" y="7569"/>
                  </a:lnTo>
                  <a:lnTo>
                    <a:pt x="60756" y="28638"/>
                  </a:lnTo>
                  <a:lnTo>
                    <a:pt x="50507" y="38887"/>
                  </a:lnTo>
                  <a:lnTo>
                    <a:pt x="28625" y="60756"/>
                  </a:lnTo>
                  <a:lnTo>
                    <a:pt x="7556" y="101498"/>
                  </a:lnTo>
                  <a:lnTo>
                    <a:pt x="177" y="147256"/>
                  </a:lnTo>
                  <a:lnTo>
                    <a:pt x="0" y="148412"/>
                  </a:lnTo>
                  <a:lnTo>
                    <a:pt x="0" y="2814282"/>
                  </a:lnTo>
                  <a:lnTo>
                    <a:pt x="177" y="2815386"/>
                  </a:lnTo>
                  <a:lnTo>
                    <a:pt x="7556" y="2861195"/>
                  </a:lnTo>
                  <a:lnTo>
                    <a:pt x="28625" y="2901937"/>
                  </a:lnTo>
                  <a:lnTo>
                    <a:pt x="60756" y="2934055"/>
                  </a:lnTo>
                  <a:lnTo>
                    <a:pt x="101498" y="2955125"/>
                  </a:lnTo>
                  <a:lnTo>
                    <a:pt x="148412" y="2962681"/>
                  </a:lnTo>
                  <a:lnTo>
                    <a:pt x="5118595" y="2962681"/>
                  </a:lnTo>
                  <a:lnTo>
                    <a:pt x="5165496" y="2955125"/>
                  </a:lnTo>
                  <a:lnTo>
                    <a:pt x="5206238" y="2934055"/>
                  </a:lnTo>
                  <a:lnTo>
                    <a:pt x="5238356" y="2901937"/>
                  </a:lnTo>
                  <a:lnTo>
                    <a:pt x="5259425" y="2861195"/>
                  </a:lnTo>
                  <a:lnTo>
                    <a:pt x="5266995" y="2814294"/>
                  </a:lnTo>
                  <a:lnTo>
                    <a:pt x="5266995" y="148412"/>
                  </a:lnTo>
                  <a:close/>
                </a:path>
              </a:pathLst>
            </a:custGeom>
            <a:solidFill>
              <a:srgbClr val="FFFFFF"/>
            </a:solidFill>
          </p:spPr>
          <p:txBody>
            <a:bodyPr wrap="square" lIns="0" tIns="0" rIns="0" bIns="0" rtlCol="0"/>
            <a:lstStyle/>
            <a:p>
              <a:endParaRPr dirty="0"/>
            </a:p>
          </p:txBody>
        </p:sp>
        <p:sp>
          <p:nvSpPr>
            <p:cNvPr id="15" name="object 15"/>
            <p:cNvSpPr/>
            <p:nvPr/>
          </p:nvSpPr>
          <p:spPr>
            <a:xfrm>
              <a:off x="2964770" y="5485242"/>
              <a:ext cx="1139825" cy="932815"/>
            </a:xfrm>
            <a:custGeom>
              <a:avLst/>
              <a:gdLst/>
              <a:ahLst/>
              <a:cxnLst/>
              <a:rect l="l" t="t" r="r" b="b"/>
              <a:pathLst>
                <a:path w="1139825" h="932814">
                  <a:moveTo>
                    <a:pt x="21356" y="932378"/>
                  </a:moveTo>
                  <a:lnTo>
                    <a:pt x="5492" y="888590"/>
                  </a:lnTo>
                  <a:lnTo>
                    <a:pt x="0" y="862739"/>
                  </a:lnTo>
                  <a:lnTo>
                    <a:pt x="1515" y="835976"/>
                  </a:lnTo>
                  <a:lnTo>
                    <a:pt x="6678" y="789454"/>
                  </a:lnTo>
                  <a:lnTo>
                    <a:pt x="24636" y="767165"/>
                  </a:lnTo>
                  <a:lnTo>
                    <a:pt x="33030" y="726577"/>
                  </a:lnTo>
                  <a:lnTo>
                    <a:pt x="44433" y="700638"/>
                  </a:lnTo>
                  <a:lnTo>
                    <a:pt x="66589" y="678178"/>
                  </a:lnTo>
                  <a:lnTo>
                    <a:pt x="107241" y="648029"/>
                  </a:lnTo>
                  <a:lnTo>
                    <a:pt x="145505" y="617792"/>
                  </a:lnTo>
                  <a:lnTo>
                    <a:pt x="184845" y="582631"/>
                  </a:lnTo>
                  <a:lnTo>
                    <a:pt x="265634" y="506320"/>
                  </a:lnTo>
                  <a:lnTo>
                    <a:pt x="306520" y="469562"/>
                  </a:lnTo>
                  <a:lnTo>
                    <a:pt x="347360" y="436663"/>
                  </a:lnTo>
                  <a:lnTo>
                    <a:pt x="387872" y="409819"/>
                  </a:lnTo>
                  <a:lnTo>
                    <a:pt x="1095766" y="3840"/>
                  </a:lnTo>
                  <a:lnTo>
                    <a:pt x="1104480" y="0"/>
                  </a:lnTo>
                  <a:lnTo>
                    <a:pt x="1108183" y="2013"/>
                  </a:lnTo>
                  <a:lnTo>
                    <a:pt x="1110037" y="9071"/>
                  </a:lnTo>
                  <a:lnTo>
                    <a:pt x="1113206" y="20363"/>
                  </a:lnTo>
                  <a:lnTo>
                    <a:pt x="1133040" y="18190"/>
                  </a:lnTo>
                  <a:lnTo>
                    <a:pt x="1139544" y="78481"/>
                  </a:lnTo>
                  <a:lnTo>
                    <a:pt x="1139447" y="100196"/>
                  </a:lnTo>
                  <a:lnTo>
                    <a:pt x="1134719" y="143089"/>
                  </a:lnTo>
                  <a:lnTo>
                    <a:pt x="1113893" y="186790"/>
                  </a:lnTo>
                  <a:lnTo>
                    <a:pt x="1073878" y="224980"/>
                  </a:lnTo>
                  <a:lnTo>
                    <a:pt x="312681" y="766026"/>
                  </a:lnTo>
                  <a:lnTo>
                    <a:pt x="273409" y="794010"/>
                  </a:lnTo>
                  <a:lnTo>
                    <a:pt x="233809" y="821800"/>
                  </a:lnTo>
                  <a:lnTo>
                    <a:pt x="193609" y="848667"/>
                  </a:lnTo>
                  <a:lnTo>
                    <a:pt x="152535" y="873886"/>
                  </a:lnTo>
                  <a:lnTo>
                    <a:pt x="110317" y="896729"/>
                  </a:lnTo>
                  <a:lnTo>
                    <a:pt x="66681" y="916469"/>
                  </a:lnTo>
                  <a:lnTo>
                    <a:pt x="21356" y="932378"/>
                  </a:lnTo>
                  <a:close/>
                </a:path>
              </a:pathLst>
            </a:custGeom>
            <a:solidFill>
              <a:srgbClr val="C5E1D7"/>
            </a:solidFill>
          </p:spPr>
          <p:txBody>
            <a:bodyPr wrap="square" lIns="0" tIns="0" rIns="0" bIns="0" rtlCol="0"/>
            <a:lstStyle/>
            <a:p>
              <a:endParaRPr dirty="0"/>
            </a:p>
          </p:txBody>
        </p:sp>
        <p:sp>
          <p:nvSpPr>
            <p:cNvPr id="16" name="object 16"/>
            <p:cNvSpPr/>
            <p:nvPr/>
          </p:nvSpPr>
          <p:spPr>
            <a:xfrm>
              <a:off x="1872829" y="4749280"/>
              <a:ext cx="2225675" cy="1474470"/>
            </a:xfrm>
            <a:custGeom>
              <a:avLst/>
              <a:gdLst/>
              <a:ahLst/>
              <a:cxnLst/>
              <a:rect l="l" t="t" r="r" b="b"/>
              <a:pathLst>
                <a:path w="2225675" h="1474470">
                  <a:moveTo>
                    <a:pt x="1121943" y="1474190"/>
                  </a:moveTo>
                  <a:lnTo>
                    <a:pt x="1079442" y="1448218"/>
                  </a:lnTo>
                  <a:lnTo>
                    <a:pt x="1037220" y="1421774"/>
                  </a:lnTo>
                  <a:lnTo>
                    <a:pt x="995252" y="1394902"/>
                  </a:lnTo>
                  <a:lnTo>
                    <a:pt x="953514" y="1367649"/>
                  </a:lnTo>
                  <a:lnTo>
                    <a:pt x="911980" y="1340059"/>
                  </a:lnTo>
                  <a:lnTo>
                    <a:pt x="870627" y="1312176"/>
                  </a:lnTo>
                  <a:lnTo>
                    <a:pt x="829429" y="1284048"/>
                  </a:lnTo>
                  <a:lnTo>
                    <a:pt x="788362" y="1255717"/>
                  </a:lnTo>
                  <a:lnTo>
                    <a:pt x="747401" y="1227230"/>
                  </a:lnTo>
                  <a:lnTo>
                    <a:pt x="706520" y="1198632"/>
                  </a:lnTo>
                  <a:lnTo>
                    <a:pt x="584119" y="1112623"/>
                  </a:lnTo>
                  <a:lnTo>
                    <a:pt x="543316" y="1084031"/>
                  </a:lnTo>
                  <a:lnTo>
                    <a:pt x="502471" y="1055554"/>
                  </a:lnTo>
                  <a:lnTo>
                    <a:pt x="461558" y="1027237"/>
                  </a:lnTo>
                  <a:lnTo>
                    <a:pt x="420553" y="999124"/>
                  </a:lnTo>
                  <a:lnTo>
                    <a:pt x="379431" y="971262"/>
                  </a:lnTo>
                  <a:lnTo>
                    <a:pt x="338168" y="943694"/>
                  </a:lnTo>
                  <a:lnTo>
                    <a:pt x="296739" y="916467"/>
                  </a:lnTo>
                  <a:lnTo>
                    <a:pt x="255118" y="889625"/>
                  </a:lnTo>
                  <a:lnTo>
                    <a:pt x="213282" y="863214"/>
                  </a:lnTo>
                  <a:lnTo>
                    <a:pt x="171206" y="837278"/>
                  </a:lnTo>
                  <a:lnTo>
                    <a:pt x="128864" y="811863"/>
                  </a:lnTo>
                  <a:lnTo>
                    <a:pt x="86232" y="787014"/>
                  </a:lnTo>
                  <a:lnTo>
                    <a:pt x="43285" y="762776"/>
                  </a:lnTo>
                  <a:lnTo>
                    <a:pt x="0" y="739195"/>
                  </a:lnTo>
                  <a:lnTo>
                    <a:pt x="39937" y="706625"/>
                  </a:lnTo>
                  <a:lnTo>
                    <a:pt x="80083" y="674306"/>
                  </a:lnTo>
                  <a:lnTo>
                    <a:pt x="120437" y="642238"/>
                  </a:lnTo>
                  <a:lnTo>
                    <a:pt x="160997" y="610424"/>
                  </a:lnTo>
                  <a:lnTo>
                    <a:pt x="201761" y="578865"/>
                  </a:lnTo>
                  <a:lnTo>
                    <a:pt x="242728" y="547561"/>
                  </a:lnTo>
                  <a:lnTo>
                    <a:pt x="283895" y="516513"/>
                  </a:lnTo>
                  <a:lnTo>
                    <a:pt x="325262" y="485724"/>
                  </a:lnTo>
                  <a:lnTo>
                    <a:pt x="366825" y="455193"/>
                  </a:lnTo>
                  <a:lnTo>
                    <a:pt x="408585" y="424923"/>
                  </a:lnTo>
                  <a:lnTo>
                    <a:pt x="450538" y="394914"/>
                  </a:lnTo>
                  <a:lnTo>
                    <a:pt x="492684" y="365168"/>
                  </a:lnTo>
                  <a:lnTo>
                    <a:pt x="535020" y="335686"/>
                  </a:lnTo>
                  <a:lnTo>
                    <a:pt x="577545" y="306469"/>
                  </a:lnTo>
                  <a:lnTo>
                    <a:pt x="620257" y="277519"/>
                  </a:lnTo>
                  <a:lnTo>
                    <a:pt x="663155" y="248835"/>
                  </a:lnTo>
                  <a:lnTo>
                    <a:pt x="706236" y="220421"/>
                  </a:lnTo>
                  <a:lnTo>
                    <a:pt x="749499" y="192276"/>
                  </a:lnTo>
                  <a:lnTo>
                    <a:pt x="792943" y="164402"/>
                  </a:lnTo>
                  <a:lnTo>
                    <a:pt x="836565" y="136801"/>
                  </a:lnTo>
                  <a:lnTo>
                    <a:pt x="880365" y="109472"/>
                  </a:lnTo>
                  <a:lnTo>
                    <a:pt x="924339" y="82419"/>
                  </a:lnTo>
                  <a:lnTo>
                    <a:pt x="968488" y="55641"/>
                  </a:lnTo>
                  <a:lnTo>
                    <a:pt x="1012808" y="29141"/>
                  </a:lnTo>
                  <a:lnTo>
                    <a:pt x="1052242" y="8477"/>
                  </a:lnTo>
                  <a:lnTo>
                    <a:pt x="1094831" y="0"/>
                  </a:lnTo>
                  <a:lnTo>
                    <a:pt x="1115774" y="3571"/>
                  </a:lnTo>
                  <a:lnTo>
                    <a:pt x="1154466" y="22166"/>
                  </a:lnTo>
                  <a:lnTo>
                    <a:pt x="1215842" y="63835"/>
                  </a:lnTo>
                  <a:lnTo>
                    <a:pt x="2160252" y="711817"/>
                  </a:lnTo>
                  <a:lnTo>
                    <a:pt x="2225531" y="753341"/>
                  </a:lnTo>
                  <a:lnTo>
                    <a:pt x="2182872" y="780374"/>
                  </a:lnTo>
                  <a:lnTo>
                    <a:pt x="2140263" y="807574"/>
                  </a:lnTo>
                  <a:lnTo>
                    <a:pt x="2097702" y="834925"/>
                  </a:lnTo>
                  <a:lnTo>
                    <a:pt x="2055184" y="862415"/>
                  </a:lnTo>
                  <a:lnTo>
                    <a:pt x="2012704" y="890029"/>
                  </a:lnTo>
                  <a:lnTo>
                    <a:pt x="1970258" y="917754"/>
                  </a:lnTo>
                  <a:lnTo>
                    <a:pt x="1927842" y="945575"/>
                  </a:lnTo>
                  <a:lnTo>
                    <a:pt x="1885452" y="973480"/>
                  </a:lnTo>
                  <a:lnTo>
                    <a:pt x="1843083" y="1001454"/>
                  </a:lnTo>
                  <a:lnTo>
                    <a:pt x="1758393" y="1057554"/>
                  </a:lnTo>
                  <a:lnTo>
                    <a:pt x="1589080" y="1169975"/>
                  </a:lnTo>
                  <a:lnTo>
                    <a:pt x="1504390" y="1226075"/>
                  </a:lnTo>
                  <a:lnTo>
                    <a:pt x="1462021" y="1254049"/>
                  </a:lnTo>
                  <a:lnTo>
                    <a:pt x="1419631" y="1281954"/>
                  </a:lnTo>
                  <a:lnTo>
                    <a:pt x="1377215" y="1309776"/>
                  </a:lnTo>
                  <a:lnTo>
                    <a:pt x="1334770" y="1337501"/>
                  </a:lnTo>
                  <a:lnTo>
                    <a:pt x="1292290" y="1365115"/>
                  </a:lnTo>
                  <a:lnTo>
                    <a:pt x="1249772" y="1392605"/>
                  </a:lnTo>
                  <a:lnTo>
                    <a:pt x="1207211" y="1419957"/>
                  </a:lnTo>
                  <a:lnTo>
                    <a:pt x="1164603" y="1447156"/>
                  </a:lnTo>
                  <a:lnTo>
                    <a:pt x="1121943" y="1474190"/>
                  </a:lnTo>
                  <a:close/>
                </a:path>
              </a:pathLst>
            </a:custGeom>
            <a:solidFill>
              <a:srgbClr val="D5EAE3"/>
            </a:solidFill>
          </p:spPr>
          <p:txBody>
            <a:bodyPr wrap="square" lIns="0" tIns="0" rIns="0" bIns="0" rtlCol="0"/>
            <a:lstStyle/>
            <a:p>
              <a:endParaRPr dirty="0"/>
            </a:p>
          </p:txBody>
        </p:sp>
        <p:sp>
          <p:nvSpPr>
            <p:cNvPr id="17" name="object 17"/>
            <p:cNvSpPr/>
            <p:nvPr/>
          </p:nvSpPr>
          <p:spPr>
            <a:xfrm>
              <a:off x="1870413" y="5489593"/>
              <a:ext cx="1128395" cy="928369"/>
            </a:xfrm>
            <a:custGeom>
              <a:avLst/>
              <a:gdLst/>
              <a:ahLst/>
              <a:cxnLst/>
              <a:rect l="l" t="t" r="r" b="b"/>
              <a:pathLst>
                <a:path w="1128395" h="928370">
                  <a:moveTo>
                    <a:pt x="1116540" y="928027"/>
                  </a:moveTo>
                  <a:lnTo>
                    <a:pt x="1073673" y="898777"/>
                  </a:lnTo>
                  <a:lnTo>
                    <a:pt x="1029636" y="869677"/>
                  </a:lnTo>
                  <a:lnTo>
                    <a:pt x="984820" y="840675"/>
                  </a:lnTo>
                  <a:lnTo>
                    <a:pt x="894409" y="782772"/>
                  </a:lnTo>
                  <a:lnTo>
                    <a:pt x="849593" y="753770"/>
                  </a:lnTo>
                  <a:lnTo>
                    <a:pt x="805556" y="724669"/>
                  </a:lnTo>
                  <a:lnTo>
                    <a:pt x="762689" y="695418"/>
                  </a:lnTo>
                  <a:lnTo>
                    <a:pt x="722889" y="667744"/>
                  </a:lnTo>
                  <a:lnTo>
                    <a:pt x="683004" y="640184"/>
                  </a:lnTo>
                  <a:lnTo>
                    <a:pt x="642955" y="612859"/>
                  </a:lnTo>
                  <a:lnTo>
                    <a:pt x="602666" y="585890"/>
                  </a:lnTo>
                  <a:lnTo>
                    <a:pt x="562058" y="559398"/>
                  </a:lnTo>
                  <a:lnTo>
                    <a:pt x="521056" y="533502"/>
                  </a:lnTo>
                  <a:lnTo>
                    <a:pt x="477717" y="507113"/>
                  </a:lnTo>
                  <a:lnTo>
                    <a:pt x="433967" y="481165"/>
                  </a:lnTo>
                  <a:lnTo>
                    <a:pt x="390024" y="455410"/>
                  </a:lnTo>
                  <a:lnTo>
                    <a:pt x="346105" y="429595"/>
                  </a:lnTo>
                  <a:lnTo>
                    <a:pt x="302428" y="403469"/>
                  </a:lnTo>
                  <a:lnTo>
                    <a:pt x="259211" y="376782"/>
                  </a:lnTo>
                  <a:lnTo>
                    <a:pt x="216672" y="349282"/>
                  </a:lnTo>
                  <a:lnTo>
                    <a:pt x="175028" y="320720"/>
                  </a:lnTo>
                  <a:lnTo>
                    <a:pt x="134497" y="290842"/>
                  </a:lnTo>
                  <a:lnTo>
                    <a:pt x="95297" y="259400"/>
                  </a:lnTo>
                  <a:lnTo>
                    <a:pt x="57644" y="226141"/>
                  </a:lnTo>
                  <a:lnTo>
                    <a:pt x="21758" y="190816"/>
                  </a:lnTo>
                  <a:lnTo>
                    <a:pt x="427" y="149581"/>
                  </a:lnTo>
                  <a:lnTo>
                    <a:pt x="0" y="139289"/>
                  </a:lnTo>
                  <a:lnTo>
                    <a:pt x="159" y="128986"/>
                  </a:lnTo>
                  <a:lnTo>
                    <a:pt x="2653" y="0"/>
                  </a:lnTo>
                  <a:lnTo>
                    <a:pt x="50097" y="20963"/>
                  </a:lnTo>
                  <a:lnTo>
                    <a:pt x="97066" y="45552"/>
                  </a:lnTo>
                  <a:lnTo>
                    <a:pt x="143305" y="72006"/>
                  </a:lnTo>
                  <a:lnTo>
                    <a:pt x="188558" y="98562"/>
                  </a:lnTo>
                  <a:lnTo>
                    <a:pt x="232568" y="123458"/>
                  </a:lnTo>
                  <a:lnTo>
                    <a:pt x="279671" y="150442"/>
                  </a:lnTo>
                  <a:lnTo>
                    <a:pt x="325693" y="179199"/>
                  </a:lnTo>
                  <a:lnTo>
                    <a:pt x="370978" y="209129"/>
                  </a:lnTo>
                  <a:lnTo>
                    <a:pt x="415871" y="239631"/>
                  </a:lnTo>
                  <a:lnTo>
                    <a:pt x="458313" y="268648"/>
                  </a:lnTo>
                  <a:lnTo>
                    <a:pt x="500545" y="297608"/>
                  </a:lnTo>
                  <a:lnTo>
                    <a:pt x="584488" y="355386"/>
                  </a:lnTo>
                  <a:lnTo>
                    <a:pt x="709524" y="441814"/>
                  </a:lnTo>
                  <a:lnTo>
                    <a:pt x="875778" y="556925"/>
                  </a:lnTo>
                  <a:lnTo>
                    <a:pt x="959215" y="614566"/>
                  </a:lnTo>
                  <a:lnTo>
                    <a:pt x="1043158" y="672343"/>
                  </a:lnTo>
                  <a:lnTo>
                    <a:pt x="1085390" y="701303"/>
                  </a:lnTo>
                  <a:lnTo>
                    <a:pt x="1127832" y="730320"/>
                  </a:lnTo>
                  <a:lnTo>
                    <a:pt x="1120540" y="814909"/>
                  </a:lnTo>
                  <a:lnTo>
                    <a:pt x="1116933" y="863700"/>
                  </a:lnTo>
                  <a:lnTo>
                    <a:pt x="1115952" y="895228"/>
                  </a:lnTo>
                  <a:lnTo>
                    <a:pt x="1116540" y="928027"/>
                  </a:lnTo>
                  <a:close/>
                </a:path>
              </a:pathLst>
            </a:custGeom>
            <a:solidFill>
              <a:srgbClr val="9BCDC2"/>
            </a:solidFill>
          </p:spPr>
          <p:txBody>
            <a:bodyPr wrap="square" lIns="0" tIns="0" rIns="0" bIns="0" rtlCol="0"/>
            <a:lstStyle/>
            <a:p>
              <a:endParaRPr dirty="0"/>
            </a:p>
          </p:txBody>
        </p:sp>
        <p:sp>
          <p:nvSpPr>
            <p:cNvPr id="18" name="object 18"/>
            <p:cNvSpPr/>
            <p:nvPr/>
          </p:nvSpPr>
          <p:spPr>
            <a:xfrm>
              <a:off x="1876951" y="4864370"/>
              <a:ext cx="2189480" cy="1249680"/>
            </a:xfrm>
            <a:custGeom>
              <a:avLst/>
              <a:gdLst/>
              <a:ahLst/>
              <a:cxnLst/>
              <a:rect l="l" t="t" r="r" b="b"/>
              <a:pathLst>
                <a:path w="2189479" h="1249679">
                  <a:moveTo>
                    <a:pt x="1098153" y="1249418"/>
                  </a:moveTo>
                  <a:lnTo>
                    <a:pt x="0" y="624711"/>
                  </a:lnTo>
                  <a:lnTo>
                    <a:pt x="1091017" y="0"/>
                  </a:lnTo>
                  <a:lnTo>
                    <a:pt x="2189176" y="624701"/>
                  </a:lnTo>
                  <a:lnTo>
                    <a:pt x="1098153" y="1249418"/>
                  </a:lnTo>
                  <a:close/>
                </a:path>
              </a:pathLst>
            </a:custGeom>
            <a:solidFill>
              <a:srgbClr val="9FB8BD"/>
            </a:solidFill>
          </p:spPr>
          <p:txBody>
            <a:bodyPr wrap="square" lIns="0" tIns="0" rIns="0" bIns="0" rtlCol="0"/>
            <a:lstStyle/>
            <a:p>
              <a:endParaRPr dirty="0"/>
            </a:p>
          </p:txBody>
        </p:sp>
        <p:pic>
          <p:nvPicPr>
            <p:cNvPr id="19" name="object 19"/>
            <p:cNvPicPr/>
            <p:nvPr/>
          </p:nvPicPr>
          <p:blipFill>
            <a:blip r:embed="rId2" cstate="print"/>
            <a:stretch>
              <a:fillRect/>
            </a:stretch>
          </p:blipFill>
          <p:spPr>
            <a:xfrm>
              <a:off x="1876952" y="4317284"/>
              <a:ext cx="2425304" cy="1947791"/>
            </a:xfrm>
            <a:prstGeom prst="rect">
              <a:avLst/>
            </a:prstGeom>
          </p:spPr>
        </p:pic>
        <p:sp>
          <p:nvSpPr>
            <p:cNvPr id="20" name="object 20"/>
            <p:cNvSpPr/>
            <p:nvPr/>
          </p:nvSpPr>
          <p:spPr>
            <a:xfrm>
              <a:off x="4383877" y="4446231"/>
              <a:ext cx="809625" cy="5080"/>
            </a:xfrm>
            <a:custGeom>
              <a:avLst/>
              <a:gdLst/>
              <a:ahLst/>
              <a:cxnLst/>
              <a:rect l="l" t="t" r="r" b="b"/>
              <a:pathLst>
                <a:path w="809625" h="5079">
                  <a:moveTo>
                    <a:pt x="809078" y="4800"/>
                  </a:moveTo>
                  <a:lnTo>
                    <a:pt x="0" y="4800"/>
                  </a:lnTo>
                  <a:lnTo>
                    <a:pt x="0" y="0"/>
                  </a:lnTo>
                  <a:lnTo>
                    <a:pt x="809078" y="0"/>
                  </a:lnTo>
                  <a:lnTo>
                    <a:pt x="809078" y="4800"/>
                  </a:lnTo>
                  <a:close/>
                </a:path>
              </a:pathLst>
            </a:custGeom>
            <a:solidFill>
              <a:srgbClr val="FFB542"/>
            </a:solidFill>
          </p:spPr>
          <p:txBody>
            <a:bodyPr wrap="square" lIns="0" tIns="0" rIns="0" bIns="0" rtlCol="0"/>
            <a:lstStyle/>
            <a:p>
              <a:endParaRPr dirty="0"/>
            </a:p>
          </p:txBody>
        </p:sp>
      </p:grpSp>
      <p:sp>
        <p:nvSpPr>
          <p:cNvPr id="21" name="object 21"/>
          <p:cNvSpPr txBox="1"/>
          <p:nvPr/>
        </p:nvSpPr>
        <p:spPr>
          <a:xfrm>
            <a:off x="4371176" y="4330318"/>
            <a:ext cx="1075084" cy="121187"/>
          </a:xfrm>
          <a:prstGeom prst="rect">
            <a:avLst/>
          </a:prstGeom>
        </p:spPr>
        <p:txBody>
          <a:bodyPr vert="horz" wrap="square" lIns="0" tIns="13335" rIns="0" bIns="0" rtlCol="0">
            <a:spAutoFit/>
          </a:bodyPr>
          <a:lstStyle/>
          <a:p>
            <a:pPr marL="12700">
              <a:lnSpc>
                <a:spcPct val="100000"/>
              </a:lnSpc>
              <a:spcBef>
                <a:spcPts val="105"/>
              </a:spcBef>
            </a:pPr>
            <a:r>
              <a:rPr lang="fr-FR" sz="700" b="1" spc="50" dirty="0">
                <a:solidFill>
                  <a:srgbClr val="FFB542"/>
                </a:solidFill>
                <a:latin typeface="Calibri"/>
                <a:cs typeface="Calibri"/>
              </a:rPr>
              <a:t>SANS</a:t>
            </a:r>
            <a:r>
              <a:rPr lang="fr-FR" sz="700" b="1" spc="-15" dirty="0">
                <a:solidFill>
                  <a:srgbClr val="FFB542"/>
                </a:solidFill>
                <a:latin typeface="Calibri"/>
                <a:cs typeface="Calibri"/>
              </a:rPr>
              <a:t> </a:t>
            </a:r>
            <a:r>
              <a:rPr lang="fr-FR" sz="700" b="1" spc="-10" dirty="0">
                <a:solidFill>
                  <a:srgbClr val="FFB542"/>
                </a:solidFill>
                <a:latin typeface="Calibri"/>
                <a:cs typeface="Calibri"/>
              </a:rPr>
              <a:t>MOT</a:t>
            </a:r>
            <a:r>
              <a:rPr lang="fr-FR" sz="700" b="1" spc="-5" dirty="0">
                <a:solidFill>
                  <a:srgbClr val="FFB542"/>
                </a:solidFill>
                <a:latin typeface="Calibri"/>
                <a:cs typeface="Calibri"/>
              </a:rPr>
              <a:t> </a:t>
            </a:r>
            <a:r>
              <a:rPr lang="fr-FR" sz="700" b="1" dirty="0">
                <a:solidFill>
                  <a:srgbClr val="FFB542"/>
                </a:solidFill>
                <a:latin typeface="Calibri"/>
                <a:cs typeface="Calibri"/>
              </a:rPr>
              <a:t>DE</a:t>
            </a:r>
            <a:r>
              <a:rPr lang="fr-FR" sz="700" b="1" spc="-5" dirty="0">
                <a:solidFill>
                  <a:srgbClr val="FFB542"/>
                </a:solidFill>
                <a:latin typeface="Calibri"/>
                <a:cs typeface="Calibri"/>
              </a:rPr>
              <a:t> </a:t>
            </a:r>
            <a:r>
              <a:rPr lang="fr-FR" sz="700" b="1" spc="-10" dirty="0">
                <a:solidFill>
                  <a:srgbClr val="FFB542"/>
                </a:solidFill>
                <a:latin typeface="Calibri"/>
                <a:cs typeface="Calibri"/>
              </a:rPr>
              <a:t>PASSE,</a:t>
            </a:r>
            <a:endParaRPr lang="fr-FR" sz="700" b="1" dirty="0">
              <a:latin typeface="Calibri"/>
              <a:cs typeface="Calibri"/>
            </a:endParaRPr>
          </a:p>
        </p:txBody>
      </p:sp>
      <p:sp>
        <p:nvSpPr>
          <p:cNvPr id="22" name="object 22"/>
          <p:cNvSpPr txBox="1"/>
          <p:nvPr/>
        </p:nvSpPr>
        <p:spPr>
          <a:xfrm>
            <a:off x="4359687" y="4422188"/>
            <a:ext cx="1476147"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FFB542"/>
                </a:solidFill>
                <a:latin typeface="Calibri"/>
                <a:cs typeface="Calibri"/>
              </a:rPr>
              <a:t>AUTHENTIFICATION</a:t>
            </a:r>
            <a:r>
              <a:rPr lang="fr-FR" sz="700" b="1" spc="270" dirty="0">
                <a:solidFill>
                  <a:srgbClr val="FFB542"/>
                </a:solidFill>
                <a:latin typeface="Calibri"/>
                <a:cs typeface="Calibri"/>
              </a:rPr>
              <a:t> </a:t>
            </a:r>
            <a:r>
              <a:rPr lang="fr-FR" sz="700" b="1" spc="60" dirty="0">
                <a:solidFill>
                  <a:srgbClr val="FFB542"/>
                </a:solidFill>
                <a:latin typeface="Calibri"/>
                <a:cs typeface="Calibri"/>
              </a:rPr>
              <a:t>FORTE</a:t>
            </a:r>
            <a:r>
              <a:rPr lang="fr-FR" sz="700" b="1" spc="275" dirty="0">
                <a:solidFill>
                  <a:srgbClr val="FFB542"/>
                </a:solidFill>
                <a:latin typeface="Calibri"/>
                <a:cs typeface="Calibri"/>
              </a:rPr>
              <a:t> </a:t>
            </a:r>
            <a:r>
              <a:rPr lang="fr-FR" sz="700" b="1" spc="-25" dirty="0">
                <a:solidFill>
                  <a:srgbClr val="FFB542"/>
                </a:solidFill>
                <a:latin typeface="Calibri"/>
                <a:cs typeface="Calibri"/>
              </a:rPr>
              <a:t>VIA</a:t>
            </a:r>
            <a:endParaRPr lang="fr-FR" sz="700" b="1" dirty="0">
              <a:latin typeface="Calibri"/>
              <a:cs typeface="Calibri"/>
            </a:endParaRPr>
          </a:p>
        </p:txBody>
      </p:sp>
      <p:sp>
        <p:nvSpPr>
          <p:cNvPr id="23" name="object 23"/>
          <p:cNvSpPr txBox="1"/>
          <p:nvPr/>
        </p:nvSpPr>
        <p:spPr>
          <a:xfrm>
            <a:off x="4371176" y="6176125"/>
            <a:ext cx="470558" cy="121187"/>
          </a:xfrm>
          <a:prstGeom prst="rect">
            <a:avLst/>
          </a:prstGeom>
        </p:spPr>
        <p:txBody>
          <a:bodyPr vert="horz" wrap="square" lIns="0" tIns="13335" rIns="0" bIns="0" rtlCol="0">
            <a:spAutoFit/>
          </a:bodyPr>
          <a:lstStyle/>
          <a:p>
            <a:pPr marL="12700">
              <a:lnSpc>
                <a:spcPct val="100000"/>
              </a:lnSpc>
              <a:spcBef>
                <a:spcPts val="105"/>
              </a:spcBef>
            </a:pPr>
            <a:r>
              <a:rPr lang="fr-FR" sz="700" b="1" spc="-10" dirty="0">
                <a:solidFill>
                  <a:srgbClr val="752B8E"/>
                </a:solidFill>
                <a:latin typeface="Calibri"/>
                <a:cs typeface="Calibri"/>
              </a:rPr>
              <a:t>PARTOUT</a:t>
            </a:r>
            <a:endParaRPr lang="fr-FR" sz="700" b="1" dirty="0">
              <a:latin typeface="Calibri"/>
              <a:cs typeface="Calibri"/>
            </a:endParaRPr>
          </a:p>
        </p:txBody>
      </p:sp>
      <p:sp>
        <p:nvSpPr>
          <p:cNvPr id="24" name="object 24"/>
          <p:cNvSpPr txBox="1"/>
          <p:nvPr/>
        </p:nvSpPr>
        <p:spPr>
          <a:xfrm>
            <a:off x="4371175" y="5846260"/>
            <a:ext cx="1028195"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DES</a:t>
            </a:r>
            <a:r>
              <a:rPr lang="fr-FR" sz="700" b="1" spc="40" dirty="0">
                <a:solidFill>
                  <a:srgbClr val="752B8E"/>
                </a:solidFill>
                <a:latin typeface="Calibri"/>
                <a:cs typeface="Calibri"/>
              </a:rPr>
              <a:t> </a:t>
            </a:r>
            <a:r>
              <a:rPr lang="fr-FR" sz="700" b="1" dirty="0">
                <a:solidFill>
                  <a:srgbClr val="752B8E"/>
                </a:solidFill>
                <a:latin typeface="Calibri"/>
                <a:cs typeface="Calibri"/>
              </a:rPr>
              <a:t>MOTS</a:t>
            </a:r>
            <a:r>
              <a:rPr lang="fr-FR" sz="700" b="1" spc="45" dirty="0">
                <a:solidFill>
                  <a:srgbClr val="752B8E"/>
                </a:solidFill>
                <a:latin typeface="Calibri"/>
                <a:cs typeface="Calibri"/>
              </a:rPr>
              <a:t> </a:t>
            </a:r>
            <a:r>
              <a:rPr lang="fr-FR" sz="700" b="1" dirty="0">
                <a:solidFill>
                  <a:srgbClr val="752B8E"/>
                </a:solidFill>
                <a:latin typeface="Calibri"/>
                <a:cs typeface="Calibri"/>
              </a:rPr>
              <a:t>DE</a:t>
            </a:r>
            <a:r>
              <a:rPr lang="fr-FR" sz="700" b="1" spc="45" dirty="0">
                <a:solidFill>
                  <a:srgbClr val="752B8E"/>
                </a:solidFill>
                <a:latin typeface="Calibri"/>
                <a:cs typeface="Calibri"/>
              </a:rPr>
              <a:t> </a:t>
            </a:r>
            <a:r>
              <a:rPr lang="fr-FR" sz="700" b="1" spc="-10" dirty="0">
                <a:solidFill>
                  <a:srgbClr val="752B8E"/>
                </a:solidFill>
                <a:latin typeface="Calibri"/>
                <a:cs typeface="Calibri"/>
              </a:rPr>
              <a:t>PASSE</a:t>
            </a:r>
            <a:endParaRPr lang="fr-FR" sz="700" b="1" dirty="0">
              <a:latin typeface="Calibri"/>
              <a:cs typeface="Calibri"/>
            </a:endParaRPr>
          </a:p>
        </p:txBody>
      </p:sp>
      <p:sp>
        <p:nvSpPr>
          <p:cNvPr id="25" name="object 25"/>
          <p:cNvSpPr txBox="1"/>
          <p:nvPr/>
        </p:nvSpPr>
        <p:spPr>
          <a:xfrm>
            <a:off x="4371176" y="5878460"/>
            <a:ext cx="1183094" cy="317779"/>
          </a:xfrm>
          <a:prstGeom prst="rect">
            <a:avLst/>
          </a:prstGeom>
        </p:spPr>
        <p:txBody>
          <a:bodyPr vert="horz" wrap="square" lIns="0" tIns="12065" rIns="0" bIns="0" rtlCol="0">
            <a:spAutoFit/>
          </a:bodyPr>
          <a:lstStyle/>
          <a:p>
            <a:pPr marL="12700" marR="5080">
              <a:lnSpc>
                <a:spcPct val="144600"/>
              </a:lnSpc>
              <a:spcBef>
                <a:spcPts val="95"/>
              </a:spcBef>
            </a:pPr>
            <a:r>
              <a:rPr lang="fr-FR" sz="700" b="1" u="sng" dirty="0">
                <a:solidFill>
                  <a:srgbClr val="752B8E"/>
                </a:solidFill>
                <a:uFill>
                  <a:solidFill>
                    <a:srgbClr val="752B8E"/>
                  </a:solidFill>
                </a:uFill>
                <a:latin typeface="Calibri"/>
                <a:cs typeface="Calibri"/>
              </a:rPr>
              <a:t>UNIQUES</a:t>
            </a:r>
            <a:r>
              <a:rPr lang="fr-FR" sz="700" b="1" spc="80" dirty="0">
                <a:solidFill>
                  <a:srgbClr val="752B8E"/>
                </a:solidFill>
                <a:latin typeface="Calibri"/>
                <a:cs typeface="Calibri"/>
              </a:rPr>
              <a:t> </a:t>
            </a:r>
            <a:r>
              <a:rPr lang="fr-FR" sz="700" b="1" dirty="0">
                <a:solidFill>
                  <a:srgbClr val="752B8E"/>
                </a:solidFill>
                <a:latin typeface="Calibri"/>
                <a:cs typeface="Calibri"/>
              </a:rPr>
              <a:t>MAIS</a:t>
            </a:r>
            <a:r>
              <a:rPr lang="fr-FR" sz="700" b="1" spc="80" dirty="0">
                <a:solidFill>
                  <a:srgbClr val="752B8E"/>
                </a:solidFill>
                <a:latin typeface="Calibri"/>
                <a:cs typeface="Calibri"/>
              </a:rPr>
              <a:t> </a:t>
            </a:r>
            <a:r>
              <a:rPr lang="fr-FR" sz="700" b="1" spc="-10" dirty="0">
                <a:solidFill>
                  <a:srgbClr val="752B8E"/>
                </a:solidFill>
                <a:latin typeface="Calibri"/>
                <a:cs typeface="Calibri"/>
              </a:rPr>
              <a:t>SIMPLES</a:t>
            </a:r>
            <a:r>
              <a:rPr lang="fr-FR" sz="700" b="1" spc="500" dirty="0">
                <a:solidFill>
                  <a:srgbClr val="752B8E"/>
                </a:solidFill>
                <a:latin typeface="Calibri"/>
                <a:cs typeface="Calibri"/>
              </a:rPr>
              <a:t> </a:t>
            </a:r>
            <a:r>
              <a:rPr lang="fr-FR" sz="700" b="1" u="sng" dirty="0">
                <a:solidFill>
                  <a:srgbClr val="752B8E"/>
                </a:solidFill>
                <a:uFill>
                  <a:solidFill>
                    <a:srgbClr val="752B8E"/>
                  </a:solidFill>
                </a:uFill>
                <a:latin typeface="Calibri"/>
                <a:cs typeface="Calibri"/>
              </a:rPr>
              <a:t>UN </a:t>
            </a:r>
            <a:r>
              <a:rPr lang="fr-FR" sz="700" b="1" u="sng" spc="60" dirty="0">
                <a:solidFill>
                  <a:srgbClr val="752B8E"/>
                </a:solidFill>
                <a:uFill>
                  <a:solidFill>
                    <a:srgbClr val="752B8E"/>
                  </a:solidFill>
                </a:uFill>
                <a:latin typeface="Calibri"/>
                <a:cs typeface="Calibri"/>
              </a:rPr>
              <a:t>SEUL</a:t>
            </a:r>
            <a:r>
              <a:rPr lang="fr-FR" sz="700" b="1" dirty="0">
                <a:solidFill>
                  <a:srgbClr val="752B8E"/>
                </a:solidFill>
                <a:latin typeface="Calibri"/>
                <a:cs typeface="Calibri"/>
              </a:rPr>
              <a:t> </a:t>
            </a:r>
            <a:r>
              <a:rPr lang="fr-FR" sz="700" b="1" spc="-10" dirty="0">
                <a:solidFill>
                  <a:srgbClr val="752B8E"/>
                </a:solidFill>
                <a:latin typeface="Calibri"/>
                <a:cs typeface="Calibri"/>
              </a:rPr>
              <a:t>MOT</a:t>
            </a:r>
            <a:r>
              <a:rPr lang="fr-FR" sz="700" b="1" dirty="0">
                <a:solidFill>
                  <a:srgbClr val="752B8E"/>
                </a:solidFill>
                <a:latin typeface="Calibri"/>
                <a:cs typeface="Calibri"/>
              </a:rPr>
              <a:t> DE </a:t>
            </a:r>
            <a:r>
              <a:rPr lang="fr-FR" sz="700" b="1" spc="-10" dirty="0">
                <a:solidFill>
                  <a:srgbClr val="752B8E"/>
                </a:solidFill>
                <a:latin typeface="Calibri"/>
                <a:cs typeface="Calibri"/>
              </a:rPr>
              <a:t>PASSE</a:t>
            </a:r>
            <a:endParaRPr lang="fr-FR" sz="700" b="1" dirty="0">
              <a:latin typeface="Calibri"/>
              <a:cs typeface="Calibri"/>
            </a:endParaRPr>
          </a:p>
        </p:txBody>
      </p:sp>
      <p:sp>
        <p:nvSpPr>
          <p:cNvPr id="26" name="object 26"/>
          <p:cNvSpPr/>
          <p:nvPr/>
        </p:nvSpPr>
        <p:spPr>
          <a:xfrm>
            <a:off x="4842447" y="5789457"/>
            <a:ext cx="303100" cy="5080"/>
          </a:xfrm>
          <a:custGeom>
            <a:avLst/>
            <a:gdLst/>
            <a:ahLst/>
            <a:cxnLst/>
            <a:rect l="l" t="t" r="r" b="b"/>
            <a:pathLst>
              <a:path w="229870" h="5079">
                <a:moveTo>
                  <a:pt x="229382" y="4800"/>
                </a:moveTo>
                <a:lnTo>
                  <a:pt x="0" y="4800"/>
                </a:lnTo>
                <a:lnTo>
                  <a:pt x="0" y="0"/>
                </a:lnTo>
                <a:lnTo>
                  <a:pt x="229382" y="0"/>
                </a:lnTo>
                <a:lnTo>
                  <a:pt x="229382" y="4800"/>
                </a:lnTo>
                <a:close/>
              </a:path>
            </a:pathLst>
          </a:custGeom>
          <a:solidFill>
            <a:srgbClr val="752B8E"/>
          </a:solidFill>
        </p:spPr>
        <p:txBody>
          <a:bodyPr wrap="square" lIns="0" tIns="0" rIns="0" bIns="0" rtlCol="0"/>
          <a:lstStyle/>
          <a:p>
            <a:endParaRPr lang="fr-FR" sz="700" b="1" dirty="0"/>
          </a:p>
        </p:txBody>
      </p:sp>
      <p:sp>
        <p:nvSpPr>
          <p:cNvPr id="27" name="object 27"/>
          <p:cNvSpPr txBox="1"/>
          <p:nvPr/>
        </p:nvSpPr>
        <p:spPr>
          <a:xfrm>
            <a:off x="4371175" y="5591247"/>
            <a:ext cx="1028195"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DES</a:t>
            </a:r>
            <a:r>
              <a:rPr lang="fr-FR" sz="700" b="1" spc="40" dirty="0">
                <a:solidFill>
                  <a:srgbClr val="752B8E"/>
                </a:solidFill>
                <a:latin typeface="Calibri"/>
                <a:cs typeface="Calibri"/>
              </a:rPr>
              <a:t> </a:t>
            </a:r>
            <a:r>
              <a:rPr lang="fr-FR" sz="700" b="1" dirty="0">
                <a:solidFill>
                  <a:srgbClr val="752B8E"/>
                </a:solidFill>
                <a:latin typeface="Calibri"/>
                <a:cs typeface="Calibri"/>
              </a:rPr>
              <a:t>MOTS</a:t>
            </a:r>
            <a:r>
              <a:rPr lang="fr-FR" sz="700" b="1" spc="45" dirty="0">
                <a:solidFill>
                  <a:srgbClr val="752B8E"/>
                </a:solidFill>
                <a:latin typeface="Calibri"/>
                <a:cs typeface="Calibri"/>
              </a:rPr>
              <a:t> </a:t>
            </a:r>
            <a:r>
              <a:rPr lang="fr-FR" sz="700" b="1" dirty="0">
                <a:solidFill>
                  <a:srgbClr val="752B8E"/>
                </a:solidFill>
                <a:latin typeface="Calibri"/>
                <a:cs typeface="Calibri"/>
              </a:rPr>
              <a:t>DE</a:t>
            </a:r>
            <a:r>
              <a:rPr lang="fr-FR" sz="700" b="1" spc="45" dirty="0">
                <a:solidFill>
                  <a:srgbClr val="752B8E"/>
                </a:solidFill>
                <a:latin typeface="Calibri"/>
                <a:cs typeface="Calibri"/>
              </a:rPr>
              <a:t> </a:t>
            </a:r>
            <a:r>
              <a:rPr lang="fr-FR" sz="700" b="1" spc="-10" dirty="0">
                <a:solidFill>
                  <a:srgbClr val="752B8E"/>
                </a:solidFill>
                <a:latin typeface="Calibri"/>
                <a:cs typeface="Calibri"/>
              </a:rPr>
              <a:t>PASSE</a:t>
            </a:r>
            <a:endParaRPr lang="fr-FR" sz="700" b="1" dirty="0">
              <a:latin typeface="Calibri"/>
              <a:cs typeface="Calibri"/>
            </a:endParaRPr>
          </a:p>
        </p:txBody>
      </p:sp>
      <p:sp>
        <p:nvSpPr>
          <p:cNvPr id="28" name="object 28"/>
          <p:cNvSpPr txBox="1"/>
          <p:nvPr/>
        </p:nvSpPr>
        <p:spPr>
          <a:xfrm>
            <a:off x="4371175" y="5673530"/>
            <a:ext cx="941117"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UNIQUES</a:t>
            </a:r>
            <a:r>
              <a:rPr lang="fr-FR" sz="700" b="1" spc="105" dirty="0">
                <a:solidFill>
                  <a:srgbClr val="752B8E"/>
                </a:solidFill>
                <a:latin typeface="Calibri"/>
                <a:cs typeface="Calibri"/>
              </a:rPr>
              <a:t> </a:t>
            </a:r>
            <a:r>
              <a:rPr lang="fr-FR" sz="700" b="1" dirty="0">
                <a:solidFill>
                  <a:srgbClr val="752B8E"/>
                </a:solidFill>
                <a:latin typeface="Calibri"/>
                <a:cs typeface="Calibri"/>
              </a:rPr>
              <a:t>ET</a:t>
            </a:r>
            <a:r>
              <a:rPr lang="fr-FR" sz="700" b="1" spc="105" dirty="0">
                <a:solidFill>
                  <a:srgbClr val="752B8E"/>
                </a:solidFill>
                <a:latin typeface="Calibri"/>
                <a:cs typeface="Calibri"/>
              </a:rPr>
              <a:t> </a:t>
            </a:r>
            <a:r>
              <a:rPr lang="fr-FR" sz="700" b="1" spc="60" dirty="0">
                <a:solidFill>
                  <a:srgbClr val="752B8E"/>
                </a:solidFill>
                <a:latin typeface="Calibri"/>
                <a:cs typeface="Calibri"/>
              </a:rPr>
              <a:t>FORTS</a:t>
            </a:r>
            <a:endParaRPr lang="fr-FR" sz="700" b="1" dirty="0">
              <a:latin typeface="Calibri"/>
              <a:cs typeface="Calibri"/>
            </a:endParaRPr>
          </a:p>
        </p:txBody>
      </p:sp>
      <p:sp>
        <p:nvSpPr>
          <p:cNvPr id="29" name="object 29"/>
          <p:cNvSpPr txBox="1"/>
          <p:nvPr/>
        </p:nvSpPr>
        <p:spPr>
          <a:xfrm>
            <a:off x="4371176" y="5336233"/>
            <a:ext cx="1523035"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752B8E"/>
                </a:solidFill>
                <a:latin typeface="Calibri"/>
                <a:cs typeface="Calibri"/>
              </a:rPr>
              <a:t>DES</a:t>
            </a:r>
            <a:r>
              <a:rPr lang="fr-FR" sz="700" b="1" spc="65" dirty="0">
                <a:solidFill>
                  <a:srgbClr val="752B8E"/>
                </a:solidFill>
                <a:latin typeface="Calibri"/>
                <a:cs typeface="Calibri"/>
              </a:rPr>
              <a:t> </a:t>
            </a:r>
            <a:r>
              <a:rPr lang="fr-FR" sz="700" b="1" dirty="0">
                <a:solidFill>
                  <a:srgbClr val="752B8E"/>
                </a:solidFill>
                <a:latin typeface="Calibri"/>
                <a:cs typeface="Calibri"/>
              </a:rPr>
              <a:t>MOTS</a:t>
            </a:r>
            <a:r>
              <a:rPr lang="fr-FR" sz="700" b="1" spc="65" dirty="0">
                <a:solidFill>
                  <a:srgbClr val="752B8E"/>
                </a:solidFill>
                <a:latin typeface="Calibri"/>
                <a:cs typeface="Calibri"/>
              </a:rPr>
              <a:t> </a:t>
            </a:r>
            <a:r>
              <a:rPr lang="fr-FR" sz="700" b="1" dirty="0">
                <a:solidFill>
                  <a:srgbClr val="752B8E"/>
                </a:solidFill>
                <a:latin typeface="Calibri"/>
                <a:cs typeface="Calibri"/>
              </a:rPr>
              <a:t>DE</a:t>
            </a:r>
            <a:r>
              <a:rPr lang="fr-FR" sz="700" b="1" spc="70" dirty="0">
                <a:solidFill>
                  <a:srgbClr val="752B8E"/>
                </a:solidFill>
                <a:latin typeface="Calibri"/>
                <a:cs typeface="Calibri"/>
              </a:rPr>
              <a:t> </a:t>
            </a:r>
            <a:r>
              <a:rPr lang="fr-FR" sz="700" b="1" dirty="0">
                <a:solidFill>
                  <a:srgbClr val="752B8E"/>
                </a:solidFill>
                <a:latin typeface="Calibri"/>
                <a:cs typeface="Calibri"/>
              </a:rPr>
              <a:t>PASSE</a:t>
            </a:r>
            <a:r>
              <a:rPr lang="fr-FR" sz="700" b="1" spc="65" dirty="0">
                <a:solidFill>
                  <a:srgbClr val="752B8E"/>
                </a:solidFill>
                <a:latin typeface="Calibri"/>
                <a:cs typeface="Calibri"/>
              </a:rPr>
              <a:t> </a:t>
            </a:r>
            <a:r>
              <a:rPr lang="fr-FR" sz="700" b="1" spc="-10" dirty="0">
                <a:solidFill>
                  <a:srgbClr val="752B8E"/>
                </a:solidFill>
                <a:latin typeface="Calibri"/>
                <a:cs typeface="Calibri"/>
              </a:rPr>
              <a:t>UNIQUES,</a:t>
            </a:r>
            <a:endParaRPr lang="fr-FR" sz="700" b="1" dirty="0">
              <a:latin typeface="Calibri"/>
              <a:cs typeface="Calibri"/>
            </a:endParaRPr>
          </a:p>
        </p:txBody>
      </p:sp>
      <p:sp>
        <p:nvSpPr>
          <p:cNvPr id="30" name="object 30"/>
          <p:cNvSpPr txBox="1"/>
          <p:nvPr/>
        </p:nvSpPr>
        <p:spPr>
          <a:xfrm>
            <a:off x="4371175" y="5418516"/>
            <a:ext cx="1520523" cy="121187"/>
          </a:xfrm>
          <a:prstGeom prst="rect">
            <a:avLst/>
          </a:prstGeom>
        </p:spPr>
        <p:txBody>
          <a:bodyPr vert="horz" wrap="square" lIns="0" tIns="13335" rIns="0" bIns="0" rtlCol="0">
            <a:spAutoFit/>
          </a:bodyPr>
          <a:lstStyle/>
          <a:p>
            <a:pPr marL="12700">
              <a:lnSpc>
                <a:spcPct val="100000"/>
              </a:lnSpc>
              <a:spcBef>
                <a:spcPts val="105"/>
              </a:spcBef>
            </a:pPr>
            <a:r>
              <a:rPr lang="fr-FR" sz="700" b="1" spc="70" dirty="0">
                <a:solidFill>
                  <a:srgbClr val="752B8E"/>
                </a:solidFill>
                <a:latin typeface="Calibri"/>
                <a:cs typeface="Calibri"/>
              </a:rPr>
              <a:t>FORTS</a:t>
            </a:r>
            <a:r>
              <a:rPr lang="fr-FR" sz="700" b="1" spc="60" dirty="0">
                <a:solidFill>
                  <a:srgbClr val="752B8E"/>
                </a:solidFill>
                <a:latin typeface="Calibri"/>
                <a:cs typeface="Calibri"/>
              </a:rPr>
              <a:t> </a:t>
            </a:r>
            <a:r>
              <a:rPr lang="fr-FR" sz="700" b="1" dirty="0">
                <a:solidFill>
                  <a:srgbClr val="752B8E"/>
                </a:solidFill>
                <a:latin typeface="Calibri"/>
                <a:cs typeface="Calibri"/>
              </a:rPr>
              <a:t>ET</a:t>
            </a:r>
            <a:r>
              <a:rPr lang="fr-FR" sz="700" b="1" spc="60" dirty="0">
                <a:solidFill>
                  <a:srgbClr val="752B8E"/>
                </a:solidFill>
                <a:latin typeface="Calibri"/>
                <a:cs typeface="Calibri"/>
              </a:rPr>
              <a:t> </a:t>
            </a:r>
            <a:r>
              <a:rPr lang="fr-FR" sz="700" b="1" u="sng" dirty="0">
                <a:solidFill>
                  <a:srgbClr val="752B8E"/>
                </a:solidFill>
                <a:uFill>
                  <a:solidFill>
                    <a:srgbClr val="752B8E"/>
                  </a:solidFill>
                </a:uFill>
                <a:latin typeface="Calibri"/>
                <a:cs typeface="Calibri"/>
              </a:rPr>
              <a:t>AVEC</a:t>
            </a:r>
            <a:r>
              <a:rPr lang="fr-FR" sz="700" b="1" u="sng" spc="60" dirty="0">
                <a:solidFill>
                  <a:srgbClr val="752B8E"/>
                </a:solidFill>
                <a:uFill>
                  <a:solidFill>
                    <a:srgbClr val="752B8E"/>
                  </a:solidFill>
                </a:uFill>
                <a:latin typeface="Calibri"/>
                <a:cs typeface="Calibri"/>
              </a:rPr>
              <a:t> </a:t>
            </a:r>
            <a:r>
              <a:rPr lang="fr-FR" sz="700" b="1" u="sng" spc="-10" dirty="0">
                <a:solidFill>
                  <a:srgbClr val="752B8E"/>
                </a:solidFill>
                <a:uFill>
                  <a:solidFill>
                    <a:srgbClr val="752B8E"/>
                  </a:solidFill>
                </a:uFill>
                <a:latin typeface="Calibri"/>
                <a:cs typeface="Calibri"/>
              </a:rPr>
              <a:t>GESTIONNAIRE</a:t>
            </a:r>
            <a:endParaRPr lang="fr-FR" sz="700" b="1" dirty="0">
              <a:latin typeface="Calibri"/>
              <a:cs typeface="Calibri"/>
            </a:endParaRPr>
          </a:p>
        </p:txBody>
      </p:sp>
      <p:sp>
        <p:nvSpPr>
          <p:cNvPr id="31" name="object 31"/>
          <p:cNvSpPr txBox="1"/>
          <p:nvPr/>
        </p:nvSpPr>
        <p:spPr>
          <a:xfrm>
            <a:off x="4371176" y="5006509"/>
            <a:ext cx="1851254" cy="121187"/>
          </a:xfrm>
          <a:prstGeom prst="rect">
            <a:avLst/>
          </a:prstGeom>
        </p:spPr>
        <p:txBody>
          <a:bodyPr vert="horz" wrap="square" lIns="0" tIns="13335" rIns="0" bIns="0" rtlCol="0">
            <a:spAutoFit/>
          </a:bodyPr>
          <a:lstStyle/>
          <a:p>
            <a:pPr marL="12700">
              <a:lnSpc>
                <a:spcPct val="100000"/>
              </a:lnSpc>
              <a:spcBef>
                <a:spcPts val="105"/>
              </a:spcBef>
            </a:pPr>
            <a:r>
              <a:rPr lang="fr-FR" sz="700" b="1" dirty="0">
                <a:solidFill>
                  <a:srgbClr val="0A6868"/>
                </a:solidFill>
                <a:latin typeface="Calibri"/>
                <a:cs typeface="Calibri"/>
              </a:rPr>
              <a:t>DES</a:t>
            </a:r>
            <a:r>
              <a:rPr lang="fr-FR" sz="700" b="1" spc="85" dirty="0">
                <a:solidFill>
                  <a:srgbClr val="0A6868"/>
                </a:solidFill>
                <a:latin typeface="Calibri"/>
                <a:cs typeface="Calibri"/>
              </a:rPr>
              <a:t> </a:t>
            </a:r>
            <a:r>
              <a:rPr lang="fr-FR" sz="700" b="1" dirty="0">
                <a:solidFill>
                  <a:srgbClr val="0A6868"/>
                </a:solidFill>
                <a:latin typeface="Calibri"/>
                <a:cs typeface="Calibri"/>
              </a:rPr>
              <a:t>MOTS</a:t>
            </a:r>
            <a:r>
              <a:rPr lang="fr-FR" sz="700" b="1" spc="85" dirty="0">
                <a:solidFill>
                  <a:srgbClr val="0A6868"/>
                </a:solidFill>
                <a:latin typeface="Calibri"/>
                <a:cs typeface="Calibri"/>
              </a:rPr>
              <a:t> </a:t>
            </a:r>
            <a:r>
              <a:rPr lang="fr-FR" sz="700" b="1" dirty="0">
                <a:solidFill>
                  <a:srgbClr val="0A6868"/>
                </a:solidFill>
                <a:latin typeface="Calibri"/>
                <a:cs typeface="Calibri"/>
              </a:rPr>
              <a:t>DE</a:t>
            </a:r>
            <a:r>
              <a:rPr lang="fr-FR" sz="700" b="1" spc="85" dirty="0">
                <a:solidFill>
                  <a:srgbClr val="0A6868"/>
                </a:solidFill>
                <a:latin typeface="Calibri"/>
                <a:cs typeface="Calibri"/>
              </a:rPr>
              <a:t> </a:t>
            </a:r>
            <a:r>
              <a:rPr lang="fr-FR" sz="700" b="1" dirty="0">
                <a:solidFill>
                  <a:srgbClr val="0A6868"/>
                </a:solidFill>
                <a:latin typeface="Calibri"/>
                <a:cs typeface="Calibri"/>
              </a:rPr>
              <a:t>PASSE</a:t>
            </a:r>
            <a:r>
              <a:rPr lang="fr-FR" sz="700" b="1" spc="85" dirty="0">
                <a:solidFill>
                  <a:srgbClr val="0A6868"/>
                </a:solidFill>
                <a:latin typeface="Calibri"/>
                <a:cs typeface="Calibri"/>
              </a:rPr>
              <a:t> </a:t>
            </a:r>
            <a:r>
              <a:rPr lang="fr-FR" sz="700" b="1" dirty="0">
                <a:solidFill>
                  <a:srgbClr val="0A6868"/>
                </a:solidFill>
                <a:latin typeface="Calibri"/>
                <a:cs typeface="Calibri"/>
              </a:rPr>
              <a:t>UNIQUES,</a:t>
            </a:r>
            <a:r>
              <a:rPr lang="fr-FR" sz="700" b="1" spc="90" dirty="0">
                <a:solidFill>
                  <a:srgbClr val="0A6868"/>
                </a:solidFill>
                <a:latin typeface="Calibri"/>
                <a:cs typeface="Calibri"/>
              </a:rPr>
              <a:t> </a:t>
            </a:r>
            <a:r>
              <a:rPr lang="fr-FR" sz="700" b="1" spc="60" dirty="0">
                <a:solidFill>
                  <a:srgbClr val="0A6868"/>
                </a:solidFill>
                <a:latin typeface="Calibri"/>
                <a:cs typeface="Calibri"/>
              </a:rPr>
              <a:t>FORTS</a:t>
            </a:r>
            <a:endParaRPr lang="fr-FR" sz="700" b="1" dirty="0">
              <a:latin typeface="Calibri"/>
              <a:cs typeface="Calibri"/>
            </a:endParaRPr>
          </a:p>
        </p:txBody>
      </p:sp>
      <p:sp>
        <p:nvSpPr>
          <p:cNvPr id="32" name="object 32"/>
          <p:cNvSpPr txBox="1"/>
          <p:nvPr/>
        </p:nvSpPr>
        <p:spPr>
          <a:xfrm>
            <a:off x="4371176" y="5088792"/>
            <a:ext cx="1685470" cy="121187"/>
          </a:xfrm>
          <a:prstGeom prst="rect">
            <a:avLst/>
          </a:prstGeom>
        </p:spPr>
        <p:txBody>
          <a:bodyPr vert="horz" wrap="square" lIns="0" tIns="13335" rIns="0" bIns="0" rtlCol="0">
            <a:spAutoFit/>
          </a:bodyPr>
          <a:lstStyle/>
          <a:p>
            <a:pPr marL="12065">
              <a:lnSpc>
                <a:spcPct val="100000"/>
              </a:lnSpc>
              <a:spcBef>
                <a:spcPts val="105"/>
              </a:spcBef>
              <a:tabLst>
                <a:tab pos="71755" algn="l"/>
              </a:tabLst>
            </a:pPr>
            <a:r>
              <a:rPr lang="fr-FR" sz="700" b="1" u="sng" dirty="0">
                <a:solidFill>
                  <a:srgbClr val="0A6868"/>
                </a:solidFill>
                <a:uFill>
                  <a:solidFill>
                    <a:srgbClr val="0A6868"/>
                  </a:solidFill>
                </a:uFill>
                <a:latin typeface="Calibri"/>
                <a:cs typeface="Calibri"/>
              </a:rPr>
              <a:t>+ UNE</a:t>
            </a:r>
            <a:r>
              <a:rPr lang="fr-FR" sz="700" b="1" u="sng" spc="225"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AUTHENTIFICATION</a:t>
            </a:r>
            <a:r>
              <a:rPr lang="fr-FR" sz="700" b="1" u="sng" spc="229"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VIA</a:t>
            </a:r>
            <a:r>
              <a:rPr lang="fr-FR" sz="700" b="1" u="sng" spc="229" dirty="0">
                <a:solidFill>
                  <a:srgbClr val="0A6868"/>
                </a:solidFill>
                <a:uFill>
                  <a:solidFill>
                    <a:srgbClr val="0A6868"/>
                  </a:solidFill>
                </a:uFill>
                <a:latin typeface="Calibri"/>
                <a:cs typeface="Calibri"/>
              </a:rPr>
              <a:t> </a:t>
            </a:r>
            <a:r>
              <a:rPr lang="fr-FR" sz="700" b="1" u="sng" spc="-25" dirty="0">
                <a:solidFill>
                  <a:srgbClr val="0A6868"/>
                </a:solidFill>
                <a:uFill>
                  <a:solidFill>
                    <a:srgbClr val="0A6868"/>
                  </a:solidFill>
                </a:uFill>
                <a:latin typeface="Calibri"/>
                <a:cs typeface="Calibri"/>
              </a:rPr>
              <a:t>SMS</a:t>
            </a:r>
            <a:endParaRPr lang="fr-FR" sz="700" b="1" dirty="0">
              <a:latin typeface="Calibri"/>
              <a:cs typeface="Calibri"/>
            </a:endParaRPr>
          </a:p>
        </p:txBody>
      </p:sp>
      <p:sp>
        <p:nvSpPr>
          <p:cNvPr id="33" name="object 33"/>
          <p:cNvSpPr txBox="1"/>
          <p:nvPr/>
        </p:nvSpPr>
        <p:spPr>
          <a:xfrm>
            <a:off x="4357867" y="4457651"/>
            <a:ext cx="1519505" cy="326180"/>
          </a:xfrm>
          <a:prstGeom prst="rect">
            <a:avLst/>
          </a:prstGeom>
        </p:spPr>
        <p:txBody>
          <a:bodyPr vert="horz" wrap="square" lIns="0" tIns="12700" rIns="0" bIns="0" rtlCol="0">
            <a:spAutoFit/>
          </a:bodyPr>
          <a:lstStyle/>
          <a:p>
            <a:pPr marL="12700" marR="5080">
              <a:lnSpc>
                <a:spcPct val="148800"/>
              </a:lnSpc>
              <a:spcBef>
                <a:spcPts val="100"/>
              </a:spcBef>
            </a:pPr>
            <a:r>
              <a:rPr lang="fr-FR" sz="700" b="1" dirty="0">
                <a:solidFill>
                  <a:srgbClr val="FFB542"/>
                </a:solidFill>
                <a:latin typeface="Calibri"/>
                <a:cs typeface="Calibri"/>
              </a:rPr>
              <a:t>APPAREIL</a:t>
            </a:r>
            <a:r>
              <a:rPr lang="fr-FR" sz="700" b="1" spc="140" dirty="0">
                <a:solidFill>
                  <a:srgbClr val="FFB542"/>
                </a:solidFill>
                <a:latin typeface="Calibri"/>
                <a:cs typeface="Calibri"/>
              </a:rPr>
              <a:t> </a:t>
            </a:r>
            <a:r>
              <a:rPr lang="fr-FR" sz="700" b="1" spc="-80" dirty="0">
                <a:solidFill>
                  <a:srgbClr val="FFB542"/>
                </a:solidFill>
                <a:latin typeface="Calibri"/>
                <a:cs typeface="Calibri"/>
              </a:rPr>
              <a:t>+</a:t>
            </a:r>
            <a:r>
              <a:rPr lang="fr-FR" sz="700" b="1" spc="145" dirty="0">
                <a:solidFill>
                  <a:srgbClr val="FFB542"/>
                </a:solidFill>
                <a:latin typeface="Calibri"/>
                <a:cs typeface="Calibri"/>
              </a:rPr>
              <a:t> </a:t>
            </a:r>
            <a:r>
              <a:rPr lang="fr-FR" sz="700" b="1" dirty="0">
                <a:solidFill>
                  <a:srgbClr val="FFB542"/>
                </a:solidFill>
                <a:latin typeface="Calibri"/>
                <a:cs typeface="Calibri"/>
              </a:rPr>
              <a:t>(CODE</a:t>
            </a:r>
            <a:r>
              <a:rPr lang="fr-FR" sz="700" b="1" spc="140" dirty="0">
                <a:solidFill>
                  <a:srgbClr val="FFB542"/>
                </a:solidFill>
                <a:latin typeface="Calibri"/>
                <a:cs typeface="Calibri"/>
              </a:rPr>
              <a:t> </a:t>
            </a:r>
            <a:r>
              <a:rPr lang="fr-FR" sz="700" b="1" spc="-10" dirty="0">
                <a:solidFill>
                  <a:srgbClr val="FFB542"/>
                </a:solidFill>
                <a:latin typeface="Calibri"/>
                <a:cs typeface="Calibri"/>
              </a:rPr>
              <a:t>PIN/BIOMÉTRIE)</a:t>
            </a:r>
            <a:r>
              <a:rPr lang="fr-FR" sz="700" b="1" spc="500" dirty="0">
                <a:solidFill>
                  <a:srgbClr val="FFB542"/>
                </a:solidFill>
                <a:latin typeface="Calibri"/>
                <a:cs typeface="Calibri"/>
              </a:rPr>
              <a:t> </a:t>
            </a:r>
            <a:r>
              <a:rPr lang="fr-FR" sz="700" b="1" dirty="0">
                <a:solidFill>
                  <a:srgbClr val="0A6868"/>
                </a:solidFill>
                <a:latin typeface="Calibri"/>
                <a:cs typeface="Calibri"/>
              </a:rPr>
              <a:t>DES</a:t>
            </a:r>
            <a:r>
              <a:rPr lang="fr-FR" sz="700" b="1" spc="85" dirty="0">
                <a:solidFill>
                  <a:srgbClr val="0A6868"/>
                </a:solidFill>
                <a:latin typeface="Calibri"/>
                <a:cs typeface="Calibri"/>
              </a:rPr>
              <a:t> </a:t>
            </a:r>
            <a:r>
              <a:rPr lang="fr-FR" sz="700" b="1" dirty="0">
                <a:solidFill>
                  <a:srgbClr val="0A6868"/>
                </a:solidFill>
                <a:latin typeface="Calibri"/>
                <a:cs typeface="Calibri"/>
              </a:rPr>
              <a:t>MOTS</a:t>
            </a:r>
            <a:r>
              <a:rPr lang="fr-FR" sz="700" b="1" spc="85" dirty="0">
                <a:solidFill>
                  <a:srgbClr val="0A6868"/>
                </a:solidFill>
                <a:latin typeface="Calibri"/>
                <a:cs typeface="Calibri"/>
              </a:rPr>
              <a:t> </a:t>
            </a:r>
            <a:r>
              <a:rPr lang="fr-FR" sz="700" b="1" dirty="0">
                <a:solidFill>
                  <a:srgbClr val="0A6868"/>
                </a:solidFill>
                <a:latin typeface="Calibri"/>
                <a:cs typeface="Calibri"/>
              </a:rPr>
              <a:t>DE</a:t>
            </a:r>
            <a:r>
              <a:rPr lang="fr-FR" sz="700" b="1" spc="85" dirty="0">
                <a:solidFill>
                  <a:srgbClr val="0A6868"/>
                </a:solidFill>
                <a:latin typeface="Calibri"/>
                <a:cs typeface="Calibri"/>
              </a:rPr>
              <a:t> </a:t>
            </a:r>
            <a:r>
              <a:rPr lang="fr-FR" sz="700" b="1" dirty="0">
                <a:solidFill>
                  <a:srgbClr val="0A6868"/>
                </a:solidFill>
                <a:latin typeface="Calibri"/>
                <a:cs typeface="Calibri"/>
              </a:rPr>
              <a:t>PASSE</a:t>
            </a:r>
            <a:r>
              <a:rPr lang="fr-FR" sz="700" b="1" spc="85" dirty="0">
                <a:solidFill>
                  <a:srgbClr val="0A6868"/>
                </a:solidFill>
                <a:latin typeface="Calibri"/>
                <a:cs typeface="Calibri"/>
              </a:rPr>
              <a:t> </a:t>
            </a:r>
            <a:r>
              <a:rPr lang="fr-FR" sz="700" b="1" dirty="0">
                <a:solidFill>
                  <a:srgbClr val="0A6868"/>
                </a:solidFill>
                <a:latin typeface="Calibri"/>
                <a:cs typeface="Calibri"/>
              </a:rPr>
              <a:t>UNIQUES,</a:t>
            </a:r>
            <a:r>
              <a:rPr lang="fr-FR" sz="700" b="1" spc="90" dirty="0">
                <a:solidFill>
                  <a:srgbClr val="0A6868"/>
                </a:solidFill>
                <a:latin typeface="Calibri"/>
                <a:cs typeface="Calibri"/>
              </a:rPr>
              <a:t> </a:t>
            </a:r>
            <a:r>
              <a:rPr lang="fr-FR" sz="700" b="1" spc="60" dirty="0">
                <a:solidFill>
                  <a:srgbClr val="0A6868"/>
                </a:solidFill>
                <a:latin typeface="Calibri"/>
                <a:cs typeface="Calibri"/>
              </a:rPr>
              <a:t>FORTS</a:t>
            </a:r>
            <a:endParaRPr lang="fr-FR" sz="700" b="1" dirty="0">
              <a:latin typeface="Calibri"/>
              <a:cs typeface="Calibri"/>
            </a:endParaRPr>
          </a:p>
        </p:txBody>
      </p:sp>
      <p:sp>
        <p:nvSpPr>
          <p:cNvPr id="34" name="object 34"/>
          <p:cNvSpPr txBox="1"/>
          <p:nvPr/>
        </p:nvSpPr>
        <p:spPr>
          <a:xfrm>
            <a:off x="4371175" y="4747273"/>
            <a:ext cx="1721473" cy="121187"/>
          </a:xfrm>
          <a:prstGeom prst="rect">
            <a:avLst/>
          </a:prstGeom>
        </p:spPr>
        <p:txBody>
          <a:bodyPr vert="horz" wrap="square" lIns="0" tIns="13335" rIns="0" bIns="0" rtlCol="0">
            <a:spAutoFit/>
          </a:bodyPr>
          <a:lstStyle/>
          <a:p>
            <a:pPr marL="12065">
              <a:lnSpc>
                <a:spcPct val="100000"/>
              </a:lnSpc>
              <a:spcBef>
                <a:spcPts val="105"/>
              </a:spcBef>
              <a:tabLst>
                <a:tab pos="71755" algn="l"/>
              </a:tabLst>
            </a:pPr>
            <a:r>
              <a:rPr lang="fr-FR" sz="700" b="1" u="sng" dirty="0">
                <a:solidFill>
                  <a:srgbClr val="0A6868"/>
                </a:solidFill>
                <a:uFill>
                  <a:solidFill>
                    <a:srgbClr val="0A6868"/>
                  </a:solidFill>
                </a:uFill>
                <a:latin typeface="Calibri"/>
                <a:cs typeface="Calibri"/>
              </a:rPr>
              <a:t>+ UNE</a:t>
            </a:r>
            <a:r>
              <a:rPr lang="fr-FR" sz="700" b="1" u="sng" spc="105"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AUTHENT.</a:t>
            </a:r>
            <a:r>
              <a:rPr lang="fr-FR" sz="700" b="1" u="sng" spc="110" dirty="0">
                <a:solidFill>
                  <a:srgbClr val="0A6868"/>
                </a:solidFill>
                <a:uFill>
                  <a:solidFill>
                    <a:srgbClr val="0A6868"/>
                  </a:solidFill>
                </a:uFill>
                <a:latin typeface="Calibri"/>
                <a:cs typeface="Calibri"/>
              </a:rPr>
              <a:t> </a:t>
            </a:r>
            <a:r>
              <a:rPr lang="fr-FR" sz="700" b="1" u="sng" dirty="0">
                <a:solidFill>
                  <a:srgbClr val="0A6868"/>
                </a:solidFill>
                <a:uFill>
                  <a:solidFill>
                    <a:srgbClr val="0A6868"/>
                  </a:solidFill>
                </a:uFill>
                <a:latin typeface="Calibri"/>
                <a:cs typeface="Calibri"/>
              </a:rPr>
              <a:t>VIA</a:t>
            </a:r>
            <a:r>
              <a:rPr lang="fr-FR" sz="700" b="1" u="sng" spc="110" dirty="0">
                <a:solidFill>
                  <a:srgbClr val="0A6868"/>
                </a:solidFill>
                <a:uFill>
                  <a:solidFill>
                    <a:srgbClr val="0A6868"/>
                  </a:solidFill>
                </a:uFill>
                <a:latin typeface="Calibri"/>
                <a:cs typeface="Calibri"/>
              </a:rPr>
              <a:t> </a:t>
            </a:r>
            <a:r>
              <a:rPr lang="fr-FR" sz="700" b="1" u="sng" spc="-10" dirty="0">
                <a:solidFill>
                  <a:srgbClr val="0A6868"/>
                </a:solidFill>
                <a:uFill>
                  <a:solidFill>
                    <a:srgbClr val="0A6868"/>
                  </a:solidFill>
                </a:uFill>
                <a:latin typeface="Calibri"/>
                <a:cs typeface="Calibri"/>
              </a:rPr>
              <a:t>APPLICATION</a:t>
            </a:r>
            <a:r>
              <a:rPr lang="fr-FR" sz="700" b="1" u="sng" spc="500" dirty="0">
                <a:solidFill>
                  <a:srgbClr val="0A6868"/>
                </a:solidFill>
                <a:uFill>
                  <a:solidFill>
                    <a:srgbClr val="0A6868"/>
                  </a:solidFill>
                </a:uFill>
                <a:latin typeface="Calibri"/>
                <a:cs typeface="Calibri"/>
              </a:rPr>
              <a:t> </a:t>
            </a:r>
            <a:endParaRPr lang="fr-FR" sz="700" b="1" dirty="0">
              <a:latin typeface="Calibri"/>
              <a:cs typeface="Calibri"/>
            </a:endParaRPr>
          </a:p>
        </p:txBody>
      </p:sp>
      <p:sp>
        <p:nvSpPr>
          <p:cNvPr id="35" name="object 35"/>
          <p:cNvSpPr txBox="1"/>
          <p:nvPr/>
        </p:nvSpPr>
        <p:spPr>
          <a:xfrm>
            <a:off x="5693076" y="5666250"/>
            <a:ext cx="566847" cy="226280"/>
          </a:xfrm>
          <a:prstGeom prst="rect">
            <a:avLst/>
          </a:prstGeom>
        </p:spPr>
        <p:txBody>
          <a:bodyPr vert="horz" wrap="square" lIns="0" tIns="50165" rIns="0" bIns="0" rtlCol="0">
            <a:spAutoFit/>
          </a:bodyPr>
          <a:lstStyle/>
          <a:p>
            <a:pPr marL="12700" marR="5080">
              <a:lnSpc>
                <a:spcPct val="78300"/>
              </a:lnSpc>
              <a:spcBef>
                <a:spcPts val="395"/>
              </a:spcBef>
            </a:pPr>
            <a:r>
              <a:rPr lang="fr-FR" sz="700" b="1" spc="85" dirty="0">
                <a:solidFill>
                  <a:srgbClr val="878787"/>
                </a:solidFill>
                <a:latin typeface="Calibri"/>
                <a:cs typeface="Calibri"/>
              </a:rPr>
              <a:t>AUTRES </a:t>
            </a:r>
            <a:r>
              <a:rPr lang="fr-FR" sz="700" b="1" spc="60" dirty="0">
                <a:solidFill>
                  <a:srgbClr val="878787"/>
                </a:solidFill>
                <a:latin typeface="Calibri"/>
                <a:cs typeface="Calibri"/>
              </a:rPr>
              <a:t>SITES</a:t>
            </a:r>
            <a:endParaRPr lang="fr-FR" sz="700" b="1" dirty="0">
              <a:latin typeface="Calibri"/>
              <a:cs typeface="Calibri"/>
            </a:endParaRPr>
          </a:p>
        </p:txBody>
      </p:sp>
      <p:sp>
        <p:nvSpPr>
          <p:cNvPr id="36" name="object 36"/>
          <p:cNvSpPr txBox="1"/>
          <p:nvPr/>
        </p:nvSpPr>
        <p:spPr>
          <a:xfrm>
            <a:off x="5926889" y="4440424"/>
            <a:ext cx="603656" cy="473399"/>
          </a:xfrm>
          <a:prstGeom prst="rect">
            <a:avLst/>
          </a:prstGeom>
        </p:spPr>
        <p:txBody>
          <a:bodyPr vert="horz" wrap="square" lIns="0" tIns="50165" rIns="0" bIns="0" rtlCol="0">
            <a:spAutoFit/>
          </a:bodyPr>
          <a:lstStyle/>
          <a:p>
            <a:pPr marL="12700" marR="5080">
              <a:lnSpc>
                <a:spcPct val="78300"/>
              </a:lnSpc>
              <a:spcBef>
                <a:spcPts val="395"/>
              </a:spcBef>
            </a:pPr>
            <a:r>
              <a:rPr lang="fr-FR" sz="700" b="1" dirty="0">
                <a:solidFill>
                  <a:srgbClr val="878787"/>
                </a:solidFill>
                <a:latin typeface="Calibri"/>
                <a:cs typeface="Calibri"/>
              </a:rPr>
              <a:t>BOÎTE</a:t>
            </a:r>
            <a:r>
              <a:rPr lang="fr-FR" sz="700" b="1" spc="170" dirty="0">
                <a:solidFill>
                  <a:srgbClr val="878787"/>
                </a:solidFill>
                <a:latin typeface="Calibri"/>
                <a:cs typeface="Calibri"/>
              </a:rPr>
              <a:t> </a:t>
            </a:r>
            <a:r>
              <a:rPr lang="fr-FR" sz="700" b="1" spc="-10" dirty="0">
                <a:solidFill>
                  <a:srgbClr val="878787"/>
                </a:solidFill>
                <a:latin typeface="Calibri"/>
                <a:cs typeface="Calibri"/>
              </a:rPr>
              <a:t>MAIL, </a:t>
            </a:r>
            <a:r>
              <a:rPr lang="fr-FR" sz="700" b="1" spc="65" dirty="0">
                <a:solidFill>
                  <a:srgbClr val="878787"/>
                </a:solidFill>
                <a:latin typeface="Calibri"/>
                <a:cs typeface="Calibri"/>
              </a:rPr>
              <a:t>RÉSEAUX </a:t>
            </a:r>
            <a:r>
              <a:rPr lang="fr-FR" sz="700" b="1" spc="75" dirty="0">
                <a:solidFill>
                  <a:srgbClr val="878787"/>
                </a:solidFill>
                <a:latin typeface="Calibri"/>
                <a:cs typeface="Calibri"/>
              </a:rPr>
              <a:t>SOCIAUX</a:t>
            </a:r>
            <a:r>
              <a:rPr lang="fr-FR" sz="700" b="1" spc="500" dirty="0">
                <a:solidFill>
                  <a:srgbClr val="878787"/>
                </a:solidFill>
                <a:latin typeface="Calibri"/>
                <a:cs typeface="Calibri"/>
              </a:rPr>
              <a:t> </a:t>
            </a:r>
            <a:r>
              <a:rPr lang="fr-FR" sz="700" b="1" spc="70" dirty="0">
                <a:solidFill>
                  <a:srgbClr val="878787"/>
                </a:solidFill>
                <a:latin typeface="Calibri"/>
                <a:cs typeface="Calibri"/>
              </a:rPr>
              <a:t>ET</a:t>
            </a:r>
            <a:r>
              <a:rPr lang="fr-FR" sz="700" b="1" spc="-15" dirty="0">
                <a:solidFill>
                  <a:srgbClr val="878787"/>
                </a:solidFill>
                <a:latin typeface="Calibri"/>
                <a:cs typeface="Calibri"/>
              </a:rPr>
              <a:t> </a:t>
            </a:r>
            <a:r>
              <a:rPr lang="fr-FR" sz="700" b="1" spc="-10" dirty="0">
                <a:solidFill>
                  <a:srgbClr val="878787"/>
                </a:solidFill>
                <a:latin typeface="Calibri"/>
                <a:cs typeface="Calibri"/>
              </a:rPr>
              <a:t>COMPTE </a:t>
            </a:r>
            <a:r>
              <a:rPr lang="fr-FR" sz="700" b="1" spc="65" dirty="0">
                <a:solidFill>
                  <a:srgbClr val="878787"/>
                </a:solidFill>
                <a:latin typeface="Calibri"/>
                <a:cs typeface="Calibri"/>
              </a:rPr>
              <a:t>BANCAIRE</a:t>
            </a:r>
            <a:endParaRPr lang="fr-FR" sz="700" b="1" dirty="0">
              <a:latin typeface="Calibri"/>
              <a:cs typeface="Calibri"/>
            </a:endParaRPr>
          </a:p>
        </p:txBody>
      </p:sp>
      <p:grpSp>
        <p:nvGrpSpPr>
          <p:cNvPr id="37" name="object 37"/>
          <p:cNvGrpSpPr/>
          <p:nvPr/>
        </p:nvGrpSpPr>
        <p:grpSpPr>
          <a:xfrm>
            <a:off x="1585642" y="3710992"/>
            <a:ext cx="10368915" cy="6809105"/>
            <a:chOff x="1585642" y="3710992"/>
            <a:chExt cx="10368915" cy="6809105"/>
          </a:xfrm>
        </p:grpSpPr>
        <p:sp>
          <p:nvSpPr>
            <p:cNvPr id="38" name="object 38"/>
            <p:cNvSpPr/>
            <p:nvPr/>
          </p:nvSpPr>
          <p:spPr>
            <a:xfrm>
              <a:off x="5584546" y="5355974"/>
              <a:ext cx="43180" cy="963294"/>
            </a:xfrm>
            <a:custGeom>
              <a:avLst/>
              <a:gdLst/>
              <a:ahLst/>
              <a:cxnLst/>
              <a:rect l="l" t="t" r="r" b="b"/>
              <a:pathLst>
                <a:path w="43179" h="963295">
                  <a:moveTo>
                    <a:pt x="0" y="0"/>
                  </a:moveTo>
                  <a:lnTo>
                    <a:pt x="26087" y="0"/>
                  </a:lnTo>
                  <a:lnTo>
                    <a:pt x="35314" y="0"/>
                  </a:lnTo>
                  <a:lnTo>
                    <a:pt x="42792" y="7373"/>
                  </a:lnTo>
                  <a:lnTo>
                    <a:pt x="42792" y="16459"/>
                  </a:lnTo>
                  <a:lnTo>
                    <a:pt x="42792" y="946840"/>
                  </a:lnTo>
                  <a:lnTo>
                    <a:pt x="42792" y="955929"/>
                  </a:lnTo>
                  <a:lnTo>
                    <a:pt x="35314" y="963300"/>
                  </a:lnTo>
                  <a:lnTo>
                    <a:pt x="26087" y="963300"/>
                  </a:lnTo>
                  <a:lnTo>
                    <a:pt x="0" y="963300"/>
                  </a:lnTo>
                </a:path>
              </a:pathLst>
            </a:custGeom>
            <a:ln w="13920">
              <a:solidFill>
                <a:srgbClr val="878787"/>
              </a:solidFill>
            </a:ln>
          </p:spPr>
          <p:txBody>
            <a:bodyPr wrap="square" lIns="0" tIns="0" rIns="0" bIns="0" rtlCol="0"/>
            <a:lstStyle/>
            <a:p>
              <a:endParaRPr dirty="0"/>
            </a:p>
          </p:txBody>
        </p:sp>
        <p:sp>
          <p:nvSpPr>
            <p:cNvPr id="39" name="object 39"/>
            <p:cNvSpPr/>
            <p:nvPr/>
          </p:nvSpPr>
          <p:spPr>
            <a:xfrm>
              <a:off x="5833365" y="4322721"/>
              <a:ext cx="43180" cy="961390"/>
            </a:xfrm>
            <a:custGeom>
              <a:avLst/>
              <a:gdLst/>
              <a:ahLst/>
              <a:cxnLst/>
              <a:rect l="l" t="t" r="r" b="b"/>
              <a:pathLst>
                <a:path w="43179" h="961389">
                  <a:moveTo>
                    <a:pt x="0" y="0"/>
                  </a:moveTo>
                  <a:lnTo>
                    <a:pt x="26087" y="0"/>
                  </a:lnTo>
                  <a:lnTo>
                    <a:pt x="35314" y="0"/>
                  </a:lnTo>
                  <a:lnTo>
                    <a:pt x="42792" y="7373"/>
                  </a:lnTo>
                  <a:lnTo>
                    <a:pt x="42792" y="16459"/>
                  </a:lnTo>
                  <a:lnTo>
                    <a:pt x="42792" y="944868"/>
                  </a:lnTo>
                  <a:lnTo>
                    <a:pt x="42792" y="953956"/>
                  </a:lnTo>
                  <a:lnTo>
                    <a:pt x="35314" y="961327"/>
                  </a:lnTo>
                  <a:lnTo>
                    <a:pt x="26087" y="961327"/>
                  </a:lnTo>
                  <a:lnTo>
                    <a:pt x="0" y="961327"/>
                  </a:lnTo>
                </a:path>
              </a:pathLst>
            </a:custGeom>
            <a:ln w="13920">
              <a:solidFill>
                <a:srgbClr val="878787"/>
              </a:solidFill>
            </a:ln>
          </p:spPr>
          <p:txBody>
            <a:bodyPr wrap="square" lIns="0" tIns="0" rIns="0" bIns="0" rtlCol="0"/>
            <a:lstStyle/>
            <a:p>
              <a:endParaRPr dirty="0"/>
            </a:p>
          </p:txBody>
        </p:sp>
        <p:sp>
          <p:nvSpPr>
            <p:cNvPr id="40" name="object 40"/>
            <p:cNvSpPr/>
            <p:nvPr/>
          </p:nvSpPr>
          <p:spPr>
            <a:xfrm>
              <a:off x="1921428" y="3963667"/>
              <a:ext cx="2382520" cy="27940"/>
            </a:xfrm>
            <a:custGeom>
              <a:avLst/>
              <a:gdLst/>
              <a:ahLst/>
              <a:cxnLst/>
              <a:rect l="l" t="t" r="r" b="b"/>
              <a:pathLst>
                <a:path w="2382520" h="27939">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41" name="object 41"/>
            <p:cNvPicPr/>
            <p:nvPr/>
          </p:nvPicPr>
          <p:blipFill>
            <a:blip r:embed="rId3" cstate="print"/>
            <a:stretch>
              <a:fillRect/>
            </a:stretch>
          </p:blipFill>
          <p:spPr>
            <a:xfrm>
              <a:off x="5312314" y="3853428"/>
              <a:ext cx="379506" cy="90800"/>
            </a:xfrm>
            <a:prstGeom prst="rect">
              <a:avLst/>
            </a:prstGeom>
          </p:spPr>
        </p:pic>
        <p:sp>
          <p:nvSpPr>
            <p:cNvPr id="42" name="object 42"/>
            <p:cNvSpPr/>
            <p:nvPr/>
          </p:nvSpPr>
          <p:spPr>
            <a:xfrm>
              <a:off x="4317492" y="3963675"/>
              <a:ext cx="2400300" cy="27940"/>
            </a:xfrm>
            <a:custGeom>
              <a:avLst/>
              <a:gdLst/>
              <a:ahLst/>
              <a:cxnLst/>
              <a:rect l="l" t="t" r="r" b="b"/>
              <a:pathLst>
                <a:path w="2400300" h="27939">
                  <a:moveTo>
                    <a:pt x="2399893" y="6299"/>
                  </a:moveTo>
                  <a:lnTo>
                    <a:pt x="2396858" y="6299"/>
                  </a:lnTo>
                  <a:lnTo>
                    <a:pt x="2396858" y="0"/>
                  </a:lnTo>
                  <a:lnTo>
                    <a:pt x="0" y="0"/>
                  </a:lnTo>
                  <a:lnTo>
                    <a:pt x="0" y="6299"/>
                  </a:lnTo>
                  <a:lnTo>
                    <a:pt x="0" y="21424"/>
                  </a:lnTo>
                  <a:lnTo>
                    <a:pt x="0" y="27736"/>
                  </a:lnTo>
                  <a:lnTo>
                    <a:pt x="2396566" y="27736"/>
                  </a:lnTo>
                  <a:lnTo>
                    <a:pt x="2396566" y="21424"/>
                  </a:lnTo>
                  <a:lnTo>
                    <a:pt x="2399893" y="21424"/>
                  </a:lnTo>
                  <a:lnTo>
                    <a:pt x="2399893" y="6299"/>
                  </a:lnTo>
                  <a:close/>
                </a:path>
              </a:pathLst>
            </a:custGeom>
            <a:solidFill>
              <a:srgbClr val="9BCCC1"/>
            </a:solidFill>
          </p:spPr>
          <p:txBody>
            <a:bodyPr wrap="square" lIns="0" tIns="0" rIns="0" bIns="0" rtlCol="0"/>
            <a:lstStyle/>
            <a:p>
              <a:endParaRPr dirty="0"/>
            </a:p>
          </p:txBody>
        </p:sp>
        <p:sp>
          <p:nvSpPr>
            <p:cNvPr id="43" name="object 43"/>
            <p:cNvSpPr/>
            <p:nvPr/>
          </p:nvSpPr>
          <p:spPr>
            <a:xfrm>
              <a:off x="4306900" y="3963667"/>
              <a:ext cx="27305" cy="27940"/>
            </a:xfrm>
            <a:custGeom>
              <a:avLst/>
              <a:gdLst/>
              <a:ahLst/>
              <a:cxnLst/>
              <a:rect l="l" t="t" r="r" b="b"/>
              <a:pathLst>
                <a:path w="27304" h="27939">
                  <a:moveTo>
                    <a:pt x="27081" y="27434"/>
                  </a:moveTo>
                  <a:lnTo>
                    <a:pt x="6233" y="27434"/>
                  </a:lnTo>
                  <a:lnTo>
                    <a:pt x="0" y="21295"/>
                  </a:lnTo>
                  <a:lnTo>
                    <a:pt x="0" y="6144"/>
                  </a:lnTo>
                  <a:lnTo>
                    <a:pt x="6233" y="0"/>
                  </a:lnTo>
                  <a:lnTo>
                    <a:pt x="27081" y="0"/>
                  </a:lnTo>
                  <a:lnTo>
                    <a:pt x="27081" y="27434"/>
                  </a:lnTo>
                  <a:close/>
                </a:path>
              </a:pathLst>
            </a:custGeom>
            <a:solidFill>
              <a:srgbClr val="F7F2C4"/>
            </a:solidFill>
          </p:spPr>
          <p:txBody>
            <a:bodyPr wrap="square" lIns="0" tIns="0" rIns="0" bIns="0" rtlCol="0"/>
            <a:lstStyle/>
            <a:p>
              <a:endParaRPr dirty="0"/>
            </a:p>
          </p:txBody>
        </p:sp>
        <p:sp>
          <p:nvSpPr>
            <p:cNvPr id="44" name="object 44"/>
            <p:cNvSpPr/>
            <p:nvPr/>
          </p:nvSpPr>
          <p:spPr>
            <a:xfrm>
              <a:off x="4282556" y="3941068"/>
              <a:ext cx="74295" cy="73025"/>
            </a:xfrm>
            <a:custGeom>
              <a:avLst/>
              <a:gdLst/>
              <a:ahLst/>
              <a:cxnLst/>
              <a:rect l="l" t="t" r="r" b="b"/>
              <a:pathLst>
                <a:path w="74295" h="73025">
                  <a:moveTo>
                    <a:pt x="36853" y="72629"/>
                  </a:moveTo>
                  <a:lnTo>
                    <a:pt x="22523" y="69771"/>
                  </a:lnTo>
                  <a:lnTo>
                    <a:pt x="10807" y="61982"/>
                  </a:lnTo>
                  <a:lnTo>
                    <a:pt x="2901" y="50438"/>
                  </a:lnTo>
                  <a:lnTo>
                    <a:pt x="0" y="36317"/>
                  </a:lnTo>
                  <a:lnTo>
                    <a:pt x="2901" y="22195"/>
                  </a:lnTo>
                  <a:lnTo>
                    <a:pt x="10807" y="10650"/>
                  </a:lnTo>
                  <a:lnTo>
                    <a:pt x="22523" y="2858"/>
                  </a:lnTo>
                  <a:lnTo>
                    <a:pt x="36853" y="0"/>
                  </a:lnTo>
                  <a:lnTo>
                    <a:pt x="51185" y="2858"/>
                  </a:lnTo>
                  <a:lnTo>
                    <a:pt x="62902" y="10650"/>
                  </a:lnTo>
                  <a:lnTo>
                    <a:pt x="70809" y="22195"/>
                  </a:lnTo>
                  <a:lnTo>
                    <a:pt x="73710" y="36317"/>
                  </a:lnTo>
                  <a:lnTo>
                    <a:pt x="70809" y="50438"/>
                  </a:lnTo>
                  <a:lnTo>
                    <a:pt x="62902" y="61982"/>
                  </a:lnTo>
                  <a:lnTo>
                    <a:pt x="51185" y="69771"/>
                  </a:lnTo>
                  <a:lnTo>
                    <a:pt x="36853" y="72629"/>
                  </a:lnTo>
                  <a:close/>
                </a:path>
              </a:pathLst>
            </a:custGeom>
            <a:solidFill>
              <a:srgbClr val="E0C1F2"/>
            </a:solidFill>
          </p:spPr>
          <p:txBody>
            <a:bodyPr wrap="square" lIns="0" tIns="0" rIns="0" bIns="0" rtlCol="0"/>
            <a:lstStyle/>
            <a:p>
              <a:endParaRPr dirty="0"/>
            </a:p>
          </p:txBody>
        </p:sp>
        <p:sp>
          <p:nvSpPr>
            <p:cNvPr id="45" name="object 45"/>
            <p:cNvSpPr/>
            <p:nvPr/>
          </p:nvSpPr>
          <p:spPr>
            <a:xfrm>
              <a:off x="4275593" y="3934210"/>
              <a:ext cx="87630" cy="86360"/>
            </a:xfrm>
            <a:custGeom>
              <a:avLst/>
              <a:gdLst/>
              <a:ahLst/>
              <a:cxnLst/>
              <a:rect l="l" t="t" r="r" b="b"/>
              <a:pathLst>
                <a:path w="87629" h="86360">
                  <a:moveTo>
                    <a:pt x="43816" y="86348"/>
                  </a:moveTo>
                  <a:lnTo>
                    <a:pt x="26777" y="82950"/>
                  </a:lnTo>
                  <a:lnTo>
                    <a:pt x="12848" y="73688"/>
                  </a:lnTo>
                  <a:lnTo>
                    <a:pt x="3448" y="59963"/>
                  </a:lnTo>
                  <a:lnTo>
                    <a:pt x="0" y="43175"/>
                  </a:lnTo>
                  <a:lnTo>
                    <a:pt x="3448" y="26386"/>
                  </a:lnTo>
                  <a:lnTo>
                    <a:pt x="12848" y="12660"/>
                  </a:lnTo>
                  <a:lnTo>
                    <a:pt x="26777" y="3398"/>
                  </a:lnTo>
                  <a:lnTo>
                    <a:pt x="43816" y="0"/>
                  </a:lnTo>
                  <a:lnTo>
                    <a:pt x="60856" y="3398"/>
                  </a:lnTo>
                  <a:lnTo>
                    <a:pt x="74785" y="12660"/>
                  </a:lnTo>
                  <a:lnTo>
                    <a:pt x="75508" y="13716"/>
                  </a:lnTo>
                  <a:lnTo>
                    <a:pt x="43816" y="13716"/>
                  </a:lnTo>
                  <a:lnTo>
                    <a:pt x="32179" y="16031"/>
                  </a:lnTo>
                  <a:lnTo>
                    <a:pt x="22677" y="22344"/>
                  </a:lnTo>
                  <a:lnTo>
                    <a:pt x="16272" y="31708"/>
                  </a:lnTo>
                  <a:lnTo>
                    <a:pt x="13923" y="43175"/>
                  </a:lnTo>
                  <a:lnTo>
                    <a:pt x="16272" y="54641"/>
                  </a:lnTo>
                  <a:lnTo>
                    <a:pt x="22677" y="64005"/>
                  </a:lnTo>
                  <a:lnTo>
                    <a:pt x="32179" y="70319"/>
                  </a:lnTo>
                  <a:lnTo>
                    <a:pt x="43816" y="72635"/>
                  </a:lnTo>
                  <a:lnTo>
                    <a:pt x="75506" y="72635"/>
                  </a:lnTo>
                  <a:lnTo>
                    <a:pt x="74785" y="73688"/>
                  </a:lnTo>
                  <a:lnTo>
                    <a:pt x="60856" y="82950"/>
                  </a:lnTo>
                  <a:lnTo>
                    <a:pt x="43816" y="86348"/>
                  </a:lnTo>
                  <a:close/>
                </a:path>
                <a:path w="87629" h="86360">
                  <a:moveTo>
                    <a:pt x="75506" y="72635"/>
                  </a:moveTo>
                  <a:lnTo>
                    <a:pt x="43816" y="72635"/>
                  </a:lnTo>
                  <a:lnTo>
                    <a:pt x="55454" y="70319"/>
                  </a:lnTo>
                  <a:lnTo>
                    <a:pt x="64957" y="64005"/>
                  </a:lnTo>
                  <a:lnTo>
                    <a:pt x="71363" y="54641"/>
                  </a:lnTo>
                  <a:lnTo>
                    <a:pt x="73713" y="43175"/>
                  </a:lnTo>
                  <a:lnTo>
                    <a:pt x="71363" y="31708"/>
                  </a:lnTo>
                  <a:lnTo>
                    <a:pt x="64957" y="22344"/>
                  </a:lnTo>
                  <a:lnTo>
                    <a:pt x="55454" y="16031"/>
                  </a:lnTo>
                  <a:lnTo>
                    <a:pt x="43816" y="13716"/>
                  </a:lnTo>
                  <a:lnTo>
                    <a:pt x="75508" y="13716"/>
                  </a:lnTo>
                  <a:lnTo>
                    <a:pt x="84184" y="26386"/>
                  </a:lnTo>
                  <a:lnTo>
                    <a:pt x="87633" y="43175"/>
                  </a:lnTo>
                  <a:lnTo>
                    <a:pt x="84184" y="59963"/>
                  </a:lnTo>
                  <a:lnTo>
                    <a:pt x="75506" y="72635"/>
                  </a:lnTo>
                  <a:close/>
                </a:path>
              </a:pathLst>
            </a:custGeom>
            <a:solidFill>
              <a:srgbClr val="FFFFFF"/>
            </a:solidFill>
          </p:spPr>
          <p:txBody>
            <a:bodyPr wrap="square" lIns="0" tIns="0" rIns="0" bIns="0" rtlCol="0"/>
            <a:lstStyle/>
            <a:p>
              <a:endParaRPr dirty="0"/>
            </a:p>
          </p:txBody>
        </p:sp>
        <p:pic>
          <p:nvPicPr>
            <p:cNvPr id="46" name="object 46"/>
            <p:cNvPicPr/>
            <p:nvPr/>
          </p:nvPicPr>
          <p:blipFill>
            <a:blip r:embed="rId4" cstate="print"/>
            <a:stretch>
              <a:fillRect/>
            </a:stretch>
          </p:blipFill>
          <p:spPr>
            <a:xfrm>
              <a:off x="1777079" y="3913175"/>
              <a:ext cx="170737" cy="114293"/>
            </a:xfrm>
            <a:prstGeom prst="rect">
              <a:avLst/>
            </a:prstGeom>
          </p:spPr>
        </p:pic>
        <p:sp>
          <p:nvSpPr>
            <p:cNvPr id="47" name="object 47"/>
            <p:cNvSpPr/>
            <p:nvPr/>
          </p:nvSpPr>
          <p:spPr>
            <a:xfrm>
              <a:off x="4235069" y="3913180"/>
              <a:ext cx="170815" cy="114300"/>
            </a:xfrm>
            <a:custGeom>
              <a:avLst/>
              <a:gdLst/>
              <a:ahLst/>
              <a:cxnLst/>
              <a:rect l="l" t="t" r="r" b="b"/>
              <a:pathLst>
                <a:path w="170814" h="114300">
                  <a:moveTo>
                    <a:pt x="170726" y="69608"/>
                  </a:moveTo>
                  <a:lnTo>
                    <a:pt x="169227" y="60845"/>
                  </a:lnTo>
                  <a:lnTo>
                    <a:pt x="164782" y="52641"/>
                  </a:lnTo>
                  <a:lnTo>
                    <a:pt x="157543" y="45161"/>
                  </a:lnTo>
                  <a:lnTo>
                    <a:pt x="147637" y="38557"/>
                  </a:lnTo>
                  <a:lnTo>
                    <a:pt x="147637" y="33743"/>
                  </a:lnTo>
                  <a:lnTo>
                    <a:pt x="110070" y="2565"/>
                  </a:lnTo>
                  <a:lnTo>
                    <a:pt x="85369" y="0"/>
                  </a:lnTo>
                  <a:lnTo>
                    <a:pt x="60655" y="2565"/>
                  </a:lnTo>
                  <a:lnTo>
                    <a:pt x="40919" y="9664"/>
                  </a:lnTo>
                  <a:lnTo>
                    <a:pt x="27851" y="20358"/>
                  </a:lnTo>
                  <a:lnTo>
                    <a:pt x="23114" y="33743"/>
                  </a:lnTo>
                  <a:lnTo>
                    <a:pt x="23114" y="38557"/>
                  </a:lnTo>
                  <a:lnTo>
                    <a:pt x="13195" y="45161"/>
                  </a:lnTo>
                  <a:lnTo>
                    <a:pt x="5943" y="52641"/>
                  </a:lnTo>
                  <a:lnTo>
                    <a:pt x="1511" y="60845"/>
                  </a:lnTo>
                  <a:lnTo>
                    <a:pt x="0" y="69608"/>
                  </a:lnTo>
                  <a:lnTo>
                    <a:pt x="6489" y="87337"/>
                  </a:lnTo>
                  <a:lnTo>
                    <a:pt x="24434" y="101511"/>
                  </a:lnTo>
                  <a:lnTo>
                    <a:pt x="51498" y="110896"/>
                  </a:lnTo>
                  <a:lnTo>
                    <a:pt x="85369" y="114300"/>
                  </a:lnTo>
                  <a:lnTo>
                    <a:pt x="119240" y="110896"/>
                  </a:lnTo>
                  <a:lnTo>
                    <a:pt x="133159" y="106070"/>
                  </a:lnTo>
                  <a:lnTo>
                    <a:pt x="146304" y="101511"/>
                  </a:lnTo>
                  <a:lnTo>
                    <a:pt x="164236" y="87337"/>
                  </a:lnTo>
                  <a:lnTo>
                    <a:pt x="170726" y="69608"/>
                  </a:lnTo>
                  <a:close/>
                </a:path>
              </a:pathLst>
            </a:custGeom>
            <a:solidFill>
              <a:srgbClr val="FFFFFF"/>
            </a:solidFill>
          </p:spPr>
          <p:txBody>
            <a:bodyPr wrap="square" lIns="0" tIns="0" rIns="0" bIns="0" rtlCol="0"/>
            <a:lstStyle/>
            <a:p>
              <a:endParaRPr dirty="0"/>
            </a:p>
          </p:txBody>
        </p:sp>
        <p:sp>
          <p:nvSpPr>
            <p:cNvPr id="48" name="object 48"/>
            <p:cNvSpPr/>
            <p:nvPr/>
          </p:nvSpPr>
          <p:spPr>
            <a:xfrm>
              <a:off x="4243413" y="3956767"/>
              <a:ext cx="154305" cy="62865"/>
            </a:xfrm>
            <a:custGeom>
              <a:avLst/>
              <a:gdLst/>
              <a:ahLst/>
              <a:cxnLst/>
              <a:rect l="l" t="t" r="r" b="b"/>
              <a:pathLst>
                <a:path w="154304" h="62864">
                  <a:moveTo>
                    <a:pt x="153962" y="27673"/>
                  </a:moveTo>
                  <a:lnTo>
                    <a:pt x="153911" y="23901"/>
                  </a:lnTo>
                  <a:lnTo>
                    <a:pt x="153873" y="23660"/>
                  </a:lnTo>
                  <a:lnTo>
                    <a:pt x="151612" y="16916"/>
                  </a:lnTo>
                  <a:lnTo>
                    <a:pt x="146862" y="10655"/>
                  </a:lnTo>
                  <a:lnTo>
                    <a:pt x="139890" y="4978"/>
                  </a:lnTo>
                  <a:lnTo>
                    <a:pt x="130937" y="12"/>
                  </a:lnTo>
                  <a:lnTo>
                    <a:pt x="130937" y="19316"/>
                  </a:lnTo>
                  <a:lnTo>
                    <a:pt x="126695" y="29260"/>
                  </a:lnTo>
                  <a:lnTo>
                    <a:pt x="115150" y="37363"/>
                  </a:lnTo>
                  <a:lnTo>
                    <a:pt x="98005" y="42837"/>
                  </a:lnTo>
                  <a:lnTo>
                    <a:pt x="77025" y="44843"/>
                  </a:lnTo>
                  <a:lnTo>
                    <a:pt x="56032" y="42837"/>
                  </a:lnTo>
                  <a:lnTo>
                    <a:pt x="38900" y="37363"/>
                  </a:lnTo>
                  <a:lnTo>
                    <a:pt x="27355" y="29260"/>
                  </a:lnTo>
                  <a:lnTo>
                    <a:pt x="23114" y="19316"/>
                  </a:lnTo>
                  <a:lnTo>
                    <a:pt x="23114" y="0"/>
                  </a:lnTo>
                  <a:lnTo>
                    <a:pt x="14160" y="4965"/>
                  </a:lnTo>
                  <a:lnTo>
                    <a:pt x="7188" y="10642"/>
                  </a:lnTo>
                  <a:lnTo>
                    <a:pt x="14160" y="4978"/>
                  </a:lnTo>
                  <a:lnTo>
                    <a:pt x="7188" y="10655"/>
                  </a:lnTo>
                  <a:lnTo>
                    <a:pt x="2438" y="16916"/>
                  </a:lnTo>
                  <a:lnTo>
                    <a:pt x="165" y="23647"/>
                  </a:lnTo>
                  <a:lnTo>
                    <a:pt x="0" y="26022"/>
                  </a:lnTo>
                  <a:lnTo>
                    <a:pt x="88" y="27673"/>
                  </a:lnTo>
                  <a:lnTo>
                    <a:pt x="7048" y="41275"/>
                  </a:lnTo>
                  <a:lnTo>
                    <a:pt x="10426" y="43522"/>
                  </a:lnTo>
                  <a:lnTo>
                    <a:pt x="23710" y="52336"/>
                  </a:lnTo>
                  <a:lnTo>
                    <a:pt x="47790" y="59766"/>
                  </a:lnTo>
                  <a:lnTo>
                    <a:pt x="76962" y="62484"/>
                  </a:lnTo>
                  <a:lnTo>
                    <a:pt x="106248" y="59766"/>
                  </a:lnTo>
                  <a:lnTo>
                    <a:pt x="130327" y="52336"/>
                  </a:lnTo>
                  <a:lnTo>
                    <a:pt x="146989" y="41287"/>
                  </a:lnTo>
                  <a:lnTo>
                    <a:pt x="153962" y="27673"/>
                  </a:lnTo>
                  <a:close/>
                </a:path>
              </a:pathLst>
            </a:custGeom>
            <a:solidFill>
              <a:srgbClr val="D6EAE2"/>
            </a:solidFill>
          </p:spPr>
          <p:txBody>
            <a:bodyPr wrap="square" lIns="0" tIns="0" rIns="0" bIns="0" rtlCol="0"/>
            <a:lstStyle/>
            <a:p>
              <a:endParaRPr dirty="0"/>
            </a:p>
          </p:txBody>
        </p:sp>
        <p:sp>
          <p:nvSpPr>
            <p:cNvPr id="49" name="object 49"/>
            <p:cNvSpPr/>
            <p:nvPr/>
          </p:nvSpPr>
          <p:spPr>
            <a:xfrm>
              <a:off x="4266533" y="3946923"/>
              <a:ext cx="107950" cy="55244"/>
            </a:xfrm>
            <a:custGeom>
              <a:avLst/>
              <a:gdLst/>
              <a:ahLst/>
              <a:cxnLst/>
              <a:rect l="l" t="t" r="r" b="b"/>
              <a:pathLst>
                <a:path w="107950" h="55245">
                  <a:moveTo>
                    <a:pt x="53906" y="54677"/>
                  </a:moveTo>
                  <a:lnTo>
                    <a:pt x="32922" y="52673"/>
                  </a:lnTo>
                  <a:lnTo>
                    <a:pt x="15788" y="47205"/>
                  </a:lnTo>
                  <a:lnTo>
                    <a:pt x="4235" y="39094"/>
                  </a:lnTo>
                  <a:lnTo>
                    <a:pt x="0" y="29160"/>
                  </a:lnTo>
                  <a:lnTo>
                    <a:pt x="0" y="0"/>
                  </a:lnTo>
                  <a:lnTo>
                    <a:pt x="107821" y="0"/>
                  </a:lnTo>
                  <a:lnTo>
                    <a:pt x="107821" y="29160"/>
                  </a:lnTo>
                  <a:lnTo>
                    <a:pt x="103585" y="39094"/>
                  </a:lnTo>
                  <a:lnTo>
                    <a:pt x="92031" y="47205"/>
                  </a:lnTo>
                  <a:lnTo>
                    <a:pt x="74893" y="52673"/>
                  </a:lnTo>
                  <a:lnTo>
                    <a:pt x="53906" y="54677"/>
                  </a:lnTo>
                  <a:close/>
                </a:path>
              </a:pathLst>
            </a:custGeom>
            <a:solidFill>
              <a:srgbClr val="38A5B2"/>
            </a:solidFill>
          </p:spPr>
          <p:txBody>
            <a:bodyPr wrap="square" lIns="0" tIns="0" rIns="0" bIns="0" rtlCol="0"/>
            <a:lstStyle/>
            <a:p>
              <a:endParaRPr dirty="0"/>
            </a:p>
          </p:txBody>
        </p:sp>
        <p:sp>
          <p:nvSpPr>
            <p:cNvPr id="50" name="object 50"/>
            <p:cNvSpPr/>
            <p:nvPr/>
          </p:nvSpPr>
          <p:spPr>
            <a:xfrm>
              <a:off x="4266533" y="3921406"/>
              <a:ext cx="107950" cy="51435"/>
            </a:xfrm>
            <a:custGeom>
              <a:avLst/>
              <a:gdLst/>
              <a:ahLst/>
              <a:cxnLst/>
              <a:rect l="l" t="t" r="r" b="b"/>
              <a:pathLst>
                <a:path w="107950" h="51435">
                  <a:moveTo>
                    <a:pt x="53906" y="51034"/>
                  </a:moveTo>
                  <a:lnTo>
                    <a:pt x="32922" y="49029"/>
                  </a:lnTo>
                  <a:lnTo>
                    <a:pt x="15788" y="43560"/>
                  </a:lnTo>
                  <a:lnTo>
                    <a:pt x="4235" y="35449"/>
                  </a:lnTo>
                  <a:lnTo>
                    <a:pt x="0" y="25517"/>
                  </a:lnTo>
                  <a:lnTo>
                    <a:pt x="4235" y="15585"/>
                  </a:lnTo>
                  <a:lnTo>
                    <a:pt x="15788" y="7474"/>
                  </a:lnTo>
                  <a:lnTo>
                    <a:pt x="32922" y="2005"/>
                  </a:lnTo>
                  <a:lnTo>
                    <a:pt x="53906" y="0"/>
                  </a:lnTo>
                  <a:lnTo>
                    <a:pt x="74893" y="2005"/>
                  </a:lnTo>
                  <a:lnTo>
                    <a:pt x="92031" y="7474"/>
                  </a:lnTo>
                  <a:lnTo>
                    <a:pt x="103585" y="15585"/>
                  </a:lnTo>
                  <a:lnTo>
                    <a:pt x="107821" y="25517"/>
                  </a:lnTo>
                  <a:lnTo>
                    <a:pt x="103585" y="35449"/>
                  </a:lnTo>
                  <a:lnTo>
                    <a:pt x="92031" y="43560"/>
                  </a:lnTo>
                  <a:lnTo>
                    <a:pt x="74893" y="49029"/>
                  </a:lnTo>
                  <a:lnTo>
                    <a:pt x="53906" y="51034"/>
                  </a:lnTo>
                  <a:close/>
                </a:path>
              </a:pathLst>
            </a:custGeom>
            <a:solidFill>
              <a:srgbClr val="9BCCC1"/>
            </a:solidFill>
          </p:spPr>
          <p:txBody>
            <a:bodyPr wrap="square" lIns="0" tIns="0" rIns="0" bIns="0" rtlCol="0"/>
            <a:lstStyle/>
            <a:p>
              <a:endParaRPr dirty="0"/>
            </a:p>
          </p:txBody>
        </p:sp>
        <p:sp>
          <p:nvSpPr>
            <p:cNvPr id="51" name="object 51"/>
            <p:cNvSpPr/>
            <p:nvPr/>
          </p:nvSpPr>
          <p:spPr>
            <a:xfrm>
              <a:off x="4285767" y="3927239"/>
              <a:ext cx="24130" cy="42545"/>
            </a:xfrm>
            <a:custGeom>
              <a:avLst/>
              <a:gdLst/>
              <a:ahLst/>
              <a:cxnLst/>
              <a:rect l="l" t="t" r="r" b="b"/>
              <a:pathLst>
                <a:path w="24129" h="42545">
                  <a:moveTo>
                    <a:pt x="16497" y="37465"/>
                  </a:moveTo>
                  <a:lnTo>
                    <a:pt x="14008" y="3149"/>
                  </a:lnTo>
                  <a:lnTo>
                    <a:pt x="13817" y="1231"/>
                  </a:lnTo>
                  <a:lnTo>
                    <a:pt x="11823" y="139"/>
                  </a:lnTo>
                  <a:lnTo>
                    <a:pt x="11163" y="76"/>
                  </a:lnTo>
                  <a:lnTo>
                    <a:pt x="10515" y="76"/>
                  </a:lnTo>
                  <a:lnTo>
                    <a:pt x="6769" y="139"/>
                  </a:lnTo>
                  <a:lnTo>
                    <a:pt x="3289" y="1181"/>
                  </a:lnTo>
                  <a:lnTo>
                    <a:pt x="342" y="3060"/>
                  </a:lnTo>
                  <a:lnTo>
                    <a:pt x="0" y="2806"/>
                  </a:lnTo>
                  <a:lnTo>
                    <a:pt x="596" y="10121"/>
                  </a:lnTo>
                  <a:lnTo>
                    <a:pt x="914" y="17462"/>
                  </a:lnTo>
                  <a:lnTo>
                    <a:pt x="952" y="24790"/>
                  </a:lnTo>
                  <a:lnTo>
                    <a:pt x="571" y="34785"/>
                  </a:lnTo>
                  <a:lnTo>
                    <a:pt x="1930" y="36855"/>
                  </a:lnTo>
                  <a:lnTo>
                    <a:pt x="7442" y="39128"/>
                  </a:lnTo>
                  <a:lnTo>
                    <a:pt x="10769" y="40233"/>
                  </a:lnTo>
                  <a:lnTo>
                    <a:pt x="14147" y="41148"/>
                  </a:lnTo>
                  <a:lnTo>
                    <a:pt x="14808" y="41262"/>
                  </a:lnTo>
                  <a:lnTo>
                    <a:pt x="15087" y="41224"/>
                  </a:lnTo>
                  <a:lnTo>
                    <a:pt x="15671" y="41059"/>
                  </a:lnTo>
                  <a:lnTo>
                    <a:pt x="15913" y="40398"/>
                  </a:lnTo>
                  <a:lnTo>
                    <a:pt x="16497" y="37465"/>
                  </a:lnTo>
                  <a:close/>
                </a:path>
                <a:path w="24129" h="42545">
                  <a:moveTo>
                    <a:pt x="24130" y="40246"/>
                  </a:moveTo>
                  <a:lnTo>
                    <a:pt x="20789" y="736"/>
                  </a:lnTo>
                  <a:lnTo>
                    <a:pt x="20447" y="0"/>
                  </a:lnTo>
                  <a:lnTo>
                    <a:pt x="19926" y="0"/>
                  </a:lnTo>
                  <a:lnTo>
                    <a:pt x="19723" y="25"/>
                  </a:lnTo>
                  <a:lnTo>
                    <a:pt x="19265" y="457"/>
                  </a:lnTo>
                  <a:lnTo>
                    <a:pt x="18580" y="1511"/>
                  </a:lnTo>
                  <a:lnTo>
                    <a:pt x="21170" y="41452"/>
                  </a:lnTo>
                  <a:lnTo>
                    <a:pt x="20624" y="41440"/>
                  </a:lnTo>
                  <a:lnTo>
                    <a:pt x="20878" y="41833"/>
                  </a:lnTo>
                  <a:lnTo>
                    <a:pt x="21323" y="42024"/>
                  </a:lnTo>
                  <a:lnTo>
                    <a:pt x="22415" y="42024"/>
                  </a:lnTo>
                  <a:lnTo>
                    <a:pt x="23114" y="41694"/>
                  </a:lnTo>
                  <a:lnTo>
                    <a:pt x="24130" y="40246"/>
                  </a:lnTo>
                  <a:close/>
                </a:path>
              </a:pathLst>
            </a:custGeom>
            <a:solidFill>
              <a:srgbClr val="CCE5E0"/>
            </a:solidFill>
          </p:spPr>
          <p:txBody>
            <a:bodyPr wrap="square" lIns="0" tIns="0" rIns="0" bIns="0" rtlCol="0"/>
            <a:lstStyle/>
            <a:p>
              <a:endParaRPr dirty="0"/>
            </a:p>
          </p:txBody>
        </p:sp>
        <p:sp>
          <p:nvSpPr>
            <p:cNvPr id="52" name="object 52"/>
            <p:cNvSpPr/>
            <p:nvPr/>
          </p:nvSpPr>
          <p:spPr>
            <a:xfrm>
              <a:off x="1627552" y="3752902"/>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53" name="object 53"/>
            <p:cNvSpPr/>
            <p:nvPr/>
          </p:nvSpPr>
          <p:spPr>
            <a:xfrm>
              <a:off x="6371565" y="7240062"/>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54" name="object 54"/>
            <p:cNvPicPr/>
            <p:nvPr/>
          </p:nvPicPr>
          <p:blipFill>
            <a:blip r:embed="rId5" cstate="print"/>
            <a:stretch>
              <a:fillRect/>
            </a:stretch>
          </p:blipFill>
          <p:spPr>
            <a:xfrm>
              <a:off x="6498058" y="7366544"/>
              <a:ext cx="5266991" cy="2962684"/>
            </a:xfrm>
            <a:prstGeom prst="rect">
              <a:avLst/>
            </a:prstGeom>
          </p:spPr>
        </p:pic>
      </p:grpSp>
      <p:sp>
        <p:nvSpPr>
          <p:cNvPr id="55" name="object 55"/>
          <p:cNvSpPr txBox="1"/>
          <p:nvPr/>
        </p:nvSpPr>
        <p:spPr>
          <a:xfrm>
            <a:off x="9779086" y="8994536"/>
            <a:ext cx="1363826" cy="1050609"/>
          </a:xfrm>
          <a:prstGeom prst="rect">
            <a:avLst/>
          </a:prstGeom>
        </p:spPr>
        <p:txBody>
          <a:bodyPr vert="horz" wrap="square" lIns="0" tIns="12065" rIns="0" bIns="0" rtlCol="0">
            <a:spAutoFit/>
          </a:bodyPr>
          <a:lstStyle/>
          <a:p>
            <a:pPr marL="12065" marR="5080" algn="ctr">
              <a:lnSpc>
                <a:spcPct val="113900"/>
              </a:lnSpc>
              <a:spcBef>
                <a:spcPts val="95"/>
              </a:spcBef>
            </a:pPr>
            <a:r>
              <a:rPr lang="fr-FR" sz="750" b="1" spc="70" dirty="0">
                <a:solidFill>
                  <a:srgbClr val="231F20"/>
                </a:solidFill>
                <a:latin typeface="Calibri"/>
                <a:cs typeface="Calibri"/>
              </a:rPr>
              <a:t>EXAMINEZ</a:t>
            </a:r>
            <a:r>
              <a:rPr lang="fr-FR" sz="750" b="1" spc="95" dirty="0">
                <a:solidFill>
                  <a:srgbClr val="231F20"/>
                </a:solidFill>
                <a:latin typeface="Calibri"/>
                <a:cs typeface="Calibri"/>
              </a:rPr>
              <a:t> </a:t>
            </a:r>
            <a:r>
              <a:rPr lang="fr-FR" sz="750" b="1" spc="75" dirty="0">
                <a:solidFill>
                  <a:srgbClr val="231F20"/>
                </a:solidFill>
                <a:latin typeface="Calibri"/>
                <a:cs typeface="Calibri"/>
              </a:rPr>
              <a:t>AVEC</a:t>
            </a:r>
            <a:r>
              <a:rPr lang="fr-FR" sz="750" b="1" spc="95" dirty="0">
                <a:solidFill>
                  <a:srgbClr val="231F20"/>
                </a:solidFill>
                <a:latin typeface="Calibri"/>
                <a:cs typeface="Calibri"/>
              </a:rPr>
              <a:t> </a:t>
            </a:r>
            <a:r>
              <a:rPr lang="fr-FR" sz="750" b="1" spc="80" dirty="0">
                <a:solidFill>
                  <a:srgbClr val="231F20"/>
                </a:solidFill>
                <a:latin typeface="Calibri"/>
                <a:cs typeface="Calibri"/>
              </a:rPr>
              <a:t>PRUDENCE </a:t>
            </a:r>
            <a:r>
              <a:rPr lang="fr-FR" sz="750" b="1" spc="110" dirty="0">
                <a:solidFill>
                  <a:srgbClr val="231F20"/>
                </a:solidFill>
                <a:latin typeface="Calibri"/>
                <a:cs typeface="Calibri"/>
              </a:rPr>
              <a:t>LES</a:t>
            </a:r>
            <a:r>
              <a:rPr lang="fr-FR" sz="750" b="1" spc="85" dirty="0">
                <a:solidFill>
                  <a:srgbClr val="231F20"/>
                </a:solidFill>
                <a:latin typeface="Calibri"/>
                <a:cs typeface="Calibri"/>
              </a:rPr>
              <a:t> </a:t>
            </a:r>
            <a:r>
              <a:rPr lang="fr-FR" sz="750" b="1" spc="75" dirty="0">
                <a:solidFill>
                  <a:srgbClr val="231F20"/>
                </a:solidFill>
                <a:latin typeface="Calibri"/>
                <a:cs typeface="Calibri"/>
              </a:rPr>
              <a:t>MESSAGES</a:t>
            </a:r>
            <a:r>
              <a:rPr lang="fr-FR" sz="750" b="1" spc="90" dirty="0">
                <a:solidFill>
                  <a:srgbClr val="231F20"/>
                </a:solidFill>
                <a:latin typeface="Calibri"/>
                <a:cs typeface="Calibri"/>
              </a:rPr>
              <a:t> </a:t>
            </a:r>
            <a:r>
              <a:rPr lang="fr-FR" sz="750" b="1" spc="85" dirty="0">
                <a:solidFill>
                  <a:srgbClr val="231F20"/>
                </a:solidFill>
                <a:latin typeface="Calibri"/>
                <a:cs typeface="Calibri"/>
              </a:rPr>
              <a:t>D’ALERTE</a:t>
            </a:r>
            <a:endParaRPr lang="fr-FR" sz="750" b="1" dirty="0">
              <a:latin typeface="Calibri"/>
              <a:cs typeface="Calibri"/>
            </a:endParaRPr>
          </a:p>
          <a:p>
            <a:pPr algn="ctr">
              <a:lnSpc>
                <a:spcPct val="100000"/>
              </a:lnSpc>
              <a:spcBef>
                <a:spcPts val="125"/>
              </a:spcBef>
            </a:pPr>
            <a:r>
              <a:rPr lang="fr-FR" sz="750" b="1" spc="80" dirty="0">
                <a:solidFill>
                  <a:srgbClr val="231F20"/>
                </a:solidFill>
                <a:latin typeface="Calibri"/>
                <a:cs typeface="Calibri"/>
              </a:rPr>
              <a:t>POUR</a:t>
            </a:r>
            <a:r>
              <a:rPr lang="fr-FR" sz="750" b="1" spc="60" dirty="0">
                <a:solidFill>
                  <a:srgbClr val="231F20"/>
                </a:solidFill>
                <a:latin typeface="Calibri"/>
                <a:cs typeface="Calibri"/>
              </a:rPr>
              <a:t> </a:t>
            </a:r>
            <a:r>
              <a:rPr lang="fr-FR" sz="750" b="1" spc="85" dirty="0">
                <a:solidFill>
                  <a:srgbClr val="231F20"/>
                </a:solidFill>
                <a:latin typeface="Calibri"/>
                <a:cs typeface="Calibri"/>
              </a:rPr>
              <a:t>DÉTECTER</a:t>
            </a:r>
            <a:endParaRPr lang="fr-FR" sz="750" b="1" dirty="0">
              <a:latin typeface="Calibri"/>
              <a:cs typeface="Calibri"/>
            </a:endParaRPr>
          </a:p>
          <a:p>
            <a:pPr marL="66040" marR="59055" indent="34290">
              <a:lnSpc>
                <a:spcPct val="113900"/>
              </a:lnSpc>
            </a:pPr>
            <a:r>
              <a:rPr lang="fr-FR" sz="750" b="1" spc="65" dirty="0">
                <a:solidFill>
                  <a:srgbClr val="231F20"/>
                </a:solidFill>
                <a:latin typeface="Calibri"/>
                <a:cs typeface="Calibri"/>
              </a:rPr>
              <a:t>DES</a:t>
            </a:r>
            <a:r>
              <a:rPr lang="fr-FR" sz="750" b="1" spc="80" dirty="0">
                <a:solidFill>
                  <a:srgbClr val="231F20"/>
                </a:solidFill>
                <a:latin typeface="Calibri"/>
                <a:cs typeface="Calibri"/>
              </a:rPr>
              <a:t> </a:t>
            </a:r>
            <a:r>
              <a:rPr lang="fr-FR" sz="750" b="1" spc="70" dirty="0">
                <a:solidFill>
                  <a:srgbClr val="231F20"/>
                </a:solidFill>
                <a:latin typeface="Calibri"/>
                <a:cs typeface="Calibri"/>
              </a:rPr>
              <a:t>ANOMALIES</a:t>
            </a:r>
            <a:r>
              <a:rPr lang="fr-FR" sz="750" b="1" spc="80" dirty="0">
                <a:solidFill>
                  <a:srgbClr val="231F20"/>
                </a:solidFill>
                <a:latin typeface="Calibri"/>
                <a:cs typeface="Calibri"/>
              </a:rPr>
              <a:t> </a:t>
            </a:r>
            <a:r>
              <a:rPr lang="fr-FR" sz="750" b="1" spc="-10" dirty="0">
                <a:solidFill>
                  <a:srgbClr val="231F20"/>
                </a:solidFill>
                <a:latin typeface="Calibri"/>
                <a:cs typeface="Calibri"/>
              </a:rPr>
              <a:t>COMME</a:t>
            </a:r>
            <a:r>
              <a:rPr lang="fr-FR" sz="750" b="1" spc="65" dirty="0">
                <a:solidFill>
                  <a:srgbClr val="231F20"/>
                </a:solidFill>
                <a:latin typeface="Calibri"/>
                <a:cs typeface="Calibri"/>
              </a:rPr>
              <a:t> DES</a:t>
            </a:r>
            <a:r>
              <a:rPr lang="fr-FR" sz="750" b="1" spc="85" dirty="0">
                <a:solidFill>
                  <a:srgbClr val="231F20"/>
                </a:solidFill>
                <a:latin typeface="Calibri"/>
                <a:cs typeface="Calibri"/>
              </a:rPr>
              <a:t> </a:t>
            </a:r>
            <a:r>
              <a:rPr lang="fr-FR" sz="750" b="1" spc="80" dirty="0">
                <a:solidFill>
                  <a:srgbClr val="231F20"/>
                </a:solidFill>
                <a:latin typeface="Calibri"/>
                <a:cs typeface="Calibri"/>
              </a:rPr>
              <a:t>CONNEXIONS</a:t>
            </a:r>
            <a:r>
              <a:rPr lang="fr-FR" sz="750" b="1" spc="85" dirty="0">
                <a:solidFill>
                  <a:srgbClr val="231F20"/>
                </a:solidFill>
                <a:latin typeface="Calibri"/>
                <a:cs typeface="Calibri"/>
              </a:rPr>
              <a:t> </a:t>
            </a:r>
            <a:r>
              <a:rPr lang="fr-FR" sz="750" b="1" spc="50" dirty="0">
                <a:solidFill>
                  <a:srgbClr val="231F20"/>
                </a:solidFill>
                <a:latin typeface="Calibri"/>
                <a:cs typeface="Calibri"/>
              </a:rPr>
              <a:t>DEPUIS</a:t>
            </a:r>
            <a:endParaRPr lang="fr-FR" sz="750" b="1" dirty="0">
              <a:latin typeface="Calibri"/>
              <a:cs typeface="Calibri"/>
            </a:endParaRPr>
          </a:p>
          <a:p>
            <a:pPr algn="ctr">
              <a:lnSpc>
                <a:spcPct val="100000"/>
              </a:lnSpc>
              <a:spcBef>
                <a:spcPts val="125"/>
              </a:spcBef>
            </a:pPr>
            <a:r>
              <a:rPr lang="fr-FR" sz="750" b="1" spc="65" dirty="0">
                <a:solidFill>
                  <a:srgbClr val="231F20"/>
                </a:solidFill>
                <a:latin typeface="Calibri"/>
                <a:cs typeface="Calibri"/>
              </a:rPr>
              <a:t>DES</a:t>
            </a:r>
            <a:r>
              <a:rPr lang="fr-FR" sz="750" b="1" spc="70" dirty="0">
                <a:solidFill>
                  <a:srgbClr val="231F20"/>
                </a:solidFill>
                <a:latin typeface="Calibri"/>
                <a:cs typeface="Calibri"/>
              </a:rPr>
              <a:t> </a:t>
            </a:r>
            <a:r>
              <a:rPr lang="fr-FR" sz="750" b="1" spc="75" dirty="0">
                <a:solidFill>
                  <a:srgbClr val="231F20"/>
                </a:solidFill>
                <a:latin typeface="Calibri"/>
                <a:cs typeface="Calibri"/>
              </a:rPr>
              <a:t>APPAREILS</a:t>
            </a:r>
            <a:endParaRPr lang="fr-FR" sz="750" b="1" dirty="0">
              <a:latin typeface="Calibri"/>
              <a:cs typeface="Calibri"/>
            </a:endParaRPr>
          </a:p>
          <a:p>
            <a:pPr marL="30480" marR="28575" algn="ctr">
              <a:lnSpc>
                <a:spcPct val="113900"/>
              </a:lnSpc>
            </a:pPr>
            <a:r>
              <a:rPr lang="fr-FR" sz="750" b="1" dirty="0">
                <a:solidFill>
                  <a:srgbClr val="231F20"/>
                </a:solidFill>
                <a:latin typeface="Calibri"/>
                <a:cs typeface="Calibri"/>
              </a:rPr>
              <a:t>OU</a:t>
            </a:r>
            <a:r>
              <a:rPr lang="fr-FR" sz="750" b="1" spc="95" dirty="0">
                <a:solidFill>
                  <a:srgbClr val="231F20"/>
                </a:solidFill>
                <a:latin typeface="Calibri"/>
                <a:cs typeface="Calibri"/>
              </a:rPr>
              <a:t> </a:t>
            </a:r>
            <a:r>
              <a:rPr lang="fr-FR" sz="750" b="1" spc="65" dirty="0">
                <a:solidFill>
                  <a:srgbClr val="231F20"/>
                </a:solidFill>
                <a:latin typeface="Calibri"/>
                <a:cs typeface="Calibri"/>
              </a:rPr>
              <a:t>DES</a:t>
            </a:r>
            <a:r>
              <a:rPr lang="fr-FR" sz="750" b="1" spc="95" dirty="0">
                <a:solidFill>
                  <a:srgbClr val="231F20"/>
                </a:solidFill>
                <a:latin typeface="Calibri"/>
                <a:cs typeface="Calibri"/>
              </a:rPr>
              <a:t> </a:t>
            </a:r>
            <a:r>
              <a:rPr lang="fr-FR" sz="750" b="1" spc="90" dirty="0">
                <a:solidFill>
                  <a:srgbClr val="231F20"/>
                </a:solidFill>
                <a:latin typeface="Calibri"/>
                <a:cs typeface="Calibri"/>
              </a:rPr>
              <a:t>LIEUX</a:t>
            </a:r>
            <a:r>
              <a:rPr lang="fr-FR" sz="750" b="1" spc="100" dirty="0">
                <a:solidFill>
                  <a:srgbClr val="231F20"/>
                </a:solidFill>
                <a:latin typeface="Calibri"/>
                <a:cs typeface="Calibri"/>
              </a:rPr>
              <a:t> </a:t>
            </a:r>
            <a:r>
              <a:rPr lang="fr-FR" sz="750" b="1" spc="60" dirty="0">
                <a:solidFill>
                  <a:srgbClr val="231F20"/>
                </a:solidFill>
                <a:latin typeface="Calibri"/>
                <a:cs typeface="Calibri"/>
              </a:rPr>
              <a:t>INHABITUELS </a:t>
            </a:r>
            <a:r>
              <a:rPr lang="fr-FR" sz="750" b="1" spc="105" dirty="0">
                <a:solidFill>
                  <a:srgbClr val="231F20"/>
                </a:solidFill>
                <a:latin typeface="Calibri"/>
                <a:cs typeface="Calibri"/>
              </a:rPr>
              <a:t>SUR</a:t>
            </a:r>
            <a:r>
              <a:rPr lang="fr-FR" sz="750" b="1" spc="65" dirty="0">
                <a:solidFill>
                  <a:srgbClr val="231F20"/>
                </a:solidFill>
                <a:latin typeface="Calibri"/>
                <a:cs typeface="Calibri"/>
              </a:rPr>
              <a:t> </a:t>
            </a:r>
            <a:r>
              <a:rPr lang="fr-FR" sz="750" b="1" spc="80" dirty="0">
                <a:solidFill>
                  <a:srgbClr val="231F20"/>
                </a:solidFill>
                <a:latin typeface="Calibri"/>
                <a:cs typeface="Calibri"/>
              </a:rPr>
              <a:t>VOS</a:t>
            </a:r>
            <a:r>
              <a:rPr lang="fr-FR" sz="750" b="1" spc="65" dirty="0">
                <a:solidFill>
                  <a:srgbClr val="231F20"/>
                </a:solidFill>
                <a:latin typeface="Calibri"/>
                <a:cs typeface="Calibri"/>
              </a:rPr>
              <a:t> </a:t>
            </a:r>
            <a:r>
              <a:rPr lang="fr-FR" sz="750" b="1" spc="45" dirty="0">
                <a:solidFill>
                  <a:srgbClr val="231F20"/>
                </a:solidFill>
                <a:latin typeface="Calibri"/>
                <a:cs typeface="Calibri"/>
              </a:rPr>
              <a:t>COMPTES</a:t>
            </a:r>
            <a:endParaRPr lang="fr-FR" sz="750" b="1" dirty="0">
              <a:latin typeface="Calibri"/>
              <a:cs typeface="Calibri"/>
            </a:endParaRPr>
          </a:p>
        </p:txBody>
      </p:sp>
      <p:sp>
        <p:nvSpPr>
          <p:cNvPr id="56" name="object 56"/>
          <p:cNvSpPr txBox="1"/>
          <p:nvPr/>
        </p:nvSpPr>
        <p:spPr>
          <a:xfrm>
            <a:off x="6894868" y="8813711"/>
            <a:ext cx="1038759" cy="130163"/>
          </a:xfrm>
          <a:prstGeom prst="rect">
            <a:avLst/>
          </a:prstGeom>
        </p:spPr>
        <p:txBody>
          <a:bodyPr vert="horz" wrap="square" lIns="0" tIns="14604" rIns="0" bIns="0" rtlCol="0">
            <a:spAutoFit/>
          </a:bodyPr>
          <a:lstStyle/>
          <a:p>
            <a:pPr marL="12700">
              <a:lnSpc>
                <a:spcPct val="100000"/>
              </a:lnSpc>
              <a:spcBef>
                <a:spcPts val="114"/>
              </a:spcBef>
            </a:pPr>
            <a:r>
              <a:rPr lang="fr-FR" sz="720" b="1" spc="75" dirty="0">
                <a:solidFill>
                  <a:srgbClr val="231F20"/>
                </a:solidFill>
                <a:latin typeface="Calibri"/>
                <a:cs typeface="Calibri"/>
              </a:rPr>
              <a:t>ACTIVEZ</a:t>
            </a:r>
            <a:r>
              <a:rPr lang="fr-FR" sz="720" b="1" spc="90" dirty="0">
                <a:solidFill>
                  <a:srgbClr val="231F20"/>
                </a:solidFill>
                <a:latin typeface="Calibri"/>
                <a:cs typeface="Calibri"/>
              </a:rPr>
              <a:t> </a:t>
            </a:r>
            <a:r>
              <a:rPr lang="fr-FR" sz="720" b="1" spc="130" dirty="0">
                <a:solidFill>
                  <a:srgbClr val="231F20"/>
                </a:solidFill>
                <a:latin typeface="Calibri"/>
                <a:cs typeface="Calibri"/>
              </a:rPr>
              <a:t>LA</a:t>
            </a:r>
            <a:r>
              <a:rPr lang="fr-FR" sz="720" b="1" spc="95" dirty="0">
                <a:solidFill>
                  <a:srgbClr val="231F20"/>
                </a:solidFill>
                <a:latin typeface="Calibri"/>
                <a:cs typeface="Calibri"/>
              </a:rPr>
              <a:t> </a:t>
            </a:r>
            <a:r>
              <a:rPr lang="fr-FR" sz="720" b="1" spc="65" dirty="0">
                <a:solidFill>
                  <a:srgbClr val="231F20"/>
                </a:solidFill>
                <a:latin typeface="Calibri"/>
                <a:cs typeface="Calibri"/>
              </a:rPr>
              <a:t>DOUBLE</a:t>
            </a:r>
            <a:endParaRPr lang="fr-FR" sz="720" b="1" dirty="0">
              <a:latin typeface="Calibri"/>
              <a:cs typeface="Calibri"/>
            </a:endParaRPr>
          </a:p>
        </p:txBody>
      </p:sp>
      <p:sp>
        <p:nvSpPr>
          <p:cNvPr id="57" name="object 57"/>
          <p:cNvSpPr txBox="1"/>
          <p:nvPr/>
        </p:nvSpPr>
        <p:spPr>
          <a:xfrm>
            <a:off x="6776336" y="8944100"/>
            <a:ext cx="1294514" cy="641073"/>
          </a:xfrm>
          <a:prstGeom prst="rect">
            <a:avLst/>
          </a:prstGeom>
        </p:spPr>
        <p:txBody>
          <a:bodyPr vert="horz" wrap="square" lIns="0" tIns="12065" rIns="0" bIns="0" rtlCol="0">
            <a:spAutoFit/>
          </a:bodyPr>
          <a:lstStyle/>
          <a:p>
            <a:pPr marL="40640" marR="5080" indent="-28575">
              <a:lnSpc>
                <a:spcPct val="113900"/>
              </a:lnSpc>
              <a:spcBef>
                <a:spcPts val="95"/>
              </a:spcBef>
            </a:pPr>
            <a:r>
              <a:rPr lang="fr-FR" sz="720" b="1" spc="80" dirty="0">
                <a:solidFill>
                  <a:srgbClr val="231F20"/>
                </a:solidFill>
                <a:latin typeface="Calibri"/>
                <a:cs typeface="Calibri"/>
              </a:rPr>
              <a:t>AUTHENTIFICATION</a:t>
            </a:r>
            <a:r>
              <a:rPr lang="fr-FR" sz="720" b="1" spc="125" dirty="0">
                <a:solidFill>
                  <a:srgbClr val="231F20"/>
                </a:solidFill>
                <a:latin typeface="Calibri"/>
                <a:cs typeface="Calibri"/>
              </a:rPr>
              <a:t> </a:t>
            </a:r>
            <a:r>
              <a:rPr lang="fr-FR" sz="720" b="1" spc="65" dirty="0">
                <a:solidFill>
                  <a:srgbClr val="231F20"/>
                </a:solidFill>
                <a:latin typeface="Calibri"/>
                <a:cs typeface="Calibri"/>
              </a:rPr>
              <a:t>POUR </a:t>
            </a:r>
            <a:r>
              <a:rPr lang="fr-FR" sz="720" b="1" spc="80" dirty="0">
                <a:solidFill>
                  <a:srgbClr val="231F20"/>
                </a:solidFill>
                <a:latin typeface="Calibri"/>
                <a:cs typeface="Calibri"/>
              </a:rPr>
              <a:t>VOS</a:t>
            </a:r>
            <a:r>
              <a:rPr lang="fr-FR" sz="720" b="1" spc="70" dirty="0">
                <a:solidFill>
                  <a:srgbClr val="231F20"/>
                </a:solidFill>
                <a:latin typeface="Calibri"/>
                <a:cs typeface="Calibri"/>
              </a:rPr>
              <a:t> </a:t>
            </a:r>
            <a:r>
              <a:rPr lang="fr-FR" sz="720" b="1" spc="55" dirty="0">
                <a:solidFill>
                  <a:srgbClr val="231F20"/>
                </a:solidFill>
                <a:latin typeface="Calibri"/>
                <a:cs typeface="Calibri"/>
              </a:rPr>
              <a:t>COMPTES</a:t>
            </a:r>
            <a:r>
              <a:rPr lang="fr-FR" sz="720" b="1" spc="70" dirty="0">
                <a:solidFill>
                  <a:srgbClr val="231F20"/>
                </a:solidFill>
                <a:latin typeface="Calibri"/>
                <a:cs typeface="Calibri"/>
              </a:rPr>
              <a:t> </a:t>
            </a:r>
            <a:r>
              <a:rPr lang="fr-FR" sz="720" b="1" spc="105" dirty="0">
                <a:solidFill>
                  <a:srgbClr val="231F20"/>
                </a:solidFill>
                <a:latin typeface="Calibri"/>
                <a:cs typeface="Calibri"/>
              </a:rPr>
              <a:t>LES</a:t>
            </a:r>
            <a:r>
              <a:rPr lang="fr-FR" sz="720" b="1" spc="70" dirty="0">
                <a:solidFill>
                  <a:srgbClr val="231F20"/>
                </a:solidFill>
                <a:latin typeface="Calibri"/>
                <a:cs typeface="Calibri"/>
              </a:rPr>
              <a:t> </a:t>
            </a:r>
            <a:r>
              <a:rPr lang="fr-FR" sz="720" b="1" spc="65" dirty="0">
                <a:solidFill>
                  <a:srgbClr val="231F20"/>
                </a:solidFill>
                <a:latin typeface="Calibri"/>
                <a:cs typeface="Calibri"/>
              </a:rPr>
              <a:t>PLUS IMPORTANTS ET </a:t>
            </a:r>
            <a:r>
              <a:rPr lang="fr-FR" sz="720" b="1" spc="75" dirty="0">
                <a:solidFill>
                  <a:srgbClr val="231F20"/>
                </a:solidFill>
                <a:latin typeface="Calibri"/>
                <a:cs typeface="Calibri"/>
              </a:rPr>
              <a:t>PASSEZ </a:t>
            </a:r>
            <a:br>
              <a:rPr lang="fr-FR" sz="720" b="1" spc="75" dirty="0">
                <a:solidFill>
                  <a:srgbClr val="231F20"/>
                </a:solidFill>
                <a:latin typeface="Calibri"/>
                <a:cs typeface="Calibri"/>
              </a:rPr>
            </a:br>
            <a:r>
              <a:rPr lang="fr-FR" sz="720" b="1" spc="60" dirty="0">
                <a:solidFill>
                  <a:srgbClr val="231F20"/>
                </a:solidFill>
                <a:latin typeface="Calibri"/>
                <a:cs typeface="Calibri"/>
              </a:rPr>
              <a:t>SI</a:t>
            </a:r>
            <a:r>
              <a:rPr lang="fr-FR" sz="720" b="1" spc="100" dirty="0">
                <a:solidFill>
                  <a:srgbClr val="231F20"/>
                </a:solidFill>
                <a:latin typeface="Calibri"/>
                <a:cs typeface="Calibri"/>
              </a:rPr>
              <a:t> </a:t>
            </a:r>
            <a:r>
              <a:rPr lang="fr-FR" sz="720" b="1" spc="70" dirty="0">
                <a:solidFill>
                  <a:srgbClr val="231F20"/>
                </a:solidFill>
                <a:latin typeface="Calibri"/>
                <a:cs typeface="Calibri"/>
              </a:rPr>
              <a:t>POSSIBLE</a:t>
            </a:r>
            <a:r>
              <a:rPr lang="fr-FR" sz="720" b="1" spc="105" dirty="0">
                <a:solidFill>
                  <a:srgbClr val="231F20"/>
                </a:solidFill>
                <a:latin typeface="Calibri"/>
                <a:cs typeface="Calibri"/>
              </a:rPr>
              <a:t> </a:t>
            </a:r>
            <a:r>
              <a:rPr lang="fr-FR" sz="720" b="1" dirty="0">
                <a:solidFill>
                  <a:srgbClr val="231F20"/>
                </a:solidFill>
                <a:latin typeface="Calibri"/>
                <a:cs typeface="Calibri"/>
              </a:rPr>
              <a:t>AU</a:t>
            </a:r>
            <a:r>
              <a:rPr lang="fr-FR" sz="720" b="1" spc="100" dirty="0">
                <a:solidFill>
                  <a:srgbClr val="231F20"/>
                </a:solidFill>
                <a:latin typeface="Calibri"/>
                <a:cs typeface="Calibri"/>
              </a:rPr>
              <a:t> </a:t>
            </a:r>
            <a:r>
              <a:rPr lang="fr-FR" sz="720" b="1" spc="85" dirty="0">
                <a:solidFill>
                  <a:srgbClr val="231F20"/>
                </a:solidFill>
                <a:latin typeface="Calibri"/>
                <a:cs typeface="Calibri"/>
              </a:rPr>
              <a:t>SANS</a:t>
            </a:r>
            <a:endParaRPr lang="fr-FR" sz="720" b="1" dirty="0">
              <a:latin typeface="Calibri"/>
              <a:cs typeface="Calibri"/>
            </a:endParaRPr>
          </a:p>
          <a:p>
            <a:pPr marL="233679">
              <a:lnSpc>
                <a:spcPct val="100000"/>
              </a:lnSpc>
              <a:spcBef>
                <a:spcPts val="125"/>
              </a:spcBef>
            </a:pPr>
            <a:r>
              <a:rPr lang="fr-FR" sz="720" b="1" dirty="0">
                <a:solidFill>
                  <a:srgbClr val="231F20"/>
                </a:solidFill>
                <a:latin typeface="Calibri"/>
                <a:cs typeface="Calibri"/>
              </a:rPr>
              <a:t>MOT</a:t>
            </a:r>
            <a:r>
              <a:rPr lang="fr-FR" sz="720" b="1" spc="165" dirty="0">
                <a:solidFill>
                  <a:srgbClr val="231F20"/>
                </a:solidFill>
                <a:latin typeface="Calibri"/>
                <a:cs typeface="Calibri"/>
              </a:rPr>
              <a:t> </a:t>
            </a:r>
            <a:r>
              <a:rPr lang="fr-FR" sz="720" b="1" dirty="0">
                <a:solidFill>
                  <a:srgbClr val="231F20"/>
                </a:solidFill>
                <a:latin typeface="Calibri"/>
                <a:cs typeface="Calibri"/>
              </a:rPr>
              <a:t>DE</a:t>
            </a:r>
            <a:r>
              <a:rPr lang="fr-FR" sz="720" b="1" spc="170" dirty="0">
                <a:solidFill>
                  <a:srgbClr val="231F20"/>
                </a:solidFill>
                <a:latin typeface="Calibri"/>
                <a:cs typeface="Calibri"/>
              </a:rPr>
              <a:t> </a:t>
            </a:r>
            <a:r>
              <a:rPr lang="fr-FR" sz="720" b="1" spc="60" dirty="0">
                <a:solidFill>
                  <a:srgbClr val="231F20"/>
                </a:solidFill>
                <a:latin typeface="Calibri"/>
                <a:cs typeface="Calibri"/>
              </a:rPr>
              <a:t>PASSE</a:t>
            </a:r>
            <a:endParaRPr lang="fr-FR" sz="720" b="1" dirty="0">
              <a:latin typeface="Calibri"/>
              <a:cs typeface="Calibri"/>
            </a:endParaRPr>
          </a:p>
        </p:txBody>
      </p:sp>
      <p:sp>
        <p:nvSpPr>
          <p:cNvPr id="58" name="object 58"/>
          <p:cNvSpPr txBox="1"/>
          <p:nvPr/>
        </p:nvSpPr>
        <p:spPr>
          <a:xfrm>
            <a:off x="9766258" y="7951413"/>
            <a:ext cx="1801791" cy="925574"/>
          </a:xfrm>
          <a:prstGeom prst="rect">
            <a:avLst/>
          </a:prstGeom>
        </p:spPr>
        <p:txBody>
          <a:bodyPr vert="horz" wrap="square" lIns="0" tIns="27940" rIns="0" bIns="0" rtlCol="0">
            <a:spAutoFit/>
          </a:bodyPr>
          <a:lstStyle/>
          <a:p>
            <a:pPr marL="635" algn="ctr">
              <a:lnSpc>
                <a:spcPct val="100000"/>
              </a:lnSpc>
              <a:spcBef>
                <a:spcPts val="220"/>
              </a:spcBef>
            </a:pPr>
            <a:r>
              <a:rPr lang="fr-FR" sz="750" b="1" spc="85" dirty="0">
                <a:solidFill>
                  <a:srgbClr val="231F20"/>
                </a:solidFill>
                <a:latin typeface="Calibri"/>
                <a:cs typeface="Calibri"/>
              </a:rPr>
              <a:t>UTILISEZ</a:t>
            </a:r>
            <a:r>
              <a:rPr lang="fr-FR" sz="750" b="1" spc="140" dirty="0">
                <a:solidFill>
                  <a:srgbClr val="231F20"/>
                </a:solidFill>
                <a:latin typeface="Calibri"/>
                <a:cs typeface="Calibri"/>
              </a:rPr>
              <a:t> </a:t>
            </a:r>
            <a:r>
              <a:rPr lang="fr-FR" sz="750" b="1" dirty="0">
                <a:solidFill>
                  <a:srgbClr val="231F20"/>
                </a:solidFill>
                <a:latin typeface="Calibri"/>
                <a:cs typeface="Calibri"/>
              </a:rPr>
              <a:t>UN</a:t>
            </a:r>
            <a:r>
              <a:rPr lang="fr-FR" sz="750" b="1" spc="145" dirty="0">
                <a:solidFill>
                  <a:srgbClr val="231F20"/>
                </a:solidFill>
                <a:latin typeface="Calibri"/>
                <a:cs typeface="Calibri"/>
              </a:rPr>
              <a:t> </a:t>
            </a:r>
            <a:r>
              <a:rPr lang="fr-FR" sz="750" b="1" spc="85" dirty="0">
                <a:solidFill>
                  <a:srgbClr val="231F20"/>
                </a:solidFill>
                <a:latin typeface="Calibri"/>
                <a:cs typeface="Calibri"/>
              </a:rPr>
              <a:t>GESTIONNAIRE</a:t>
            </a:r>
            <a:endParaRPr lang="fr-FR" sz="750" b="1" dirty="0">
              <a:latin typeface="Calibri"/>
              <a:cs typeface="Calibri"/>
            </a:endParaRPr>
          </a:p>
          <a:p>
            <a:pPr marL="35560" marR="26670" algn="ctr">
              <a:lnSpc>
                <a:spcPct val="113900"/>
              </a:lnSpc>
            </a:pPr>
            <a:r>
              <a:rPr lang="fr-FR" sz="750" b="1" dirty="0">
                <a:solidFill>
                  <a:srgbClr val="231F20"/>
                </a:solidFill>
                <a:latin typeface="Calibri"/>
                <a:cs typeface="Calibri"/>
              </a:rPr>
              <a:t>DE</a:t>
            </a:r>
            <a:r>
              <a:rPr lang="fr-FR" sz="750" b="1" spc="114" dirty="0">
                <a:solidFill>
                  <a:srgbClr val="231F20"/>
                </a:solidFill>
                <a:latin typeface="Calibri"/>
                <a:cs typeface="Calibri"/>
              </a:rPr>
              <a:t> </a:t>
            </a:r>
            <a:r>
              <a:rPr lang="fr-FR" sz="750" b="1" spc="50" dirty="0">
                <a:solidFill>
                  <a:srgbClr val="231F20"/>
                </a:solidFill>
                <a:latin typeface="Calibri"/>
                <a:cs typeface="Calibri"/>
              </a:rPr>
              <a:t>MOTS</a:t>
            </a:r>
            <a:r>
              <a:rPr lang="fr-FR" sz="750" b="1" spc="114" dirty="0">
                <a:solidFill>
                  <a:srgbClr val="231F20"/>
                </a:solidFill>
                <a:latin typeface="Calibri"/>
                <a:cs typeface="Calibri"/>
              </a:rPr>
              <a:t> </a:t>
            </a:r>
            <a:r>
              <a:rPr lang="fr-FR" sz="750" b="1" dirty="0">
                <a:solidFill>
                  <a:srgbClr val="231F20"/>
                </a:solidFill>
                <a:latin typeface="Calibri"/>
                <a:cs typeface="Calibri"/>
              </a:rPr>
              <a:t>DE</a:t>
            </a:r>
            <a:r>
              <a:rPr lang="fr-FR" sz="750" b="1" spc="120" dirty="0">
                <a:solidFill>
                  <a:srgbClr val="231F20"/>
                </a:solidFill>
                <a:latin typeface="Calibri"/>
                <a:cs typeface="Calibri"/>
              </a:rPr>
              <a:t> </a:t>
            </a:r>
            <a:r>
              <a:rPr lang="fr-FR" sz="750" b="1" spc="75" dirty="0">
                <a:solidFill>
                  <a:srgbClr val="231F20"/>
                </a:solidFill>
                <a:latin typeface="Calibri"/>
                <a:cs typeface="Calibri"/>
              </a:rPr>
              <a:t>PASSE</a:t>
            </a:r>
            <a:r>
              <a:rPr lang="fr-FR" sz="750" b="1" spc="114" dirty="0">
                <a:solidFill>
                  <a:srgbClr val="231F20"/>
                </a:solidFill>
                <a:latin typeface="Calibri"/>
                <a:cs typeface="Calibri"/>
              </a:rPr>
              <a:t> </a:t>
            </a:r>
            <a:r>
              <a:rPr lang="fr-FR" sz="750" b="1" spc="85" dirty="0">
                <a:solidFill>
                  <a:srgbClr val="231F20"/>
                </a:solidFill>
                <a:latin typeface="Calibri"/>
                <a:cs typeface="Calibri"/>
              </a:rPr>
              <a:t>POUR</a:t>
            </a:r>
            <a:r>
              <a:rPr lang="fr-FR" sz="750" b="1" spc="114" dirty="0">
                <a:solidFill>
                  <a:srgbClr val="231F20"/>
                </a:solidFill>
                <a:latin typeface="Calibri"/>
                <a:cs typeface="Calibri"/>
              </a:rPr>
              <a:t> </a:t>
            </a:r>
            <a:r>
              <a:rPr lang="fr-FR" sz="750" b="1" spc="125" dirty="0">
                <a:solidFill>
                  <a:srgbClr val="231F20"/>
                </a:solidFill>
                <a:latin typeface="Calibri"/>
                <a:cs typeface="Calibri"/>
              </a:rPr>
              <a:t>CRÉER</a:t>
            </a:r>
            <a:r>
              <a:rPr lang="fr-FR" sz="750" b="1" spc="114" dirty="0">
                <a:solidFill>
                  <a:srgbClr val="231F20"/>
                </a:solidFill>
                <a:latin typeface="Calibri"/>
                <a:cs typeface="Calibri"/>
              </a:rPr>
              <a:t> </a:t>
            </a:r>
            <a:r>
              <a:rPr lang="fr-FR" sz="750" b="1" spc="40" dirty="0">
                <a:solidFill>
                  <a:srgbClr val="231F20"/>
                </a:solidFill>
                <a:latin typeface="Calibri"/>
                <a:cs typeface="Calibri"/>
              </a:rPr>
              <a:t>UN </a:t>
            </a:r>
            <a:r>
              <a:rPr lang="fr-FR" sz="750" b="1" dirty="0">
                <a:solidFill>
                  <a:srgbClr val="231F20"/>
                </a:solidFill>
                <a:latin typeface="Calibri"/>
                <a:cs typeface="Calibri"/>
              </a:rPr>
              <a:t>MOT</a:t>
            </a:r>
            <a:r>
              <a:rPr lang="fr-FR" sz="750" b="1" spc="120" dirty="0">
                <a:solidFill>
                  <a:srgbClr val="231F20"/>
                </a:solidFill>
                <a:latin typeface="Calibri"/>
                <a:cs typeface="Calibri"/>
              </a:rPr>
              <a:t> </a:t>
            </a:r>
            <a:r>
              <a:rPr lang="fr-FR" sz="750" b="1" dirty="0">
                <a:solidFill>
                  <a:srgbClr val="231F20"/>
                </a:solidFill>
                <a:latin typeface="Calibri"/>
                <a:cs typeface="Calibri"/>
              </a:rPr>
              <a:t>DE</a:t>
            </a:r>
            <a:r>
              <a:rPr lang="fr-FR" sz="750" b="1" spc="120" dirty="0">
                <a:solidFill>
                  <a:srgbClr val="231F20"/>
                </a:solidFill>
                <a:latin typeface="Calibri"/>
                <a:cs typeface="Calibri"/>
              </a:rPr>
              <a:t> </a:t>
            </a:r>
            <a:r>
              <a:rPr lang="fr-FR" sz="750" b="1" spc="75" dirty="0">
                <a:solidFill>
                  <a:srgbClr val="231F20"/>
                </a:solidFill>
                <a:latin typeface="Calibri"/>
                <a:cs typeface="Calibri"/>
              </a:rPr>
              <a:t>PASSE</a:t>
            </a:r>
            <a:r>
              <a:rPr lang="fr-FR" sz="750" b="1" spc="120" dirty="0">
                <a:solidFill>
                  <a:srgbClr val="231F20"/>
                </a:solidFill>
                <a:latin typeface="Calibri"/>
                <a:cs typeface="Calibri"/>
              </a:rPr>
              <a:t> </a:t>
            </a:r>
            <a:r>
              <a:rPr lang="fr-FR" sz="750" b="1" spc="85" dirty="0">
                <a:solidFill>
                  <a:srgbClr val="231F20"/>
                </a:solidFill>
                <a:latin typeface="Calibri"/>
                <a:cs typeface="Calibri"/>
              </a:rPr>
              <a:t>ROBUSTE</a:t>
            </a:r>
            <a:r>
              <a:rPr lang="fr-FR" sz="750" b="1" spc="120" dirty="0">
                <a:solidFill>
                  <a:srgbClr val="231F20"/>
                </a:solidFill>
                <a:latin typeface="Calibri"/>
                <a:cs typeface="Calibri"/>
              </a:rPr>
              <a:t> </a:t>
            </a:r>
            <a:r>
              <a:rPr lang="fr-FR" sz="750" b="1" spc="70" dirty="0">
                <a:solidFill>
                  <a:srgbClr val="231F20"/>
                </a:solidFill>
                <a:latin typeface="Calibri"/>
                <a:cs typeface="Calibri"/>
              </a:rPr>
              <a:t>ET</a:t>
            </a:r>
            <a:r>
              <a:rPr lang="fr-FR" sz="750" b="1" spc="120" dirty="0">
                <a:solidFill>
                  <a:srgbClr val="231F20"/>
                </a:solidFill>
                <a:latin typeface="Calibri"/>
                <a:cs typeface="Calibri"/>
              </a:rPr>
              <a:t> </a:t>
            </a:r>
            <a:r>
              <a:rPr lang="fr-FR" sz="750" b="1" spc="50" dirty="0">
                <a:solidFill>
                  <a:srgbClr val="231F20"/>
                </a:solidFill>
                <a:latin typeface="Calibri"/>
                <a:cs typeface="Calibri"/>
              </a:rPr>
              <a:t>UNIQUE </a:t>
            </a:r>
            <a:r>
              <a:rPr lang="fr-FR" sz="750" b="1" spc="85" dirty="0">
                <a:solidFill>
                  <a:srgbClr val="231F20"/>
                </a:solidFill>
                <a:latin typeface="Calibri"/>
                <a:cs typeface="Calibri"/>
              </a:rPr>
              <a:t>PAR </a:t>
            </a:r>
            <a:r>
              <a:rPr lang="fr-FR" sz="750" b="1" spc="50" dirty="0">
                <a:solidFill>
                  <a:srgbClr val="231F20"/>
                </a:solidFill>
                <a:latin typeface="Calibri"/>
                <a:cs typeface="Calibri"/>
              </a:rPr>
              <a:t>COMPTE</a:t>
            </a:r>
            <a:r>
              <a:rPr lang="fr-FR" sz="750" b="1" spc="90" dirty="0">
                <a:solidFill>
                  <a:srgbClr val="231F20"/>
                </a:solidFill>
                <a:latin typeface="Calibri"/>
                <a:cs typeface="Calibri"/>
              </a:rPr>
              <a:t> </a:t>
            </a:r>
            <a:r>
              <a:rPr lang="fr-FR" sz="750" b="1" dirty="0">
                <a:solidFill>
                  <a:srgbClr val="231F20"/>
                </a:solidFill>
                <a:latin typeface="Calibri"/>
                <a:cs typeface="Calibri"/>
              </a:rPr>
              <a:t>:</a:t>
            </a:r>
            <a:r>
              <a:rPr lang="fr-FR" sz="750" b="1" spc="85" dirty="0">
                <a:solidFill>
                  <a:srgbClr val="231F20"/>
                </a:solidFill>
                <a:latin typeface="Calibri"/>
                <a:cs typeface="Calibri"/>
              </a:rPr>
              <a:t> </a:t>
            </a:r>
            <a:r>
              <a:rPr lang="fr-FR" sz="750" b="1" dirty="0">
                <a:solidFill>
                  <a:srgbClr val="231F20"/>
                </a:solidFill>
                <a:latin typeface="Calibri"/>
                <a:cs typeface="Calibri"/>
              </a:rPr>
              <a:t>DE</a:t>
            </a:r>
            <a:r>
              <a:rPr lang="fr-FR" sz="750" b="1" spc="90" dirty="0">
                <a:solidFill>
                  <a:srgbClr val="231F20"/>
                </a:solidFill>
                <a:latin typeface="Calibri"/>
                <a:cs typeface="Calibri"/>
              </a:rPr>
              <a:t> </a:t>
            </a:r>
            <a:r>
              <a:rPr lang="fr-FR" sz="750" b="1" spc="65" dirty="0">
                <a:solidFill>
                  <a:srgbClr val="231F20"/>
                </a:solidFill>
                <a:latin typeface="Calibri"/>
                <a:cs typeface="Calibri"/>
              </a:rPr>
              <a:t>NOMBREUSES</a:t>
            </a:r>
            <a:endParaRPr lang="fr-FR" sz="750" b="1" dirty="0">
              <a:latin typeface="Calibri"/>
              <a:cs typeface="Calibri"/>
            </a:endParaRPr>
          </a:p>
          <a:p>
            <a:pPr marL="12700" marR="5080" algn="ctr">
              <a:lnSpc>
                <a:spcPct val="113900"/>
              </a:lnSpc>
            </a:pPr>
            <a:r>
              <a:rPr lang="fr-FR" sz="750" b="1" spc="95" dirty="0">
                <a:solidFill>
                  <a:srgbClr val="231F20"/>
                </a:solidFill>
                <a:latin typeface="Calibri"/>
                <a:cs typeface="Calibri"/>
              </a:rPr>
              <a:t>SOLUTIONS</a:t>
            </a:r>
            <a:r>
              <a:rPr lang="fr-FR" sz="750" b="1" spc="80" dirty="0">
                <a:solidFill>
                  <a:srgbClr val="231F20"/>
                </a:solidFill>
                <a:latin typeface="Calibri"/>
                <a:cs typeface="Calibri"/>
              </a:rPr>
              <a:t> EXISTENT, </a:t>
            </a:r>
            <a:r>
              <a:rPr lang="fr-FR" sz="750" b="1" spc="85" dirty="0">
                <a:solidFill>
                  <a:srgbClr val="231F20"/>
                </a:solidFill>
                <a:latin typeface="Calibri"/>
                <a:cs typeface="Calibri"/>
              </a:rPr>
              <a:t>PAR</a:t>
            </a:r>
            <a:r>
              <a:rPr lang="fr-FR" sz="750" b="1" spc="80" dirty="0">
                <a:solidFill>
                  <a:srgbClr val="231F20"/>
                </a:solidFill>
                <a:latin typeface="Calibri"/>
                <a:cs typeface="Calibri"/>
              </a:rPr>
              <a:t> </a:t>
            </a:r>
            <a:r>
              <a:rPr lang="fr-FR" sz="750" b="1" spc="55" dirty="0">
                <a:solidFill>
                  <a:srgbClr val="231F20"/>
                </a:solidFill>
                <a:latin typeface="Calibri"/>
                <a:cs typeface="Calibri"/>
              </a:rPr>
              <a:t>EXEMPLE, </a:t>
            </a:r>
            <a:r>
              <a:rPr lang="fr-FR" sz="750" b="1" spc="100" dirty="0">
                <a:solidFill>
                  <a:srgbClr val="231F20"/>
                </a:solidFill>
                <a:latin typeface="Calibri"/>
                <a:cs typeface="Calibri"/>
              </a:rPr>
              <a:t>LE</a:t>
            </a:r>
            <a:r>
              <a:rPr lang="fr-FR" sz="750" b="1" spc="95" dirty="0">
                <a:solidFill>
                  <a:srgbClr val="231F20"/>
                </a:solidFill>
                <a:latin typeface="Calibri"/>
                <a:cs typeface="Calibri"/>
              </a:rPr>
              <a:t> </a:t>
            </a:r>
            <a:r>
              <a:rPr lang="fr-FR" sz="750" b="1" spc="100" dirty="0">
                <a:solidFill>
                  <a:srgbClr val="231F20"/>
                </a:solidFill>
                <a:latin typeface="Calibri"/>
                <a:cs typeface="Calibri"/>
              </a:rPr>
              <a:t>LOGICIEL LIBRE </a:t>
            </a:r>
            <a:r>
              <a:rPr lang="fr-FR" sz="750" b="1" spc="65" dirty="0">
                <a:solidFill>
                  <a:srgbClr val="5BA3A8"/>
                </a:solidFill>
                <a:latin typeface="Calibri"/>
                <a:cs typeface="Calibri"/>
              </a:rPr>
              <a:t>KEEPASS</a:t>
            </a:r>
            <a:endParaRPr lang="fr-FR" sz="750" b="1" dirty="0">
              <a:latin typeface="Calibri"/>
              <a:cs typeface="Calibri"/>
            </a:endParaRPr>
          </a:p>
        </p:txBody>
      </p:sp>
      <p:sp>
        <p:nvSpPr>
          <p:cNvPr id="59" name="object 59"/>
          <p:cNvSpPr txBox="1"/>
          <p:nvPr/>
        </p:nvSpPr>
        <p:spPr>
          <a:xfrm>
            <a:off x="8192906" y="9232987"/>
            <a:ext cx="1130577" cy="666593"/>
          </a:xfrm>
          <a:prstGeom prst="rect">
            <a:avLst/>
          </a:prstGeom>
        </p:spPr>
        <p:txBody>
          <a:bodyPr vert="horz" wrap="square" lIns="0" tIns="27940" rIns="0" bIns="0" rtlCol="0">
            <a:spAutoFit/>
          </a:bodyPr>
          <a:lstStyle/>
          <a:p>
            <a:pPr algn="ctr">
              <a:lnSpc>
                <a:spcPct val="100000"/>
              </a:lnSpc>
              <a:spcBef>
                <a:spcPts val="220"/>
              </a:spcBef>
            </a:pPr>
            <a:r>
              <a:rPr lang="fr-FR" sz="750" b="1" spc="80" dirty="0">
                <a:solidFill>
                  <a:srgbClr val="231F20"/>
                </a:solidFill>
                <a:latin typeface="Calibri"/>
                <a:cs typeface="Calibri"/>
              </a:rPr>
              <a:t>ACCÉDEZ</a:t>
            </a:r>
            <a:r>
              <a:rPr lang="fr-FR" sz="750" b="1" spc="90" dirty="0">
                <a:solidFill>
                  <a:srgbClr val="231F20"/>
                </a:solidFill>
                <a:latin typeface="Calibri"/>
                <a:cs typeface="Calibri"/>
              </a:rPr>
              <a:t> </a:t>
            </a:r>
            <a:r>
              <a:rPr lang="fr-FR" sz="750" b="1" spc="100" dirty="0">
                <a:solidFill>
                  <a:srgbClr val="231F20"/>
                </a:solidFill>
                <a:latin typeface="Calibri"/>
                <a:cs typeface="Calibri"/>
              </a:rPr>
              <a:t>À</a:t>
            </a:r>
            <a:r>
              <a:rPr lang="fr-FR" sz="750" b="1" spc="90" dirty="0">
                <a:solidFill>
                  <a:srgbClr val="231F20"/>
                </a:solidFill>
                <a:latin typeface="Calibri"/>
                <a:cs typeface="Calibri"/>
              </a:rPr>
              <a:t> </a:t>
            </a:r>
            <a:r>
              <a:rPr lang="fr-FR" sz="750" b="1" spc="60" dirty="0">
                <a:solidFill>
                  <a:srgbClr val="231F20"/>
                </a:solidFill>
                <a:latin typeface="Calibri"/>
                <a:cs typeface="Calibri"/>
              </a:rPr>
              <a:t>VOS</a:t>
            </a:r>
            <a:endParaRPr lang="fr-FR" sz="750" b="1" dirty="0">
              <a:latin typeface="Calibri"/>
              <a:cs typeface="Calibri"/>
            </a:endParaRPr>
          </a:p>
          <a:p>
            <a:pPr marL="12700" marR="5080" algn="ctr">
              <a:lnSpc>
                <a:spcPct val="113900"/>
              </a:lnSpc>
            </a:pPr>
            <a:r>
              <a:rPr lang="fr-FR" sz="750" b="1" spc="65" dirty="0">
                <a:solidFill>
                  <a:srgbClr val="231F20"/>
                </a:solidFill>
                <a:latin typeface="Calibri"/>
                <a:cs typeface="Calibri"/>
              </a:rPr>
              <a:t>COMPTES</a:t>
            </a:r>
            <a:r>
              <a:rPr lang="fr-FR" sz="750" b="1" spc="85" dirty="0">
                <a:solidFill>
                  <a:srgbClr val="231F20"/>
                </a:solidFill>
                <a:latin typeface="Calibri"/>
                <a:cs typeface="Calibri"/>
              </a:rPr>
              <a:t> </a:t>
            </a:r>
            <a:r>
              <a:rPr lang="fr-FR" sz="750" b="1" spc="45" dirty="0">
                <a:solidFill>
                  <a:srgbClr val="231F20"/>
                </a:solidFill>
                <a:latin typeface="Calibri"/>
                <a:cs typeface="Calibri"/>
              </a:rPr>
              <a:t>UNIQUEMENT </a:t>
            </a:r>
            <a:r>
              <a:rPr lang="fr-FR" sz="750" b="1" spc="100" dirty="0">
                <a:solidFill>
                  <a:srgbClr val="231F20"/>
                </a:solidFill>
                <a:latin typeface="Calibri"/>
                <a:cs typeface="Calibri"/>
              </a:rPr>
              <a:t>À</a:t>
            </a:r>
            <a:r>
              <a:rPr lang="fr-FR" sz="750" b="1" spc="80" dirty="0">
                <a:solidFill>
                  <a:srgbClr val="231F20"/>
                </a:solidFill>
                <a:latin typeface="Calibri"/>
                <a:cs typeface="Calibri"/>
              </a:rPr>
              <a:t> </a:t>
            </a:r>
            <a:r>
              <a:rPr lang="fr-FR" sz="750" b="1" spc="100" dirty="0">
                <a:solidFill>
                  <a:srgbClr val="231F20"/>
                </a:solidFill>
                <a:latin typeface="Calibri"/>
                <a:cs typeface="Calibri"/>
              </a:rPr>
              <a:t>PARTIR</a:t>
            </a:r>
            <a:r>
              <a:rPr lang="fr-FR" sz="750" b="1" spc="85" dirty="0">
                <a:solidFill>
                  <a:srgbClr val="231F20"/>
                </a:solidFill>
                <a:latin typeface="Calibri"/>
                <a:cs typeface="Calibri"/>
              </a:rPr>
              <a:t> </a:t>
            </a:r>
            <a:r>
              <a:rPr lang="fr-FR" sz="750" b="1" spc="70" dirty="0">
                <a:solidFill>
                  <a:srgbClr val="231F20"/>
                </a:solidFill>
                <a:latin typeface="Calibri"/>
                <a:cs typeface="Calibri"/>
              </a:rPr>
              <a:t>D’APPAREILS </a:t>
            </a:r>
            <a:r>
              <a:rPr lang="fr-FR" sz="750" b="1" spc="80" dirty="0">
                <a:solidFill>
                  <a:srgbClr val="231F20"/>
                </a:solidFill>
                <a:latin typeface="Calibri"/>
                <a:cs typeface="Calibri"/>
              </a:rPr>
              <a:t>MAÎTRISÉS</a:t>
            </a:r>
            <a:endParaRPr lang="fr-FR" sz="750" b="1" dirty="0">
              <a:latin typeface="Calibri"/>
              <a:cs typeface="Calibri"/>
            </a:endParaRPr>
          </a:p>
          <a:p>
            <a:pPr algn="ctr">
              <a:lnSpc>
                <a:spcPct val="100000"/>
              </a:lnSpc>
              <a:spcBef>
                <a:spcPts val="125"/>
              </a:spcBef>
            </a:pPr>
            <a:r>
              <a:rPr lang="fr-FR" sz="750" b="1" spc="70" dirty="0">
                <a:solidFill>
                  <a:srgbClr val="231F20"/>
                </a:solidFill>
                <a:latin typeface="Calibri"/>
                <a:cs typeface="Calibri"/>
              </a:rPr>
              <a:t>ET</a:t>
            </a:r>
            <a:r>
              <a:rPr lang="fr-FR" sz="750" b="1" spc="125" dirty="0">
                <a:solidFill>
                  <a:srgbClr val="231F20"/>
                </a:solidFill>
                <a:latin typeface="Calibri"/>
                <a:cs typeface="Calibri"/>
              </a:rPr>
              <a:t> </a:t>
            </a:r>
            <a:r>
              <a:rPr lang="fr-FR" sz="750" b="1" dirty="0">
                <a:solidFill>
                  <a:srgbClr val="231F20"/>
                </a:solidFill>
                <a:latin typeface="Calibri"/>
                <a:cs typeface="Calibri"/>
              </a:rPr>
              <a:t>DE</a:t>
            </a:r>
            <a:r>
              <a:rPr lang="fr-FR" sz="750" b="1" spc="130" dirty="0">
                <a:solidFill>
                  <a:srgbClr val="231F20"/>
                </a:solidFill>
                <a:latin typeface="Calibri"/>
                <a:cs typeface="Calibri"/>
              </a:rPr>
              <a:t> </a:t>
            </a:r>
            <a:r>
              <a:rPr lang="fr-FR" sz="750" b="1" spc="85" dirty="0">
                <a:solidFill>
                  <a:srgbClr val="231F20"/>
                </a:solidFill>
                <a:latin typeface="Calibri"/>
                <a:cs typeface="Calibri"/>
              </a:rPr>
              <a:t>CONFIANCE</a:t>
            </a:r>
            <a:endParaRPr lang="fr-FR" sz="750" b="1" dirty="0">
              <a:latin typeface="Calibri"/>
              <a:cs typeface="Calibri"/>
            </a:endParaRPr>
          </a:p>
        </p:txBody>
      </p:sp>
      <p:sp>
        <p:nvSpPr>
          <p:cNvPr id="60" name="object 60"/>
          <p:cNvSpPr txBox="1"/>
          <p:nvPr/>
        </p:nvSpPr>
        <p:spPr>
          <a:xfrm>
            <a:off x="7287323" y="7813179"/>
            <a:ext cx="2316982" cy="1062727"/>
          </a:xfrm>
          <a:prstGeom prst="rect">
            <a:avLst/>
          </a:prstGeom>
        </p:spPr>
        <p:txBody>
          <a:bodyPr vert="horz" wrap="square" lIns="0" tIns="12065" rIns="0" bIns="0" rtlCol="0">
            <a:spAutoFit/>
          </a:bodyPr>
          <a:lstStyle/>
          <a:p>
            <a:pPr marL="12700">
              <a:lnSpc>
                <a:spcPct val="100000"/>
              </a:lnSpc>
              <a:spcBef>
                <a:spcPts val="95"/>
              </a:spcBef>
            </a:pPr>
            <a:r>
              <a:rPr lang="fr-FR" sz="1950" b="1" spc="229" dirty="0">
                <a:solidFill>
                  <a:srgbClr val="231F20"/>
                </a:solidFill>
                <a:latin typeface="Calibri"/>
                <a:cs typeface="Calibri"/>
              </a:rPr>
              <a:t>À</a:t>
            </a:r>
            <a:r>
              <a:rPr lang="fr-FR" sz="1950" b="1" spc="-50" dirty="0">
                <a:solidFill>
                  <a:srgbClr val="231F20"/>
                </a:solidFill>
                <a:latin typeface="Calibri"/>
                <a:cs typeface="Calibri"/>
              </a:rPr>
              <a:t> </a:t>
            </a:r>
            <a:r>
              <a:rPr lang="fr-FR" sz="1950" b="1" spc="155" dirty="0">
                <a:solidFill>
                  <a:srgbClr val="231F20"/>
                </a:solidFill>
                <a:latin typeface="Calibri"/>
                <a:cs typeface="Calibri"/>
              </a:rPr>
              <a:t>RETENIR</a:t>
            </a:r>
            <a:r>
              <a:rPr lang="fr-FR" sz="1950" b="1" spc="-50" dirty="0">
                <a:solidFill>
                  <a:srgbClr val="231F20"/>
                </a:solidFill>
                <a:latin typeface="Calibri"/>
                <a:cs typeface="Calibri"/>
              </a:rPr>
              <a:t> :</a:t>
            </a:r>
            <a:endParaRPr lang="fr-FR" sz="1950" b="1" dirty="0">
              <a:latin typeface="Calibri"/>
              <a:cs typeface="Calibri"/>
            </a:endParaRPr>
          </a:p>
          <a:p>
            <a:pPr marL="821690" algn="ctr">
              <a:lnSpc>
                <a:spcPct val="100000"/>
              </a:lnSpc>
              <a:spcBef>
                <a:spcPts val="1875"/>
              </a:spcBef>
            </a:pPr>
            <a:r>
              <a:rPr lang="fr-FR" sz="750" b="1" spc="95" dirty="0">
                <a:solidFill>
                  <a:srgbClr val="231F20"/>
                </a:solidFill>
                <a:latin typeface="Calibri"/>
                <a:cs typeface="Calibri"/>
              </a:rPr>
              <a:t>CRÉEZ</a:t>
            </a:r>
            <a:r>
              <a:rPr lang="fr-FR" sz="750" b="1" spc="130" dirty="0">
                <a:solidFill>
                  <a:srgbClr val="231F20"/>
                </a:solidFill>
                <a:latin typeface="Calibri"/>
                <a:cs typeface="Calibri"/>
              </a:rPr>
              <a:t> </a:t>
            </a:r>
            <a:r>
              <a:rPr lang="fr-FR" sz="750" b="1" spc="65" dirty="0">
                <a:solidFill>
                  <a:srgbClr val="231F20"/>
                </a:solidFill>
                <a:latin typeface="Calibri"/>
                <a:cs typeface="Calibri"/>
              </a:rPr>
              <a:t>DES</a:t>
            </a:r>
            <a:r>
              <a:rPr lang="fr-FR" sz="750" b="1" spc="130" dirty="0">
                <a:solidFill>
                  <a:srgbClr val="231F20"/>
                </a:solidFill>
                <a:latin typeface="Calibri"/>
                <a:cs typeface="Calibri"/>
              </a:rPr>
              <a:t> </a:t>
            </a:r>
            <a:r>
              <a:rPr lang="fr-FR" sz="750" b="1" dirty="0">
                <a:solidFill>
                  <a:srgbClr val="231F20"/>
                </a:solidFill>
                <a:latin typeface="Calibri"/>
                <a:cs typeface="Calibri"/>
              </a:rPr>
              <a:t>MOTS</a:t>
            </a:r>
            <a:r>
              <a:rPr lang="fr-FR" sz="750" b="1" spc="130" dirty="0">
                <a:solidFill>
                  <a:srgbClr val="231F20"/>
                </a:solidFill>
                <a:latin typeface="Calibri"/>
                <a:cs typeface="Calibri"/>
              </a:rPr>
              <a:t> </a:t>
            </a:r>
            <a:r>
              <a:rPr lang="fr-FR" sz="750" b="1" dirty="0">
                <a:solidFill>
                  <a:srgbClr val="231F20"/>
                </a:solidFill>
                <a:latin typeface="Calibri"/>
                <a:cs typeface="Calibri"/>
              </a:rPr>
              <a:t>DE</a:t>
            </a:r>
            <a:r>
              <a:rPr lang="fr-FR" sz="750" b="1" spc="130" dirty="0">
                <a:solidFill>
                  <a:srgbClr val="231F20"/>
                </a:solidFill>
                <a:latin typeface="Calibri"/>
                <a:cs typeface="Calibri"/>
              </a:rPr>
              <a:t> </a:t>
            </a:r>
            <a:r>
              <a:rPr lang="fr-FR" sz="750" b="1" spc="55" dirty="0">
                <a:solidFill>
                  <a:srgbClr val="231F20"/>
                </a:solidFill>
                <a:latin typeface="Calibri"/>
                <a:cs typeface="Calibri"/>
              </a:rPr>
              <a:t>PASSE</a:t>
            </a:r>
            <a:endParaRPr lang="fr-FR" sz="750" b="1" dirty="0">
              <a:latin typeface="Calibri"/>
              <a:cs typeface="Calibri"/>
            </a:endParaRPr>
          </a:p>
          <a:p>
            <a:pPr marL="833755" marR="5080" algn="ctr">
              <a:lnSpc>
                <a:spcPct val="113900"/>
              </a:lnSpc>
            </a:pPr>
            <a:r>
              <a:rPr lang="fr-FR" sz="750" b="1" spc="65" dirty="0">
                <a:solidFill>
                  <a:srgbClr val="231F20"/>
                </a:solidFill>
                <a:latin typeface="Calibri"/>
                <a:cs typeface="Calibri"/>
              </a:rPr>
              <a:t>ET</a:t>
            </a:r>
            <a:r>
              <a:rPr lang="fr-FR" sz="750" b="1" spc="85" dirty="0">
                <a:solidFill>
                  <a:srgbClr val="231F20"/>
                </a:solidFill>
                <a:latin typeface="Calibri"/>
                <a:cs typeface="Calibri"/>
              </a:rPr>
              <a:t> </a:t>
            </a:r>
            <a:r>
              <a:rPr lang="fr-FR" sz="750" b="1" spc="90" dirty="0">
                <a:solidFill>
                  <a:srgbClr val="231F20"/>
                </a:solidFill>
                <a:latin typeface="Calibri"/>
                <a:cs typeface="Calibri"/>
              </a:rPr>
              <a:t>PHRASES</a:t>
            </a:r>
            <a:r>
              <a:rPr lang="fr-FR" sz="750" b="1" spc="85" dirty="0">
                <a:solidFill>
                  <a:srgbClr val="231F20"/>
                </a:solidFill>
                <a:latin typeface="Calibri"/>
                <a:cs typeface="Calibri"/>
              </a:rPr>
              <a:t> </a:t>
            </a:r>
            <a:r>
              <a:rPr lang="fr-FR" sz="750" b="1" dirty="0">
                <a:solidFill>
                  <a:srgbClr val="231F20"/>
                </a:solidFill>
                <a:latin typeface="Calibri"/>
                <a:cs typeface="Calibri"/>
              </a:rPr>
              <a:t>DE</a:t>
            </a:r>
            <a:r>
              <a:rPr lang="fr-FR" sz="750" b="1" spc="90" dirty="0">
                <a:solidFill>
                  <a:srgbClr val="231F20"/>
                </a:solidFill>
                <a:latin typeface="Calibri"/>
                <a:cs typeface="Calibri"/>
              </a:rPr>
              <a:t> </a:t>
            </a:r>
            <a:r>
              <a:rPr lang="fr-FR" sz="750" b="1" spc="65" dirty="0">
                <a:solidFill>
                  <a:srgbClr val="231F20"/>
                </a:solidFill>
                <a:latin typeface="Calibri"/>
                <a:cs typeface="Calibri"/>
              </a:rPr>
              <a:t>PASSE</a:t>
            </a:r>
            <a:r>
              <a:rPr lang="fr-FR" sz="750" b="1" spc="85" dirty="0">
                <a:solidFill>
                  <a:srgbClr val="231F20"/>
                </a:solidFill>
                <a:latin typeface="Calibri"/>
                <a:cs typeface="Calibri"/>
              </a:rPr>
              <a:t> </a:t>
            </a:r>
            <a:r>
              <a:rPr lang="fr-FR" sz="750" b="1" spc="95" dirty="0">
                <a:solidFill>
                  <a:srgbClr val="231F20"/>
                </a:solidFill>
                <a:latin typeface="Calibri"/>
                <a:cs typeface="Calibri"/>
              </a:rPr>
              <a:t>FACILES </a:t>
            </a:r>
            <a:r>
              <a:rPr lang="fr-FR" sz="750" b="1" spc="100" dirty="0">
                <a:solidFill>
                  <a:srgbClr val="231F20"/>
                </a:solidFill>
                <a:latin typeface="Calibri"/>
                <a:cs typeface="Calibri"/>
              </a:rPr>
              <a:t>À</a:t>
            </a:r>
            <a:r>
              <a:rPr lang="fr-FR" sz="750" b="1" spc="90" dirty="0">
                <a:solidFill>
                  <a:srgbClr val="231F20"/>
                </a:solidFill>
                <a:latin typeface="Calibri"/>
                <a:cs typeface="Calibri"/>
              </a:rPr>
              <a:t> </a:t>
            </a:r>
            <a:r>
              <a:rPr lang="fr-FR" sz="750" b="1" spc="105" dirty="0">
                <a:solidFill>
                  <a:srgbClr val="231F20"/>
                </a:solidFill>
                <a:latin typeface="Calibri"/>
                <a:cs typeface="Calibri"/>
              </a:rPr>
              <a:t>RETENIR</a:t>
            </a:r>
            <a:r>
              <a:rPr lang="fr-FR" sz="750" b="1" spc="90" dirty="0">
                <a:solidFill>
                  <a:srgbClr val="231F20"/>
                </a:solidFill>
                <a:latin typeface="Calibri"/>
                <a:cs typeface="Calibri"/>
              </a:rPr>
              <a:t> </a:t>
            </a:r>
            <a:r>
              <a:rPr lang="fr-FR" sz="750" b="1" spc="85" dirty="0">
                <a:solidFill>
                  <a:srgbClr val="231F20"/>
                </a:solidFill>
                <a:latin typeface="Calibri"/>
                <a:cs typeface="Calibri"/>
              </a:rPr>
              <a:t>POUR</a:t>
            </a:r>
            <a:r>
              <a:rPr lang="fr-FR" sz="750" b="1" spc="90" dirty="0">
                <a:solidFill>
                  <a:srgbClr val="231F20"/>
                </a:solidFill>
                <a:latin typeface="Calibri"/>
                <a:cs typeface="Calibri"/>
              </a:rPr>
              <a:t> </a:t>
            </a:r>
            <a:r>
              <a:rPr lang="fr-FR" sz="750" b="1" spc="65" dirty="0">
                <a:solidFill>
                  <a:srgbClr val="231F20"/>
                </a:solidFill>
                <a:latin typeface="Calibri"/>
                <a:cs typeface="Calibri"/>
              </a:rPr>
              <a:t>VOUS,</a:t>
            </a:r>
            <a:endParaRPr lang="fr-FR" sz="750" b="1" dirty="0">
              <a:latin typeface="Calibri"/>
              <a:cs typeface="Calibri"/>
            </a:endParaRPr>
          </a:p>
          <a:p>
            <a:pPr marL="822960" algn="ctr">
              <a:lnSpc>
                <a:spcPct val="100000"/>
              </a:lnSpc>
              <a:spcBef>
                <a:spcPts val="125"/>
              </a:spcBef>
            </a:pPr>
            <a:r>
              <a:rPr lang="fr-FR" sz="750" b="1" dirty="0">
                <a:solidFill>
                  <a:srgbClr val="231F20"/>
                </a:solidFill>
                <a:latin typeface="Calibri"/>
                <a:cs typeface="Calibri"/>
              </a:rPr>
              <a:t>MAIS</a:t>
            </a:r>
            <a:r>
              <a:rPr lang="fr-FR" sz="750" b="1" spc="120" dirty="0">
                <a:solidFill>
                  <a:srgbClr val="231F20"/>
                </a:solidFill>
                <a:latin typeface="Calibri"/>
                <a:cs typeface="Calibri"/>
              </a:rPr>
              <a:t> </a:t>
            </a:r>
            <a:r>
              <a:rPr lang="fr-FR" sz="750" b="1" spc="100" dirty="0">
                <a:solidFill>
                  <a:srgbClr val="231F20"/>
                </a:solidFill>
                <a:latin typeface="Calibri"/>
                <a:cs typeface="Calibri"/>
              </a:rPr>
              <a:t>DIFFICILES</a:t>
            </a:r>
            <a:r>
              <a:rPr lang="fr-FR" sz="750" b="1" spc="150" dirty="0">
                <a:solidFill>
                  <a:srgbClr val="231F20"/>
                </a:solidFill>
                <a:latin typeface="Calibri"/>
                <a:cs typeface="Calibri"/>
              </a:rPr>
              <a:t> </a:t>
            </a:r>
            <a:r>
              <a:rPr lang="fr-FR" sz="750" b="1" spc="100" dirty="0">
                <a:solidFill>
                  <a:srgbClr val="231F20"/>
                </a:solidFill>
                <a:latin typeface="Calibri"/>
                <a:cs typeface="Calibri"/>
              </a:rPr>
              <a:t>À</a:t>
            </a:r>
            <a:r>
              <a:rPr lang="fr-FR" sz="750" b="1" spc="150" dirty="0">
                <a:solidFill>
                  <a:srgbClr val="231F20"/>
                </a:solidFill>
                <a:latin typeface="Calibri"/>
                <a:cs typeface="Calibri"/>
              </a:rPr>
              <a:t> </a:t>
            </a:r>
            <a:r>
              <a:rPr lang="fr-FR" sz="750" b="1" spc="80" dirty="0">
                <a:solidFill>
                  <a:srgbClr val="231F20"/>
                </a:solidFill>
                <a:latin typeface="Calibri"/>
                <a:cs typeface="Calibri"/>
              </a:rPr>
              <a:t>DEVINER</a:t>
            </a:r>
            <a:endParaRPr lang="fr-FR" sz="750" b="1" dirty="0">
              <a:latin typeface="Calibri"/>
              <a:cs typeface="Calibri"/>
            </a:endParaRPr>
          </a:p>
        </p:txBody>
      </p:sp>
      <p:sp>
        <p:nvSpPr>
          <p:cNvPr id="61" name="object 61"/>
          <p:cNvSpPr txBox="1"/>
          <p:nvPr/>
        </p:nvSpPr>
        <p:spPr>
          <a:xfrm>
            <a:off x="8445814" y="8865546"/>
            <a:ext cx="920436" cy="130163"/>
          </a:xfrm>
          <a:prstGeom prst="rect">
            <a:avLst/>
          </a:prstGeom>
        </p:spPr>
        <p:txBody>
          <a:bodyPr vert="horz" wrap="square" lIns="0" tIns="14604" rIns="0" bIns="0" rtlCol="0">
            <a:spAutoFit/>
          </a:bodyPr>
          <a:lstStyle/>
          <a:p>
            <a:pPr marL="12700">
              <a:lnSpc>
                <a:spcPct val="100000"/>
              </a:lnSpc>
              <a:spcBef>
                <a:spcPts val="114"/>
              </a:spcBef>
            </a:pPr>
            <a:r>
              <a:rPr lang="fr-FR" sz="750" b="1" spc="85" dirty="0">
                <a:solidFill>
                  <a:srgbClr val="231F20"/>
                </a:solidFill>
                <a:latin typeface="Calibri"/>
                <a:cs typeface="Calibri"/>
              </a:rPr>
              <a:t>POUR</a:t>
            </a:r>
            <a:r>
              <a:rPr lang="fr-FR" sz="750" b="1" spc="90" dirty="0">
                <a:solidFill>
                  <a:srgbClr val="231F20"/>
                </a:solidFill>
                <a:latin typeface="Calibri"/>
                <a:cs typeface="Calibri"/>
              </a:rPr>
              <a:t> </a:t>
            </a:r>
            <a:r>
              <a:rPr lang="fr-FR" sz="750" b="1" spc="110" dirty="0">
                <a:solidFill>
                  <a:srgbClr val="231F20"/>
                </a:solidFill>
                <a:latin typeface="Calibri"/>
                <a:cs typeface="Calibri"/>
              </a:rPr>
              <a:t>LES</a:t>
            </a:r>
            <a:r>
              <a:rPr lang="fr-FR" sz="750" b="1" spc="95" dirty="0">
                <a:solidFill>
                  <a:srgbClr val="231F20"/>
                </a:solidFill>
                <a:latin typeface="Calibri"/>
                <a:cs typeface="Calibri"/>
              </a:rPr>
              <a:t> AUTRES</a:t>
            </a:r>
            <a:endParaRPr lang="fr-FR" sz="750" b="1" dirty="0">
              <a:latin typeface="Calibri"/>
              <a:cs typeface="Calibri"/>
            </a:endParaRPr>
          </a:p>
        </p:txBody>
      </p:sp>
      <p:grpSp>
        <p:nvGrpSpPr>
          <p:cNvPr id="62" name="object 62"/>
          <p:cNvGrpSpPr/>
          <p:nvPr/>
        </p:nvGrpSpPr>
        <p:grpSpPr>
          <a:xfrm>
            <a:off x="6456175" y="3227880"/>
            <a:ext cx="12148820" cy="7143750"/>
            <a:chOff x="6456175" y="3227880"/>
            <a:chExt cx="12148820" cy="7143750"/>
          </a:xfrm>
        </p:grpSpPr>
        <p:sp>
          <p:nvSpPr>
            <p:cNvPr id="63" name="object 63"/>
            <p:cNvSpPr/>
            <p:nvPr/>
          </p:nvSpPr>
          <p:spPr>
            <a:xfrm>
              <a:off x="6495748" y="3259293"/>
              <a:ext cx="11139805" cy="3126740"/>
            </a:xfrm>
            <a:custGeom>
              <a:avLst/>
              <a:gdLst/>
              <a:ahLst/>
              <a:cxnLst/>
              <a:rect l="l" t="t" r="r" b="b"/>
              <a:pathLst>
                <a:path w="11139805" h="3126740">
                  <a:moveTo>
                    <a:pt x="10782611" y="0"/>
                  </a:moveTo>
                  <a:lnTo>
                    <a:pt x="10577193" y="0"/>
                  </a:lnTo>
                  <a:lnTo>
                    <a:pt x="477050" y="0"/>
                  </a:lnTo>
                  <a:lnTo>
                    <a:pt x="428584" y="3260"/>
                  </a:lnTo>
                  <a:lnTo>
                    <a:pt x="382100" y="12758"/>
                  </a:lnTo>
                  <a:lnTo>
                    <a:pt x="338024" y="28068"/>
                  </a:lnTo>
                  <a:lnTo>
                    <a:pt x="296781" y="48764"/>
                  </a:lnTo>
                  <a:lnTo>
                    <a:pt x="258797" y="74421"/>
                  </a:lnTo>
                  <a:lnTo>
                    <a:pt x="224496" y="104613"/>
                  </a:lnTo>
                  <a:lnTo>
                    <a:pt x="194306" y="138914"/>
                  </a:lnTo>
                  <a:lnTo>
                    <a:pt x="168650" y="176900"/>
                  </a:lnTo>
                  <a:lnTo>
                    <a:pt x="147955" y="218144"/>
                  </a:lnTo>
                  <a:lnTo>
                    <a:pt x="132646" y="262221"/>
                  </a:lnTo>
                  <a:lnTo>
                    <a:pt x="123149" y="308706"/>
                  </a:lnTo>
                  <a:lnTo>
                    <a:pt x="119888" y="357172"/>
                  </a:lnTo>
                  <a:lnTo>
                    <a:pt x="119888" y="2858436"/>
                  </a:lnTo>
                  <a:lnTo>
                    <a:pt x="114976" y="2903104"/>
                  </a:lnTo>
                  <a:lnTo>
                    <a:pt x="100851" y="2946560"/>
                  </a:lnTo>
                  <a:lnTo>
                    <a:pt x="78431" y="2987894"/>
                  </a:lnTo>
                  <a:lnTo>
                    <a:pt x="48633" y="3026196"/>
                  </a:lnTo>
                  <a:lnTo>
                    <a:pt x="12373" y="3060556"/>
                  </a:lnTo>
                  <a:lnTo>
                    <a:pt x="0" y="3080126"/>
                  </a:lnTo>
                  <a:lnTo>
                    <a:pt x="1567" y="3101731"/>
                  </a:lnTo>
                  <a:lnTo>
                    <a:pt x="14679" y="3119211"/>
                  </a:lnTo>
                  <a:lnTo>
                    <a:pt x="36938" y="3126407"/>
                  </a:lnTo>
                  <a:lnTo>
                    <a:pt x="10816892" y="3126428"/>
                  </a:lnTo>
                  <a:lnTo>
                    <a:pt x="10864610" y="3122927"/>
                  </a:lnTo>
                  <a:lnTo>
                    <a:pt x="10910152" y="3112757"/>
                  </a:lnTo>
                  <a:lnTo>
                    <a:pt x="10953020" y="3096418"/>
                  </a:lnTo>
                  <a:lnTo>
                    <a:pt x="10992715" y="3074409"/>
                  </a:lnTo>
                  <a:lnTo>
                    <a:pt x="11028737" y="3047229"/>
                  </a:lnTo>
                  <a:lnTo>
                    <a:pt x="11060588" y="3015378"/>
                  </a:lnTo>
                  <a:lnTo>
                    <a:pt x="11087766" y="2979355"/>
                  </a:lnTo>
                  <a:lnTo>
                    <a:pt x="11109775" y="2939661"/>
                  </a:lnTo>
                  <a:lnTo>
                    <a:pt x="11126113" y="2896793"/>
                  </a:lnTo>
                  <a:lnTo>
                    <a:pt x="11136282" y="2851252"/>
                  </a:lnTo>
                  <a:lnTo>
                    <a:pt x="11139783" y="2803537"/>
                  </a:lnTo>
                  <a:lnTo>
                    <a:pt x="11139783" y="357172"/>
                  </a:lnTo>
                  <a:lnTo>
                    <a:pt x="11136522" y="308706"/>
                  </a:lnTo>
                  <a:lnTo>
                    <a:pt x="11127024" y="262221"/>
                  </a:lnTo>
                  <a:lnTo>
                    <a:pt x="11111715" y="218144"/>
                  </a:lnTo>
                  <a:lnTo>
                    <a:pt x="11091019" y="176900"/>
                  </a:lnTo>
                  <a:lnTo>
                    <a:pt x="11065362" y="138914"/>
                  </a:lnTo>
                  <a:lnTo>
                    <a:pt x="11035170" y="104613"/>
                  </a:lnTo>
                  <a:lnTo>
                    <a:pt x="11000868" y="74421"/>
                  </a:lnTo>
                  <a:lnTo>
                    <a:pt x="10962882" y="48764"/>
                  </a:lnTo>
                  <a:lnTo>
                    <a:pt x="10921638" y="28068"/>
                  </a:lnTo>
                  <a:lnTo>
                    <a:pt x="10877561" y="12758"/>
                  </a:lnTo>
                  <a:lnTo>
                    <a:pt x="10831077" y="3260"/>
                  </a:lnTo>
                  <a:lnTo>
                    <a:pt x="10782611" y="0"/>
                  </a:lnTo>
                  <a:close/>
                </a:path>
              </a:pathLst>
            </a:custGeom>
            <a:solidFill>
              <a:srgbClr val="FFFFFF"/>
            </a:solidFill>
          </p:spPr>
          <p:txBody>
            <a:bodyPr wrap="square" lIns="0" tIns="0" rIns="0" bIns="0" rtlCol="0"/>
            <a:lstStyle/>
            <a:p>
              <a:endParaRPr dirty="0"/>
            </a:p>
          </p:txBody>
        </p:sp>
        <p:sp>
          <p:nvSpPr>
            <p:cNvPr id="64" name="object 64"/>
            <p:cNvSpPr/>
            <p:nvPr/>
          </p:nvSpPr>
          <p:spPr>
            <a:xfrm>
              <a:off x="6495748" y="3259293"/>
              <a:ext cx="11139805" cy="3126740"/>
            </a:xfrm>
            <a:custGeom>
              <a:avLst/>
              <a:gdLst/>
              <a:ahLst/>
              <a:cxnLst/>
              <a:rect l="l" t="t" r="r" b="b"/>
              <a:pathLst>
                <a:path w="11139805" h="3126740">
                  <a:moveTo>
                    <a:pt x="10577193" y="0"/>
                  </a:moveTo>
                  <a:lnTo>
                    <a:pt x="10782611" y="0"/>
                  </a:lnTo>
                  <a:lnTo>
                    <a:pt x="10831077" y="3260"/>
                  </a:lnTo>
                  <a:lnTo>
                    <a:pt x="10877561" y="12758"/>
                  </a:lnTo>
                  <a:lnTo>
                    <a:pt x="10921638" y="28068"/>
                  </a:lnTo>
                  <a:lnTo>
                    <a:pt x="10962882" y="48764"/>
                  </a:lnTo>
                  <a:lnTo>
                    <a:pt x="11000868" y="74421"/>
                  </a:lnTo>
                  <a:lnTo>
                    <a:pt x="11035170" y="104613"/>
                  </a:lnTo>
                  <a:lnTo>
                    <a:pt x="11065362" y="138914"/>
                  </a:lnTo>
                  <a:lnTo>
                    <a:pt x="11091019" y="176900"/>
                  </a:lnTo>
                  <a:lnTo>
                    <a:pt x="11111715" y="218144"/>
                  </a:lnTo>
                  <a:lnTo>
                    <a:pt x="11127024" y="262221"/>
                  </a:lnTo>
                  <a:lnTo>
                    <a:pt x="11136522" y="308706"/>
                  </a:lnTo>
                  <a:lnTo>
                    <a:pt x="11139783" y="357172"/>
                  </a:lnTo>
                  <a:lnTo>
                    <a:pt x="11139783" y="2803537"/>
                  </a:lnTo>
                  <a:lnTo>
                    <a:pt x="11136282" y="2851252"/>
                  </a:lnTo>
                  <a:lnTo>
                    <a:pt x="11126113" y="2896793"/>
                  </a:lnTo>
                  <a:lnTo>
                    <a:pt x="11109775" y="2939661"/>
                  </a:lnTo>
                  <a:lnTo>
                    <a:pt x="11087766" y="2979355"/>
                  </a:lnTo>
                  <a:lnTo>
                    <a:pt x="11060588" y="3015378"/>
                  </a:lnTo>
                  <a:lnTo>
                    <a:pt x="11028737" y="3047229"/>
                  </a:lnTo>
                  <a:lnTo>
                    <a:pt x="10992715" y="3074409"/>
                  </a:lnTo>
                  <a:lnTo>
                    <a:pt x="10953020" y="3096418"/>
                  </a:lnTo>
                  <a:lnTo>
                    <a:pt x="10910152" y="3112757"/>
                  </a:lnTo>
                  <a:lnTo>
                    <a:pt x="10864610" y="3122927"/>
                  </a:lnTo>
                  <a:lnTo>
                    <a:pt x="10816892" y="3126428"/>
                  </a:lnTo>
                  <a:lnTo>
                    <a:pt x="36938" y="3126407"/>
                  </a:lnTo>
                  <a:lnTo>
                    <a:pt x="14679" y="3119211"/>
                  </a:lnTo>
                  <a:lnTo>
                    <a:pt x="1567" y="3101731"/>
                  </a:lnTo>
                  <a:lnTo>
                    <a:pt x="0" y="3080126"/>
                  </a:lnTo>
                  <a:lnTo>
                    <a:pt x="12373" y="3060556"/>
                  </a:lnTo>
                  <a:lnTo>
                    <a:pt x="48633" y="3026196"/>
                  </a:lnTo>
                  <a:lnTo>
                    <a:pt x="78431" y="2987894"/>
                  </a:lnTo>
                  <a:lnTo>
                    <a:pt x="100851" y="2946560"/>
                  </a:lnTo>
                  <a:lnTo>
                    <a:pt x="114976" y="2903104"/>
                  </a:lnTo>
                  <a:lnTo>
                    <a:pt x="119888" y="2858436"/>
                  </a:lnTo>
                  <a:lnTo>
                    <a:pt x="119888" y="357172"/>
                  </a:lnTo>
                  <a:lnTo>
                    <a:pt x="123149" y="308706"/>
                  </a:lnTo>
                  <a:lnTo>
                    <a:pt x="132646" y="262221"/>
                  </a:lnTo>
                  <a:lnTo>
                    <a:pt x="147955" y="218144"/>
                  </a:lnTo>
                  <a:lnTo>
                    <a:pt x="168650" y="176900"/>
                  </a:lnTo>
                  <a:lnTo>
                    <a:pt x="194306" y="138914"/>
                  </a:lnTo>
                  <a:lnTo>
                    <a:pt x="224496" y="104613"/>
                  </a:lnTo>
                  <a:lnTo>
                    <a:pt x="258797" y="74421"/>
                  </a:lnTo>
                  <a:lnTo>
                    <a:pt x="296781" y="48764"/>
                  </a:lnTo>
                  <a:lnTo>
                    <a:pt x="338024" y="28068"/>
                  </a:lnTo>
                  <a:lnTo>
                    <a:pt x="382100" y="12758"/>
                  </a:lnTo>
                  <a:lnTo>
                    <a:pt x="428584" y="3260"/>
                  </a:lnTo>
                  <a:lnTo>
                    <a:pt x="477050" y="0"/>
                  </a:lnTo>
                  <a:lnTo>
                    <a:pt x="661830" y="0"/>
                  </a:lnTo>
                  <a:lnTo>
                    <a:pt x="10577193" y="0"/>
                  </a:lnTo>
                  <a:close/>
                </a:path>
              </a:pathLst>
            </a:custGeom>
            <a:ln w="62825">
              <a:solidFill>
                <a:srgbClr val="5BA3A8"/>
              </a:solidFill>
            </a:ln>
          </p:spPr>
          <p:txBody>
            <a:bodyPr wrap="square" lIns="0" tIns="0" rIns="0" bIns="0" rtlCol="0"/>
            <a:lstStyle/>
            <a:p>
              <a:endParaRPr dirty="0"/>
            </a:p>
          </p:txBody>
        </p:sp>
        <p:sp>
          <p:nvSpPr>
            <p:cNvPr id="65" name="object 65"/>
            <p:cNvSpPr/>
            <p:nvPr/>
          </p:nvSpPr>
          <p:spPr>
            <a:xfrm>
              <a:off x="6791934" y="7577308"/>
              <a:ext cx="2382520" cy="27940"/>
            </a:xfrm>
            <a:custGeom>
              <a:avLst/>
              <a:gdLst/>
              <a:ahLst/>
              <a:cxnLst/>
              <a:rect l="l" t="t" r="r" b="b"/>
              <a:pathLst>
                <a:path w="2382520" h="27940">
                  <a:moveTo>
                    <a:pt x="2382426" y="27434"/>
                  </a:moveTo>
                  <a:lnTo>
                    <a:pt x="0" y="27434"/>
                  </a:lnTo>
                  <a:lnTo>
                    <a:pt x="0" y="0"/>
                  </a:lnTo>
                  <a:lnTo>
                    <a:pt x="2382426" y="0"/>
                  </a:lnTo>
                  <a:lnTo>
                    <a:pt x="2382426" y="27434"/>
                  </a:lnTo>
                  <a:close/>
                </a:path>
              </a:pathLst>
            </a:custGeom>
            <a:solidFill>
              <a:srgbClr val="9BCCC1"/>
            </a:solidFill>
          </p:spPr>
          <p:txBody>
            <a:bodyPr wrap="square" lIns="0" tIns="0" rIns="0" bIns="0" rtlCol="0"/>
            <a:lstStyle/>
            <a:p>
              <a:endParaRPr dirty="0"/>
            </a:p>
          </p:txBody>
        </p:sp>
        <p:pic>
          <p:nvPicPr>
            <p:cNvPr id="66" name="object 66"/>
            <p:cNvPicPr/>
            <p:nvPr/>
          </p:nvPicPr>
          <p:blipFill>
            <a:blip r:embed="rId6" cstate="print"/>
            <a:stretch>
              <a:fillRect/>
            </a:stretch>
          </p:blipFill>
          <p:spPr>
            <a:xfrm>
              <a:off x="10182820" y="7467070"/>
              <a:ext cx="379506" cy="90800"/>
            </a:xfrm>
            <a:prstGeom prst="rect">
              <a:avLst/>
            </a:prstGeom>
          </p:spPr>
        </p:pic>
        <p:sp>
          <p:nvSpPr>
            <p:cNvPr id="67" name="object 67"/>
            <p:cNvSpPr/>
            <p:nvPr/>
          </p:nvSpPr>
          <p:spPr>
            <a:xfrm>
              <a:off x="9187993" y="7577321"/>
              <a:ext cx="2400300" cy="27940"/>
            </a:xfrm>
            <a:custGeom>
              <a:avLst/>
              <a:gdLst/>
              <a:ahLst/>
              <a:cxnLst/>
              <a:rect l="l" t="t" r="r" b="b"/>
              <a:pathLst>
                <a:path w="2400300" h="27940">
                  <a:moveTo>
                    <a:pt x="2399906" y="6299"/>
                  </a:moveTo>
                  <a:lnTo>
                    <a:pt x="2396871" y="6299"/>
                  </a:lnTo>
                  <a:lnTo>
                    <a:pt x="2396871" y="0"/>
                  </a:lnTo>
                  <a:lnTo>
                    <a:pt x="0" y="0"/>
                  </a:lnTo>
                  <a:lnTo>
                    <a:pt x="0" y="6299"/>
                  </a:lnTo>
                  <a:lnTo>
                    <a:pt x="0" y="21424"/>
                  </a:lnTo>
                  <a:lnTo>
                    <a:pt x="0" y="27724"/>
                  </a:lnTo>
                  <a:lnTo>
                    <a:pt x="2396566" y="27724"/>
                  </a:lnTo>
                  <a:lnTo>
                    <a:pt x="2396566" y="21424"/>
                  </a:lnTo>
                  <a:lnTo>
                    <a:pt x="2399906" y="21424"/>
                  </a:lnTo>
                  <a:lnTo>
                    <a:pt x="2399906" y="6299"/>
                  </a:lnTo>
                  <a:close/>
                </a:path>
              </a:pathLst>
            </a:custGeom>
            <a:solidFill>
              <a:srgbClr val="9BCCC1"/>
            </a:solidFill>
          </p:spPr>
          <p:txBody>
            <a:bodyPr wrap="square" lIns="0" tIns="0" rIns="0" bIns="0" rtlCol="0"/>
            <a:lstStyle/>
            <a:p>
              <a:endParaRPr dirty="0"/>
            </a:p>
          </p:txBody>
        </p:sp>
        <p:sp>
          <p:nvSpPr>
            <p:cNvPr id="68" name="object 68"/>
            <p:cNvSpPr/>
            <p:nvPr/>
          </p:nvSpPr>
          <p:spPr>
            <a:xfrm>
              <a:off x="9177406" y="7577309"/>
              <a:ext cx="27305" cy="27940"/>
            </a:xfrm>
            <a:custGeom>
              <a:avLst/>
              <a:gdLst/>
              <a:ahLst/>
              <a:cxnLst/>
              <a:rect l="l" t="t" r="r" b="b"/>
              <a:pathLst>
                <a:path w="27304" h="27940">
                  <a:moveTo>
                    <a:pt x="27081" y="27434"/>
                  </a:moveTo>
                  <a:lnTo>
                    <a:pt x="6233" y="27434"/>
                  </a:lnTo>
                  <a:lnTo>
                    <a:pt x="0" y="21295"/>
                  </a:lnTo>
                  <a:lnTo>
                    <a:pt x="0" y="6144"/>
                  </a:lnTo>
                  <a:lnTo>
                    <a:pt x="6233" y="0"/>
                  </a:lnTo>
                  <a:lnTo>
                    <a:pt x="27081" y="0"/>
                  </a:lnTo>
                  <a:lnTo>
                    <a:pt x="27081" y="27434"/>
                  </a:lnTo>
                  <a:close/>
                </a:path>
              </a:pathLst>
            </a:custGeom>
            <a:solidFill>
              <a:srgbClr val="F7F2C4"/>
            </a:solidFill>
          </p:spPr>
          <p:txBody>
            <a:bodyPr wrap="square" lIns="0" tIns="0" rIns="0" bIns="0" rtlCol="0"/>
            <a:lstStyle/>
            <a:p>
              <a:endParaRPr dirty="0"/>
            </a:p>
          </p:txBody>
        </p:sp>
        <p:sp>
          <p:nvSpPr>
            <p:cNvPr id="69" name="object 69"/>
            <p:cNvSpPr/>
            <p:nvPr/>
          </p:nvSpPr>
          <p:spPr>
            <a:xfrm>
              <a:off x="9153062" y="7554710"/>
              <a:ext cx="74295" cy="73025"/>
            </a:xfrm>
            <a:custGeom>
              <a:avLst/>
              <a:gdLst/>
              <a:ahLst/>
              <a:cxnLst/>
              <a:rect l="l" t="t" r="r" b="b"/>
              <a:pathLst>
                <a:path w="74295" h="73025">
                  <a:moveTo>
                    <a:pt x="36853" y="72629"/>
                  </a:moveTo>
                  <a:lnTo>
                    <a:pt x="22523" y="69771"/>
                  </a:lnTo>
                  <a:lnTo>
                    <a:pt x="10807" y="61982"/>
                  </a:lnTo>
                  <a:lnTo>
                    <a:pt x="2901" y="50438"/>
                  </a:lnTo>
                  <a:lnTo>
                    <a:pt x="0" y="36317"/>
                  </a:lnTo>
                  <a:lnTo>
                    <a:pt x="2901" y="22195"/>
                  </a:lnTo>
                  <a:lnTo>
                    <a:pt x="10807" y="10650"/>
                  </a:lnTo>
                  <a:lnTo>
                    <a:pt x="22523" y="2858"/>
                  </a:lnTo>
                  <a:lnTo>
                    <a:pt x="36853" y="0"/>
                  </a:lnTo>
                  <a:lnTo>
                    <a:pt x="51185" y="2858"/>
                  </a:lnTo>
                  <a:lnTo>
                    <a:pt x="62902" y="10650"/>
                  </a:lnTo>
                  <a:lnTo>
                    <a:pt x="70809" y="22195"/>
                  </a:lnTo>
                  <a:lnTo>
                    <a:pt x="73710" y="36317"/>
                  </a:lnTo>
                  <a:lnTo>
                    <a:pt x="70809" y="50438"/>
                  </a:lnTo>
                  <a:lnTo>
                    <a:pt x="62902" y="61982"/>
                  </a:lnTo>
                  <a:lnTo>
                    <a:pt x="51185" y="69771"/>
                  </a:lnTo>
                  <a:lnTo>
                    <a:pt x="36853" y="72629"/>
                  </a:lnTo>
                  <a:close/>
                </a:path>
              </a:pathLst>
            </a:custGeom>
            <a:solidFill>
              <a:srgbClr val="E0C1F2"/>
            </a:solidFill>
          </p:spPr>
          <p:txBody>
            <a:bodyPr wrap="square" lIns="0" tIns="0" rIns="0" bIns="0" rtlCol="0"/>
            <a:lstStyle/>
            <a:p>
              <a:endParaRPr dirty="0"/>
            </a:p>
          </p:txBody>
        </p:sp>
        <p:sp>
          <p:nvSpPr>
            <p:cNvPr id="70" name="object 70"/>
            <p:cNvSpPr/>
            <p:nvPr/>
          </p:nvSpPr>
          <p:spPr>
            <a:xfrm>
              <a:off x="9146099" y="7547852"/>
              <a:ext cx="87630" cy="86360"/>
            </a:xfrm>
            <a:custGeom>
              <a:avLst/>
              <a:gdLst/>
              <a:ahLst/>
              <a:cxnLst/>
              <a:rect l="l" t="t" r="r" b="b"/>
              <a:pathLst>
                <a:path w="87629" h="86359">
                  <a:moveTo>
                    <a:pt x="43816" y="86348"/>
                  </a:moveTo>
                  <a:lnTo>
                    <a:pt x="26777" y="82950"/>
                  </a:lnTo>
                  <a:lnTo>
                    <a:pt x="12848" y="73688"/>
                  </a:lnTo>
                  <a:lnTo>
                    <a:pt x="3448" y="59963"/>
                  </a:lnTo>
                  <a:lnTo>
                    <a:pt x="0" y="43175"/>
                  </a:lnTo>
                  <a:lnTo>
                    <a:pt x="3448" y="26386"/>
                  </a:lnTo>
                  <a:lnTo>
                    <a:pt x="12848" y="12660"/>
                  </a:lnTo>
                  <a:lnTo>
                    <a:pt x="26777" y="3398"/>
                  </a:lnTo>
                  <a:lnTo>
                    <a:pt x="43816" y="0"/>
                  </a:lnTo>
                  <a:lnTo>
                    <a:pt x="60856" y="3398"/>
                  </a:lnTo>
                  <a:lnTo>
                    <a:pt x="74785" y="12660"/>
                  </a:lnTo>
                  <a:lnTo>
                    <a:pt x="75508" y="13716"/>
                  </a:lnTo>
                  <a:lnTo>
                    <a:pt x="43816" y="13716"/>
                  </a:lnTo>
                  <a:lnTo>
                    <a:pt x="32179" y="16031"/>
                  </a:lnTo>
                  <a:lnTo>
                    <a:pt x="22677" y="22344"/>
                  </a:lnTo>
                  <a:lnTo>
                    <a:pt x="16272" y="31708"/>
                  </a:lnTo>
                  <a:lnTo>
                    <a:pt x="13923" y="43175"/>
                  </a:lnTo>
                  <a:lnTo>
                    <a:pt x="16272" y="54641"/>
                  </a:lnTo>
                  <a:lnTo>
                    <a:pt x="22677" y="64005"/>
                  </a:lnTo>
                  <a:lnTo>
                    <a:pt x="32179" y="70319"/>
                  </a:lnTo>
                  <a:lnTo>
                    <a:pt x="43816" y="72635"/>
                  </a:lnTo>
                  <a:lnTo>
                    <a:pt x="75506" y="72635"/>
                  </a:lnTo>
                  <a:lnTo>
                    <a:pt x="74785" y="73688"/>
                  </a:lnTo>
                  <a:lnTo>
                    <a:pt x="60856" y="82950"/>
                  </a:lnTo>
                  <a:lnTo>
                    <a:pt x="43816" y="86348"/>
                  </a:lnTo>
                  <a:close/>
                </a:path>
                <a:path w="87629" h="86359">
                  <a:moveTo>
                    <a:pt x="75506" y="72635"/>
                  </a:moveTo>
                  <a:lnTo>
                    <a:pt x="43816" y="72635"/>
                  </a:lnTo>
                  <a:lnTo>
                    <a:pt x="55454" y="70319"/>
                  </a:lnTo>
                  <a:lnTo>
                    <a:pt x="64957" y="64005"/>
                  </a:lnTo>
                  <a:lnTo>
                    <a:pt x="71363" y="54641"/>
                  </a:lnTo>
                  <a:lnTo>
                    <a:pt x="73713" y="43175"/>
                  </a:lnTo>
                  <a:lnTo>
                    <a:pt x="71363" y="31708"/>
                  </a:lnTo>
                  <a:lnTo>
                    <a:pt x="64957" y="22344"/>
                  </a:lnTo>
                  <a:lnTo>
                    <a:pt x="55454" y="16031"/>
                  </a:lnTo>
                  <a:lnTo>
                    <a:pt x="43816" y="13716"/>
                  </a:lnTo>
                  <a:lnTo>
                    <a:pt x="75508" y="13716"/>
                  </a:lnTo>
                  <a:lnTo>
                    <a:pt x="84184" y="26386"/>
                  </a:lnTo>
                  <a:lnTo>
                    <a:pt x="87633" y="43175"/>
                  </a:lnTo>
                  <a:lnTo>
                    <a:pt x="84184" y="59963"/>
                  </a:lnTo>
                  <a:lnTo>
                    <a:pt x="75506" y="72635"/>
                  </a:lnTo>
                  <a:close/>
                </a:path>
              </a:pathLst>
            </a:custGeom>
            <a:solidFill>
              <a:srgbClr val="FFFFFF"/>
            </a:solidFill>
          </p:spPr>
          <p:txBody>
            <a:bodyPr wrap="square" lIns="0" tIns="0" rIns="0" bIns="0" rtlCol="0"/>
            <a:lstStyle/>
            <a:p>
              <a:endParaRPr dirty="0"/>
            </a:p>
          </p:txBody>
        </p:sp>
        <p:pic>
          <p:nvPicPr>
            <p:cNvPr id="71" name="object 71"/>
            <p:cNvPicPr/>
            <p:nvPr/>
          </p:nvPicPr>
          <p:blipFill>
            <a:blip r:embed="rId7" cstate="print"/>
            <a:stretch>
              <a:fillRect/>
            </a:stretch>
          </p:blipFill>
          <p:spPr>
            <a:xfrm>
              <a:off x="6647584" y="7526817"/>
              <a:ext cx="170737" cy="114293"/>
            </a:xfrm>
            <a:prstGeom prst="rect">
              <a:avLst/>
            </a:prstGeom>
          </p:spPr>
        </p:pic>
        <p:sp>
          <p:nvSpPr>
            <p:cNvPr id="72" name="object 72"/>
            <p:cNvSpPr/>
            <p:nvPr/>
          </p:nvSpPr>
          <p:spPr>
            <a:xfrm>
              <a:off x="9105570" y="7526826"/>
              <a:ext cx="170815" cy="114300"/>
            </a:xfrm>
            <a:custGeom>
              <a:avLst/>
              <a:gdLst/>
              <a:ahLst/>
              <a:cxnLst/>
              <a:rect l="l" t="t" r="r" b="b"/>
              <a:pathLst>
                <a:path w="170815" h="114300">
                  <a:moveTo>
                    <a:pt x="170738" y="69608"/>
                  </a:moveTo>
                  <a:lnTo>
                    <a:pt x="169227" y="60833"/>
                  </a:lnTo>
                  <a:lnTo>
                    <a:pt x="164795" y="52641"/>
                  </a:lnTo>
                  <a:lnTo>
                    <a:pt x="157556" y="45161"/>
                  </a:lnTo>
                  <a:lnTo>
                    <a:pt x="147637" y="38557"/>
                  </a:lnTo>
                  <a:lnTo>
                    <a:pt x="147637" y="33743"/>
                  </a:lnTo>
                  <a:lnTo>
                    <a:pt x="142900" y="20358"/>
                  </a:lnTo>
                  <a:lnTo>
                    <a:pt x="129819" y="9652"/>
                  </a:lnTo>
                  <a:lnTo>
                    <a:pt x="125831" y="8229"/>
                  </a:lnTo>
                  <a:lnTo>
                    <a:pt x="110070" y="2565"/>
                  </a:lnTo>
                  <a:lnTo>
                    <a:pt x="85369" y="0"/>
                  </a:lnTo>
                  <a:lnTo>
                    <a:pt x="60667" y="2565"/>
                  </a:lnTo>
                  <a:lnTo>
                    <a:pt x="40932" y="9652"/>
                  </a:lnTo>
                  <a:lnTo>
                    <a:pt x="27851" y="20358"/>
                  </a:lnTo>
                  <a:lnTo>
                    <a:pt x="23114" y="33743"/>
                  </a:lnTo>
                  <a:lnTo>
                    <a:pt x="23114" y="38557"/>
                  </a:lnTo>
                  <a:lnTo>
                    <a:pt x="13195" y="45161"/>
                  </a:lnTo>
                  <a:lnTo>
                    <a:pt x="5956" y="52641"/>
                  </a:lnTo>
                  <a:lnTo>
                    <a:pt x="1511" y="60833"/>
                  </a:lnTo>
                  <a:lnTo>
                    <a:pt x="0" y="69608"/>
                  </a:lnTo>
                  <a:lnTo>
                    <a:pt x="6502" y="87337"/>
                  </a:lnTo>
                  <a:lnTo>
                    <a:pt x="24434" y="101498"/>
                  </a:lnTo>
                  <a:lnTo>
                    <a:pt x="51498" y="110896"/>
                  </a:lnTo>
                  <a:lnTo>
                    <a:pt x="85369" y="114287"/>
                  </a:lnTo>
                  <a:lnTo>
                    <a:pt x="119240" y="110896"/>
                  </a:lnTo>
                  <a:lnTo>
                    <a:pt x="133159" y="106057"/>
                  </a:lnTo>
                  <a:lnTo>
                    <a:pt x="146304" y="101498"/>
                  </a:lnTo>
                  <a:lnTo>
                    <a:pt x="164236" y="87337"/>
                  </a:lnTo>
                  <a:lnTo>
                    <a:pt x="170738" y="69608"/>
                  </a:lnTo>
                  <a:close/>
                </a:path>
              </a:pathLst>
            </a:custGeom>
            <a:solidFill>
              <a:srgbClr val="FFFFFF"/>
            </a:solidFill>
          </p:spPr>
          <p:txBody>
            <a:bodyPr wrap="square" lIns="0" tIns="0" rIns="0" bIns="0" rtlCol="0"/>
            <a:lstStyle/>
            <a:p>
              <a:endParaRPr dirty="0"/>
            </a:p>
          </p:txBody>
        </p:sp>
        <p:sp>
          <p:nvSpPr>
            <p:cNvPr id="73" name="object 73"/>
            <p:cNvSpPr/>
            <p:nvPr/>
          </p:nvSpPr>
          <p:spPr>
            <a:xfrm>
              <a:off x="9113927" y="7570399"/>
              <a:ext cx="154305" cy="62865"/>
            </a:xfrm>
            <a:custGeom>
              <a:avLst/>
              <a:gdLst/>
              <a:ahLst/>
              <a:cxnLst/>
              <a:rect l="l" t="t" r="r" b="b"/>
              <a:pathLst>
                <a:path w="154304" h="62865">
                  <a:moveTo>
                    <a:pt x="153949" y="27673"/>
                  </a:moveTo>
                  <a:lnTo>
                    <a:pt x="153898" y="23901"/>
                  </a:lnTo>
                  <a:lnTo>
                    <a:pt x="153873" y="23660"/>
                  </a:lnTo>
                  <a:lnTo>
                    <a:pt x="151599" y="16929"/>
                  </a:lnTo>
                  <a:lnTo>
                    <a:pt x="146862" y="10655"/>
                  </a:lnTo>
                  <a:lnTo>
                    <a:pt x="139890" y="4978"/>
                  </a:lnTo>
                  <a:lnTo>
                    <a:pt x="130924" y="12"/>
                  </a:lnTo>
                  <a:lnTo>
                    <a:pt x="130924" y="19329"/>
                  </a:lnTo>
                  <a:lnTo>
                    <a:pt x="126695" y="29260"/>
                  </a:lnTo>
                  <a:lnTo>
                    <a:pt x="115138" y="37376"/>
                  </a:lnTo>
                  <a:lnTo>
                    <a:pt x="98005" y="42849"/>
                  </a:lnTo>
                  <a:lnTo>
                    <a:pt x="77012" y="44856"/>
                  </a:lnTo>
                  <a:lnTo>
                    <a:pt x="56032" y="42849"/>
                  </a:lnTo>
                  <a:lnTo>
                    <a:pt x="38900" y="37376"/>
                  </a:lnTo>
                  <a:lnTo>
                    <a:pt x="27343" y="29260"/>
                  </a:lnTo>
                  <a:lnTo>
                    <a:pt x="23101" y="19329"/>
                  </a:lnTo>
                  <a:lnTo>
                    <a:pt x="23101" y="0"/>
                  </a:lnTo>
                  <a:lnTo>
                    <a:pt x="14147" y="4978"/>
                  </a:lnTo>
                  <a:lnTo>
                    <a:pt x="7175" y="10655"/>
                  </a:lnTo>
                  <a:lnTo>
                    <a:pt x="2425" y="16916"/>
                  </a:lnTo>
                  <a:lnTo>
                    <a:pt x="165" y="23660"/>
                  </a:lnTo>
                  <a:lnTo>
                    <a:pt x="0" y="26035"/>
                  </a:lnTo>
                  <a:lnTo>
                    <a:pt x="76" y="27673"/>
                  </a:lnTo>
                  <a:lnTo>
                    <a:pt x="7048" y="41287"/>
                  </a:lnTo>
                  <a:lnTo>
                    <a:pt x="23710" y="52349"/>
                  </a:lnTo>
                  <a:lnTo>
                    <a:pt x="47790" y="59778"/>
                  </a:lnTo>
                  <a:lnTo>
                    <a:pt x="76962" y="62484"/>
                  </a:lnTo>
                  <a:lnTo>
                    <a:pt x="106235" y="59778"/>
                  </a:lnTo>
                  <a:lnTo>
                    <a:pt x="130314" y="52349"/>
                  </a:lnTo>
                  <a:lnTo>
                    <a:pt x="146989" y="41287"/>
                  </a:lnTo>
                  <a:lnTo>
                    <a:pt x="153949" y="27673"/>
                  </a:lnTo>
                  <a:close/>
                </a:path>
              </a:pathLst>
            </a:custGeom>
            <a:solidFill>
              <a:srgbClr val="D6EAE2"/>
            </a:solidFill>
          </p:spPr>
          <p:txBody>
            <a:bodyPr wrap="square" lIns="0" tIns="0" rIns="0" bIns="0" rtlCol="0"/>
            <a:lstStyle/>
            <a:p>
              <a:endParaRPr dirty="0"/>
            </a:p>
          </p:txBody>
        </p:sp>
        <p:sp>
          <p:nvSpPr>
            <p:cNvPr id="74" name="object 74"/>
            <p:cNvSpPr/>
            <p:nvPr/>
          </p:nvSpPr>
          <p:spPr>
            <a:xfrm>
              <a:off x="9137039" y="7560565"/>
              <a:ext cx="107950" cy="55244"/>
            </a:xfrm>
            <a:custGeom>
              <a:avLst/>
              <a:gdLst/>
              <a:ahLst/>
              <a:cxnLst/>
              <a:rect l="l" t="t" r="r" b="b"/>
              <a:pathLst>
                <a:path w="107950" h="55245">
                  <a:moveTo>
                    <a:pt x="53906" y="54677"/>
                  </a:moveTo>
                  <a:lnTo>
                    <a:pt x="32922" y="52673"/>
                  </a:lnTo>
                  <a:lnTo>
                    <a:pt x="15788" y="47205"/>
                  </a:lnTo>
                  <a:lnTo>
                    <a:pt x="4235" y="39094"/>
                  </a:lnTo>
                  <a:lnTo>
                    <a:pt x="0" y="29160"/>
                  </a:lnTo>
                  <a:lnTo>
                    <a:pt x="0" y="0"/>
                  </a:lnTo>
                  <a:lnTo>
                    <a:pt x="107821" y="0"/>
                  </a:lnTo>
                  <a:lnTo>
                    <a:pt x="107821" y="29160"/>
                  </a:lnTo>
                  <a:lnTo>
                    <a:pt x="103585" y="39094"/>
                  </a:lnTo>
                  <a:lnTo>
                    <a:pt x="92031" y="47205"/>
                  </a:lnTo>
                  <a:lnTo>
                    <a:pt x="74893" y="52673"/>
                  </a:lnTo>
                  <a:lnTo>
                    <a:pt x="53906" y="54677"/>
                  </a:lnTo>
                  <a:close/>
                </a:path>
              </a:pathLst>
            </a:custGeom>
            <a:solidFill>
              <a:srgbClr val="38A5B2"/>
            </a:solidFill>
          </p:spPr>
          <p:txBody>
            <a:bodyPr wrap="square" lIns="0" tIns="0" rIns="0" bIns="0" rtlCol="0"/>
            <a:lstStyle/>
            <a:p>
              <a:endParaRPr dirty="0"/>
            </a:p>
          </p:txBody>
        </p:sp>
        <p:sp>
          <p:nvSpPr>
            <p:cNvPr id="75" name="object 75"/>
            <p:cNvSpPr/>
            <p:nvPr/>
          </p:nvSpPr>
          <p:spPr>
            <a:xfrm>
              <a:off x="9137038" y="7535048"/>
              <a:ext cx="107950" cy="51435"/>
            </a:xfrm>
            <a:custGeom>
              <a:avLst/>
              <a:gdLst/>
              <a:ahLst/>
              <a:cxnLst/>
              <a:rect l="l" t="t" r="r" b="b"/>
              <a:pathLst>
                <a:path w="107950" h="51434">
                  <a:moveTo>
                    <a:pt x="53906" y="51034"/>
                  </a:moveTo>
                  <a:lnTo>
                    <a:pt x="32922" y="49029"/>
                  </a:lnTo>
                  <a:lnTo>
                    <a:pt x="15788" y="43560"/>
                  </a:lnTo>
                  <a:lnTo>
                    <a:pt x="4235" y="35449"/>
                  </a:lnTo>
                  <a:lnTo>
                    <a:pt x="0" y="25517"/>
                  </a:lnTo>
                  <a:lnTo>
                    <a:pt x="4235" y="15585"/>
                  </a:lnTo>
                  <a:lnTo>
                    <a:pt x="15788" y="7474"/>
                  </a:lnTo>
                  <a:lnTo>
                    <a:pt x="32922" y="2005"/>
                  </a:lnTo>
                  <a:lnTo>
                    <a:pt x="53906" y="0"/>
                  </a:lnTo>
                  <a:lnTo>
                    <a:pt x="74893" y="2005"/>
                  </a:lnTo>
                  <a:lnTo>
                    <a:pt x="92031" y="7474"/>
                  </a:lnTo>
                  <a:lnTo>
                    <a:pt x="103585" y="15585"/>
                  </a:lnTo>
                  <a:lnTo>
                    <a:pt x="107821" y="25517"/>
                  </a:lnTo>
                  <a:lnTo>
                    <a:pt x="103585" y="35449"/>
                  </a:lnTo>
                  <a:lnTo>
                    <a:pt x="92031" y="43560"/>
                  </a:lnTo>
                  <a:lnTo>
                    <a:pt x="74893" y="49029"/>
                  </a:lnTo>
                  <a:lnTo>
                    <a:pt x="53906" y="51034"/>
                  </a:lnTo>
                  <a:close/>
                </a:path>
              </a:pathLst>
            </a:custGeom>
            <a:solidFill>
              <a:srgbClr val="9BCCC1"/>
            </a:solidFill>
          </p:spPr>
          <p:txBody>
            <a:bodyPr wrap="square" lIns="0" tIns="0" rIns="0" bIns="0" rtlCol="0"/>
            <a:lstStyle/>
            <a:p>
              <a:endParaRPr dirty="0"/>
            </a:p>
          </p:txBody>
        </p:sp>
        <p:sp>
          <p:nvSpPr>
            <p:cNvPr id="76" name="object 76"/>
            <p:cNvSpPr/>
            <p:nvPr/>
          </p:nvSpPr>
          <p:spPr>
            <a:xfrm>
              <a:off x="9156281" y="7540872"/>
              <a:ext cx="24130" cy="42545"/>
            </a:xfrm>
            <a:custGeom>
              <a:avLst/>
              <a:gdLst/>
              <a:ahLst/>
              <a:cxnLst/>
              <a:rect l="l" t="t" r="r" b="b"/>
              <a:pathLst>
                <a:path w="24129" h="42545">
                  <a:moveTo>
                    <a:pt x="16497" y="37477"/>
                  </a:moveTo>
                  <a:lnTo>
                    <a:pt x="13995" y="3149"/>
                  </a:lnTo>
                  <a:lnTo>
                    <a:pt x="13817" y="1231"/>
                  </a:lnTo>
                  <a:lnTo>
                    <a:pt x="11823" y="139"/>
                  </a:lnTo>
                  <a:lnTo>
                    <a:pt x="11163" y="76"/>
                  </a:lnTo>
                  <a:lnTo>
                    <a:pt x="10502" y="76"/>
                  </a:lnTo>
                  <a:lnTo>
                    <a:pt x="6769" y="139"/>
                  </a:lnTo>
                  <a:lnTo>
                    <a:pt x="3276" y="1193"/>
                  </a:lnTo>
                  <a:lnTo>
                    <a:pt x="330" y="3073"/>
                  </a:lnTo>
                  <a:lnTo>
                    <a:pt x="0" y="2819"/>
                  </a:lnTo>
                  <a:lnTo>
                    <a:pt x="596" y="10134"/>
                  </a:lnTo>
                  <a:lnTo>
                    <a:pt x="914" y="17462"/>
                  </a:lnTo>
                  <a:lnTo>
                    <a:pt x="939" y="24803"/>
                  </a:lnTo>
                  <a:lnTo>
                    <a:pt x="571" y="34785"/>
                  </a:lnTo>
                  <a:lnTo>
                    <a:pt x="1917" y="36868"/>
                  </a:lnTo>
                  <a:lnTo>
                    <a:pt x="7442" y="39141"/>
                  </a:lnTo>
                  <a:lnTo>
                    <a:pt x="10756" y="40246"/>
                  </a:lnTo>
                  <a:lnTo>
                    <a:pt x="14135" y="41148"/>
                  </a:lnTo>
                  <a:lnTo>
                    <a:pt x="14795" y="41262"/>
                  </a:lnTo>
                  <a:lnTo>
                    <a:pt x="15074" y="41236"/>
                  </a:lnTo>
                  <a:lnTo>
                    <a:pt x="15659" y="41071"/>
                  </a:lnTo>
                  <a:lnTo>
                    <a:pt x="15913" y="40411"/>
                  </a:lnTo>
                  <a:lnTo>
                    <a:pt x="16497" y="37477"/>
                  </a:lnTo>
                  <a:close/>
                </a:path>
                <a:path w="24129" h="42545">
                  <a:moveTo>
                    <a:pt x="24117" y="40259"/>
                  </a:moveTo>
                  <a:lnTo>
                    <a:pt x="20789" y="749"/>
                  </a:lnTo>
                  <a:lnTo>
                    <a:pt x="20434" y="0"/>
                  </a:lnTo>
                  <a:lnTo>
                    <a:pt x="19913" y="0"/>
                  </a:lnTo>
                  <a:lnTo>
                    <a:pt x="19723" y="38"/>
                  </a:lnTo>
                  <a:lnTo>
                    <a:pt x="19253" y="469"/>
                  </a:lnTo>
                  <a:lnTo>
                    <a:pt x="18580" y="1524"/>
                  </a:lnTo>
                  <a:lnTo>
                    <a:pt x="21170" y="41452"/>
                  </a:lnTo>
                  <a:lnTo>
                    <a:pt x="20624" y="41452"/>
                  </a:lnTo>
                  <a:lnTo>
                    <a:pt x="20878" y="41846"/>
                  </a:lnTo>
                  <a:lnTo>
                    <a:pt x="21310" y="42024"/>
                  </a:lnTo>
                  <a:lnTo>
                    <a:pt x="22415" y="42024"/>
                  </a:lnTo>
                  <a:lnTo>
                    <a:pt x="23101" y="41706"/>
                  </a:lnTo>
                  <a:lnTo>
                    <a:pt x="24117" y="40259"/>
                  </a:lnTo>
                  <a:close/>
                </a:path>
              </a:pathLst>
            </a:custGeom>
            <a:solidFill>
              <a:srgbClr val="CCE5E0"/>
            </a:solidFill>
          </p:spPr>
          <p:txBody>
            <a:bodyPr wrap="square" lIns="0" tIns="0" rIns="0" bIns="0" rtlCol="0"/>
            <a:lstStyle/>
            <a:p>
              <a:endParaRPr dirty="0"/>
            </a:p>
          </p:txBody>
        </p:sp>
        <p:sp>
          <p:nvSpPr>
            <p:cNvPr id="77" name="object 77"/>
            <p:cNvSpPr/>
            <p:nvPr/>
          </p:nvSpPr>
          <p:spPr>
            <a:xfrm>
              <a:off x="6498058" y="7366544"/>
              <a:ext cx="5267325" cy="2962910"/>
            </a:xfrm>
            <a:custGeom>
              <a:avLst/>
              <a:gdLst/>
              <a:ahLst/>
              <a:cxnLst/>
              <a:rect l="l" t="t" r="r" b="b"/>
              <a:pathLst>
                <a:path w="5267325" h="2962909">
                  <a:moveTo>
                    <a:pt x="148403" y="0"/>
                  </a:moveTo>
                  <a:lnTo>
                    <a:pt x="101494" y="7566"/>
                  </a:lnTo>
                  <a:lnTo>
                    <a:pt x="60756" y="28635"/>
                  </a:lnTo>
                  <a:lnTo>
                    <a:pt x="28631" y="60763"/>
                  </a:lnTo>
                  <a:lnTo>
                    <a:pt x="7565" y="101504"/>
                  </a:lnTo>
                  <a:lnTo>
                    <a:pt x="0" y="148414"/>
                  </a:lnTo>
                  <a:lnTo>
                    <a:pt x="0" y="2814280"/>
                  </a:lnTo>
                  <a:lnTo>
                    <a:pt x="7565" y="2861189"/>
                  </a:lnTo>
                  <a:lnTo>
                    <a:pt x="28631" y="2901928"/>
                  </a:lnTo>
                  <a:lnTo>
                    <a:pt x="60756" y="2934052"/>
                  </a:lnTo>
                  <a:lnTo>
                    <a:pt x="101494" y="2955119"/>
                  </a:lnTo>
                  <a:lnTo>
                    <a:pt x="148403" y="2962684"/>
                  </a:lnTo>
                  <a:lnTo>
                    <a:pt x="5118587" y="2962684"/>
                  </a:lnTo>
                  <a:lnTo>
                    <a:pt x="5165492" y="2955119"/>
                  </a:lnTo>
                  <a:lnTo>
                    <a:pt x="5206230" y="2934052"/>
                  </a:lnTo>
                  <a:lnTo>
                    <a:pt x="5238356" y="2901928"/>
                  </a:lnTo>
                  <a:lnTo>
                    <a:pt x="5259425" y="2861189"/>
                  </a:lnTo>
                  <a:lnTo>
                    <a:pt x="5266991" y="2814280"/>
                  </a:lnTo>
                  <a:lnTo>
                    <a:pt x="5266991" y="148414"/>
                  </a:lnTo>
                  <a:lnTo>
                    <a:pt x="5259425" y="101504"/>
                  </a:lnTo>
                  <a:lnTo>
                    <a:pt x="5238356" y="60763"/>
                  </a:lnTo>
                  <a:lnTo>
                    <a:pt x="5206230" y="28635"/>
                  </a:lnTo>
                  <a:lnTo>
                    <a:pt x="5165492" y="7566"/>
                  </a:lnTo>
                  <a:lnTo>
                    <a:pt x="5118587" y="0"/>
                  </a:lnTo>
                  <a:lnTo>
                    <a:pt x="148403" y="0"/>
                  </a:lnTo>
                  <a:close/>
                </a:path>
              </a:pathLst>
            </a:custGeom>
            <a:ln w="83767">
              <a:solidFill>
                <a:srgbClr val="FFFFFF"/>
              </a:solidFill>
            </a:ln>
          </p:spPr>
          <p:txBody>
            <a:bodyPr wrap="square" lIns="0" tIns="0" rIns="0" bIns="0" rtlCol="0"/>
            <a:lstStyle/>
            <a:p>
              <a:endParaRPr dirty="0"/>
            </a:p>
          </p:txBody>
        </p:sp>
        <p:sp>
          <p:nvSpPr>
            <p:cNvPr id="78" name="object 78"/>
            <p:cNvSpPr/>
            <p:nvPr/>
          </p:nvSpPr>
          <p:spPr>
            <a:xfrm>
              <a:off x="11366254" y="6872939"/>
              <a:ext cx="7207250" cy="1494155"/>
            </a:xfrm>
            <a:custGeom>
              <a:avLst/>
              <a:gdLst/>
              <a:ahLst/>
              <a:cxnLst/>
              <a:rect l="l" t="t" r="r" b="b"/>
              <a:pathLst>
                <a:path w="7207250" h="1494154">
                  <a:moveTo>
                    <a:pt x="6849842" y="0"/>
                  </a:moveTo>
                  <a:lnTo>
                    <a:pt x="6644434" y="0"/>
                  </a:lnTo>
                  <a:lnTo>
                    <a:pt x="477052" y="0"/>
                  </a:lnTo>
                  <a:lnTo>
                    <a:pt x="428586" y="3260"/>
                  </a:lnTo>
                  <a:lnTo>
                    <a:pt x="382102" y="12758"/>
                  </a:lnTo>
                  <a:lnTo>
                    <a:pt x="338026" y="28068"/>
                  </a:lnTo>
                  <a:lnTo>
                    <a:pt x="296782" y="48764"/>
                  </a:lnTo>
                  <a:lnTo>
                    <a:pt x="258798" y="74421"/>
                  </a:lnTo>
                  <a:lnTo>
                    <a:pt x="224498" y="104613"/>
                  </a:lnTo>
                  <a:lnTo>
                    <a:pt x="194307" y="138914"/>
                  </a:lnTo>
                  <a:lnTo>
                    <a:pt x="168651" y="176900"/>
                  </a:lnTo>
                  <a:lnTo>
                    <a:pt x="147956" y="218144"/>
                  </a:lnTo>
                  <a:lnTo>
                    <a:pt x="132647" y="262221"/>
                  </a:lnTo>
                  <a:lnTo>
                    <a:pt x="123150" y="308706"/>
                  </a:lnTo>
                  <a:lnTo>
                    <a:pt x="119890" y="357172"/>
                  </a:lnTo>
                  <a:lnTo>
                    <a:pt x="119890" y="1225962"/>
                  </a:lnTo>
                  <a:lnTo>
                    <a:pt x="114977" y="1270634"/>
                  </a:lnTo>
                  <a:lnTo>
                    <a:pt x="100850" y="1314091"/>
                  </a:lnTo>
                  <a:lnTo>
                    <a:pt x="78428" y="1355426"/>
                  </a:lnTo>
                  <a:lnTo>
                    <a:pt x="48630" y="1393729"/>
                  </a:lnTo>
                  <a:lnTo>
                    <a:pt x="12375" y="1428092"/>
                  </a:lnTo>
                  <a:lnTo>
                    <a:pt x="0" y="1447662"/>
                  </a:lnTo>
                  <a:lnTo>
                    <a:pt x="1565" y="1469268"/>
                  </a:lnTo>
                  <a:lnTo>
                    <a:pt x="14676" y="1486748"/>
                  </a:lnTo>
                  <a:lnTo>
                    <a:pt x="36939" y="1493944"/>
                  </a:lnTo>
                  <a:lnTo>
                    <a:pt x="6884123" y="1493964"/>
                  </a:lnTo>
                  <a:lnTo>
                    <a:pt x="6931841" y="1490463"/>
                  </a:lnTo>
                  <a:lnTo>
                    <a:pt x="6977383" y="1480293"/>
                  </a:lnTo>
                  <a:lnTo>
                    <a:pt x="7020251" y="1463953"/>
                  </a:lnTo>
                  <a:lnTo>
                    <a:pt x="7059946" y="1441943"/>
                  </a:lnTo>
                  <a:lnTo>
                    <a:pt x="7095969" y="1414762"/>
                  </a:lnTo>
                  <a:lnTo>
                    <a:pt x="7127819" y="1382910"/>
                  </a:lnTo>
                  <a:lnTo>
                    <a:pt x="7154998" y="1346887"/>
                  </a:lnTo>
                  <a:lnTo>
                    <a:pt x="7177006" y="1307193"/>
                  </a:lnTo>
                  <a:lnTo>
                    <a:pt x="7193344" y="1264326"/>
                  </a:lnTo>
                  <a:lnTo>
                    <a:pt x="7203514" y="1218786"/>
                  </a:lnTo>
                  <a:lnTo>
                    <a:pt x="7207014" y="1171074"/>
                  </a:lnTo>
                  <a:lnTo>
                    <a:pt x="7207014" y="357172"/>
                  </a:lnTo>
                  <a:lnTo>
                    <a:pt x="7203754" y="308706"/>
                  </a:lnTo>
                  <a:lnTo>
                    <a:pt x="7194256" y="262221"/>
                  </a:lnTo>
                  <a:lnTo>
                    <a:pt x="7178946" y="218144"/>
                  </a:lnTo>
                  <a:lnTo>
                    <a:pt x="7158250" y="176900"/>
                  </a:lnTo>
                  <a:lnTo>
                    <a:pt x="7132593" y="138914"/>
                  </a:lnTo>
                  <a:lnTo>
                    <a:pt x="7102401" y="104613"/>
                  </a:lnTo>
                  <a:lnTo>
                    <a:pt x="7068099" y="74421"/>
                  </a:lnTo>
                  <a:lnTo>
                    <a:pt x="7030114" y="48764"/>
                  </a:lnTo>
                  <a:lnTo>
                    <a:pt x="6988869" y="28068"/>
                  </a:lnTo>
                  <a:lnTo>
                    <a:pt x="6944792" y="12758"/>
                  </a:lnTo>
                  <a:lnTo>
                    <a:pt x="6898308" y="3260"/>
                  </a:lnTo>
                  <a:lnTo>
                    <a:pt x="6849842" y="0"/>
                  </a:lnTo>
                  <a:close/>
                </a:path>
              </a:pathLst>
            </a:custGeom>
            <a:solidFill>
              <a:srgbClr val="FFFFFF"/>
            </a:solidFill>
          </p:spPr>
          <p:txBody>
            <a:bodyPr wrap="square" lIns="0" tIns="0" rIns="0" bIns="0" rtlCol="0"/>
            <a:lstStyle/>
            <a:p>
              <a:endParaRPr dirty="0"/>
            </a:p>
          </p:txBody>
        </p:sp>
        <p:sp>
          <p:nvSpPr>
            <p:cNvPr id="79" name="object 79"/>
            <p:cNvSpPr/>
            <p:nvPr/>
          </p:nvSpPr>
          <p:spPr>
            <a:xfrm>
              <a:off x="11366254" y="6872939"/>
              <a:ext cx="7207250" cy="1494155"/>
            </a:xfrm>
            <a:custGeom>
              <a:avLst/>
              <a:gdLst/>
              <a:ahLst/>
              <a:cxnLst/>
              <a:rect l="l" t="t" r="r" b="b"/>
              <a:pathLst>
                <a:path w="7207250" h="1494154">
                  <a:moveTo>
                    <a:pt x="6644434" y="0"/>
                  </a:moveTo>
                  <a:lnTo>
                    <a:pt x="6849842" y="0"/>
                  </a:lnTo>
                  <a:lnTo>
                    <a:pt x="6898308" y="3260"/>
                  </a:lnTo>
                  <a:lnTo>
                    <a:pt x="6944792" y="12758"/>
                  </a:lnTo>
                  <a:lnTo>
                    <a:pt x="6988869" y="28068"/>
                  </a:lnTo>
                  <a:lnTo>
                    <a:pt x="7030114" y="48764"/>
                  </a:lnTo>
                  <a:lnTo>
                    <a:pt x="7068099" y="74421"/>
                  </a:lnTo>
                  <a:lnTo>
                    <a:pt x="7102401" y="104613"/>
                  </a:lnTo>
                  <a:lnTo>
                    <a:pt x="7132593" y="138914"/>
                  </a:lnTo>
                  <a:lnTo>
                    <a:pt x="7158250" y="176900"/>
                  </a:lnTo>
                  <a:lnTo>
                    <a:pt x="7178946" y="218144"/>
                  </a:lnTo>
                  <a:lnTo>
                    <a:pt x="7194256" y="262221"/>
                  </a:lnTo>
                  <a:lnTo>
                    <a:pt x="7203754" y="308706"/>
                  </a:lnTo>
                  <a:lnTo>
                    <a:pt x="7207014" y="357172"/>
                  </a:lnTo>
                  <a:lnTo>
                    <a:pt x="7207014" y="1171074"/>
                  </a:lnTo>
                  <a:lnTo>
                    <a:pt x="7203514" y="1218786"/>
                  </a:lnTo>
                  <a:lnTo>
                    <a:pt x="7193344" y="1264326"/>
                  </a:lnTo>
                  <a:lnTo>
                    <a:pt x="7177006" y="1307193"/>
                  </a:lnTo>
                  <a:lnTo>
                    <a:pt x="7154998" y="1346887"/>
                  </a:lnTo>
                  <a:lnTo>
                    <a:pt x="7127819" y="1382910"/>
                  </a:lnTo>
                  <a:lnTo>
                    <a:pt x="7095969" y="1414762"/>
                  </a:lnTo>
                  <a:lnTo>
                    <a:pt x="7059946" y="1441943"/>
                  </a:lnTo>
                  <a:lnTo>
                    <a:pt x="7020251" y="1463953"/>
                  </a:lnTo>
                  <a:lnTo>
                    <a:pt x="6977383" y="1480293"/>
                  </a:lnTo>
                  <a:lnTo>
                    <a:pt x="6931841" y="1490463"/>
                  </a:lnTo>
                  <a:lnTo>
                    <a:pt x="6884123" y="1493964"/>
                  </a:lnTo>
                  <a:lnTo>
                    <a:pt x="36939" y="1493944"/>
                  </a:lnTo>
                  <a:lnTo>
                    <a:pt x="14676" y="1486748"/>
                  </a:lnTo>
                  <a:lnTo>
                    <a:pt x="1565" y="1469268"/>
                  </a:lnTo>
                  <a:lnTo>
                    <a:pt x="0" y="1447662"/>
                  </a:lnTo>
                  <a:lnTo>
                    <a:pt x="12375" y="1428092"/>
                  </a:lnTo>
                  <a:lnTo>
                    <a:pt x="48630" y="1393729"/>
                  </a:lnTo>
                  <a:lnTo>
                    <a:pt x="78428" y="1355426"/>
                  </a:lnTo>
                  <a:lnTo>
                    <a:pt x="100850" y="1314091"/>
                  </a:lnTo>
                  <a:lnTo>
                    <a:pt x="114977" y="1270634"/>
                  </a:lnTo>
                  <a:lnTo>
                    <a:pt x="119890" y="1225962"/>
                  </a:lnTo>
                  <a:lnTo>
                    <a:pt x="119890" y="357172"/>
                  </a:lnTo>
                  <a:lnTo>
                    <a:pt x="123150" y="308706"/>
                  </a:lnTo>
                  <a:lnTo>
                    <a:pt x="132647" y="262221"/>
                  </a:lnTo>
                  <a:lnTo>
                    <a:pt x="147956" y="218144"/>
                  </a:lnTo>
                  <a:lnTo>
                    <a:pt x="168651" y="176900"/>
                  </a:lnTo>
                  <a:lnTo>
                    <a:pt x="194307" y="138914"/>
                  </a:lnTo>
                  <a:lnTo>
                    <a:pt x="224498" y="104613"/>
                  </a:lnTo>
                  <a:lnTo>
                    <a:pt x="258798" y="74421"/>
                  </a:lnTo>
                  <a:lnTo>
                    <a:pt x="296782" y="48764"/>
                  </a:lnTo>
                  <a:lnTo>
                    <a:pt x="338026" y="28068"/>
                  </a:lnTo>
                  <a:lnTo>
                    <a:pt x="382102" y="12758"/>
                  </a:lnTo>
                  <a:lnTo>
                    <a:pt x="428586" y="3260"/>
                  </a:lnTo>
                  <a:lnTo>
                    <a:pt x="477052" y="0"/>
                  </a:lnTo>
                  <a:lnTo>
                    <a:pt x="661831" y="0"/>
                  </a:lnTo>
                  <a:lnTo>
                    <a:pt x="6644434" y="0"/>
                  </a:lnTo>
                  <a:close/>
                </a:path>
              </a:pathLst>
            </a:custGeom>
            <a:ln w="62825">
              <a:solidFill>
                <a:srgbClr val="5BA3A8"/>
              </a:solidFill>
            </a:ln>
          </p:spPr>
          <p:txBody>
            <a:bodyPr wrap="square" lIns="0" tIns="0" rIns="0" bIns="0" rtlCol="0"/>
            <a:lstStyle/>
            <a:p>
              <a:endParaRPr dirty="0"/>
            </a:p>
          </p:txBody>
        </p:sp>
      </p:grpSp>
      <p:sp>
        <p:nvSpPr>
          <p:cNvPr id="80" name="object 80"/>
          <p:cNvSpPr txBox="1"/>
          <p:nvPr/>
        </p:nvSpPr>
        <p:spPr>
          <a:xfrm>
            <a:off x="1572966" y="6880313"/>
            <a:ext cx="1672589"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
        <p:nvSpPr>
          <p:cNvPr id="81" name="object 81"/>
          <p:cNvSpPr txBox="1"/>
          <p:nvPr/>
        </p:nvSpPr>
        <p:spPr>
          <a:xfrm>
            <a:off x="11956325" y="7103674"/>
            <a:ext cx="6090920" cy="873125"/>
          </a:xfrm>
          <a:prstGeom prst="rect">
            <a:avLst/>
          </a:prstGeom>
        </p:spPr>
        <p:txBody>
          <a:bodyPr vert="horz" wrap="square" lIns="0" tIns="12700" rIns="0" bIns="0" rtlCol="0">
            <a:spAutoFit/>
          </a:bodyPr>
          <a:lstStyle/>
          <a:p>
            <a:pPr marL="12700" marR="5080">
              <a:lnSpc>
                <a:spcPct val="120800"/>
              </a:lnSpc>
              <a:spcBef>
                <a:spcPts val="100"/>
              </a:spcBef>
            </a:pPr>
            <a:r>
              <a:rPr sz="2300" b="1" dirty="0">
                <a:solidFill>
                  <a:srgbClr val="231F20"/>
                </a:solidFill>
                <a:latin typeface="Calibri"/>
                <a:cs typeface="Calibri"/>
              </a:rPr>
              <a:t>Faites</a:t>
            </a:r>
            <a:r>
              <a:rPr sz="2300" b="1" spc="-45" dirty="0">
                <a:solidFill>
                  <a:srgbClr val="231F20"/>
                </a:solidFill>
                <a:latin typeface="Calibri"/>
                <a:cs typeface="Calibri"/>
              </a:rPr>
              <a:t> </a:t>
            </a:r>
            <a:r>
              <a:rPr sz="2300" b="1" dirty="0">
                <a:solidFill>
                  <a:srgbClr val="231F20"/>
                </a:solidFill>
                <a:latin typeface="Calibri"/>
                <a:cs typeface="Calibri"/>
              </a:rPr>
              <a:t>le</a:t>
            </a:r>
            <a:r>
              <a:rPr sz="2300" b="1" spc="-45" dirty="0">
                <a:solidFill>
                  <a:srgbClr val="231F20"/>
                </a:solidFill>
                <a:latin typeface="Calibri"/>
                <a:cs typeface="Calibri"/>
              </a:rPr>
              <a:t> </a:t>
            </a:r>
            <a:r>
              <a:rPr sz="2300" b="1" spc="-10" dirty="0">
                <a:solidFill>
                  <a:srgbClr val="231F20"/>
                </a:solidFill>
                <a:latin typeface="Calibri"/>
                <a:cs typeface="Calibri"/>
              </a:rPr>
              <a:t>point</a:t>
            </a:r>
            <a:r>
              <a:rPr sz="2300" b="1" spc="-50" dirty="0">
                <a:solidFill>
                  <a:srgbClr val="231F20"/>
                </a:solidFill>
                <a:latin typeface="Calibri"/>
                <a:cs typeface="Calibri"/>
              </a:rPr>
              <a:t> </a:t>
            </a:r>
            <a:r>
              <a:rPr sz="2300" b="1" dirty="0">
                <a:solidFill>
                  <a:srgbClr val="231F20"/>
                </a:solidFill>
                <a:latin typeface="Calibri"/>
                <a:cs typeface="Calibri"/>
              </a:rPr>
              <a:t>sur</a:t>
            </a:r>
            <a:r>
              <a:rPr sz="2300" b="1" spc="-40" dirty="0">
                <a:solidFill>
                  <a:srgbClr val="231F20"/>
                </a:solidFill>
                <a:latin typeface="Calibri"/>
                <a:cs typeface="Calibri"/>
              </a:rPr>
              <a:t> </a:t>
            </a:r>
            <a:r>
              <a:rPr sz="2300" b="1" dirty="0">
                <a:solidFill>
                  <a:srgbClr val="231F20"/>
                </a:solidFill>
                <a:latin typeface="Calibri"/>
                <a:cs typeface="Calibri"/>
              </a:rPr>
              <a:t>les</a:t>
            </a:r>
            <a:r>
              <a:rPr sz="2300" b="1" spc="-45" dirty="0">
                <a:solidFill>
                  <a:srgbClr val="231F20"/>
                </a:solidFill>
                <a:latin typeface="Calibri"/>
                <a:cs typeface="Calibri"/>
              </a:rPr>
              <a:t> </a:t>
            </a:r>
            <a:r>
              <a:rPr sz="2300" b="1" dirty="0">
                <a:solidFill>
                  <a:srgbClr val="231F20"/>
                </a:solidFill>
                <a:latin typeface="Calibri"/>
                <a:cs typeface="Calibri"/>
              </a:rPr>
              <a:t>gestes</a:t>
            </a:r>
            <a:r>
              <a:rPr sz="2300" b="1" spc="-45" dirty="0">
                <a:solidFill>
                  <a:srgbClr val="231F20"/>
                </a:solidFill>
                <a:latin typeface="Calibri"/>
                <a:cs typeface="Calibri"/>
              </a:rPr>
              <a:t> </a:t>
            </a:r>
            <a:r>
              <a:rPr sz="2300" b="1" spc="65" dirty="0">
                <a:solidFill>
                  <a:srgbClr val="231F20"/>
                </a:solidFill>
                <a:latin typeface="Calibri"/>
                <a:cs typeface="Calibri"/>
              </a:rPr>
              <a:t>à</a:t>
            </a:r>
            <a:r>
              <a:rPr sz="2300" b="1" spc="-45" dirty="0">
                <a:solidFill>
                  <a:srgbClr val="231F20"/>
                </a:solidFill>
                <a:latin typeface="Calibri"/>
                <a:cs typeface="Calibri"/>
              </a:rPr>
              <a:t> </a:t>
            </a:r>
            <a:r>
              <a:rPr sz="2300" b="1" spc="-20" dirty="0">
                <a:solidFill>
                  <a:srgbClr val="231F20"/>
                </a:solidFill>
                <a:latin typeface="Calibri"/>
                <a:cs typeface="Calibri"/>
              </a:rPr>
              <a:t>retenir</a:t>
            </a:r>
            <a:r>
              <a:rPr sz="2300" b="1" spc="-45" dirty="0">
                <a:solidFill>
                  <a:srgbClr val="231F20"/>
                </a:solidFill>
                <a:latin typeface="Calibri"/>
                <a:cs typeface="Calibri"/>
              </a:rPr>
              <a:t> </a:t>
            </a:r>
            <a:r>
              <a:rPr sz="2300" b="1" spc="-20" dirty="0">
                <a:solidFill>
                  <a:srgbClr val="231F20"/>
                </a:solidFill>
                <a:latin typeface="Calibri"/>
                <a:cs typeface="Calibri"/>
              </a:rPr>
              <a:t>pour</a:t>
            </a:r>
            <a:r>
              <a:rPr sz="2300" b="1" spc="-50" dirty="0">
                <a:solidFill>
                  <a:srgbClr val="231F20"/>
                </a:solidFill>
                <a:latin typeface="Calibri"/>
                <a:cs typeface="Calibri"/>
              </a:rPr>
              <a:t> </a:t>
            </a:r>
            <a:r>
              <a:rPr sz="2300" b="1" spc="-10" dirty="0">
                <a:solidFill>
                  <a:srgbClr val="231F20"/>
                </a:solidFill>
                <a:latin typeface="Calibri"/>
                <a:cs typeface="Calibri"/>
              </a:rPr>
              <a:t>protéger </a:t>
            </a:r>
            <a:r>
              <a:rPr sz="2300" b="1" dirty="0">
                <a:solidFill>
                  <a:srgbClr val="231F20"/>
                </a:solidFill>
                <a:latin typeface="Calibri"/>
                <a:cs typeface="Calibri"/>
              </a:rPr>
              <a:t>au</a:t>
            </a:r>
            <a:r>
              <a:rPr sz="2300" b="1" spc="-70" dirty="0">
                <a:solidFill>
                  <a:srgbClr val="231F20"/>
                </a:solidFill>
                <a:latin typeface="Calibri"/>
                <a:cs typeface="Calibri"/>
              </a:rPr>
              <a:t> </a:t>
            </a:r>
            <a:r>
              <a:rPr sz="2300" b="1" spc="-10" dirty="0">
                <a:solidFill>
                  <a:srgbClr val="231F20"/>
                </a:solidFill>
                <a:latin typeface="Calibri"/>
                <a:cs typeface="Calibri"/>
              </a:rPr>
              <a:t>mieux</a:t>
            </a:r>
            <a:r>
              <a:rPr sz="2300" b="1" spc="-60" dirty="0">
                <a:solidFill>
                  <a:srgbClr val="231F20"/>
                </a:solidFill>
                <a:latin typeface="Calibri"/>
                <a:cs typeface="Calibri"/>
              </a:rPr>
              <a:t> </a:t>
            </a:r>
            <a:r>
              <a:rPr sz="2300" b="1" dirty="0">
                <a:solidFill>
                  <a:srgbClr val="231F20"/>
                </a:solidFill>
                <a:latin typeface="Calibri"/>
                <a:cs typeface="Calibri"/>
              </a:rPr>
              <a:t>les</a:t>
            </a:r>
            <a:r>
              <a:rPr sz="2300" b="1" spc="-60" dirty="0">
                <a:solidFill>
                  <a:srgbClr val="231F20"/>
                </a:solidFill>
                <a:latin typeface="Calibri"/>
                <a:cs typeface="Calibri"/>
              </a:rPr>
              <a:t> </a:t>
            </a:r>
            <a:r>
              <a:rPr sz="2300" b="1" spc="-20" dirty="0">
                <a:solidFill>
                  <a:srgbClr val="231F20"/>
                </a:solidFill>
                <a:latin typeface="Calibri"/>
                <a:cs typeface="Calibri"/>
              </a:rPr>
              <a:t>comptes</a:t>
            </a:r>
            <a:r>
              <a:rPr sz="2300" b="1" spc="-60" dirty="0">
                <a:solidFill>
                  <a:srgbClr val="231F20"/>
                </a:solidFill>
                <a:latin typeface="Calibri"/>
                <a:cs typeface="Calibri"/>
              </a:rPr>
              <a:t> </a:t>
            </a:r>
            <a:r>
              <a:rPr sz="2300" b="1" dirty="0">
                <a:solidFill>
                  <a:srgbClr val="231F20"/>
                </a:solidFill>
                <a:latin typeface="Calibri"/>
                <a:cs typeface="Calibri"/>
              </a:rPr>
              <a:t>en</a:t>
            </a:r>
            <a:r>
              <a:rPr sz="2300" b="1" spc="-60" dirty="0">
                <a:solidFill>
                  <a:srgbClr val="231F20"/>
                </a:solidFill>
                <a:latin typeface="Calibri"/>
                <a:cs typeface="Calibri"/>
              </a:rPr>
              <a:t> </a:t>
            </a:r>
            <a:r>
              <a:rPr sz="2300" b="1" spc="-10" dirty="0">
                <a:solidFill>
                  <a:srgbClr val="231F20"/>
                </a:solidFill>
                <a:latin typeface="Calibri"/>
                <a:cs typeface="Calibri"/>
              </a:rPr>
              <a:t>ligne.</a:t>
            </a:r>
            <a:endParaRPr sz="2300" b="1" dirty="0">
              <a:latin typeface="Calibri"/>
              <a:cs typeface="Calibri"/>
            </a:endParaRPr>
          </a:p>
        </p:txBody>
      </p:sp>
      <p:sp>
        <p:nvSpPr>
          <p:cNvPr id="82" name="object 82"/>
          <p:cNvSpPr txBox="1"/>
          <p:nvPr/>
        </p:nvSpPr>
        <p:spPr>
          <a:xfrm>
            <a:off x="7020107" y="3553357"/>
            <a:ext cx="10140315" cy="768985"/>
          </a:xfrm>
          <a:prstGeom prst="rect">
            <a:avLst/>
          </a:prstGeom>
        </p:spPr>
        <p:txBody>
          <a:bodyPr vert="horz" wrap="square" lIns="0" tIns="33655" rIns="0" bIns="0" rtlCol="0">
            <a:spAutoFit/>
          </a:bodyPr>
          <a:lstStyle/>
          <a:p>
            <a:pPr marL="12700">
              <a:lnSpc>
                <a:spcPct val="100000"/>
              </a:lnSpc>
              <a:spcBef>
                <a:spcPts val="265"/>
              </a:spcBef>
            </a:pPr>
            <a:r>
              <a:rPr sz="2300" i="1" spc="-65" dirty="0">
                <a:solidFill>
                  <a:srgbClr val="231F20"/>
                </a:solidFill>
                <a:latin typeface="Arial Narrow"/>
                <a:cs typeface="Arial Narrow"/>
              </a:rPr>
              <a:t>Il</a:t>
            </a:r>
            <a:r>
              <a:rPr sz="2300" i="1" spc="-14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40" dirty="0">
                <a:solidFill>
                  <a:srgbClr val="231F20"/>
                </a:solidFill>
                <a:latin typeface="Arial Narrow"/>
                <a:cs typeface="Arial Narrow"/>
              </a:rPr>
              <a:t> </a:t>
            </a:r>
            <a:r>
              <a:rPr sz="2300" i="1" spc="-130" dirty="0">
                <a:solidFill>
                  <a:srgbClr val="231F20"/>
                </a:solidFill>
                <a:latin typeface="Arial Narrow"/>
                <a:cs typeface="Arial Narrow"/>
              </a:rPr>
              <a:t>temps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3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40" dirty="0">
                <a:solidFill>
                  <a:srgbClr val="231F20"/>
                </a:solidFill>
                <a:latin typeface="Arial Narrow"/>
                <a:cs typeface="Arial Narrow"/>
              </a:rPr>
              <a:t> </a:t>
            </a:r>
            <a:r>
              <a:rPr sz="2300" i="1" spc="-175" dirty="0">
                <a:solidFill>
                  <a:srgbClr val="231F20"/>
                </a:solidFill>
                <a:latin typeface="Arial Narrow"/>
                <a:cs typeface="Arial Narrow"/>
              </a:rPr>
              <a:t>ménage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14" dirty="0">
                <a:solidFill>
                  <a:srgbClr val="231F20"/>
                </a:solidFill>
                <a:latin typeface="Arial Narrow"/>
                <a:cs typeface="Arial Narrow"/>
              </a:rPr>
              <a:t>printemps</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40" dirty="0">
                <a:solidFill>
                  <a:srgbClr val="231F20"/>
                </a:solidFill>
                <a:latin typeface="Arial Narrow"/>
                <a:cs typeface="Arial Narrow"/>
              </a:rPr>
              <a:t> </a:t>
            </a:r>
            <a:r>
              <a:rPr sz="2300" i="1" spc="-90" dirty="0">
                <a:solidFill>
                  <a:srgbClr val="231F20"/>
                </a:solidFill>
                <a:latin typeface="Arial Narrow"/>
                <a:cs typeface="Arial Narrow"/>
              </a:rPr>
              <a:t>identités</a:t>
            </a:r>
            <a:r>
              <a:rPr sz="2300" i="1" spc="-135" dirty="0">
                <a:solidFill>
                  <a:srgbClr val="231F20"/>
                </a:solidFill>
                <a:latin typeface="Arial Narrow"/>
                <a:cs typeface="Arial Narrow"/>
              </a:rPr>
              <a:t> numériques</a:t>
            </a:r>
            <a:r>
              <a:rPr sz="2300" i="1" spc="-140" dirty="0">
                <a:solidFill>
                  <a:srgbClr val="231F20"/>
                </a:solidFill>
                <a:latin typeface="Arial Narrow"/>
                <a:cs typeface="Arial Narrow"/>
              </a:rPr>
              <a:t> </a:t>
            </a:r>
            <a:r>
              <a:rPr sz="2300" i="1" dirty="0">
                <a:solidFill>
                  <a:srgbClr val="231F20"/>
                </a:solidFill>
                <a:latin typeface="Arial Narrow"/>
                <a:cs typeface="Arial Narrow"/>
              </a:rPr>
              <a:t>!</a:t>
            </a:r>
            <a:r>
              <a:rPr sz="2300" i="1" spc="-135" dirty="0">
                <a:solidFill>
                  <a:srgbClr val="231F20"/>
                </a:solidFill>
                <a:latin typeface="Arial Narrow"/>
                <a:cs typeface="Arial Narrow"/>
              </a:rPr>
              <a:t> </a:t>
            </a:r>
            <a:r>
              <a:rPr sz="2300" i="1" spc="-210" dirty="0">
                <a:solidFill>
                  <a:srgbClr val="231F20"/>
                </a:solidFill>
                <a:latin typeface="Arial Narrow"/>
                <a:cs typeface="Arial Narrow"/>
              </a:rPr>
              <a:t>Cela</a:t>
            </a:r>
            <a:r>
              <a:rPr sz="2300" i="1" spc="-140"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5" dirty="0">
                <a:solidFill>
                  <a:srgbClr val="231F20"/>
                </a:solidFill>
                <a:latin typeface="Arial Narrow"/>
                <a:cs typeface="Arial Narrow"/>
              </a:rPr>
              <a:t> </a:t>
            </a:r>
            <a:r>
              <a:rPr sz="2300" i="1" spc="-75" dirty="0">
                <a:solidFill>
                  <a:srgbClr val="231F20"/>
                </a:solidFill>
                <a:latin typeface="Arial Narrow"/>
                <a:cs typeface="Arial Narrow"/>
              </a:rPr>
              <a:t>faire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un</a:t>
            </a:r>
            <a:r>
              <a:rPr sz="2300" i="1" spc="-140" dirty="0">
                <a:solidFill>
                  <a:srgbClr val="231F20"/>
                </a:solidFill>
                <a:latin typeface="Arial Narrow"/>
                <a:cs typeface="Arial Narrow"/>
              </a:rPr>
              <a:t> </a:t>
            </a:r>
            <a:r>
              <a:rPr sz="2300" i="1" dirty="0">
                <a:solidFill>
                  <a:srgbClr val="231F20"/>
                </a:solidFill>
                <a:latin typeface="Arial Narrow"/>
                <a:cs typeface="Arial Narrow"/>
              </a:rPr>
              <a:t>tri</a:t>
            </a:r>
            <a:r>
              <a:rPr sz="2300" i="1" spc="-13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40" dirty="0">
                <a:solidFill>
                  <a:srgbClr val="231F20"/>
                </a:solidFill>
                <a:latin typeface="Arial Narrow"/>
                <a:cs typeface="Arial Narrow"/>
              </a:rPr>
              <a:t> </a:t>
            </a:r>
            <a:r>
              <a:rPr sz="2300" i="1" spc="-25" dirty="0">
                <a:solidFill>
                  <a:srgbClr val="231F20"/>
                </a:solidFill>
                <a:latin typeface="Arial Narrow"/>
                <a:cs typeface="Arial Narrow"/>
              </a:rPr>
              <a:t>vos</a:t>
            </a:r>
            <a:endParaRPr sz="2300" dirty="0">
              <a:latin typeface="Arial Narrow"/>
              <a:cs typeface="Arial Narrow"/>
            </a:endParaRPr>
          </a:p>
          <a:p>
            <a:pPr marL="12700">
              <a:lnSpc>
                <a:spcPct val="100000"/>
              </a:lnSpc>
              <a:spcBef>
                <a:spcPts val="165"/>
              </a:spcBef>
            </a:pPr>
            <a:r>
              <a:rPr sz="2300" i="1" spc="-140" dirty="0">
                <a:solidFill>
                  <a:srgbClr val="231F20"/>
                </a:solidFill>
                <a:latin typeface="Arial Narrow"/>
                <a:cs typeface="Arial Narrow"/>
              </a:rPr>
              <a:t>comptes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40" dirty="0">
                <a:solidFill>
                  <a:srgbClr val="231F20"/>
                </a:solidFill>
                <a:latin typeface="Arial Narrow"/>
                <a:cs typeface="Arial Narrow"/>
              </a:rPr>
              <a:t> </a:t>
            </a:r>
            <a:r>
              <a:rPr sz="2300" i="1" spc="-75" dirty="0">
                <a:solidFill>
                  <a:srgbClr val="231F20"/>
                </a:solidFill>
                <a:latin typeface="Arial Narrow"/>
                <a:cs typeface="Arial Narrow"/>
              </a:rPr>
              <a:t>et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35" dirty="0">
                <a:solidFill>
                  <a:srgbClr val="231F20"/>
                </a:solidFill>
                <a:latin typeface="Arial Narrow"/>
                <a:cs typeface="Arial Narrow"/>
              </a:rPr>
              <a:t>assurer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40" dirty="0">
                <a:solidFill>
                  <a:srgbClr val="231F20"/>
                </a:solidFill>
                <a:latin typeface="Arial Narrow"/>
                <a:cs typeface="Arial Narrow"/>
              </a:rPr>
              <a:t> </a:t>
            </a:r>
            <a:r>
              <a:rPr sz="2300" i="1" spc="-170" dirty="0">
                <a:solidFill>
                  <a:srgbClr val="231F20"/>
                </a:solidFill>
                <a:latin typeface="Arial Narrow"/>
                <a:cs typeface="Arial Narrow"/>
              </a:rPr>
              <a:t>avez</a:t>
            </a:r>
            <a:r>
              <a:rPr sz="2300" i="1" spc="-135" dirty="0">
                <a:solidFill>
                  <a:srgbClr val="231F20"/>
                </a:solidFill>
                <a:latin typeface="Arial Narrow"/>
                <a:cs typeface="Arial Narrow"/>
              </a:rPr>
              <a:t> un</a:t>
            </a:r>
            <a:r>
              <a:rPr sz="2300" i="1" spc="-140" dirty="0">
                <a:solidFill>
                  <a:srgbClr val="231F20"/>
                </a:solidFill>
                <a:latin typeface="Arial Narrow"/>
                <a:cs typeface="Arial Narrow"/>
              </a:rPr>
              <a:t> </a:t>
            </a:r>
            <a:r>
              <a:rPr sz="2300" i="1" spc="-120" dirty="0">
                <a:solidFill>
                  <a:srgbClr val="231F20"/>
                </a:solidFill>
                <a:latin typeface="Arial Narrow"/>
                <a:cs typeface="Arial Narrow"/>
              </a:rPr>
              <a:t>gestionnaire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4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5"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4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120" dirty="0">
                <a:solidFill>
                  <a:srgbClr val="231F20"/>
                </a:solidFill>
                <a:latin typeface="Arial Narrow"/>
                <a:cs typeface="Arial Narrow"/>
              </a:rPr>
              <a:t>gérer</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40" dirty="0">
                <a:solidFill>
                  <a:srgbClr val="231F20"/>
                </a:solidFill>
                <a:latin typeface="Arial Narrow"/>
                <a:cs typeface="Arial Narrow"/>
              </a:rPr>
              <a:t> </a:t>
            </a:r>
            <a:r>
              <a:rPr sz="2300" i="1" spc="-114" dirty="0">
                <a:solidFill>
                  <a:srgbClr val="231F20"/>
                </a:solidFill>
                <a:latin typeface="Arial Narrow"/>
                <a:cs typeface="Arial Narrow"/>
              </a:rPr>
              <a:t>mots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30" dirty="0">
                <a:solidFill>
                  <a:srgbClr val="231F20"/>
                </a:solidFill>
                <a:latin typeface="Arial Narrow"/>
                <a:cs typeface="Arial Narrow"/>
              </a:rPr>
              <a:t>passe</a:t>
            </a:r>
            <a:endParaRPr sz="2300" dirty="0">
              <a:latin typeface="Arial Narrow"/>
              <a:cs typeface="Arial Narrow"/>
            </a:endParaRPr>
          </a:p>
        </p:txBody>
      </p:sp>
      <p:sp>
        <p:nvSpPr>
          <p:cNvPr id="83" name="object 83"/>
          <p:cNvSpPr txBox="1"/>
          <p:nvPr/>
        </p:nvSpPr>
        <p:spPr>
          <a:xfrm>
            <a:off x="7020107" y="4316436"/>
            <a:ext cx="3692525" cy="377825"/>
          </a:xfrm>
          <a:prstGeom prst="rect">
            <a:avLst/>
          </a:prstGeom>
        </p:spPr>
        <p:txBody>
          <a:bodyPr vert="horz" wrap="square" lIns="0" tIns="13335" rIns="0" bIns="0" rtlCol="0">
            <a:spAutoFit/>
          </a:bodyPr>
          <a:lstStyle/>
          <a:p>
            <a:pPr marL="12700">
              <a:lnSpc>
                <a:spcPct val="100000"/>
              </a:lnSpc>
              <a:spcBef>
                <a:spcPts val="105"/>
              </a:spcBef>
            </a:pPr>
            <a:r>
              <a:rPr sz="2300" i="1" spc="-55" dirty="0">
                <a:solidFill>
                  <a:srgbClr val="231F20"/>
                </a:solidFill>
                <a:latin typeface="Arial Narrow"/>
                <a:cs typeface="Arial Narrow"/>
              </a:rPr>
              <a:t>forts</a:t>
            </a:r>
            <a:r>
              <a:rPr sz="2300" i="1" spc="-14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uniques </a:t>
            </a:r>
            <a:r>
              <a:rPr sz="2300" i="1" spc="-60" dirty="0">
                <a:solidFill>
                  <a:srgbClr val="231F20"/>
                </a:solidFill>
                <a:latin typeface="Arial Narrow"/>
                <a:cs typeface="Arial Narrow"/>
              </a:rPr>
              <a:t>:</a:t>
            </a:r>
            <a:r>
              <a:rPr sz="2300" i="1" spc="-145" dirty="0">
                <a:solidFill>
                  <a:srgbClr val="231F20"/>
                </a:solidFill>
                <a:latin typeface="Arial Narrow"/>
                <a:cs typeface="Arial Narrow"/>
              </a:rPr>
              <a:t> </a:t>
            </a:r>
            <a:r>
              <a:rPr sz="2300" i="1" spc="-20" dirty="0">
                <a:solidFill>
                  <a:srgbClr val="231F20"/>
                </a:solidFill>
                <a:latin typeface="Arial Narrow"/>
                <a:cs typeface="Arial Narrow"/>
              </a:rPr>
              <a:t>il</a:t>
            </a:r>
            <a:r>
              <a:rPr sz="2300" i="1" spc="-140" dirty="0">
                <a:solidFill>
                  <a:srgbClr val="231F20"/>
                </a:solidFill>
                <a:latin typeface="Arial Narrow"/>
                <a:cs typeface="Arial Narrow"/>
              </a:rPr>
              <a:t> </a:t>
            </a:r>
            <a:r>
              <a:rPr sz="2300" i="1" spc="-125" dirty="0">
                <a:solidFill>
                  <a:srgbClr val="231F20"/>
                </a:solidFill>
                <a:latin typeface="Arial Narrow"/>
                <a:cs typeface="Arial Narrow"/>
              </a:rPr>
              <a:t>s’agit</a:t>
            </a:r>
            <a:r>
              <a:rPr sz="2300" i="1" spc="-140" dirty="0">
                <a:solidFill>
                  <a:srgbClr val="231F20"/>
                </a:solidFill>
                <a:latin typeface="Arial Narrow"/>
                <a:cs typeface="Arial Narrow"/>
              </a:rPr>
              <a:t> </a:t>
            </a:r>
            <a:r>
              <a:rPr sz="2300" i="1" spc="-30" dirty="0">
                <a:solidFill>
                  <a:srgbClr val="231F20"/>
                </a:solidFill>
                <a:latin typeface="Arial Narrow"/>
                <a:cs typeface="Arial Narrow"/>
              </a:rPr>
              <a:t>ici</a:t>
            </a:r>
            <a:r>
              <a:rPr sz="2300" i="1" spc="-14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40" dirty="0">
                <a:solidFill>
                  <a:srgbClr val="231F20"/>
                </a:solidFill>
                <a:latin typeface="Arial Narrow"/>
                <a:cs typeface="Arial Narrow"/>
              </a:rPr>
              <a:t> </a:t>
            </a:r>
            <a:r>
              <a:rPr sz="2300" i="1" spc="-150" dirty="0">
                <a:solidFill>
                  <a:srgbClr val="231F20"/>
                </a:solidFill>
                <a:latin typeface="Arial Narrow"/>
                <a:cs typeface="Arial Narrow"/>
              </a:rPr>
              <a:t>l’étape</a:t>
            </a:r>
            <a:r>
              <a:rPr sz="2300" i="1" spc="-140" dirty="0">
                <a:solidFill>
                  <a:srgbClr val="231F20"/>
                </a:solidFill>
                <a:latin typeface="Arial Narrow"/>
                <a:cs typeface="Arial Narrow"/>
              </a:rPr>
              <a:t> </a:t>
            </a:r>
            <a:r>
              <a:rPr sz="2300" i="1" spc="-135" dirty="0">
                <a:solidFill>
                  <a:srgbClr val="231F20"/>
                </a:solidFill>
                <a:latin typeface="Arial Narrow"/>
                <a:cs typeface="Arial Narrow"/>
              </a:rPr>
              <a:t>4</a:t>
            </a:r>
            <a:r>
              <a:rPr sz="2300" i="1" spc="-14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
        <p:nvSpPr>
          <p:cNvPr id="84" name="object 84"/>
          <p:cNvSpPr txBox="1"/>
          <p:nvPr/>
        </p:nvSpPr>
        <p:spPr>
          <a:xfrm>
            <a:off x="7020107" y="4911298"/>
            <a:ext cx="9695815" cy="377825"/>
          </a:xfrm>
          <a:prstGeom prst="rect">
            <a:avLst/>
          </a:prstGeom>
        </p:spPr>
        <p:txBody>
          <a:bodyPr vert="horz" wrap="square" lIns="0" tIns="13335" rIns="0" bIns="0" rtlCol="0">
            <a:spAutoFit/>
          </a:bodyPr>
          <a:lstStyle/>
          <a:p>
            <a:pPr marL="12700">
              <a:lnSpc>
                <a:spcPct val="100000"/>
              </a:lnSpc>
              <a:spcBef>
                <a:spcPts val="105"/>
              </a:spcBef>
            </a:pPr>
            <a:r>
              <a:rPr sz="2300" i="1" spc="-235" dirty="0">
                <a:solidFill>
                  <a:srgbClr val="231F20"/>
                </a:solidFill>
                <a:latin typeface="Arial Narrow"/>
                <a:cs typeface="Arial Narrow"/>
              </a:rPr>
              <a:t>Un</a:t>
            </a:r>
            <a:r>
              <a:rPr sz="2300" i="1" spc="-135" dirty="0">
                <a:solidFill>
                  <a:srgbClr val="231F20"/>
                </a:solidFill>
                <a:latin typeface="Arial Narrow"/>
                <a:cs typeface="Arial Narrow"/>
              </a:rPr>
              <a:t> </a:t>
            </a:r>
            <a:r>
              <a:rPr sz="2300" i="1" spc="-55" dirty="0">
                <a:solidFill>
                  <a:srgbClr val="231F20"/>
                </a:solidFill>
                <a:latin typeface="Arial Narrow"/>
                <a:cs typeface="Arial Narrow"/>
              </a:rPr>
              <a:t>futur</a:t>
            </a:r>
            <a:r>
              <a:rPr sz="2300" i="1" spc="-130" dirty="0">
                <a:solidFill>
                  <a:srgbClr val="231F20"/>
                </a:solidFill>
                <a:latin typeface="Arial Narrow"/>
                <a:cs typeface="Arial Narrow"/>
              </a:rPr>
              <a:t> </a:t>
            </a:r>
            <a:r>
              <a:rPr sz="2300" i="1" spc="-155" dirty="0">
                <a:solidFill>
                  <a:srgbClr val="231F20"/>
                </a:solidFill>
                <a:latin typeface="Arial Narrow"/>
                <a:cs typeface="Arial Narrow"/>
              </a:rPr>
              <a:t>sans</a:t>
            </a:r>
            <a:r>
              <a:rPr sz="2300" i="1" spc="-130" dirty="0">
                <a:solidFill>
                  <a:srgbClr val="231F20"/>
                </a:solidFill>
                <a:latin typeface="Arial Narrow"/>
                <a:cs typeface="Arial Narrow"/>
              </a:rPr>
              <a:t> </a:t>
            </a:r>
            <a:r>
              <a:rPr sz="2300" i="1" spc="-105" dirty="0">
                <a:solidFill>
                  <a:srgbClr val="231F20"/>
                </a:solidFill>
                <a:latin typeface="Arial Narrow"/>
                <a:cs typeface="Arial Narrow"/>
              </a:rPr>
              <a:t>mot</a:t>
            </a:r>
            <a:r>
              <a:rPr sz="2300" i="1" spc="-13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30" dirty="0">
                <a:solidFill>
                  <a:srgbClr val="231F20"/>
                </a:solidFill>
                <a:latin typeface="Arial Narrow"/>
                <a:cs typeface="Arial Narrow"/>
              </a:rPr>
              <a:t> </a:t>
            </a:r>
            <a:r>
              <a:rPr sz="2300" i="1" spc="-170" dirty="0">
                <a:solidFill>
                  <a:srgbClr val="231F20"/>
                </a:solidFill>
                <a:latin typeface="Arial Narrow"/>
                <a:cs typeface="Arial Narrow"/>
              </a:rPr>
              <a:t>passe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à</a:t>
            </a:r>
            <a:r>
              <a:rPr sz="2300" i="1" spc="-135" dirty="0">
                <a:solidFill>
                  <a:srgbClr val="231F20"/>
                </a:solidFill>
                <a:latin typeface="Arial Narrow"/>
                <a:cs typeface="Arial Narrow"/>
              </a:rPr>
              <a:t> </a:t>
            </a:r>
            <a:r>
              <a:rPr sz="2300" i="1" spc="-145" dirty="0">
                <a:solidFill>
                  <a:srgbClr val="231F20"/>
                </a:solidFill>
                <a:latin typeface="Arial Narrow"/>
                <a:cs typeface="Arial Narrow"/>
              </a:rPr>
              <a:t>l’aide</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d’un</a:t>
            </a:r>
            <a:r>
              <a:rPr sz="2300" i="1" spc="-130" dirty="0">
                <a:solidFill>
                  <a:srgbClr val="231F20"/>
                </a:solidFill>
                <a:latin typeface="Arial Narrow"/>
                <a:cs typeface="Arial Narrow"/>
              </a:rPr>
              <a:t> </a:t>
            </a:r>
            <a:r>
              <a:rPr sz="2300" i="1" spc="-150" dirty="0">
                <a:solidFill>
                  <a:srgbClr val="231F20"/>
                </a:solidFill>
                <a:latin typeface="Arial Narrow"/>
                <a:cs typeface="Arial Narrow"/>
              </a:rPr>
              <a:t>mécanisme</a:t>
            </a:r>
            <a:r>
              <a:rPr sz="2300" i="1" spc="-135" dirty="0">
                <a:solidFill>
                  <a:srgbClr val="231F20"/>
                </a:solidFill>
                <a:latin typeface="Arial Narrow"/>
                <a:cs typeface="Arial Narrow"/>
              </a:rPr>
              <a:t> </a:t>
            </a:r>
            <a:r>
              <a:rPr sz="2300" i="1" spc="-100" dirty="0">
                <a:solidFill>
                  <a:srgbClr val="231F20"/>
                </a:solidFill>
                <a:latin typeface="Arial Narrow"/>
                <a:cs typeface="Arial Narrow"/>
              </a:rPr>
              <a:t>d’authentification</a:t>
            </a:r>
            <a:r>
              <a:rPr sz="2300" i="1" spc="-130" dirty="0">
                <a:solidFill>
                  <a:srgbClr val="231F20"/>
                </a:solidFill>
                <a:latin typeface="Arial Narrow"/>
                <a:cs typeface="Arial Narrow"/>
              </a:rPr>
              <a:t> </a:t>
            </a:r>
            <a:r>
              <a:rPr sz="2300" i="1" spc="-65" dirty="0">
                <a:solidFill>
                  <a:srgbClr val="231F20"/>
                </a:solidFill>
                <a:latin typeface="Arial Narrow"/>
                <a:cs typeface="Arial Narrow"/>
              </a:rPr>
              <a:t>forte</a:t>
            </a:r>
            <a:r>
              <a:rPr sz="2300" i="1" spc="-130"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possible,</a:t>
            </a:r>
            <a:r>
              <a:rPr sz="2300" i="1" spc="-135" dirty="0">
                <a:solidFill>
                  <a:srgbClr val="231F20"/>
                </a:solidFill>
                <a:latin typeface="Arial Narrow"/>
                <a:cs typeface="Arial Narrow"/>
              </a:rPr>
              <a:t> </a:t>
            </a:r>
            <a:r>
              <a:rPr sz="2300" i="1" spc="-125" dirty="0">
                <a:solidFill>
                  <a:srgbClr val="231F20"/>
                </a:solidFill>
                <a:latin typeface="Arial Narrow"/>
                <a:cs typeface="Arial Narrow"/>
              </a:rPr>
              <a:t>mais</a:t>
            </a:r>
            <a:r>
              <a:rPr sz="2300" i="1" spc="-130" dirty="0">
                <a:solidFill>
                  <a:srgbClr val="231F20"/>
                </a:solidFill>
                <a:latin typeface="Arial Narrow"/>
                <a:cs typeface="Arial Narrow"/>
              </a:rPr>
              <a:t> </a:t>
            </a:r>
            <a:r>
              <a:rPr sz="2300" i="1" spc="-20" dirty="0">
                <a:solidFill>
                  <a:srgbClr val="231F20"/>
                </a:solidFill>
                <a:latin typeface="Arial Narrow"/>
                <a:cs typeface="Arial Narrow"/>
              </a:rPr>
              <a:t>il</a:t>
            </a:r>
            <a:r>
              <a:rPr sz="2300" i="1" spc="-130" dirty="0">
                <a:solidFill>
                  <a:srgbClr val="231F20"/>
                </a:solidFill>
                <a:latin typeface="Arial Narrow"/>
                <a:cs typeface="Arial Narrow"/>
              </a:rPr>
              <a:t> y</a:t>
            </a:r>
            <a:r>
              <a:rPr sz="2300" i="1" spc="-135" dirty="0">
                <a:solidFill>
                  <a:srgbClr val="231F20"/>
                </a:solidFill>
                <a:latin typeface="Arial Narrow"/>
                <a:cs typeface="Arial Narrow"/>
              </a:rPr>
              <a:t> </a:t>
            </a:r>
            <a:r>
              <a:rPr sz="2300" i="1" spc="-110" dirty="0">
                <a:solidFill>
                  <a:srgbClr val="231F20"/>
                </a:solidFill>
                <a:latin typeface="Arial Narrow"/>
                <a:cs typeface="Arial Narrow"/>
              </a:rPr>
              <a:t>a</a:t>
            </a:r>
            <a:r>
              <a:rPr sz="2300" i="1" spc="-130" dirty="0">
                <a:solidFill>
                  <a:srgbClr val="231F20"/>
                </a:solidFill>
                <a:latin typeface="Arial Narrow"/>
                <a:cs typeface="Arial Narrow"/>
              </a:rPr>
              <a:t> </a:t>
            </a:r>
            <a:r>
              <a:rPr sz="2300" i="1" spc="-10" dirty="0">
                <a:solidFill>
                  <a:srgbClr val="231F20"/>
                </a:solidFill>
                <a:latin typeface="Arial Narrow"/>
                <a:cs typeface="Arial Narrow"/>
              </a:rPr>
              <a:t>encore</a:t>
            </a:r>
            <a:endParaRPr sz="2300" dirty="0">
              <a:latin typeface="Arial Narrow"/>
              <a:cs typeface="Arial Narrow"/>
            </a:endParaRPr>
          </a:p>
        </p:txBody>
      </p:sp>
      <p:sp>
        <p:nvSpPr>
          <p:cNvPr id="85" name="object 85"/>
          <p:cNvSpPr txBox="1"/>
          <p:nvPr/>
        </p:nvSpPr>
        <p:spPr>
          <a:xfrm>
            <a:off x="7020107" y="5282932"/>
            <a:ext cx="9583420" cy="377825"/>
          </a:xfrm>
          <a:prstGeom prst="rect">
            <a:avLst/>
          </a:prstGeom>
        </p:spPr>
        <p:txBody>
          <a:bodyPr vert="horz" wrap="square" lIns="0" tIns="13335" rIns="0" bIns="0" rtlCol="0">
            <a:spAutoFit/>
          </a:bodyPr>
          <a:lstStyle/>
          <a:p>
            <a:pPr marL="12700">
              <a:lnSpc>
                <a:spcPct val="100000"/>
              </a:lnSpc>
              <a:spcBef>
                <a:spcPts val="105"/>
              </a:spcBef>
            </a:pPr>
            <a:r>
              <a:rPr sz="2300" i="1" spc="-150" dirty="0">
                <a:solidFill>
                  <a:srgbClr val="231F20"/>
                </a:solidFill>
                <a:latin typeface="Arial Narrow"/>
                <a:cs typeface="Arial Narrow"/>
              </a:rPr>
              <a:t>quelques</a:t>
            </a:r>
            <a:r>
              <a:rPr sz="2300" i="1" spc="-130" dirty="0">
                <a:solidFill>
                  <a:srgbClr val="231F20"/>
                </a:solidFill>
                <a:latin typeface="Arial Narrow"/>
                <a:cs typeface="Arial Narrow"/>
              </a:rPr>
              <a:t> </a:t>
            </a:r>
            <a:r>
              <a:rPr sz="2300" i="1" spc="-135" dirty="0">
                <a:solidFill>
                  <a:srgbClr val="231F20"/>
                </a:solidFill>
                <a:latin typeface="Arial Narrow"/>
                <a:cs typeface="Arial Narrow"/>
              </a:rPr>
              <a:t>étapes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à</a:t>
            </a:r>
            <a:r>
              <a:rPr sz="2300" i="1" spc="-125" dirty="0">
                <a:solidFill>
                  <a:srgbClr val="231F20"/>
                </a:solidFill>
                <a:latin typeface="Arial Narrow"/>
                <a:cs typeface="Arial Narrow"/>
              </a:rPr>
              <a:t> </a:t>
            </a:r>
            <a:r>
              <a:rPr sz="2300" i="1" spc="-75" dirty="0">
                <a:solidFill>
                  <a:srgbClr val="231F20"/>
                </a:solidFill>
                <a:latin typeface="Arial Narrow"/>
                <a:cs typeface="Arial Narrow"/>
              </a:rPr>
              <a:t>franchir</a:t>
            </a:r>
            <a:r>
              <a:rPr sz="2300" i="1" spc="-130" dirty="0">
                <a:solidFill>
                  <a:srgbClr val="231F20"/>
                </a:solidFill>
                <a:latin typeface="Arial Narrow"/>
                <a:cs typeface="Arial Narrow"/>
              </a:rPr>
              <a:t> </a:t>
            </a:r>
            <a:r>
              <a:rPr sz="2300" i="1" spc="-120" dirty="0">
                <a:solidFill>
                  <a:srgbClr val="231F20"/>
                </a:solidFill>
                <a:latin typeface="Arial Narrow"/>
                <a:cs typeface="Arial Narrow"/>
              </a:rPr>
              <a:t>avant</a:t>
            </a:r>
            <a:r>
              <a:rPr sz="2300" i="1" spc="-125" dirty="0">
                <a:solidFill>
                  <a:srgbClr val="231F20"/>
                </a:solidFill>
                <a:latin typeface="Arial Narrow"/>
                <a:cs typeface="Arial Narrow"/>
              </a:rPr>
              <a:t> </a:t>
            </a:r>
            <a:r>
              <a:rPr sz="2300" i="1" spc="-170" dirty="0">
                <a:solidFill>
                  <a:srgbClr val="231F20"/>
                </a:solidFill>
                <a:latin typeface="Arial Narrow"/>
                <a:cs typeface="Arial Narrow"/>
              </a:rPr>
              <a:t>d’y</a:t>
            </a:r>
            <a:r>
              <a:rPr sz="2300" i="1" spc="-125" dirty="0">
                <a:solidFill>
                  <a:srgbClr val="231F20"/>
                </a:solidFill>
                <a:latin typeface="Arial Narrow"/>
                <a:cs typeface="Arial Narrow"/>
              </a:rPr>
              <a:t> </a:t>
            </a:r>
            <a:r>
              <a:rPr sz="2300" i="1" spc="-114" dirty="0">
                <a:solidFill>
                  <a:srgbClr val="231F20"/>
                </a:solidFill>
                <a:latin typeface="Arial Narrow"/>
                <a:cs typeface="Arial Narrow"/>
              </a:rPr>
              <a:t>parvenir.</a:t>
            </a:r>
            <a:r>
              <a:rPr sz="2300" i="1" spc="-130" dirty="0">
                <a:solidFill>
                  <a:srgbClr val="231F20"/>
                </a:solidFill>
                <a:latin typeface="Arial Narrow"/>
                <a:cs typeface="Arial Narrow"/>
              </a:rPr>
              <a:t> </a:t>
            </a:r>
            <a:r>
              <a:rPr sz="2300" i="1" spc="-24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10" dirty="0">
                <a:solidFill>
                  <a:srgbClr val="231F20"/>
                </a:solidFill>
                <a:latin typeface="Arial Narrow"/>
                <a:cs typeface="Arial Narrow"/>
              </a:rPr>
              <a:t>attendant,</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55" dirty="0">
                <a:solidFill>
                  <a:srgbClr val="231F20"/>
                </a:solidFill>
                <a:latin typeface="Arial Narrow"/>
                <a:cs typeface="Arial Narrow"/>
              </a:rPr>
              <a:t>double</a:t>
            </a:r>
            <a:r>
              <a:rPr sz="2300" i="1" spc="-125" dirty="0">
                <a:solidFill>
                  <a:srgbClr val="231F20"/>
                </a:solidFill>
                <a:latin typeface="Arial Narrow"/>
                <a:cs typeface="Arial Narrow"/>
              </a:rPr>
              <a:t> </a:t>
            </a:r>
            <a:r>
              <a:rPr sz="2300" i="1" spc="-85" dirty="0">
                <a:solidFill>
                  <a:srgbClr val="231F20"/>
                </a:solidFill>
                <a:latin typeface="Arial Narrow"/>
                <a:cs typeface="Arial Narrow"/>
              </a:rPr>
              <a:t>authentification</a:t>
            </a:r>
            <a:r>
              <a:rPr sz="2300" i="1" spc="-125" dirty="0">
                <a:solidFill>
                  <a:srgbClr val="231F20"/>
                </a:solidFill>
                <a:latin typeface="Arial Narrow"/>
                <a:cs typeface="Arial Narrow"/>
              </a:rPr>
              <a:t> </a:t>
            </a:r>
            <a:r>
              <a:rPr sz="2300" i="1" spc="-105" dirty="0">
                <a:solidFill>
                  <a:srgbClr val="231F20"/>
                </a:solidFill>
                <a:latin typeface="Arial Narrow"/>
                <a:cs typeface="Arial Narrow"/>
              </a:rPr>
              <a:t>est</a:t>
            </a:r>
            <a:r>
              <a:rPr sz="2300" i="1" spc="-130" dirty="0">
                <a:solidFill>
                  <a:srgbClr val="231F20"/>
                </a:solidFill>
                <a:latin typeface="Arial Narrow"/>
                <a:cs typeface="Arial Narrow"/>
              </a:rPr>
              <a:t> </a:t>
            </a:r>
            <a:r>
              <a:rPr sz="2300" i="1" spc="-155" dirty="0">
                <a:solidFill>
                  <a:srgbClr val="231F20"/>
                </a:solidFill>
                <a:latin typeface="Arial Narrow"/>
                <a:cs typeface="Arial Narrow"/>
              </a:rPr>
              <a:t>une</a:t>
            </a:r>
            <a:r>
              <a:rPr sz="2300" i="1" spc="-125" dirty="0">
                <a:solidFill>
                  <a:srgbClr val="231F20"/>
                </a:solidFill>
                <a:latin typeface="Arial Narrow"/>
                <a:cs typeface="Arial Narrow"/>
              </a:rPr>
              <a:t> </a:t>
            </a:r>
            <a:r>
              <a:rPr sz="2300" i="1" spc="-150" dirty="0">
                <a:solidFill>
                  <a:srgbClr val="231F20"/>
                </a:solidFill>
                <a:latin typeface="Arial Narrow"/>
                <a:cs typeface="Arial Narrow"/>
              </a:rPr>
              <a:t>mesure</a:t>
            </a:r>
            <a:r>
              <a:rPr sz="2300" i="1" spc="-125" dirty="0">
                <a:solidFill>
                  <a:srgbClr val="231F20"/>
                </a:solidFill>
                <a:latin typeface="Arial Narrow"/>
                <a:cs typeface="Arial Narrow"/>
              </a:rPr>
              <a:t> </a:t>
            </a:r>
            <a:r>
              <a:rPr sz="2300" i="1" spc="-25" dirty="0">
                <a:solidFill>
                  <a:srgbClr val="231F20"/>
                </a:solidFill>
                <a:latin typeface="Arial Narrow"/>
                <a:cs typeface="Arial Narrow"/>
              </a:rPr>
              <a:t>de</a:t>
            </a:r>
            <a:endParaRPr sz="2300" dirty="0">
              <a:latin typeface="Arial Narrow"/>
              <a:cs typeface="Arial Narrow"/>
            </a:endParaRPr>
          </a:p>
        </p:txBody>
      </p:sp>
      <p:sp>
        <p:nvSpPr>
          <p:cNvPr id="86" name="object 86"/>
          <p:cNvSpPr txBox="1"/>
          <p:nvPr/>
        </p:nvSpPr>
        <p:spPr>
          <a:xfrm>
            <a:off x="7020107" y="5654566"/>
            <a:ext cx="9885680" cy="377825"/>
          </a:xfrm>
          <a:prstGeom prst="rect">
            <a:avLst/>
          </a:prstGeom>
        </p:spPr>
        <p:txBody>
          <a:bodyPr vert="horz" wrap="square" lIns="0" tIns="13335" rIns="0" bIns="0" rtlCol="0">
            <a:spAutoFit/>
          </a:bodyPr>
          <a:lstStyle/>
          <a:p>
            <a:pPr marL="12700">
              <a:lnSpc>
                <a:spcPct val="100000"/>
              </a:lnSpc>
              <a:spcBef>
                <a:spcPts val="105"/>
              </a:spcBef>
            </a:pPr>
            <a:r>
              <a:rPr sz="2300" i="1" spc="-100" dirty="0">
                <a:solidFill>
                  <a:srgbClr val="231F20"/>
                </a:solidFill>
                <a:latin typeface="Arial Narrow"/>
                <a:cs typeface="Arial Narrow"/>
              </a:rPr>
              <a:t>sécurité</a:t>
            </a:r>
            <a:r>
              <a:rPr sz="2300" i="1" spc="-14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35" dirty="0">
                <a:solidFill>
                  <a:srgbClr val="231F20"/>
                </a:solidFill>
                <a:latin typeface="Arial Narrow"/>
                <a:cs typeface="Arial Narrow"/>
              </a:rPr>
              <a:t> devriez </a:t>
            </a:r>
            <a:r>
              <a:rPr sz="2300" i="1" spc="-95" dirty="0">
                <a:solidFill>
                  <a:srgbClr val="231F20"/>
                </a:solidFill>
                <a:latin typeface="Arial Narrow"/>
                <a:cs typeface="Arial Narrow"/>
              </a:rPr>
              <a:t>configurer</a:t>
            </a:r>
            <a:r>
              <a:rPr sz="2300" i="1" spc="-135" dirty="0">
                <a:solidFill>
                  <a:srgbClr val="231F20"/>
                </a:solidFill>
                <a:latin typeface="Arial Narrow"/>
                <a:cs typeface="Arial Narrow"/>
              </a:rPr>
              <a:t> </a:t>
            </a:r>
            <a:r>
              <a:rPr sz="2300" i="1" spc="-100" dirty="0">
                <a:solidFill>
                  <a:srgbClr val="231F20"/>
                </a:solidFill>
                <a:latin typeface="Arial Narrow"/>
                <a:cs typeface="Arial Narrow"/>
              </a:rPr>
              <a:t>sur</a:t>
            </a:r>
            <a:r>
              <a:rPr sz="2300" i="1" spc="-135" dirty="0">
                <a:solidFill>
                  <a:srgbClr val="231F20"/>
                </a:solidFill>
                <a:latin typeface="Arial Narrow"/>
                <a:cs typeface="Arial Narrow"/>
              </a:rPr>
              <a:t> </a:t>
            </a:r>
            <a:r>
              <a:rPr sz="2300" i="1" spc="-160" dirty="0">
                <a:solidFill>
                  <a:srgbClr val="231F20"/>
                </a:solidFill>
                <a:latin typeface="Arial Narrow"/>
                <a:cs typeface="Arial Narrow"/>
              </a:rPr>
              <a:t>vos</a:t>
            </a:r>
            <a:r>
              <a:rPr sz="2300" i="1" spc="-140" dirty="0">
                <a:solidFill>
                  <a:srgbClr val="231F20"/>
                </a:solidFill>
                <a:latin typeface="Arial Narrow"/>
                <a:cs typeface="Arial Narrow"/>
              </a:rPr>
              <a:t> comptes</a:t>
            </a:r>
            <a:r>
              <a:rPr sz="2300" i="1" spc="-13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5" dirty="0">
                <a:solidFill>
                  <a:srgbClr val="231F20"/>
                </a:solidFill>
                <a:latin typeface="Arial Narrow"/>
                <a:cs typeface="Arial Narrow"/>
              </a:rPr>
              <a:t> </a:t>
            </a:r>
            <a:r>
              <a:rPr sz="2300" i="1" spc="-120" dirty="0">
                <a:solidFill>
                  <a:srgbClr val="231F20"/>
                </a:solidFill>
                <a:latin typeface="Arial Narrow"/>
                <a:cs typeface="Arial Narrow"/>
              </a:rPr>
              <a:t>ligne</a:t>
            </a:r>
            <a:r>
              <a:rPr sz="2300" i="1" spc="-135" dirty="0">
                <a:solidFill>
                  <a:srgbClr val="231F20"/>
                </a:solidFill>
                <a:latin typeface="Arial Narrow"/>
                <a:cs typeface="Arial Narrow"/>
              </a:rPr>
              <a:t> les </a:t>
            </a:r>
            <a:r>
              <a:rPr sz="2300" i="1" spc="-125" dirty="0">
                <a:solidFill>
                  <a:srgbClr val="231F20"/>
                </a:solidFill>
                <a:latin typeface="Arial Narrow"/>
                <a:cs typeface="Arial Narrow"/>
              </a:rPr>
              <a:t>plus</a:t>
            </a:r>
            <a:r>
              <a:rPr sz="2300" i="1" spc="-135" dirty="0">
                <a:solidFill>
                  <a:srgbClr val="231F20"/>
                </a:solidFill>
                <a:latin typeface="Arial Narrow"/>
                <a:cs typeface="Arial Narrow"/>
              </a:rPr>
              <a:t> </a:t>
            </a:r>
            <a:r>
              <a:rPr sz="2300" i="1" spc="-95" dirty="0">
                <a:solidFill>
                  <a:srgbClr val="231F20"/>
                </a:solidFill>
                <a:latin typeface="Arial Narrow"/>
                <a:cs typeface="Arial Narrow"/>
              </a:rPr>
              <a:t>importants</a:t>
            </a:r>
            <a:r>
              <a:rPr sz="2300" i="1" spc="-140" dirty="0">
                <a:solidFill>
                  <a:srgbClr val="231F20"/>
                </a:solidFill>
                <a:latin typeface="Arial Narrow"/>
                <a:cs typeface="Arial Narrow"/>
              </a:rPr>
              <a:t> </a:t>
            </a:r>
            <a:r>
              <a:rPr sz="2300" i="1" spc="-60" dirty="0">
                <a:solidFill>
                  <a:srgbClr val="231F20"/>
                </a:solidFill>
                <a:latin typeface="Arial Narrow"/>
                <a:cs typeface="Arial Narrow"/>
              </a:rPr>
              <a:t>:</a:t>
            </a:r>
            <a:r>
              <a:rPr sz="2300" i="1" spc="-135" dirty="0">
                <a:solidFill>
                  <a:srgbClr val="231F20"/>
                </a:solidFill>
                <a:latin typeface="Arial Narrow"/>
                <a:cs typeface="Arial Narrow"/>
              </a:rPr>
              <a:t> </a:t>
            </a:r>
            <a:r>
              <a:rPr sz="2300" i="1" spc="-20" dirty="0">
                <a:solidFill>
                  <a:srgbClr val="231F20"/>
                </a:solidFill>
                <a:latin typeface="Arial Narrow"/>
                <a:cs typeface="Arial Narrow"/>
              </a:rPr>
              <a:t>il</a:t>
            </a:r>
            <a:r>
              <a:rPr sz="2300" i="1" spc="-135" dirty="0">
                <a:solidFill>
                  <a:srgbClr val="231F20"/>
                </a:solidFill>
                <a:latin typeface="Arial Narrow"/>
                <a:cs typeface="Arial Narrow"/>
              </a:rPr>
              <a:t> </a:t>
            </a:r>
            <a:r>
              <a:rPr sz="2300" i="1" spc="-125" dirty="0">
                <a:solidFill>
                  <a:srgbClr val="231F20"/>
                </a:solidFill>
                <a:latin typeface="Arial Narrow"/>
                <a:cs typeface="Arial Narrow"/>
              </a:rPr>
              <a:t>s’agit</a:t>
            </a:r>
            <a:r>
              <a:rPr sz="2300" i="1" spc="-135"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35" dirty="0">
                <a:solidFill>
                  <a:srgbClr val="231F20"/>
                </a:solidFill>
                <a:latin typeface="Arial Narrow"/>
                <a:cs typeface="Arial Narrow"/>
              </a:rPr>
              <a:t> étapes </a:t>
            </a:r>
            <a:r>
              <a:rPr sz="2300" i="1" spc="-145" dirty="0">
                <a:solidFill>
                  <a:srgbClr val="231F20"/>
                </a:solidFill>
                <a:latin typeface="Arial Narrow"/>
                <a:cs typeface="Arial Narrow"/>
              </a:rPr>
              <a:t>5</a:t>
            </a:r>
            <a:r>
              <a:rPr sz="2300" i="1" spc="-135" dirty="0">
                <a:solidFill>
                  <a:srgbClr val="231F20"/>
                </a:solidFill>
                <a:latin typeface="Arial Narrow"/>
                <a:cs typeface="Arial Narrow"/>
              </a:rPr>
              <a:t> </a:t>
            </a:r>
            <a:r>
              <a:rPr sz="2300" i="1" spc="-75" dirty="0">
                <a:solidFill>
                  <a:srgbClr val="231F20"/>
                </a:solidFill>
                <a:latin typeface="Arial Narrow"/>
                <a:cs typeface="Arial Narrow"/>
              </a:rPr>
              <a:t>et</a:t>
            </a:r>
            <a:r>
              <a:rPr sz="2300" i="1" spc="-140" dirty="0">
                <a:solidFill>
                  <a:srgbClr val="231F20"/>
                </a:solidFill>
                <a:latin typeface="Arial Narrow"/>
                <a:cs typeface="Arial Narrow"/>
              </a:rPr>
              <a:t> </a:t>
            </a:r>
            <a:r>
              <a:rPr sz="2300" i="1" spc="-25" dirty="0">
                <a:solidFill>
                  <a:srgbClr val="231F20"/>
                </a:solidFill>
                <a:latin typeface="Arial Narrow"/>
                <a:cs typeface="Arial Narrow"/>
              </a:rPr>
              <a:t>6.</a:t>
            </a:r>
            <a:endParaRPr sz="2300" dirty="0">
              <a:latin typeface="Arial Narrow"/>
              <a:cs typeface="Arial Narrow"/>
            </a:endParaRPr>
          </a:p>
        </p:txBody>
      </p:sp>
      <p:grpSp>
        <p:nvGrpSpPr>
          <p:cNvPr id="93" name="object 2">
            <a:extLst>
              <a:ext uri="{FF2B5EF4-FFF2-40B4-BE49-F238E27FC236}">
                <a16:creationId xmlns:a16="http://schemas.microsoft.com/office/drawing/2014/main" id="{9764286B-C257-786C-74FA-D36474EA2F15}"/>
              </a:ext>
            </a:extLst>
          </p:cNvPr>
          <p:cNvGrpSpPr/>
          <p:nvPr/>
        </p:nvGrpSpPr>
        <p:grpSpPr>
          <a:xfrm>
            <a:off x="0" y="0"/>
            <a:ext cx="20104100" cy="1543685"/>
            <a:chOff x="0" y="0"/>
            <a:chExt cx="20104100" cy="1543685"/>
          </a:xfrm>
        </p:grpSpPr>
        <p:sp>
          <p:nvSpPr>
            <p:cNvPr id="94" name="object 3">
              <a:extLst>
                <a:ext uri="{FF2B5EF4-FFF2-40B4-BE49-F238E27FC236}">
                  <a16:creationId xmlns:a16="http://schemas.microsoft.com/office/drawing/2014/main" id="{EE0358BF-3027-08EB-FA9A-FD9282C0DE37}"/>
                </a:ext>
              </a:extLst>
            </p:cNvPr>
            <p:cNvSpPr/>
            <p:nvPr/>
          </p:nvSpPr>
          <p:spPr>
            <a:xfrm>
              <a:off x="0" y="0"/>
              <a:ext cx="20104100" cy="1358900"/>
            </a:xfrm>
            <a:custGeom>
              <a:avLst/>
              <a:gdLst/>
              <a:ahLst/>
              <a:cxnLst/>
              <a:rect l="l" t="t" r="r" b="b"/>
              <a:pathLst>
                <a:path w="20104100" h="1358900">
                  <a:moveTo>
                    <a:pt x="20104099" y="0"/>
                  </a:moveTo>
                  <a:lnTo>
                    <a:pt x="0" y="0"/>
                  </a:lnTo>
                  <a:lnTo>
                    <a:pt x="0" y="1358857"/>
                  </a:lnTo>
                  <a:lnTo>
                    <a:pt x="2892016" y="1301684"/>
                  </a:lnTo>
                  <a:lnTo>
                    <a:pt x="20104099" y="1245229"/>
                  </a:lnTo>
                  <a:lnTo>
                    <a:pt x="20104099" y="0"/>
                  </a:lnTo>
                  <a:close/>
                </a:path>
                <a:path w="20104100" h="1358900">
                  <a:moveTo>
                    <a:pt x="20104099" y="1245229"/>
                  </a:moveTo>
                  <a:lnTo>
                    <a:pt x="9195030" y="1245229"/>
                  </a:lnTo>
                  <a:lnTo>
                    <a:pt x="18415619" y="1304180"/>
                  </a:lnTo>
                  <a:lnTo>
                    <a:pt x="19951239" y="1293302"/>
                  </a:lnTo>
                  <a:lnTo>
                    <a:pt x="20104099" y="1290463"/>
                  </a:lnTo>
                  <a:lnTo>
                    <a:pt x="20104099" y="1245229"/>
                  </a:lnTo>
                  <a:close/>
                </a:path>
              </a:pathLst>
            </a:custGeom>
            <a:solidFill>
              <a:srgbClr val="9BCCC1"/>
            </a:solidFill>
          </p:spPr>
          <p:txBody>
            <a:bodyPr wrap="square" lIns="0" tIns="0" rIns="0" bIns="0" rtlCol="0"/>
            <a:lstStyle/>
            <a:p>
              <a:endParaRPr dirty="0"/>
            </a:p>
          </p:txBody>
        </p:sp>
        <p:sp>
          <p:nvSpPr>
            <p:cNvPr id="95" name="object 4">
              <a:extLst>
                <a:ext uri="{FF2B5EF4-FFF2-40B4-BE49-F238E27FC236}">
                  <a16:creationId xmlns:a16="http://schemas.microsoft.com/office/drawing/2014/main" id="{01A2AEEC-1FAE-29E5-EE20-BBAB6CAF86E1}"/>
                </a:ext>
              </a:extLst>
            </p:cNvPr>
            <p:cNvSpPr/>
            <p:nvPr/>
          </p:nvSpPr>
          <p:spPr>
            <a:xfrm>
              <a:off x="1493215" y="304475"/>
              <a:ext cx="7197725" cy="552450"/>
            </a:xfrm>
            <a:custGeom>
              <a:avLst/>
              <a:gdLst/>
              <a:ahLst/>
              <a:cxnLst/>
              <a:rect l="l" t="t" r="r" b="b"/>
              <a:pathLst>
                <a:path w="7197725" h="552450">
                  <a:moveTo>
                    <a:pt x="246087" y="297815"/>
                  </a:moveTo>
                  <a:lnTo>
                    <a:pt x="245783" y="285394"/>
                  </a:lnTo>
                  <a:lnTo>
                    <a:pt x="245757" y="268236"/>
                  </a:lnTo>
                  <a:lnTo>
                    <a:pt x="244627" y="260883"/>
                  </a:lnTo>
                  <a:lnTo>
                    <a:pt x="236702" y="223532"/>
                  </a:lnTo>
                  <a:lnTo>
                    <a:pt x="221335" y="183654"/>
                  </a:lnTo>
                  <a:lnTo>
                    <a:pt x="193128" y="153924"/>
                  </a:lnTo>
                  <a:lnTo>
                    <a:pt x="165138" y="145465"/>
                  </a:lnTo>
                  <a:lnTo>
                    <a:pt x="165138" y="285394"/>
                  </a:lnTo>
                  <a:lnTo>
                    <a:pt x="164338" y="297815"/>
                  </a:lnTo>
                  <a:lnTo>
                    <a:pt x="153581" y="334733"/>
                  </a:lnTo>
                  <a:lnTo>
                    <a:pt x="117284" y="358787"/>
                  </a:lnTo>
                  <a:lnTo>
                    <a:pt x="110502" y="358787"/>
                  </a:lnTo>
                  <a:lnTo>
                    <a:pt x="108242" y="358216"/>
                  </a:lnTo>
                  <a:lnTo>
                    <a:pt x="105981" y="358787"/>
                  </a:lnTo>
                  <a:lnTo>
                    <a:pt x="103708" y="358216"/>
                  </a:lnTo>
                  <a:lnTo>
                    <a:pt x="95783" y="357098"/>
                  </a:lnTo>
                  <a:lnTo>
                    <a:pt x="91262" y="351434"/>
                  </a:lnTo>
                  <a:lnTo>
                    <a:pt x="91325" y="340461"/>
                  </a:lnTo>
                  <a:lnTo>
                    <a:pt x="91389" y="337858"/>
                  </a:lnTo>
                  <a:lnTo>
                    <a:pt x="91313" y="310007"/>
                  </a:lnTo>
                  <a:lnTo>
                    <a:pt x="91262" y="302768"/>
                  </a:lnTo>
                  <a:lnTo>
                    <a:pt x="92392" y="302768"/>
                  </a:lnTo>
                  <a:lnTo>
                    <a:pt x="91935" y="292061"/>
                  </a:lnTo>
                  <a:lnTo>
                    <a:pt x="91605" y="283235"/>
                  </a:lnTo>
                  <a:lnTo>
                    <a:pt x="91351" y="273481"/>
                  </a:lnTo>
                  <a:lnTo>
                    <a:pt x="91262" y="263715"/>
                  </a:lnTo>
                  <a:lnTo>
                    <a:pt x="90690" y="263144"/>
                  </a:lnTo>
                  <a:lnTo>
                    <a:pt x="90779" y="260883"/>
                  </a:lnTo>
                  <a:lnTo>
                    <a:pt x="91795" y="254558"/>
                  </a:lnTo>
                  <a:lnTo>
                    <a:pt x="92748" y="247573"/>
                  </a:lnTo>
                  <a:lnTo>
                    <a:pt x="93802" y="240588"/>
                  </a:lnTo>
                  <a:lnTo>
                    <a:pt x="95224" y="233718"/>
                  </a:lnTo>
                  <a:lnTo>
                    <a:pt x="96354" y="227495"/>
                  </a:lnTo>
                  <a:lnTo>
                    <a:pt x="98056" y="226352"/>
                  </a:lnTo>
                  <a:lnTo>
                    <a:pt x="104267" y="226352"/>
                  </a:lnTo>
                  <a:lnTo>
                    <a:pt x="132016" y="224091"/>
                  </a:lnTo>
                  <a:lnTo>
                    <a:pt x="139357" y="225793"/>
                  </a:lnTo>
                  <a:lnTo>
                    <a:pt x="146151" y="228625"/>
                  </a:lnTo>
                  <a:lnTo>
                    <a:pt x="151244" y="230327"/>
                  </a:lnTo>
                  <a:lnTo>
                    <a:pt x="154635" y="233159"/>
                  </a:lnTo>
                  <a:lnTo>
                    <a:pt x="155765" y="238239"/>
                  </a:lnTo>
                  <a:lnTo>
                    <a:pt x="156349" y="239953"/>
                  </a:lnTo>
                  <a:lnTo>
                    <a:pt x="165138" y="285394"/>
                  </a:lnTo>
                  <a:lnTo>
                    <a:pt x="165138" y="145465"/>
                  </a:lnTo>
                  <a:lnTo>
                    <a:pt x="117233" y="142697"/>
                  </a:lnTo>
                  <a:lnTo>
                    <a:pt x="79438" y="142316"/>
                  </a:lnTo>
                  <a:lnTo>
                    <a:pt x="66027" y="142608"/>
                  </a:lnTo>
                  <a:lnTo>
                    <a:pt x="52781" y="143738"/>
                  </a:lnTo>
                  <a:lnTo>
                    <a:pt x="49390" y="144310"/>
                  </a:lnTo>
                  <a:lnTo>
                    <a:pt x="43154" y="144310"/>
                  </a:lnTo>
                  <a:lnTo>
                    <a:pt x="40322" y="144868"/>
                  </a:lnTo>
                  <a:lnTo>
                    <a:pt x="37503" y="145999"/>
                  </a:lnTo>
                  <a:lnTo>
                    <a:pt x="31267" y="145999"/>
                  </a:lnTo>
                  <a:lnTo>
                    <a:pt x="27317" y="146558"/>
                  </a:lnTo>
                  <a:lnTo>
                    <a:pt x="23342" y="148259"/>
                  </a:lnTo>
                  <a:lnTo>
                    <a:pt x="16560" y="151091"/>
                  </a:lnTo>
                  <a:lnTo>
                    <a:pt x="10325" y="155613"/>
                  </a:lnTo>
                  <a:lnTo>
                    <a:pt x="3543" y="170332"/>
                  </a:lnTo>
                  <a:lnTo>
                    <a:pt x="1282" y="177685"/>
                  </a:lnTo>
                  <a:lnTo>
                    <a:pt x="1282" y="185610"/>
                  </a:lnTo>
                  <a:lnTo>
                    <a:pt x="279" y="204292"/>
                  </a:lnTo>
                  <a:lnTo>
                    <a:pt x="0" y="213626"/>
                  </a:lnTo>
                  <a:lnTo>
                    <a:pt x="368" y="238239"/>
                  </a:lnTo>
                  <a:lnTo>
                    <a:pt x="774" y="251548"/>
                  </a:lnTo>
                  <a:lnTo>
                    <a:pt x="1600" y="273481"/>
                  </a:lnTo>
                  <a:lnTo>
                    <a:pt x="1841" y="280695"/>
                  </a:lnTo>
                  <a:lnTo>
                    <a:pt x="2400" y="293001"/>
                  </a:lnTo>
                  <a:lnTo>
                    <a:pt x="2908" y="303326"/>
                  </a:lnTo>
                  <a:lnTo>
                    <a:pt x="3352" y="314591"/>
                  </a:lnTo>
                  <a:lnTo>
                    <a:pt x="5245" y="411416"/>
                  </a:lnTo>
                  <a:lnTo>
                    <a:pt x="6934" y="462915"/>
                  </a:lnTo>
                  <a:lnTo>
                    <a:pt x="7505" y="462915"/>
                  </a:lnTo>
                  <a:lnTo>
                    <a:pt x="7581" y="475132"/>
                  </a:lnTo>
                  <a:lnTo>
                    <a:pt x="7683" y="502526"/>
                  </a:lnTo>
                  <a:lnTo>
                    <a:pt x="7505" y="511581"/>
                  </a:lnTo>
                  <a:lnTo>
                    <a:pt x="6934" y="518375"/>
                  </a:lnTo>
                  <a:lnTo>
                    <a:pt x="8636" y="524611"/>
                  </a:lnTo>
                  <a:lnTo>
                    <a:pt x="11455" y="530834"/>
                  </a:lnTo>
                  <a:lnTo>
                    <a:pt x="14300" y="535355"/>
                  </a:lnTo>
                  <a:lnTo>
                    <a:pt x="15989" y="540448"/>
                  </a:lnTo>
                  <a:lnTo>
                    <a:pt x="21082" y="542709"/>
                  </a:lnTo>
                  <a:lnTo>
                    <a:pt x="23939" y="544423"/>
                  </a:lnTo>
                  <a:lnTo>
                    <a:pt x="27317" y="546671"/>
                  </a:lnTo>
                  <a:lnTo>
                    <a:pt x="30137" y="547243"/>
                  </a:lnTo>
                  <a:lnTo>
                    <a:pt x="33528" y="548373"/>
                  </a:lnTo>
                  <a:lnTo>
                    <a:pt x="39763" y="548373"/>
                  </a:lnTo>
                  <a:lnTo>
                    <a:pt x="42583" y="548944"/>
                  </a:lnTo>
                  <a:lnTo>
                    <a:pt x="45986" y="548373"/>
                  </a:lnTo>
                  <a:lnTo>
                    <a:pt x="48818" y="547243"/>
                  </a:lnTo>
                  <a:lnTo>
                    <a:pt x="49949" y="546671"/>
                  </a:lnTo>
                  <a:lnTo>
                    <a:pt x="51650" y="546112"/>
                  </a:lnTo>
                  <a:lnTo>
                    <a:pt x="55600" y="546112"/>
                  </a:lnTo>
                  <a:lnTo>
                    <a:pt x="58432" y="546671"/>
                  </a:lnTo>
                  <a:lnTo>
                    <a:pt x="61264" y="546112"/>
                  </a:lnTo>
                  <a:lnTo>
                    <a:pt x="85039" y="523468"/>
                  </a:lnTo>
                  <a:lnTo>
                    <a:pt x="85598" y="520077"/>
                  </a:lnTo>
                  <a:lnTo>
                    <a:pt x="86169" y="514413"/>
                  </a:lnTo>
                  <a:lnTo>
                    <a:pt x="86728" y="508190"/>
                  </a:lnTo>
                  <a:lnTo>
                    <a:pt x="86842" y="499364"/>
                  </a:lnTo>
                  <a:lnTo>
                    <a:pt x="88430" y="451599"/>
                  </a:lnTo>
                  <a:lnTo>
                    <a:pt x="88430" y="445947"/>
                  </a:lnTo>
                  <a:lnTo>
                    <a:pt x="90131" y="440855"/>
                  </a:lnTo>
                  <a:lnTo>
                    <a:pt x="93522" y="435749"/>
                  </a:lnTo>
                  <a:lnTo>
                    <a:pt x="95224" y="434060"/>
                  </a:lnTo>
                  <a:lnTo>
                    <a:pt x="96926" y="432930"/>
                  </a:lnTo>
                  <a:lnTo>
                    <a:pt x="99745" y="432358"/>
                  </a:lnTo>
                  <a:lnTo>
                    <a:pt x="104267" y="432358"/>
                  </a:lnTo>
                  <a:lnTo>
                    <a:pt x="128130" y="429577"/>
                  </a:lnTo>
                  <a:lnTo>
                    <a:pt x="169354" y="422744"/>
                  </a:lnTo>
                  <a:lnTo>
                    <a:pt x="204533" y="405231"/>
                  </a:lnTo>
                  <a:lnTo>
                    <a:pt x="215201" y="393865"/>
                  </a:lnTo>
                  <a:lnTo>
                    <a:pt x="216903" y="392176"/>
                  </a:lnTo>
                  <a:lnTo>
                    <a:pt x="218033" y="390474"/>
                  </a:lnTo>
                  <a:lnTo>
                    <a:pt x="222389" y="385191"/>
                  </a:lnTo>
                  <a:lnTo>
                    <a:pt x="226237" y="379514"/>
                  </a:lnTo>
                  <a:lnTo>
                    <a:pt x="241795" y="337858"/>
                  </a:lnTo>
                  <a:lnTo>
                    <a:pt x="245478" y="311175"/>
                  </a:lnTo>
                  <a:lnTo>
                    <a:pt x="246087" y="297815"/>
                  </a:lnTo>
                  <a:close/>
                </a:path>
                <a:path w="7197725" h="552450">
                  <a:moveTo>
                    <a:pt x="521906" y="528002"/>
                  </a:moveTo>
                  <a:lnTo>
                    <a:pt x="520776" y="520077"/>
                  </a:lnTo>
                  <a:lnTo>
                    <a:pt x="520204" y="513854"/>
                  </a:lnTo>
                  <a:lnTo>
                    <a:pt x="519633" y="508190"/>
                  </a:lnTo>
                  <a:lnTo>
                    <a:pt x="518502" y="502526"/>
                  </a:lnTo>
                  <a:lnTo>
                    <a:pt x="517372" y="497433"/>
                  </a:lnTo>
                  <a:lnTo>
                    <a:pt x="516813" y="492353"/>
                  </a:lnTo>
                  <a:lnTo>
                    <a:pt x="502094" y="458952"/>
                  </a:lnTo>
                  <a:lnTo>
                    <a:pt x="501535" y="458393"/>
                  </a:lnTo>
                  <a:lnTo>
                    <a:pt x="500964" y="457263"/>
                  </a:lnTo>
                  <a:lnTo>
                    <a:pt x="500964" y="456133"/>
                  </a:lnTo>
                  <a:lnTo>
                    <a:pt x="497573" y="448208"/>
                  </a:lnTo>
                  <a:lnTo>
                    <a:pt x="494169" y="440855"/>
                  </a:lnTo>
                  <a:lnTo>
                    <a:pt x="490778" y="432930"/>
                  </a:lnTo>
                  <a:lnTo>
                    <a:pt x="490143" y="431800"/>
                  </a:lnTo>
                  <a:lnTo>
                    <a:pt x="487946" y="427837"/>
                  </a:lnTo>
                  <a:lnTo>
                    <a:pt x="485686" y="422173"/>
                  </a:lnTo>
                  <a:lnTo>
                    <a:pt x="482866" y="416521"/>
                  </a:lnTo>
                  <a:lnTo>
                    <a:pt x="479983" y="409155"/>
                  </a:lnTo>
                  <a:lnTo>
                    <a:pt x="479818" y="401802"/>
                  </a:lnTo>
                  <a:lnTo>
                    <a:pt x="482295" y="394868"/>
                  </a:lnTo>
                  <a:lnTo>
                    <a:pt x="487387" y="388785"/>
                  </a:lnTo>
                  <a:lnTo>
                    <a:pt x="490778" y="385381"/>
                  </a:lnTo>
                  <a:lnTo>
                    <a:pt x="491909" y="383692"/>
                  </a:lnTo>
                  <a:lnTo>
                    <a:pt x="509714" y="344398"/>
                  </a:lnTo>
                  <a:lnTo>
                    <a:pt x="516178" y="309181"/>
                  </a:lnTo>
                  <a:lnTo>
                    <a:pt x="516089" y="275310"/>
                  </a:lnTo>
                  <a:lnTo>
                    <a:pt x="508381" y="222961"/>
                  </a:lnTo>
                  <a:lnTo>
                    <a:pt x="499275" y="198069"/>
                  </a:lnTo>
                  <a:lnTo>
                    <a:pt x="498144" y="193535"/>
                  </a:lnTo>
                  <a:lnTo>
                    <a:pt x="495300" y="189572"/>
                  </a:lnTo>
                  <a:lnTo>
                    <a:pt x="486219" y="176695"/>
                  </a:lnTo>
                  <a:lnTo>
                    <a:pt x="475703" y="165519"/>
                  </a:lnTo>
                  <a:lnTo>
                    <a:pt x="463397" y="156476"/>
                  </a:lnTo>
                  <a:lnTo>
                    <a:pt x="448906" y="149961"/>
                  </a:lnTo>
                  <a:lnTo>
                    <a:pt x="443242" y="148259"/>
                  </a:lnTo>
                  <a:lnTo>
                    <a:pt x="440131" y="147701"/>
                  </a:lnTo>
                  <a:lnTo>
                    <a:pt x="437019" y="147129"/>
                  </a:lnTo>
                  <a:lnTo>
                    <a:pt x="434378" y="147129"/>
                  </a:lnTo>
                  <a:lnTo>
                    <a:pt x="434378" y="293700"/>
                  </a:lnTo>
                  <a:lnTo>
                    <a:pt x="434352" y="303479"/>
                  </a:lnTo>
                  <a:lnTo>
                    <a:pt x="422300" y="340677"/>
                  </a:lnTo>
                  <a:lnTo>
                    <a:pt x="408711" y="350862"/>
                  </a:lnTo>
                  <a:lnTo>
                    <a:pt x="402488" y="354253"/>
                  </a:lnTo>
                  <a:lnTo>
                    <a:pt x="395706" y="355384"/>
                  </a:lnTo>
                  <a:lnTo>
                    <a:pt x="389483" y="357644"/>
                  </a:lnTo>
                  <a:lnTo>
                    <a:pt x="388340" y="358216"/>
                  </a:lnTo>
                  <a:lnTo>
                    <a:pt x="365150" y="358216"/>
                  </a:lnTo>
                  <a:lnTo>
                    <a:pt x="359486" y="352564"/>
                  </a:lnTo>
                  <a:lnTo>
                    <a:pt x="359511" y="332613"/>
                  </a:lnTo>
                  <a:lnTo>
                    <a:pt x="359803" y="323697"/>
                  </a:lnTo>
                  <a:lnTo>
                    <a:pt x="360273" y="303479"/>
                  </a:lnTo>
                  <a:lnTo>
                    <a:pt x="360616" y="293700"/>
                  </a:lnTo>
                  <a:lnTo>
                    <a:pt x="360045" y="293700"/>
                  </a:lnTo>
                  <a:lnTo>
                    <a:pt x="360146" y="244475"/>
                  </a:lnTo>
                  <a:lnTo>
                    <a:pt x="360616" y="238810"/>
                  </a:lnTo>
                  <a:lnTo>
                    <a:pt x="362305" y="233146"/>
                  </a:lnTo>
                  <a:lnTo>
                    <a:pt x="367411" y="229196"/>
                  </a:lnTo>
                  <a:lnTo>
                    <a:pt x="371373" y="225221"/>
                  </a:lnTo>
                  <a:lnTo>
                    <a:pt x="377037" y="223532"/>
                  </a:lnTo>
                  <a:lnTo>
                    <a:pt x="382689" y="222961"/>
                  </a:lnTo>
                  <a:lnTo>
                    <a:pt x="393446" y="222961"/>
                  </a:lnTo>
                  <a:lnTo>
                    <a:pt x="425704" y="244475"/>
                  </a:lnTo>
                  <a:lnTo>
                    <a:pt x="429653" y="255790"/>
                  </a:lnTo>
                  <a:lnTo>
                    <a:pt x="432485" y="260883"/>
                  </a:lnTo>
                  <a:lnTo>
                    <a:pt x="433057" y="267106"/>
                  </a:lnTo>
                  <a:lnTo>
                    <a:pt x="434073" y="275310"/>
                  </a:lnTo>
                  <a:lnTo>
                    <a:pt x="434187" y="280695"/>
                  </a:lnTo>
                  <a:lnTo>
                    <a:pt x="434378" y="293700"/>
                  </a:lnTo>
                  <a:lnTo>
                    <a:pt x="434378" y="147129"/>
                  </a:lnTo>
                  <a:lnTo>
                    <a:pt x="430784" y="147129"/>
                  </a:lnTo>
                  <a:lnTo>
                    <a:pt x="383819" y="147701"/>
                  </a:lnTo>
                  <a:lnTo>
                    <a:pt x="339102" y="147129"/>
                  </a:lnTo>
                  <a:lnTo>
                    <a:pt x="335711" y="147129"/>
                  </a:lnTo>
                  <a:lnTo>
                    <a:pt x="331762" y="146570"/>
                  </a:lnTo>
                  <a:lnTo>
                    <a:pt x="327787" y="147129"/>
                  </a:lnTo>
                  <a:lnTo>
                    <a:pt x="320433" y="147129"/>
                  </a:lnTo>
                  <a:lnTo>
                    <a:pt x="313080" y="148259"/>
                  </a:lnTo>
                  <a:lnTo>
                    <a:pt x="305155" y="147701"/>
                  </a:lnTo>
                  <a:lnTo>
                    <a:pt x="277418" y="175425"/>
                  </a:lnTo>
                  <a:lnTo>
                    <a:pt x="277418" y="177126"/>
                  </a:lnTo>
                  <a:lnTo>
                    <a:pt x="276491" y="186474"/>
                  </a:lnTo>
                  <a:lnTo>
                    <a:pt x="273138" y="225933"/>
                  </a:lnTo>
                  <a:lnTo>
                    <a:pt x="272948" y="260883"/>
                  </a:lnTo>
                  <a:lnTo>
                    <a:pt x="273418" y="275310"/>
                  </a:lnTo>
                  <a:lnTo>
                    <a:pt x="274701" y="309181"/>
                  </a:lnTo>
                  <a:lnTo>
                    <a:pt x="276313" y="358216"/>
                  </a:lnTo>
                  <a:lnTo>
                    <a:pt x="277253" y="388785"/>
                  </a:lnTo>
                  <a:lnTo>
                    <a:pt x="277990" y="409727"/>
                  </a:lnTo>
                  <a:lnTo>
                    <a:pt x="279666" y="477342"/>
                  </a:lnTo>
                  <a:lnTo>
                    <a:pt x="280009" y="488391"/>
                  </a:lnTo>
                  <a:lnTo>
                    <a:pt x="280479" y="510032"/>
                  </a:lnTo>
                  <a:lnTo>
                    <a:pt x="280720" y="517245"/>
                  </a:lnTo>
                  <a:lnTo>
                    <a:pt x="306235" y="547966"/>
                  </a:lnTo>
                  <a:lnTo>
                    <a:pt x="319303" y="549503"/>
                  </a:lnTo>
                  <a:lnTo>
                    <a:pt x="324954" y="549503"/>
                  </a:lnTo>
                  <a:lnTo>
                    <a:pt x="330619" y="548944"/>
                  </a:lnTo>
                  <a:lnTo>
                    <a:pt x="337972" y="548944"/>
                  </a:lnTo>
                  <a:lnTo>
                    <a:pt x="359994" y="517245"/>
                  </a:lnTo>
                  <a:lnTo>
                    <a:pt x="359867" y="473887"/>
                  </a:lnTo>
                  <a:lnTo>
                    <a:pt x="359562" y="461784"/>
                  </a:lnTo>
                  <a:lnTo>
                    <a:pt x="359600" y="448208"/>
                  </a:lnTo>
                  <a:lnTo>
                    <a:pt x="360616" y="443115"/>
                  </a:lnTo>
                  <a:lnTo>
                    <a:pt x="363435" y="434619"/>
                  </a:lnTo>
                  <a:lnTo>
                    <a:pt x="365709" y="432930"/>
                  </a:lnTo>
                  <a:lnTo>
                    <a:pt x="369100" y="432930"/>
                  </a:lnTo>
                  <a:lnTo>
                    <a:pt x="372503" y="433489"/>
                  </a:lnTo>
                  <a:lnTo>
                    <a:pt x="376453" y="432930"/>
                  </a:lnTo>
                  <a:lnTo>
                    <a:pt x="379857" y="432930"/>
                  </a:lnTo>
                  <a:lnTo>
                    <a:pt x="387781" y="431800"/>
                  </a:lnTo>
                  <a:lnTo>
                    <a:pt x="392874" y="436321"/>
                  </a:lnTo>
                  <a:lnTo>
                    <a:pt x="395135" y="443674"/>
                  </a:lnTo>
                  <a:lnTo>
                    <a:pt x="396265" y="448208"/>
                  </a:lnTo>
                  <a:lnTo>
                    <a:pt x="398526" y="452170"/>
                  </a:lnTo>
                  <a:lnTo>
                    <a:pt x="400227" y="456133"/>
                  </a:lnTo>
                  <a:lnTo>
                    <a:pt x="400799" y="457822"/>
                  </a:lnTo>
                  <a:lnTo>
                    <a:pt x="401929" y="459536"/>
                  </a:lnTo>
                  <a:lnTo>
                    <a:pt x="403059" y="461784"/>
                  </a:lnTo>
                  <a:lnTo>
                    <a:pt x="406222" y="468807"/>
                  </a:lnTo>
                  <a:lnTo>
                    <a:pt x="409702" y="475513"/>
                  </a:lnTo>
                  <a:lnTo>
                    <a:pt x="413410" y="482003"/>
                  </a:lnTo>
                  <a:lnTo>
                    <a:pt x="417207" y="488391"/>
                  </a:lnTo>
                  <a:lnTo>
                    <a:pt x="421170" y="494614"/>
                  </a:lnTo>
                  <a:lnTo>
                    <a:pt x="425132" y="500278"/>
                  </a:lnTo>
                  <a:lnTo>
                    <a:pt x="428523" y="506488"/>
                  </a:lnTo>
                  <a:lnTo>
                    <a:pt x="431355" y="511594"/>
                  </a:lnTo>
                  <a:lnTo>
                    <a:pt x="433057" y="517245"/>
                  </a:lnTo>
                  <a:lnTo>
                    <a:pt x="435317" y="522897"/>
                  </a:lnTo>
                  <a:lnTo>
                    <a:pt x="472097" y="543280"/>
                  </a:lnTo>
                  <a:lnTo>
                    <a:pt x="477202" y="543839"/>
                  </a:lnTo>
                  <a:lnTo>
                    <a:pt x="482866" y="543280"/>
                  </a:lnTo>
                  <a:lnTo>
                    <a:pt x="490778" y="543280"/>
                  </a:lnTo>
                  <a:lnTo>
                    <a:pt x="494169" y="542709"/>
                  </a:lnTo>
                  <a:lnTo>
                    <a:pt x="502094" y="542709"/>
                  </a:lnTo>
                  <a:lnTo>
                    <a:pt x="507187" y="543280"/>
                  </a:lnTo>
                  <a:lnTo>
                    <a:pt x="507746" y="542709"/>
                  </a:lnTo>
                  <a:lnTo>
                    <a:pt x="516813" y="533654"/>
                  </a:lnTo>
                  <a:lnTo>
                    <a:pt x="521906" y="528002"/>
                  </a:lnTo>
                  <a:close/>
                </a:path>
                <a:path w="7197725" h="552450">
                  <a:moveTo>
                    <a:pt x="816698" y="316141"/>
                  </a:moveTo>
                  <a:lnTo>
                    <a:pt x="812507" y="268338"/>
                  </a:lnTo>
                  <a:lnTo>
                    <a:pt x="801941" y="230886"/>
                  </a:lnTo>
                  <a:lnTo>
                    <a:pt x="786523" y="188722"/>
                  </a:lnTo>
                  <a:lnTo>
                    <a:pt x="761809" y="156019"/>
                  </a:lnTo>
                  <a:lnTo>
                    <a:pt x="728967" y="138074"/>
                  </a:lnTo>
                  <a:lnTo>
                    <a:pt x="728967" y="345389"/>
                  </a:lnTo>
                  <a:lnTo>
                    <a:pt x="728306" y="359079"/>
                  </a:lnTo>
                  <a:lnTo>
                    <a:pt x="722934" y="399707"/>
                  </a:lnTo>
                  <a:lnTo>
                    <a:pt x="708736" y="436778"/>
                  </a:lnTo>
                  <a:lnTo>
                    <a:pt x="675703" y="455968"/>
                  </a:lnTo>
                  <a:lnTo>
                    <a:pt x="669023" y="454418"/>
                  </a:lnTo>
                  <a:lnTo>
                    <a:pt x="633793" y="430657"/>
                  </a:lnTo>
                  <a:lnTo>
                    <a:pt x="619823" y="380314"/>
                  </a:lnTo>
                  <a:lnTo>
                    <a:pt x="617689" y="345389"/>
                  </a:lnTo>
                  <a:lnTo>
                    <a:pt x="618045" y="329361"/>
                  </a:lnTo>
                  <a:lnTo>
                    <a:pt x="622896" y="290880"/>
                  </a:lnTo>
                  <a:lnTo>
                    <a:pt x="641184" y="247510"/>
                  </a:lnTo>
                  <a:lnTo>
                    <a:pt x="672973" y="219011"/>
                  </a:lnTo>
                  <a:lnTo>
                    <a:pt x="680910" y="219570"/>
                  </a:lnTo>
                  <a:lnTo>
                    <a:pt x="685444" y="220141"/>
                  </a:lnTo>
                  <a:lnTo>
                    <a:pt x="689394" y="221272"/>
                  </a:lnTo>
                  <a:lnTo>
                    <a:pt x="693915" y="222402"/>
                  </a:lnTo>
                  <a:lnTo>
                    <a:pt x="717689" y="254088"/>
                  </a:lnTo>
                  <a:lnTo>
                    <a:pt x="726770" y="293484"/>
                  </a:lnTo>
                  <a:lnTo>
                    <a:pt x="728446" y="314642"/>
                  </a:lnTo>
                  <a:lnTo>
                    <a:pt x="728446" y="321995"/>
                  </a:lnTo>
                  <a:lnTo>
                    <a:pt x="728878" y="327660"/>
                  </a:lnTo>
                  <a:lnTo>
                    <a:pt x="728967" y="345389"/>
                  </a:lnTo>
                  <a:lnTo>
                    <a:pt x="728967" y="138074"/>
                  </a:lnTo>
                  <a:lnTo>
                    <a:pt x="689394" y="130911"/>
                  </a:lnTo>
                  <a:lnTo>
                    <a:pt x="680910" y="131292"/>
                  </a:lnTo>
                  <a:lnTo>
                    <a:pt x="638060" y="141427"/>
                  </a:lnTo>
                  <a:lnTo>
                    <a:pt x="601967" y="166281"/>
                  </a:lnTo>
                  <a:lnTo>
                    <a:pt x="574230" y="200393"/>
                  </a:lnTo>
                  <a:lnTo>
                    <a:pt x="558584" y="241363"/>
                  </a:lnTo>
                  <a:lnTo>
                    <a:pt x="552310" y="282879"/>
                  </a:lnTo>
                  <a:lnTo>
                    <a:pt x="551878" y="288620"/>
                  </a:lnTo>
                  <a:lnTo>
                    <a:pt x="550735" y="295402"/>
                  </a:lnTo>
                  <a:lnTo>
                    <a:pt x="549173" y="305689"/>
                  </a:lnTo>
                  <a:lnTo>
                    <a:pt x="547916" y="316141"/>
                  </a:lnTo>
                  <a:lnTo>
                    <a:pt x="547077" y="326682"/>
                  </a:lnTo>
                  <a:lnTo>
                    <a:pt x="546773" y="337413"/>
                  </a:lnTo>
                  <a:lnTo>
                    <a:pt x="546531" y="343738"/>
                  </a:lnTo>
                  <a:lnTo>
                    <a:pt x="546468" y="356857"/>
                  </a:lnTo>
                  <a:lnTo>
                    <a:pt x="546214" y="363321"/>
                  </a:lnTo>
                  <a:lnTo>
                    <a:pt x="545604" y="375945"/>
                  </a:lnTo>
                  <a:lnTo>
                    <a:pt x="545528" y="388785"/>
                  </a:lnTo>
                  <a:lnTo>
                    <a:pt x="550506" y="430898"/>
                  </a:lnTo>
                  <a:lnTo>
                    <a:pt x="571119" y="481596"/>
                  </a:lnTo>
                  <a:lnTo>
                    <a:pt x="597712" y="510451"/>
                  </a:lnTo>
                  <a:lnTo>
                    <a:pt x="599414" y="512165"/>
                  </a:lnTo>
                  <a:lnTo>
                    <a:pt x="604507" y="516115"/>
                  </a:lnTo>
                  <a:lnTo>
                    <a:pt x="609028" y="520636"/>
                  </a:lnTo>
                  <a:lnTo>
                    <a:pt x="614133" y="523468"/>
                  </a:lnTo>
                  <a:lnTo>
                    <a:pt x="619785" y="527431"/>
                  </a:lnTo>
                  <a:lnTo>
                    <a:pt x="626021" y="530263"/>
                  </a:lnTo>
                  <a:lnTo>
                    <a:pt x="632231" y="532523"/>
                  </a:lnTo>
                  <a:lnTo>
                    <a:pt x="639025" y="535355"/>
                  </a:lnTo>
                  <a:lnTo>
                    <a:pt x="646379" y="537057"/>
                  </a:lnTo>
                  <a:lnTo>
                    <a:pt x="653173" y="538759"/>
                  </a:lnTo>
                  <a:lnTo>
                    <a:pt x="678637" y="542150"/>
                  </a:lnTo>
                  <a:lnTo>
                    <a:pt x="682599" y="542150"/>
                  </a:lnTo>
                  <a:lnTo>
                    <a:pt x="696175" y="540448"/>
                  </a:lnTo>
                  <a:lnTo>
                    <a:pt x="734314" y="525564"/>
                  </a:lnTo>
                  <a:lnTo>
                    <a:pt x="762012" y="499122"/>
                  </a:lnTo>
                  <a:lnTo>
                    <a:pt x="773150" y="483285"/>
                  </a:lnTo>
                  <a:lnTo>
                    <a:pt x="777798" y="476999"/>
                  </a:lnTo>
                  <a:lnTo>
                    <a:pt x="796925" y="440270"/>
                  </a:lnTo>
                  <a:lnTo>
                    <a:pt x="807796" y="400558"/>
                  </a:lnTo>
                  <a:lnTo>
                    <a:pt x="814120" y="359079"/>
                  </a:lnTo>
                  <a:lnTo>
                    <a:pt x="815886" y="337286"/>
                  </a:lnTo>
                  <a:lnTo>
                    <a:pt x="816698" y="316141"/>
                  </a:lnTo>
                  <a:close/>
                </a:path>
                <a:path w="7197725" h="552450">
                  <a:moveTo>
                    <a:pt x="1049299" y="176555"/>
                  </a:moveTo>
                  <a:lnTo>
                    <a:pt x="1022705" y="147129"/>
                  </a:lnTo>
                  <a:lnTo>
                    <a:pt x="957199" y="145097"/>
                  </a:lnTo>
                  <a:lnTo>
                    <a:pt x="899896" y="144868"/>
                  </a:lnTo>
                  <a:lnTo>
                    <a:pt x="858583" y="144297"/>
                  </a:lnTo>
                  <a:lnTo>
                    <a:pt x="857453" y="144868"/>
                  </a:lnTo>
                  <a:lnTo>
                    <a:pt x="850290" y="147548"/>
                  </a:lnTo>
                  <a:lnTo>
                    <a:pt x="844296" y="151511"/>
                  </a:lnTo>
                  <a:lnTo>
                    <a:pt x="839787" y="156959"/>
                  </a:lnTo>
                  <a:lnTo>
                    <a:pt x="837069" y="164109"/>
                  </a:lnTo>
                  <a:lnTo>
                    <a:pt x="836510" y="168071"/>
                  </a:lnTo>
                  <a:lnTo>
                    <a:pt x="834250" y="175996"/>
                  </a:lnTo>
                  <a:lnTo>
                    <a:pt x="833297" y="183629"/>
                  </a:lnTo>
                  <a:lnTo>
                    <a:pt x="833043" y="191198"/>
                  </a:lnTo>
                  <a:lnTo>
                    <a:pt x="833526" y="198678"/>
                  </a:lnTo>
                  <a:lnTo>
                    <a:pt x="885177" y="220700"/>
                  </a:lnTo>
                  <a:lnTo>
                    <a:pt x="890282" y="221272"/>
                  </a:lnTo>
                  <a:lnTo>
                    <a:pt x="893673" y="222961"/>
                  </a:lnTo>
                  <a:lnTo>
                    <a:pt x="898766" y="230327"/>
                  </a:lnTo>
                  <a:lnTo>
                    <a:pt x="900468" y="234848"/>
                  </a:lnTo>
                  <a:lnTo>
                    <a:pt x="901026" y="239369"/>
                  </a:lnTo>
                  <a:lnTo>
                    <a:pt x="901026" y="247307"/>
                  </a:lnTo>
                  <a:lnTo>
                    <a:pt x="901598" y="255219"/>
                  </a:lnTo>
                  <a:lnTo>
                    <a:pt x="901598" y="263144"/>
                  </a:lnTo>
                  <a:lnTo>
                    <a:pt x="903287" y="306730"/>
                  </a:lnTo>
                  <a:lnTo>
                    <a:pt x="903617" y="323278"/>
                  </a:lnTo>
                  <a:lnTo>
                    <a:pt x="903859" y="372935"/>
                  </a:lnTo>
                  <a:lnTo>
                    <a:pt x="903287" y="372935"/>
                  </a:lnTo>
                  <a:lnTo>
                    <a:pt x="902970" y="403910"/>
                  </a:lnTo>
                  <a:lnTo>
                    <a:pt x="902728" y="481025"/>
                  </a:lnTo>
                  <a:lnTo>
                    <a:pt x="902906" y="489419"/>
                  </a:lnTo>
                  <a:lnTo>
                    <a:pt x="904417" y="513854"/>
                  </a:lnTo>
                  <a:lnTo>
                    <a:pt x="905548" y="522338"/>
                  </a:lnTo>
                  <a:lnTo>
                    <a:pt x="908392" y="529704"/>
                  </a:lnTo>
                  <a:lnTo>
                    <a:pt x="914044" y="535927"/>
                  </a:lnTo>
                  <a:lnTo>
                    <a:pt x="917435" y="540448"/>
                  </a:lnTo>
                  <a:lnTo>
                    <a:pt x="921956" y="543852"/>
                  </a:lnTo>
                  <a:lnTo>
                    <a:pt x="933843" y="543852"/>
                  </a:lnTo>
                  <a:lnTo>
                    <a:pt x="939507" y="544398"/>
                  </a:lnTo>
                  <a:lnTo>
                    <a:pt x="971423" y="512864"/>
                  </a:lnTo>
                  <a:lnTo>
                    <a:pt x="974267" y="418299"/>
                  </a:lnTo>
                  <a:lnTo>
                    <a:pt x="976299" y="276161"/>
                  </a:lnTo>
                  <a:lnTo>
                    <a:pt x="976858" y="275031"/>
                  </a:lnTo>
                  <a:lnTo>
                    <a:pt x="977430" y="265976"/>
                  </a:lnTo>
                  <a:lnTo>
                    <a:pt x="978560" y="258622"/>
                  </a:lnTo>
                  <a:lnTo>
                    <a:pt x="979690" y="245605"/>
                  </a:lnTo>
                  <a:lnTo>
                    <a:pt x="980833" y="240512"/>
                  </a:lnTo>
                  <a:lnTo>
                    <a:pt x="981379" y="234848"/>
                  </a:lnTo>
                  <a:lnTo>
                    <a:pt x="982522" y="230327"/>
                  </a:lnTo>
                  <a:lnTo>
                    <a:pt x="985913" y="224663"/>
                  </a:lnTo>
                  <a:lnTo>
                    <a:pt x="988745" y="221830"/>
                  </a:lnTo>
                  <a:lnTo>
                    <a:pt x="993838" y="221830"/>
                  </a:lnTo>
                  <a:lnTo>
                    <a:pt x="998931" y="221272"/>
                  </a:lnTo>
                  <a:lnTo>
                    <a:pt x="1004595" y="221272"/>
                  </a:lnTo>
                  <a:lnTo>
                    <a:pt x="1009688" y="220700"/>
                  </a:lnTo>
                  <a:lnTo>
                    <a:pt x="1034021" y="217297"/>
                  </a:lnTo>
                  <a:lnTo>
                    <a:pt x="1036281" y="216738"/>
                  </a:lnTo>
                  <a:lnTo>
                    <a:pt x="1039114" y="215607"/>
                  </a:lnTo>
                  <a:lnTo>
                    <a:pt x="1040815" y="213347"/>
                  </a:lnTo>
                  <a:lnTo>
                    <a:pt x="1045908" y="208241"/>
                  </a:lnTo>
                  <a:lnTo>
                    <a:pt x="1049299" y="202031"/>
                  </a:lnTo>
                  <a:lnTo>
                    <a:pt x="1048727" y="194106"/>
                  </a:lnTo>
                  <a:lnTo>
                    <a:pt x="1048727" y="183908"/>
                  </a:lnTo>
                  <a:lnTo>
                    <a:pt x="1049299" y="176555"/>
                  </a:lnTo>
                  <a:close/>
                </a:path>
                <a:path w="7197725" h="552450">
                  <a:moveTo>
                    <a:pt x="1231366" y="28143"/>
                  </a:moveTo>
                  <a:lnTo>
                    <a:pt x="1207173" y="0"/>
                  </a:lnTo>
                  <a:lnTo>
                    <a:pt x="1204341" y="0"/>
                  </a:lnTo>
                  <a:lnTo>
                    <a:pt x="1200378" y="558"/>
                  </a:lnTo>
                  <a:lnTo>
                    <a:pt x="1195857" y="1117"/>
                  </a:lnTo>
                  <a:lnTo>
                    <a:pt x="1192453" y="2819"/>
                  </a:lnTo>
                  <a:lnTo>
                    <a:pt x="1190193" y="3378"/>
                  </a:lnTo>
                  <a:lnTo>
                    <a:pt x="1187932" y="5092"/>
                  </a:lnTo>
                  <a:lnTo>
                    <a:pt x="1159637" y="45834"/>
                  </a:lnTo>
                  <a:lnTo>
                    <a:pt x="1155103" y="56019"/>
                  </a:lnTo>
                  <a:lnTo>
                    <a:pt x="1153414" y="61112"/>
                  </a:lnTo>
                  <a:lnTo>
                    <a:pt x="1151712" y="65074"/>
                  </a:lnTo>
                  <a:lnTo>
                    <a:pt x="1151153" y="69596"/>
                  </a:lnTo>
                  <a:lnTo>
                    <a:pt x="1150010" y="73558"/>
                  </a:lnTo>
                  <a:lnTo>
                    <a:pt x="1149451" y="75831"/>
                  </a:lnTo>
                  <a:lnTo>
                    <a:pt x="1149451" y="80352"/>
                  </a:lnTo>
                  <a:lnTo>
                    <a:pt x="1148880" y="87147"/>
                  </a:lnTo>
                  <a:lnTo>
                    <a:pt x="1150581" y="93370"/>
                  </a:lnTo>
                  <a:lnTo>
                    <a:pt x="1154544" y="98450"/>
                  </a:lnTo>
                  <a:lnTo>
                    <a:pt x="1155674" y="100723"/>
                  </a:lnTo>
                  <a:lnTo>
                    <a:pt x="1157376" y="102425"/>
                  </a:lnTo>
                  <a:lnTo>
                    <a:pt x="1158494" y="104114"/>
                  </a:lnTo>
                  <a:lnTo>
                    <a:pt x="1161897" y="110337"/>
                  </a:lnTo>
                  <a:lnTo>
                    <a:pt x="1168120" y="113182"/>
                  </a:lnTo>
                  <a:lnTo>
                    <a:pt x="1180566" y="113182"/>
                  </a:lnTo>
                  <a:lnTo>
                    <a:pt x="1182839" y="112610"/>
                  </a:lnTo>
                  <a:lnTo>
                    <a:pt x="1187932" y="111467"/>
                  </a:lnTo>
                  <a:lnTo>
                    <a:pt x="1191895" y="108648"/>
                  </a:lnTo>
                  <a:lnTo>
                    <a:pt x="1194714" y="104114"/>
                  </a:lnTo>
                  <a:lnTo>
                    <a:pt x="1200200" y="95529"/>
                  </a:lnTo>
                  <a:lnTo>
                    <a:pt x="1205471" y="86715"/>
                  </a:lnTo>
                  <a:lnTo>
                    <a:pt x="1210322" y="77698"/>
                  </a:lnTo>
                  <a:lnTo>
                    <a:pt x="1214526" y="68465"/>
                  </a:lnTo>
                  <a:lnTo>
                    <a:pt x="1220190" y="57150"/>
                  </a:lnTo>
                  <a:lnTo>
                    <a:pt x="1221892" y="53187"/>
                  </a:lnTo>
                  <a:lnTo>
                    <a:pt x="1224153" y="49237"/>
                  </a:lnTo>
                  <a:lnTo>
                    <a:pt x="1225283" y="46964"/>
                  </a:lnTo>
                  <a:lnTo>
                    <a:pt x="1225842" y="44132"/>
                  </a:lnTo>
                  <a:lnTo>
                    <a:pt x="1227543" y="42430"/>
                  </a:lnTo>
                  <a:lnTo>
                    <a:pt x="1230947" y="35242"/>
                  </a:lnTo>
                  <a:lnTo>
                    <a:pt x="1231366" y="28143"/>
                  </a:lnTo>
                  <a:close/>
                </a:path>
                <a:path w="7197725" h="552450">
                  <a:moveTo>
                    <a:pt x="1310728" y="507441"/>
                  </a:moveTo>
                  <a:lnTo>
                    <a:pt x="1301483" y="469430"/>
                  </a:lnTo>
                  <a:lnTo>
                    <a:pt x="1283576" y="462356"/>
                  </a:lnTo>
                  <a:lnTo>
                    <a:pt x="1239799" y="463867"/>
                  </a:lnTo>
                  <a:lnTo>
                    <a:pt x="1225283" y="464616"/>
                  </a:lnTo>
                  <a:lnTo>
                    <a:pt x="1225283" y="464045"/>
                  </a:lnTo>
                  <a:lnTo>
                    <a:pt x="1203769" y="464045"/>
                  </a:lnTo>
                  <a:lnTo>
                    <a:pt x="1198118" y="463486"/>
                  </a:lnTo>
                  <a:lnTo>
                    <a:pt x="1192453" y="463486"/>
                  </a:lnTo>
                  <a:lnTo>
                    <a:pt x="1186802" y="462915"/>
                  </a:lnTo>
                  <a:lnTo>
                    <a:pt x="1180007" y="461784"/>
                  </a:lnTo>
                  <a:lnTo>
                    <a:pt x="1174356" y="458393"/>
                  </a:lnTo>
                  <a:lnTo>
                    <a:pt x="1173784" y="450469"/>
                  </a:lnTo>
                  <a:lnTo>
                    <a:pt x="1173226" y="445947"/>
                  </a:lnTo>
                  <a:lnTo>
                    <a:pt x="1172083" y="440855"/>
                  </a:lnTo>
                  <a:lnTo>
                    <a:pt x="1172083" y="436321"/>
                  </a:lnTo>
                  <a:lnTo>
                    <a:pt x="1171790" y="425792"/>
                  </a:lnTo>
                  <a:lnTo>
                    <a:pt x="1171803" y="415378"/>
                  </a:lnTo>
                  <a:lnTo>
                    <a:pt x="1172248" y="404964"/>
                  </a:lnTo>
                  <a:lnTo>
                    <a:pt x="1173226" y="394436"/>
                  </a:lnTo>
                  <a:lnTo>
                    <a:pt x="1173492" y="387223"/>
                  </a:lnTo>
                  <a:lnTo>
                    <a:pt x="1189062" y="357098"/>
                  </a:lnTo>
                  <a:lnTo>
                    <a:pt x="1195298" y="355955"/>
                  </a:lnTo>
                  <a:lnTo>
                    <a:pt x="1201508" y="355396"/>
                  </a:lnTo>
                  <a:lnTo>
                    <a:pt x="1215453" y="354469"/>
                  </a:lnTo>
                  <a:lnTo>
                    <a:pt x="1222603" y="353885"/>
                  </a:lnTo>
                  <a:lnTo>
                    <a:pt x="1229817" y="353123"/>
                  </a:lnTo>
                  <a:lnTo>
                    <a:pt x="1232077" y="353123"/>
                  </a:lnTo>
                  <a:lnTo>
                    <a:pt x="1233208" y="352564"/>
                  </a:lnTo>
                  <a:lnTo>
                    <a:pt x="1238300" y="352564"/>
                  </a:lnTo>
                  <a:lnTo>
                    <a:pt x="1243393" y="351421"/>
                  </a:lnTo>
                  <a:lnTo>
                    <a:pt x="1254709" y="351421"/>
                  </a:lnTo>
                  <a:lnTo>
                    <a:pt x="1260373" y="349173"/>
                  </a:lnTo>
                  <a:lnTo>
                    <a:pt x="1265466" y="345198"/>
                  </a:lnTo>
                  <a:lnTo>
                    <a:pt x="1272247" y="340118"/>
                  </a:lnTo>
                  <a:lnTo>
                    <a:pt x="1275651" y="333324"/>
                  </a:lnTo>
                  <a:lnTo>
                    <a:pt x="1275651" y="315785"/>
                  </a:lnTo>
                  <a:lnTo>
                    <a:pt x="1274521" y="311251"/>
                  </a:lnTo>
                  <a:lnTo>
                    <a:pt x="1273378" y="307289"/>
                  </a:lnTo>
                  <a:lnTo>
                    <a:pt x="1273378" y="303314"/>
                  </a:lnTo>
                  <a:lnTo>
                    <a:pt x="1246568" y="281190"/>
                  </a:lnTo>
                  <a:lnTo>
                    <a:pt x="1241590" y="281089"/>
                  </a:lnTo>
                  <a:lnTo>
                    <a:pt x="1233474" y="281190"/>
                  </a:lnTo>
                  <a:lnTo>
                    <a:pt x="1232852" y="281190"/>
                  </a:lnTo>
                  <a:lnTo>
                    <a:pt x="1224000" y="281178"/>
                  </a:lnTo>
                  <a:lnTo>
                    <a:pt x="1215097" y="280695"/>
                  </a:lnTo>
                  <a:lnTo>
                    <a:pt x="1202080" y="280695"/>
                  </a:lnTo>
                  <a:lnTo>
                    <a:pt x="1195298" y="281254"/>
                  </a:lnTo>
                  <a:lnTo>
                    <a:pt x="1185100" y="281254"/>
                  </a:lnTo>
                  <a:lnTo>
                    <a:pt x="1183411" y="280695"/>
                  </a:lnTo>
                  <a:lnTo>
                    <a:pt x="1177747" y="278993"/>
                  </a:lnTo>
                  <a:lnTo>
                    <a:pt x="1175486" y="275031"/>
                  </a:lnTo>
                  <a:lnTo>
                    <a:pt x="1174356" y="269367"/>
                  </a:lnTo>
                  <a:lnTo>
                    <a:pt x="1174356" y="249567"/>
                  </a:lnTo>
                  <a:lnTo>
                    <a:pt x="1174915" y="242214"/>
                  </a:lnTo>
                  <a:lnTo>
                    <a:pt x="1174915" y="235978"/>
                  </a:lnTo>
                  <a:lnTo>
                    <a:pt x="1178306" y="232029"/>
                  </a:lnTo>
                  <a:lnTo>
                    <a:pt x="1184541" y="230886"/>
                  </a:lnTo>
                  <a:lnTo>
                    <a:pt x="1189062" y="229755"/>
                  </a:lnTo>
                  <a:lnTo>
                    <a:pt x="1194155" y="228625"/>
                  </a:lnTo>
                  <a:lnTo>
                    <a:pt x="1198689" y="228066"/>
                  </a:lnTo>
                  <a:lnTo>
                    <a:pt x="1201508" y="227495"/>
                  </a:lnTo>
                  <a:lnTo>
                    <a:pt x="1204341" y="227495"/>
                  </a:lnTo>
                  <a:lnTo>
                    <a:pt x="1206601" y="226923"/>
                  </a:lnTo>
                  <a:lnTo>
                    <a:pt x="1213967" y="225221"/>
                  </a:lnTo>
                  <a:lnTo>
                    <a:pt x="1228674" y="225221"/>
                  </a:lnTo>
                  <a:lnTo>
                    <a:pt x="1245577" y="225437"/>
                  </a:lnTo>
                  <a:lnTo>
                    <a:pt x="1249502" y="225221"/>
                  </a:lnTo>
                  <a:lnTo>
                    <a:pt x="1253909" y="224993"/>
                  </a:lnTo>
                  <a:lnTo>
                    <a:pt x="1262062" y="223532"/>
                  </a:lnTo>
                  <a:lnTo>
                    <a:pt x="1266596" y="223532"/>
                  </a:lnTo>
                  <a:lnTo>
                    <a:pt x="1272247" y="222961"/>
                  </a:lnTo>
                  <a:lnTo>
                    <a:pt x="1277912" y="223532"/>
                  </a:lnTo>
                  <a:lnTo>
                    <a:pt x="1279613" y="222961"/>
                  </a:lnTo>
                  <a:lnTo>
                    <a:pt x="1307134" y="190423"/>
                  </a:lnTo>
                  <a:lnTo>
                    <a:pt x="1307414" y="179387"/>
                  </a:lnTo>
                  <a:lnTo>
                    <a:pt x="1306525" y="168351"/>
                  </a:lnTo>
                  <a:lnTo>
                    <a:pt x="1303388" y="151091"/>
                  </a:lnTo>
                  <a:lnTo>
                    <a:pt x="1299984" y="145440"/>
                  </a:lnTo>
                  <a:lnTo>
                    <a:pt x="1293761" y="142595"/>
                  </a:lnTo>
                  <a:lnTo>
                    <a:pt x="1291501" y="141465"/>
                  </a:lnTo>
                  <a:lnTo>
                    <a:pt x="1288656" y="140335"/>
                  </a:lnTo>
                  <a:lnTo>
                    <a:pt x="1285836" y="139776"/>
                  </a:lnTo>
                  <a:lnTo>
                    <a:pt x="1281595" y="138709"/>
                  </a:lnTo>
                  <a:lnTo>
                    <a:pt x="1281290" y="138633"/>
                  </a:lnTo>
                  <a:lnTo>
                    <a:pt x="1276781" y="136944"/>
                  </a:lnTo>
                  <a:lnTo>
                    <a:pt x="1264615" y="136969"/>
                  </a:lnTo>
                  <a:lnTo>
                    <a:pt x="1256969" y="137083"/>
                  </a:lnTo>
                  <a:lnTo>
                    <a:pt x="1249324" y="137426"/>
                  </a:lnTo>
                  <a:lnTo>
                    <a:pt x="1241691" y="138074"/>
                  </a:lnTo>
                  <a:lnTo>
                    <a:pt x="1228534" y="138633"/>
                  </a:lnTo>
                  <a:lnTo>
                    <a:pt x="1215377" y="138709"/>
                  </a:lnTo>
                  <a:lnTo>
                    <a:pt x="1202220" y="138480"/>
                  </a:lnTo>
                  <a:lnTo>
                    <a:pt x="1189062" y="138074"/>
                  </a:lnTo>
                  <a:lnTo>
                    <a:pt x="1179728" y="137325"/>
                  </a:lnTo>
                  <a:lnTo>
                    <a:pt x="1170381" y="136740"/>
                  </a:lnTo>
                  <a:lnTo>
                    <a:pt x="1144498" y="135470"/>
                  </a:lnTo>
                  <a:lnTo>
                    <a:pt x="1130071" y="135013"/>
                  </a:lnTo>
                  <a:lnTo>
                    <a:pt x="1122857" y="134670"/>
                  </a:lnTo>
                  <a:lnTo>
                    <a:pt x="1088542" y="157670"/>
                  </a:lnTo>
                  <a:lnTo>
                    <a:pt x="1083233" y="174294"/>
                  </a:lnTo>
                  <a:lnTo>
                    <a:pt x="1082103" y="177685"/>
                  </a:lnTo>
                  <a:lnTo>
                    <a:pt x="1082103" y="181660"/>
                  </a:lnTo>
                  <a:lnTo>
                    <a:pt x="1081278" y="188353"/>
                  </a:lnTo>
                  <a:lnTo>
                    <a:pt x="1080541" y="194881"/>
                  </a:lnTo>
                  <a:lnTo>
                    <a:pt x="1080033" y="201460"/>
                  </a:lnTo>
                  <a:lnTo>
                    <a:pt x="1079906" y="211086"/>
                  </a:lnTo>
                  <a:lnTo>
                    <a:pt x="1080401" y="235978"/>
                  </a:lnTo>
                  <a:lnTo>
                    <a:pt x="1080757" y="252387"/>
                  </a:lnTo>
                  <a:lnTo>
                    <a:pt x="1081366" y="275031"/>
                  </a:lnTo>
                  <a:lnTo>
                    <a:pt x="1082103" y="297103"/>
                  </a:lnTo>
                  <a:lnTo>
                    <a:pt x="1082179" y="303314"/>
                  </a:lnTo>
                  <a:lnTo>
                    <a:pt x="1083233" y="328295"/>
                  </a:lnTo>
                  <a:lnTo>
                    <a:pt x="1083373" y="341820"/>
                  </a:lnTo>
                  <a:lnTo>
                    <a:pt x="1082713" y="354469"/>
                  </a:lnTo>
                  <a:lnTo>
                    <a:pt x="1082611" y="355955"/>
                  </a:lnTo>
                  <a:lnTo>
                    <a:pt x="1082090" y="361848"/>
                  </a:lnTo>
                  <a:lnTo>
                    <a:pt x="1081887" y="368414"/>
                  </a:lnTo>
                  <a:lnTo>
                    <a:pt x="1081798" y="374967"/>
                  </a:lnTo>
                  <a:lnTo>
                    <a:pt x="1081532" y="381419"/>
                  </a:lnTo>
                  <a:lnTo>
                    <a:pt x="1080782" y="397979"/>
                  </a:lnTo>
                  <a:lnTo>
                    <a:pt x="1079474" y="431088"/>
                  </a:lnTo>
                  <a:lnTo>
                    <a:pt x="1078712" y="447636"/>
                  </a:lnTo>
                  <a:lnTo>
                    <a:pt x="1077950" y="459955"/>
                  </a:lnTo>
                  <a:lnTo>
                    <a:pt x="1076566" y="485990"/>
                  </a:lnTo>
                  <a:lnTo>
                    <a:pt x="1075880" y="497433"/>
                  </a:lnTo>
                  <a:lnTo>
                    <a:pt x="1075537" y="505307"/>
                  </a:lnTo>
                  <a:lnTo>
                    <a:pt x="1076159" y="512864"/>
                  </a:lnTo>
                  <a:lnTo>
                    <a:pt x="1090599" y="537629"/>
                  </a:lnTo>
                  <a:lnTo>
                    <a:pt x="1095121" y="541020"/>
                  </a:lnTo>
                  <a:lnTo>
                    <a:pt x="1097394" y="541020"/>
                  </a:lnTo>
                  <a:lnTo>
                    <a:pt x="1115212" y="541794"/>
                  </a:lnTo>
                  <a:lnTo>
                    <a:pt x="1124127" y="542048"/>
                  </a:lnTo>
                  <a:lnTo>
                    <a:pt x="1133043" y="542150"/>
                  </a:lnTo>
                  <a:lnTo>
                    <a:pt x="1199400" y="540283"/>
                  </a:lnTo>
                  <a:lnTo>
                    <a:pt x="1212367" y="540613"/>
                  </a:lnTo>
                  <a:lnTo>
                    <a:pt x="1219060" y="540448"/>
                  </a:lnTo>
                  <a:lnTo>
                    <a:pt x="1228483" y="540346"/>
                  </a:lnTo>
                  <a:lnTo>
                    <a:pt x="1230642" y="540283"/>
                  </a:lnTo>
                  <a:lnTo>
                    <a:pt x="1238021" y="540092"/>
                  </a:lnTo>
                  <a:lnTo>
                    <a:pt x="1256982" y="539305"/>
                  </a:lnTo>
                  <a:lnTo>
                    <a:pt x="1262062" y="539305"/>
                  </a:lnTo>
                  <a:lnTo>
                    <a:pt x="1266596" y="539889"/>
                  </a:lnTo>
                  <a:lnTo>
                    <a:pt x="1286395" y="539889"/>
                  </a:lnTo>
                  <a:lnTo>
                    <a:pt x="1306779" y="527431"/>
                  </a:lnTo>
                  <a:lnTo>
                    <a:pt x="1309039" y="522909"/>
                  </a:lnTo>
                  <a:lnTo>
                    <a:pt x="1309598" y="518375"/>
                  </a:lnTo>
                  <a:lnTo>
                    <a:pt x="1310728" y="507441"/>
                  </a:lnTo>
                  <a:close/>
                </a:path>
                <a:path w="7197725" h="552450">
                  <a:moveTo>
                    <a:pt x="1615160" y="424243"/>
                  </a:moveTo>
                  <a:lnTo>
                    <a:pt x="1613484" y="364451"/>
                  </a:lnTo>
                  <a:lnTo>
                    <a:pt x="1599920" y="332765"/>
                  </a:lnTo>
                  <a:lnTo>
                    <a:pt x="1598777" y="332181"/>
                  </a:lnTo>
                  <a:lnTo>
                    <a:pt x="1594815" y="331050"/>
                  </a:lnTo>
                  <a:lnTo>
                    <a:pt x="1584629" y="329920"/>
                  </a:lnTo>
                  <a:lnTo>
                    <a:pt x="1580095" y="330492"/>
                  </a:lnTo>
                  <a:lnTo>
                    <a:pt x="1571180" y="330682"/>
                  </a:lnTo>
                  <a:lnTo>
                    <a:pt x="1544434" y="332181"/>
                  </a:lnTo>
                  <a:lnTo>
                    <a:pt x="1537093" y="332765"/>
                  </a:lnTo>
                  <a:lnTo>
                    <a:pt x="1529168" y="331050"/>
                  </a:lnTo>
                  <a:lnTo>
                    <a:pt x="1496339" y="353695"/>
                  </a:lnTo>
                  <a:lnTo>
                    <a:pt x="1492237" y="375196"/>
                  </a:lnTo>
                  <a:lnTo>
                    <a:pt x="1492415" y="382612"/>
                  </a:lnTo>
                  <a:lnTo>
                    <a:pt x="1494078" y="389915"/>
                  </a:lnTo>
                  <a:lnTo>
                    <a:pt x="1497469" y="398399"/>
                  </a:lnTo>
                  <a:lnTo>
                    <a:pt x="1502562" y="404634"/>
                  </a:lnTo>
                  <a:lnTo>
                    <a:pt x="1510487" y="407454"/>
                  </a:lnTo>
                  <a:lnTo>
                    <a:pt x="1515021" y="409155"/>
                  </a:lnTo>
                  <a:lnTo>
                    <a:pt x="1534820" y="420471"/>
                  </a:lnTo>
                  <a:lnTo>
                    <a:pt x="1535950" y="428396"/>
                  </a:lnTo>
                  <a:lnTo>
                    <a:pt x="1534248" y="436321"/>
                  </a:lnTo>
                  <a:lnTo>
                    <a:pt x="1531988" y="444246"/>
                  </a:lnTo>
                  <a:lnTo>
                    <a:pt x="1531429" y="445376"/>
                  </a:lnTo>
                  <a:lnTo>
                    <a:pt x="1531429" y="445947"/>
                  </a:lnTo>
                  <a:lnTo>
                    <a:pt x="1530299" y="447078"/>
                  </a:lnTo>
                  <a:lnTo>
                    <a:pt x="1525765" y="453301"/>
                  </a:lnTo>
                  <a:lnTo>
                    <a:pt x="1520101" y="458393"/>
                  </a:lnTo>
                  <a:lnTo>
                    <a:pt x="1511617" y="459524"/>
                  </a:lnTo>
                  <a:lnTo>
                    <a:pt x="1510487" y="460082"/>
                  </a:lnTo>
                  <a:lnTo>
                    <a:pt x="1509915" y="460082"/>
                  </a:lnTo>
                  <a:lnTo>
                    <a:pt x="1503133" y="463486"/>
                  </a:lnTo>
                  <a:lnTo>
                    <a:pt x="1496898" y="463486"/>
                  </a:lnTo>
                  <a:lnTo>
                    <a:pt x="1490687" y="464045"/>
                  </a:lnTo>
                  <a:lnTo>
                    <a:pt x="1452194" y="453872"/>
                  </a:lnTo>
                  <a:lnTo>
                    <a:pt x="1446542" y="447636"/>
                  </a:lnTo>
                  <a:lnTo>
                    <a:pt x="1434617" y="409155"/>
                  </a:lnTo>
                  <a:lnTo>
                    <a:pt x="1432953" y="401802"/>
                  </a:lnTo>
                  <a:lnTo>
                    <a:pt x="1431823" y="398399"/>
                  </a:lnTo>
                  <a:lnTo>
                    <a:pt x="1431747" y="389915"/>
                  </a:lnTo>
                  <a:lnTo>
                    <a:pt x="1431493" y="384733"/>
                  </a:lnTo>
                  <a:lnTo>
                    <a:pt x="1431328" y="377748"/>
                  </a:lnTo>
                  <a:lnTo>
                    <a:pt x="1431264" y="361061"/>
                  </a:lnTo>
                  <a:lnTo>
                    <a:pt x="1430693" y="355396"/>
                  </a:lnTo>
                  <a:lnTo>
                    <a:pt x="1430693" y="349732"/>
                  </a:lnTo>
                  <a:lnTo>
                    <a:pt x="1431264" y="343509"/>
                  </a:lnTo>
                  <a:lnTo>
                    <a:pt x="1433093" y="329920"/>
                  </a:lnTo>
                  <a:lnTo>
                    <a:pt x="1433804" y="323138"/>
                  </a:lnTo>
                  <a:lnTo>
                    <a:pt x="1438694" y="283476"/>
                  </a:lnTo>
                  <a:lnTo>
                    <a:pt x="1452333" y="247573"/>
                  </a:lnTo>
                  <a:lnTo>
                    <a:pt x="1481277" y="217728"/>
                  </a:lnTo>
                  <a:lnTo>
                    <a:pt x="1508506" y="213271"/>
                  </a:lnTo>
                  <a:lnTo>
                    <a:pt x="1515491" y="213512"/>
                  </a:lnTo>
                  <a:lnTo>
                    <a:pt x="1522361" y="213906"/>
                  </a:lnTo>
                  <a:lnTo>
                    <a:pt x="1527467" y="213906"/>
                  </a:lnTo>
                  <a:lnTo>
                    <a:pt x="1531429" y="216179"/>
                  </a:lnTo>
                  <a:lnTo>
                    <a:pt x="1533690" y="220700"/>
                  </a:lnTo>
                  <a:lnTo>
                    <a:pt x="1537093" y="229755"/>
                  </a:lnTo>
                  <a:lnTo>
                    <a:pt x="1537830" y="236308"/>
                  </a:lnTo>
                  <a:lnTo>
                    <a:pt x="1538211" y="239369"/>
                  </a:lnTo>
                  <a:lnTo>
                    <a:pt x="1539913" y="243344"/>
                  </a:lnTo>
                  <a:lnTo>
                    <a:pt x="1542173" y="247294"/>
                  </a:lnTo>
                  <a:lnTo>
                    <a:pt x="1543304" y="248996"/>
                  </a:lnTo>
                  <a:lnTo>
                    <a:pt x="1545564" y="253530"/>
                  </a:lnTo>
                  <a:lnTo>
                    <a:pt x="1548396" y="258051"/>
                  </a:lnTo>
                  <a:lnTo>
                    <a:pt x="1552371" y="261442"/>
                  </a:lnTo>
                  <a:lnTo>
                    <a:pt x="1557451" y="262572"/>
                  </a:lnTo>
                  <a:lnTo>
                    <a:pt x="1564347" y="264477"/>
                  </a:lnTo>
                  <a:lnTo>
                    <a:pt x="1571396" y="265836"/>
                  </a:lnTo>
                  <a:lnTo>
                    <a:pt x="1578546" y="266560"/>
                  </a:lnTo>
                  <a:lnTo>
                    <a:pt x="1585760" y="266547"/>
                  </a:lnTo>
                  <a:lnTo>
                    <a:pt x="1595374" y="265417"/>
                  </a:lnTo>
                  <a:lnTo>
                    <a:pt x="1602168" y="260883"/>
                  </a:lnTo>
                  <a:lnTo>
                    <a:pt x="1604987" y="251828"/>
                  </a:lnTo>
                  <a:lnTo>
                    <a:pt x="1607299" y="245783"/>
                  </a:lnTo>
                  <a:lnTo>
                    <a:pt x="1609026" y="239522"/>
                  </a:lnTo>
                  <a:lnTo>
                    <a:pt x="1610017" y="233045"/>
                  </a:lnTo>
                  <a:lnTo>
                    <a:pt x="1610004" y="225793"/>
                  </a:lnTo>
                  <a:lnTo>
                    <a:pt x="1609521" y="222961"/>
                  </a:lnTo>
                  <a:lnTo>
                    <a:pt x="1610093" y="219011"/>
                  </a:lnTo>
                  <a:lnTo>
                    <a:pt x="1609623" y="216179"/>
                  </a:lnTo>
                  <a:lnTo>
                    <a:pt x="1609521" y="215442"/>
                  </a:lnTo>
                  <a:lnTo>
                    <a:pt x="1609432" y="213271"/>
                  </a:lnTo>
                  <a:lnTo>
                    <a:pt x="1609166" y="206184"/>
                  </a:lnTo>
                  <a:lnTo>
                    <a:pt x="1607972" y="196723"/>
                  </a:lnTo>
                  <a:lnTo>
                    <a:pt x="1605699" y="187350"/>
                  </a:lnTo>
                  <a:lnTo>
                    <a:pt x="1602168" y="178257"/>
                  </a:lnTo>
                  <a:lnTo>
                    <a:pt x="1597647" y="166941"/>
                  </a:lnTo>
                  <a:lnTo>
                    <a:pt x="1590852" y="160147"/>
                  </a:lnTo>
                  <a:lnTo>
                    <a:pt x="1589151" y="157327"/>
                  </a:lnTo>
                  <a:lnTo>
                    <a:pt x="1586890" y="155054"/>
                  </a:lnTo>
                  <a:lnTo>
                    <a:pt x="1582928" y="151663"/>
                  </a:lnTo>
                  <a:lnTo>
                    <a:pt x="1579524" y="148272"/>
                  </a:lnTo>
                  <a:lnTo>
                    <a:pt x="1575574" y="145440"/>
                  </a:lnTo>
                  <a:lnTo>
                    <a:pt x="1569910" y="142036"/>
                  </a:lnTo>
                  <a:lnTo>
                    <a:pt x="1557451" y="136385"/>
                  </a:lnTo>
                  <a:lnTo>
                    <a:pt x="1555762" y="135255"/>
                  </a:lnTo>
                  <a:lnTo>
                    <a:pt x="1554632" y="135255"/>
                  </a:lnTo>
                  <a:lnTo>
                    <a:pt x="1552930" y="134670"/>
                  </a:lnTo>
                  <a:lnTo>
                    <a:pt x="1543926" y="131927"/>
                  </a:lnTo>
                  <a:lnTo>
                    <a:pt x="1534756" y="129654"/>
                  </a:lnTo>
                  <a:lnTo>
                    <a:pt x="1525473" y="127914"/>
                  </a:lnTo>
                  <a:lnTo>
                    <a:pt x="1516151" y="126758"/>
                  </a:lnTo>
                  <a:lnTo>
                    <a:pt x="1506486" y="126263"/>
                  </a:lnTo>
                  <a:lnTo>
                    <a:pt x="1496974" y="126619"/>
                  </a:lnTo>
                  <a:lnTo>
                    <a:pt x="1487576" y="128028"/>
                  </a:lnTo>
                  <a:lnTo>
                    <a:pt x="1478216" y="130721"/>
                  </a:lnTo>
                  <a:lnTo>
                    <a:pt x="1476540" y="131279"/>
                  </a:lnTo>
                  <a:lnTo>
                    <a:pt x="1474266" y="131864"/>
                  </a:lnTo>
                  <a:lnTo>
                    <a:pt x="1472006" y="132994"/>
                  </a:lnTo>
                  <a:lnTo>
                    <a:pt x="1454886" y="138645"/>
                  </a:lnTo>
                  <a:lnTo>
                    <a:pt x="1446530" y="141897"/>
                  </a:lnTo>
                  <a:lnTo>
                    <a:pt x="1438605" y="145999"/>
                  </a:lnTo>
                  <a:lnTo>
                    <a:pt x="1434084" y="148272"/>
                  </a:lnTo>
                  <a:lnTo>
                    <a:pt x="1430693" y="150533"/>
                  </a:lnTo>
                  <a:lnTo>
                    <a:pt x="1426730" y="152793"/>
                  </a:lnTo>
                  <a:lnTo>
                    <a:pt x="1419936" y="157327"/>
                  </a:lnTo>
                  <a:lnTo>
                    <a:pt x="1412582" y="161277"/>
                  </a:lnTo>
                  <a:lnTo>
                    <a:pt x="1384871" y="191604"/>
                  </a:lnTo>
                  <a:lnTo>
                    <a:pt x="1366316" y="235419"/>
                  </a:lnTo>
                  <a:lnTo>
                    <a:pt x="1355547" y="279984"/>
                  </a:lnTo>
                  <a:lnTo>
                    <a:pt x="1352981" y="313093"/>
                  </a:lnTo>
                  <a:lnTo>
                    <a:pt x="1352207" y="325818"/>
                  </a:lnTo>
                  <a:lnTo>
                    <a:pt x="1351318" y="355396"/>
                  </a:lnTo>
                  <a:lnTo>
                    <a:pt x="1351114" y="364451"/>
                  </a:lnTo>
                  <a:lnTo>
                    <a:pt x="1351013" y="392506"/>
                  </a:lnTo>
                  <a:lnTo>
                    <a:pt x="1351394" y="401154"/>
                  </a:lnTo>
                  <a:lnTo>
                    <a:pt x="1356626" y="442188"/>
                  </a:lnTo>
                  <a:lnTo>
                    <a:pt x="1367040" y="479310"/>
                  </a:lnTo>
                  <a:lnTo>
                    <a:pt x="1391069" y="513295"/>
                  </a:lnTo>
                  <a:lnTo>
                    <a:pt x="1398435" y="519506"/>
                  </a:lnTo>
                  <a:lnTo>
                    <a:pt x="1401826" y="522909"/>
                  </a:lnTo>
                  <a:lnTo>
                    <a:pt x="1436916" y="542709"/>
                  </a:lnTo>
                  <a:lnTo>
                    <a:pt x="1440307" y="543280"/>
                  </a:lnTo>
                  <a:lnTo>
                    <a:pt x="1443710" y="543280"/>
                  </a:lnTo>
                  <a:lnTo>
                    <a:pt x="1447101" y="544410"/>
                  </a:lnTo>
                  <a:lnTo>
                    <a:pt x="1458036" y="546125"/>
                  </a:lnTo>
                  <a:lnTo>
                    <a:pt x="1468818" y="546252"/>
                  </a:lnTo>
                  <a:lnTo>
                    <a:pt x="1479486" y="544893"/>
                  </a:lnTo>
                  <a:lnTo>
                    <a:pt x="1490103" y="542150"/>
                  </a:lnTo>
                  <a:lnTo>
                    <a:pt x="1495209" y="540448"/>
                  </a:lnTo>
                  <a:lnTo>
                    <a:pt x="1503159" y="538022"/>
                  </a:lnTo>
                  <a:lnTo>
                    <a:pt x="1510842" y="535432"/>
                  </a:lnTo>
                  <a:lnTo>
                    <a:pt x="1518208" y="532091"/>
                  </a:lnTo>
                  <a:lnTo>
                    <a:pt x="1525206" y="527431"/>
                  </a:lnTo>
                  <a:lnTo>
                    <a:pt x="1525765" y="527431"/>
                  </a:lnTo>
                  <a:lnTo>
                    <a:pt x="1525765" y="526859"/>
                  </a:lnTo>
                  <a:lnTo>
                    <a:pt x="1530299" y="524611"/>
                  </a:lnTo>
                  <a:lnTo>
                    <a:pt x="1534248" y="526859"/>
                  </a:lnTo>
                  <a:lnTo>
                    <a:pt x="1534820" y="531393"/>
                  </a:lnTo>
                  <a:lnTo>
                    <a:pt x="1534820" y="532523"/>
                  </a:lnTo>
                  <a:lnTo>
                    <a:pt x="1534248" y="534784"/>
                  </a:lnTo>
                  <a:lnTo>
                    <a:pt x="1535379" y="535355"/>
                  </a:lnTo>
                  <a:lnTo>
                    <a:pt x="1538782" y="539305"/>
                  </a:lnTo>
                  <a:lnTo>
                    <a:pt x="1542173" y="543839"/>
                  </a:lnTo>
                  <a:lnTo>
                    <a:pt x="1547837" y="544410"/>
                  </a:lnTo>
                  <a:lnTo>
                    <a:pt x="1554632" y="545541"/>
                  </a:lnTo>
                  <a:lnTo>
                    <a:pt x="1560969" y="546125"/>
                  </a:lnTo>
                  <a:lnTo>
                    <a:pt x="1567637" y="547243"/>
                  </a:lnTo>
                  <a:lnTo>
                    <a:pt x="1574101" y="547712"/>
                  </a:lnTo>
                  <a:lnTo>
                    <a:pt x="1580667" y="547585"/>
                  </a:lnTo>
                  <a:lnTo>
                    <a:pt x="1593672" y="546671"/>
                  </a:lnTo>
                  <a:lnTo>
                    <a:pt x="1597075" y="546671"/>
                  </a:lnTo>
                  <a:lnTo>
                    <a:pt x="1599336" y="545541"/>
                  </a:lnTo>
                  <a:lnTo>
                    <a:pt x="1601597" y="543280"/>
                  </a:lnTo>
                  <a:lnTo>
                    <a:pt x="1607820" y="537629"/>
                  </a:lnTo>
                  <a:lnTo>
                    <a:pt x="1612353" y="475932"/>
                  </a:lnTo>
                  <a:lnTo>
                    <a:pt x="1613484" y="470281"/>
                  </a:lnTo>
                  <a:lnTo>
                    <a:pt x="1613560" y="465759"/>
                  </a:lnTo>
                  <a:lnTo>
                    <a:pt x="1613636" y="464045"/>
                  </a:lnTo>
                  <a:lnTo>
                    <a:pt x="1614589" y="444246"/>
                  </a:lnTo>
                  <a:lnTo>
                    <a:pt x="1614919" y="436321"/>
                  </a:lnTo>
                  <a:lnTo>
                    <a:pt x="1615033" y="431800"/>
                  </a:lnTo>
                  <a:lnTo>
                    <a:pt x="1615160" y="424243"/>
                  </a:lnTo>
                  <a:close/>
                </a:path>
                <a:path w="7197725" h="552450">
                  <a:moveTo>
                    <a:pt x="1889048" y="507441"/>
                  </a:moveTo>
                  <a:lnTo>
                    <a:pt x="1879803" y="469430"/>
                  </a:lnTo>
                  <a:lnTo>
                    <a:pt x="1861896" y="462356"/>
                  </a:lnTo>
                  <a:lnTo>
                    <a:pt x="1832749" y="463270"/>
                  </a:lnTo>
                  <a:lnTo>
                    <a:pt x="1803603" y="464616"/>
                  </a:lnTo>
                  <a:lnTo>
                    <a:pt x="1803603" y="464045"/>
                  </a:lnTo>
                  <a:lnTo>
                    <a:pt x="1782089" y="464045"/>
                  </a:lnTo>
                  <a:lnTo>
                    <a:pt x="1776437" y="463486"/>
                  </a:lnTo>
                  <a:lnTo>
                    <a:pt x="1770773" y="463486"/>
                  </a:lnTo>
                  <a:lnTo>
                    <a:pt x="1765122" y="462915"/>
                  </a:lnTo>
                  <a:lnTo>
                    <a:pt x="1758327" y="461784"/>
                  </a:lnTo>
                  <a:lnTo>
                    <a:pt x="1752676" y="458393"/>
                  </a:lnTo>
                  <a:lnTo>
                    <a:pt x="1752104" y="450469"/>
                  </a:lnTo>
                  <a:lnTo>
                    <a:pt x="1751545" y="445947"/>
                  </a:lnTo>
                  <a:lnTo>
                    <a:pt x="1750415" y="440855"/>
                  </a:lnTo>
                  <a:lnTo>
                    <a:pt x="1750110" y="425792"/>
                  </a:lnTo>
                  <a:lnTo>
                    <a:pt x="1750123" y="415378"/>
                  </a:lnTo>
                  <a:lnTo>
                    <a:pt x="1750568" y="404964"/>
                  </a:lnTo>
                  <a:lnTo>
                    <a:pt x="1751545" y="394436"/>
                  </a:lnTo>
                  <a:lnTo>
                    <a:pt x="1752041" y="380009"/>
                  </a:lnTo>
                  <a:lnTo>
                    <a:pt x="1767382" y="357098"/>
                  </a:lnTo>
                  <a:lnTo>
                    <a:pt x="1773618" y="355955"/>
                  </a:lnTo>
                  <a:lnTo>
                    <a:pt x="1779828" y="355396"/>
                  </a:lnTo>
                  <a:lnTo>
                    <a:pt x="1793773" y="354469"/>
                  </a:lnTo>
                  <a:lnTo>
                    <a:pt x="1808124" y="353123"/>
                  </a:lnTo>
                  <a:lnTo>
                    <a:pt x="1810397" y="353123"/>
                  </a:lnTo>
                  <a:lnTo>
                    <a:pt x="1811528" y="352564"/>
                  </a:lnTo>
                  <a:lnTo>
                    <a:pt x="1816620" y="352564"/>
                  </a:lnTo>
                  <a:lnTo>
                    <a:pt x="1821713" y="351421"/>
                  </a:lnTo>
                  <a:lnTo>
                    <a:pt x="1833041" y="351421"/>
                  </a:lnTo>
                  <a:lnTo>
                    <a:pt x="1838693" y="349173"/>
                  </a:lnTo>
                  <a:lnTo>
                    <a:pt x="1850580" y="340118"/>
                  </a:lnTo>
                  <a:lnTo>
                    <a:pt x="1853971" y="333324"/>
                  </a:lnTo>
                  <a:lnTo>
                    <a:pt x="1853971" y="315785"/>
                  </a:lnTo>
                  <a:lnTo>
                    <a:pt x="1851710" y="307289"/>
                  </a:lnTo>
                  <a:lnTo>
                    <a:pt x="1851710" y="303314"/>
                  </a:lnTo>
                  <a:lnTo>
                    <a:pt x="1819910" y="281089"/>
                  </a:lnTo>
                  <a:lnTo>
                    <a:pt x="1802320" y="281178"/>
                  </a:lnTo>
                  <a:lnTo>
                    <a:pt x="1793417" y="280695"/>
                  </a:lnTo>
                  <a:lnTo>
                    <a:pt x="1780400" y="280695"/>
                  </a:lnTo>
                  <a:lnTo>
                    <a:pt x="1773618" y="281254"/>
                  </a:lnTo>
                  <a:lnTo>
                    <a:pt x="1763420" y="281254"/>
                  </a:lnTo>
                  <a:lnTo>
                    <a:pt x="1756067" y="278993"/>
                  </a:lnTo>
                  <a:lnTo>
                    <a:pt x="1753806" y="275031"/>
                  </a:lnTo>
                  <a:lnTo>
                    <a:pt x="1752676" y="269367"/>
                  </a:lnTo>
                  <a:lnTo>
                    <a:pt x="1752676" y="249567"/>
                  </a:lnTo>
                  <a:lnTo>
                    <a:pt x="1753235" y="242214"/>
                  </a:lnTo>
                  <a:lnTo>
                    <a:pt x="1753235" y="235978"/>
                  </a:lnTo>
                  <a:lnTo>
                    <a:pt x="1756625" y="232029"/>
                  </a:lnTo>
                  <a:lnTo>
                    <a:pt x="1762861" y="230886"/>
                  </a:lnTo>
                  <a:lnTo>
                    <a:pt x="1772475" y="228625"/>
                  </a:lnTo>
                  <a:lnTo>
                    <a:pt x="1777009" y="228066"/>
                  </a:lnTo>
                  <a:lnTo>
                    <a:pt x="1779828" y="227495"/>
                  </a:lnTo>
                  <a:lnTo>
                    <a:pt x="1782660" y="227495"/>
                  </a:lnTo>
                  <a:lnTo>
                    <a:pt x="1792287" y="225221"/>
                  </a:lnTo>
                  <a:lnTo>
                    <a:pt x="1823897" y="225437"/>
                  </a:lnTo>
                  <a:lnTo>
                    <a:pt x="1832229" y="224993"/>
                  </a:lnTo>
                  <a:lnTo>
                    <a:pt x="1840382" y="223532"/>
                  </a:lnTo>
                  <a:lnTo>
                    <a:pt x="1844916" y="223532"/>
                  </a:lnTo>
                  <a:lnTo>
                    <a:pt x="1850580" y="222961"/>
                  </a:lnTo>
                  <a:lnTo>
                    <a:pt x="1885454" y="190423"/>
                  </a:lnTo>
                  <a:lnTo>
                    <a:pt x="1885734" y="179387"/>
                  </a:lnTo>
                  <a:lnTo>
                    <a:pt x="1884845" y="168351"/>
                  </a:lnTo>
                  <a:lnTo>
                    <a:pt x="1859635" y="138645"/>
                  </a:lnTo>
                  <a:lnTo>
                    <a:pt x="1855101" y="136944"/>
                  </a:lnTo>
                  <a:lnTo>
                    <a:pt x="1835289" y="137083"/>
                  </a:lnTo>
                  <a:lnTo>
                    <a:pt x="1827657" y="137426"/>
                  </a:lnTo>
                  <a:lnTo>
                    <a:pt x="1820011" y="138074"/>
                  </a:lnTo>
                  <a:lnTo>
                    <a:pt x="1806854" y="138633"/>
                  </a:lnTo>
                  <a:lnTo>
                    <a:pt x="1793697" y="138709"/>
                  </a:lnTo>
                  <a:lnTo>
                    <a:pt x="1767382" y="138074"/>
                  </a:lnTo>
                  <a:lnTo>
                    <a:pt x="1748713" y="136740"/>
                  </a:lnTo>
                  <a:lnTo>
                    <a:pt x="1701165" y="134670"/>
                  </a:lnTo>
                  <a:lnTo>
                    <a:pt x="1666862" y="157670"/>
                  </a:lnTo>
                  <a:lnTo>
                    <a:pt x="1660423" y="177685"/>
                  </a:lnTo>
                  <a:lnTo>
                    <a:pt x="1660423" y="181660"/>
                  </a:lnTo>
                  <a:lnTo>
                    <a:pt x="1659597" y="188353"/>
                  </a:lnTo>
                  <a:lnTo>
                    <a:pt x="1658353" y="201307"/>
                  </a:lnTo>
                  <a:lnTo>
                    <a:pt x="1658162" y="207683"/>
                  </a:lnTo>
                  <a:lnTo>
                    <a:pt x="1659077" y="252387"/>
                  </a:lnTo>
                  <a:lnTo>
                    <a:pt x="1660423" y="297103"/>
                  </a:lnTo>
                  <a:lnTo>
                    <a:pt x="1660423" y="301637"/>
                  </a:lnTo>
                  <a:lnTo>
                    <a:pt x="1661553" y="328295"/>
                  </a:lnTo>
                  <a:lnTo>
                    <a:pt x="1661693" y="341820"/>
                  </a:lnTo>
                  <a:lnTo>
                    <a:pt x="1660994" y="355396"/>
                  </a:lnTo>
                  <a:lnTo>
                    <a:pt x="1660410" y="361848"/>
                  </a:lnTo>
                  <a:lnTo>
                    <a:pt x="1660118" y="374967"/>
                  </a:lnTo>
                  <a:lnTo>
                    <a:pt x="1657032" y="447636"/>
                  </a:lnTo>
                  <a:lnTo>
                    <a:pt x="1653870" y="505307"/>
                  </a:lnTo>
                  <a:lnTo>
                    <a:pt x="1654479" y="512864"/>
                  </a:lnTo>
                  <a:lnTo>
                    <a:pt x="1668919" y="537629"/>
                  </a:lnTo>
                  <a:lnTo>
                    <a:pt x="1673440" y="541020"/>
                  </a:lnTo>
                  <a:lnTo>
                    <a:pt x="1693532" y="541794"/>
                  </a:lnTo>
                  <a:lnTo>
                    <a:pt x="1711350" y="542150"/>
                  </a:lnTo>
                  <a:lnTo>
                    <a:pt x="1777720" y="540283"/>
                  </a:lnTo>
                  <a:lnTo>
                    <a:pt x="1790687" y="540613"/>
                  </a:lnTo>
                  <a:lnTo>
                    <a:pt x="1806803" y="540346"/>
                  </a:lnTo>
                  <a:lnTo>
                    <a:pt x="1835302" y="539305"/>
                  </a:lnTo>
                  <a:lnTo>
                    <a:pt x="1840382" y="539305"/>
                  </a:lnTo>
                  <a:lnTo>
                    <a:pt x="1844916" y="539889"/>
                  </a:lnTo>
                  <a:lnTo>
                    <a:pt x="1864715" y="539889"/>
                  </a:lnTo>
                  <a:lnTo>
                    <a:pt x="1885099" y="527431"/>
                  </a:lnTo>
                  <a:lnTo>
                    <a:pt x="1887359" y="522909"/>
                  </a:lnTo>
                  <a:lnTo>
                    <a:pt x="1889048" y="507441"/>
                  </a:lnTo>
                  <a:close/>
                </a:path>
                <a:path w="7197725" h="552450">
                  <a:moveTo>
                    <a:pt x="2567533" y="173164"/>
                  </a:moveTo>
                  <a:lnTo>
                    <a:pt x="2566974" y="167500"/>
                  </a:lnTo>
                  <a:lnTo>
                    <a:pt x="2562453" y="152222"/>
                  </a:lnTo>
                  <a:lnTo>
                    <a:pt x="2555087" y="145999"/>
                  </a:lnTo>
                  <a:lnTo>
                    <a:pt x="2537498" y="146113"/>
                  </a:lnTo>
                  <a:lnTo>
                    <a:pt x="2498077" y="154635"/>
                  </a:lnTo>
                  <a:lnTo>
                    <a:pt x="2483777" y="184480"/>
                  </a:lnTo>
                  <a:lnTo>
                    <a:pt x="2481516" y="192417"/>
                  </a:lnTo>
                  <a:lnTo>
                    <a:pt x="2457754" y="293141"/>
                  </a:lnTo>
                  <a:lnTo>
                    <a:pt x="2456624" y="296532"/>
                  </a:lnTo>
                  <a:lnTo>
                    <a:pt x="2455494" y="298234"/>
                  </a:lnTo>
                  <a:lnTo>
                    <a:pt x="2453233" y="306158"/>
                  </a:lnTo>
                  <a:lnTo>
                    <a:pt x="2451531" y="310108"/>
                  </a:lnTo>
                  <a:lnTo>
                    <a:pt x="2445867" y="325970"/>
                  </a:lnTo>
                  <a:lnTo>
                    <a:pt x="2444737" y="327660"/>
                  </a:lnTo>
                  <a:lnTo>
                    <a:pt x="2439085" y="332765"/>
                  </a:lnTo>
                  <a:lnTo>
                    <a:pt x="2433421" y="332765"/>
                  </a:lnTo>
                  <a:lnTo>
                    <a:pt x="2430589" y="327101"/>
                  </a:lnTo>
                  <a:lnTo>
                    <a:pt x="2428900" y="324840"/>
                  </a:lnTo>
                  <a:lnTo>
                    <a:pt x="2427770" y="322567"/>
                  </a:lnTo>
                  <a:lnTo>
                    <a:pt x="2426627" y="319735"/>
                  </a:lnTo>
                  <a:lnTo>
                    <a:pt x="2424366" y="310108"/>
                  </a:lnTo>
                  <a:lnTo>
                    <a:pt x="2422664" y="305028"/>
                  </a:lnTo>
                  <a:lnTo>
                    <a:pt x="2408110" y="241909"/>
                  </a:lnTo>
                  <a:lnTo>
                    <a:pt x="2400173" y="210426"/>
                  </a:lnTo>
                  <a:lnTo>
                    <a:pt x="2397912" y="200050"/>
                  </a:lnTo>
                  <a:lnTo>
                    <a:pt x="2393810" y="179387"/>
                  </a:lnTo>
                  <a:lnTo>
                    <a:pt x="2391549" y="170903"/>
                  </a:lnTo>
                  <a:lnTo>
                    <a:pt x="2387574" y="164109"/>
                  </a:lnTo>
                  <a:lnTo>
                    <a:pt x="2381923" y="157886"/>
                  </a:lnTo>
                  <a:lnTo>
                    <a:pt x="2379662" y="154482"/>
                  </a:lnTo>
                  <a:lnTo>
                    <a:pt x="2376259" y="152222"/>
                  </a:lnTo>
                  <a:lnTo>
                    <a:pt x="2372296" y="150533"/>
                  </a:lnTo>
                  <a:lnTo>
                    <a:pt x="2364371" y="147129"/>
                  </a:lnTo>
                  <a:lnTo>
                    <a:pt x="2356459" y="146558"/>
                  </a:lnTo>
                  <a:lnTo>
                    <a:pt x="2347963" y="147129"/>
                  </a:lnTo>
                  <a:lnTo>
                    <a:pt x="2345144" y="147129"/>
                  </a:lnTo>
                  <a:lnTo>
                    <a:pt x="2341740" y="146558"/>
                  </a:lnTo>
                  <a:lnTo>
                    <a:pt x="2337778" y="147129"/>
                  </a:lnTo>
                  <a:lnTo>
                    <a:pt x="2333256" y="148272"/>
                  </a:lnTo>
                  <a:lnTo>
                    <a:pt x="2326462" y="152793"/>
                  </a:lnTo>
                  <a:lnTo>
                    <a:pt x="2322499" y="157327"/>
                  </a:lnTo>
                  <a:lnTo>
                    <a:pt x="2320798" y="162979"/>
                  </a:lnTo>
                  <a:lnTo>
                    <a:pt x="2318537" y="168630"/>
                  </a:lnTo>
                  <a:lnTo>
                    <a:pt x="2316835" y="173736"/>
                  </a:lnTo>
                  <a:lnTo>
                    <a:pt x="2316835" y="184480"/>
                  </a:lnTo>
                  <a:lnTo>
                    <a:pt x="2316264" y="187312"/>
                  </a:lnTo>
                  <a:lnTo>
                    <a:pt x="2315705" y="194106"/>
                  </a:lnTo>
                  <a:lnTo>
                    <a:pt x="2315705" y="200888"/>
                  </a:lnTo>
                  <a:lnTo>
                    <a:pt x="2323554" y="224942"/>
                  </a:lnTo>
                  <a:lnTo>
                    <a:pt x="2330666" y="249415"/>
                  </a:lnTo>
                  <a:lnTo>
                    <a:pt x="2334133" y="263613"/>
                  </a:lnTo>
                  <a:lnTo>
                    <a:pt x="2340279" y="286118"/>
                  </a:lnTo>
                  <a:lnTo>
                    <a:pt x="2344216" y="301637"/>
                  </a:lnTo>
                  <a:lnTo>
                    <a:pt x="2347620" y="317144"/>
                  </a:lnTo>
                  <a:lnTo>
                    <a:pt x="2350224" y="332765"/>
                  </a:lnTo>
                  <a:lnTo>
                    <a:pt x="2352230" y="346748"/>
                  </a:lnTo>
                  <a:lnTo>
                    <a:pt x="2354821" y="360629"/>
                  </a:lnTo>
                  <a:lnTo>
                    <a:pt x="2357945" y="374294"/>
                  </a:lnTo>
                  <a:lnTo>
                    <a:pt x="2361539" y="387654"/>
                  </a:lnTo>
                  <a:lnTo>
                    <a:pt x="2367851" y="408800"/>
                  </a:lnTo>
                  <a:lnTo>
                    <a:pt x="2374557" y="429539"/>
                  </a:lnTo>
                  <a:lnTo>
                    <a:pt x="2396820" y="503618"/>
                  </a:lnTo>
                  <a:lnTo>
                    <a:pt x="2420404" y="533654"/>
                  </a:lnTo>
                  <a:lnTo>
                    <a:pt x="2426068" y="537057"/>
                  </a:lnTo>
                  <a:lnTo>
                    <a:pt x="2433040" y="539800"/>
                  </a:lnTo>
                  <a:lnTo>
                    <a:pt x="2440279" y="540740"/>
                  </a:lnTo>
                  <a:lnTo>
                    <a:pt x="2447633" y="540397"/>
                  </a:lnTo>
                  <a:lnTo>
                    <a:pt x="2482646" y="516686"/>
                  </a:lnTo>
                  <a:lnTo>
                    <a:pt x="2483218" y="516686"/>
                  </a:lnTo>
                  <a:lnTo>
                    <a:pt x="2483218" y="515543"/>
                  </a:lnTo>
                  <a:lnTo>
                    <a:pt x="2498166" y="457212"/>
                  </a:lnTo>
                  <a:lnTo>
                    <a:pt x="2508758" y="420547"/>
                  </a:lnTo>
                  <a:lnTo>
                    <a:pt x="2517737" y="391604"/>
                  </a:lnTo>
                  <a:lnTo>
                    <a:pt x="2518867" y="385953"/>
                  </a:lnTo>
                  <a:lnTo>
                    <a:pt x="2519997" y="383120"/>
                  </a:lnTo>
                  <a:lnTo>
                    <a:pt x="2533599" y="318604"/>
                  </a:lnTo>
                  <a:lnTo>
                    <a:pt x="2544330" y="271640"/>
                  </a:lnTo>
                  <a:lnTo>
                    <a:pt x="2546058" y="262636"/>
                  </a:lnTo>
                  <a:lnTo>
                    <a:pt x="2549918" y="244411"/>
                  </a:lnTo>
                  <a:lnTo>
                    <a:pt x="2552268" y="235419"/>
                  </a:lnTo>
                  <a:lnTo>
                    <a:pt x="2558415" y="207187"/>
                  </a:lnTo>
                  <a:lnTo>
                    <a:pt x="2561729" y="193154"/>
                  </a:lnTo>
                  <a:lnTo>
                    <a:pt x="2565844" y="179387"/>
                  </a:lnTo>
                  <a:lnTo>
                    <a:pt x="2567533" y="173164"/>
                  </a:lnTo>
                  <a:close/>
                </a:path>
                <a:path w="7197725" h="552450">
                  <a:moveTo>
                    <a:pt x="2852140" y="316141"/>
                  </a:moveTo>
                  <a:lnTo>
                    <a:pt x="2847962" y="268338"/>
                  </a:lnTo>
                  <a:lnTo>
                    <a:pt x="2837396" y="230886"/>
                  </a:lnTo>
                  <a:lnTo>
                    <a:pt x="2821965" y="188722"/>
                  </a:lnTo>
                  <a:lnTo>
                    <a:pt x="2797264" y="156019"/>
                  </a:lnTo>
                  <a:lnTo>
                    <a:pt x="2764421" y="138074"/>
                  </a:lnTo>
                  <a:lnTo>
                    <a:pt x="2764421" y="345389"/>
                  </a:lnTo>
                  <a:lnTo>
                    <a:pt x="2763761" y="359079"/>
                  </a:lnTo>
                  <a:lnTo>
                    <a:pt x="2758389" y="399707"/>
                  </a:lnTo>
                  <a:lnTo>
                    <a:pt x="2744178" y="436778"/>
                  </a:lnTo>
                  <a:lnTo>
                    <a:pt x="2711158" y="455968"/>
                  </a:lnTo>
                  <a:lnTo>
                    <a:pt x="2704477" y="454418"/>
                  </a:lnTo>
                  <a:lnTo>
                    <a:pt x="2669235" y="430657"/>
                  </a:lnTo>
                  <a:lnTo>
                    <a:pt x="2655278" y="380314"/>
                  </a:lnTo>
                  <a:lnTo>
                    <a:pt x="2653131" y="345389"/>
                  </a:lnTo>
                  <a:lnTo>
                    <a:pt x="2653500" y="329361"/>
                  </a:lnTo>
                  <a:lnTo>
                    <a:pt x="2658351" y="290880"/>
                  </a:lnTo>
                  <a:lnTo>
                    <a:pt x="2676639" y="247510"/>
                  </a:lnTo>
                  <a:lnTo>
                    <a:pt x="2708440" y="219011"/>
                  </a:lnTo>
                  <a:lnTo>
                    <a:pt x="2716365" y="219570"/>
                  </a:lnTo>
                  <a:lnTo>
                    <a:pt x="2720886" y="220141"/>
                  </a:lnTo>
                  <a:lnTo>
                    <a:pt x="2724835" y="221272"/>
                  </a:lnTo>
                  <a:lnTo>
                    <a:pt x="2729369" y="222402"/>
                  </a:lnTo>
                  <a:lnTo>
                    <a:pt x="2753131" y="254088"/>
                  </a:lnTo>
                  <a:lnTo>
                    <a:pt x="2762212" y="293484"/>
                  </a:lnTo>
                  <a:lnTo>
                    <a:pt x="2763901" y="314642"/>
                  </a:lnTo>
                  <a:lnTo>
                    <a:pt x="2763901" y="321995"/>
                  </a:lnTo>
                  <a:lnTo>
                    <a:pt x="2764332" y="327660"/>
                  </a:lnTo>
                  <a:lnTo>
                    <a:pt x="2764421" y="345389"/>
                  </a:lnTo>
                  <a:lnTo>
                    <a:pt x="2764421" y="138074"/>
                  </a:lnTo>
                  <a:lnTo>
                    <a:pt x="2724848" y="130911"/>
                  </a:lnTo>
                  <a:lnTo>
                    <a:pt x="2716352" y="131292"/>
                  </a:lnTo>
                  <a:lnTo>
                    <a:pt x="2673515" y="141427"/>
                  </a:lnTo>
                  <a:lnTo>
                    <a:pt x="2637409" y="166281"/>
                  </a:lnTo>
                  <a:lnTo>
                    <a:pt x="2609685" y="200393"/>
                  </a:lnTo>
                  <a:lnTo>
                    <a:pt x="2594025" y="241363"/>
                  </a:lnTo>
                  <a:lnTo>
                    <a:pt x="2587764" y="282879"/>
                  </a:lnTo>
                  <a:lnTo>
                    <a:pt x="2587333" y="288620"/>
                  </a:lnTo>
                  <a:lnTo>
                    <a:pt x="2586202" y="295402"/>
                  </a:lnTo>
                  <a:lnTo>
                    <a:pt x="2584615" y="305689"/>
                  </a:lnTo>
                  <a:lnTo>
                    <a:pt x="2583357" y="316141"/>
                  </a:lnTo>
                  <a:lnTo>
                    <a:pt x="2582532" y="326682"/>
                  </a:lnTo>
                  <a:lnTo>
                    <a:pt x="2582227" y="337413"/>
                  </a:lnTo>
                  <a:lnTo>
                    <a:pt x="2581986" y="343738"/>
                  </a:lnTo>
                  <a:lnTo>
                    <a:pt x="2581910" y="356857"/>
                  </a:lnTo>
                  <a:lnTo>
                    <a:pt x="2581668" y="363321"/>
                  </a:lnTo>
                  <a:lnTo>
                    <a:pt x="2581046" y="375945"/>
                  </a:lnTo>
                  <a:lnTo>
                    <a:pt x="2580970" y="388785"/>
                  </a:lnTo>
                  <a:lnTo>
                    <a:pt x="2585948" y="430898"/>
                  </a:lnTo>
                  <a:lnTo>
                    <a:pt x="2606560" y="481596"/>
                  </a:lnTo>
                  <a:lnTo>
                    <a:pt x="2633154" y="510451"/>
                  </a:lnTo>
                  <a:lnTo>
                    <a:pt x="2634869" y="512165"/>
                  </a:lnTo>
                  <a:lnTo>
                    <a:pt x="2639949" y="516115"/>
                  </a:lnTo>
                  <a:lnTo>
                    <a:pt x="2644483" y="520636"/>
                  </a:lnTo>
                  <a:lnTo>
                    <a:pt x="2649575" y="523468"/>
                  </a:lnTo>
                  <a:lnTo>
                    <a:pt x="2655227" y="527431"/>
                  </a:lnTo>
                  <a:lnTo>
                    <a:pt x="2661462" y="530263"/>
                  </a:lnTo>
                  <a:lnTo>
                    <a:pt x="2667685" y="532523"/>
                  </a:lnTo>
                  <a:lnTo>
                    <a:pt x="2674480" y="535355"/>
                  </a:lnTo>
                  <a:lnTo>
                    <a:pt x="2681833" y="537057"/>
                  </a:lnTo>
                  <a:lnTo>
                    <a:pt x="2688628" y="538759"/>
                  </a:lnTo>
                  <a:lnTo>
                    <a:pt x="2714091" y="542150"/>
                  </a:lnTo>
                  <a:lnTo>
                    <a:pt x="2718054" y="542150"/>
                  </a:lnTo>
                  <a:lnTo>
                    <a:pt x="2731643" y="540448"/>
                  </a:lnTo>
                  <a:lnTo>
                    <a:pt x="2769768" y="525564"/>
                  </a:lnTo>
                  <a:lnTo>
                    <a:pt x="2797454" y="499122"/>
                  </a:lnTo>
                  <a:lnTo>
                    <a:pt x="2808592" y="483285"/>
                  </a:lnTo>
                  <a:lnTo>
                    <a:pt x="2813240" y="476999"/>
                  </a:lnTo>
                  <a:lnTo>
                    <a:pt x="2832366" y="440270"/>
                  </a:lnTo>
                  <a:lnTo>
                    <a:pt x="2843238" y="400558"/>
                  </a:lnTo>
                  <a:lnTo>
                    <a:pt x="2849562" y="359079"/>
                  </a:lnTo>
                  <a:lnTo>
                    <a:pt x="2851327" y="337286"/>
                  </a:lnTo>
                  <a:lnTo>
                    <a:pt x="2852140" y="316141"/>
                  </a:lnTo>
                  <a:close/>
                </a:path>
                <a:path w="7197725" h="552450">
                  <a:moveTo>
                    <a:pt x="3109645" y="428967"/>
                  </a:moveTo>
                  <a:lnTo>
                    <a:pt x="3103969" y="378714"/>
                  </a:lnTo>
                  <a:lnTo>
                    <a:pt x="3081934" y="345211"/>
                  </a:lnTo>
                  <a:lnTo>
                    <a:pt x="3072307" y="337286"/>
                  </a:lnTo>
                  <a:lnTo>
                    <a:pt x="3063608" y="330187"/>
                  </a:lnTo>
                  <a:lnTo>
                    <a:pt x="3026079" y="306603"/>
                  </a:lnTo>
                  <a:lnTo>
                    <a:pt x="2991942" y="291439"/>
                  </a:lnTo>
                  <a:lnTo>
                    <a:pt x="2986836" y="288607"/>
                  </a:lnTo>
                  <a:lnTo>
                    <a:pt x="2966478" y="265988"/>
                  </a:lnTo>
                  <a:lnTo>
                    <a:pt x="2965907" y="264845"/>
                  </a:lnTo>
                  <a:lnTo>
                    <a:pt x="2965843" y="261734"/>
                  </a:lnTo>
                  <a:lnTo>
                    <a:pt x="2965335" y="254101"/>
                  </a:lnTo>
                  <a:lnTo>
                    <a:pt x="2967609" y="247307"/>
                  </a:lnTo>
                  <a:lnTo>
                    <a:pt x="2994202" y="229768"/>
                  </a:lnTo>
                  <a:lnTo>
                    <a:pt x="3002127" y="230314"/>
                  </a:lnTo>
                  <a:lnTo>
                    <a:pt x="3016275" y="230314"/>
                  </a:lnTo>
                  <a:lnTo>
                    <a:pt x="3027591" y="234848"/>
                  </a:lnTo>
                  <a:lnTo>
                    <a:pt x="3032125" y="236550"/>
                  </a:lnTo>
                  <a:lnTo>
                    <a:pt x="3036659" y="238810"/>
                  </a:lnTo>
                  <a:lnTo>
                    <a:pt x="3041180" y="239941"/>
                  </a:lnTo>
                  <a:lnTo>
                    <a:pt x="3047962" y="241757"/>
                  </a:lnTo>
                  <a:lnTo>
                    <a:pt x="3054693" y="242557"/>
                  </a:lnTo>
                  <a:lnTo>
                    <a:pt x="3061309" y="241769"/>
                  </a:lnTo>
                  <a:lnTo>
                    <a:pt x="3067774" y="238810"/>
                  </a:lnTo>
                  <a:lnTo>
                    <a:pt x="3068332" y="238810"/>
                  </a:lnTo>
                  <a:lnTo>
                    <a:pt x="3068904" y="238252"/>
                  </a:lnTo>
                  <a:lnTo>
                    <a:pt x="3069463" y="238252"/>
                  </a:lnTo>
                  <a:lnTo>
                    <a:pt x="3075698" y="234848"/>
                  </a:lnTo>
                  <a:lnTo>
                    <a:pt x="3081350" y="230314"/>
                  </a:lnTo>
                  <a:lnTo>
                    <a:pt x="3081680" y="229768"/>
                  </a:lnTo>
                  <a:lnTo>
                    <a:pt x="3085325" y="223532"/>
                  </a:lnTo>
                  <a:lnTo>
                    <a:pt x="3087586" y="220129"/>
                  </a:lnTo>
                  <a:lnTo>
                    <a:pt x="3090976" y="212217"/>
                  </a:lnTo>
                  <a:lnTo>
                    <a:pt x="3092107" y="210515"/>
                  </a:lnTo>
                  <a:lnTo>
                    <a:pt x="3092678" y="208826"/>
                  </a:lnTo>
                  <a:lnTo>
                    <a:pt x="3092767" y="206552"/>
                  </a:lnTo>
                  <a:lnTo>
                    <a:pt x="3094367" y="196367"/>
                  </a:lnTo>
                  <a:lnTo>
                    <a:pt x="3090405" y="186182"/>
                  </a:lnTo>
                  <a:lnTo>
                    <a:pt x="3089846" y="184480"/>
                  </a:lnTo>
                  <a:lnTo>
                    <a:pt x="3089275" y="183349"/>
                  </a:lnTo>
                  <a:lnTo>
                    <a:pt x="3088716" y="181660"/>
                  </a:lnTo>
                  <a:lnTo>
                    <a:pt x="3088144" y="181089"/>
                  </a:lnTo>
                  <a:lnTo>
                    <a:pt x="3087586" y="179959"/>
                  </a:lnTo>
                  <a:lnTo>
                    <a:pt x="3080220" y="172593"/>
                  </a:lnTo>
                  <a:lnTo>
                    <a:pt x="3076829" y="170332"/>
                  </a:lnTo>
                  <a:lnTo>
                    <a:pt x="3070542" y="165696"/>
                  </a:lnTo>
                  <a:lnTo>
                    <a:pt x="3064306" y="161213"/>
                  </a:lnTo>
                  <a:lnTo>
                    <a:pt x="3027032" y="144297"/>
                  </a:lnTo>
                  <a:lnTo>
                    <a:pt x="3002407" y="142176"/>
                  </a:lnTo>
                  <a:lnTo>
                    <a:pt x="2990100" y="142709"/>
                  </a:lnTo>
                  <a:lnTo>
                    <a:pt x="2951759" y="151091"/>
                  </a:lnTo>
                  <a:lnTo>
                    <a:pt x="2948368" y="153365"/>
                  </a:lnTo>
                  <a:lnTo>
                    <a:pt x="2941269" y="157822"/>
                  </a:lnTo>
                  <a:lnTo>
                    <a:pt x="2934500" y="162763"/>
                  </a:lnTo>
                  <a:lnTo>
                    <a:pt x="2928150" y="168236"/>
                  </a:lnTo>
                  <a:lnTo>
                    <a:pt x="2922333" y="174294"/>
                  </a:lnTo>
                  <a:lnTo>
                    <a:pt x="2917507" y="179222"/>
                  </a:lnTo>
                  <a:lnTo>
                    <a:pt x="2912643" y="183984"/>
                  </a:lnTo>
                  <a:lnTo>
                    <a:pt x="2908084" y="188861"/>
                  </a:lnTo>
                  <a:lnTo>
                    <a:pt x="2904223" y="194106"/>
                  </a:lnTo>
                  <a:lnTo>
                    <a:pt x="2900819" y="200901"/>
                  </a:lnTo>
                  <a:lnTo>
                    <a:pt x="2896298" y="206552"/>
                  </a:lnTo>
                  <a:lnTo>
                    <a:pt x="2882722" y="245592"/>
                  </a:lnTo>
                  <a:lnTo>
                    <a:pt x="2882785" y="261734"/>
                  </a:lnTo>
                  <a:lnTo>
                    <a:pt x="2890126" y="306793"/>
                  </a:lnTo>
                  <a:lnTo>
                    <a:pt x="2914408" y="340677"/>
                  </a:lnTo>
                  <a:lnTo>
                    <a:pt x="2934220" y="354266"/>
                  </a:lnTo>
                  <a:lnTo>
                    <a:pt x="2951759" y="365226"/>
                  </a:lnTo>
                  <a:lnTo>
                    <a:pt x="2987764" y="386524"/>
                  </a:lnTo>
                  <a:lnTo>
                    <a:pt x="3012313" y="397840"/>
                  </a:lnTo>
                  <a:lnTo>
                    <a:pt x="3020237" y="405765"/>
                  </a:lnTo>
                  <a:lnTo>
                    <a:pt x="3024200" y="410298"/>
                  </a:lnTo>
                  <a:lnTo>
                    <a:pt x="3027032" y="415950"/>
                  </a:lnTo>
                  <a:lnTo>
                    <a:pt x="3027032" y="422173"/>
                  </a:lnTo>
                  <a:lnTo>
                    <a:pt x="3026562" y="430784"/>
                  </a:lnTo>
                  <a:lnTo>
                    <a:pt x="3024975" y="438797"/>
                  </a:lnTo>
                  <a:lnTo>
                    <a:pt x="3022015" y="446290"/>
                  </a:lnTo>
                  <a:lnTo>
                    <a:pt x="3016275" y="454990"/>
                  </a:lnTo>
                  <a:lnTo>
                    <a:pt x="3015716" y="456120"/>
                  </a:lnTo>
                  <a:lnTo>
                    <a:pt x="3014586" y="456692"/>
                  </a:lnTo>
                  <a:lnTo>
                    <a:pt x="3007220" y="461225"/>
                  </a:lnTo>
                  <a:lnTo>
                    <a:pt x="2999854" y="463486"/>
                  </a:lnTo>
                  <a:lnTo>
                    <a:pt x="2991942" y="461784"/>
                  </a:lnTo>
                  <a:lnTo>
                    <a:pt x="2989110" y="461225"/>
                  </a:lnTo>
                  <a:lnTo>
                    <a:pt x="2985706" y="461225"/>
                  </a:lnTo>
                  <a:lnTo>
                    <a:pt x="2982887" y="460654"/>
                  </a:lnTo>
                  <a:lnTo>
                    <a:pt x="2976651" y="458965"/>
                  </a:lnTo>
                  <a:lnTo>
                    <a:pt x="2970441" y="457835"/>
                  </a:lnTo>
                  <a:lnTo>
                    <a:pt x="2964218" y="456120"/>
                  </a:lnTo>
                  <a:lnTo>
                    <a:pt x="2961944" y="454990"/>
                  </a:lnTo>
                  <a:lnTo>
                    <a:pt x="2961373" y="454431"/>
                  </a:lnTo>
                  <a:lnTo>
                    <a:pt x="2955442" y="450507"/>
                  </a:lnTo>
                  <a:lnTo>
                    <a:pt x="2949460" y="446290"/>
                  </a:lnTo>
                  <a:lnTo>
                    <a:pt x="2943669" y="441921"/>
                  </a:lnTo>
                  <a:lnTo>
                    <a:pt x="2938170" y="437438"/>
                  </a:lnTo>
                  <a:lnTo>
                    <a:pt x="2934779" y="434632"/>
                  </a:lnTo>
                  <a:lnTo>
                    <a:pt x="2930258" y="431787"/>
                  </a:lnTo>
                  <a:lnTo>
                    <a:pt x="2925724" y="431787"/>
                  </a:lnTo>
                  <a:lnTo>
                    <a:pt x="2921203" y="431228"/>
                  </a:lnTo>
                  <a:lnTo>
                    <a:pt x="2912707" y="431228"/>
                  </a:lnTo>
                  <a:lnTo>
                    <a:pt x="2886113" y="460082"/>
                  </a:lnTo>
                  <a:lnTo>
                    <a:pt x="2887243" y="467448"/>
                  </a:lnTo>
                  <a:lnTo>
                    <a:pt x="2887307" y="479501"/>
                  </a:lnTo>
                  <a:lnTo>
                    <a:pt x="2888589" y="488391"/>
                  </a:lnTo>
                  <a:lnTo>
                    <a:pt x="2891459" y="496862"/>
                  </a:lnTo>
                  <a:lnTo>
                    <a:pt x="2896285" y="504761"/>
                  </a:lnTo>
                  <a:lnTo>
                    <a:pt x="2896298" y="505358"/>
                  </a:lnTo>
                  <a:lnTo>
                    <a:pt x="2896870" y="505929"/>
                  </a:lnTo>
                  <a:lnTo>
                    <a:pt x="2896870" y="506488"/>
                  </a:lnTo>
                  <a:lnTo>
                    <a:pt x="2900159" y="511962"/>
                  </a:lnTo>
                  <a:lnTo>
                    <a:pt x="2904147" y="517105"/>
                  </a:lnTo>
                  <a:lnTo>
                    <a:pt x="2908884" y="521614"/>
                  </a:lnTo>
                  <a:lnTo>
                    <a:pt x="2914408" y="525170"/>
                  </a:lnTo>
                  <a:lnTo>
                    <a:pt x="2915539" y="525729"/>
                  </a:lnTo>
                  <a:lnTo>
                    <a:pt x="2916669" y="526872"/>
                  </a:lnTo>
                  <a:lnTo>
                    <a:pt x="2917799" y="527431"/>
                  </a:lnTo>
                  <a:lnTo>
                    <a:pt x="2921203" y="529704"/>
                  </a:lnTo>
                  <a:lnTo>
                    <a:pt x="2922892" y="530263"/>
                  </a:lnTo>
                  <a:lnTo>
                    <a:pt x="2929686" y="533095"/>
                  </a:lnTo>
                  <a:lnTo>
                    <a:pt x="2936481" y="534797"/>
                  </a:lnTo>
                  <a:lnTo>
                    <a:pt x="2943275" y="538187"/>
                  </a:lnTo>
                  <a:lnTo>
                    <a:pt x="2979877" y="550938"/>
                  </a:lnTo>
                  <a:lnTo>
                    <a:pt x="2989529" y="551980"/>
                  </a:lnTo>
                  <a:lnTo>
                    <a:pt x="2999397" y="551637"/>
                  </a:lnTo>
                  <a:lnTo>
                    <a:pt x="3040596" y="539064"/>
                  </a:lnTo>
                  <a:lnTo>
                    <a:pt x="3076765" y="511302"/>
                  </a:lnTo>
                  <a:lnTo>
                    <a:pt x="3086455" y="498005"/>
                  </a:lnTo>
                  <a:lnTo>
                    <a:pt x="3090976" y="491782"/>
                  </a:lnTo>
                  <a:lnTo>
                    <a:pt x="3106966" y="454494"/>
                  </a:lnTo>
                  <a:lnTo>
                    <a:pt x="3109150" y="441921"/>
                  </a:lnTo>
                  <a:lnTo>
                    <a:pt x="3109645" y="428967"/>
                  </a:lnTo>
                  <a:close/>
                </a:path>
                <a:path w="7197725" h="552450">
                  <a:moveTo>
                    <a:pt x="3504628" y="494322"/>
                  </a:moveTo>
                  <a:lnTo>
                    <a:pt x="3487661" y="459524"/>
                  </a:lnTo>
                  <a:lnTo>
                    <a:pt x="3461067" y="453301"/>
                  </a:lnTo>
                  <a:lnTo>
                    <a:pt x="3458794" y="453872"/>
                  </a:lnTo>
                  <a:lnTo>
                    <a:pt x="3454273" y="453872"/>
                  </a:lnTo>
                  <a:lnTo>
                    <a:pt x="3445205" y="454990"/>
                  </a:lnTo>
                  <a:lnTo>
                    <a:pt x="3440671" y="456692"/>
                  </a:lnTo>
                  <a:lnTo>
                    <a:pt x="3432759" y="460082"/>
                  </a:lnTo>
                  <a:lnTo>
                    <a:pt x="3425406" y="462343"/>
                  </a:lnTo>
                  <a:lnTo>
                    <a:pt x="3416909" y="463486"/>
                  </a:lnTo>
                  <a:lnTo>
                    <a:pt x="3409899" y="463740"/>
                  </a:lnTo>
                  <a:lnTo>
                    <a:pt x="3403257" y="462991"/>
                  </a:lnTo>
                  <a:lnTo>
                    <a:pt x="3364852" y="443103"/>
                  </a:lnTo>
                  <a:lnTo>
                    <a:pt x="3364280" y="441972"/>
                  </a:lnTo>
                  <a:lnTo>
                    <a:pt x="3361448" y="440270"/>
                  </a:lnTo>
                  <a:lnTo>
                    <a:pt x="3338817" y="385394"/>
                  </a:lnTo>
                  <a:lnTo>
                    <a:pt x="3338017" y="370103"/>
                  </a:lnTo>
                  <a:lnTo>
                    <a:pt x="3338245" y="349732"/>
                  </a:lnTo>
                  <a:lnTo>
                    <a:pt x="3338017" y="328091"/>
                  </a:lnTo>
                  <a:lnTo>
                    <a:pt x="3343910" y="284657"/>
                  </a:lnTo>
                  <a:lnTo>
                    <a:pt x="3357981" y="248539"/>
                  </a:lnTo>
                  <a:lnTo>
                    <a:pt x="3391458" y="219570"/>
                  </a:lnTo>
                  <a:lnTo>
                    <a:pt x="3408070" y="217233"/>
                  </a:lnTo>
                  <a:lnTo>
                    <a:pt x="3416198" y="218224"/>
                  </a:lnTo>
                  <a:lnTo>
                    <a:pt x="3424275" y="219570"/>
                  </a:lnTo>
                  <a:lnTo>
                    <a:pt x="3425406" y="219570"/>
                  </a:lnTo>
                  <a:lnTo>
                    <a:pt x="3425964" y="220700"/>
                  </a:lnTo>
                  <a:lnTo>
                    <a:pt x="3427107" y="220700"/>
                  </a:lnTo>
                  <a:lnTo>
                    <a:pt x="3429939" y="221830"/>
                  </a:lnTo>
                  <a:lnTo>
                    <a:pt x="3432200" y="223532"/>
                  </a:lnTo>
                  <a:lnTo>
                    <a:pt x="3446348" y="227482"/>
                  </a:lnTo>
                  <a:lnTo>
                    <a:pt x="3452558" y="228625"/>
                  </a:lnTo>
                  <a:lnTo>
                    <a:pt x="3461918" y="229819"/>
                  </a:lnTo>
                  <a:lnTo>
                    <a:pt x="3470465" y="228346"/>
                  </a:lnTo>
                  <a:lnTo>
                    <a:pt x="3496691" y="197421"/>
                  </a:lnTo>
                  <a:lnTo>
                    <a:pt x="3498964" y="184480"/>
                  </a:lnTo>
                  <a:lnTo>
                    <a:pt x="3497834" y="174294"/>
                  </a:lnTo>
                  <a:lnTo>
                    <a:pt x="3497288" y="170903"/>
                  </a:lnTo>
                  <a:lnTo>
                    <a:pt x="3496145" y="166928"/>
                  </a:lnTo>
                  <a:lnTo>
                    <a:pt x="3487089" y="160718"/>
                  </a:lnTo>
                  <a:lnTo>
                    <a:pt x="3481425" y="156197"/>
                  </a:lnTo>
                  <a:lnTo>
                    <a:pt x="3444481" y="140779"/>
                  </a:lnTo>
                  <a:lnTo>
                    <a:pt x="3433330" y="139204"/>
                  </a:lnTo>
                  <a:lnTo>
                    <a:pt x="3431629" y="139204"/>
                  </a:lnTo>
                  <a:lnTo>
                    <a:pt x="3431070" y="138645"/>
                  </a:lnTo>
                  <a:lnTo>
                    <a:pt x="3423843" y="137439"/>
                  </a:lnTo>
                  <a:lnTo>
                    <a:pt x="3416630" y="137083"/>
                  </a:lnTo>
                  <a:lnTo>
                    <a:pt x="3409416" y="137375"/>
                  </a:lnTo>
                  <a:lnTo>
                    <a:pt x="3370516" y="145440"/>
                  </a:lnTo>
                  <a:lnTo>
                    <a:pt x="3366541" y="147701"/>
                  </a:lnTo>
                  <a:lnTo>
                    <a:pt x="3362591" y="148831"/>
                  </a:lnTo>
                  <a:lnTo>
                    <a:pt x="3359188" y="150533"/>
                  </a:lnTo>
                  <a:lnTo>
                    <a:pt x="3356356" y="151663"/>
                  </a:lnTo>
                  <a:lnTo>
                    <a:pt x="3354095" y="152793"/>
                  </a:lnTo>
                  <a:lnTo>
                    <a:pt x="3349574" y="154482"/>
                  </a:lnTo>
                  <a:lnTo>
                    <a:pt x="3347313" y="155613"/>
                  </a:lnTo>
                  <a:lnTo>
                    <a:pt x="3345611" y="156197"/>
                  </a:lnTo>
                  <a:lnTo>
                    <a:pt x="3310521" y="187312"/>
                  </a:lnTo>
                  <a:lnTo>
                    <a:pt x="3287318" y="224091"/>
                  </a:lnTo>
                  <a:lnTo>
                    <a:pt x="3285045" y="229196"/>
                  </a:lnTo>
                  <a:lnTo>
                    <a:pt x="3281654" y="233718"/>
                  </a:lnTo>
                  <a:lnTo>
                    <a:pt x="3272078" y="265074"/>
                  </a:lnTo>
                  <a:lnTo>
                    <a:pt x="3267506" y="281825"/>
                  </a:lnTo>
                  <a:lnTo>
                    <a:pt x="3265246" y="298805"/>
                  </a:lnTo>
                  <a:lnTo>
                    <a:pt x="3264116" y="304457"/>
                  </a:lnTo>
                  <a:lnTo>
                    <a:pt x="3262985" y="315214"/>
                  </a:lnTo>
                  <a:lnTo>
                    <a:pt x="3262426" y="318046"/>
                  </a:lnTo>
                  <a:lnTo>
                    <a:pt x="3262426" y="320878"/>
                  </a:lnTo>
                  <a:lnTo>
                    <a:pt x="3256635" y="368261"/>
                  </a:lnTo>
                  <a:lnTo>
                    <a:pt x="3257042" y="378879"/>
                  </a:lnTo>
                  <a:lnTo>
                    <a:pt x="3263481" y="418846"/>
                  </a:lnTo>
                  <a:lnTo>
                    <a:pt x="3271469" y="444804"/>
                  </a:lnTo>
                  <a:lnTo>
                    <a:pt x="3272599" y="451612"/>
                  </a:lnTo>
                  <a:lnTo>
                    <a:pt x="3276003" y="458393"/>
                  </a:lnTo>
                  <a:lnTo>
                    <a:pt x="3277692" y="461213"/>
                  </a:lnTo>
                  <a:lnTo>
                    <a:pt x="3284372" y="476999"/>
                  </a:lnTo>
                  <a:lnTo>
                    <a:pt x="3309391" y="509892"/>
                  </a:lnTo>
                  <a:lnTo>
                    <a:pt x="3316744" y="515543"/>
                  </a:lnTo>
                  <a:lnTo>
                    <a:pt x="3320707" y="518947"/>
                  </a:lnTo>
                  <a:lnTo>
                    <a:pt x="3326930" y="523468"/>
                  </a:lnTo>
                  <a:lnTo>
                    <a:pt x="3333165" y="528574"/>
                  </a:lnTo>
                  <a:lnTo>
                    <a:pt x="3340519" y="531393"/>
                  </a:lnTo>
                  <a:lnTo>
                    <a:pt x="3346742" y="534225"/>
                  </a:lnTo>
                  <a:lnTo>
                    <a:pt x="3352393" y="536486"/>
                  </a:lnTo>
                  <a:lnTo>
                    <a:pt x="3365411" y="542709"/>
                  </a:lnTo>
                  <a:lnTo>
                    <a:pt x="3372777" y="544969"/>
                  </a:lnTo>
                  <a:lnTo>
                    <a:pt x="3380689" y="546112"/>
                  </a:lnTo>
                  <a:lnTo>
                    <a:pt x="3391725" y="546747"/>
                  </a:lnTo>
                  <a:lnTo>
                    <a:pt x="3402761" y="546950"/>
                  </a:lnTo>
                  <a:lnTo>
                    <a:pt x="3413798" y="546747"/>
                  </a:lnTo>
                  <a:lnTo>
                    <a:pt x="3453968" y="541261"/>
                  </a:lnTo>
                  <a:lnTo>
                    <a:pt x="3480295" y="529704"/>
                  </a:lnTo>
                  <a:lnTo>
                    <a:pt x="3484816" y="527431"/>
                  </a:lnTo>
                  <a:lnTo>
                    <a:pt x="3503561" y="503008"/>
                  </a:lnTo>
                  <a:lnTo>
                    <a:pt x="3504628" y="494322"/>
                  </a:lnTo>
                  <a:close/>
                </a:path>
                <a:path w="7197725" h="552450">
                  <a:moveTo>
                    <a:pt x="3801122" y="316141"/>
                  </a:moveTo>
                  <a:lnTo>
                    <a:pt x="3796944" y="268338"/>
                  </a:lnTo>
                  <a:lnTo>
                    <a:pt x="3786365" y="230886"/>
                  </a:lnTo>
                  <a:lnTo>
                    <a:pt x="3770947" y="188722"/>
                  </a:lnTo>
                  <a:lnTo>
                    <a:pt x="3746233" y="156019"/>
                  </a:lnTo>
                  <a:lnTo>
                    <a:pt x="3713403" y="138074"/>
                  </a:lnTo>
                  <a:lnTo>
                    <a:pt x="3713403" y="345389"/>
                  </a:lnTo>
                  <a:lnTo>
                    <a:pt x="3712730" y="359079"/>
                  </a:lnTo>
                  <a:lnTo>
                    <a:pt x="3707358" y="399707"/>
                  </a:lnTo>
                  <a:lnTo>
                    <a:pt x="3693160" y="436778"/>
                  </a:lnTo>
                  <a:lnTo>
                    <a:pt x="3660127" y="455968"/>
                  </a:lnTo>
                  <a:lnTo>
                    <a:pt x="3653447" y="454418"/>
                  </a:lnTo>
                  <a:lnTo>
                    <a:pt x="3618217" y="430657"/>
                  </a:lnTo>
                  <a:lnTo>
                    <a:pt x="3604260" y="380314"/>
                  </a:lnTo>
                  <a:lnTo>
                    <a:pt x="3602113" y="345389"/>
                  </a:lnTo>
                  <a:lnTo>
                    <a:pt x="3602482" y="329361"/>
                  </a:lnTo>
                  <a:lnTo>
                    <a:pt x="3607333" y="290880"/>
                  </a:lnTo>
                  <a:lnTo>
                    <a:pt x="3625608" y="247510"/>
                  </a:lnTo>
                  <a:lnTo>
                    <a:pt x="3657409" y="219011"/>
                  </a:lnTo>
                  <a:lnTo>
                    <a:pt x="3665334" y="219570"/>
                  </a:lnTo>
                  <a:lnTo>
                    <a:pt x="3669868" y="220141"/>
                  </a:lnTo>
                  <a:lnTo>
                    <a:pt x="3673818" y="221272"/>
                  </a:lnTo>
                  <a:lnTo>
                    <a:pt x="3678351" y="222402"/>
                  </a:lnTo>
                  <a:lnTo>
                    <a:pt x="3702113" y="254088"/>
                  </a:lnTo>
                  <a:lnTo>
                    <a:pt x="3711194" y="293484"/>
                  </a:lnTo>
                  <a:lnTo>
                    <a:pt x="3712883" y="314642"/>
                  </a:lnTo>
                  <a:lnTo>
                    <a:pt x="3712883" y="321995"/>
                  </a:lnTo>
                  <a:lnTo>
                    <a:pt x="3713302" y="327660"/>
                  </a:lnTo>
                  <a:lnTo>
                    <a:pt x="3713403" y="345389"/>
                  </a:lnTo>
                  <a:lnTo>
                    <a:pt x="3713403" y="138074"/>
                  </a:lnTo>
                  <a:lnTo>
                    <a:pt x="3673830" y="130911"/>
                  </a:lnTo>
                  <a:lnTo>
                    <a:pt x="3665334" y="131292"/>
                  </a:lnTo>
                  <a:lnTo>
                    <a:pt x="3622497" y="141427"/>
                  </a:lnTo>
                  <a:lnTo>
                    <a:pt x="3586391" y="166281"/>
                  </a:lnTo>
                  <a:lnTo>
                    <a:pt x="3558654" y="200393"/>
                  </a:lnTo>
                  <a:lnTo>
                    <a:pt x="3543008" y="241363"/>
                  </a:lnTo>
                  <a:lnTo>
                    <a:pt x="3536746" y="282879"/>
                  </a:lnTo>
                  <a:lnTo>
                    <a:pt x="3536302" y="288620"/>
                  </a:lnTo>
                  <a:lnTo>
                    <a:pt x="3535172" y="295402"/>
                  </a:lnTo>
                  <a:lnTo>
                    <a:pt x="3533597" y="305689"/>
                  </a:lnTo>
                  <a:lnTo>
                    <a:pt x="3532340" y="316141"/>
                  </a:lnTo>
                  <a:lnTo>
                    <a:pt x="3531514" y="326682"/>
                  </a:lnTo>
                  <a:lnTo>
                    <a:pt x="3531209" y="337413"/>
                  </a:lnTo>
                  <a:lnTo>
                    <a:pt x="3530955" y="343738"/>
                  </a:lnTo>
                  <a:lnTo>
                    <a:pt x="3530892" y="356857"/>
                  </a:lnTo>
                  <a:lnTo>
                    <a:pt x="3530638" y="363321"/>
                  </a:lnTo>
                  <a:lnTo>
                    <a:pt x="3530028" y="375945"/>
                  </a:lnTo>
                  <a:lnTo>
                    <a:pt x="3529952" y="388785"/>
                  </a:lnTo>
                  <a:lnTo>
                    <a:pt x="3534930" y="430898"/>
                  </a:lnTo>
                  <a:lnTo>
                    <a:pt x="3555542" y="481596"/>
                  </a:lnTo>
                  <a:lnTo>
                    <a:pt x="3582136" y="510451"/>
                  </a:lnTo>
                  <a:lnTo>
                    <a:pt x="3583851" y="512165"/>
                  </a:lnTo>
                  <a:lnTo>
                    <a:pt x="3588931" y="516115"/>
                  </a:lnTo>
                  <a:lnTo>
                    <a:pt x="3593452" y="520636"/>
                  </a:lnTo>
                  <a:lnTo>
                    <a:pt x="3598557" y="523468"/>
                  </a:lnTo>
                  <a:lnTo>
                    <a:pt x="3604209" y="527431"/>
                  </a:lnTo>
                  <a:lnTo>
                    <a:pt x="3610445" y="530263"/>
                  </a:lnTo>
                  <a:lnTo>
                    <a:pt x="3616668" y="532523"/>
                  </a:lnTo>
                  <a:lnTo>
                    <a:pt x="3623462" y="535355"/>
                  </a:lnTo>
                  <a:lnTo>
                    <a:pt x="3630815" y="537057"/>
                  </a:lnTo>
                  <a:lnTo>
                    <a:pt x="3637597" y="538759"/>
                  </a:lnTo>
                  <a:lnTo>
                    <a:pt x="3663073" y="542150"/>
                  </a:lnTo>
                  <a:lnTo>
                    <a:pt x="3667036" y="542150"/>
                  </a:lnTo>
                  <a:lnTo>
                    <a:pt x="3680612" y="540448"/>
                  </a:lnTo>
                  <a:lnTo>
                    <a:pt x="3718737" y="525564"/>
                  </a:lnTo>
                  <a:lnTo>
                    <a:pt x="3746436" y="499122"/>
                  </a:lnTo>
                  <a:lnTo>
                    <a:pt x="3757574" y="483285"/>
                  </a:lnTo>
                  <a:lnTo>
                    <a:pt x="3762222" y="476999"/>
                  </a:lnTo>
                  <a:lnTo>
                    <a:pt x="3781348" y="440270"/>
                  </a:lnTo>
                  <a:lnTo>
                    <a:pt x="3792220" y="400558"/>
                  </a:lnTo>
                  <a:lnTo>
                    <a:pt x="3798544" y="359079"/>
                  </a:lnTo>
                  <a:lnTo>
                    <a:pt x="3800310" y="337286"/>
                  </a:lnTo>
                  <a:lnTo>
                    <a:pt x="3801122" y="316141"/>
                  </a:lnTo>
                  <a:close/>
                </a:path>
                <a:path w="7197725" h="552450">
                  <a:moveTo>
                    <a:pt x="4142282" y="445795"/>
                  </a:moveTo>
                  <a:lnTo>
                    <a:pt x="4142168" y="434340"/>
                  </a:lnTo>
                  <a:lnTo>
                    <a:pt x="4139628" y="378663"/>
                  </a:lnTo>
                  <a:lnTo>
                    <a:pt x="4137761" y="330733"/>
                  </a:lnTo>
                  <a:lnTo>
                    <a:pt x="4137431" y="315290"/>
                  </a:lnTo>
                  <a:lnTo>
                    <a:pt x="4137291" y="284657"/>
                  </a:lnTo>
                  <a:lnTo>
                    <a:pt x="4136263" y="257911"/>
                  </a:lnTo>
                  <a:lnTo>
                    <a:pt x="4133253" y="215887"/>
                  </a:lnTo>
                  <a:lnTo>
                    <a:pt x="4132478" y="199339"/>
                  </a:lnTo>
                  <a:lnTo>
                    <a:pt x="4132199" y="174815"/>
                  </a:lnTo>
                  <a:lnTo>
                    <a:pt x="4131348" y="167017"/>
                  </a:lnTo>
                  <a:lnTo>
                    <a:pt x="4129646" y="159308"/>
                  </a:lnTo>
                  <a:lnTo>
                    <a:pt x="4127106" y="151663"/>
                  </a:lnTo>
                  <a:lnTo>
                    <a:pt x="4120311" y="136944"/>
                  </a:lnTo>
                  <a:lnTo>
                    <a:pt x="4111256" y="134670"/>
                  </a:lnTo>
                  <a:lnTo>
                    <a:pt x="4109567" y="134112"/>
                  </a:lnTo>
                  <a:lnTo>
                    <a:pt x="4105033" y="134112"/>
                  </a:lnTo>
                  <a:lnTo>
                    <a:pt x="4101642" y="133540"/>
                  </a:lnTo>
                  <a:lnTo>
                    <a:pt x="4098239" y="134112"/>
                  </a:lnTo>
                  <a:lnTo>
                    <a:pt x="4094835" y="133540"/>
                  </a:lnTo>
                  <a:lnTo>
                    <a:pt x="4086136" y="134010"/>
                  </a:lnTo>
                  <a:lnTo>
                    <a:pt x="4077868" y="135597"/>
                  </a:lnTo>
                  <a:lnTo>
                    <a:pt x="4044048" y="161556"/>
                  </a:lnTo>
                  <a:lnTo>
                    <a:pt x="4012793" y="232029"/>
                  </a:lnTo>
                  <a:lnTo>
                    <a:pt x="3995813" y="264845"/>
                  </a:lnTo>
                  <a:lnTo>
                    <a:pt x="3994683" y="266547"/>
                  </a:lnTo>
                  <a:lnTo>
                    <a:pt x="3989590" y="271640"/>
                  </a:lnTo>
                  <a:lnTo>
                    <a:pt x="3986746" y="271068"/>
                  </a:lnTo>
                  <a:lnTo>
                    <a:pt x="3983926" y="268249"/>
                  </a:lnTo>
                  <a:lnTo>
                    <a:pt x="3953929" y="205994"/>
                  </a:lnTo>
                  <a:lnTo>
                    <a:pt x="3945509" y="187667"/>
                  </a:lnTo>
                  <a:lnTo>
                    <a:pt x="3934676" y="163169"/>
                  </a:lnTo>
                  <a:lnTo>
                    <a:pt x="3931297" y="156895"/>
                  </a:lnTo>
                  <a:lnTo>
                    <a:pt x="3927487" y="150825"/>
                  </a:lnTo>
                  <a:lnTo>
                    <a:pt x="3923373" y="144881"/>
                  </a:lnTo>
                  <a:lnTo>
                    <a:pt x="3918851" y="137515"/>
                  </a:lnTo>
                  <a:lnTo>
                    <a:pt x="3912057" y="132994"/>
                  </a:lnTo>
                  <a:lnTo>
                    <a:pt x="3902989" y="132410"/>
                  </a:lnTo>
                  <a:lnTo>
                    <a:pt x="3894505" y="131279"/>
                  </a:lnTo>
                  <a:lnTo>
                    <a:pt x="3878097" y="130149"/>
                  </a:lnTo>
                  <a:lnTo>
                    <a:pt x="3871315" y="130149"/>
                  </a:lnTo>
                  <a:lnTo>
                    <a:pt x="3865080" y="132994"/>
                  </a:lnTo>
                  <a:lnTo>
                    <a:pt x="3859987" y="138074"/>
                  </a:lnTo>
                  <a:lnTo>
                    <a:pt x="3856596" y="140906"/>
                  </a:lnTo>
                  <a:lnTo>
                    <a:pt x="3842435" y="181178"/>
                  </a:lnTo>
                  <a:lnTo>
                    <a:pt x="3842296" y="188226"/>
                  </a:lnTo>
                  <a:lnTo>
                    <a:pt x="3842435" y="202590"/>
                  </a:lnTo>
                  <a:lnTo>
                    <a:pt x="3842207" y="234835"/>
                  </a:lnTo>
                  <a:lnTo>
                    <a:pt x="3842435" y="331063"/>
                  </a:lnTo>
                  <a:lnTo>
                    <a:pt x="3843007" y="331063"/>
                  </a:lnTo>
                  <a:lnTo>
                    <a:pt x="3842207" y="384060"/>
                  </a:lnTo>
                  <a:lnTo>
                    <a:pt x="3840175" y="483857"/>
                  </a:lnTo>
                  <a:lnTo>
                    <a:pt x="3840619" y="493509"/>
                  </a:lnTo>
                  <a:lnTo>
                    <a:pt x="3842016" y="502958"/>
                  </a:lnTo>
                  <a:lnTo>
                    <a:pt x="3862819" y="538187"/>
                  </a:lnTo>
                  <a:lnTo>
                    <a:pt x="3875265" y="541591"/>
                  </a:lnTo>
                  <a:lnTo>
                    <a:pt x="3882047" y="541591"/>
                  </a:lnTo>
                  <a:lnTo>
                    <a:pt x="3888282" y="542150"/>
                  </a:lnTo>
                  <a:lnTo>
                    <a:pt x="3900728" y="541020"/>
                  </a:lnTo>
                  <a:lnTo>
                    <a:pt x="3908094" y="541020"/>
                  </a:lnTo>
                  <a:lnTo>
                    <a:pt x="3914876" y="539318"/>
                  </a:lnTo>
                  <a:lnTo>
                    <a:pt x="3918851" y="533095"/>
                  </a:lnTo>
                  <a:lnTo>
                    <a:pt x="3923373" y="526859"/>
                  </a:lnTo>
                  <a:lnTo>
                    <a:pt x="3926192" y="520077"/>
                  </a:lnTo>
                  <a:lnTo>
                    <a:pt x="3926763" y="512152"/>
                  </a:lnTo>
                  <a:lnTo>
                    <a:pt x="3926763" y="507631"/>
                  </a:lnTo>
                  <a:lnTo>
                    <a:pt x="3927322" y="502526"/>
                  </a:lnTo>
                  <a:lnTo>
                    <a:pt x="3927652" y="475500"/>
                  </a:lnTo>
                  <a:lnTo>
                    <a:pt x="3927894" y="407454"/>
                  </a:lnTo>
                  <a:lnTo>
                    <a:pt x="3928465" y="366141"/>
                  </a:lnTo>
                  <a:lnTo>
                    <a:pt x="3929596" y="357657"/>
                  </a:lnTo>
                  <a:lnTo>
                    <a:pt x="3930726" y="353136"/>
                  </a:lnTo>
                  <a:lnTo>
                    <a:pt x="3931856" y="350304"/>
                  </a:lnTo>
                  <a:lnTo>
                    <a:pt x="3933558" y="349732"/>
                  </a:lnTo>
                  <a:lnTo>
                    <a:pt x="3936390" y="350304"/>
                  </a:lnTo>
                  <a:lnTo>
                    <a:pt x="3938651" y="351421"/>
                  </a:lnTo>
                  <a:lnTo>
                    <a:pt x="3940340" y="353136"/>
                  </a:lnTo>
                  <a:lnTo>
                    <a:pt x="3941470" y="355396"/>
                  </a:lnTo>
                  <a:lnTo>
                    <a:pt x="3944543" y="363029"/>
                  </a:lnTo>
                  <a:lnTo>
                    <a:pt x="3954488" y="385953"/>
                  </a:lnTo>
                  <a:lnTo>
                    <a:pt x="3974300" y="421614"/>
                  </a:lnTo>
                  <a:lnTo>
                    <a:pt x="3989019" y="428396"/>
                  </a:lnTo>
                  <a:lnTo>
                    <a:pt x="3995242" y="427266"/>
                  </a:lnTo>
                  <a:lnTo>
                    <a:pt x="4003738" y="426135"/>
                  </a:lnTo>
                  <a:lnTo>
                    <a:pt x="4009390" y="421614"/>
                  </a:lnTo>
                  <a:lnTo>
                    <a:pt x="4017505" y="407682"/>
                  </a:lnTo>
                  <a:lnTo>
                    <a:pt x="4029202" y="386524"/>
                  </a:lnTo>
                  <a:lnTo>
                    <a:pt x="4033151" y="379730"/>
                  </a:lnTo>
                  <a:lnTo>
                    <a:pt x="4036555" y="372364"/>
                  </a:lnTo>
                  <a:lnTo>
                    <a:pt x="4041089" y="365010"/>
                  </a:lnTo>
                  <a:lnTo>
                    <a:pt x="4042219" y="362750"/>
                  </a:lnTo>
                  <a:lnTo>
                    <a:pt x="4050144" y="354825"/>
                  </a:lnTo>
                  <a:lnTo>
                    <a:pt x="4053535" y="355955"/>
                  </a:lnTo>
                  <a:lnTo>
                    <a:pt x="4055795" y="362191"/>
                  </a:lnTo>
                  <a:lnTo>
                    <a:pt x="4056926" y="404622"/>
                  </a:lnTo>
                  <a:lnTo>
                    <a:pt x="4058628" y="438581"/>
                  </a:lnTo>
                  <a:lnTo>
                    <a:pt x="4059758" y="491782"/>
                  </a:lnTo>
                  <a:lnTo>
                    <a:pt x="4067683" y="531393"/>
                  </a:lnTo>
                  <a:lnTo>
                    <a:pt x="4082961" y="542721"/>
                  </a:lnTo>
                  <a:lnTo>
                    <a:pt x="4089184" y="542721"/>
                  </a:lnTo>
                  <a:lnTo>
                    <a:pt x="4096550" y="543280"/>
                  </a:lnTo>
                  <a:lnTo>
                    <a:pt x="4110698" y="542150"/>
                  </a:lnTo>
                  <a:lnTo>
                    <a:pt x="4114088" y="542150"/>
                  </a:lnTo>
                  <a:lnTo>
                    <a:pt x="4120883" y="541020"/>
                  </a:lnTo>
                  <a:lnTo>
                    <a:pt x="4141317" y="508685"/>
                  </a:lnTo>
                  <a:lnTo>
                    <a:pt x="4141914" y="500024"/>
                  </a:lnTo>
                  <a:lnTo>
                    <a:pt x="4141393" y="474230"/>
                  </a:lnTo>
                  <a:lnTo>
                    <a:pt x="4141343" y="465747"/>
                  </a:lnTo>
                  <a:lnTo>
                    <a:pt x="4142282" y="445795"/>
                  </a:lnTo>
                  <a:close/>
                </a:path>
                <a:path w="7197725" h="552450">
                  <a:moveTo>
                    <a:pt x="4431309" y="297815"/>
                  </a:moveTo>
                  <a:lnTo>
                    <a:pt x="4431004" y="285394"/>
                  </a:lnTo>
                  <a:lnTo>
                    <a:pt x="4430979" y="268236"/>
                  </a:lnTo>
                  <a:lnTo>
                    <a:pt x="4429849" y="260883"/>
                  </a:lnTo>
                  <a:lnTo>
                    <a:pt x="4421924" y="223532"/>
                  </a:lnTo>
                  <a:lnTo>
                    <a:pt x="4406557" y="183654"/>
                  </a:lnTo>
                  <a:lnTo>
                    <a:pt x="4378350" y="153924"/>
                  </a:lnTo>
                  <a:lnTo>
                    <a:pt x="4350359" y="145465"/>
                  </a:lnTo>
                  <a:lnTo>
                    <a:pt x="4350359" y="285394"/>
                  </a:lnTo>
                  <a:lnTo>
                    <a:pt x="4349559" y="297815"/>
                  </a:lnTo>
                  <a:lnTo>
                    <a:pt x="4338802" y="334733"/>
                  </a:lnTo>
                  <a:lnTo>
                    <a:pt x="4302518" y="358787"/>
                  </a:lnTo>
                  <a:lnTo>
                    <a:pt x="4295724" y="358787"/>
                  </a:lnTo>
                  <a:lnTo>
                    <a:pt x="4293463" y="358216"/>
                  </a:lnTo>
                  <a:lnTo>
                    <a:pt x="4291203" y="358787"/>
                  </a:lnTo>
                  <a:lnTo>
                    <a:pt x="4288942" y="358216"/>
                  </a:lnTo>
                  <a:lnTo>
                    <a:pt x="4281005" y="357098"/>
                  </a:lnTo>
                  <a:lnTo>
                    <a:pt x="4276483" y="351434"/>
                  </a:lnTo>
                  <a:lnTo>
                    <a:pt x="4276560" y="340461"/>
                  </a:lnTo>
                  <a:lnTo>
                    <a:pt x="4276623" y="337858"/>
                  </a:lnTo>
                  <a:lnTo>
                    <a:pt x="4276547" y="310007"/>
                  </a:lnTo>
                  <a:lnTo>
                    <a:pt x="4276483" y="302768"/>
                  </a:lnTo>
                  <a:lnTo>
                    <a:pt x="4277601" y="302768"/>
                  </a:lnTo>
                  <a:lnTo>
                    <a:pt x="4277157" y="292061"/>
                  </a:lnTo>
                  <a:lnTo>
                    <a:pt x="4276839" y="283235"/>
                  </a:lnTo>
                  <a:lnTo>
                    <a:pt x="4276585" y="273481"/>
                  </a:lnTo>
                  <a:lnTo>
                    <a:pt x="4276483" y="263715"/>
                  </a:lnTo>
                  <a:lnTo>
                    <a:pt x="4275912" y="263144"/>
                  </a:lnTo>
                  <a:lnTo>
                    <a:pt x="4276001" y="260883"/>
                  </a:lnTo>
                  <a:lnTo>
                    <a:pt x="4277017" y="254558"/>
                  </a:lnTo>
                  <a:lnTo>
                    <a:pt x="4277957" y="247573"/>
                  </a:lnTo>
                  <a:lnTo>
                    <a:pt x="4279011" y="240588"/>
                  </a:lnTo>
                  <a:lnTo>
                    <a:pt x="4280446" y="233718"/>
                  </a:lnTo>
                  <a:lnTo>
                    <a:pt x="4281576" y="227495"/>
                  </a:lnTo>
                  <a:lnTo>
                    <a:pt x="4283265" y="226352"/>
                  </a:lnTo>
                  <a:lnTo>
                    <a:pt x="4289488" y="226352"/>
                  </a:lnTo>
                  <a:lnTo>
                    <a:pt x="4317225" y="224091"/>
                  </a:lnTo>
                  <a:lnTo>
                    <a:pt x="4324591" y="225793"/>
                  </a:lnTo>
                  <a:lnTo>
                    <a:pt x="4331373" y="228625"/>
                  </a:lnTo>
                  <a:lnTo>
                    <a:pt x="4336478" y="230327"/>
                  </a:lnTo>
                  <a:lnTo>
                    <a:pt x="4339869" y="233159"/>
                  </a:lnTo>
                  <a:lnTo>
                    <a:pt x="4340999" y="238239"/>
                  </a:lnTo>
                  <a:lnTo>
                    <a:pt x="4341558" y="239953"/>
                  </a:lnTo>
                  <a:lnTo>
                    <a:pt x="4350359" y="285394"/>
                  </a:lnTo>
                  <a:lnTo>
                    <a:pt x="4350359" y="145465"/>
                  </a:lnTo>
                  <a:lnTo>
                    <a:pt x="4302468" y="142697"/>
                  </a:lnTo>
                  <a:lnTo>
                    <a:pt x="4264672" y="142316"/>
                  </a:lnTo>
                  <a:lnTo>
                    <a:pt x="4251249" y="142608"/>
                  </a:lnTo>
                  <a:lnTo>
                    <a:pt x="4237990" y="143738"/>
                  </a:lnTo>
                  <a:lnTo>
                    <a:pt x="4234599" y="144310"/>
                  </a:lnTo>
                  <a:lnTo>
                    <a:pt x="4228376" y="144310"/>
                  </a:lnTo>
                  <a:lnTo>
                    <a:pt x="4225544" y="144868"/>
                  </a:lnTo>
                  <a:lnTo>
                    <a:pt x="4222724" y="145999"/>
                  </a:lnTo>
                  <a:lnTo>
                    <a:pt x="4216501" y="145999"/>
                  </a:lnTo>
                  <a:lnTo>
                    <a:pt x="4212526" y="146558"/>
                  </a:lnTo>
                  <a:lnTo>
                    <a:pt x="4208576" y="148259"/>
                  </a:lnTo>
                  <a:lnTo>
                    <a:pt x="4201782" y="151091"/>
                  </a:lnTo>
                  <a:lnTo>
                    <a:pt x="4195559" y="155613"/>
                  </a:lnTo>
                  <a:lnTo>
                    <a:pt x="4188764" y="170332"/>
                  </a:lnTo>
                  <a:lnTo>
                    <a:pt x="4186504" y="177685"/>
                  </a:lnTo>
                  <a:lnTo>
                    <a:pt x="4186504" y="185610"/>
                  </a:lnTo>
                  <a:lnTo>
                    <a:pt x="4185513" y="204292"/>
                  </a:lnTo>
                  <a:lnTo>
                    <a:pt x="4185221" y="213626"/>
                  </a:lnTo>
                  <a:lnTo>
                    <a:pt x="4185577" y="238239"/>
                  </a:lnTo>
                  <a:lnTo>
                    <a:pt x="4185996" y="251548"/>
                  </a:lnTo>
                  <a:lnTo>
                    <a:pt x="4186809" y="273481"/>
                  </a:lnTo>
                  <a:lnTo>
                    <a:pt x="4187063" y="280695"/>
                  </a:lnTo>
                  <a:lnTo>
                    <a:pt x="4187609" y="293001"/>
                  </a:lnTo>
                  <a:lnTo>
                    <a:pt x="4188129" y="303326"/>
                  </a:lnTo>
                  <a:lnTo>
                    <a:pt x="4188574" y="314591"/>
                  </a:lnTo>
                  <a:lnTo>
                    <a:pt x="4190454" y="411416"/>
                  </a:lnTo>
                  <a:lnTo>
                    <a:pt x="4192155" y="462915"/>
                  </a:lnTo>
                  <a:lnTo>
                    <a:pt x="4192714" y="462915"/>
                  </a:lnTo>
                  <a:lnTo>
                    <a:pt x="4192803" y="475132"/>
                  </a:lnTo>
                  <a:lnTo>
                    <a:pt x="4192892" y="502526"/>
                  </a:lnTo>
                  <a:lnTo>
                    <a:pt x="4192714" y="511581"/>
                  </a:lnTo>
                  <a:lnTo>
                    <a:pt x="4192155" y="518375"/>
                  </a:lnTo>
                  <a:lnTo>
                    <a:pt x="4193844" y="524611"/>
                  </a:lnTo>
                  <a:lnTo>
                    <a:pt x="4196689" y="530834"/>
                  </a:lnTo>
                  <a:lnTo>
                    <a:pt x="4199509" y="535355"/>
                  </a:lnTo>
                  <a:lnTo>
                    <a:pt x="4201210" y="540448"/>
                  </a:lnTo>
                  <a:lnTo>
                    <a:pt x="4206303" y="542709"/>
                  </a:lnTo>
                  <a:lnTo>
                    <a:pt x="4209161" y="544423"/>
                  </a:lnTo>
                  <a:lnTo>
                    <a:pt x="4212526" y="546671"/>
                  </a:lnTo>
                  <a:lnTo>
                    <a:pt x="4215358" y="547243"/>
                  </a:lnTo>
                  <a:lnTo>
                    <a:pt x="4218762" y="548373"/>
                  </a:lnTo>
                  <a:lnTo>
                    <a:pt x="4224985" y="548373"/>
                  </a:lnTo>
                  <a:lnTo>
                    <a:pt x="4227804" y="548944"/>
                  </a:lnTo>
                  <a:lnTo>
                    <a:pt x="4231208" y="548373"/>
                  </a:lnTo>
                  <a:lnTo>
                    <a:pt x="4234040" y="547243"/>
                  </a:lnTo>
                  <a:lnTo>
                    <a:pt x="4235170" y="546671"/>
                  </a:lnTo>
                  <a:lnTo>
                    <a:pt x="4236859" y="546112"/>
                  </a:lnTo>
                  <a:lnTo>
                    <a:pt x="4240835" y="546112"/>
                  </a:lnTo>
                  <a:lnTo>
                    <a:pt x="4243654" y="546671"/>
                  </a:lnTo>
                  <a:lnTo>
                    <a:pt x="4246486" y="546112"/>
                  </a:lnTo>
                  <a:lnTo>
                    <a:pt x="4270260" y="523468"/>
                  </a:lnTo>
                  <a:lnTo>
                    <a:pt x="4270819" y="520077"/>
                  </a:lnTo>
                  <a:lnTo>
                    <a:pt x="4271391" y="514413"/>
                  </a:lnTo>
                  <a:lnTo>
                    <a:pt x="4271950" y="508190"/>
                  </a:lnTo>
                  <a:lnTo>
                    <a:pt x="4272064" y="499364"/>
                  </a:lnTo>
                  <a:lnTo>
                    <a:pt x="4273651" y="451599"/>
                  </a:lnTo>
                  <a:lnTo>
                    <a:pt x="4273651" y="445947"/>
                  </a:lnTo>
                  <a:lnTo>
                    <a:pt x="4275340" y="440855"/>
                  </a:lnTo>
                  <a:lnTo>
                    <a:pt x="4278744" y="435749"/>
                  </a:lnTo>
                  <a:lnTo>
                    <a:pt x="4280446" y="434060"/>
                  </a:lnTo>
                  <a:lnTo>
                    <a:pt x="4282135" y="432930"/>
                  </a:lnTo>
                  <a:lnTo>
                    <a:pt x="4284967" y="432358"/>
                  </a:lnTo>
                  <a:lnTo>
                    <a:pt x="4289488" y="432358"/>
                  </a:lnTo>
                  <a:lnTo>
                    <a:pt x="4313352" y="429577"/>
                  </a:lnTo>
                  <a:lnTo>
                    <a:pt x="4354576" y="422744"/>
                  </a:lnTo>
                  <a:lnTo>
                    <a:pt x="4389755" y="405231"/>
                  </a:lnTo>
                  <a:lnTo>
                    <a:pt x="4400423" y="393865"/>
                  </a:lnTo>
                  <a:lnTo>
                    <a:pt x="4402112" y="392176"/>
                  </a:lnTo>
                  <a:lnTo>
                    <a:pt x="4403242" y="390474"/>
                  </a:lnTo>
                  <a:lnTo>
                    <a:pt x="4407624" y="385191"/>
                  </a:lnTo>
                  <a:lnTo>
                    <a:pt x="4411459" y="379514"/>
                  </a:lnTo>
                  <a:lnTo>
                    <a:pt x="4414863" y="373532"/>
                  </a:lnTo>
                  <a:lnTo>
                    <a:pt x="4417961" y="367271"/>
                  </a:lnTo>
                  <a:lnTo>
                    <a:pt x="4420971" y="360045"/>
                  </a:lnTo>
                  <a:lnTo>
                    <a:pt x="4421378" y="358787"/>
                  </a:lnTo>
                  <a:lnTo>
                    <a:pt x="4423397" y="352564"/>
                  </a:lnTo>
                  <a:lnTo>
                    <a:pt x="4425289" y="345389"/>
                  </a:lnTo>
                  <a:lnTo>
                    <a:pt x="4427017" y="337858"/>
                  </a:lnTo>
                  <a:lnTo>
                    <a:pt x="4429226" y="324599"/>
                  </a:lnTo>
                  <a:lnTo>
                    <a:pt x="4430700" y="311175"/>
                  </a:lnTo>
                  <a:lnTo>
                    <a:pt x="4431309" y="297815"/>
                  </a:lnTo>
                  <a:close/>
                </a:path>
                <a:path w="7197725" h="552450">
                  <a:moveTo>
                    <a:pt x="4663541" y="176555"/>
                  </a:moveTo>
                  <a:lnTo>
                    <a:pt x="4636948" y="147129"/>
                  </a:lnTo>
                  <a:lnTo>
                    <a:pt x="4571441" y="145097"/>
                  </a:lnTo>
                  <a:lnTo>
                    <a:pt x="4514151" y="144868"/>
                  </a:lnTo>
                  <a:lnTo>
                    <a:pt x="4472825" y="144297"/>
                  </a:lnTo>
                  <a:lnTo>
                    <a:pt x="4471695" y="144868"/>
                  </a:lnTo>
                  <a:lnTo>
                    <a:pt x="4464532" y="147548"/>
                  </a:lnTo>
                  <a:lnTo>
                    <a:pt x="4458538" y="151511"/>
                  </a:lnTo>
                  <a:lnTo>
                    <a:pt x="4454042" y="156959"/>
                  </a:lnTo>
                  <a:lnTo>
                    <a:pt x="4451337" y="164109"/>
                  </a:lnTo>
                  <a:lnTo>
                    <a:pt x="4450753" y="168071"/>
                  </a:lnTo>
                  <a:lnTo>
                    <a:pt x="4448492" y="175996"/>
                  </a:lnTo>
                  <a:lnTo>
                    <a:pt x="4447552" y="183629"/>
                  </a:lnTo>
                  <a:lnTo>
                    <a:pt x="4447298" y="191198"/>
                  </a:lnTo>
                  <a:lnTo>
                    <a:pt x="4447781" y="198678"/>
                  </a:lnTo>
                  <a:lnTo>
                    <a:pt x="4499432" y="220700"/>
                  </a:lnTo>
                  <a:lnTo>
                    <a:pt x="4504525" y="221272"/>
                  </a:lnTo>
                  <a:lnTo>
                    <a:pt x="4507916" y="222961"/>
                  </a:lnTo>
                  <a:lnTo>
                    <a:pt x="4513008" y="230327"/>
                  </a:lnTo>
                  <a:lnTo>
                    <a:pt x="4514710" y="234848"/>
                  </a:lnTo>
                  <a:lnTo>
                    <a:pt x="4515269" y="239369"/>
                  </a:lnTo>
                  <a:lnTo>
                    <a:pt x="4515269" y="247307"/>
                  </a:lnTo>
                  <a:lnTo>
                    <a:pt x="4515840" y="255219"/>
                  </a:lnTo>
                  <a:lnTo>
                    <a:pt x="4515840" y="263144"/>
                  </a:lnTo>
                  <a:lnTo>
                    <a:pt x="4517542" y="306730"/>
                  </a:lnTo>
                  <a:lnTo>
                    <a:pt x="4517872" y="323278"/>
                  </a:lnTo>
                  <a:lnTo>
                    <a:pt x="4518101" y="372935"/>
                  </a:lnTo>
                  <a:lnTo>
                    <a:pt x="4517542" y="372935"/>
                  </a:lnTo>
                  <a:lnTo>
                    <a:pt x="4517212" y="403910"/>
                  </a:lnTo>
                  <a:lnTo>
                    <a:pt x="4516971" y="481025"/>
                  </a:lnTo>
                  <a:lnTo>
                    <a:pt x="4517161" y="489419"/>
                  </a:lnTo>
                  <a:lnTo>
                    <a:pt x="4518672" y="513854"/>
                  </a:lnTo>
                  <a:lnTo>
                    <a:pt x="4519803" y="522338"/>
                  </a:lnTo>
                  <a:lnTo>
                    <a:pt x="4522635" y="529704"/>
                  </a:lnTo>
                  <a:lnTo>
                    <a:pt x="4528299" y="535927"/>
                  </a:lnTo>
                  <a:lnTo>
                    <a:pt x="4531690" y="540448"/>
                  </a:lnTo>
                  <a:lnTo>
                    <a:pt x="4536211" y="543852"/>
                  </a:lnTo>
                  <a:lnTo>
                    <a:pt x="4548098" y="543852"/>
                  </a:lnTo>
                  <a:lnTo>
                    <a:pt x="4553763" y="544398"/>
                  </a:lnTo>
                  <a:lnTo>
                    <a:pt x="4585665" y="512864"/>
                  </a:lnTo>
                  <a:lnTo>
                    <a:pt x="4588510" y="418299"/>
                  </a:lnTo>
                  <a:lnTo>
                    <a:pt x="4590542" y="276161"/>
                  </a:lnTo>
                  <a:lnTo>
                    <a:pt x="4591113" y="275031"/>
                  </a:lnTo>
                  <a:lnTo>
                    <a:pt x="4591672" y="265976"/>
                  </a:lnTo>
                  <a:lnTo>
                    <a:pt x="4592802" y="258622"/>
                  </a:lnTo>
                  <a:lnTo>
                    <a:pt x="4593933" y="245605"/>
                  </a:lnTo>
                  <a:lnTo>
                    <a:pt x="4595063" y="240512"/>
                  </a:lnTo>
                  <a:lnTo>
                    <a:pt x="4595634" y="234848"/>
                  </a:lnTo>
                  <a:lnTo>
                    <a:pt x="4596765" y="230327"/>
                  </a:lnTo>
                  <a:lnTo>
                    <a:pt x="4600168" y="224663"/>
                  </a:lnTo>
                  <a:lnTo>
                    <a:pt x="4602988" y="221830"/>
                  </a:lnTo>
                  <a:lnTo>
                    <a:pt x="4608080" y="221830"/>
                  </a:lnTo>
                  <a:lnTo>
                    <a:pt x="4613186" y="221272"/>
                  </a:lnTo>
                  <a:lnTo>
                    <a:pt x="4618837" y="221272"/>
                  </a:lnTo>
                  <a:lnTo>
                    <a:pt x="4623930" y="220700"/>
                  </a:lnTo>
                  <a:lnTo>
                    <a:pt x="4648263" y="217297"/>
                  </a:lnTo>
                  <a:lnTo>
                    <a:pt x="4650537" y="216738"/>
                  </a:lnTo>
                  <a:lnTo>
                    <a:pt x="4653356" y="215607"/>
                  </a:lnTo>
                  <a:lnTo>
                    <a:pt x="4655058" y="213347"/>
                  </a:lnTo>
                  <a:lnTo>
                    <a:pt x="4660150" y="208241"/>
                  </a:lnTo>
                  <a:lnTo>
                    <a:pt x="4663541" y="202031"/>
                  </a:lnTo>
                  <a:lnTo>
                    <a:pt x="4662983" y="194106"/>
                  </a:lnTo>
                  <a:lnTo>
                    <a:pt x="4662983" y="183908"/>
                  </a:lnTo>
                  <a:lnTo>
                    <a:pt x="4663541" y="176555"/>
                  </a:lnTo>
                  <a:close/>
                </a:path>
                <a:path w="7197725" h="552450">
                  <a:moveTo>
                    <a:pt x="4924984" y="507441"/>
                  </a:moveTo>
                  <a:lnTo>
                    <a:pt x="4915725" y="469430"/>
                  </a:lnTo>
                  <a:lnTo>
                    <a:pt x="4897818" y="462356"/>
                  </a:lnTo>
                  <a:lnTo>
                    <a:pt x="4868672" y="463270"/>
                  </a:lnTo>
                  <a:lnTo>
                    <a:pt x="4839525" y="464616"/>
                  </a:lnTo>
                  <a:lnTo>
                    <a:pt x="4839525" y="464045"/>
                  </a:lnTo>
                  <a:lnTo>
                    <a:pt x="4818024" y="464045"/>
                  </a:lnTo>
                  <a:lnTo>
                    <a:pt x="4812360" y="463486"/>
                  </a:lnTo>
                  <a:lnTo>
                    <a:pt x="4806708" y="463486"/>
                  </a:lnTo>
                  <a:lnTo>
                    <a:pt x="4801044" y="462915"/>
                  </a:lnTo>
                  <a:lnTo>
                    <a:pt x="4794262" y="461784"/>
                  </a:lnTo>
                  <a:lnTo>
                    <a:pt x="4788598" y="458393"/>
                  </a:lnTo>
                  <a:lnTo>
                    <a:pt x="4788027" y="450469"/>
                  </a:lnTo>
                  <a:lnTo>
                    <a:pt x="4787468" y="445947"/>
                  </a:lnTo>
                  <a:lnTo>
                    <a:pt x="4786338" y="440855"/>
                  </a:lnTo>
                  <a:lnTo>
                    <a:pt x="4786033" y="425792"/>
                  </a:lnTo>
                  <a:lnTo>
                    <a:pt x="4786046" y="415378"/>
                  </a:lnTo>
                  <a:lnTo>
                    <a:pt x="4786490" y="404964"/>
                  </a:lnTo>
                  <a:lnTo>
                    <a:pt x="4787468" y="394436"/>
                  </a:lnTo>
                  <a:lnTo>
                    <a:pt x="4787963" y="380009"/>
                  </a:lnTo>
                  <a:lnTo>
                    <a:pt x="4803305" y="357098"/>
                  </a:lnTo>
                  <a:lnTo>
                    <a:pt x="4809541" y="355955"/>
                  </a:lnTo>
                  <a:lnTo>
                    <a:pt x="4815751" y="355396"/>
                  </a:lnTo>
                  <a:lnTo>
                    <a:pt x="4829695" y="354469"/>
                  </a:lnTo>
                  <a:lnTo>
                    <a:pt x="4844059" y="353123"/>
                  </a:lnTo>
                  <a:lnTo>
                    <a:pt x="4846320" y="353123"/>
                  </a:lnTo>
                  <a:lnTo>
                    <a:pt x="4847450" y="352564"/>
                  </a:lnTo>
                  <a:lnTo>
                    <a:pt x="4852543" y="352564"/>
                  </a:lnTo>
                  <a:lnTo>
                    <a:pt x="4857635" y="351421"/>
                  </a:lnTo>
                  <a:lnTo>
                    <a:pt x="4868964" y="351421"/>
                  </a:lnTo>
                  <a:lnTo>
                    <a:pt x="4874615" y="349173"/>
                  </a:lnTo>
                  <a:lnTo>
                    <a:pt x="4886503" y="340118"/>
                  </a:lnTo>
                  <a:lnTo>
                    <a:pt x="4889906" y="333324"/>
                  </a:lnTo>
                  <a:lnTo>
                    <a:pt x="4889906" y="315785"/>
                  </a:lnTo>
                  <a:lnTo>
                    <a:pt x="4887633" y="307289"/>
                  </a:lnTo>
                  <a:lnTo>
                    <a:pt x="4887633" y="303314"/>
                  </a:lnTo>
                  <a:lnTo>
                    <a:pt x="4855845" y="281089"/>
                  </a:lnTo>
                  <a:lnTo>
                    <a:pt x="4838243" y="281178"/>
                  </a:lnTo>
                  <a:lnTo>
                    <a:pt x="4829340" y="280695"/>
                  </a:lnTo>
                  <a:lnTo>
                    <a:pt x="4816322" y="280695"/>
                  </a:lnTo>
                  <a:lnTo>
                    <a:pt x="4809541" y="281254"/>
                  </a:lnTo>
                  <a:lnTo>
                    <a:pt x="4799355" y="281254"/>
                  </a:lnTo>
                  <a:lnTo>
                    <a:pt x="4792002" y="278993"/>
                  </a:lnTo>
                  <a:lnTo>
                    <a:pt x="4789729" y="275031"/>
                  </a:lnTo>
                  <a:lnTo>
                    <a:pt x="4788598" y="269367"/>
                  </a:lnTo>
                  <a:lnTo>
                    <a:pt x="4788598" y="249567"/>
                  </a:lnTo>
                  <a:lnTo>
                    <a:pt x="4789157" y="242214"/>
                  </a:lnTo>
                  <a:lnTo>
                    <a:pt x="4789157" y="235978"/>
                  </a:lnTo>
                  <a:lnTo>
                    <a:pt x="4792548" y="232029"/>
                  </a:lnTo>
                  <a:lnTo>
                    <a:pt x="4798784" y="230886"/>
                  </a:lnTo>
                  <a:lnTo>
                    <a:pt x="4808410" y="228625"/>
                  </a:lnTo>
                  <a:lnTo>
                    <a:pt x="4812931" y="228066"/>
                  </a:lnTo>
                  <a:lnTo>
                    <a:pt x="4815751" y="227495"/>
                  </a:lnTo>
                  <a:lnTo>
                    <a:pt x="4818596" y="227495"/>
                  </a:lnTo>
                  <a:lnTo>
                    <a:pt x="4828222" y="225221"/>
                  </a:lnTo>
                  <a:lnTo>
                    <a:pt x="4859833" y="225437"/>
                  </a:lnTo>
                  <a:lnTo>
                    <a:pt x="4868151" y="224993"/>
                  </a:lnTo>
                  <a:lnTo>
                    <a:pt x="4876317" y="223532"/>
                  </a:lnTo>
                  <a:lnTo>
                    <a:pt x="4880838" y="223532"/>
                  </a:lnTo>
                  <a:lnTo>
                    <a:pt x="4886503" y="222961"/>
                  </a:lnTo>
                  <a:lnTo>
                    <a:pt x="4921377" y="190423"/>
                  </a:lnTo>
                  <a:lnTo>
                    <a:pt x="4921656" y="179387"/>
                  </a:lnTo>
                  <a:lnTo>
                    <a:pt x="4920767" y="168351"/>
                  </a:lnTo>
                  <a:lnTo>
                    <a:pt x="4895558" y="138645"/>
                  </a:lnTo>
                  <a:lnTo>
                    <a:pt x="4891036" y="136944"/>
                  </a:lnTo>
                  <a:lnTo>
                    <a:pt x="4871224" y="137083"/>
                  </a:lnTo>
                  <a:lnTo>
                    <a:pt x="4863579" y="137426"/>
                  </a:lnTo>
                  <a:lnTo>
                    <a:pt x="4855946" y="138074"/>
                  </a:lnTo>
                  <a:lnTo>
                    <a:pt x="4842789" y="138633"/>
                  </a:lnTo>
                  <a:lnTo>
                    <a:pt x="4829619" y="138709"/>
                  </a:lnTo>
                  <a:lnTo>
                    <a:pt x="4803305" y="138074"/>
                  </a:lnTo>
                  <a:lnTo>
                    <a:pt x="4784636" y="136740"/>
                  </a:lnTo>
                  <a:lnTo>
                    <a:pt x="4737100" y="134670"/>
                  </a:lnTo>
                  <a:lnTo>
                    <a:pt x="4702784" y="157670"/>
                  </a:lnTo>
                  <a:lnTo>
                    <a:pt x="4696345" y="177685"/>
                  </a:lnTo>
                  <a:lnTo>
                    <a:pt x="4696345" y="181660"/>
                  </a:lnTo>
                  <a:lnTo>
                    <a:pt x="4695520" y="188353"/>
                  </a:lnTo>
                  <a:lnTo>
                    <a:pt x="4694275" y="201307"/>
                  </a:lnTo>
                  <a:lnTo>
                    <a:pt x="4694085" y="207683"/>
                  </a:lnTo>
                  <a:lnTo>
                    <a:pt x="4694999" y="252387"/>
                  </a:lnTo>
                  <a:lnTo>
                    <a:pt x="4696345" y="297103"/>
                  </a:lnTo>
                  <a:lnTo>
                    <a:pt x="4696345" y="301637"/>
                  </a:lnTo>
                  <a:lnTo>
                    <a:pt x="4697476" y="328295"/>
                  </a:lnTo>
                  <a:lnTo>
                    <a:pt x="4697615" y="341820"/>
                  </a:lnTo>
                  <a:lnTo>
                    <a:pt x="4696917" y="355396"/>
                  </a:lnTo>
                  <a:lnTo>
                    <a:pt x="4696333" y="361848"/>
                  </a:lnTo>
                  <a:lnTo>
                    <a:pt x="4696041" y="374967"/>
                  </a:lnTo>
                  <a:lnTo>
                    <a:pt x="4692955" y="447636"/>
                  </a:lnTo>
                  <a:lnTo>
                    <a:pt x="4689792" y="505307"/>
                  </a:lnTo>
                  <a:lnTo>
                    <a:pt x="4690415" y="512864"/>
                  </a:lnTo>
                  <a:lnTo>
                    <a:pt x="4704842" y="537629"/>
                  </a:lnTo>
                  <a:lnTo>
                    <a:pt x="4709363" y="541020"/>
                  </a:lnTo>
                  <a:lnTo>
                    <a:pt x="4729467" y="541794"/>
                  </a:lnTo>
                  <a:lnTo>
                    <a:pt x="4747285" y="542150"/>
                  </a:lnTo>
                  <a:lnTo>
                    <a:pt x="4813643" y="540283"/>
                  </a:lnTo>
                  <a:lnTo>
                    <a:pt x="4826609" y="540613"/>
                  </a:lnTo>
                  <a:lnTo>
                    <a:pt x="4842726" y="540346"/>
                  </a:lnTo>
                  <a:lnTo>
                    <a:pt x="4871224" y="539305"/>
                  </a:lnTo>
                  <a:lnTo>
                    <a:pt x="4876317" y="539305"/>
                  </a:lnTo>
                  <a:lnTo>
                    <a:pt x="4880838" y="539889"/>
                  </a:lnTo>
                  <a:lnTo>
                    <a:pt x="4900650" y="539889"/>
                  </a:lnTo>
                  <a:lnTo>
                    <a:pt x="4921021" y="527431"/>
                  </a:lnTo>
                  <a:lnTo>
                    <a:pt x="4923282" y="522909"/>
                  </a:lnTo>
                  <a:lnTo>
                    <a:pt x="4924984" y="507441"/>
                  </a:lnTo>
                  <a:close/>
                </a:path>
                <a:path w="7197725" h="552450">
                  <a:moveTo>
                    <a:pt x="5179631" y="428967"/>
                  </a:moveTo>
                  <a:lnTo>
                    <a:pt x="5173942" y="378714"/>
                  </a:lnTo>
                  <a:lnTo>
                    <a:pt x="5151894" y="345211"/>
                  </a:lnTo>
                  <a:lnTo>
                    <a:pt x="5142268" y="337286"/>
                  </a:lnTo>
                  <a:lnTo>
                    <a:pt x="5133581" y="330187"/>
                  </a:lnTo>
                  <a:lnTo>
                    <a:pt x="5096065" y="306603"/>
                  </a:lnTo>
                  <a:lnTo>
                    <a:pt x="5061915" y="291439"/>
                  </a:lnTo>
                  <a:lnTo>
                    <a:pt x="5056822" y="288607"/>
                  </a:lnTo>
                  <a:lnTo>
                    <a:pt x="5035829" y="261734"/>
                  </a:lnTo>
                  <a:lnTo>
                    <a:pt x="5035308" y="254101"/>
                  </a:lnTo>
                  <a:lnTo>
                    <a:pt x="5064176" y="229768"/>
                  </a:lnTo>
                  <a:lnTo>
                    <a:pt x="5072113" y="230314"/>
                  </a:lnTo>
                  <a:lnTo>
                    <a:pt x="5086248" y="230314"/>
                  </a:lnTo>
                  <a:lnTo>
                    <a:pt x="5097577" y="234848"/>
                  </a:lnTo>
                  <a:lnTo>
                    <a:pt x="5102098" y="236550"/>
                  </a:lnTo>
                  <a:lnTo>
                    <a:pt x="5106632" y="238810"/>
                  </a:lnTo>
                  <a:lnTo>
                    <a:pt x="5111153" y="239941"/>
                  </a:lnTo>
                  <a:lnTo>
                    <a:pt x="5117935" y="241757"/>
                  </a:lnTo>
                  <a:lnTo>
                    <a:pt x="5124666" y="242557"/>
                  </a:lnTo>
                  <a:lnTo>
                    <a:pt x="5131282" y="241769"/>
                  </a:lnTo>
                  <a:lnTo>
                    <a:pt x="5137747" y="238810"/>
                  </a:lnTo>
                  <a:lnTo>
                    <a:pt x="5138318" y="238810"/>
                  </a:lnTo>
                  <a:lnTo>
                    <a:pt x="5138877" y="238252"/>
                  </a:lnTo>
                  <a:lnTo>
                    <a:pt x="5139448" y="238252"/>
                  </a:lnTo>
                  <a:lnTo>
                    <a:pt x="5145671" y="234848"/>
                  </a:lnTo>
                  <a:lnTo>
                    <a:pt x="5151336" y="230314"/>
                  </a:lnTo>
                  <a:lnTo>
                    <a:pt x="5151653" y="229768"/>
                  </a:lnTo>
                  <a:lnTo>
                    <a:pt x="5155298" y="223532"/>
                  </a:lnTo>
                  <a:lnTo>
                    <a:pt x="5157559" y="220129"/>
                  </a:lnTo>
                  <a:lnTo>
                    <a:pt x="5160950" y="212217"/>
                  </a:lnTo>
                  <a:lnTo>
                    <a:pt x="5162080" y="210515"/>
                  </a:lnTo>
                  <a:lnTo>
                    <a:pt x="5162651" y="208826"/>
                  </a:lnTo>
                  <a:lnTo>
                    <a:pt x="5162740" y="206552"/>
                  </a:lnTo>
                  <a:lnTo>
                    <a:pt x="5164340" y="196367"/>
                  </a:lnTo>
                  <a:lnTo>
                    <a:pt x="5160391" y="186182"/>
                  </a:lnTo>
                  <a:lnTo>
                    <a:pt x="5159819" y="184480"/>
                  </a:lnTo>
                  <a:lnTo>
                    <a:pt x="5159260" y="183349"/>
                  </a:lnTo>
                  <a:lnTo>
                    <a:pt x="5158689" y="181660"/>
                  </a:lnTo>
                  <a:lnTo>
                    <a:pt x="5158130" y="181089"/>
                  </a:lnTo>
                  <a:lnTo>
                    <a:pt x="5157559" y="179959"/>
                  </a:lnTo>
                  <a:lnTo>
                    <a:pt x="5150205" y="172593"/>
                  </a:lnTo>
                  <a:lnTo>
                    <a:pt x="5146802" y="170332"/>
                  </a:lnTo>
                  <a:lnTo>
                    <a:pt x="5140515" y="165696"/>
                  </a:lnTo>
                  <a:lnTo>
                    <a:pt x="5103279" y="145872"/>
                  </a:lnTo>
                  <a:lnTo>
                    <a:pt x="5072392" y="142176"/>
                  </a:lnTo>
                  <a:lnTo>
                    <a:pt x="5060086" y="142709"/>
                  </a:lnTo>
                  <a:lnTo>
                    <a:pt x="5021732" y="151091"/>
                  </a:lnTo>
                  <a:lnTo>
                    <a:pt x="5018341" y="153365"/>
                  </a:lnTo>
                  <a:lnTo>
                    <a:pt x="5011255" y="157822"/>
                  </a:lnTo>
                  <a:lnTo>
                    <a:pt x="5004473" y="162763"/>
                  </a:lnTo>
                  <a:lnTo>
                    <a:pt x="4998123" y="168236"/>
                  </a:lnTo>
                  <a:lnTo>
                    <a:pt x="4992306" y="174294"/>
                  </a:lnTo>
                  <a:lnTo>
                    <a:pt x="4987493" y="179222"/>
                  </a:lnTo>
                  <a:lnTo>
                    <a:pt x="4982616" y="183984"/>
                  </a:lnTo>
                  <a:lnTo>
                    <a:pt x="4978057" y="188861"/>
                  </a:lnTo>
                  <a:lnTo>
                    <a:pt x="4974196" y="194106"/>
                  </a:lnTo>
                  <a:lnTo>
                    <a:pt x="4970805" y="200901"/>
                  </a:lnTo>
                  <a:lnTo>
                    <a:pt x="4966284" y="206552"/>
                  </a:lnTo>
                  <a:lnTo>
                    <a:pt x="4952695" y="245592"/>
                  </a:lnTo>
                  <a:lnTo>
                    <a:pt x="4952771" y="261734"/>
                  </a:lnTo>
                  <a:lnTo>
                    <a:pt x="4960112" y="306793"/>
                  </a:lnTo>
                  <a:lnTo>
                    <a:pt x="4984381" y="340677"/>
                  </a:lnTo>
                  <a:lnTo>
                    <a:pt x="5004193" y="354266"/>
                  </a:lnTo>
                  <a:lnTo>
                    <a:pt x="5021732" y="365226"/>
                  </a:lnTo>
                  <a:lnTo>
                    <a:pt x="5057749" y="386524"/>
                  </a:lnTo>
                  <a:lnTo>
                    <a:pt x="5082286" y="397840"/>
                  </a:lnTo>
                  <a:lnTo>
                    <a:pt x="5090211" y="405765"/>
                  </a:lnTo>
                  <a:lnTo>
                    <a:pt x="5094173" y="410298"/>
                  </a:lnTo>
                  <a:lnTo>
                    <a:pt x="5097005" y="415950"/>
                  </a:lnTo>
                  <a:lnTo>
                    <a:pt x="5097005" y="422173"/>
                  </a:lnTo>
                  <a:lnTo>
                    <a:pt x="5096535" y="430784"/>
                  </a:lnTo>
                  <a:lnTo>
                    <a:pt x="5094960" y="438797"/>
                  </a:lnTo>
                  <a:lnTo>
                    <a:pt x="5091989" y="446290"/>
                  </a:lnTo>
                  <a:lnTo>
                    <a:pt x="5086248" y="454990"/>
                  </a:lnTo>
                  <a:lnTo>
                    <a:pt x="5085689" y="456120"/>
                  </a:lnTo>
                  <a:lnTo>
                    <a:pt x="5084559" y="456692"/>
                  </a:lnTo>
                  <a:lnTo>
                    <a:pt x="5077193" y="461225"/>
                  </a:lnTo>
                  <a:lnTo>
                    <a:pt x="5069840" y="463486"/>
                  </a:lnTo>
                  <a:lnTo>
                    <a:pt x="5061915" y="461784"/>
                  </a:lnTo>
                  <a:lnTo>
                    <a:pt x="5059096" y="461225"/>
                  </a:lnTo>
                  <a:lnTo>
                    <a:pt x="5055692" y="461225"/>
                  </a:lnTo>
                  <a:lnTo>
                    <a:pt x="5052860" y="460654"/>
                  </a:lnTo>
                  <a:lnTo>
                    <a:pt x="5046637" y="458965"/>
                  </a:lnTo>
                  <a:lnTo>
                    <a:pt x="5040414" y="457835"/>
                  </a:lnTo>
                  <a:lnTo>
                    <a:pt x="5034178" y="456120"/>
                  </a:lnTo>
                  <a:lnTo>
                    <a:pt x="5031918" y="454990"/>
                  </a:lnTo>
                  <a:lnTo>
                    <a:pt x="5031359" y="454431"/>
                  </a:lnTo>
                  <a:lnTo>
                    <a:pt x="5025415" y="450507"/>
                  </a:lnTo>
                  <a:lnTo>
                    <a:pt x="5019433" y="446290"/>
                  </a:lnTo>
                  <a:lnTo>
                    <a:pt x="5013655" y="441921"/>
                  </a:lnTo>
                  <a:lnTo>
                    <a:pt x="5008156" y="437438"/>
                  </a:lnTo>
                  <a:lnTo>
                    <a:pt x="5004765" y="434632"/>
                  </a:lnTo>
                  <a:lnTo>
                    <a:pt x="5000231" y="431787"/>
                  </a:lnTo>
                  <a:lnTo>
                    <a:pt x="4995697" y="431787"/>
                  </a:lnTo>
                  <a:lnTo>
                    <a:pt x="4991176" y="431228"/>
                  </a:lnTo>
                  <a:lnTo>
                    <a:pt x="4982692" y="431228"/>
                  </a:lnTo>
                  <a:lnTo>
                    <a:pt x="4956086" y="460082"/>
                  </a:lnTo>
                  <a:lnTo>
                    <a:pt x="4957216" y="467448"/>
                  </a:lnTo>
                  <a:lnTo>
                    <a:pt x="4957280" y="479501"/>
                  </a:lnTo>
                  <a:lnTo>
                    <a:pt x="4958562" y="488391"/>
                  </a:lnTo>
                  <a:lnTo>
                    <a:pt x="4961445" y="496862"/>
                  </a:lnTo>
                  <a:lnTo>
                    <a:pt x="4966259" y="504761"/>
                  </a:lnTo>
                  <a:lnTo>
                    <a:pt x="4966284" y="505358"/>
                  </a:lnTo>
                  <a:lnTo>
                    <a:pt x="4966843" y="505929"/>
                  </a:lnTo>
                  <a:lnTo>
                    <a:pt x="4966843" y="506488"/>
                  </a:lnTo>
                  <a:lnTo>
                    <a:pt x="4970145" y="511962"/>
                  </a:lnTo>
                  <a:lnTo>
                    <a:pt x="4974120" y="517105"/>
                  </a:lnTo>
                  <a:lnTo>
                    <a:pt x="4978857" y="521614"/>
                  </a:lnTo>
                  <a:lnTo>
                    <a:pt x="4984381" y="525170"/>
                  </a:lnTo>
                  <a:lnTo>
                    <a:pt x="4985512" y="525729"/>
                  </a:lnTo>
                  <a:lnTo>
                    <a:pt x="4986655" y="526872"/>
                  </a:lnTo>
                  <a:lnTo>
                    <a:pt x="4987772" y="527431"/>
                  </a:lnTo>
                  <a:lnTo>
                    <a:pt x="4991176" y="529704"/>
                  </a:lnTo>
                  <a:lnTo>
                    <a:pt x="4992878" y="530263"/>
                  </a:lnTo>
                  <a:lnTo>
                    <a:pt x="4999672" y="533095"/>
                  </a:lnTo>
                  <a:lnTo>
                    <a:pt x="5006454" y="534797"/>
                  </a:lnTo>
                  <a:lnTo>
                    <a:pt x="5013249" y="538187"/>
                  </a:lnTo>
                  <a:lnTo>
                    <a:pt x="5049850" y="550938"/>
                  </a:lnTo>
                  <a:lnTo>
                    <a:pt x="5059515" y="551980"/>
                  </a:lnTo>
                  <a:lnTo>
                    <a:pt x="5069383" y="551637"/>
                  </a:lnTo>
                  <a:lnTo>
                    <a:pt x="5110569" y="539064"/>
                  </a:lnTo>
                  <a:lnTo>
                    <a:pt x="5146738" y="511302"/>
                  </a:lnTo>
                  <a:lnTo>
                    <a:pt x="5156428" y="498005"/>
                  </a:lnTo>
                  <a:lnTo>
                    <a:pt x="5160950" y="491782"/>
                  </a:lnTo>
                  <a:lnTo>
                    <a:pt x="5164912" y="485546"/>
                  </a:lnTo>
                  <a:lnTo>
                    <a:pt x="5168316" y="478764"/>
                  </a:lnTo>
                  <a:lnTo>
                    <a:pt x="5173269" y="466763"/>
                  </a:lnTo>
                  <a:lnTo>
                    <a:pt x="5174246" y="463486"/>
                  </a:lnTo>
                  <a:lnTo>
                    <a:pt x="5176939" y="454494"/>
                  </a:lnTo>
                  <a:lnTo>
                    <a:pt x="5179136" y="441921"/>
                  </a:lnTo>
                  <a:lnTo>
                    <a:pt x="5179631" y="428967"/>
                  </a:lnTo>
                  <a:close/>
                </a:path>
                <a:path w="7197725" h="552450">
                  <a:moveTo>
                    <a:pt x="5570639" y="507441"/>
                  </a:moveTo>
                  <a:lnTo>
                    <a:pt x="5561393" y="469430"/>
                  </a:lnTo>
                  <a:lnTo>
                    <a:pt x="5543486" y="462356"/>
                  </a:lnTo>
                  <a:lnTo>
                    <a:pt x="5514340" y="463270"/>
                  </a:lnTo>
                  <a:lnTo>
                    <a:pt x="5485193" y="464616"/>
                  </a:lnTo>
                  <a:lnTo>
                    <a:pt x="5485193" y="464045"/>
                  </a:lnTo>
                  <a:lnTo>
                    <a:pt x="5463692" y="464045"/>
                  </a:lnTo>
                  <a:lnTo>
                    <a:pt x="5458028" y="463486"/>
                  </a:lnTo>
                  <a:lnTo>
                    <a:pt x="5452364" y="463486"/>
                  </a:lnTo>
                  <a:lnTo>
                    <a:pt x="5446712" y="462915"/>
                  </a:lnTo>
                  <a:lnTo>
                    <a:pt x="5439918" y="461784"/>
                  </a:lnTo>
                  <a:lnTo>
                    <a:pt x="5434266" y="458393"/>
                  </a:lnTo>
                  <a:lnTo>
                    <a:pt x="5433695" y="450469"/>
                  </a:lnTo>
                  <a:lnTo>
                    <a:pt x="5433136" y="445947"/>
                  </a:lnTo>
                  <a:lnTo>
                    <a:pt x="5432006" y="440855"/>
                  </a:lnTo>
                  <a:lnTo>
                    <a:pt x="5431701" y="425792"/>
                  </a:lnTo>
                  <a:lnTo>
                    <a:pt x="5431714" y="415378"/>
                  </a:lnTo>
                  <a:lnTo>
                    <a:pt x="5432158" y="404964"/>
                  </a:lnTo>
                  <a:lnTo>
                    <a:pt x="5433136" y="394436"/>
                  </a:lnTo>
                  <a:lnTo>
                    <a:pt x="5433631" y="380009"/>
                  </a:lnTo>
                  <a:lnTo>
                    <a:pt x="5448973" y="357098"/>
                  </a:lnTo>
                  <a:lnTo>
                    <a:pt x="5455209" y="355955"/>
                  </a:lnTo>
                  <a:lnTo>
                    <a:pt x="5461419" y="355396"/>
                  </a:lnTo>
                  <a:lnTo>
                    <a:pt x="5475363" y="354469"/>
                  </a:lnTo>
                  <a:lnTo>
                    <a:pt x="5489727" y="353123"/>
                  </a:lnTo>
                  <a:lnTo>
                    <a:pt x="5491988" y="353123"/>
                  </a:lnTo>
                  <a:lnTo>
                    <a:pt x="5493118" y="352564"/>
                  </a:lnTo>
                  <a:lnTo>
                    <a:pt x="5498211" y="352564"/>
                  </a:lnTo>
                  <a:lnTo>
                    <a:pt x="5503303" y="351421"/>
                  </a:lnTo>
                  <a:lnTo>
                    <a:pt x="5514632" y="351421"/>
                  </a:lnTo>
                  <a:lnTo>
                    <a:pt x="5520283" y="349173"/>
                  </a:lnTo>
                  <a:lnTo>
                    <a:pt x="5532171" y="340118"/>
                  </a:lnTo>
                  <a:lnTo>
                    <a:pt x="5535574" y="333324"/>
                  </a:lnTo>
                  <a:lnTo>
                    <a:pt x="5535574" y="315785"/>
                  </a:lnTo>
                  <a:lnTo>
                    <a:pt x="5533301" y="307289"/>
                  </a:lnTo>
                  <a:lnTo>
                    <a:pt x="5533301" y="303314"/>
                  </a:lnTo>
                  <a:lnTo>
                    <a:pt x="5501500" y="281089"/>
                  </a:lnTo>
                  <a:lnTo>
                    <a:pt x="5483911" y="281178"/>
                  </a:lnTo>
                  <a:lnTo>
                    <a:pt x="5475008" y="280695"/>
                  </a:lnTo>
                  <a:lnTo>
                    <a:pt x="5461990" y="280695"/>
                  </a:lnTo>
                  <a:lnTo>
                    <a:pt x="5455209" y="281254"/>
                  </a:lnTo>
                  <a:lnTo>
                    <a:pt x="5445010" y="281254"/>
                  </a:lnTo>
                  <a:lnTo>
                    <a:pt x="5437657" y="278993"/>
                  </a:lnTo>
                  <a:lnTo>
                    <a:pt x="5435397" y="275031"/>
                  </a:lnTo>
                  <a:lnTo>
                    <a:pt x="5434266" y="269367"/>
                  </a:lnTo>
                  <a:lnTo>
                    <a:pt x="5434266" y="249567"/>
                  </a:lnTo>
                  <a:lnTo>
                    <a:pt x="5434825" y="242214"/>
                  </a:lnTo>
                  <a:lnTo>
                    <a:pt x="5434825" y="235978"/>
                  </a:lnTo>
                  <a:lnTo>
                    <a:pt x="5438216" y="232029"/>
                  </a:lnTo>
                  <a:lnTo>
                    <a:pt x="5444452" y="230886"/>
                  </a:lnTo>
                  <a:lnTo>
                    <a:pt x="5454078" y="228625"/>
                  </a:lnTo>
                  <a:lnTo>
                    <a:pt x="5458599" y="228066"/>
                  </a:lnTo>
                  <a:lnTo>
                    <a:pt x="5461419" y="227495"/>
                  </a:lnTo>
                  <a:lnTo>
                    <a:pt x="5464251" y="227495"/>
                  </a:lnTo>
                  <a:lnTo>
                    <a:pt x="5473878" y="225221"/>
                  </a:lnTo>
                  <a:lnTo>
                    <a:pt x="5505501" y="225437"/>
                  </a:lnTo>
                  <a:lnTo>
                    <a:pt x="5513819" y="224993"/>
                  </a:lnTo>
                  <a:lnTo>
                    <a:pt x="5521972" y="223532"/>
                  </a:lnTo>
                  <a:lnTo>
                    <a:pt x="5526506" y="223532"/>
                  </a:lnTo>
                  <a:lnTo>
                    <a:pt x="5532171" y="222961"/>
                  </a:lnTo>
                  <a:lnTo>
                    <a:pt x="5567045" y="190423"/>
                  </a:lnTo>
                  <a:lnTo>
                    <a:pt x="5567324" y="179387"/>
                  </a:lnTo>
                  <a:lnTo>
                    <a:pt x="5566435" y="168351"/>
                  </a:lnTo>
                  <a:lnTo>
                    <a:pt x="5541226" y="138645"/>
                  </a:lnTo>
                  <a:lnTo>
                    <a:pt x="5536704" y="136944"/>
                  </a:lnTo>
                  <a:lnTo>
                    <a:pt x="5516892" y="137083"/>
                  </a:lnTo>
                  <a:lnTo>
                    <a:pt x="5509247" y="137426"/>
                  </a:lnTo>
                  <a:lnTo>
                    <a:pt x="5501614" y="138074"/>
                  </a:lnTo>
                  <a:lnTo>
                    <a:pt x="5488457" y="138633"/>
                  </a:lnTo>
                  <a:lnTo>
                    <a:pt x="5475287" y="138709"/>
                  </a:lnTo>
                  <a:lnTo>
                    <a:pt x="5448973" y="138074"/>
                  </a:lnTo>
                  <a:lnTo>
                    <a:pt x="5430304" y="136740"/>
                  </a:lnTo>
                  <a:lnTo>
                    <a:pt x="5382768" y="134670"/>
                  </a:lnTo>
                  <a:lnTo>
                    <a:pt x="5348452" y="157670"/>
                  </a:lnTo>
                  <a:lnTo>
                    <a:pt x="5342013" y="177685"/>
                  </a:lnTo>
                  <a:lnTo>
                    <a:pt x="5342013" y="181660"/>
                  </a:lnTo>
                  <a:lnTo>
                    <a:pt x="5341188" y="188353"/>
                  </a:lnTo>
                  <a:lnTo>
                    <a:pt x="5339943" y="201307"/>
                  </a:lnTo>
                  <a:lnTo>
                    <a:pt x="5339753" y="207683"/>
                  </a:lnTo>
                  <a:lnTo>
                    <a:pt x="5340667" y="252387"/>
                  </a:lnTo>
                  <a:lnTo>
                    <a:pt x="5342013" y="297103"/>
                  </a:lnTo>
                  <a:lnTo>
                    <a:pt x="5342013" y="301637"/>
                  </a:lnTo>
                  <a:lnTo>
                    <a:pt x="5343144" y="328295"/>
                  </a:lnTo>
                  <a:lnTo>
                    <a:pt x="5343283" y="341820"/>
                  </a:lnTo>
                  <a:lnTo>
                    <a:pt x="5342585" y="355396"/>
                  </a:lnTo>
                  <a:lnTo>
                    <a:pt x="5342001" y="361848"/>
                  </a:lnTo>
                  <a:lnTo>
                    <a:pt x="5341709" y="374967"/>
                  </a:lnTo>
                  <a:lnTo>
                    <a:pt x="5338623" y="447636"/>
                  </a:lnTo>
                  <a:lnTo>
                    <a:pt x="5335460" y="505307"/>
                  </a:lnTo>
                  <a:lnTo>
                    <a:pt x="5336070" y="512864"/>
                  </a:lnTo>
                  <a:lnTo>
                    <a:pt x="5350510" y="537629"/>
                  </a:lnTo>
                  <a:lnTo>
                    <a:pt x="5355031" y="541020"/>
                  </a:lnTo>
                  <a:lnTo>
                    <a:pt x="5375122" y="541794"/>
                  </a:lnTo>
                  <a:lnTo>
                    <a:pt x="5392953" y="542150"/>
                  </a:lnTo>
                  <a:lnTo>
                    <a:pt x="5459311" y="540283"/>
                  </a:lnTo>
                  <a:lnTo>
                    <a:pt x="5472277" y="540613"/>
                  </a:lnTo>
                  <a:lnTo>
                    <a:pt x="5488394" y="540346"/>
                  </a:lnTo>
                  <a:lnTo>
                    <a:pt x="5516892" y="539305"/>
                  </a:lnTo>
                  <a:lnTo>
                    <a:pt x="5521972" y="539305"/>
                  </a:lnTo>
                  <a:lnTo>
                    <a:pt x="5526506" y="539889"/>
                  </a:lnTo>
                  <a:lnTo>
                    <a:pt x="5546306" y="539889"/>
                  </a:lnTo>
                  <a:lnTo>
                    <a:pt x="5566689" y="527431"/>
                  </a:lnTo>
                  <a:lnTo>
                    <a:pt x="5568950" y="522909"/>
                  </a:lnTo>
                  <a:lnTo>
                    <a:pt x="5570639" y="507441"/>
                  </a:lnTo>
                  <a:close/>
                </a:path>
                <a:path w="7197725" h="552450">
                  <a:moveTo>
                    <a:pt x="5876798" y="495173"/>
                  </a:moveTo>
                  <a:lnTo>
                    <a:pt x="5876226" y="488378"/>
                  </a:lnTo>
                  <a:lnTo>
                    <a:pt x="5876226" y="481025"/>
                  </a:lnTo>
                  <a:lnTo>
                    <a:pt x="5874537" y="409155"/>
                  </a:lnTo>
                  <a:lnTo>
                    <a:pt x="5873953" y="403491"/>
                  </a:lnTo>
                  <a:lnTo>
                    <a:pt x="5873953" y="392747"/>
                  </a:lnTo>
                  <a:lnTo>
                    <a:pt x="5872327" y="363816"/>
                  </a:lnTo>
                  <a:lnTo>
                    <a:pt x="5870384" y="319074"/>
                  </a:lnTo>
                  <a:lnTo>
                    <a:pt x="5868873" y="272199"/>
                  </a:lnTo>
                  <a:lnTo>
                    <a:pt x="5867743" y="263715"/>
                  </a:lnTo>
                  <a:lnTo>
                    <a:pt x="5866612" y="168071"/>
                  </a:lnTo>
                  <a:lnTo>
                    <a:pt x="5839434" y="137579"/>
                  </a:lnTo>
                  <a:lnTo>
                    <a:pt x="5822467" y="136385"/>
                  </a:lnTo>
                  <a:lnTo>
                    <a:pt x="5821324" y="136944"/>
                  </a:lnTo>
                  <a:lnTo>
                    <a:pt x="5818505" y="136944"/>
                  </a:lnTo>
                  <a:lnTo>
                    <a:pt x="5791911" y="169773"/>
                  </a:lnTo>
                  <a:lnTo>
                    <a:pt x="5790781" y="180530"/>
                  </a:lnTo>
                  <a:lnTo>
                    <a:pt x="5790781" y="186182"/>
                  </a:lnTo>
                  <a:lnTo>
                    <a:pt x="5795861" y="326529"/>
                  </a:lnTo>
                  <a:lnTo>
                    <a:pt x="5796432" y="330492"/>
                  </a:lnTo>
                  <a:lnTo>
                    <a:pt x="5795302" y="335026"/>
                  </a:lnTo>
                  <a:lnTo>
                    <a:pt x="5793041" y="338416"/>
                  </a:lnTo>
                  <a:lnTo>
                    <a:pt x="5791339" y="341807"/>
                  </a:lnTo>
                  <a:lnTo>
                    <a:pt x="5789066" y="342938"/>
                  </a:lnTo>
                  <a:lnTo>
                    <a:pt x="5783986" y="341249"/>
                  </a:lnTo>
                  <a:lnTo>
                    <a:pt x="5782284" y="339547"/>
                  </a:lnTo>
                  <a:lnTo>
                    <a:pt x="5773788" y="324840"/>
                  </a:lnTo>
                  <a:lnTo>
                    <a:pt x="5770397" y="318046"/>
                  </a:lnTo>
                  <a:lnTo>
                    <a:pt x="5759437" y="297103"/>
                  </a:lnTo>
                  <a:lnTo>
                    <a:pt x="5748896" y="276161"/>
                  </a:lnTo>
                  <a:lnTo>
                    <a:pt x="5745505" y="269938"/>
                  </a:lnTo>
                  <a:lnTo>
                    <a:pt x="5726823" y="232587"/>
                  </a:lnTo>
                  <a:lnTo>
                    <a:pt x="5715127" y="207924"/>
                  </a:lnTo>
                  <a:lnTo>
                    <a:pt x="5691162" y="161848"/>
                  </a:lnTo>
                  <a:lnTo>
                    <a:pt x="5687771" y="154482"/>
                  </a:lnTo>
                  <a:lnTo>
                    <a:pt x="5651538" y="138518"/>
                  </a:lnTo>
                  <a:lnTo>
                    <a:pt x="5643067" y="137515"/>
                  </a:lnTo>
                  <a:lnTo>
                    <a:pt x="5640235" y="137515"/>
                  </a:lnTo>
                  <a:lnTo>
                    <a:pt x="5639105" y="138074"/>
                  </a:lnTo>
                  <a:lnTo>
                    <a:pt x="5630608" y="139204"/>
                  </a:lnTo>
                  <a:lnTo>
                    <a:pt x="5624957" y="144310"/>
                  </a:lnTo>
                  <a:lnTo>
                    <a:pt x="5620994" y="152222"/>
                  </a:lnTo>
                  <a:lnTo>
                    <a:pt x="5615343" y="166370"/>
                  </a:lnTo>
                  <a:lnTo>
                    <a:pt x="5614200" y="181660"/>
                  </a:lnTo>
                  <a:lnTo>
                    <a:pt x="5613070" y="189572"/>
                  </a:lnTo>
                  <a:lnTo>
                    <a:pt x="5611939" y="204863"/>
                  </a:lnTo>
                  <a:lnTo>
                    <a:pt x="5610809" y="212217"/>
                  </a:lnTo>
                  <a:lnTo>
                    <a:pt x="5611939" y="319176"/>
                  </a:lnTo>
                  <a:lnTo>
                    <a:pt x="5611939" y="419341"/>
                  </a:lnTo>
                  <a:lnTo>
                    <a:pt x="5612511" y="423303"/>
                  </a:lnTo>
                  <a:lnTo>
                    <a:pt x="5612511" y="427266"/>
                  </a:lnTo>
                  <a:lnTo>
                    <a:pt x="5613641" y="443674"/>
                  </a:lnTo>
                  <a:lnTo>
                    <a:pt x="5613641" y="452170"/>
                  </a:lnTo>
                  <a:lnTo>
                    <a:pt x="5615343" y="516115"/>
                  </a:lnTo>
                  <a:lnTo>
                    <a:pt x="5646458" y="538124"/>
                  </a:lnTo>
                  <a:lnTo>
                    <a:pt x="5653252" y="538327"/>
                  </a:lnTo>
                  <a:lnTo>
                    <a:pt x="5660034" y="537629"/>
                  </a:lnTo>
                  <a:lnTo>
                    <a:pt x="5666270" y="535927"/>
                  </a:lnTo>
                  <a:lnTo>
                    <a:pt x="5680976" y="533095"/>
                  </a:lnTo>
                  <a:lnTo>
                    <a:pt x="5682691" y="531393"/>
                  </a:lnTo>
                  <a:lnTo>
                    <a:pt x="5687212" y="522897"/>
                  </a:lnTo>
                  <a:lnTo>
                    <a:pt x="5689473" y="516115"/>
                  </a:lnTo>
                  <a:lnTo>
                    <a:pt x="5689473" y="509320"/>
                  </a:lnTo>
                  <a:lnTo>
                    <a:pt x="5689473" y="439724"/>
                  </a:lnTo>
                  <a:lnTo>
                    <a:pt x="5688342" y="439724"/>
                  </a:lnTo>
                  <a:lnTo>
                    <a:pt x="5687771" y="366141"/>
                  </a:lnTo>
                  <a:lnTo>
                    <a:pt x="5688342" y="363880"/>
                  </a:lnTo>
                  <a:lnTo>
                    <a:pt x="5688901" y="360489"/>
                  </a:lnTo>
                  <a:lnTo>
                    <a:pt x="5690603" y="359346"/>
                  </a:lnTo>
                  <a:lnTo>
                    <a:pt x="5693994" y="358787"/>
                  </a:lnTo>
                  <a:lnTo>
                    <a:pt x="5697398" y="358787"/>
                  </a:lnTo>
                  <a:lnTo>
                    <a:pt x="5699658" y="360489"/>
                  </a:lnTo>
                  <a:lnTo>
                    <a:pt x="5701360" y="363321"/>
                  </a:lnTo>
                  <a:lnTo>
                    <a:pt x="5757100" y="449148"/>
                  </a:lnTo>
                  <a:lnTo>
                    <a:pt x="5779452" y="485559"/>
                  </a:lnTo>
                  <a:lnTo>
                    <a:pt x="5805487" y="517817"/>
                  </a:lnTo>
                  <a:lnTo>
                    <a:pt x="5810008" y="522338"/>
                  </a:lnTo>
                  <a:lnTo>
                    <a:pt x="5817933" y="531393"/>
                  </a:lnTo>
                  <a:lnTo>
                    <a:pt x="5821896" y="533654"/>
                  </a:lnTo>
                  <a:lnTo>
                    <a:pt x="5826430" y="535355"/>
                  </a:lnTo>
                  <a:lnTo>
                    <a:pt x="5836602" y="537730"/>
                  </a:lnTo>
                  <a:lnTo>
                    <a:pt x="5846724" y="538607"/>
                  </a:lnTo>
                  <a:lnTo>
                    <a:pt x="5856744" y="537591"/>
                  </a:lnTo>
                  <a:lnTo>
                    <a:pt x="5866612" y="534225"/>
                  </a:lnTo>
                  <a:lnTo>
                    <a:pt x="5869432" y="532523"/>
                  </a:lnTo>
                  <a:lnTo>
                    <a:pt x="5871692" y="531393"/>
                  </a:lnTo>
                  <a:lnTo>
                    <a:pt x="5876798" y="501967"/>
                  </a:lnTo>
                  <a:lnTo>
                    <a:pt x="5876798" y="495173"/>
                  </a:lnTo>
                  <a:close/>
                </a:path>
                <a:path w="7197725" h="552450">
                  <a:moveTo>
                    <a:pt x="6201105" y="493826"/>
                  </a:moveTo>
                  <a:lnTo>
                    <a:pt x="6180086" y="462356"/>
                  </a:lnTo>
                  <a:lnTo>
                    <a:pt x="6176696" y="461784"/>
                  </a:lnTo>
                  <a:lnTo>
                    <a:pt x="6163678" y="461784"/>
                  </a:lnTo>
                  <a:lnTo>
                    <a:pt x="6131433" y="459384"/>
                  </a:lnTo>
                  <a:lnTo>
                    <a:pt x="6122708" y="458901"/>
                  </a:lnTo>
                  <a:lnTo>
                    <a:pt x="6113881" y="458965"/>
                  </a:lnTo>
                  <a:lnTo>
                    <a:pt x="6105957" y="459524"/>
                  </a:lnTo>
                  <a:lnTo>
                    <a:pt x="6100292" y="453872"/>
                  </a:lnTo>
                  <a:lnTo>
                    <a:pt x="6099162" y="446506"/>
                  </a:lnTo>
                  <a:lnTo>
                    <a:pt x="6098921" y="407835"/>
                  </a:lnTo>
                  <a:lnTo>
                    <a:pt x="6099162" y="396709"/>
                  </a:lnTo>
                  <a:lnTo>
                    <a:pt x="6098794" y="369633"/>
                  </a:lnTo>
                  <a:lnTo>
                    <a:pt x="6095771" y="288048"/>
                  </a:lnTo>
                  <a:lnTo>
                    <a:pt x="6095200" y="287477"/>
                  </a:lnTo>
                  <a:lnTo>
                    <a:pt x="6095200" y="286346"/>
                  </a:lnTo>
                  <a:lnTo>
                    <a:pt x="6092380" y="233159"/>
                  </a:lnTo>
                  <a:lnTo>
                    <a:pt x="6092304" y="218719"/>
                  </a:lnTo>
                  <a:lnTo>
                    <a:pt x="6091809" y="202590"/>
                  </a:lnTo>
                  <a:lnTo>
                    <a:pt x="6091809" y="196938"/>
                  </a:lnTo>
                  <a:lnTo>
                    <a:pt x="6091250" y="194665"/>
                  </a:lnTo>
                  <a:lnTo>
                    <a:pt x="6087656" y="174536"/>
                  </a:lnTo>
                  <a:lnTo>
                    <a:pt x="6085014" y="162420"/>
                  </a:lnTo>
                  <a:lnTo>
                    <a:pt x="6081623" y="152222"/>
                  </a:lnTo>
                  <a:lnTo>
                    <a:pt x="6081052" y="149961"/>
                  </a:lnTo>
                  <a:lnTo>
                    <a:pt x="6079363" y="147688"/>
                  </a:lnTo>
                  <a:lnTo>
                    <a:pt x="6072568" y="143167"/>
                  </a:lnTo>
                  <a:lnTo>
                    <a:pt x="6067476" y="140347"/>
                  </a:lnTo>
                  <a:lnTo>
                    <a:pt x="6061240" y="142036"/>
                  </a:lnTo>
                  <a:lnTo>
                    <a:pt x="6056160" y="142036"/>
                  </a:lnTo>
                  <a:lnTo>
                    <a:pt x="6022619" y="174117"/>
                  </a:lnTo>
                  <a:lnTo>
                    <a:pt x="6019698" y="190017"/>
                  </a:lnTo>
                  <a:lnTo>
                    <a:pt x="6017679" y="200888"/>
                  </a:lnTo>
                  <a:lnTo>
                    <a:pt x="6017920" y="303657"/>
                  </a:lnTo>
                  <a:lnTo>
                    <a:pt x="6019038" y="400050"/>
                  </a:lnTo>
                  <a:lnTo>
                    <a:pt x="6020295" y="463765"/>
                  </a:lnTo>
                  <a:lnTo>
                    <a:pt x="6021629" y="505929"/>
                  </a:lnTo>
                  <a:lnTo>
                    <a:pt x="6045403" y="538746"/>
                  </a:lnTo>
                  <a:lnTo>
                    <a:pt x="6048794" y="538746"/>
                  </a:lnTo>
                  <a:lnTo>
                    <a:pt x="6155182" y="535025"/>
                  </a:lnTo>
                  <a:lnTo>
                    <a:pt x="6178397" y="534784"/>
                  </a:lnTo>
                  <a:lnTo>
                    <a:pt x="6201054" y="502907"/>
                  </a:lnTo>
                  <a:lnTo>
                    <a:pt x="6201105" y="493826"/>
                  </a:lnTo>
                  <a:close/>
                </a:path>
                <a:path w="7197725" h="552450">
                  <a:moveTo>
                    <a:pt x="6318720" y="281825"/>
                  </a:moveTo>
                  <a:lnTo>
                    <a:pt x="6317589" y="240512"/>
                  </a:lnTo>
                  <a:lnTo>
                    <a:pt x="6317081" y="230403"/>
                  </a:lnTo>
                  <a:lnTo>
                    <a:pt x="6315329" y="204851"/>
                  </a:lnTo>
                  <a:lnTo>
                    <a:pt x="6315570" y="175412"/>
                  </a:lnTo>
                  <a:lnTo>
                    <a:pt x="6315329" y="166941"/>
                  </a:lnTo>
                  <a:lnTo>
                    <a:pt x="6315329" y="159575"/>
                  </a:lnTo>
                  <a:lnTo>
                    <a:pt x="6313055" y="152222"/>
                  </a:lnTo>
                  <a:lnTo>
                    <a:pt x="6306832" y="141478"/>
                  </a:lnTo>
                  <a:lnTo>
                    <a:pt x="6303442" y="139217"/>
                  </a:lnTo>
                  <a:lnTo>
                    <a:pt x="6299492" y="139217"/>
                  </a:lnTo>
                  <a:lnTo>
                    <a:pt x="6265532" y="138087"/>
                  </a:lnTo>
                  <a:lnTo>
                    <a:pt x="6260427" y="138087"/>
                  </a:lnTo>
                  <a:lnTo>
                    <a:pt x="6256477" y="140335"/>
                  </a:lnTo>
                  <a:lnTo>
                    <a:pt x="6254216" y="144297"/>
                  </a:lnTo>
                  <a:lnTo>
                    <a:pt x="6249682" y="151104"/>
                  </a:lnTo>
                  <a:lnTo>
                    <a:pt x="6245720" y="157886"/>
                  </a:lnTo>
                  <a:lnTo>
                    <a:pt x="6243459" y="173736"/>
                  </a:lnTo>
                  <a:lnTo>
                    <a:pt x="6242888" y="181089"/>
                  </a:lnTo>
                  <a:lnTo>
                    <a:pt x="6242888" y="189014"/>
                  </a:lnTo>
                  <a:lnTo>
                    <a:pt x="6242024" y="209397"/>
                  </a:lnTo>
                  <a:lnTo>
                    <a:pt x="6241897" y="229831"/>
                  </a:lnTo>
                  <a:lnTo>
                    <a:pt x="6242418" y="250367"/>
                  </a:lnTo>
                  <a:lnTo>
                    <a:pt x="6243459" y="271068"/>
                  </a:lnTo>
                  <a:lnTo>
                    <a:pt x="6244196" y="282536"/>
                  </a:lnTo>
                  <a:lnTo>
                    <a:pt x="6244729" y="293992"/>
                  </a:lnTo>
                  <a:lnTo>
                    <a:pt x="6245047" y="305447"/>
                  </a:lnTo>
                  <a:lnTo>
                    <a:pt x="6245149" y="414248"/>
                  </a:lnTo>
                  <a:lnTo>
                    <a:pt x="6244590" y="442544"/>
                  </a:lnTo>
                  <a:lnTo>
                    <a:pt x="6242329" y="500837"/>
                  </a:lnTo>
                  <a:lnTo>
                    <a:pt x="6242329" y="509320"/>
                  </a:lnTo>
                  <a:lnTo>
                    <a:pt x="6242888" y="517245"/>
                  </a:lnTo>
                  <a:lnTo>
                    <a:pt x="6246850" y="524611"/>
                  </a:lnTo>
                  <a:lnTo>
                    <a:pt x="6248539" y="528561"/>
                  </a:lnTo>
                  <a:lnTo>
                    <a:pt x="6251384" y="532523"/>
                  </a:lnTo>
                  <a:lnTo>
                    <a:pt x="6259868" y="541007"/>
                  </a:lnTo>
                  <a:lnTo>
                    <a:pt x="6267793" y="542150"/>
                  </a:lnTo>
                  <a:lnTo>
                    <a:pt x="6275146" y="542150"/>
                  </a:lnTo>
                  <a:lnTo>
                    <a:pt x="6278550" y="542721"/>
                  </a:lnTo>
                  <a:lnTo>
                    <a:pt x="6282499" y="542150"/>
                  </a:lnTo>
                  <a:lnTo>
                    <a:pt x="6293828" y="542150"/>
                  </a:lnTo>
                  <a:lnTo>
                    <a:pt x="6300038" y="539318"/>
                  </a:lnTo>
                  <a:lnTo>
                    <a:pt x="6304572" y="532523"/>
                  </a:lnTo>
                  <a:lnTo>
                    <a:pt x="6306274" y="529691"/>
                  </a:lnTo>
                  <a:lnTo>
                    <a:pt x="6307963" y="527431"/>
                  </a:lnTo>
                  <a:lnTo>
                    <a:pt x="6309093" y="524611"/>
                  </a:lnTo>
                  <a:lnTo>
                    <a:pt x="6310795" y="521779"/>
                  </a:lnTo>
                  <a:lnTo>
                    <a:pt x="6311925" y="518375"/>
                  </a:lnTo>
                  <a:lnTo>
                    <a:pt x="6311925" y="515543"/>
                  </a:lnTo>
                  <a:lnTo>
                    <a:pt x="6313055" y="510463"/>
                  </a:lnTo>
                  <a:lnTo>
                    <a:pt x="6313055" y="504799"/>
                  </a:lnTo>
                  <a:lnTo>
                    <a:pt x="6313627" y="499706"/>
                  </a:lnTo>
                  <a:lnTo>
                    <a:pt x="6315329" y="466318"/>
                  </a:lnTo>
                  <a:lnTo>
                    <a:pt x="6318720" y="364439"/>
                  </a:lnTo>
                  <a:lnTo>
                    <a:pt x="6318720" y="281825"/>
                  </a:lnTo>
                  <a:close/>
                </a:path>
                <a:path w="7197725" h="552450">
                  <a:moveTo>
                    <a:pt x="6618567" y="428396"/>
                  </a:moveTo>
                  <a:lnTo>
                    <a:pt x="6616941" y="364451"/>
                  </a:lnTo>
                  <a:lnTo>
                    <a:pt x="6603390" y="332765"/>
                  </a:lnTo>
                  <a:lnTo>
                    <a:pt x="6602235" y="332181"/>
                  </a:lnTo>
                  <a:lnTo>
                    <a:pt x="6598272" y="331050"/>
                  </a:lnTo>
                  <a:lnTo>
                    <a:pt x="6588087" y="329920"/>
                  </a:lnTo>
                  <a:lnTo>
                    <a:pt x="6583566" y="330492"/>
                  </a:lnTo>
                  <a:lnTo>
                    <a:pt x="6574650" y="330682"/>
                  </a:lnTo>
                  <a:lnTo>
                    <a:pt x="6547904" y="332181"/>
                  </a:lnTo>
                  <a:lnTo>
                    <a:pt x="6540551" y="332765"/>
                  </a:lnTo>
                  <a:lnTo>
                    <a:pt x="6532626" y="331050"/>
                  </a:lnTo>
                  <a:lnTo>
                    <a:pt x="6499809" y="353695"/>
                  </a:lnTo>
                  <a:lnTo>
                    <a:pt x="6495694" y="375196"/>
                  </a:lnTo>
                  <a:lnTo>
                    <a:pt x="6495872" y="382612"/>
                  </a:lnTo>
                  <a:lnTo>
                    <a:pt x="6497536" y="389915"/>
                  </a:lnTo>
                  <a:lnTo>
                    <a:pt x="6500939" y="398399"/>
                  </a:lnTo>
                  <a:lnTo>
                    <a:pt x="6506032" y="404634"/>
                  </a:lnTo>
                  <a:lnTo>
                    <a:pt x="6513957" y="407454"/>
                  </a:lnTo>
                  <a:lnTo>
                    <a:pt x="6518478" y="409155"/>
                  </a:lnTo>
                  <a:lnTo>
                    <a:pt x="6538290" y="420471"/>
                  </a:lnTo>
                  <a:lnTo>
                    <a:pt x="6539420" y="428396"/>
                  </a:lnTo>
                  <a:lnTo>
                    <a:pt x="6537719" y="436321"/>
                  </a:lnTo>
                  <a:lnTo>
                    <a:pt x="6535458" y="444246"/>
                  </a:lnTo>
                  <a:lnTo>
                    <a:pt x="6534899" y="445376"/>
                  </a:lnTo>
                  <a:lnTo>
                    <a:pt x="6534899" y="445947"/>
                  </a:lnTo>
                  <a:lnTo>
                    <a:pt x="6533756" y="447078"/>
                  </a:lnTo>
                  <a:lnTo>
                    <a:pt x="6529235" y="453301"/>
                  </a:lnTo>
                  <a:lnTo>
                    <a:pt x="6523571" y="458393"/>
                  </a:lnTo>
                  <a:lnTo>
                    <a:pt x="6515087" y="459524"/>
                  </a:lnTo>
                  <a:lnTo>
                    <a:pt x="6513957" y="460082"/>
                  </a:lnTo>
                  <a:lnTo>
                    <a:pt x="6513385" y="460082"/>
                  </a:lnTo>
                  <a:lnTo>
                    <a:pt x="6506591" y="463486"/>
                  </a:lnTo>
                  <a:lnTo>
                    <a:pt x="6500355" y="463486"/>
                  </a:lnTo>
                  <a:lnTo>
                    <a:pt x="6494145" y="464045"/>
                  </a:lnTo>
                  <a:lnTo>
                    <a:pt x="6455664" y="453872"/>
                  </a:lnTo>
                  <a:lnTo>
                    <a:pt x="6450012" y="447636"/>
                  </a:lnTo>
                  <a:lnTo>
                    <a:pt x="6438074" y="409155"/>
                  </a:lnTo>
                  <a:lnTo>
                    <a:pt x="6436411" y="401802"/>
                  </a:lnTo>
                  <a:lnTo>
                    <a:pt x="6435280" y="398399"/>
                  </a:lnTo>
                  <a:lnTo>
                    <a:pt x="6435204" y="389915"/>
                  </a:lnTo>
                  <a:lnTo>
                    <a:pt x="6434963" y="384733"/>
                  </a:lnTo>
                  <a:lnTo>
                    <a:pt x="6434785" y="377748"/>
                  </a:lnTo>
                  <a:lnTo>
                    <a:pt x="6434722" y="361061"/>
                  </a:lnTo>
                  <a:lnTo>
                    <a:pt x="6434150" y="355396"/>
                  </a:lnTo>
                  <a:lnTo>
                    <a:pt x="6434150" y="349732"/>
                  </a:lnTo>
                  <a:lnTo>
                    <a:pt x="6434722" y="343509"/>
                  </a:lnTo>
                  <a:lnTo>
                    <a:pt x="6436563" y="329920"/>
                  </a:lnTo>
                  <a:lnTo>
                    <a:pt x="6437262" y="323138"/>
                  </a:lnTo>
                  <a:lnTo>
                    <a:pt x="6442164" y="283476"/>
                  </a:lnTo>
                  <a:lnTo>
                    <a:pt x="6455804" y="247573"/>
                  </a:lnTo>
                  <a:lnTo>
                    <a:pt x="6484734" y="217728"/>
                  </a:lnTo>
                  <a:lnTo>
                    <a:pt x="6511963" y="213271"/>
                  </a:lnTo>
                  <a:lnTo>
                    <a:pt x="6518961" y="213512"/>
                  </a:lnTo>
                  <a:lnTo>
                    <a:pt x="6525831" y="213906"/>
                  </a:lnTo>
                  <a:lnTo>
                    <a:pt x="6530924" y="213906"/>
                  </a:lnTo>
                  <a:lnTo>
                    <a:pt x="6534899" y="216179"/>
                  </a:lnTo>
                  <a:lnTo>
                    <a:pt x="6537160" y="220700"/>
                  </a:lnTo>
                  <a:lnTo>
                    <a:pt x="6540551" y="229755"/>
                  </a:lnTo>
                  <a:lnTo>
                    <a:pt x="6541300" y="236308"/>
                  </a:lnTo>
                  <a:lnTo>
                    <a:pt x="6541681" y="239369"/>
                  </a:lnTo>
                  <a:lnTo>
                    <a:pt x="6543370" y="243344"/>
                  </a:lnTo>
                  <a:lnTo>
                    <a:pt x="6545643" y="247294"/>
                  </a:lnTo>
                  <a:lnTo>
                    <a:pt x="6546774" y="248996"/>
                  </a:lnTo>
                  <a:lnTo>
                    <a:pt x="6549034" y="253530"/>
                  </a:lnTo>
                  <a:lnTo>
                    <a:pt x="6551866" y="258051"/>
                  </a:lnTo>
                  <a:lnTo>
                    <a:pt x="6555829" y="261442"/>
                  </a:lnTo>
                  <a:lnTo>
                    <a:pt x="6560921" y="262572"/>
                  </a:lnTo>
                  <a:lnTo>
                    <a:pt x="6567818" y="264477"/>
                  </a:lnTo>
                  <a:lnTo>
                    <a:pt x="6574853" y="265836"/>
                  </a:lnTo>
                  <a:lnTo>
                    <a:pt x="6582016" y="266560"/>
                  </a:lnTo>
                  <a:lnTo>
                    <a:pt x="6589217" y="266547"/>
                  </a:lnTo>
                  <a:lnTo>
                    <a:pt x="6598844" y="265417"/>
                  </a:lnTo>
                  <a:lnTo>
                    <a:pt x="6605638" y="260883"/>
                  </a:lnTo>
                  <a:lnTo>
                    <a:pt x="6608458" y="251828"/>
                  </a:lnTo>
                  <a:lnTo>
                    <a:pt x="6610769" y="245783"/>
                  </a:lnTo>
                  <a:lnTo>
                    <a:pt x="6612496" y="239522"/>
                  </a:lnTo>
                  <a:lnTo>
                    <a:pt x="6613474" y="233045"/>
                  </a:lnTo>
                  <a:lnTo>
                    <a:pt x="6613461" y="225793"/>
                  </a:lnTo>
                  <a:lnTo>
                    <a:pt x="6612991" y="222961"/>
                  </a:lnTo>
                  <a:lnTo>
                    <a:pt x="6613563" y="219011"/>
                  </a:lnTo>
                  <a:lnTo>
                    <a:pt x="6613080" y="216179"/>
                  </a:lnTo>
                  <a:lnTo>
                    <a:pt x="6612979" y="215442"/>
                  </a:lnTo>
                  <a:lnTo>
                    <a:pt x="6612903" y="213271"/>
                  </a:lnTo>
                  <a:lnTo>
                    <a:pt x="6612636" y="206184"/>
                  </a:lnTo>
                  <a:lnTo>
                    <a:pt x="6601104" y="166941"/>
                  </a:lnTo>
                  <a:lnTo>
                    <a:pt x="6594322" y="160147"/>
                  </a:lnTo>
                  <a:lnTo>
                    <a:pt x="6592608" y="157327"/>
                  </a:lnTo>
                  <a:lnTo>
                    <a:pt x="6590347" y="155054"/>
                  </a:lnTo>
                  <a:lnTo>
                    <a:pt x="6586385" y="151663"/>
                  </a:lnTo>
                  <a:lnTo>
                    <a:pt x="6582994" y="148272"/>
                  </a:lnTo>
                  <a:lnTo>
                    <a:pt x="6579032" y="145440"/>
                  </a:lnTo>
                  <a:lnTo>
                    <a:pt x="6573380" y="142036"/>
                  </a:lnTo>
                  <a:lnTo>
                    <a:pt x="6560921" y="136385"/>
                  </a:lnTo>
                  <a:lnTo>
                    <a:pt x="6559232" y="135255"/>
                  </a:lnTo>
                  <a:lnTo>
                    <a:pt x="6558089" y="135255"/>
                  </a:lnTo>
                  <a:lnTo>
                    <a:pt x="6556388" y="134670"/>
                  </a:lnTo>
                  <a:lnTo>
                    <a:pt x="6547383" y="131927"/>
                  </a:lnTo>
                  <a:lnTo>
                    <a:pt x="6538214" y="129654"/>
                  </a:lnTo>
                  <a:lnTo>
                    <a:pt x="6528930" y="127914"/>
                  </a:lnTo>
                  <a:lnTo>
                    <a:pt x="6519608" y="126758"/>
                  </a:lnTo>
                  <a:lnTo>
                    <a:pt x="6509944" y="126263"/>
                  </a:lnTo>
                  <a:lnTo>
                    <a:pt x="6500431" y="126619"/>
                  </a:lnTo>
                  <a:lnTo>
                    <a:pt x="6491033" y="128028"/>
                  </a:lnTo>
                  <a:lnTo>
                    <a:pt x="6481686" y="130721"/>
                  </a:lnTo>
                  <a:lnTo>
                    <a:pt x="6479997" y="131279"/>
                  </a:lnTo>
                  <a:lnTo>
                    <a:pt x="6477736" y="131864"/>
                  </a:lnTo>
                  <a:lnTo>
                    <a:pt x="6475476" y="132994"/>
                  </a:lnTo>
                  <a:lnTo>
                    <a:pt x="6458344" y="138645"/>
                  </a:lnTo>
                  <a:lnTo>
                    <a:pt x="6450000" y="141897"/>
                  </a:lnTo>
                  <a:lnTo>
                    <a:pt x="6442075" y="145999"/>
                  </a:lnTo>
                  <a:lnTo>
                    <a:pt x="6437541" y="148272"/>
                  </a:lnTo>
                  <a:lnTo>
                    <a:pt x="6434150" y="150533"/>
                  </a:lnTo>
                  <a:lnTo>
                    <a:pt x="6430200" y="152793"/>
                  </a:lnTo>
                  <a:lnTo>
                    <a:pt x="6423406" y="157327"/>
                  </a:lnTo>
                  <a:lnTo>
                    <a:pt x="6416040" y="161277"/>
                  </a:lnTo>
                  <a:lnTo>
                    <a:pt x="6388328" y="191604"/>
                  </a:lnTo>
                  <a:lnTo>
                    <a:pt x="6369774" y="235419"/>
                  </a:lnTo>
                  <a:lnTo>
                    <a:pt x="6359017" y="279984"/>
                  </a:lnTo>
                  <a:lnTo>
                    <a:pt x="6356439" y="313093"/>
                  </a:lnTo>
                  <a:lnTo>
                    <a:pt x="6355664" y="325818"/>
                  </a:lnTo>
                  <a:lnTo>
                    <a:pt x="6354775" y="355396"/>
                  </a:lnTo>
                  <a:lnTo>
                    <a:pt x="6354585" y="364451"/>
                  </a:lnTo>
                  <a:lnTo>
                    <a:pt x="6354470" y="392506"/>
                  </a:lnTo>
                  <a:lnTo>
                    <a:pt x="6354851" y="401154"/>
                  </a:lnTo>
                  <a:lnTo>
                    <a:pt x="6360096" y="442188"/>
                  </a:lnTo>
                  <a:lnTo>
                    <a:pt x="6370510" y="479310"/>
                  </a:lnTo>
                  <a:lnTo>
                    <a:pt x="6394539" y="513295"/>
                  </a:lnTo>
                  <a:lnTo>
                    <a:pt x="6401892" y="519506"/>
                  </a:lnTo>
                  <a:lnTo>
                    <a:pt x="6405296" y="522909"/>
                  </a:lnTo>
                  <a:lnTo>
                    <a:pt x="6440373" y="542709"/>
                  </a:lnTo>
                  <a:lnTo>
                    <a:pt x="6443777" y="543280"/>
                  </a:lnTo>
                  <a:lnTo>
                    <a:pt x="6447168" y="543280"/>
                  </a:lnTo>
                  <a:lnTo>
                    <a:pt x="6450558" y="544410"/>
                  </a:lnTo>
                  <a:lnTo>
                    <a:pt x="6461506" y="546125"/>
                  </a:lnTo>
                  <a:lnTo>
                    <a:pt x="6472288" y="546252"/>
                  </a:lnTo>
                  <a:lnTo>
                    <a:pt x="6482956" y="544893"/>
                  </a:lnTo>
                  <a:lnTo>
                    <a:pt x="6493573" y="542150"/>
                  </a:lnTo>
                  <a:lnTo>
                    <a:pt x="6498679" y="540448"/>
                  </a:lnTo>
                  <a:lnTo>
                    <a:pt x="6506616" y="538022"/>
                  </a:lnTo>
                  <a:lnTo>
                    <a:pt x="6514300" y="535432"/>
                  </a:lnTo>
                  <a:lnTo>
                    <a:pt x="6521666" y="532091"/>
                  </a:lnTo>
                  <a:lnTo>
                    <a:pt x="6528663" y="527431"/>
                  </a:lnTo>
                  <a:lnTo>
                    <a:pt x="6529235" y="527431"/>
                  </a:lnTo>
                  <a:lnTo>
                    <a:pt x="6529235" y="526859"/>
                  </a:lnTo>
                  <a:lnTo>
                    <a:pt x="6533756" y="524611"/>
                  </a:lnTo>
                  <a:lnTo>
                    <a:pt x="6537719" y="526859"/>
                  </a:lnTo>
                  <a:lnTo>
                    <a:pt x="6538290" y="531393"/>
                  </a:lnTo>
                  <a:lnTo>
                    <a:pt x="6538290" y="532523"/>
                  </a:lnTo>
                  <a:lnTo>
                    <a:pt x="6537719" y="534784"/>
                  </a:lnTo>
                  <a:lnTo>
                    <a:pt x="6538849" y="535355"/>
                  </a:lnTo>
                  <a:lnTo>
                    <a:pt x="6542240" y="539305"/>
                  </a:lnTo>
                  <a:lnTo>
                    <a:pt x="6545643" y="543839"/>
                  </a:lnTo>
                  <a:lnTo>
                    <a:pt x="6551308" y="544410"/>
                  </a:lnTo>
                  <a:lnTo>
                    <a:pt x="6558089" y="545541"/>
                  </a:lnTo>
                  <a:lnTo>
                    <a:pt x="6564427" y="546125"/>
                  </a:lnTo>
                  <a:lnTo>
                    <a:pt x="6571107" y="547243"/>
                  </a:lnTo>
                  <a:lnTo>
                    <a:pt x="6577558" y="547712"/>
                  </a:lnTo>
                  <a:lnTo>
                    <a:pt x="6584124" y="547585"/>
                  </a:lnTo>
                  <a:lnTo>
                    <a:pt x="6597142" y="546671"/>
                  </a:lnTo>
                  <a:lnTo>
                    <a:pt x="6600533" y="546671"/>
                  </a:lnTo>
                  <a:lnTo>
                    <a:pt x="6602793" y="545541"/>
                  </a:lnTo>
                  <a:lnTo>
                    <a:pt x="6605054" y="543280"/>
                  </a:lnTo>
                  <a:lnTo>
                    <a:pt x="6611290" y="537629"/>
                  </a:lnTo>
                  <a:lnTo>
                    <a:pt x="6615811" y="475932"/>
                  </a:lnTo>
                  <a:lnTo>
                    <a:pt x="6616941" y="470281"/>
                  </a:lnTo>
                  <a:lnTo>
                    <a:pt x="6617017" y="465759"/>
                  </a:lnTo>
                  <a:lnTo>
                    <a:pt x="6617094" y="464045"/>
                  </a:lnTo>
                  <a:lnTo>
                    <a:pt x="6618059" y="444246"/>
                  </a:lnTo>
                  <a:lnTo>
                    <a:pt x="6618376" y="436321"/>
                  </a:lnTo>
                  <a:lnTo>
                    <a:pt x="6618503" y="431800"/>
                  </a:lnTo>
                  <a:lnTo>
                    <a:pt x="6618567" y="428396"/>
                  </a:lnTo>
                  <a:close/>
                </a:path>
                <a:path w="7197725" h="552450">
                  <a:moveTo>
                    <a:pt x="6922516" y="495173"/>
                  </a:moveTo>
                  <a:lnTo>
                    <a:pt x="6921957" y="488378"/>
                  </a:lnTo>
                  <a:lnTo>
                    <a:pt x="6921957" y="481025"/>
                  </a:lnTo>
                  <a:lnTo>
                    <a:pt x="6920243" y="409155"/>
                  </a:lnTo>
                  <a:lnTo>
                    <a:pt x="6919696" y="403491"/>
                  </a:lnTo>
                  <a:lnTo>
                    <a:pt x="6919696" y="392747"/>
                  </a:lnTo>
                  <a:lnTo>
                    <a:pt x="6918058" y="363816"/>
                  </a:lnTo>
                  <a:lnTo>
                    <a:pt x="6916102" y="319074"/>
                  </a:lnTo>
                  <a:lnTo>
                    <a:pt x="6914591" y="272199"/>
                  </a:lnTo>
                  <a:lnTo>
                    <a:pt x="6913461" y="263715"/>
                  </a:lnTo>
                  <a:lnTo>
                    <a:pt x="6912330" y="168071"/>
                  </a:lnTo>
                  <a:lnTo>
                    <a:pt x="6885165" y="137579"/>
                  </a:lnTo>
                  <a:lnTo>
                    <a:pt x="6868185" y="136385"/>
                  </a:lnTo>
                  <a:lnTo>
                    <a:pt x="6867055" y="136944"/>
                  </a:lnTo>
                  <a:lnTo>
                    <a:pt x="6864236" y="136944"/>
                  </a:lnTo>
                  <a:lnTo>
                    <a:pt x="6837629" y="169773"/>
                  </a:lnTo>
                  <a:lnTo>
                    <a:pt x="6836486" y="180530"/>
                  </a:lnTo>
                  <a:lnTo>
                    <a:pt x="6836486" y="186182"/>
                  </a:lnTo>
                  <a:lnTo>
                    <a:pt x="6841591" y="326529"/>
                  </a:lnTo>
                  <a:lnTo>
                    <a:pt x="6842163" y="330492"/>
                  </a:lnTo>
                  <a:lnTo>
                    <a:pt x="6841020" y="335026"/>
                  </a:lnTo>
                  <a:lnTo>
                    <a:pt x="6838759" y="338416"/>
                  </a:lnTo>
                  <a:lnTo>
                    <a:pt x="6837070" y="341807"/>
                  </a:lnTo>
                  <a:lnTo>
                    <a:pt x="6834797" y="342938"/>
                  </a:lnTo>
                  <a:lnTo>
                    <a:pt x="6829704" y="341249"/>
                  </a:lnTo>
                  <a:lnTo>
                    <a:pt x="6828015" y="339547"/>
                  </a:lnTo>
                  <a:lnTo>
                    <a:pt x="6819519" y="324840"/>
                  </a:lnTo>
                  <a:lnTo>
                    <a:pt x="6816128" y="318046"/>
                  </a:lnTo>
                  <a:lnTo>
                    <a:pt x="6805155" y="297103"/>
                  </a:lnTo>
                  <a:lnTo>
                    <a:pt x="6794614" y="276161"/>
                  </a:lnTo>
                  <a:lnTo>
                    <a:pt x="6791223" y="269938"/>
                  </a:lnTo>
                  <a:lnTo>
                    <a:pt x="6772542" y="232587"/>
                  </a:lnTo>
                  <a:lnTo>
                    <a:pt x="6760845" y="207924"/>
                  </a:lnTo>
                  <a:lnTo>
                    <a:pt x="6751929" y="190423"/>
                  </a:lnTo>
                  <a:lnTo>
                    <a:pt x="6736893" y="161848"/>
                  </a:lnTo>
                  <a:lnTo>
                    <a:pt x="6733502" y="154482"/>
                  </a:lnTo>
                  <a:lnTo>
                    <a:pt x="6697256" y="138518"/>
                  </a:lnTo>
                  <a:lnTo>
                    <a:pt x="6688785" y="137515"/>
                  </a:lnTo>
                  <a:lnTo>
                    <a:pt x="6685966" y="137515"/>
                  </a:lnTo>
                  <a:lnTo>
                    <a:pt x="6684835" y="138074"/>
                  </a:lnTo>
                  <a:lnTo>
                    <a:pt x="6676339" y="139204"/>
                  </a:lnTo>
                  <a:lnTo>
                    <a:pt x="6670688" y="144310"/>
                  </a:lnTo>
                  <a:lnTo>
                    <a:pt x="6666712" y="152222"/>
                  </a:lnTo>
                  <a:lnTo>
                    <a:pt x="6661061" y="166370"/>
                  </a:lnTo>
                  <a:lnTo>
                    <a:pt x="6659931" y="181660"/>
                  </a:lnTo>
                  <a:lnTo>
                    <a:pt x="6658800" y="189572"/>
                  </a:lnTo>
                  <a:lnTo>
                    <a:pt x="6657657" y="204863"/>
                  </a:lnTo>
                  <a:lnTo>
                    <a:pt x="6656527" y="212217"/>
                  </a:lnTo>
                  <a:lnTo>
                    <a:pt x="6656705" y="244843"/>
                  </a:lnTo>
                  <a:lnTo>
                    <a:pt x="6657480" y="294462"/>
                  </a:lnTo>
                  <a:lnTo>
                    <a:pt x="6657657" y="319176"/>
                  </a:lnTo>
                  <a:lnTo>
                    <a:pt x="6657657" y="419341"/>
                  </a:lnTo>
                  <a:lnTo>
                    <a:pt x="6658229" y="423303"/>
                  </a:lnTo>
                  <a:lnTo>
                    <a:pt x="6658229" y="427266"/>
                  </a:lnTo>
                  <a:lnTo>
                    <a:pt x="6659372" y="443674"/>
                  </a:lnTo>
                  <a:lnTo>
                    <a:pt x="6659372" y="452170"/>
                  </a:lnTo>
                  <a:lnTo>
                    <a:pt x="6661061" y="516115"/>
                  </a:lnTo>
                  <a:lnTo>
                    <a:pt x="6692189" y="538124"/>
                  </a:lnTo>
                  <a:lnTo>
                    <a:pt x="6698970" y="538327"/>
                  </a:lnTo>
                  <a:lnTo>
                    <a:pt x="6705765" y="537629"/>
                  </a:lnTo>
                  <a:lnTo>
                    <a:pt x="6711988" y="535927"/>
                  </a:lnTo>
                  <a:lnTo>
                    <a:pt x="6726707" y="533095"/>
                  </a:lnTo>
                  <a:lnTo>
                    <a:pt x="6728396" y="531393"/>
                  </a:lnTo>
                  <a:lnTo>
                    <a:pt x="6732930" y="522897"/>
                  </a:lnTo>
                  <a:lnTo>
                    <a:pt x="6735191" y="516115"/>
                  </a:lnTo>
                  <a:lnTo>
                    <a:pt x="6735191" y="509320"/>
                  </a:lnTo>
                  <a:lnTo>
                    <a:pt x="6735191" y="439724"/>
                  </a:lnTo>
                  <a:lnTo>
                    <a:pt x="6734061" y="439724"/>
                  </a:lnTo>
                  <a:lnTo>
                    <a:pt x="6733502" y="366141"/>
                  </a:lnTo>
                  <a:lnTo>
                    <a:pt x="6734061" y="363880"/>
                  </a:lnTo>
                  <a:lnTo>
                    <a:pt x="6734632" y="360489"/>
                  </a:lnTo>
                  <a:lnTo>
                    <a:pt x="6736334" y="359346"/>
                  </a:lnTo>
                  <a:lnTo>
                    <a:pt x="6739725" y="358787"/>
                  </a:lnTo>
                  <a:lnTo>
                    <a:pt x="6743128" y="358787"/>
                  </a:lnTo>
                  <a:lnTo>
                    <a:pt x="6745389" y="360489"/>
                  </a:lnTo>
                  <a:lnTo>
                    <a:pt x="6747078" y="363321"/>
                  </a:lnTo>
                  <a:lnTo>
                    <a:pt x="6802818" y="449148"/>
                  </a:lnTo>
                  <a:lnTo>
                    <a:pt x="6825183" y="485559"/>
                  </a:lnTo>
                  <a:lnTo>
                    <a:pt x="6851218" y="517817"/>
                  </a:lnTo>
                  <a:lnTo>
                    <a:pt x="6855739" y="522338"/>
                  </a:lnTo>
                  <a:lnTo>
                    <a:pt x="6863664" y="531393"/>
                  </a:lnTo>
                  <a:lnTo>
                    <a:pt x="6867626" y="533654"/>
                  </a:lnTo>
                  <a:lnTo>
                    <a:pt x="6872148" y="535355"/>
                  </a:lnTo>
                  <a:lnTo>
                    <a:pt x="6882333" y="537730"/>
                  </a:lnTo>
                  <a:lnTo>
                    <a:pt x="6892455" y="538607"/>
                  </a:lnTo>
                  <a:lnTo>
                    <a:pt x="6902475" y="537591"/>
                  </a:lnTo>
                  <a:lnTo>
                    <a:pt x="6912330" y="534225"/>
                  </a:lnTo>
                  <a:lnTo>
                    <a:pt x="6915163" y="532523"/>
                  </a:lnTo>
                  <a:lnTo>
                    <a:pt x="6917423" y="531393"/>
                  </a:lnTo>
                  <a:lnTo>
                    <a:pt x="6922516" y="501967"/>
                  </a:lnTo>
                  <a:lnTo>
                    <a:pt x="6922516" y="495173"/>
                  </a:lnTo>
                  <a:close/>
                </a:path>
                <a:path w="7197725" h="552450">
                  <a:moveTo>
                    <a:pt x="7197522" y="507441"/>
                  </a:moveTo>
                  <a:lnTo>
                    <a:pt x="7188276" y="469430"/>
                  </a:lnTo>
                  <a:lnTo>
                    <a:pt x="7170369" y="462356"/>
                  </a:lnTo>
                  <a:lnTo>
                    <a:pt x="7141223" y="463270"/>
                  </a:lnTo>
                  <a:lnTo>
                    <a:pt x="7112076" y="464616"/>
                  </a:lnTo>
                  <a:lnTo>
                    <a:pt x="7112076" y="464045"/>
                  </a:lnTo>
                  <a:lnTo>
                    <a:pt x="7090562" y="464045"/>
                  </a:lnTo>
                  <a:lnTo>
                    <a:pt x="7084911" y="463486"/>
                  </a:lnTo>
                  <a:lnTo>
                    <a:pt x="7079247" y="463486"/>
                  </a:lnTo>
                  <a:lnTo>
                    <a:pt x="7073595" y="462915"/>
                  </a:lnTo>
                  <a:lnTo>
                    <a:pt x="7066801" y="461784"/>
                  </a:lnTo>
                  <a:lnTo>
                    <a:pt x="7061149" y="458393"/>
                  </a:lnTo>
                  <a:lnTo>
                    <a:pt x="7060578" y="450469"/>
                  </a:lnTo>
                  <a:lnTo>
                    <a:pt x="7060006" y="445947"/>
                  </a:lnTo>
                  <a:lnTo>
                    <a:pt x="7058876" y="440855"/>
                  </a:lnTo>
                  <a:lnTo>
                    <a:pt x="7058584" y="425792"/>
                  </a:lnTo>
                  <a:lnTo>
                    <a:pt x="7058596" y="415378"/>
                  </a:lnTo>
                  <a:lnTo>
                    <a:pt x="7059041" y="404964"/>
                  </a:lnTo>
                  <a:lnTo>
                    <a:pt x="7060006" y="394436"/>
                  </a:lnTo>
                  <a:lnTo>
                    <a:pt x="7060501" y="380009"/>
                  </a:lnTo>
                  <a:lnTo>
                    <a:pt x="7075856" y="357098"/>
                  </a:lnTo>
                  <a:lnTo>
                    <a:pt x="7082079" y="355955"/>
                  </a:lnTo>
                  <a:lnTo>
                    <a:pt x="7088302" y="355396"/>
                  </a:lnTo>
                  <a:lnTo>
                    <a:pt x="7102246" y="354469"/>
                  </a:lnTo>
                  <a:lnTo>
                    <a:pt x="7116610" y="353123"/>
                  </a:lnTo>
                  <a:lnTo>
                    <a:pt x="7118871" y="353123"/>
                  </a:lnTo>
                  <a:lnTo>
                    <a:pt x="7120001" y="352564"/>
                  </a:lnTo>
                  <a:lnTo>
                    <a:pt x="7125094" y="352564"/>
                  </a:lnTo>
                  <a:lnTo>
                    <a:pt x="7130186" y="351421"/>
                  </a:lnTo>
                  <a:lnTo>
                    <a:pt x="7141502" y="351421"/>
                  </a:lnTo>
                  <a:lnTo>
                    <a:pt x="7147166" y="349173"/>
                  </a:lnTo>
                  <a:lnTo>
                    <a:pt x="7159041" y="340118"/>
                  </a:lnTo>
                  <a:lnTo>
                    <a:pt x="7162444" y="333324"/>
                  </a:lnTo>
                  <a:lnTo>
                    <a:pt x="7162444" y="315785"/>
                  </a:lnTo>
                  <a:lnTo>
                    <a:pt x="7160171" y="307289"/>
                  </a:lnTo>
                  <a:lnTo>
                    <a:pt x="7160171" y="303314"/>
                  </a:lnTo>
                  <a:lnTo>
                    <a:pt x="7128383" y="281089"/>
                  </a:lnTo>
                  <a:lnTo>
                    <a:pt x="7110793" y="281178"/>
                  </a:lnTo>
                  <a:lnTo>
                    <a:pt x="7101891" y="280695"/>
                  </a:lnTo>
                  <a:lnTo>
                    <a:pt x="7088873" y="280695"/>
                  </a:lnTo>
                  <a:lnTo>
                    <a:pt x="7082079" y="281254"/>
                  </a:lnTo>
                  <a:lnTo>
                    <a:pt x="7071893" y="281254"/>
                  </a:lnTo>
                  <a:lnTo>
                    <a:pt x="7064540" y="278993"/>
                  </a:lnTo>
                  <a:lnTo>
                    <a:pt x="7062279" y="275031"/>
                  </a:lnTo>
                  <a:lnTo>
                    <a:pt x="7061149" y="269367"/>
                  </a:lnTo>
                  <a:lnTo>
                    <a:pt x="7061149" y="249567"/>
                  </a:lnTo>
                  <a:lnTo>
                    <a:pt x="7061708" y="242214"/>
                  </a:lnTo>
                  <a:lnTo>
                    <a:pt x="7061708" y="235978"/>
                  </a:lnTo>
                  <a:lnTo>
                    <a:pt x="7065099" y="232029"/>
                  </a:lnTo>
                  <a:lnTo>
                    <a:pt x="7071334" y="230886"/>
                  </a:lnTo>
                  <a:lnTo>
                    <a:pt x="7080948" y="228625"/>
                  </a:lnTo>
                  <a:lnTo>
                    <a:pt x="7085482" y="228066"/>
                  </a:lnTo>
                  <a:lnTo>
                    <a:pt x="7088302" y="227495"/>
                  </a:lnTo>
                  <a:lnTo>
                    <a:pt x="7091134" y="227495"/>
                  </a:lnTo>
                  <a:lnTo>
                    <a:pt x="7100760" y="225221"/>
                  </a:lnTo>
                  <a:lnTo>
                    <a:pt x="7132371" y="225437"/>
                  </a:lnTo>
                  <a:lnTo>
                    <a:pt x="7140689" y="224993"/>
                  </a:lnTo>
                  <a:lnTo>
                    <a:pt x="7148855" y="223532"/>
                  </a:lnTo>
                  <a:lnTo>
                    <a:pt x="7153389" y="223532"/>
                  </a:lnTo>
                  <a:lnTo>
                    <a:pt x="7159041" y="222961"/>
                  </a:lnTo>
                  <a:lnTo>
                    <a:pt x="7193928" y="190423"/>
                  </a:lnTo>
                  <a:lnTo>
                    <a:pt x="7194207" y="179387"/>
                  </a:lnTo>
                  <a:lnTo>
                    <a:pt x="7193318" y="168351"/>
                  </a:lnTo>
                  <a:lnTo>
                    <a:pt x="7168108" y="138645"/>
                  </a:lnTo>
                  <a:lnTo>
                    <a:pt x="7163575" y="136944"/>
                  </a:lnTo>
                  <a:lnTo>
                    <a:pt x="7143763" y="137083"/>
                  </a:lnTo>
                  <a:lnTo>
                    <a:pt x="7136117" y="137426"/>
                  </a:lnTo>
                  <a:lnTo>
                    <a:pt x="7128484" y="138074"/>
                  </a:lnTo>
                  <a:lnTo>
                    <a:pt x="7115327" y="138633"/>
                  </a:lnTo>
                  <a:lnTo>
                    <a:pt x="7102170" y="138709"/>
                  </a:lnTo>
                  <a:lnTo>
                    <a:pt x="7075856" y="138074"/>
                  </a:lnTo>
                  <a:lnTo>
                    <a:pt x="7057174" y="136740"/>
                  </a:lnTo>
                  <a:lnTo>
                    <a:pt x="7009651" y="134670"/>
                  </a:lnTo>
                  <a:lnTo>
                    <a:pt x="6975335" y="157670"/>
                  </a:lnTo>
                  <a:lnTo>
                    <a:pt x="6968896" y="177685"/>
                  </a:lnTo>
                  <a:lnTo>
                    <a:pt x="6968896" y="181660"/>
                  </a:lnTo>
                  <a:lnTo>
                    <a:pt x="6968058" y="188353"/>
                  </a:lnTo>
                  <a:lnTo>
                    <a:pt x="6966826" y="201307"/>
                  </a:lnTo>
                  <a:lnTo>
                    <a:pt x="6966636" y="207683"/>
                  </a:lnTo>
                  <a:lnTo>
                    <a:pt x="6967550" y="252387"/>
                  </a:lnTo>
                  <a:lnTo>
                    <a:pt x="6968896" y="297103"/>
                  </a:lnTo>
                  <a:lnTo>
                    <a:pt x="6968896" y="301637"/>
                  </a:lnTo>
                  <a:lnTo>
                    <a:pt x="6970027" y="328295"/>
                  </a:lnTo>
                  <a:lnTo>
                    <a:pt x="6970166" y="341820"/>
                  </a:lnTo>
                  <a:lnTo>
                    <a:pt x="6969455" y="355396"/>
                  </a:lnTo>
                  <a:lnTo>
                    <a:pt x="6968884" y="361848"/>
                  </a:lnTo>
                  <a:lnTo>
                    <a:pt x="6968591" y="374967"/>
                  </a:lnTo>
                  <a:lnTo>
                    <a:pt x="6965505" y="447636"/>
                  </a:lnTo>
                  <a:lnTo>
                    <a:pt x="6962330" y="505307"/>
                  </a:lnTo>
                  <a:lnTo>
                    <a:pt x="6962953" y="512864"/>
                  </a:lnTo>
                  <a:lnTo>
                    <a:pt x="6977393" y="537629"/>
                  </a:lnTo>
                  <a:lnTo>
                    <a:pt x="6981914" y="541020"/>
                  </a:lnTo>
                  <a:lnTo>
                    <a:pt x="7002005" y="541794"/>
                  </a:lnTo>
                  <a:lnTo>
                    <a:pt x="7019836" y="542150"/>
                  </a:lnTo>
                  <a:lnTo>
                    <a:pt x="7086193" y="540283"/>
                  </a:lnTo>
                  <a:lnTo>
                    <a:pt x="7099160" y="540613"/>
                  </a:lnTo>
                  <a:lnTo>
                    <a:pt x="7115276" y="540346"/>
                  </a:lnTo>
                  <a:lnTo>
                    <a:pt x="7143763" y="539305"/>
                  </a:lnTo>
                  <a:lnTo>
                    <a:pt x="7148855" y="539305"/>
                  </a:lnTo>
                  <a:lnTo>
                    <a:pt x="7153389" y="539889"/>
                  </a:lnTo>
                  <a:lnTo>
                    <a:pt x="7173188" y="539889"/>
                  </a:lnTo>
                  <a:lnTo>
                    <a:pt x="7193572" y="527431"/>
                  </a:lnTo>
                  <a:lnTo>
                    <a:pt x="7195833" y="522909"/>
                  </a:lnTo>
                  <a:lnTo>
                    <a:pt x="7197522" y="507441"/>
                  </a:lnTo>
                  <a:close/>
                </a:path>
              </a:pathLst>
            </a:custGeom>
            <a:solidFill>
              <a:srgbClr val="FFFFFF"/>
            </a:solidFill>
          </p:spPr>
          <p:txBody>
            <a:bodyPr wrap="square" lIns="0" tIns="0" rIns="0" bIns="0" rtlCol="0"/>
            <a:lstStyle/>
            <a:p>
              <a:endParaRPr dirty="0"/>
            </a:p>
          </p:txBody>
        </p:sp>
        <p:sp>
          <p:nvSpPr>
            <p:cNvPr id="96" name="object 5">
              <a:extLst>
                <a:ext uri="{FF2B5EF4-FFF2-40B4-BE49-F238E27FC236}">
                  <a16:creationId xmlns:a16="http://schemas.microsoft.com/office/drawing/2014/main" id="{C0DB14ED-01B7-EFF9-045F-5BB9F39EA110}"/>
                </a:ext>
              </a:extLst>
            </p:cNvPr>
            <p:cNvSpPr/>
            <p:nvPr/>
          </p:nvSpPr>
          <p:spPr>
            <a:xfrm>
              <a:off x="773819" y="170416"/>
              <a:ext cx="374015" cy="969644"/>
            </a:xfrm>
            <a:custGeom>
              <a:avLst/>
              <a:gdLst/>
              <a:ahLst/>
              <a:cxnLst/>
              <a:rect l="l" t="t" r="r" b="b"/>
              <a:pathLst>
                <a:path w="374015" h="969644">
                  <a:moveTo>
                    <a:pt x="256824" y="0"/>
                  </a:moveTo>
                  <a:lnTo>
                    <a:pt x="216927" y="8910"/>
                  </a:lnTo>
                  <a:lnTo>
                    <a:pt x="179203" y="25110"/>
                  </a:lnTo>
                  <a:lnTo>
                    <a:pt x="142303" y="48415"/>
                  </a:lnTo>
                  <a:lnTo>
                    <a:pt x="107742" y="76221"/>
                  </a:lnTo>
                  <a:lnTo>
                    <a:pt x="74293" y="111904"/>
                  </a:lnTo>
                  <a:lnTo>
                    <a:pt x="46516" y="154876"/>
                  </a:lnTo>
                  <a:lnTo>
                    <a:pt x="26069" y="201872"/>
                  </a:lnTo>
                  <a:lnTo>
                    <a:pt x="11432" y="248281"/>
                  </a:lnTo>
                  <a:lnTo>
                    <a:pt x="868" y="286464"/>
                  </a:lnTo>
                  <a:lnTo>
                    <a:pt x="0" y="299968"/>
                  </a:lnTo>
                  <a:lnTo>
                    <a:pt x="1979" y="311976"/>
                  </a:lnTo>
                  <a:lnTo>
                    <a:pt x="6713" y="322316"/>
                  </a:lnTo>
                  <a:lnTo>
                    <a:pt x="77734" y="371331"/>
                  </a:lnTo>
                  <a:lnTo>
                    <a:pt x="90783" y="380911"/>
                  </a:lnTo>
                  <a:lnTo>
                    <a:pt x="109784" y="365374"/>
                  </a:lnTo>
                  <a:lnTo>
                    <a:pt x="140332" y="336378"/>
                  </a:lnTo>
                  <a:lnTo>
                    <a:pt x="170117" y="305977"/>
                  </a:lnTo>
                  <a:lnTo>
                    <a:pt x="186833" y="286222"/>
                  </a:lnTo>
                  <a:lnTo>
                    <a:pt x="180942" y="274445"/>
                  </a:lnTo>
                  <a:lnTo>
                    <a:pt x="141903" y="246430"/>
                  </a:lnTo>
                  <a:lnTo>
                    <a:pt x="135442" y="234276"/>
                  </a:lnTo>
                  <a:lnTo>
                    <a:pt x="162813" y="195838"/>
                  </a:lnTo>
                  <a:lnTo>
                    <a:pt x="194741" y="177125"/>
                  </a:lnTo>
                  <a:lnTo>
                    <a:pt x="208138" y="180337"/>
                  </a:lnTo>
                  <a:lnTo>
                    <a:pt x="217544" y="194780"/>
                  </a:lnTo>
                  <a:lnTo>
                    <a:pt x="220580" y="201607"/>
                  </a:lnTo>
                  <a:lnTo>
                    <a:pt x="222612" y="210162"/>
                  </a:lnTo>
                  <a:lnTo>
                    <a:pt x="224643" y="217523"/>
                  </a:lnTo>
                  <a:lnTo>
                    <a:pt x="226383" y="226532"/>
                  </a:lnTo>
                  <a:lnTo>
                    <a:pt x="227173" y="236041"/>
                  </a:lnTo>
                  <a:lnTo>
                    <a:pt x="227204" y="245950"/>
                  </a:lnTo>
                  <a:lnTo>
                    <a:pt x="226664" y="256161"/>
                  </a:lnTo>
                  <a:lnTo>
                    <a:pt x="221857" y="271644"/>
                  </a:lnTo>
                  <a:lnTo>
                    <a:pt x="212568" y="287523"/>
                  </a:lnTo>
                  <a:lnTo>
                    <a:pt x="201947" y="303651"/>
                  </a:lnTo>
                  <a:lnTo>
                    <a:pt x="193147" y="319876"/>
                  </a:lnTo>
                  <a:lnTo>
                    <a:pt x="192131" y="322818"/>
                  </a:lnTo>
                  <a:lnTo>
                    <a:pt x="186048" y="330828"/>
                  </a:lnTo>
                  <a:lnTo>
                    <a:pt x="180342" y="340395"/>
                  </a:lnTo>
                  <a:lnTo>
                    <a:pt x="155303" y="373300"/>
                  </a:lnTo>
                  <a:lnTo>
                    <a:pt x="131799" y="388726"/>
                  </a:lnTo>
                  <a:lnTo>
                    <a:pt x="120238" y="397465"/>
                  </a:lnTo>
                  <a:lnTo>
                    <a:pt x="93301" y="438169"/>
                  </a:lnTo>
                  <a:lnTo>
                    <a:pt x="89831" y="507273"/>
                  </a:lnTo>
                  <a:lnTo>
                    <a:pt x="90608" y="514083"/>
                  </a:lnTo>
                  <a:lnTo>
                    <a:pt x="114835" y="548395"/>
                  </a:lnTo>
                  <a:lnTo>
                    <a:pt x="124290" y="545722"/>
                  </a:lnTo>
                  <a:lnTo>
                    <a:pt x="147096" y="533246"/>
                  </a:lnTo>
                  <a:lnTo>
                    <a:pt x="154698" y="529765"/>
                  </a:lnTo>
                  <a:lnTo>
                    <a:pt x="165309" y="525601"/>
                  </a:lnTo>
                  <a:lnTo>
                    <a:pt x="175731" y="522779"/>
                  </a:lnTo>
                  <a:lnTo>
                    <a:pt x="185773" y="521738"/>
                  </a:lnTo>
                  <a:lnTo>
                    <a:pt x="195241" y="522917"/>
                  </a:lnTo>
                  <a:lnTo>
                    <a:pt x="226664" y="560560"/>
                  </a:lnTo>
                  <a:lnTo>
                    <a:pt x="227680" y="567251"/>
                  </a:lnTo>
                  <a:lnTo>
                    <a:pt x="229711" y="573397"/>
                  </a:lnTo>
                  <a:lnTo>
                    <a:pt x="232609" y="590527"/>
                  </a:lnTo>
                  <a:lnTo>
                    <a:pt x="233638" y="602620"/>
                  </a:lnTo>
                  <a:lnTo>
                    <a:pt x="233716" y="615214"/>
                  </a:lnTo>
                  <a:lnTo>
                    <a:pt x="232748" y="628359"/>
                  </a:lnTo>
                  <a:lnTo>
                    <a:pt x="210324" y="681184"/>
                  </a:lnTo>
                  <a:lnTo>
                    <a:pt x="165849" y="717612"/>
                  </a:lnTo>
                  <a:lnTo>
                    <a:pt x="162813" y="718010"/>
                  </a:lnTo>
                  <a:lnTo>
                    <a:pt x="160781" y="717874"/>
                  </a:lnTo>
                  <a:lnTo>
                    <a:pt x="157734" y="718262"/>
                  </a:lnTo>
                  <a:lnTo>
                    <a:pt x="125306" y="696796"/>
                  </a:lnTo>
                  <a:lnTo>
                    <a:pt x="120238" y="689823"/>
                  </a:lnTo>
                  <a:lnTo>
                    <a:pt x="104019" y="679090"/>
                  </a:lnTo>
                  <a:lnTo>
                    <a:pt x="100982" y="678284"/>
                  </a:lnTo>
                  <a:lnTo>
                    <a:pt x="97935" y="678671"/>
                  </a:lnTo>
                  <a:lnTo>
                    <a:pt x="89593" y="680651"/>
                  </a:lnTo>
                  <a:lnTo>
                    <a:pt x="41172" y="713288"/>
                  </a:lnTo>
                  <a:lnTo>
                    <a:pt x="15074" y="751659"/>
                  </a:lnTo>
                  <a:lnTo>
                    <a:pt x="5554" y="795573"/>
                  </a:lnTo>
                  <a:lnTo>
                    <a:pt x="5062" y="806246"/>
                  </a:lnTo>
                  <a:lnTo>
                    <a:pt x="5142" y="816617"/>
                  </a:lnTo>
                  <a:lnTo>
                    <a:pt x="13111" y="862161"/>
                  </a:lnTo>
                  <a:lnTo>
                    <a:pt x="39956" y="898275"/>
                  </a:lnTo>
                  <a:lnTo>
                    <a:pt x="49287" y="903942"/>
                  </a:lnTo>
                  <a:lnTo>
                    <a:pt x="55371" y="907963"/>
                  </a:lnTo>
                  <a:lnTo>
                    <a:pt x="57392" y="910518"/>
                  </a:lnTo>
                  <a:lnTo>
                    <a:pt x="72526" y="920318"/>
                  </a:lnTo>
                  <a:lnTo>
                    <a:pt x="126334" y="959312"/>
                  </a:lnTo>
                  <a:lnTo>
                    <a:pt x="141462" y="969113"/>
                  </a:lnTo>
                  <a:lnTo>
                    <a:pt x="141125" y="964028"/>
                  </a:lnTo>
                  <a:lnTo>
                    <a:pt x="129585" y="947141"/>
                  </a:lnTo>
                  <a:lnTo>
                    <a:pt x="118423" y="928701"/>
                  </a:lnTo>
                  <a:lnTo>
                    <a:pt x="119222" y="918957"/>
                  </a:lnTo>
                  <a:lnTo>
                    <a:pt x="139766" y="913420"/>
                  </a:lnTo>
                  <a:lnTo>
                    <a:pt x="160404" y="906815"/>
                  </a:lnTo>
                  <a:lnTo>
                    <a:pt x="202340" y="886152"/>
                  </a:lnTo>
                  <a:lnTo>
                    <a:pt x="240863" y="861116"/>
                  </a:lnTo>
                  <a:lnTo>
                    <a:pt x="283336" y="824606"/>
                  </a:lnTo>
                  <a:lnTo>
                    <a:pt x="317229" y="782766"/>
                  </a:lnTo>
                  <a:lnTo>
                    <a:pt x="347065" y="722620"/>
                  </a:lnTo>
                  <a:lnTo>
                    <a:pt x="364378" y="660368"/>
                  </a:lnTo>
                  <a:lnTo>
                    <a:pt x="372963" y="601229"/>
                  </a:lnTo>
                  <a:lnTo>
                    <a:pt x="373644" y="572434"/>
                  </a:lnTo>
                  <a:lnTo>
                    <a:pt x="371787" y="531777"/>
                  </a:lnTo>
                  <a:lnTo>
                    <a:pt x="355393" y="436427"/>
                  </a:lnTo>
                  <a:lnTo>
                    <a:pt x="341205" y="395748"/>
                  </a:lnTo>
                  <a:lnTo>
                    <a:pt x="314850" y="367477"/>
                  </a:lnTo>
                  <a:lnTo>
                    <a:pt x="310798" y="366000"/>
                  </a:lnTo>
                  <a:lnTo>
                    <a:pt x="309782" y="361718"/>
                  </a:lnTo>
                  <a:lnTo>
                    <a:pt x="309782" y="356901"/>
                  </a:lnTo>
                  <a:lnTo>
                    <a:pt x="310163" y="350406"/>
                  </a:lnTo>
                  <a:lnTo>
                    <a:pt x="311304" y="343623"/>
                  </a:lnTo>
                  <a:lnTo>
                    <a:pt x="313205" y="336665"/>
                  </a:lnTo>
                  <a:lnTo>
                    <a:pt x="315866" y="329645"/>
                  </a:lnTo>
                  <a:lnTo>
                    <a:pt x="323055" y="314610"/>
                  </a:lnTo>
                  <a:lnTo>
                    <a:pt x="329294" y="299285"/>
                  </a:lnTo>
                  <a:lnTo>
                    <a:pt x="342350" y="247447"/>
                  </a:lnTo>
                  <a:lnTo>
                    <a:pt x="348433" y="205866"/>
                  </a:lnTo>
                  <a:lnTo>
                    <a:pt x="350885" y="167803"/>
                  </a:lnTo>
                  <a:lnTo>
                    <a:pt x="350963" y="150749"/>
                  </a:lnTo>
                  <a:lnTo>
                    <a:pt x="350473" y="134218"/>
                  </a:lnTo>
                  <a:lnTo>
                    <a:pt x="345325" y="90299"/>
                  </a:lnTo>
                  <a:lnTo>
                    <a:pt x="327074" y="43595"/>
                  </a:lnTo>
                  <a:lnTo>
                    <a:pt x="298712" y="10885"/>
                  </a:lnTo>
                  <a:lnTo>
                    <a:pt x="288495" y="3519"/>
                  </a:lnTo>
                  <a:lnTo>
                    <a:pt x="281406" y="4838"/>
                  </a:lnTo>
                  <a:lnTo>
                    <a:pt x="276338" y="2692"/>
                  </a:lnTo>
                  <a:lnTo>
                    <a:pt x="266865" y="408"/>
                  </a:lnTo>
                  <a:lnTo>
                    <a:pt x="256824" y="0"/>
                  </a:lnTo>
                  <a:close/>
                </a:path>
              </a:pathLst>
            </a:custGeom>
            <a:solidFill>
              <a:srgbClr val="C1E0D8"/>
            </a:solidFill>
          </p:spPr>
          <p:txBody>
            <a:bodyPr wrap="square" lIns="0" tIns="0" rIns="0" bIns="0" rtlCol="0"/>
            <a:lstStyle/>
            <a:p>
              <a:endParaRPr dirty="0"/>
            </a:p>
          </p:txBody>
        </p:sp>
        <p:sp>
          <p:nvSpPr>
            <p:cNvPr id="97" name="object 6">
              <a:extLst>
                <a:ext uri="{FF2B5EF4-FFF2-40B4-BE49-F238E27FC236}">
                  <a16:creationId xmlns:a16="http://schemas.microsoft.com/office/drawing/2014/main" id="{19AF58BE-FF8A-0F4C-7A42-50BD04A30D66}"/>
                </a:ext>
              </a:extLst>
            </p:cNvPr>
            <p:cNvSpPr/>
            <p:nvPr/>
          </p:nvSpPr>
          <p:spPr>
            <a:xfrm>
              <a:off x="844399" y="206636"/>
              <a:ext cx="272415" cy="166370"/>
            </a:xfrm>
            <a:custGeom>
              <a:avLst/>
              <a:gdLst/>
              <a:ahLst/>
              <a:cxnLst/>
              <a:rect l="l" t="t" r="r" b="b"/>
              <a:pathLst>
                <a:path w="272415" h="166370">
                  <a:moveTo>
                    <a:pt x="89191" y="0"/>
                  </a:moveTo>
                  <a:lnTo>
                    <a:pt x="50490" y="26349"/>
                  </a:lnTo>
                  <a:lnTo>
                    <a:pt x="28300" y="43519"/>
                  </a:lnTo>
                  <a:lnTo>
                    <a:pt x="14257" y="59060"/>
                  </a:lnTo>
                  <a:lnTo>
                    <a:pt x="0" y="80521"/>
                  </a:lnTo>
                  <a:lnTo>
                    <a:pt x="116258" y="165785"/>
                  </a:lnTo>
                  <a:lnTo>
                    <a:pt x="272253" y="100541"/>
                  </a:lnTo>
                  <a:lnTo>
                    <a:pt x="89191" y="0"/>
                  </a:lnTo>
                  <a:close/>
                </a:path>
              </a:pathLst>
            </a:custGeom>
            <a:solidFill>
              <a:srgbClr val="B4DFD3"/>
            </a:solidFill>
          </p:spPr>
          <p:txBody>
            <a:bodyPr wrap="square" lIns="0" tIns="0" rIns="0" bIns="0" rtlCol="0"/>
            <a:lstStyle/>
            <a:p>
              <a:endParaRPr dirty="0"/>
            </a:p>
          </p:txBody>
        </p:sp>
        <p:pic>
          <p:nvPicPr>
            <p:cNvPr id="98" name="object 7">
              <a:extLst>
                <a:ext uri="{FF2B5EF4-FFF2-40B4-BE49-F238E27FC236}">
                  <a16:creationId xmlns:a16="http://schemas.microsoft.com/office/drawing/2014/main" id="{259CB08F-AEC1-2208-1945-4734B5DE034D}"/>
                </a:ext>
              </a:extLst>
            </p:cNvPr>
            <p:cNvPicPr/>
            <p:nvPr/>
          </p:nvPicPr>
          <p:blipFill>
            <a:blip r:embed="rId8" cstate="print"/>
            <a:stretch>
              <a:fillRect/>
            </a:stretch>
          </p:blipFill>
          <p:spPr>
            <a:xfrm>
              <a:off x="933586" y="160613"/>
              <a:ext cx="217867" cy="146560"/>
            </a:xfrm>
            <a:prstGeom prst="rect">
              <a:avLst/>
            </a:prstGeom>
          </p:spPr>
        </p:pic>
        <p:sp>
          <p:nvSpPr>
            <p:cNvPr id="99" name="object 8">
              <a:extLst>
                <a:ext uri="{FF2B5EF4-FFF2-40B4-BE49-F238E27FC236}">
                  <a16:creationId xmlns:a16="http://schemas.microsoft.com/office/drawing/2014/main" id="{3EE8F1A3-E59A-25E4-F24D-A66EEBD44E69}"/>
                </a:ext>
              </a:extLst>
            </p:cNvPr>
            <p:cNvSpPr/>
            <p:nvPr/>
          </p:nvSpPr>
          <p:spPr>
            <a:xfrm>
              <a:off x="795121" y="349471"/>
              <a:ext cx="353060" cy="654685"/>
            </a:xfrm>
            <a:custGeom>
              <a:avLst/>
              <a:gdLst/>
              <a:ahLst/>
              <a:cxnLst/>
              <a:rect l="l" t="t" r="r" b="b"/>
              <a:pathLst>
                <a:path w="353059" h="654685">
                  <a:moveTo>
                    <a:pt x="168808" y="559981"/>
                  </a:moveTo>
                  <a:lnTo>
                    <a:pt x="84734" y="501383"/>
                  </a:lnTo>
                  <a:lnTo>
                    <a:pt x="62687" y="492848"/>
                  </a:lnTo>
                  <a:lnTo>
                    <a:pt x="46507" y="496100"/>
                  </a:lnTo>
                  <a:lnTo>
                    <a:pt x="28257" y="516648"/>
                  </a:lnTo>
                  <a:lnTo>
                    <a:pt x="0" y="559981"/>
                  </a:lnTo>
                  <a:lnTo>
                    <a:pt x="128752" y="654075"/>
                  </a:lnTo>
                  <a:lnTo>
                    <a:pt x="168808" y="559981"/>
                  </a:lnTo>
                  <a:close/>
                </a:path>
                <a:path w="353059" h="654685">
                  <a:moveTo>
                    <a:pt x="219811" y="355155"/>
                  </a:moveTo>
                  <a:lnTo>
                    <a:pt x="168910" y="292150"/>
                  </a:lnTo>
                  <a:lnTo>
                    <a:pt x="84074" y="234594"/>
                  </a:lnTo>
                  <a:lnTo>
                    <a:pt x="71831" y="249948"/>
                  </a:lnTo>
                  <a:lnTo>
                    <a:pt x="65735" y="261378"/>
                  </a:lnTo>
                  <a:lnTo>
                    <a:pt x="63957" y="274574"/>
                  </a:lnTo>
                  <a:lnTo>
                    <a:pt x="64706" y="295211"/>
                  </a:lnTo>
                  <a:lnTo>
                    <a:pt x="71145" y="347179"/>
                  </a:lnTo>
                  <a:lnTo>
                    <a:pt x="168808" y="426758"/>
                  </a:lnTo>
                  <a:lnTo>
                    <a:pt x="219811" y="355155"/>
                  </a:lnTo>
                  <a:close/>
                </a:path>
                <a:path w="353059" h="654685">
                  <a:moveTo>
                    <a:pt x="308787" y="399834"/>
                  </a:moveTo>
                  <a:lnTo>
                    <a:pt x="247396" y="360248"/>
                  </a:lnTo>
                  <a:lnTo>
                    <a:pt x="209410" y="399834"/>
                  </a:lnTo>
                  <a:lnTo>
                    <a:pt x="212102" y="422503"/>
                  </a:lnTo>
                  <a:lnTo>
                    <a:pt x="213791" y="440042"/>
                  </a:lnTo>
                  <a:lnTo>
                    <a:pt x="211772" y="455612"/>
                  </a:lnTo>
                  <a:lnTo>
                    <a:pt x="203301" y="472351"/>
                  </a:lnTo>
                  <a:lnTo>
                    <a:pt x="308787" y="545376"/>
                  </a:lnTo>
                  <a:lnTo>
                    <a:pt x="308787" y="399834"/>
                  </a:lnTo>
                  <a:close/>
                </a:path>
                <a:path w="353059" h="654685">
                  <a:moveTo>
                    <a:pt x="352437" y="54521"/>
                  </a:moveTo>
                  <a:lnTo>
                    <a:pt x="279069" y="0"/>
                  </a:lnTo>
                  <a:lnTo>
                    <a:pt x="165493" y="86791"/>
                  </a:lnTo>
                  <a:lnTo>
                    <a:pt x="165493" y="170713"/>
                  </a:lnTo>
                  <a:lnTo>
                    <a:pt x="272275" y="235407"/>
                  </a:lnTo>
                  <a:lnTo>
                    <a:pt x="352437" y="54521"/>
                  </a:lnTo>
                  <a:close/>
                </a:path>
              </a:pathLst>
            </a:custGeom>
            <a:solidFill>
              <a:srgbClr val="B4DFD3"/>
            </a:solidFill>
          </p:spPr>
          <p:txBody>
            <a:bodyPr wrap="square" lIns="0" tIns="0" rIns="0" bIns="0" rtlCol="0"/>
            <a:lstStyle/>
            <a:p>
              <a:endParaRPr dirty="0"/>
            </a:p>
          </p:txBody>
        </p:sp>
        <p:sp>
          <p:nvSpPr>
            <p:cNvPr id="100" name="object 9">
              <a:extLst>
                <a:ext uri="{FF2B5EF4-FFF2-40B4-BE49-F238E27FC236}">
                  <a16:creationId xmlns:a16="http://schemas.microsoft.com/office/drawing/2014/main" id="{9452FB36-07DD-8ECA-D9ED-923E5FB287AE}"/>
                </a:ext>
              </a:extLst>
            </p:cNvPr>
            <p:cNvSpPr/>
            <p:nvPr/>
          </p:nvSpPr>
          <p:spPr>
            <a:xfrm>
              <a:off x="857885" y="229024"/>
              <a:ext cx="2794635" cy="922019"/>
            </a:xfrm>
            <a:custGeom>
              <a:avLst/>
              <a:gdLst/>
              <a:ahLst/>
              <a:cxnLst/>
              <a:rect l="l" t="t" r="r" b="b"/>
              <a:pathLst>
                <a:path w="2794635" h="922019">
                  <a:moveTo>
                    <a:pt x="373646" y="572414"/>
                  </a:moveTo>
                  <a:lnTo>
                    <a:pt x="371792" y="531774"/>
                  </a:lnTo>
                  <a:lnTo>
                    <a:pt x="355409" y="436422"/>
                  </a:lnTo>
                  <a:lnTo>
                    <a:pt x="341210" y="395744"/>
                  </a:lnTo>
                  <a:lnTo>
                    <a:pt x="314845" y="367474"/>
                  </a:lnTo>
                  <a:lnTo>
                    <a:pt x="310794" y="365988"/>
                  </a:lnTo>
                  <a:lnTo>
                    <a:pt x="309778" y="361708"/>
                  </a:lnTo>
                  <a:lnTo>
                    <a:pt x="309778" y="356895"/>
                  </a:lnTo>
                  <a:lnTo>
                    <a:pt x="310159" y="350405"/>
                  </a:lnTo>
                  <a:lnTo>
                    <a:pt x="311302" y="343623"/>
                  </a:lnTo>
                  <a:lnTo>
                    <a:pt x="313207" y="336664"/>
                  </a:lnTo>
                  <a:lnTo>
                    <a:pt x="315861" y="329641"/>
                  </a:lnTo>
                  <a:lnTo>
                    <a:pt x="323049" y="314604"/>
                  </a:lnTo>
                  <a:lnTo>
                    <a:pt x="329298" y="299275"/>
                  </a:lnTo>
                  <a:lnTo>
                    <a:pt x="342353" y="247446"/>
                  </a:lnTo>
                  <a:lnTo>
                    <a:pt x="348424" y="205867"/>
                  </a:lnTo>
                  <a:lnTo>
                    <a:pt x="350875" y="167792"/>
                  </a:lnTo>
                  <a:lnTo>
                    <a:pt x="350964" y="150749"/>
                  </a:lnTo>
                  <a:lnTo>
                    <a:pt x="350469" y="134213"/>
                  </a:lnTo>
                  <a:lnTo>
                    <a:pt x="345325" y="90297"/>
                  </a:lnTo>
                  <a:lnTo>
                    <a:pt x="327075" y="43586"/>
                  </a:lnTo>
                  <a:lnTo>
                    <a:pt x="298716" y="10883"/>
                  </a:lnTo>
                  <a:lnTo>
                    <a:pt x="288493" y="3517"/>
                  </a:lnTo>
                  <a:lnTo>
                    <a:pt x="281406" y="4838"/>
                  </a:lnTo>
                  <a:lnTo>
                    <a:pt x="276339" y="2692"/>
                  </a:lnTo>
                  <a:lnTo>
                    <a:pt x="266865" y="406"/>
                  </a:lnTo>
                  <a:lnTo>
                    <a:pt x="256819" y="0"/>
                  </a:lnTo>
                  <a:lnTo>
                    <a:pt x="246405" y="1143"/>
                  </a:lnTo>
                  <a:lnTo>
                    <a:pt x="198158" y="16052"/>
                  </a:lnTo>
                  <a:lnTo>
                    <a:pt x="159778" y="36220"/>
                  </a:lnTo>
                  <a:lnTo>
                    <a:pt x="124929" y="61569"/>
                  </a:lnTo>
                  <a:lnTo>
                    <a:pt x="90843" y="92849"/>
                  </a:lnTo>
                  <a:lnTo>
                    <a:pt x="59550" y="132588"/>
                  </a:lnTo>
                  <a:lnTo>
                    <a:pt x="35102" y="178663"/>
                  </a:lnTo>
                  <a:lnTo>
                    <a:pt x="18376" y="225044"/>
                  </a:lnTo>
                  <a:lnTo>
                    <a:pt x="4686" y="271627"/>
                  </a:lnTo>
                  <a:lnTo>
                    <a:pt x="0" y="299961"/>
                  </a:lnTo>
                  <a:lnTo>
                    <a:pt x="1981" y="311975"/>
                  </a:lnTo>
                  <a:lnTo>
                    <a:pt x="10769" y="331000"/>
                  </a:lnTo>
                  <a:lnTo>
                    <a:pt x="17868" y="332092"/>
                  </a:lnTo>
                  <a:lnTo>
                    <a:pt x="28003" y="329184"/>
                  </a:lnTo>
                  <a:lnTo>
                    <a:pt x="83743" y="305917"/>
                  </a:lnTo>
                  <a:lnTo>
                    <a:pt x="114160" y="275513"/>
                  </a:lnTo>
                  <a:lnTo>
                    <a:pt x="135445" y="234276"/>
                  </a:lnTo>
                  <a:lnTo>
                    <a:pt x="141147" y="223113"/>
                  </a:lnTo>
                  <a:lnTo>
                    <a:pt x="179057" y="182994"/>
                  </a:lnTo>
                  <a:lnTo>
                    <a:pt x="194741" y="177114"/>
                  </a:lnTo>
                  <a:lnTo>
                    <a:pt x="208140" y="180327"/>
                  </a:lnTo>
                  <a:lnTo>
                    <a:pt x="217538" y="194779"/>
                  </a:lnTo>
                  <a:lnTo>
                    <a:pt x="220586" y="201587"/>
                  </a:lnTo>
                  <a:lnTo>
                    <a:pt x="222605" y="210159"/>
                  </a:lnTo>
                  <a:lnTo>
                    <a:pt x="224637" y="217512"/>
                  </a:lnTo>
                  <a:lnTo>
                    <a:pt x="226377" y="226529"/>
                  </a:lnTo>
                  <a:lnTo>
                    <a:pt x="227177" y="236029"/>
                  </a:lnTo>
                  <a:lnTo>
                    <a:pt x="227203" y="245948"/>
                  </a:lnTo>
                  <a:lnTo>
                    <a:pt x="226669" y="256159"/>
                  </a:lnTo>
                  <a:lnTo>
                    <a:pt x="224243" y="271640"/>
                  </a:lnTo>
                  <a:lnTo>
                    <a:pt x="220205" y="287515"/>
                  </a:lnTo>
                  <a:lnTo>
                    <a:pt x="214833" y="303644"/>
                  </a:lnTo>
                  <a:lnTo>
                    <a:pt x="208419" y="319887"/>
                  </a:lnTo>
                  <a:lnTo>
                    <a:pt x="207403" y="322808"/>
                  </a:lnTo>
                  <a:lnTo>
                    <a:pt x="166865" y="364553"/>
                  </a:lnTo>
                  <a:lnTo>
                    <a:pt x="131800" y="388721"/>
                  </a:lnTo>
                  <a:lnTo>
                    <a:pt x="120243" y="397459"/>
                  </a:lnTo>
                  <a:lnTo>
                    <a:pt x="93306" y="438162"/>
                  </a:lnTo>
                  <a:lnTo>
                    <a:pt x="89827" y="507263"/>
                  </a:lnTo>
                  <a:lnTo>
                    <a:pt x="90601" y="514083"/>
                  </a:lnTo>
                  <a:lnTo>
                    <a:pt x="114833" y="548386"/>
                  </a:lnTo>
                  <a:lnTo>
                    <a:pt x="124294" y="545719"/>
                  </a:lnTo>
                  <a:lnTo>
                    <a:pt x="147091" y="533247"/>
                  </a:lnTo>
                  <a:lnTo>
                    <a:pt x="154698" y="529755"/>
                  </a:lnTo>
                  <a:lnTo>
                    <a:pt x="165315" y="525602"/>
                  </a:lnTo>
                  <a:lnTo>
                    <a:pt x="175729" y="522770"/>
                  </a:lnTo>
                  <a:lnTo>
                    <a:pt x="185775" y="521728"/>
                  </a:lnTo>
                  <a:lnTo>
                    <a:pt x="195237" y="522909"/>
                  </a:lnTo>
                  <a:lnTo>
                    <a:pt x="226669" y="560552"/>
                  </a:lnTo>
                  <a:lnTo>
                    <a:pt x="227685" y="567245"/>
                  </a:lnTo>
                  <a:lnTo>
                    <a:pt x="229704" y="573392"/>
                  </a:lnTo>
                  <a:lnTo>
                    <a:pt x="232613" y="590524"/>
                  </a:lnTo>
                  <a:lnTo>
                    <a:pt x="233641" y="602615"/>
                  </a:lnTo>
                  <a:lnTo>
                    <a:pt x="233718" y="615200"/>
                  </a:lnTo>
                  <a:lnTo>
                    <a:pt x="232752" y="628345"/>
                  </a:lnTo>
                  <a:lnTo>
                    <a:pt x="210324" y="681177"/>
                  </a:lnTo>
                  <a:lnTo>
                    <a:pt x="165849" y="717613"/>
                  </a:lnTo>
                  <a:lnTo>
                    <a:pt x="162814" y="718007"/>
                  </a:lnTo>
                  <a:lnTo>
                    <a:pt x="160782" y="717867"/>
                  </a:lnTo>
                  <a:lnTo>
                    <a:pt x="157746" y="718261"/>
                  </a:lnTo>
                  <a:lnTo>
                    <a:pt x="125310" y="696785"/>
                  </a:lnTo>
                  <a:lnTo>
                    <a:pt x="120243" y="689813"/>
                  </a:lnTo>
                  <a:lnTo>
                    <a:pt x="104013" y="679081"/>
                  </a:lnTo>
                  <a:lnTo>
                    <a:pt x="100977" y="678281"/>
                  </a:lnTo>
                  <a:lnTo>
                    <a:pt x="97929" y="678662"/>
                  </a:lnTo>
                  <a:lnTo>
                    <a:pt x="89598" y="680643"/>
                  </a:lnTo>
                  <a:lnTo>
                    <a:pt x="41173" y="713282"/>
                  </a:lnTo>
                  <a:lnTo>
                    <a:pt x="15074" y="751649"/>
                  </a:lnTo>
                  <a:lnTo>
                    <a:pt x="5549" y="795566"/>
                  </a:lnTo>
                  <a:lnTo>
                    <a:pt x="5067" y="806234"/>
                  </a:lnTo>
                  <a:lnTo>
                    <a:pt x="5143" y="816610"/>
                  </a:lnTo>
                  <a:lnTo>
                    <a:pt x="13106" y="862152"/>
                  </a:lnTo>
                  <a:lnTo>
                    <a:pt x="39954" y="898271"/>
                  </a:lnTo>
                  <a:lnTo>
                    <a:pt x="49288" y="903935"/>
                  </a:lnTo>
                  <a:lnTo>
                    <a:pt x="55372" y="907961"/>
                  </a:lnTo>
                  <a:lnTo>
                    <a:pt x="57391" y="910513"/>
                  </a:lnTo>
                  <a:lnTo>
                    <a:pt x="64490" y="912799"/>
                  </a:lnTo>
                  <a:lnTo>
                    <a:pt x="71589" y="916292"/>
                  </a:lnTo>
                  <a:lnTo>
                    <a:pt x="88150" y="921397"/>
                  </a:lnTo>
                  <a:lnTo>
                    <a:pt x="98196" y="921880"/>
                  </a:lnTo>
                  <a:lnTo>
                    <a:pt x="108610" y="920800"/>
                  </a:lnTo>
                  <a:lnTo>
                    <a:pt x="160401" y="906805"/>
                  </a:lnTo>
                  <a:lnTo>
                    <a:pt x="202336" y="886142"/>
                  </a:lnTo>
                  <a:lnTo>
                    <a:pt x="240868" y="861110"/>
                  </a:lnTo>
                  <a:lnTo>
                    <a:pt x="283337" y="824598"/>
                  </a:lnTo>
                  <a:lnTo>
                    <a:pt x="317233" y="782751"/>
                  </a:lnTo>
                  <a:lnTo>
                    <a:pt x="347065" y="722617"/>
                  </a:lnTo>
                  <a:lnTo>
                    <a:pt x="364375" y="660361"/>
                  </a:lnTo>
                  <a:lnTo>
                    <a:pt x="372960" y="601218"/>
                  </a:lnTo>
                  <a:lnTo>
                    <a:pt x="373646" y="572414"/>
                  </a:lnTo>
                  <a:close/>
                </a:path>
                <a:path w="2794635" h="922019">
                  <a:moveTo>
                    <a:pt x="2794533" y="278930"/>
                  </a:moveTo>
                  <a:lnTo>
                    <a:pt x="2793962" y="271576"/>
                  </a:lnTo>
                  <a:lnTo>
                    <a:pt x="2793962" y="233680"/>
                  </a:lnTo>
                  <a:lnTo>
                    <a:pt x="2791701" y="229730"/>
                  </a:lnTo>
                  <a:lnTo>
                    <a:pt x="2788310" y="225767"/>
                  </a:lnTo>
                  <a:lnTo>
                    <a:pt x="2784919" y="221246"/>
                  </a:lnTo>
                  <a:lnTo>
                    <a:pt x="2779826" y="219544"/>
                  </a:lnTo>
                  <a:lnTo>
                    <a:pt x="2741930" y="211061"/>
                  </a:lnTo>
                  <a:lnTo>
                    <a:pt x="2735148" y="210502"/>
                  </a:lnTo>
                  <a:lnTo>
                    <a:pt x="2728366" y="212191"/>
                  </a:lnTo>
                  <a:lnTo>
                    <a:pt x="2721572" y="212191"/>
                  </a:lnTo>
                  <a:lnTo>
                    <a:pt x="2663888" y="212191"/>
                  </a:lnTo>
                  <a:lnTo>
                    <a:pt x="2663888" y="211632"/>
                  </a:lnTo>
                  <a:lnTo>
                    <a:pt x="2637879" y="211556"/>
                  </a:lnTo>
                  <a:lnTo>
                    <a:pt x="2611856" y="211061"/>
                  </a:lnTo>
                  <a:lnTo>
                    <a:pt x="2604528" y="211061"/>
                  </a:lnTo>
                  <a:lnTo>
                    <a:pt x="2598293" y="212191"/>
                  </a:lnTo>
                  <a:lnTo>
                    <a:pt x="2591511" y="213893"/>
                  </a:lnTo>
                  <a:lnTo>
                    <a:pt x="2587548" y="214464"/>
                  </a:lnTo>
                  <a:lnTo>
                    <a:pt x="2578773" y="259181"/>
                  </a:lnTo>
                  <a:lnTo>
                    <a:pt x="2579065" y="271018"/>
                  </a:lnTo>
                  <a:lnTo>
                    <a:pt x="2580195" y="276669"/>
                  </a:lnTo>
                  <a:lnTo>
                    <a:pt x="2581897" y="281762"/>
                  </a:lnTo>
                  <a:lnTo>
                    <a:pt x="2582456" y="287413"/>
                  </a:lnTo>
                  <a:lnTo>
                    <a:pt x="2587548" y="290804"/>
                  </a:lnTo>
                  <a:lnTo>
                    <a:pt x="2593200" y="294195"/>
                  </a:lnTo>
                  <a:lnTo>
                    <a:pt x="2599423" y="296456"/>
                  </a:lnTo>
                  <a:lnTo>
                    <a:pt x="2605646" y="296456"/>
                  </a:lnTo>
                  <a:lnTo>
                    <a:pt x="2617419" y="297002"/>
                  </a:lnTo>
                  <a:lnTo>
                    <a:pt x="2629039" y="297027"/>
                  </a:lnTo>
                  <a:lnTo>
                    <a:pt x="2640558" y="296621"/>
                  </a:lnTo>
                  <a:lnTo>
                    <a:pt x="2674074" y="294195"/>
                  </a:lnTo>
                  <a:lnTo>
                    <a:pt x="2679154" y="294195"/>
                  </a:lnTo>
                  <a:lnTo>
                    <a:pt x="2689898" y="293065"/>
                  </a:lnTo>
                  <a:lnTo>
                    <a:pt x="2697264" y="293065"/>
                  </a:lnTo>
                  <a:lnTo>
                    <a:pt x="2701785" y="299288"/>
                  </a:lnTo>
                  <a:lnTo>
                    <a:pt x="2698394" y="306070"/>
                  </a:lnTo>
                  <a:lnTo>
                    <a:pt x="2697823" y="307771"/>
                  </a:lnTo>
                  <a:lnTo>
                    <a:pt x="2697264" y="308902"/>
                  </a:lnTo>
                  <a:lnTo>
                    <a:pt x="2696692" y="310591"/>
                  </a:lnTo>
                  <a:lnTo>
                    <a:pt x="2693301" y="315696"/>
                  </a:lnTo>
                  <a:lnTo>
                    <a:pt x="2691028" y="320205"/>
                  </a:lnTo>
                  <a:lnTo>
                    <a:pt x="2687650" y="325310"/>
                  </a:lnTo>
                  <a:lnTo>
                    <a:pt x="2667279" y="358660"/>
                  </a:lnTo>
                  <a:lnTo>
                    <a:pt x="2658237" y="373011"/>
                  </a:lnTo>
                  <a:lnTo>
                    <a:pt x="2631617" y="413981"/>
                  </a:lnTo>
                  <a:lnTo>
                    <a:pt x="2626004" y="423138"/>
                  </a:lnTo>
                  <a:lnTo>
                    <a:pt x="2590749" y="477380"/>
                  </a:lnTo>
                  <a:lnTo>
                    <a:pt x="2560409" y="519277"/>
                  </a:lnTo>
                  <a:lnTo>
                    <a:pt x="2558148" y="523798"/>
                  </a:lnTo>
                  <a:lnTo>
                    <a:pt x="2557576" y="528320"/>
                  </a:lnTo>
                  <a:lnTo>
                    <a:pt x="2555316" y="539064"/>
                  </a:lnTo>
                  <a:lnTo>
                    <a:pt x="2554757" y="544715"/>
                  </a:lnTo>
                  <a:lnTo>
                    <a:pt x="2555087" y="583641"/>
                  </a:lnTo>
                  <a:lnTo>
                    <a:pt x="2581491" y="619582"/>
                  </a:lnTo>
                  <a:lnTo>
                    <a:pt x="2591511" y="619937"/>
                  </a:lnTo>
                  <a:lnTo>
                    <a:pt x="2657678" y="619937"/>
                  </a:lnTo>
                  <a:lnTo>
                    <a:pt x="2699524" y="618236"/>
                  </a:lnTo>
                  <a:lnTo>
                    <a:pt x="2728861" y="618172"/>
                  </a:lnTo>
                  <a:lnTo>
                    <a:pt x="2772118" y="615340"/>
                  </a:lnTo>
                  <a:lnTo>
                    <a:pt x="2793962" y="580910"/>
                  </a:lnTo>
                  <a:lnTo>
                    <a:pt x="2793390" y="572998"/>
                  </a:lnTo>
                  <a:lnTo>
                    <a:pt x="2788869" y="557161"/>
                  </a:lnTo>
                  <a:lnTo>
                    <a:pt x="2787739" y="548678"/>
                  </a:lnTo>
                  <a:lnTo>
                    <a:pt x="2783217" y="541896"/>
                  </a:lnTo>
                  <a:lnTo>
                    <a:pt x="2779255" y="534543"/>
                  </a:lnTo>
                  <a:lnTo>
                    <a:pt x="2773045" y="530580"/>
                  </a:lnTo>
                  <a:lnTo>
                    <a:pt x="2763990" y="530580"/>
                  </a:lnTo>
                  <a:lnTo>
                    <a:pt x="2756636" y="531152"/>
                  </a:lnTo>
                  <a:lnTo>
                    <a:pt x="2749842" y="531152"/>
                  </a:lnTo>
                  <a:lnTo>
                    <a:pt x="2742501" y="530580"/>
                  </a:lnTo>
                  <a:lnTo>
                    <a:pt x="2679725" y="530656"/>
                  </a:lnTo>
                  <a:lnTo>
                    <a:pt x="2661069" y="531152"/>
                  </a:lnTo>
                  <a:lnTo>
                    <a:pt x="2651455" y="528878"/>
                  </a:lnTo>
                  <a:lnTo>
                    <a:pt x="2649753" y="524929"/>
                  </a:lnTo>
                  <a:lnTo>
                    <a:pt x="2653144" y="517017"/>
                  </a:lnTo>
                  <a:lnTo>
                    <a:pt x="2655405" y="513626"/>
                  </a:lnTo>
                  <a:lnTo>
                    <a:pt x="2666720" y="499135"/>
                  </a:lnTo>
                  <a:lnTo>
                    <a:pt x="2675344" y="487184"/>
                  </a:lnTo>
                  <a:lnTo>
                    <a:pt x="2695003" y="458762"/>
                  </a:lnTo>
                  <a:lnTo>
                    <a:pt x="2697264" y="454228"/>
                  </a:lnTo>
                  <a:lnTo>
                    <a:pt x="2700655" y="450278"/>
                  </a:lnTo>
                  <a:lnTo>
                    <a:pt x="2705455" y="444144"/>
                  </a:lnTo>
                  <a:lnTo>
                    <a:pt x="2709773" y="437692"/>
                  </a:lnTo>
                  <a:lnTo>
                    <a:pt x="2717622" y="424268"/>
                  </a:lnTo>
                  <a:lnTo>
                    <a:pt x="2731122" y="402209"/>
                  </a:lnTo>
                  <a:lnTo>
                    <a:pt x="2746451" y="376186"/>
                  </a:lnTo>
                  <a:lnTo>
                    <a:pt x="2748153" y="371665"/>
                  </a:lnTo>
                  <a:lnTo>
                    <a:pt x="2750985" y="367144"/>
                  </a:lnTo>
                  <a:lnTo>
                    <a:pt x="2757449" y="355790"/>
                  </a:lnTo>
                  <a:lnTo>
                    <a:pt x="2764129" y="344525"/>
                  </a:lnTo>
                  <a:lnTo>
                    <a:pt x="2778125" y="321906"/>
                  </a:lnTo>
                  <a:lnTo>
                    <a:pt x="2786049" y="307200"/>
                  </a:lnTo>
                  <a:lnTo>
                    <a:pt x="2787739" y="298716"/>
                  </a:lnTo>
                  <a:lnTo>
                    <a:pt x="2788310" y="297027"/>
                  </a:lnTo>
                  <a:lnTo>
                    <a:pt x="2789440" y="294767"/>
                  </a:lnTo>
                  <a:lnTo>
                    <a:pt x="2791701" y="285711"/>
                  </a:lnTo>
                  <a:lnTo>
                    <a:pt x="2794533" y="278930"/>
                  </a:lnTo>
                  <a:close/>
                </a:path>
              </a:pathLst>
            </a:custGeom>
            <a:solidFill>
              <a:srgbClr val="FFFFFF"/>
            </a:solidFill>
          </p:spPr>
          <p:txBody>
            <a:bodyPr wrap="square" lIns="0" tIns="0" rIns="0" bIns="0" rtlCol="0"/>
            <a:lstStyle/>
            <a:p>
              <a:endParaRPr dirty="0"/>
            </a:p>
          </p:txBody>
        </p:sp>
        <p:sp>
          <p:nvSpPr>
            <p:cNvPr id="101" name="object 10">
              <a:extLst>
                <a:ext uri="{FF2B5EF4-FFF2-40B4-BE49-F238E27FC236}">
                  <a16:creationId xmlns:a16="http://schemas.microsoft.com/office/drawing/2014/main" id="{5E74F87E-4146-5DAD-7F52-FED94C025FF1}"/>
                </a:ext>
              </a:extLst>
            </p:cNvPr>
            <p:cNvSpPr/>
            <p:nvPr/>
          </p:nvSpPr>
          <p:spPr>
            <a:xfrm>
              <a:off x="15485534" y="1027676"/>
              <a:ext cx="3382645" cy="515620"/>
            </a:xfrm>
            <a:custGeom>
              <a:avLst/>
              <a:gdLst/>
              <a:ahLst/>
              <a:cxnLst/>
              <a:rect l="l" t="t" r="r" b="b"/>
              <a:pathLst>
                <a:path w="3382644" h="515619">
                  <a:moveTo>
                    <a:pt x="2440864" y="0"/>
                  </a:moveTo>
                  <a:lnTo>
                    <a:pt x="1777899" y="1349"/>
                  </a:lnTo>
                  <a:lnTo>
                    <a:pt x="16303" y="10060"/>
                  </a:lnTo>
                  <a:lnTo>
                    <a:pt x="1298" y="56215"/>
                  </a:lnTo>
                  <a:lnTo>
                    <a:pt x="348" y="156372"/>
                  </a:lnTo>
                  <a:lnTo>
                    <a:pt x="0" y="239311"/>
                  </a:lnTo>
                  <a:lnTo>
                    <a:pt x="268" y="306753"/>
                  </a:lnTo>
                  <a:lnTo>
                    <a:pt x="1168" y="360422"/>
                  </a:lnTo>
                  <a:lnTo>
                    <a:pt x="2717" y="402038"/>
                  </a:lnTo>
                  <a:lnTo>
                    <a:pt x="7824" y="456003"/>
                  </a:lnTo>
                  <a:lnTo>
                    <a:pt x="20842" y="493495"/>
                  </a:lnTo>
                  <a:lnTo>
                    <a:pt x="56343" y="514568"/>
                  </a:lnTo>
                  <a:lnTo>
                    <a:pt x="156550" y="515513"/>
                  </a:lnTo>
                  <a:lnTo>
                    <a:pt x="2753919" y="509742"/>
                  </a:lnTo>
                  <a:lnTo>
                    <a:pt x="3112321" y="510834"/>
                  </a:lnTo>
                  <a:lnTo>
                    <a:pt x="3267377" y="512159"/>
                  </a:lnTo>
                  <a:lnTo>
                    <a:pt x="3354703" y="513542"/>
                  </a:lnTo>
                  <a:lnTo>
                    <a:pt x="3363381" y="510657"/>
                  </a:lnTo>
                  <a:lnTo>
                    <a:pt x="3372457" y="500808"/>
                  </a:lnTo>
                  <a:lnTo>
                    <a:pt x="3379562" y="482695"/>
                  </a:lnTo>
                  <a:lnTo>
                    <a:pt x="3382326" y="455020"/>
                  </a:lnTo>
                  <a:lnTo>
                    <a:pt x="3381886" y="132674"/>
                  </a:lnTo>
                  <a:lnTo>
                    <a:pt x="3372925" y="56821"/>
                  </a:lnTo>
                  <a:lnTo>
                    <a:pt x="3348705" y="25465"/>
                  </a:lnTo>
                  <a:lnTo>
                    <a:pt x="3302035" y="8447"/>
                  </a:lnTo>
                  <a:lnTo>
                    <a:pt x="3262184" y="6035"/>
                  </a:lnTo>
                  <a:lnTo>
                    <a:pt x="3219001" y="4682"/>
                  </a:lnTo>
                  <a:lnTo>
                    <a:pt x="3131425" y="3012"/>
                  </a:lnTo>
                  <a:lnTo>
                    <a:pt x="3019031" y="1744"/>
                  </a:lnTo>
                  <a:lnTo>
                    <a:pt x="2784334" y="434"/>
                  </a:lnTo>
                  <a:lnTo>
                    <a:pt x="2440864" y="0"/>
                  </a:lnTo>
                  <a:close/>
                </a:path>
              </a:pathLst>
            </a:custGeom>
            <a:solidFill>
              <a:srgbClr val="167C82"/>
            </a:solidFill>
          </p:spPr>
          <p:txBody>
            <a:bodyPr wrap="square" lIns="0" tIns="0" rIns="0" bIns="0" rtlCol="0"/>
            <a:lstStyle/>
            <a:p>
              <a:endParaRPr dirty="0"/>
            </a:p>
          </p:txBody>
        </p:sp>
      </p:grpSp>
      <p:sp>
        <p:nvSpPr>
          <p:cNvPr id="102" name="object 11">
            <a:extLst>
              <a:ext uri="{FF2B5EF4-FFF2-40B4-BE49-F238E27FC236}">
                <a16:creationId xmlns:a16="http://schemas.microsoft.com/office/drawing/2014/main" id="{AD6D3428-02B6-5F61-8858-438BCBF50D42}"/>
              </a:ext>
            </a:extLst>
          </p:cNvPr>
          <p:cNvSpPr txBox="1"/>
          <p:nvPr/>
        </p:nvSpPr>
        <p:spPr>
          <a:xfrm>
            <a:off x="15633107" y="1095520"/>
            <a:ext cx="3075305" cy="316112"/>
          </a:xfrm>
          <a:prstGeom prst="rect">
            <a:avLst/>
          </a:prstGeom>
        </p:spPr>
        <p:txBody>
          <a:bodyPr vert="horz" wrap="square" lIns="0" tIns="15875" rIns="0" bIns="0" rtlCol="0">
            <a:spAutoFit/>
          </a:bodyPr>
          <a:lstStyle/>
          <a:p>
            <a:pPr marL="12700">
              <a:lnSpc>
                <a:spcPct val="100000"/>
              </a:lnSpc>
              <a:spcBef>
                <a:spcPts val="125"/>
              </a:spcBef>
            </a:pPr>
            <a:r>
              <a:rPr lang="fr-FR" sz="2925" b="1" baseline="1424" dirty="0">
                <a:solidFill>
                  <a:srgbClr val="FFFFFF"/>
                </a:solidFill>
                <a:latin typeface="Calibri"/>
                <a:cs typeface="Calibri"/>
              </a:rPr>
              <a:t>DURÉE DE L’ACTIVITÉ : </a:t>
            </a:r>
            <a:r>
              <a:rPr lang="fr-FR" sz="1950" b="1" dirty="0">
                <a:solidFill>
                  <a:srgbClr val="FFFFFF"/>
                </a:solidFill>
                <a:latin typeface="Calibri"/>
                <a:cs typeface="Calibri"/>
              </a:rPr>
              <a:t>15MIN</a:t>
            </a:r>
            <a:endParaRPr lang="fr-FR" sz="1950" b="1" dirty="0">
              <a:latin typeface="Calibri"/>
              <a:cs typeface="Calibri"/>
            </a:endParaRPr>
          </a:p>
        </p:txBody>
      </p:sp>
      <p:sp>
        <p:nvSpPr>
          <p:cNvPr id="103" name="object 12">
            <a:extLst>
              <a:ext uri="{FF2B5EF4-FFF2-40B4-BE49-F238E27FC236}">
                <a16:creationId xmlns:a16="http://schemas.microsoft.com/office/drawing/2014/main" id="{ACAC1BDE-58F2-E394-45F7-924961E4717B}"/>
              </a:ext>
            </a:extLst>
          </p:cNvPr>
          <p:cNvSpPr txBox="1">
            <a:spLocks/>
          </p:cNvSpPr>
          <p:nvPr/>
        </p:nvSpPr>
        <p:spPr>
          <a:xfrm>
            <a:off x="2989876" y="1678365"/>
            <a:ext cx="15718535" cy="884215"/>
          </a:xfrm>
          <a:prstGeom prst="rect">
            <a:avLst/>
          </a:prstGeom>
        </p:spPr>
        <p:txBody>
          <a:bodyPr vert="horz" wrap="square" lIns="0" tIns="14604" rIns="0" bIns="0" rtlCol="0">
            <a:spAutoFit/>
          </a:bodyPr>
          <a:lstStyle>
            <a:lvl1pPr>
              <a:defRPr sz="5650" b="0" i="0">
                <a:solidFill>
                  <a:srgbClr val="231F20"/>
                </a:solidFill>
                <a:latin typeface="Calibri"/>
                <a:ea typeface="+mj-ea"/>
                <a:cs typeface="Calibri"/>
              </a:defRPr>
            </a:lvl1pPr>
          </a:lstStyle>
          <a:p>
            <a:pPr marL="12700">
              <a:spcBef>
                <a:spcPts val="114"/>
              </a:spcBef>
            </a:pPr>
            <a:r>
              <a:rPr lang="fr-FR" b="1" u="sng" spc="-300">
                <a:uFill>
                  <a:solidFill>
                    <a:srgbClr val="231F20"/>
                  </a:solidFill>
                </a:uFill>
              </a:rPr>
              <a:t>ACTIVITÉ 2</a:t>
            </a:r>
            <a:r>
              <a:rPr lang="fr-FR" b="1" spc="-300"/>
              <a:t> : PROTÉGEZ VOS COMPTES EN LIGNE...</a:t>
            </a:r>
            <a:endParaRPr lang="fr-FR" b="1" spc="-300" dirty="0"/>
          </a:p>
        </p:txBody>
      </p:sp>
      <p:grpSp>
        <p:nvGrpSpPr>
          <p:cNvPr id="104" name="object 14">
            <a:extLst>
              <a:ext uri="{FF2B5EF4-FFF2-40B4-BE49-F238E27FC236}">
                <a16:creationId xmlns:a16="http://schemas.microsoft.com/office/drawing/2014/main" id="{28C6D045-A0CE-1396-32ED-EC29199D8A9E}"/>
              </a:ext>
            </a:extLst>
          </p:cNvPr>
          <p:cNvGrpSpPr/>
          <p:nvPr/>
        </p:nvGrpSpPr>
        <p:grpSpPr>
          <a:xfrm>
            <a:off x="1322960" y="1567477"/>
            <a:ext cx="1341120" cy="1243965"/>
            <a:chOff x="1322960" y="1567477"/>
            <a:chExt cx="1341120" cy="1243965"/>
          </a:xfrm>
        </p:grpSpPr>
        <p:sp>
          <p:nvSpPr>
            <p:cNvPr id="105" name="object 15">
              <a:extLst>
                <a:ext uri="{FF2B5EF4-FFF2-40B4-BE49-F238E27FC236}">
                  <a16:creationId xmlns:a16="http://schemas.microsoft.com/office/drawing/2014/main" id="{86BD7F39-AE01-4F48-9C44-A92E40920B9F}"/>
                </a:ext>
              </a:extLst>
            </p:cNvPr>
            <p:cNvSpPr/>
            <p:nvPr/>
          </p:nvSpPr>
          <p:spPr>
            <a:xfrm>
              <a:off x="1322960" y="1852518"/>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807"/>
                  </a:lnTo>
                  <a:lnTo>
                    <a:pt x="8915" y="688962"/>
                  </a:lnTo>
                  <a:lnTo>
                    <a:pt x="33229" y="725021"/>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2" y="749333"/>
                  </a:lnTo>
                  <a:lnTo>
                    <a:pt x="1307541" y="725021"/>
                  </a:lnTo>
                  <a:lnTo>
                    <a:pt x="1331851" y="688962"/>
                  </a:lnTo>
                  <a:lnTo>
                    <a:pt x="1340765" y="644807"/>
                  </a:lnTo>
                  <a:lnTo>
                    <a:pt x="1340765" y="113452"/>
                  </a:lnTo>
                  <a:lnTo>
                    <a:pt x="1331851" y="69291"/>
                  </a:lnTo>
                  <a:lnTo>
                    <a:pt x="1307541" y="33229"/>
                  </a:lnTo>
                  <a:lnTo>
                    <a:pt x="1271482" y="8915"/>
                  </a:lnTo>
                  <a:lnTo>
                    <a:pt x="1227323" y="0"/>
                  </a:lnTo>
                  <a:close/>
                </a:path>
              </a:pathLst>
            </a:custGeom>
            <a:solidFill>
              <a:srgbClr val="EDEDED"/>
            </a:solidFill>
          </p:spPr>
          <p:txBody>
            <a:bodyPr wrap="square" lIns="0" tIns="0" rIns="0" bIns="0" rtlCol="0"/>
            <a:lstStyle/>
            <a:p>
              <a:endParaRPr dirty="0"/>
            </a:p>
          </p:txBody>
        </p:sp>
        <p:sp>
          <p:nvSpPr>
            <p:cNvPr id="106" name="object 16">
              <a:extLst>
                <a:ext uri="{FF2B5EF4-FFF2-40B4-BE49-F238E27FC236}">
                  <a16:creationId xmlns:a16="http://schemas.microsoft.com/office/drawing/2014/main" id="{4FBE44A0-DA5C-A333-7206-5F4B74ED35FC}"/>
                </a:ext>
              </a:extLst>
            </p:cNvPr>
            <p:cNvSpPr/>
            <p:nvPr/>
          </p:nvSpPr>
          <p:spPr>
            <a:xfrm>
              <a:off x="1607433" y="1567477"/>
              <a:ext cx="772160" cy="920115"/>
            </a:xfrm>
            <a:custGeom>
              <a:avLst/>
              <a:gdLst/>
              <a:ahLst/>
              <a:cxnLst/>
              <a:rect l="l" t="t" r="r" b="b"/>
              <a:pathLst>
                <a:path w="772160" h="920114">
                  <a:moveTo>
                    <a:pt x="385874" y="0"/>
                  </a:moveTo>
                  <a:lnTo>
                    <a:pt x="376694" y="3610"/>
                  </a:lnTo>
                  <a:lnTo>
                    <a:pt x="363287" y="14745"/>
                  </a:lnTo>
                  <a:lnTo>
                    <a:pt x="322248" y="48159"/>
                  </a:lnTo>
                  <a:lnTo>
                    <a:pt x="283358" y="76875"/>
                  </a:lnTo>
                  <a:lnTo>
                    <a:pt x="243378" y="103691"/>
                  </a:lnTo>
                  <a:lnTo>
                    <a:pt x="202298" y="128586"/>
                  </a:lnTo>
                  <a:lnTo>
                    <a:pt x="160105" y="151540"/>
                  </a:lnTo>
                  <a:lnTo>
                    <a:pt x="116788" y="172532"/>
                  </a:lnTo>
                  <a:lnTo>
                    <a:pt x="72334" y="191542"/>
                  </a:lnTo>
                  <a:lnTo>
                    <a:pt x="26732" y="208551"/>
                  </a:lnTo>
                  <a:lnTo>
                    <a:pt x="10866" y="214679"/>
                  </a:lnTo>
                  <a:lnTo>
                    <a:pt x="2811" y="221646"/>
                  </a:lnTo>
                  <a:lnTo>
                    <a:pt x="33" y="233767"/>
                  </a:lnTo>
                  <a:lnTo>
                    <a:pt x="0" y="255356"/>
                  </a:lnTo>
                  <a:lnTo>
                    <a:pt x="3526" y="304798"/>
                  </a:lnTo>
                  <a:lnTo>
                    <a:pt x="9154" y="356295"/>
                  </a:lnTo>
                  <a:lnTo>
                    <a:pt x="17133" y="409040"/>
                  </a:lnTo>
                  <a:lnTo>
                    <a:pt x="27716" y="462229"/>
                  </a:lnTo>
                  <a:lnTo>
                    <a:pt x="39750" y="511107"/>
                  </a:lnTo>
                  <a:lnTo>
                    <a:pt x="53935" y="559106"/>
                  </a:lnTo>
                  <a:lnTo>
                    <a:pt x="70664" y="606069"/>
                  </a:lnTo>
                  <a:lnTo>
                    <a:pt x="90329" y="651839"/>
                  </a:lnTo>
                  <a:lnTo>
                    <a:pt x="113322" y="696259"/>
                  </a:lnTo>
                  <a:lnTo>
                    <a:pt x="140037" y="739173"/>
                  </a:lnTo>
                  <a:lnTo>
                    <a:pt x="170686" y="780016"/>
                  </a:lnTo>
                  <a:lnTo>
                    <a:pt x="204435" y="816770"/>
                  </a:lnTo>
                  <a:lnTo>
                    <a:pt x="241503" y="849141"/>
                  </a:lnTo>
                  <a:lnTo>
                    <a:pt x="282108" y="876838"/>
                  </a:lnTo>
                  <a:lnTo>
                    <a:pt x="326469" y="899565"/>
                  </a:lnTo>
                  <a:lnTo>
                    <a:pt x="374805" y="917032"/>
                  </a:lnTo>
                  <a:lnTo>
                    <a:pt x="387129" y="919890"/>
                  </a:lnTo>
                  <a:lnTo>
                    <a:pt x="392480" y="918372"/>
                  </a:lnTo>
                  <a:lnTo>
                    <a:pt x="442887" y="900646"/>
                  </a:lnTo>
                  <a:lnTo>
                    <a:pt x="490466" y="876237"/>
                  </a:lnTo>
                  <a:lnTo>
                    <a:pt x="534245" y="845675"/>
                  </a:lnTo>
                  <a:lnTo>
                    <a:pt x="573245" y="810778"/>
                  </a:lnTo>
                  <a:lnTo>
                    <a:pt x="607810" y="771878"/>
                  </a:lnTo>
                  <a:lnTo>
                    <a:pt x="638285" y="729306"/>
                  </a:lnTo>
                  <a:lnTo>
                    <a:pt x="665016" y="683395"/>
                  </a:lnTo>
                  <a:lnTo>
                    <a:pt x="687102" y="637947"/>
                  </a:lnTo>
                  <a:lnTo>
                    <a:pt x="706111" y="591730"/>
                  </a:lnTo>
                  <a:lnTo>
                    <a:pt x="722257" y="544802"/>
                  </a:lnTo>
                  <a:lnTo>
                    <a:pt x="735754" y="497218"/>
                  </a:lnTo>
                  <a:lnTo>
                    <a:pt x="746817" y="449033"/>
                  </a:lnTo>
                  <a:lnTo>
                    <a:pt x="755659" y="400304"/>
                  </a:lnTo>
                  <a:lnTo>
                    <a:pt x="762494" y="351086"/>
                  </a:lnTo>
                  <a:lnTo>
                    <a:pt x="767538" y="301436"/>
                  </a:lnTo>
                  <a:lnTo>
                    <a:pt x="771002" y="251408"/>
                  </a:lnTo>
                  <a:lnTo>
                    <a:pt x="771712" y="230837"/>
                  </a:lnTo>
                  <a:lnTo>
                    <a:pt x="768857" y="220058"/>
                  </a:lnTo>
                  <a:lnTo>
                    <a:pt x="759439" y="213890"/>
                  </a:lnTo>
                  <a:lnTo>
                    <a:pt x="740459" y="207148"/>
                  </a:lnTo>
                  <a:lnTo>
                    <a:pt x="695090" y="189931"/>
                  </a:lnTo>
                  <a:lnTo>
                    <a:pt x="650841" y="170779"/>
                  </a:lnTo>
                  <a:lnTo>
                    <a:pt x="607715" y="149690"/>
                  </a:lnTo>
                  <a:lnTo>
                    <a:pt x="565711" y="126663"/>
                  </a:lnTo>
                  <a:lnTo>
                    <a:pt x="524831" y="101699"/>
                  </a:lnTo>
                  <a:lnTo>
                    <a:pt x="485075" y="74796"/>
                  </a:lnTo>
                  <a:lnTo>
                    <a:pt x="446445" y="45955"/>
                  </a:lnTo>
                  <a:lnTo>
                    <a:pt x="395173" y="3869"/>
                  </a:lnTo>
                  <a:lnTo>
                    <a:pt x="385874" y="0"/>
                  </a:lnTo>
                  <a:close/>
                </a:path>
              </a:pathLst>
            </a:custGeom>
            <a:solidFill>
              <a:srgbClr val="38A5B2"/>
            </a:solidFill>
          </p:spPr>
          <p:txBody>
            <a:bodyPr wrap="square" lIns="0" tIns="0" rIns="0" bIns="0" rtlCol="0"/>
            <a:lstStyle/>
            <a:p>
              <a:endParaRPr dirty="0"/>
            </a:p>
          </p:txBody>
        </p:sp>
        <p:sp>
          <p:nvSpPr>
            <p:cNvPr id="107" name="object 17">
              <a:extLst>
                <a:ext uri="{FF2B5EF4-FFF2-40B4-BE49-F238E27FC236}">
                  <a16:creationId xmlns:a16="http://schemas.microsoft.com/office/drawing/2014/main" id="{51B4866E-D053-0D9B-CD65-FD3B1FF99698}"/>
                </a:ext>
              </a:extLst>
            </p:cNvPr>
            <p:cNvSpPr/>
            <p:nvPr/>
          </p:nvSpPr>
          <p:spPr>
            <a:xfrm>
              <a:off x="1818397" y="1914591"/>
              <a:ext cx="378460" cy="231775"/>
            </a:xfrm>
            <a:custGeom>
              <a:avLst/>
              <a:gdLst/>
              <a:ahLst/>
              <a:cxnLst/>
              <a:rect l="l" t="t" r="r" b="b"/>
              <a:pathLst>
                <a:path w="378460" h="231775">
                  <a:moveTo>
                    <a:pt x="359101" y="0"/>
                  </a:moveTo>
                  <a:lnTo>
                    <a:pt x="352757" y="1176"/>
                  </a:lnTo>
                  <a:lnTo>
                    <a:pt x="346481" y="4649"/>
                  </a:lnTo>
                  <a:lnTo>
                    <a:pt x="343445" y="6910"/>
                  </a:lnTo>
                  <a:lnTo>
                    <a:pt x="340733" y="9559"/>
                  </a:lnTo>
                  <a:lnTo>
                    <a:pt x="154864" y="178497"/>
                  </a:lnTo>
                  <a:lnTo>
                    <a:pt x="143629" y="188287"/>
                  </a:lnTo>
                  <a:lnTo>
                    <a:pt x="35527" y="89515"/>
                  </a:lnTo>
                  <a:lnTo>
                    <a:pt x="31569" y="87138"/>
                  </a:lnTo>
                  <a:lnTo>
                    <a:pt x="0" y="96656"/>
                  </a:lnTo>
                  <a:lnTo>
                    <a:pt x="20" y="104698"/>
                  </a:lnTo>
                  <a:lnTo>
                    <a:pt x="8355" y="114907"/>
                  </a:lnTo>
                  <a:lnTo>
                    <a:pt x="123441" y="219857"/>
                  </a:lnTo>
                  <a:lnTo>
                    <a:pt x="134821" y="228742"/>
                  </a:lnTo>
                  <a:lnTo>
                    <a:pt x="144270" y="231750"/>
                  </a:lnTo>
                  <a:lnTo>
                    <a:pt x="153668" y="228890"/>
                  </a:lnTo>
                  <a:lnTo>
                    <a:pt x="372480" y="30805"/>
                  </a:lnTo>
                  <a:lnTo>
                    <a:pt x="377988" y="15409"/>
                  </a:lnTo>
                  <a:lnTo>
                    <a:pt x="376064" y="9792"/>
                  </a:lnTo>
                  <a:lnTo>
                    <a:pt x="371454" y="4680"/>
                  </a:lnTo>
                  <a:lnTo>
                    <a:pt x="365379" y="1156"/>
                  </a:lnTo>
                  <a:lnTo>
                    <a:pt x="359101" y="0"/>
                  </a:lnTo>
                  <a:close/>
                </a:path>
              </a:pathLst>
            </a:custGeom>
            <a:solidFill>
              <a:srgbClr val="FFFFFF"/>
            </a:solidFill>
          </p:spPr>
          <p:txBody>
            <a:bodyPr wrap="square" lIns="0" tIns="0" rIns="0" bIns="0" rtlCol="0"/>
            <a:lstStyle/>
            <a:p>
              <a:endParaRPr dirty="0"/>
            </a:p>
          </p:txBody>
        </p:sp>
        <p:sp>
          <p:nvSpPr>
            <p:cNvPr id="108" name="object 18">
              <a:extLst>
                <a:ext uri="{FF2B5EF4-FFF2-40B4-BE49-F238E27FC236}">
                  <a16:creationId xmlns:a16="http://schemas.microsoft.com/office/drawing/2014/main" id="{5E0A5768-DB10-0518-DAB6-B67C582279F5}"/>
                </a:ext>
              </a:extLst>
            </p:cNvPr>
            <p:cNvSpPr/>
            <p:nvPr/>
          </p:nvSpPr>
          <p:spPr>
            <a:xfrm>
              <a:off x="1818397" y="1914591"/>
              <a:ext cx="378460" cy="231775"/>
            </a:xfrm>
            <a:custGeom>
              <a:avLst/>
              <a:gdLst/>
              <a:ahLst/>
              <a:cxnLst/>
              <a:rect l="l" t="t" r="r" b="b"/>
              <a:pathLst>
                <a:path w="378460" h="231775">
                  <a:moveTo>
                    <a:pt x="143629" y="188287"/>
                  </a:moveTo>
                  <a:lnTo>
                    <a:pt x="148016" y="184465"/>
                  </a:lnTo>
                  <a:lnTo>
                    <a:pt x="151503" y="181544"/>
                  </a:lnTo>
                  <a:lnTo>
                    <a:pt x="154864" y="178497"/>
                  </a:lnTo>
                  <a:lnTo>
                    <a:pt x="191483" y="145221"/>
                  </a:lnTo>
                  <a:lnTo>
                    <a:pt x="228098" y="111940"/>
                  </a:lnTo>
                  <a:lnTo>
                    <a:pt x="264713" y="78655"/>
                  </a:lnTo>
                  <a:lnTo>
                    <a:pt x="301329" y="45369"/>
                  </a:lnTo>
                  <a:lnTo>
                    <a:pt x="337947" y="12083"/>
                  </a:lnTo>
                  <a:lnTo>
                    <a:pt x="340733" y="9559"/>
                  </a:lnTo>
                  <a:lnTo>
                    <a:pt x="343445" y="6910"/>
                  </a:lnTo>
                  <a:lnTo>
                    <a:pt x="346481" y="4649"/>
                  </a:lnTo>
                  <a:lnTo>
                    <a:pt x="352757" y="1176"/>
                  </a:lnTo>
                  <a:lnTo>
                    <a:pt x="359101" y="0"/>
                  </a:lnTo>
                  <a:lnTo>
                    <a:pt x="365379" y="1156"/>
                  </a:lnTo>
                  <a:lnTo>
                    <a:pt x="371454" y="4680"/>
                  </a:lnTo>
                  <a:lnTo>
                    <a:pt x="376064" y="9792"/>
                  </a:lnTo>
                  <a:lnTo>
                    <a:pt x="377988" y="15409"/>
                  </a:lnTo>
                  <a:lnTo>
                    <a:pt x="377438" y="21350"/>
                  </a:lnTo>
                  <a:lnTo>
                    <a:pt x="374627" y="27433"/>
                  </a:lnTo>
                  <a:lnTo>
                    <a:pt x="372480" y="30805"/>
                  </a:lnTo>
                  <a:lnTo>
                    <a:pt x="369203" y="33653"/>
                  </a:lnTo>
                  <a:lnTo>
                    <a:pt x="366135" y="36459"/>
                  </a:lnTo>
                  <a:lnTo>
                    <a:pt x="325898" y="73215"/>
                  </a:lnTo>
                  <a:lnTo>
                    <a:pt x="285655" y="109963"/>
                  </a:lnTo>
                  <a:lnTo>
                    <a:pt x="245406" y="146705"/>
                  </a:lnTo>
                  <a:lnTo>
                    <a:pt x="205152" y="183441"/>
                  </a:lnTo>
                  <a:lnTo>
                    <a:pt x="164895" y="220171"/>
                  </a:lnTo>
                  <a:lnTo>
                    <a:pt x="144270" y="231750"/>
                  </a:lnTo>
                  <a:lnTo>
                    <a:pt x="134821" y="228742"/>
                  </a:lnTo>
                  <a:lnTo>
                    <a:pt x="96075" y="194889"/>
                  </a:lnTo>
                  <a:lnTo>
                    <a:pt x="41358" y="144939"/>
                  </a:lnTo>
                  <a:lnTo>
                    <a:pt x="14010" y="119954"/>
                  </a:lnTo>
                  <a:lnTo>
                    <a:pt x="11235" y="117420"/>
                  </a:lnTo>
                  <a:lnTo>
                    <a:pt x="8355" y="114907"/>
                  </a:lnTo>
                  <a:lnTo>
                    <a:pt x="6020" y="112048"/>
                  </a:lnTo>
                  <a:lnTo>
                    <a:pt x="20" y="104698"/>
                  </a:lnTo>
                  <a:lnTo>
                    <a:pt x="0" y="96656"/>
                  </a:lnTo>
                  <a:lnTo>
                    <a:pt x="6638" y="90164"/>
                  </a:lnTo>
                  <a:lnTo>
                    <a:pt x="12131" y="86109"/>
                  </a:lnTo>
                  <a:lnTo>
                    <a:pt x="18259" y="84108"/>
                  </a:lnTo>
                  <a:lnTo>
                    <a:pt x="24810" y="84379"/>
                  </a:lnTo>
                  <a:lnTo>
                    <a:pt x="31569" y="87138"/>
                  </a:lnTo>
                  <a:lnTo>
                    <a:pt x="35527" y="89515"/>
                  </a:lnTo>
                  <a:lnTo>
                    <a:pt x="38972" y="92698"/>
                  </a:lnTo>
                  <a:lnTo>
                    <a:pt x="42365" y="95787"/>
                  </a:lnTo>
                  <a:lnTo>
                    <a:pt x="67424" y="118644"/>
                  </a:lnTo>
                  <a:lnTo>
                    <a:pt x="92577" y="141617"/>
                  </a:lnTo>
                  <a:lnTo>
                    <a:pt x="117939" y="164800"/>
                  </a:lnTo>
                  <a:lnTo>
                    <a:pt x="143629" y="188287"/>
                  </a:lnTo>
                  <a:close/>
                </a:path>
              </a:pathLst>
            </a:custGeom>
            <a:ln w="41883">
              <a:solidFill>
                <a:srgbClr val="FFFFFF"/>
              </a:solidFill>
            </a:ln>
          </p:spPr>
          <p:txBody>
            <a:bodyPr wrap="square" lIns="0" tIns="0" rIns="0" bIns="0" rtlCol="0"/>
            <a:lstStyle/>
            <a:p>
              <a:endParaRPr dirty="0"/>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8282940" cy="11308715"/>
            <a:chOff x="0" y="0"/>
            <a:chExt cx="8282940" cy="11308715"/>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grpSp>
      <p:sp>
        <p:nvSpPr>
          <p:cNvPr id="11" name="object 11"/>
          <p:cNvSpPr/>
          <p:nvPr/>
        </p:nvSpPr>
        <p:spPr>
          <a:xfrm>
            <a:off x="10867025" y="2063506"/>
            <a:ext cx="4878705" cy="631825"/>
          </a:xfrm>
          <a:custGeom>
            <a:avLst/>
            <a:gdLst/>
            <a:ahLst/>
            <a:cxnLst/>
            <a:rect l="l" t="t" r="r" b="b"/>
            <a:pathLst>
              <a:path w="4878705" h="631825">
                <a:moveTo>
                  <a:pt x="4032480" y="0"/>
                </a:moveTo>
                <a:lnTo>
                  <a:pt x="3620259" y="827"/>
                </a:lnTo>
                <a:lnTo>
                  <a:pt x="3131298" y="3695"/>
                </a:lnTo>
                <a:lnTo>
                  <a:pt x="2450832" y="10206"/>
                </a:lnTo>
                <a:lnTo>
                  <a:pt x="1453013" y="23669"/>
                </a:lnTo>
                <a:lnTo>
                  <a:pt x="71296" y="48337"/>
                </a:lnTo>
                <a:lnTo>
                  <a:pt x="16258" y="64099"/>
                </a:lnTo>
                <a:lnTo>
                  <a:pt x="0" y="98513"/>
                </a:lnTo>
                <a:lnTo>
                  <a:pt x="11819" y="147607"/>
                </a:lnTo>
                <a:lnTo>
                  <a:pt x="21476" y="196860"/>
                </a:lnTo>
                <a:lnTo>
                  <a:pt x="28968" y="246239"/>
                </a:lnTo>
                <a:lnTo>
                  <a:pt x="34293" y="295712"/>
                </a:lnTo>
                <a:lnTo>
                  <a:pt x="37447" y="345247"/>
                </a:lnTo>
                <a:lnTo>
                  <a:pt x="38428" y="394813"/>
                </a:lnTo>
                <a:lnTo>
                  <a:pt x="37235" y="444377"/>
                </a:lnTo>
                <a:lnTo>
                  <a:pt x="33864" y="493906"/>
                </a:lnTo>
                <a:lnTo>
                  <a:pt x="28313" y="543369"/>
                </a:lnTo>
                <a:lnTo>
                  <a:pt x="31236" y="555907"/>
                </a:lnTo>
                <a:lnTo>
                  <a:pt x="42263" y="566278"/>
                </a:lnTo>
                <a:lnTo>
                  <a:pt x="59450" y="573317"/>
                </a:lnTo>
                <a:lnTo>
                  <a:pt x="80856" y="575860"/>
                </a:lnTo>
                <a:lnTo>
                  <a:pt x="249470" y="575541"/>
                </a:lnTo>
                <a:lnTo>
                  <a:pt x="470579" y="576140"/>
                </a:lnTo>
                <a:lnTo>
                  <a:pt x="687749" y="577779"/>
                </a:lnTo>
                <a:lnTo>
                  <a:pt x="954176" y="581077"/>
                </a:lnTo>
                <a:lnTo>
                  <a:pt x="1267354" y="586502"/>
                </a:lnTo>
                <a:lnTo>
                  <a:pt x="2666539" y="619355"/>
                </a:lnTo>
                <a:lnTo>
                  <a:pt x="2960028" y="625013"/>
                </a:lnTo>
                <a:lnTo>
                  <a:pt x="3204739" y="628568"/>
                </a:lnTo>
                <a:lnTo>
                  <a:pt x="3401062" y="630454"/>
                </a:lnTo>
                <a:lnTo>
                  <a:pt x="3598235" y="631336"/>
                </a:lnTo>
                <a:lnTo>
                  <a:pt x="3746871" y="631253"/>
                </a:lnTo>
                <a:lnTo>
                  <a:pt x="3896310" y="630467"/>
                </a:lnTo>
                <a:lnTo>
                  <a:pt x="4046692" y="628918"/>
                </a:lnTo>
                <a:lnTo>
                  <a:pt x="4198156" y="626547"/>
                </a:lnTo>
                <a:lnTo>
                  <a:pt x="4350841" y="623293"/>
                </a:lnTo>
                <a:lnTo>
                  <a:pt x="4705814" y="614686"/>
                </a:lnTo>
                <a:lnTo>
                  <a:pt x="4778219" y="609935"/>
                </a:lnTo>
                <a:lnTo>
                  <a:pt x="4839465" y="590938"/>
                </a:lnTo>
                <a:lnTo>
                  <a:pt x="4868460" y="556426"/>
                </a:lnTo>
                <a:lnTo>
                  <a:pt x="4874783" y="516480"/>
                </a:lnTo>
                <a:lnTo>
                  <a:pt x="4876455" y="467891"/>
                </a:lnTo>
                <a:lnTo>
                  <a:pt x="4877640" y="419296"/>
                </a:lnTo>
                <a:lnTo>
                  <a:pt x="4878337" y="370698"/>
                </a:lnTo>
                <a:lnTo>
                  <a:pt x="4878547" y="322099"/>
                </a:lnTo>
                <a:lnTo>
                  <a:pt x="4878269" y="273499"/>
                </a:lnTo>
                <a:lnTo>
                  <a:pt x="4877502" y="224901"/>
                </a:lnTo>
                <a:lnTo>
                  <a:pt x="4876248" y="176306"/>
                </a:lnTo>
                <a:lnTo>
                  <a:pt x="4874506" y="127716"/>
                </a:lnTo>
                <a:lnTo>
                  <a:pt x="4872276" y="79132"/>
                </a:lnTo>
                <a:lnTo>
                  <a:pt x="4869558" y="30557"/>
                </a:lnTo>
                <a:lnTo>
                  <a:pt x="4824921" y="4925"/>
                </a:lnTo>
                <a:lnTo>
                  <a:pt x="4629066" y="2605"/>
                </a:lnTo>
                <a:lnTo>
                  <a:pt x="4367294" y="773"/>
                </a:lnTo>
                <a:lnTo>
                  <a:pt x="4032480" y="0"/>
                </a:lnTo>
                <a:close/>
              </a:path>
            </a:pathLst>
          </a:custGeom>
          <a:solidFill>
            <a:srgbClr val="F7D842"/>
          </a:solidFill>
        </p:spPr>
        <p:txBody>
          <a:bodyPr wrap="square" lIns="0" tIns="0" rIns="0" bIns="0" rtlCol="0"/>
          <a:lstStyle/>
          <a:p>
            <a:endParaRPr dirty="0"/>
          </a:p>
        </p:txBody>
      </p:sp>
      <p:sp>
        <p:nvSpPr>
          <p:cNvPr id="12" name="object 12"/>
          <p:cNvSpPr/>
          <p:nvPr/>
        </p:nvSpPr>
        <p:spPr>
          <a:xfrm>
            <a:off x="895054" y="5136506"/>
            <a:ext cx="6052185" cy="5313680"/>
          </a:xfrm>
          <a:custGeom>
            <a:avLst/>
            <a:gdLst/>
            <a:ahLst/>
            <a:cxnLst/>
            <a:rect l="l" t="t" r="r" b="b"/>
            <a:pathLst>
              <a:path w="6052184" h="5313680">
                <a:moveTo>
                  <a:pt x="5947462" y="0"/>
                </a:moveTo>
                <a:lnTo>
                  <a:pt x="104708" y="0"/>
                </a:lnTo>
                <a:lnTo>
                  <a:pt x="63950" y="8228"/>
                </a:lnTo>
                <a:lnTo>
                  <a:pt x="30667" y="30667"/>
                </a:lnTo>
                <a:lnTo>
                  <a:pt x="8228" y="63950"/>
                </a:lnTo>
                <a:lnTo>
                  <a:pt x="0" y="104708"/>
                </a:lnTo>
                <a:lnTo>
                  <a:pt x="0" y="5208731"/>
                </a:lnTo>
                <a:lnTo>
                  <a:pt x="8228" y="5249489"/>
                </a:lnTo>
                <a:lnTo>
                  <a:pt x="30667" y="5282772"/>
                </a:lnTo>
                <a:lnTo>
                  <a:pt x="63950" y="5305211"/>
                </a:lnTo>
                <a:lnTo>
                  <a:pt x="104708" y="5313440"/>
                </a:lnTo>
                <a:lnTo>
                  <a:pt x="5947462" y="5313440"/>
                </a:lnTo>
                <a:lnTo>
                  <a:pt x="5988220" y="5305211"/>
                </a:lnTo>
                <a:lnTo>
                  <a:pt x="6021503" y="5282772"/>
                </a:lnTo>
                <a:lnTo>
                  <a:pt x="6043943" y="5249489"/>
                </a:lnTo>
                <a:lnTo>
                  <a:pt x="6052171" y="5208731"/>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sp>
        <p:nvSpPr>
          <p:cNvPr id="13" name="object 13"/>
          <p:cNvSpPr txBox="1"/>
          <p:nvPr/>
        </p:nvSpPr>
        <p:spPr>
          <a:xfrm>
            <a:off x="1366743" y="5136591"/>
            <a:ext cx="4796790" cy="4963160"/>
          </a:xfrm>
          <a:prstGeom prst="rect">
            <a:avLst/>
          </a:prstGeom>
        </p:spPr>
        <p:txBody>
          <a:bodyPr vert="horz" wrap="square" lIns="0" tIns="246379" rIns="0" bIns="0" rtlCol="0">
            <a:spAutoFit/>
          </a:bodyPr>
          <a:lstStyle/>
          <a:p>
            <a:pPr marL="12700">
              <a:lnSpc>
                <a:spcPct val="100000"/>
              </a:lnSpc>
              <a:spcBef>
                <a:spcPts val="1939"/>
              </a:spcBef>
            </a:pPr>
            <a:r>
              <a:rPr lang="fr-FR" sz="3550" b="1" spc="-150" dirty="0">
                <a:solidFill>
                  <a:srgbClr val="EA911C"/>
                </a:solidFill>
                <a:latin typeface="Calibri"/>
                <a:cs typeface="Calibri"/>
              </a:rPr>
              <a:t>OBJECTIF DE LA SÉQUENCE</a:t>
            </a:r>
            <a:endParaRPr lang="fr-FR" sz="3550" b="1" spc="-150" dirty="0">
              <a:latin typeface="Calibri"/>
              <a:cs typeface="Calibri"/>
            </a:endParaRPr>
          </a:p>
          <a:p>
            <a:pPr marL="15240">
              <a:lnSpc>
                <a:spcPts val="2580"/>
              </a:lnSpc>
              <a:spcBef>
                <a:spcPts val="1210"/>
              </a:spcBef>
            </a:pPr>
            <a:r>
              <a:rPr lang="fr-FR" sz="2300" dirty="0">
                <a:solidFill>
                  <a:srgbClr val="231F20"/>
                </a:solidFill>
                <a:latin typeface="Calibri"/>
                <a:cs typeface="Calibri"/>
              </a:rPr>
              <a:t>Cette</a:t>
            </a:r>
            <a:r>
              <a:rPr sz="2300" spc="240" dirty="0">
                <a:solidFill>
                  <a:srgbClr val="231F20"/>
                </a:solidFill>
                <a:latin typeface="Calibri"/>
                <a:cs typeface="Calibri"/>
              </a:rPr>
              <a:t> </a:t>
            </a:r>
            <a:r>
              <a:rPr sz="2300" dirty="0">
                <a:solidFill>
                  <a:srgbClr val="231F20"/>
                </a:solidFill>
                <a:latin typeface="Calibri"/>
                <a:cs typeface="Calibri"/>
              </a:rPr>
              <a:t>séquence</a:t>
            </a:r>
            <a:r>
              <a:rPr sz="2300" spc="240" dirty="0">
                <a:solidFill>
                  <a:srgbClr val="231F20"/>
                </a:solidFill>
                <a:latin typeface="Calibri"/>
                <a:cs typeface="Calibri"/>
              </a:rPr>
              <a:t> </a:t>
            </a:r>
            <a:r>
              <a:rPr sz="2300" spc="-10" dirty="0">
                <a:solidFill>
                  <a:srgbClr val="231F20"/>
                </a:solidFill>
                <a:latin typeface="Calibri"/>
                <a:cs typeface="Calibri"/>
              </a:rPr>
              <a:t>encourage</a:t>
            </a:r>
            <a:endParaRPr sz="2300" dirty="0">
              <a:latin typeface="Calibri"/>
              <a:cs typeface="Calibri"/>
            </a:endParaRPr>
          </a:p>
          <a:p>
            <a:pPr marL="15240" marR="5080">
              <a:lnSpc>
                <a:spcPts val="2400"/>
              </a:lnSpc>
              <a:spcBef>
                <a:spcPts val="200"/>
              </a:spcBef>
            </a:pPr>
            <a:r>
              <a:rPr sz="2300" spc="70" dirty="0">
                <a:solidFill>
                  <a:srgbClr val="231F20"/>
                </a:solidFill>
                <a:latin typeface="Calibri"/>
                <a:cs typeface="Calibri"/>
              </a:rPr>
              <a:t>les</a:t>
            </a:r>
            <a:r>
              <a:rPr sz="2300" spc="-5" dirty="0">
                <a:solidFill>
                  <a:srgbClr val="231F20"/>
                </a:solidFill>
                <a:latin typeface="Calibri"/>
                <a:cs typeface="Calibri"/>
              </a:rPr>
              <a:t> </a:t>
            </a:r>
            <a:r>
              <a:rPr sz="2300" spc="55" dirty="0">
                <a:solidFill>
                  <a:srgbClr val="231F20"/>
                </a:solidFill>
                <a:latin typeface="Calibri"/>
                <a:cs typeface="Calibri"/>
              </a:rPr>
              <a:t>participants</a:t>
            </a:r>
            <a:r>
              <a:rPr sz="2300" dirty="0">
                <a:solidFill>
                  <a:srgbClr val="231F20"/>
                </a:solidFill>
                <a:latin typeface="Calibri"/>
                <a:cs typeface="Calibri"/>
              </a:rPr>
              <a:t> </a:t>
            </a:r>
            <a:r>
              <a:rPr sz="2300" spc="65" dirty="0">
                <a:solidFill>
                  <a:srgbClr val="231F20"/>
                </a:solidFill>
                <a:latin typeface="Calibri"/>
                <a:cs typeface="Calibri"/>
              </a:rPr>
              <a:t>à</a:t>
            </a:r>
            <a:r>
              <a:rPr sz="2300" spc="20" dirty="0">
                <a:solidFill>
                  <a:srgbClr val="231F20"/>
                </a:solidFill>
                <a:latin typeface="Calibri"/>
                <a:cs typeface="Calibri"/>
              </a:rPr>
              <a:t> </a:t>
            </a:r>
            <a:r>
              <a:rPr sz="2300" b="1" spc="50" dirty="0">
                <a:solidFill>
                  <a:srgbClr val="231F20"/>
                </a:solidFill>
                <a:latin typeface="Calibri"/>
                <a:cs typeface="Calibri"/>
              </a:rPr>
              <a:t>explorer</a:t>
            </a:r>
            <a:r>
              <a:rPr sz="2300" b="1" dirty="0">
                <a:solidFill>
                  <a:srgbClr val="231F20"/>
                </a:solidFill>
                <a:latin typeface="Calibri"/>
                <a:cs typeface="Calibri"/>
              </a:rPr>
              <a:t> </a:t>
            </a:r>
            <a:r>
              <a:rPr sz="2300" b="1" spc="130" dirty="0">
                <a:solidFill>
                  <a:srgbClr val="231F20"/>
                </a:solidFill>
                <a:latin typeface="Calibri"/>
                <a:cs typeface="Calibri"/>
              </a:rPr>
              <a:t>la</a:t>
            </a:r>
            <a:r>
              <a:rPr sz="2300" b="1" dirty="0">
                <a:solidFill>
                  <a:srgbClr val="231F20"/>
                </a:solidFill>
                <a:latin typeface="Calibri"/>
                <a:cs typeface="Calibri"/>
              </a:rPr>
              <a:t> </a:t>
            </a:r>
            <a:r>
              <a:rPr sz="2300" b="1" spc="55" dirty="0">
                <a:solidFill>
                  <a:srgbClr val="231F20"/>
                </a:solidFill>
                <a:latin typeface="Calibri"/>
                <a:cs typeface="Calibri"/>
              </a:rPr>
              <a:t>diversité </a:t>
            </a:r>
            <a:r>
              <a:rPr sz="2300" b="1" dirty="0">
                <a:solidFill>
                  <a:srgbClr val="231F20"/>
                </a:solidFill>
                <a:latin typeface="Calibri"/>
                <a:cs typeface="Calibri"/>
              </a:rPr>
              <a:t>des</a:t>
            </a:r>
            <a:r>
              <a:rPr sz="2300" b="1" spc="20" dirty="0">
                <a:solidFill>
                  <a:srgbClr val="231F20"/>
                </a:solidFill>
                <a:latin typeface="Calibri"/>
                <a:cs typeface="Calibri"/>
              </a:rPr>
              <a:t> </a:t>
            </a:r>
            <a:r>
              <a:rPr sz="2300" b="1" spc="65" dirty="0">
                <a:solidFill>
                  <a:srgbClr val="231F20"/>
                </a:solidFill>
                <a:latin typeface="Calibri"/>
                <a:cs typeface="Calibri"/>
              </a:rPr>
              <a:t>métiers</a:t>
            </a:r>
            <a:r>
              <a:rPr sz="2300" b="1" spc="25" dirty="0">
                <a:solidFill>
                  <a:srgbClr val="231F20"/>
                </a:solidFill>
                <a:latin typeface="Calibri"/>
                <a:cs typeface="Calibri"/>
              </a:rPr>
              <a:t> </a:t>
            </a:r>
            <a:r>
              <a:rPr sz="2300" b="1" dirty="0">
                <a:solidFill>
                  <a:srgbClr val="231F20"/>
                </a:solidFill>
                <a:latin typeface="Calibri"/>
                <a:cs typeface="Calibri"/>
              </a:rPr>
              <a:t>de</a:t>
            </a:r>
            <a:r>
              <a:rPr sz="2300" b="1" spc="20" dirty="0">
                <a:solidFill>
                  <a:srgbClr val="231F20"/>
                </a:solidFill>
                <a:latin typeface="Calibri"/>
                <a:cs typeface="Calibri"/>
              </a:rPr>
              <a:t> </a:t>
            </a:r>
            <a:r>
              <a:rPr sz="2300" b="1" spc="130" dirty="0">
                <a:solidFill>
                  <a:srgbClr val="231F20"/>
                </a:solidFill>
                <a:latin typeface="Calibri"/>
                <a:cs typeface="Calibri"/>
              </a:rPr>
              <a:t>la</a:t>
            </a:r>
            <a:r>
              <a:rPr sz="2300" b="1" spc="25" dirty="0">
                <a:solidFill>
                  <a:srgbClr val="231F20"/>
                </a:solidFill>
                <a:latin typeface="Calibri"/>
                <a:cs typeface="Calibri"/>
              </a:rPr>
              <a:t> </a:t>
            </a:r>
            <a:r>
              <a:rPr sz="2300" b="1" spc="70" dirty="0">
                <a:solidFill>
                  <a:srgbClr val="231F20"/>
                </a:solidFill>
                <a:latin typeface="Calibri"/>
                <a:cs typeface="Calibri"/>
              </a:rPr>
              <a:t>cybersécurité</a:t>
            </a:r>
            <a:r>
              <a:rPr sz="2300" spc="70" dirty="0">
                <a:solidFill>
                  <a:srgbClr val="231F20"/>
                </a:solidFill>
                <a:latin typeface="Calibri"/>
                <a:cs typeface="Calibri"/>
              </a:rPr>
              <a:t>,</a:t>
            </a:r>
            <a:r>
              <a:rPr sz="2300" spc="25" dirty="0">
                <a:solidFill>
                  <a:srgbClr val="231F20"/>
                </a:solidFill>
                <a:latin typeface="Calibri"/>
                <a:cs typeface="Calibri"/>
              </a:rPr>
              <a:t> </a:t>
            </a:r>
            <a:r>
              <a:rPr sz="2300" spc="-10" dirty="0">
                <a:solidFill>
                  <a:srgbClr val="231F20"/>
                </a:solidFill>
                <a:latin typeface="Calibri"/>
                <a:cs typeface="Calibri"/>
              </a:rPr>
              <a:t>invite </a:t>
            </a:r>
            <a:r>
              <a:rPr sz="2300" spc="65" dirty="0">
                <a:solidFill>
                  <a:srgbClr val="231F20"/>
                </a:solidFill>
                <a:latin typeface="Calibri"/>
                <a:cs typeface="Calibri"/>
              </a:rPr>
              <a:t>à</a:t>
            </a:r>
            <a:r>
              <a:rPr sz="2300" spc="20" dirty="0">
                <a:solidFill>
                  <a:srgbClr val="231F20"/>
                </a:solidFill>
                <a:latin typeface="Calibri"/>
                <a:cs typeface="Calibri"/>
              </a:rPr>
              <a:t> </a:t>
            </a:r>
            <a:r>
              <a:rPr sz="2300" spc="50" dirty="0">
                <a:solidFill>
                  <a:srgbClr val="231F20"/>
                </a:solidFill>
                <a:latin typeface="Calibri"/>
                <a:cs typeface="Calibri"/>
              </a:rPr>
              <a:t>se</a:t>
            </a:r>
            <a:r>
              <a:rPr sz="2300" spc="30" dirty="0">
                <a:solidFill>
                  <a:srgbClr val="231F20"/>
                </a:solidFill>
                <a:latin typeface="Calibri"/>
                <a:cs typeface="Calibri"/>
              </a:rPr>
              <a:t> </a:t>
            </a:r>
            <a:r>
              <a:rPr sz="2300" b="1" spc="100" dirty="0">
                <a:solidFill>
                  <a:srgbClr val="231F20"/>
                </a:solidFill>
                <a:latin typeface="Calibri"/>
                <a:cs typeface="Calibri"/>
              </a:rPr>
              <a:t>familiariser</a:t>
            </a:r>
            <a:r>
              <a:rPr sz="2300" b="1" spc="25" dirty="0">
                <a:solidFill>
                  <a:srgbClr val="231F20"/>
                </a:solidFill>
                <a:latin typeface="Calibri"/>
                <a:cs typeface="Calibri"/>
              </a:rPr>
              <a:t> </a:t>
            </a:r>
            <a:r>
              <a:rPr sz="2300" b="1" dirty="0">
                <a:solidFill>
                  <a:srgbClr val="231F20"/>
                </a:solidFill>
                <a:latin typeface="Calibri"/>
                <a:cs typeface="Calibri"/>
              </a:rPr>
              <a:t>avec</a:t>
            </a:r>
            <a:r>
              <a:rPr sz="2300" b="1" spc="25" dirty="0">
                <a:solidFill>
                  <a:srgbClr val="231F20"/>
                </a:solidFill>
                <a:latin typeface="Calibri"/>
                <a:cs typeface="Calibri"/>
              </a:rPr>
              <a:t> </a:t>
            </a:r>
            <a:r>
              <a:rPr sz="2300" b="1" spc="75" dirty="0">
                <a:solidFill>
                  <a:srgbClr val="231F20"/>
                </a:solidFill>
                <a:latin typeface="Calibri"/>
                <a:cs typeface="Calibri"/>
              </a:rPr>
              <a:t>le</a:t>
            </a:r>
            <a:r>
              <a:rPr sz="2300" b="1" spc="25" dirty="0">
                <a:solidFill>
                  <a:srgbClr val="231F20"/>
                </a:solidFill>
                <a:latin typeface="Calibri"/>
                <a:cs typeface="Calibri"/>
              </a:rPr>
              <a:t> </a:t>
            </a:r>
            <a:r>
              <a:rPr sz="2300" b="1" spc="55" dirty="0">
                <a:solidFill>
                  <a:srgbClr val="231F20"/>
                </a:solidFill>
                <a:latin typeface="Calibri"/>
                <a:cs typeface="Calibri"/>
              </a:rPr>
              <a:t>vocabulaire</a:t>
            </a:r>
            <a:r>
              <a:rPr sz="2300" spc="55" dirty="0">
                <a:solidFill>
                  <a:srgbClr val="231F20"/>
                </a:solidFill>
                <a:latin typeface="Calibri"/>
                <a:cs typeface="Calibri"/>
              </a:rPr>
              <a:t> </a:t>
            </a:r>
            <a:r>
              <a:rPr sz="2300" dirty="0">
                <a:solidFill>
                  <a:srgbClr val="231F20"/>
                </a:solidFill>
                <a:latin typeface="Calibri"/>
                <a:cs typeface="Calibri"/>
              </a:rPr>
              <a:t>des</a:t>
            </a:r>
            <a:r>
              <a:rPr sz="2300" spc="114" dirty="0">
                <a:solidFill>
                  <a:srgbClr val="231F20"/>
                </a:solidFill>
                <a:latin typeface="Calibri"/>
                <a:cs typeface="Calibri"/>
              </a:rPr>
              <a:t> </a:t>
            </a:r>
            <a:r>
              <a:rPr sz="2300" dirty="0">
                <a:solidFill>
                  <a:srgbClr val="231F20"/>
                </a:solidFill>
                <a:latin typeface="Calibri"/>
                <a:cs typeface="Calibri"/>
              </a:rPr>
              <a:t>métiers</a:t>
            </a:r>
            <a:r>
              <a:rPr sz="2300" spc="120" dirty="0">
                <a:solidFill>
                  <a:srgbClr val="231F20"/>
                </a:solidFill>
                <a:latin typeface="Calibri"/>
                <a:cs typeface="Calibri"/>
              </a:rPr>
              <a:t> </a:t>
            </a:r>
            <a:r>
              <a:rPr sz="2300" dirty="0">
                <a:solidFill>
                  <a:srgbClr val="231F20"/>
                </a:solidFill>
                <a:latin typeface="Calibri"/>
                <a:cs typeface="Calibri"/>
              </a:rPr>
              <a:t>et</a:t>
            </a:r>
            <a:r>
              <a:rPr sz="2300" spc="114" dirty="0">
                <a:solidFill>
                  <a:srgbClr val="231F20"/>
                </a:solidFill>
                <a:latin typeface="Calibri"/>
                <a:cs typeface="Calibri"/>
              </a:rPr>
              <a:t> </a:t>
            </a:r>
            <a:r>
              <a:rPr sz="2300" dirty="0">
                <a:solidFill>
                  <a:srgbClr val="231F20"/>
                </a:solidFill>
                <a:latin typeface="Calibri"/>
                <a:cs typeface="Calibri"/>
              </a:rPr>
              <a:t>vise</a:t>
            </a:r>
            <a:r>
              <a:rPr sz="2300" spc="120" dirty="0">
                <a:solidFill>
                  <a:srgbClr val="231F20"/>
                </a:solidFill>
                <a:latin typeface="Calibri"/>
                <a:cs typeface="Calibri"/>
              </a:rPr>
              <a:t> </a:t>
            </a:r>
            <a:r>
              <a:rPr sz="2300" dirty="0">
                <a:solidFill>
                  <a:srgbClr val="231F20"/>
                </a:solidFill>
                <a:latin typeface="Calibri"/>
                <a:cs typeface="Calibri"/>
              </a:rPr>
              <a:t>enfin</a:t>
            </a:r>
            <a:r>
              <a:rPr sz="2300" spc="114" dirty="0">
                <a:solidFill>
                  <a:srgbClr val="231F20"/>
                </a:solidFill>
                <a:latin typeface="Calibri"/>
                <a:cs typeface="Calibri"/>
              </a:rPr>
              <a:t> </a:t>
            </a:r>
            <a:r>
              <a:rPr sz="2300" spc="65" dirty="0">
                <a:solidFill>
                  <a:srgbClr val="231F20"/>
                </a:solidFill>
                <a:latin typeface="Calibri"/>
                <a:cs typeface="Calibri"/>
              </a:rPr>
              <a:t>à</a:t>
            </a:r>
            <a:r>
              <a:rPr sz="2300" spc="140" dirty="0">
                <a:solidFill>
                  <a:srgbClr val="231F20"/>
                </a:solidFill>
                <a:latin typeface="Calibri"/>
                <a:cs typeface="Calibri"/>
              </a:rPr>
              <a:t> </a:t>
            </a:r>
            <a:r>
              <a:rPr sz="2300" b="1" spc="50" dirty="0">
                <a:solidFill>
                  <a:srgbClr val="231F20"/>
                </a:solidFill>
                <a:latin typeface="Calibri"/>
                <a:cs typeface="Calibri"/>
              </a:rPr>
              <a:t>bousculer </a:t>
            </a:r>
            <a:r>
              <a:rPr sz="2300" b="1" spc="90" dirty="0">
                <a:solidFill>
                  <a:srgbClr val="231F20"/>
                </a:solidFill>
                <a:latin typeface="Calibri"/>
                <a:cs typeface="Calibri"/>
              </a:rPr>
              <a:t>les</a:t>
            </a:r>
            <a:r>
              <a:rPr sz="2300" b="1" spc="-10" dirty="0">
                <a:solidFill>
                  <a:srgbClr val="231F20"/>
                </a:solidFill>
                <a:latin typeface="Calibri"/>
                <a:cs typeface="Calibri"/>
              </a:rPr>
              <a:t> </a:t>
            </a:r>
            <a:r>
              <a:rPr sz="2300" b="1" spc="55" dirty="0">
                <a:solidFill>
                  <a:srgbClr val="231F20"/>
                </a:solidFill>
                <a:latin typeface="Calibri"/>
                <a:cs typeface="Calibri"/>
              </a:rPr>
              <a:t>idées</a:t>
            </a:r>
            <a:r>
              <a:rPr sz="2300" b="1" spc="-10" dirty="0">
                <a:solidFill>
                  <a:srgbClr val="231F20"/>
                </a:solidFill>
                <a:latin typeface="Calibri"/>
                <a:cs typeface="Calibri"/>
              </a:rPr>
              <a:t> </a:t>
            </a:r>
            <a:r>
              <a:rPr sz="2300" b="1" spc="40" dirty="0">
                <a:solidFill>
                  <a:srgbClr val="231F20"/>
                </a:solidFill>
                <a:latin typeface="Calibri"/>
                <a:cs typeface="Calibri"/>
              </a:rPr>
              <a:t>reçues</a:t>
            </a:r>
            <a:r>
              <a:rPr sz="2300" spc="40" dirty="0">
                <a:solidFill>
                  <a:srgbClr val="231F20"/>
                </a:solidFill>
                <a:latin typeface="Calibri"/>
                <a:cs typeface="Calibri"/>
              </a:rPr>
              <a:t>.</a:t>
            </a:r>
            <a:endParaRPr sz="2300" dirty="0">
              <a:latin typeface="Calibri"/>
              <a:cs typeface="Calibri"/>
            </a:endParaRPr>
          </a:p>
          <a:p>
            <a:pPr marL="15875">
              <a:lnSpc>
                <a:spcPts val="2580"/>
              </a:lnSpc>
              <a:spcBef>
                <a:spcPts val="2025"/>
              </a:spcBef>
            </a:pPr>
            <a:r>
              <a:rPr sz="2300" spc="65" dirty="0">
                <a:solidFill>
                  <a:srgbClr val="231F20"/>
                </a:solidFill>
                <a:latin typeface="Calibri"/>
                <a:cs typeface="Calibri"/>
              </a:rPr>
              <a:t>À</a:t>
            </a:r>
            <a:r>
              <a:rPr sz="2300" spc="50" dirty="0">
                <a:solidFill>
                  <a:srgbClr val="231F20"/>
                </a:solidFill>
                <a:latin typeface="Calibri"/>
                <a:cs typeface="Calibri"/>
              </a:rPr>
              <a:t> </a:t>
            </a:r>
            <a:r>
              <a:rPr sz="2300" spc="100" dirty="0">
                <a:solidFill>
                  <a:srgbClr val="231F20"/>
                </a:solidFill>
                <a:latin typeface="Calibri"/>
                <a:cs typeface="Calibri"/>
              </a:rPr>
              <a:t>la</a:t>
            </a:r>
            <a:r>
              <a:rPr sz="2300" spc="45" dirty="0">
                <a:solidFill>
                  <a:srgbClr val="231F20"/>
                </a:solidFill>
                <a:latin typeface="Calibri"/>
                <a:cs typeface="Calibri"/>
              </a:rPr>
              <a:t> </a:t>
            </a:r>
            <a:r>
              <a:rPr sz="2300" dirty="0">
                <a:solidFill>
                  <a:srgbClr val="231F20"/>
                </a:solidFill>
                <a:latin typeface="Calibri"/>
                <a:cs typeface="Calibri"/>
              </a:rPr>
              <a:t>fin</a:t>
            </a:r>
            <a:r>
              <a:rPr sz="2300" spc="45" dirty="0">
                <a:solidFill>
                  <a:srgbClr val="231F20"/>
                </a:solidFill>
                <a:latin typeface="Calibri"/>
                <a:cs typeface="Calibri"/>
              </a:rPr>
              <a:t> </a:t>
            </a:r>
            <a:r>
              <a:rPr sz="2300" dirty="0">
                <a:solidFill>
                  <a:srgbClr val="231F20"/>
                </a:solidFill>
                <a:latin typeface="Calibri"/>
                <a:cs typeface="Calibri"/>
              </a:rPr>
              <a:t>de</a:t>
            </a:r>
            <a:r>
              <a:rPr sz="2300" spc="45" dirty="0">
                <a:solidFill>
                  <a:srgbClr val="231F20"/>
                </a:solidFill>
                <a:latin typeface="Calibri"/>
                <a:cs typeface="Calibri"/>
              </a:rPr>
              <a:t> </a:t>
            </a:r>
            <a:r>
              <a:rPr sz="2300" dirty="0">
                <a:solidFill>
                  <a:srgbClr val="231F20"/>
                </a:solidFill>
                <a:latin typeface="Calibri"/>
                <a:cs typeface="Calibri"/>
              </a:rPr>
              <a:t>cette</a:t>
            </a:r>
            <a:r>
              <a:rPr sz="2300" spc="45" dirty="0">
                <a:solidFill>
                  <a:srgbClr val="231F20"/>
                </a:solidFill>
                <a:latin typeface="Calibri"/>
                <a:cs typeface="Calibri"/>
              </a:rPr>
              <a:t> </a:t>
            </a:r>
            <a:r>
              <a:rPr sz="2300" spc="-10" dirty="0">
                <a:solidFill>
                  <a:srgbClr val="231F20"/>
                </a:solidFill>
                <a:latin typeface="Calibri"/>
                <a:cs typeface="Calibri"/>
              </a:rPr>
              <a:t>séquence,</a:t>
            </a:r>
            <a:endParaRPr sz="2300" dirty="0">
              <a:latin typeface="Calibri"/>
              <a:cs typeface="Calibri"/>
            </a:endParaRPr>
          </a:p>
          <a:p>
            <a:pPr marL="15240">
              <a:lnSpc>
                <a:spcPts val="2410"/>
              </a:lnSpc>
            </a:pPr>
            <a:r>
              <a:rPr sz="2300" spc="70" dirty="0">
                <a:solidFill>
                  <a:srgbClr val="231F20"/>
                </a:solidFill>
                <a:latin typeface="Calibri"/>
                <a:cs typeface="Calibri"/>
              </a:rPr>
              <a:t>les</a:t>
            </a:r>
            <a:r>
              <a:rPr sz="2300" spc="55" dirty="0">
                <a:solidFill>
                  <a:srgbClr val="231F20"/>
                </a:solidFill>
                <a:latin typeface="Calibri"/>
                <a:cs typeface="Calibri"/>
              </a:rPr>
              <a:t> participants </a:t>
            </a:r>
            <a:r>
              <a:rPr sz="2300" dirty="0">
                <a:solidFill>
                  <a:srgbClr val="231F20"/>
                </a:solidFill>
                <a:latin typeface="Calibri"/>
                <a:cs typeface="Calibri"/>
              </a:rPr>
              <a:t>seront</a:t>
            </a:r>
            <a:r>
              <a:rPr sz="2300" spc="55" dirty="0">
                <a:solidFill>
                  <a:srgbClr val="231F20"/>
                </a:solidFill>
                <a:latin typeface="Calibri"/>
                <a:cs typeface="Calibri"/>
              </a:rPr>
              <a:t> </a:t>
            </a:r>
            <a:r>
              <a:rPr sz="2300" dirty="0">
                <a:solidFill>
                  <a:srgbClr val="231F20"/>
                </a:solidFill>
                <a:latin typeface="Calibri"/>
                <a:cs typeface="Calibri"/>
              </a:rPr>
              <a:t>en</a:t>
            </a:r>
            <a:r>
              <a:rPr sz="2300" spc="55" dirty="0">
                <a:solidFill>
                  <a:srgbClr val="231F20"/>
                </a:solidFill>
                <a:latin typeface="Calibri"/>
                <a:cs typeface="Calibri"/>
              </a:rPr>
              <a:t> </a:t>
            </a:r>
            <a:r>
              <a:rPr sz="2300" dirty="0">
                <a:solidFill>
                  <a:srgbClr val="231F20"/>
                </a:solidFill>
                <a:latin typeface="Calibri"/>
                <a:cs typeface="Calibri"/>
              </a:rPr>
              <a:t>mesure</a:t>
            </a:r>
            <a:r>
              <a:rPr sz="2300" spc="55" dirty="0">
                <a:solidFill>
                  <a:srgbClr val="231F20"/>
                </a:solidFill>
                <a:latin typeface="Calibri"/>
                <a:cs typeface="Calibri"/>
              </a:rPr>
              <a:t> </a:t>
            </a:r>
            <a:r>
              <a:rPr sz="2300" dirty="0">
                <a:solidFill>
                  <a:srgbClr val="231F20"/>
                </a:solidFill>
                <a:latin typeface="Calibri"/>
                <a:cs typeface="Calibri"/>
              </a:rPr>
              <a:t>de</a:t>
            </a:r>
            <a:r>
              <a:rPr sz="2300" spc="5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8140" marR="179070" indent="-342900">
              <a:lnSpc>
                <a:spcPts val="2380"/>
              </a:lnSpc>
              <a:spcBef>
                <a:spcPts val="225"/>
              </a:spcBef>
              <a:buFont typeface="Arial" panose="020B0604020202020204" pitchFamily="34" charset="0"/>
              <a:buChar char="•"/>
              <a:tabLst>
                <a:tab pos="189230" algn="l"/>
              </a:tabLst>
            </a:pPr>
            <a:r>
              <a:rPr sz="2300" dirty="0">
                <a:solidFill>
                  <a:srgbClr val="231F20"/>
                </a:solidFill>
                <a:latin typeface="Calibri"/>
                <a:cs typeface="Calibri"/>
              </a:rPr>
              <a:t>citer</a:t>
            </a:r>
            <a:r>
              <a:rPr sz="2300" spc="125" dirty="0">
                <a:solidFill>
                  <a:srgbClr val="231F20"/>
                </a:solidFill>
                <a:latin typeface="Calibri"/>
                <a:cs typeface="Calibri"/>
              </a:rPr>
              <a:t> </a:t>
            </a:r>
            <a:r>
              <a:rPr sz="2300" spc="60" dirty="0">
                <a:solidFill>
                  <a:srgbClr val="231F20"/>
                </a:solidFill>
                <a:latin typeface="Calibri"/>
                <a:cs typeface="Calibri"/>
              </a:rPr>
              <a:t>le</a:t>
            </a:r>
            <a:r>
              <a:rPr sz="2300" spc="130" dirty="0">
                <a:solidFill>
                  <a:srgbClr val="231F20"/>
                </a:solidFill>
                <a:latin typeface="Calibri"/>
                <a:cs typeface="Calibri"/>
              </a:rPr>
              <a:t> </a:t>
            </a:r>
            <a:r>
              <a:rPr sz="2300" dirty="0">
                <a:solidFill>
                  <a:srgbClr val="231F20"/>
                </a:solidFill>
                <a:latin typeface="Calibri"/>
                <a:cs typeface="Calibri"/>
              </a:rPr>
              <a:t>nom</a:t>
            </a:r>
            <a:r>
              <a:rPr sz="2300" spc="125" dirty="0">
                <a:solidFill>
                  <a:srgbClr val="231F20"/>
                </a:solidFill>
                <a:latin typeface="Calibri"/>
                <a:cs typeface="Calibri"/>
              </a:rPr>
              <a:t> </a:t>
            </a:r>
            <a:r>
              <a:rPr sz="2300" dirty="0">
                <a:solidFill>
                  <a:srgbClr val="231F20"/>
                </a:solidFill>
                <a:latin typeface="Calibri"/>
                <a:cs typeface="Calibri"/>
              </a:rPr>
              <a:t>de</a:t>
            </a:r>
            <a:r>
              <a:rPr sz="2300" spc="130" dirty="0">
                <a:solidFill>
                  <a:srgbClr val="231F20"/>
                </a:solidFill>
                <a:latin typeface="Calibri"/>
                <a:cs typeface="Calibri"/>
              </a:rPr>
              <a:t> </a:t>
            </a:r>
            <a:r>
              <a:rPr sz="2300" dirty="0">
                <a:solidFill>
                  <a:srgbClr val="231F20"/>
                </a:solidFill>
                <a:latin typeface="Calibri"/>
                <a:cs typeface="Calibri"/>
              </a:rPr>
              <a:t>quelques</a:t>
            </a:r>
            <a:r>
              <a:rPr sz="2300" spc="125" dirty="0">
                <a:solidFill>
                  <a:srgbClr val="231F20"/>
                </a:solidFill>
                <a:latin typeface="Calibri"/>
                <a:cs typeface="Calibri"/>
              </a:rPr>
              <a:t> </a:t>
            </a:r>
            <a:r>
              <a:rPr sz="2300" dirty="0">
                <a:solidFill>
                  <a:srgbClr val="231F20"/>
                </a:solidFill>
                <a:latin typeface="Calibri"/>
                <a:cs typeface="Calibri"/>
              </a:rPr>
              <a:t>métiers</a:t>
            </a:r>
            <a:r>
              <a:rPr sz="2300" spc="130" dirty="0">
                <a:solidFill>
                  <a:srgbClr val="231F20"/>
                </a:solidFill>
                <a:latin typeface="Calibri"/>
                <a:cs typeface="Calibri"/>
              </a:rPr>
              <a:t> </a:t>
            </a:r>
            <a:r>
              <a:rPr sz="2300" spc="-25" dirty="0">
                <a:solidFill>
                  <a:srgbClr val="231F20"/>
                </a:solidFill>
                <a:latin typeface="Calibri"/>
                <a:cs typeface="Calibri"/>
              </a:rPr>
              <a:t>en </a:t>
            </a:r>
            <a:r>
              <a:rPr sz="2300" spc="35" dirty="0">
                <a:solidFill>
                  <a:srgbClr val="231F20"/>
                </a:solidFill>
                <a:latin typeface="Calibri"/>
                <a:cs typeface="Calibri"/>
              </a:rPr>
              <a:t>cybersécurité</a:t>
            </a:r>
            <a:endParaRPr sz="2300" dirty="0">
              <a:latin typeface="Calibri"/>
              <a:cs typeface="Calibri"/>
            </a:endParaRPr>
          </a:p>
          <a:p>
            <a:pPr marL="357505" indent="-342900">
              <a:lnSpc>
                <a:spcPts val="2215"/>
              </a:lnSpc>
              <a:buFont typeface="Arial" panose="020B0604020202020204" pitchFamily="34" charset="0"/>
              <a:buChar char="•"/>
              <a:tabLst>
                <a:tab pos="189230" algn="l"/>
              </a:tabLst>
            </a:pPr>
            <a:r>
              <a:rPr sz="2300" dirty="0">
                <a:solidFill>
                  <a:srgbClr val="231F20"/>
                </a:solidFill>
                <a:latin typeface="Calibri"/>
                <a:cs typeface="Calibri"/>
              </a:rPr>
              <a:t>mesurer</a:t>
            </a:r>
            <a:r>
              <a:rPr sz="2300" spc="55" dirty="0">
                <a:solidFill>
                  <a:srgbClr val="231F20"/>
                </a:solidFill>
                <a:latin typeface="Calibri"/>
                <a:cs typeface="Calibri"/>
              </a:rPr>
              <a:t> </a:t>
            </a:r>
            <a:r>
              <a:rPr sz="2300" spc="60" dirty="0">
                <a:solidFill>
                  <a:srgbClr val="231F20"/>
                </a:solidFill>
                <a:latin typeface="Calibri"/>
                <a:cs typeface="Calibri"/>
              </a:rPr>
              <a:t>le sens</a:t>
            </a:r>
            <a:r>
              <a:rPr sz="2300" spc="55" dirty="0">
                <a:solidFill>
                  <a:srgbClr val="231F20"/>
                </a:solidFill>
                <a:latin typeface="Calibri"/>
                <a:cs typeface="Calibri"/>
              </a:rPr>
              <a:t> </a:t>
            </a:r>
            <a:r>
              <a:rPr sz="2300" dirty="0">
                <a:solidFill>
                  <a:srgbClr val="231F20"/>
                </a:solidFill>
                <a:latin typeface="Calibri"/>
                <a:cs typeface="Calibri"/>
              </a:rPr>
              <a:t>et</a:t>
            </a:r>
            <a:r>
              <a:rPr sz="2300" spc="60" dirty="0">
                <a:solidFill>
                  <a:srgbClr val="231F20"/>
                </a:solidFill>
                <a:latin typeface="Calibri"/>
                <a:cs typeface="Calibri"/>
              </a:rPr>
              <a:t> </a:t>
            </a:r>
            <a:r>
              <a:rPr sz="2300" spc="70" dirty="0">
                <a:solidFill>
                  <a:srgbClr val="231F20"/>
                </a:solidFill>
                <a:latin typeface="Calibri"/>
                <a:cs typeface="Calibri"/>
              </a:rPr>
              <a:t>les</a:t>
            </a:r>
            <a:r>
              <a:rPr sz="2300" spc="55" dirty="0">
                <a:solidFill>
                  <a:srgbClr val="231F20"/>
                </a:solidFill>
                <a:latin typeface="Calibri"/>
                <a:cs typeface="Calibri"/>
              </a:rPr>
              <a:t> </a:t>
            </a:r>
            <a:r>
              <a:rPr sz="2300" dirty="0">
                <a:solidFill>
                  <a:srgbClr val="231F20"/>
                </a:solidFill>
                <a:latin typeface="Calibri"/>
                <a:cs typeface="Calibri"/>
              </a:rPr>
              <a:t>enjeux</a:t>
            </a:r>
            <a:r>
              <a:rPr sz="2300" spc="60" dirty="0">
                <a:solidFill>
                  <a:srgbClr val="231F20"/>
                </a:solidFill>
                <a:latin typeface="Calibri"/>
                <a:cs typeface="Calibri"/>
              </a:rPr>
              <a:t> </a:t>
            </a:r>
            <a:r>
              <a:rPr sz="2300" dirty="0">
                <a:solidFill>
                  <a:srgbClr val="231F20"/>
                </a:solidFill>
                <a:latin typeface="Calibri"/>
                <a:cs typeface="Calibri"/>
              </a:rPr>
              <a:t>de</a:t>
            </a:r>
            <a:r>
              <a:rPr sz="2300" spc="60" dirty="0">
                <a:solidFill>
                  <a:srgbClr val="231F20"/>
                </a:solidFill>
                <a:latin typeface="Calibri"/>
                <a:cs typeface="Calibri"/>
              </a:rPr>
              <a:t> </a:t>
            </a:r>
            <a:r>
              <a:rPr lang="fr-FR" sz="2300" spc="35" dirty="0">
                <a:solidFill>
                  <a:srgbClr val="231F20"/>
                </a:solidFill>
                <a:latin typeface="Calibri"/>
                <a:cs typeface="Calibri"/>
              </a:rPr>
              <a:t>ces</a:t>
            </a:r>
            <a:r>
              <a:rPr lang="fr-FR" sz="2300" dirty="0">
                <a:latin typeface="Calibri"/>
                <a:cs typeface="Calibri"/>
              </a:rPr>
              <a:t> </a:t>
            </a:r>
            <a:r>
              <a:rPr sz="2300" spc="-10" dirty="0">
                <a:solidFill>
                  <a:srgbClr val="231F20"/>
                </a:solidFill>
                <a:latin typeface="Calibri"/>
                <a:cs typeface="Calibri"/>
              </a:rPr>
              <a:t>métiers</a:t>
            </a:r>
            <a:endParaRPr sz="2300" dirty="0">
              <a:latin typeface="Calibri"/>
              <a:cs typeface="Calibri"/>
            </a:endParaRPr>
          </a:p>
        </p:txBody>
      </p:sp>
      <p:sp>
        <p:nvSpPr>
          <p:cNvPr id="14" name="object 14"/>
          <p:cNvSpPr txBox="1">
            <a:spLocks noGrp="1"/>
          </p:cNvSpPr>
          <p:nvPr>
            <p:ph type="title"/>
          </p:nvPr>
        </p:nvSpPr>
        <p:spPr>
          <a:xfrm>
            <a:off x="11004320" y="1672616"/>
            <a:ext cx="4878704"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t>LES ACTIVITÉS</a:t>
            </a:r>
          </a:p>
        </p:txBody>
      </p:sp>
      <p:sp>
        <p:nvSpPr>
          <p:cNvPr id="15" name="object 15"/>
          <p:cNvSpPr txBox="1"/>
          <p:nvPr/>
        </p:nvSpPr>
        <p:spPr>
          <a:xfrm>
            <a:off x="11004319" y="2967954"/>
            <a:ext cx="7639433" cy="6261458"/>
          </a:xfrm>
          <a:prstGeom prst="rect">
            <a:avLst/>
          </a:prstGeom>
        </p:spPr>
        <p:txBody>
          <a:bodyPr vert="horz" wrap="square" lIns="0" tIns="46355" rIns="0" bIns="0" rtlCol="0">
            <a:spAutoFit/>
          </a:bodyPr>
          <a:lstStyle/>
          <a:p>
            <a:pPr marL="12700">
              <a:lnSpc>
                <a:spcPct val="100000"/>
              </a:lnSpc>
              <a:spcBef>
                <a:spcPts val="365"/>
              </a:spcBef>
            </a:pPr>
            <a:r>
              <a:rPr lang="fr-FR" sz="3750" b="1" u="sng" spc="-150" dirty="0">
                <a:solidFill>
                  <a:srgbClr val="231F20"/>
                </a:solidFill>
                <a:uFill>
                  <a:solidFill>
                    <a:srgbClr val="231F20"/>
                  </a:solidFill>
                </a:uFill>
                <a:latin typeface="Calibri"/>
                <a:cs typeface="Calibri"/>
              </a:rPr>
              <a:t>ACTIVITÉ 1</a:t>
            </a:r>
            <a:r>
              <a:rPr lang="fr-FR" sz="3750" b="1" spc="-150" dirty="0">
                <a:solidFill>
                  <a:srgbClr val="231F20"/>
                </a:solidFill>
                <a:latin typeface="Calibri"/>
                <a:cs typeface="Calibri"/>
              </a:rPr>
              <a:t> : LES GESTES DE LA CYBER</a:t>
            </a:r>
            <a:endParaRPr lang="fr-FR" sz="3750" b="1" spc="-150" dirty="0">
              <a:latin typeface="Calibri"/>
              <a:cs typeface="Calibri"/>
            </a:endParaRPr>
          </a:p>
          <a:p>
            <a:pPr marL="12700" marR="5080">
              <a:lnSpc>
                <a:spcPct val="103499"/>
              </a:lnSpc>
              <a:spcBef>
                <a:spcPts val="90"/>
              </a:spcBef>
            </a:pPr>
            <a:r>
              <a:rPr lang="fr-FR" sz="2450" dirty="0">
                <a:solidFill>
                  <a:srgbClr val="231F20"/>
                </a:solidFill>
                <a:latin typeface="Calibri"/>
                <a:cs typeface="Calibri"/>
              </a:rPr>
              <a:t>S’exercer</a:t>
            </a:r>
            <a:r>
              <a:rPr sz="2450" spc="180" dirty="0">
                <a:solidFill>
                  <a:srgbClr val="231F20"/>
                </a:solidFill>
                <a:latin typeface="Calibri"/>
                <a:cs typeface="Calibri"/>
              </a:rPr>
              <a:t> </a:t>
            </a:r>
            <a:r>
              <a:rPr sz="2450" spc="70" dirty="0">
                <a:solidFill>
                  <a:srgbClr val="231F20"/>
                </a:solidFill>
                <a:latin typeface="Calibri"/>
                <a:cs typeface="Calibri"/>
              </a:rPr>
              <a:t>à</a:t>
            </a:r>
            <a:r>
              <a:rPr sz="2450" spc="185" dirty="0">
                <a:solidFill>
                  <a:srgbClr val="231F20"/>
                </a:solidFill>
                <a:latin typeface="Calibri"/>
                <a:cs typeface="Calibri"/>
              </a:rPr>
              <a:t> </a:t>
            </a:r>
            <a:r>
              <a:rPr sz="2450" dirty="0">
                <a:solidFill>
                  <a:srgbClr val="231F20"/>
                </a:solidFill>
                <a:latin typeface="Calibri"/>
                <a:cs typeface="Calibri"/>
              </a:rPr>
              <a:t>reconnaitre</a:t>
            </a:r>
            <a:r>
              <a:rPr sz="2450" spc="195" dirty="0">
                <a:solidFill>
                  <a:srgbClr val="231F20"/>
                </a:solidFill>
                <a:latin typeface="Calibri"/>
                <a:cs typeface="Calibri"/>
              </a:rPr>
              <a:t> </a:t>
            </a:r>
            <a:r>
              <a:rPr sz="2450" spc="85" dirty="0">
                <a:solidFill>
                  <a:srgbClr val="231F20"/>
                </a:solidFill>
                <a:latin typeface="Calibri"/>
                <a:cs typeface="Calibri"/>
              </a:rPr>
              <a:t>les</a:t>
            </a:r>
            <a:r>
              <a:rPr sz="2450" spc="190" dirty="0">
                <a:solidFill>
                  <a:srgbClr val="231F20"/>
                </a:solidFill>
                <a:latin typeface="Calibri"/>
                <a:cs typeface="Calibri"/>
              </a:rPr>
              <a:t> </a:t>
            </a:r>
            <a:r>
              <a:rPr sz="2450" dirty="0">
                <a:solidFill>
                  <a:srgbClr val="231F20"/>
                </a:solidFill>
                <a:latin typeface="Calibri"/>
                <a:cs typeface="Calibri"/>
              </a:rPr>
              <a:t>bonnes</a:t>
            </a:r>
            <a:r>
              <a:rPr sz="2450" spc="190" dirty="0">
                <a:solidFill>
                  <a:srgbClr val="231F20"/>
                </a:solidFill>
                <a:latin typeface="Calibri"/>
                <a:cs typeface="Calibri"/>
              </a:rPr>
              <a:t> </a:t>
            </a:r>
            <a:r>
              <a:rPr sz="2450" dirty="0">
                <a:solidFill>
                  <a:srgbClr val="231F20"/>
                </a:solidFill>
                <a:latin typeface="Calibri"/>
                <a:cs typeface="Calibri"/>
              </a:rPr>
              <a:t>pratiques</a:t>
            </a:r>
            <a:r>
              <a:rPr sz="2450" spc="190" dirty="0">
                <a:solidFill>
                  <a:srgbClr val="231F20"/>
                </a:solidFill>
                <a:latin typeface="Calibri"/>
                <a:cs typeface="Calibri"/>
              </a:rPr>
              <a:t> </a:t>
            </a:r>
            <a:r>
              <a:rPr sz="2450" dirty="0">
                <a:solidFill>
                  <a:srgbClr val="231F20"/>
                </a:solidFill>
                <a:latin typeface="Calibri"/>
                <a:cs typeface="Calibri"/>
              </a:rPr>
              <a:t>en</a:t>
            </a:r>
            <a:r>
              <a:rPr sz="2450" spc="195" dirty="0">
                <a:solidFill>
                  <a:srgbClr val="231F20"/>
                </a:solidFill>
                <a:latin typeface="Calibri"/>
                <a:cs typeface="Calibri"/>
              </a:rPr>
              <a:t> </a:t>
            </a:r>
            <a:r>
              <a:rPr sz="2450" spc="-10" dirty="0">
                <a:solidFill>
                  <a:srgbClr val="231F20"/>
                </a:solidFill>
                <a:latin typeface="Calibri"/>
                <a:cs typeface="Calibri"/>
              </a:rPr>
              <a:t>matière </a:t>
            </a:r>
            <a:r>
              <a:rPr sz="2450" dirty="0">
                <a:solidFill>
                  <a:srgbClr val="231F20"/>
                </a:solidFill>
                <a:latin typeface="Calibri"/>
                <a:cs typeface="Calibri"/>
              </a:rPr>
              <a:t>de</a:t>
            </a:r>
            <a:r>
              <a:rPr sz="2450" spc="15" dirty="0">
                <a:solidFill>
                  <a:srgbClr val="231F20"/>
                </a:solidFill>
                <a:latin typeface="Calibri"/>
                <a:cs typeface="Calibri"/>
              </a:rPr>
              <a:t> </a:t>
            </a:r>
            <a:r>
              <a:rPr sz="2450" spc="40" dirty="0">
                <a:solidFill>
                  <a:srgbClr val="231F20"/>
                </a:solidFill>
                <a:latin typeface="Calibri"/>
                <a:cs typeface="Calibri"/>
              </a:rPr>
              <a:t>cybersécurité.</a:t>
            </a:r>
            <a:endParaRPr sz="2450" dirty="0">
              <a:latin typeface="Calibri"/>
              <a:cs typeface="Calibri"/>
            </a:endParaRPr>
          </a:p>
          <a:p>
            <a:pPr>
              <a:lnSpc>
                <a:spcPct val="100000"/>
              </a:lnSpc>
              <a:spcBef>
                <a:spcPts val="20"/>
              </a:spcBef>
            </a:pPr>
            <a:endParaRPr sz="2400" dirty="0">
              <a:latin typeface="Calibri"/>
              <a:cs typeface="Calibri"/>
            </a:endParaRPr>
          </a:p>
          <a:p>
            <a:pPr marL="12700" marR="184785">
              <a:lnSpc>
                <a:spcPct val="100800"/>
              </a:lnSpc>
              <a:spcBef>
                <a:spcPts val="5"/>
              </a:spcBef>
            </a:pPr>
            <a:r>
              <a:rPr lang="fr-FR" sz="3750" b="1" u="sng" spc="-150" dirty="0">
                <a:solidFill>
                  <a:srgbClr val="231F20"/>
                </a:solidFill>
                <a:uFill>
                  <a:solidFill>
                    <a:srgbClr val="231F20"/>
                  </a:solidFill>
                </a:uFill>
                <a:latin typeface="Calibri"/>
                <a:cs typeface="Calibri"/>
              </a:rPr>
              <a:t>ACTIVITÉ 2</a:t>
            </a:r>
            <a:r>
              <a:rPr lang="fr-FR" sz="3750" b="1" spc="-150" dirty="0">
                <a:solidFill>
                  <a:srgbClr val="231F20"/>
                </a:solidFill>
                <a:latin typeface="Calibri"/>
                <a:cs typeface="Calibri"/>
              </a:rPr>
              <a:t> : JE NE SUIS PAS UN HACKER ET POURTANT JE TRAVAILLE DANS LA CYBERSÉCURITÉ !</a:t>
            </a:r>
            <a:endParaRPr lang="fr-FR" sz="3750" b="1" spc="-150" dirty="0">
              <a:latin typeface="Calibri"/>
              <a:cs typeface="Calibri"/>
            </a:endParaRPr>
          </a:p>
          <a:p>
            <a:pPr marL="12700">
              <a:lnSpc>
                <a:spcPct val="100000"/>
              </a:lnSpc>
              <a:spcBef>
                <a:spcPts val="190"/>
              </a:spcBef>
            </a:pPr>
            <a:r>
              <a:rPr lang="fr-FR" sz="2450" dirty="0">
                <a:solidFill>
                  <a:srgbClr val="231F20"/>
                </a:solidFill>
                <a:latin typeface="Calibri"/>
                <a:cs typeface="Calibri"/>
              </a:rPr>
              <a:t>Remettre</a:t>
            </a:r>
            <a:r>
              <a:rPr lang="fr-FR" sz="2450" spc="40" dirty="0">
                <a:solidFill>
                  <a:srgbClr val="231F20"/>
                </a:solidFill>
                <a:latin typeface="Calibri"/>
                <a:cs typeface="Calibri"/>
              </a:rPr>
              <a:t> </a:t>
            </a:r>
            <a:r>
              <a:rPr lang="fr-FR" sz="2450" dirty="0">
                <a:solidFill>
                  <a:srgbClr val="231F20"/>
                </a:solidFill>
                <a:latin typeface="Calibri"/>
                <a:cs typeface="Calibri"/>
              </a:rPr>
              <a:t>en</a:t>
            </a:r>
            <a:r>
              <a:rPr lang="fr-FR" sz="2450" spc="40" dirty="0">
                <a:solidFill>
                  <a:srgbClr val="231F20"/>
                </a:solidFill>
                <a:latin typeface="Calibri"/>
                <a:cs typeface="Calibri"/>
              </a:rPr>
              <a:t> </a:t>
            </a:r>
            <a:r>
              <a:rPr lang="fr-FR" sz="2450" spc="50" dirty="0">
                <a:solidFill>
                  <a:srgbClr val="231F20"/>
                </a:solidFill>
                <a:latin typeface="Calibri"/>
                <a:cs typeface="Calibri"/>
              </a:rPr>
              <a:t>question</a:t>
            </a:r>
            <a:r>
              <a:rPr lang="fr-FR" sz="2450" spc="35" dirty="0">
                <a:solidFill>
                  <a:srgbClr val="231F20"/>
                </a:solidFill>
                <a:latin typeface="Calibri"/>
                <a:cs typeface="Calibri"/>
              </a:rPr>
              <a:t> </a:t>
            </a:r>
            <a:r>
              <a:rPr lang="fr-FR" sz="2450" spc="70" dirty="0">
                <a:solidFill>
                  <a:srgbClr val="231F20"/>
                </a:solidFill>
                <a:latin typeface="Calibri"/>
                <a:cs typeface="Calibri"/>
              </a:rPr>
              <a:t>certains</a:t>
            </a:r>
            <a:r>
              <a:rPr lang="fr-FR" sz="2450" spc="40" dirty="0">
                <a:solidFill>
                  <a:srgbClr val="231F20"/>
                </a:solidFill>
                <a:latin typeface="Calibri"/>
                <a:cs typeface="Calibri"/>
              </a:rPr>
              <a:t> </a:t>
            </a:r>
            <a:r>
              <a:rPr lang="fr-FR" sz="2450" spc="55" dirty="0">
                <a:solidFill>
                  <a:srgbClr val="231F20"/>
                </a:solidFill>
                <a:latin typeface="Calibri"/>
                <a:cs typeface="Calibri"/>
              </a:rPr>
              <a:t>préjugés</a:t>
            </a:r>
            <a:r>
              <a:rPr lang="fr-FR" sz="2450" spc="40" dirty="0">
                <a:solidFill>
                  <a:srgbClr val="231F20"/>
                </a:solidFill>
                <a:latin typeface="Calibri"/>
                <a:cs typeface="Calibri"/>
              </a:rPr>
              <a:t> </a:t>
            </a:r>
            <a:r>
              <a:rPr lang="fr-FR" sz="2450" spc="70" dirty="0">
                <a:solidFill>
                  <a:srgbClr val="231F20"/>
                </a:solidFill>
                <a:latin typeface="Calibri"/>
                <a:cs typeface="Calibri"/>
              </a:rPr>
              <a:t>sur</a:t>
            </a:r>
            <a:r>
              <a:rPr lang="fr-FR" sz="2450" spc="40" dirty="0">
                <a:solidFill>
                  <a:srgbClr val="231F20"/>
                </a:solidFill>
                <a:latin typeface="Calibri"/>
                <a:cs typeface="Calibri"/>
              </a:rPr>
              <a:t> </a:t>
            </a:r>
            <a:r>
              <a:rPr lang="fr-FR" sz="2450" spc="85" dirty="0">
                <a:solidFill>
                  <a:srgbClr val="231F20"/>
                </a:solidFill>
                <a:latin typeface="Calibri"/>
                <a:cs typeface="Calibri"/>
              </a:rPr>
              <a:t>les</a:t>
            </a:r>
            <a:r>
              <a:rPr lang="fr-FR" sz="2450" spc="45" dirty="0">
                <a:solidFill>
                  <a:srgbClr val="231F20"/>
                </a:solidFill>
                <a:latin typeface="Calibri"/>
                <a:cs typeface="Calibri"/>
              </a:rPr>
              <a:t> </a:t>
            </a:r>
            <a:r>
              <a:rPr lang="fr-FR" sz="2450" spc="35" dirty="0">
                <a:solidFill>
                  <a:srgbClr val="231F20"/>
                </a:solidFill>
                <a:latin typeface="Calibri"/>
                <a:cs typeface="Calibri"/>
              </a:rPr>
              <a:t>métiers</a:t>
            </a:r>
            <a:endParaRPr lang="fr-FR" sz="2450" dirty="0">
              <a:latin typeface="Calibri"/>
              <a:cs typeface="Calibri"/>
            </a:endParaRPr>
          </a:p>
          <a:p>
            <a:pPr marL="12700">
              <a:lnSpc>
                <a:spcPct val="100000"/>
              </a:lnSpc>
              <a:spcBef>
                <a:spcPts val="100"/>
              </a:spcBef>
            </a:pPr>
            <a:r>
              <a:rPr sz="2450" dirty="0">
                <a:solidFill>
                  <a:srgbClr val="231F20"/>
                </a:solidFill>
                <a:latin typeface="Calibri"/>
                <a:cs typeface="Calibri"/>
              </a:rPr>
              <a:t>de</a:t>
            </a:r>
            <a:r>
              <a:rPr sz="2450" spc="5" dirty="0">
                <a:solidFill>
                  <a:srgbClr val="231F20"/>
                </a:solidFill>
                <a:latin typeface="Calibri"/>
                <a:cs typeface="Calibri"/>
              </a:rPr>
              <a:t> </a:t>
            </a:r>
            <a:r>
              <a:rPr sz="2450" spc="110" dirty="0">
                <a:solidFill>
                  <a:srgbClr val="231F20"/>
                </a:solidFill>
                <a:latin typeface="Calibri"/>
                <a:cs typeface="Calibri"/>
              </a:rPr>
              <a:t>la</a:t>
            </a:r>
            <a:r>
              <a:rPr sz="2450" dirty="0">
                <a:solidFill>
                  <a:srgbClr val="231F20"/>
                </a:solidFill>
                <a:latin typeface="Calibri"/>
                <a:cs typeface="Calibri"/>
              </a:rPr>
              <a:t> </a:t>
            </a:r>
            <a:r>
              <a:rPr sz="2450" spc="40" dirty="0">
                <a:solidFill>
                  <a:srgbClr val="231F20"/>
                </a:solidFill>
                <a:latin typeface="Calibri"/>
                <a:cs typeface="Calibri"/>
              </a:rPr>
              <a:t>cybersécurité.</a:t>
            </a:r>
            <a:endParaRPr sz="2450" dirty="0">
              <a:latin typeface="Calibri"/>
              <a:cs typeface="Calibri"/>
            </a:endParaRPr>
          </a:p>
          <a:p>
            <a:pPr>
              <a:lnSpc>
                <a:spcPct val="100000"/>
              </a:lnSpc>
              <a:spcBef>
                <a:spcPts val="25"/>
              </a:spcBef>
            </a:pPr>
            <a:endParaRPr sz="2400" dirty="0">
              <a:latin typeface="Calibri"/>
              <a:cs typeface="Calibri"/>
            </a:endParaRPr>
          </a:p>
          <a:p>
            <a:pPr marL="12700" marR="1172845">
              <a:lnSpc>
                <a:spcPct val="100800"/>
              </a:lnSpc>
            </a:pPr>
            <a:r>
              <a:rPr lang="fr-FR" sz="3750" b="1" u="sng" spc="-150" dirty="0">
                <a:solidFill>
                  <a:srgbClr val="231F20"/>
                </a:solidFill>
                <a:uFill>
                  <a:solidFill>
                    <a:srgbClr val="231F20"/>
                  </a:solidFill>
                </a:uFill>
                <a:latin typeface="Calibri"/>
                <a:cs typeface="Calibri"/>
              </a:rPr>
              <a:t>ACTIVITÉ 3</a:t>
            </a:r>
            <a:r>
              <a:rPr lang="fr-FR" sz="3750" b="1" spc="-150" dirty="0">
                <a:solidFill>
                  <a:srgbClr val="231F20"/>
                </a:solidFill>
                <a:latin typeface="Calibri"/>
                <a:cs typeface="Calibri"/>
              </a:rPr>
              <a:t> : LA CYBER, UN OU DES MÉTIERS ?</a:t>
            </a:r>
            <a:endParaRPr lang="fr-FR" sz="3750" b="1" spc="-150" dirty="0">
              <a:latin typeface="Calibri"/>
              <a:cs typeface="Calibri"/>
            </a:endParaRPr>
          </a:p>
          <a:p>
            <a:pPr marL="12700">
              <a:lnSpc>
                <a:spcPct val="100000"/>
              </a:lnSpc>
              <a:spcBef>
                <a:spcPts val="190"/>
              </a:spcBef>
            </a:pPr>
            <a:r>
              <a:rPr lang="fr-FR" sz="2450" spc="50" dirty="0">
                <a:solidFill>
                  <a:srgbClr val="231F20"/>
                </a:solidFill>
                <a:latin typeface="Calibri"/>
                <a:cs typeface="Calibri"/>
              </a:rPr>
              <a:t>Découvrir</a:t>
            </a:r>
            <a:r>
              <a:rPr sz="2450" spc="20" dirty="0">
                <a:solidFill>
                  <a:srgbClr val="231F20"/>
                </a:solidFill>
                <a:latin typeface="Calibri"/>
                <a:cs typeface="Calibri"/>
              </a:rPr>
              <a:t> </a:t>
            </a:r>
            <a:r>
              <a:rPr sz="2450" spc="50" dirty="0">
                <a:solidFill>
                  <a:srgbClr val="231F20"/>
                </a:solidFill>
                <a:latin typeface="Calibri"/>
                <a:cs typeface="Calibri"/>
              </a:rPr>
              <a:t>quelques</a:t>
            </a:r>
            <a:r>
              <a:rPr sz="2450" spc="25" dirty="0">
                <a:solidFill>
                  <a:srgbClr val="231F20"/>
                </a:solidFill>
                <a:latin typeface="Calibri"/>
                <a:cs typeface="Calibri"/>
              </a:rPr>
              <a:t> </a:t>
            </a:r>
            <a:r>
              <a:rPr sz="2450" spc="45" dirty="0">
                <a:solidFill>
                  <a:srgbClr val="231F20"/>
                </a:solidFill>
                <a:latin typeface="Calibri"/>
                <a:cs typeface="Calibri"/>
              </a:rPr>
              <a:t>métiers</a:t>
            </a:r>
            <a:r>
              <a:rPr sz="2450" spc="25" dirty="0">
                <a:solidFill>
                  <a:srgbClr val="231F20"/>
                </a:solidFill>
                <a:latin typeface="Calibri"/>
                <a:cs typeface="Calibri"/>
              </a:rPr>
              <a:t> </a:t>
            </a:r>
            <a:r>
              <a:rPr sz="2450" dirty="0">
                <a:solidFill>
                  <a:srgbClr val="231F20"/>
                </a:solidFill>
                <a:latin typeface="Calibri"/>
                <a:cs typeface="Calibri"/>
              </a:rPr>
              <a:t>en</a:t>
            </a:r>
            <a:r>
              <a:rPr sz="2450" spc="25" dirty="0">
                <a:solidFill>
                  <a:srgbClr val="231F20"/>
                </a:solidFill>
                <a:latin typeface="Calibri"/>
                <a:cs typeface="Calibri"/>
              </a:rPr>
              <a:t> </a:t>
            </a:r>
            <a:r>
              <a:rPr sz="2450" spc="40" dirty="0">
                <a:solidFill>
                  <a:srgbClr val="231F20"/>
                </a:solidFill>
                <a:latin typeface="Calibri"/>
                <a:cs typeface="Calibri"/>
              </a:rPr>
              <a:t>cybersécurité.</a:t>
            </a:r>
            <a:endParaRPr sz="2450" dirty="0">
              <a:latin typeface="Calibri"/>
              <a:cs typeface="Calibri"/>
            </a:endParaRPr>
          </a:p>
        </p:txBody>
      </p:sp>
      <p:grpSp>
        <p:nvGrpSpPr>
          <p:cNvPr id="16" name="object 16"/>
          <p:cNvGrpSpPr/>
          <p:nvPr/>
        </p:nvGrpSpPr>
        <p:grpSpPr>
          <a:xfrm>
            <a:off x="9348440" y="7505953"/>
            <a:ext cx="1341120" cy="1127125"/>
            <a:chOff x="9348440" y="7505953"/>
            <a:chExt cx="1341120" cy="1127125"/>
          </a:xfrm>
        </p:grpSpPr>
        <p:sp>
          <p:nvSpPr>
            <p:cNvPr id="17" name="object 17"/>
            <p:cNvSpPr/>
            <p:nvPr/>
          </p:nvSpPr>
          <p:spPr>
            <a:xfrm>
              <a:off x="9348440" y="7674044"/>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18" name="object 18"/>
            <p:cNvSpPr/>
            <p:nvPr/>
          </p:nvSpPr>
          <p:spPr>
            <a:xfrm>
              <a:off x="9678096" y="7505953"/>
              <a:ext cx="737235" cy="803910"/>
            </a:xfrm>
            <a:custGeom>
              <a:avLst/>
              <a:gdLst/>
              <a:ahLst/>
              <a:cxnLst/>
              <a:rect l="l" t="t" r="r" b="b"/>
              <a:pathLst>
                <a:path w="737234" h="803909">
                  <a:moveTo>
                    <a:pt x="364791" y="0"/>
                  </a:moveTo>
                  <a:lnTo>
                    <a:pt x="320843" y="26524"/>
                  </a:lnTo>
                  <a:lnTo>
                    <a:pt x="277731" y="42659"/>
                  </a:lnTo>
                  <a:lnTo>
                    <a:pt x="232624"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36"/>
                  </a:lnTo>
                  <a:lnTo>
                    <a:pt x="0" y="314885"/>
                  </a:lnTo>
                  <a:lnTo>
                    <a:pt x="1301" y="363130"/>
                  </a:lnTo>
                  <a:lnTo>
                    <a:pt x="4861" y="411245"/>
                  </a:lnTo>
                  <a:lnTo>
                    <a:pt x="11026" y="459207"/>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6"/>
                  </a:lnTo>
                  <a:lnTo>
                    <a:pt x="731321" y="184879"/>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19" name="object 19"/>
            <p:cNvSpPr/>
            <p:nvPr/>
          </p:nvSpPr>
          <p:spPr>
            <a:xfrm>
              <a:off x="9872523" y="7638509"/>
              <a:ext cx="447675" cy="474980"/>
            </a:xfrm>
            <a:custGeom>
              <a:avLst/>
              <a:gdLst/>
              <a:ahLst/>
              <a:cxnLst/>
              <a:rect l="l" t="t" r="r" b="b"/>
              <a:pathLst>
                <a:path w="447675" h="474979">
                  <a:moveTo>
                    <a:pt x="79476" y="340436"/>
                  </a:moveTo>
                  <a:lnTo>
                    <a:pt x="58051" y="300583"/>
                  </a:lnTo>
                  <a:lnTo>
                    <a:pt x="48094" y="297865"/>
                  </a:lnTo>
                  <a:lnTo>
                    <a:pt x="36588" y="297942"/>
                  </a:lnTo>
                  <a:lnTo>
                    <a:pt x="32194" y="298373"/>
                  </a:lnTo>
                  <a:lnTo>
                    <a:pt x="28155" y="300101"/>
                  </a:lnTo>
                  <a:lnTo>
                    <a:pt x="19011" y="302755"/>
                  </a:lnTo>
                  <a:lnTo>
                    <a:pt x="0" y="352425"/>
                  </a:lnTo>
                  <a:lnTo>
                    <a:pt x="495" y="353136"/>
                  </a:lnTo>
                  <a:lnTo>
                    <a:pt x="2057" y="361454"/>
                  </a:lnTo>
                  <a:lnTo>
                    <a:pt x="34899" y="388112"/>
                  </a:lnTo>
                  <a:lnTo>
                    <a:pt x="43878" y="389534"/>
                  </a:lnTo>
                  <a:lnTo>
                    <a:pt x="51625" y="389128"/>
                  </a:lnTo>
                  <a:lnTo>
                    <a:pt x="76949" y="354203"/>
                  </a:lnTo>
                  <a:lnTo>
                    <a:pt x="78651" y="348335"/>
                  </a:lnTo>
                  <a:lnTo>
                    <a:pt x="79476" y="340436"/>
                  </a:lnTo>
                  <a:close/>
                </a:path>
                <a:path w="447675" h="474979">
                  <a:moveTo>
                    <a:pt x="138798" y="35877"/>
                  </a:moveTo>
                  <a:lnTo>
                    <a:pt x="127127" y="3365"/>
                  </a:lnTo>
                  <a:lnTo>
                    <a:pt x="126136" y="2286"/>
                  </a:lnTo>
                  <a:lnTo>
                    <a:pt x="118516" y="3365"/>
                  </a:lnTo>
                  <a:lnTo>
                    <a:pt x="116128" y="2921"/>
                  </a:lnTo>
                  <a:lnTo>
                    <a:pt x="102146" y="1587"/>
                  </a:lnTo>
                  <a:lnTo>
                    <a:pt x="94970" y="266"/>
                  </a:lnTo>
                  <a:lnTo>
                    <a:pt x="90081" y="0"/>
                  </a:lnTo>
                  <a:lnTo>
                    <a:pt x="86169" y="1130"/>
                  </a:lnTo>
                  <a:lnTo>
                    <a:pt x="64274" y="35877"/>
                  </a:lnTo>
                  <a:lnTo>
                    <a:pt x="53365" y="78232"/>
                  </a:lnTo>
                  <a:lnTo>
                    <a:pt x="45554" y="117919"/>
                  </a:lnTo>
                  <a:lnTo>
                    <a:pt x="42760" y="131775"/>
                  </a:lnTo>
                  <a:lnTo>
                    <a:pt x="40297" y="145707"/>
                  </a:lnTo>
                  <a:lnTo>
                    <a:pt x="38061" y="159664"/>
                  </a:lnTo>
                  <a:lnTo>
                    <a:pt x="35941" y="173647"/>
                  </a:lnTo>
                  <a:lnTo>
                    <a:pt x="28092" y="236499"/>
                  </a:lnTo>
                  <a:lnTo>
                    <a:pt x="27546" y="239483"/>
                  </a:lnTo>
                  <a:lnTo>
                    <a:pt x="41427" y="264896"/>
                  </a:lnTo>
                  <a:lnTo>
                    <a:pt x="43484" y="267131"/>
                  </a:lnTo>
                  <a:lnTo>
                    <a:pt x="48869" y="268122"/>
                  </a:lnTo>
                  <a:lnTo>
                    <a:pt x="57454" y="268465"/>
                  </a:lnTo>
                  <a:lnTo>
                    <a:pt x="65938" y="269417"/>
                  </a:lnTo>
                  <a:lnTo>
                    <a:pt x="73939" y="269633"/>
                  </a:lnTo>
                  <a:lnTo>
                    <a:pt x="81330" y="269760"/>
                  </a:lnTo>
                  <a:lnTo>
                    <a:pt x="87858" y="267881"/>
                  </a:lnTo>
                  <a:lnTo>
                    <a:pt x="92659" y="261950"/>
                  </a:lnTo>
                  <a:lnTo>
                    <a:pt x="95110" y="258686"/>
                  </a:lnTo>
                  <a:lnTo>
                    <a:pt x="97078" y="254723"/>
                  </a:lnTo>
                  <a:lnTo>
                    <a:pt x="98336" y="251244"/>
                  </a:lnTo>
                  <a:lnTo>
                    <a:pt x="100622" y="245491"/>
                  </a:lnTo>
                  <a:lnTo>
                    <a:pt x="102425" y="239014"/>
                  </a:lnTo>
                  <a:lnTo>
                    <a:pt x="104127" y="233146"/>
                  </a:lnTo>
                  <a:lnTo>
                    <a:pt x="106768" y="218795"/>
                  </a:lnTo>
                  <a:lnTo>
                    <a:pt x="108445" y="212610"/>
                  </a:lnTo>
                  <a:lnTo>
                    <a:pt x="110197" y="206451"/>
                  </a:lnTo>
                  <a:lnTo>
                    <a:pt x="111823" y="200253"/>
                  </a:lnTo>
                  <a:lnTo>
                    <a:pt x="113169" y="194017"/>
                  </a:lnTo>
                  <a:lnTo>
                    <a:pt x="125260" y="128231"/>
                  </a:lnTo>
                  <a:lnTo>
                    <a:pt x="126390" y="121488"/>
                  </a:lnTo>
                  <a:lnTo>
                    <a:pt x="128460" y="107962"/>
                  </a:lnTo>
                  <a:lnTo>
                    <a:pt x="129603" y="101206"/>
                  </a:lnTo>
                  <a:lnTo>
                    <a:pt x="131813" y="87134"/>
                  </a:lnTo>
                  <a:lnTo>
                    <a:pt x="134099" y="72910"/>
                  </a:lnTo>
                  <a:lnTo>
                    <a:pt x="136309" y="58547"/>
                  </a:lnTo>
                  <a:lnTo>
                    <a:pt x="138239" y="44081"/>
                  </a:lnTo>
                  <a:lnTo>
                    <a:pt x="138798" y="35877"/>
                  </a:lnTo>
                  <a:close/>
                </a:path>
                <a:path w="447675" h="474979">
                  <a:moveTo>
                    <a:pt x="173977" y="420420"/>
                  </a:moveTo>
                  <a:lnTo>
                    <a:pt x="152819" y="383781"/>
                  </a:lnTo>
                  <a:lnTo>
                    <a:pt x="138544" y="378637"/>
                  </a:lnTo>
                  <a:lnTo>
                    <a:pt x="124206" y="378917"/>
                  </a:lnTo>
                  <a:lnTo>
                    <a:pt x="86969" y="411607"/>
                  </a:lnTo>
                  <a:lnTo>
                    <a:pt x="83654" y="426720"/>
                  </a:lnTo>
                  <a:lnTo>
                    <a:pt x="85991" y="442061"/>
                  </a:lnTo>
                  <a:lnTo>
                    <a:pt x="117335" y="473608"/>
                  </a:lnTo>
                  <a:lnTo>
                    <a:pt x="132854" y="474814"/>
                  </a:lnTo>
                  <a:lnTo>
                    <a:pt x="147866" y="470014"/>
                  </a:lnTo>
                  <a:lnTo>
                    <a:pt x="170611" y="437870"/>
                  </a:lnTo>
                  <a:lnTo>
                    <a:pt x="173977" y="420420"/>
                  </a:lnTo>
                  <a:close/>
                </a:path>
                <a:path w="447675" h="474979">
                  <a:moveTo>
                    <a:pt x="447243" y="200660"/>
                  </a:moveTo>
                  <a:lnTo>
                    <a:pt x="439140" y="167855"/>
                  </a:lnTo>
                  <a:lnTo>
                    <a:pt x="429844" y="152755"/>
                  </a:lnTo>
                  <a:lnTo>
                    <a:pt x="393852" y="112331"/>
                  </a:lnTo>
                  <a:lnTo>
                    <a:pt x="351828" y="90462"/>
                  </a:lnTo>
                  <a:lnTo>
                    <a:pt x="321691" y="85661"/>
                  </a:lnTo>
                  <a:lnTo>
                    <a:pt x="307555" y="85750"/>
                  </a:lnTo>
                  <a:lnTo>
                    <a:pt x="269430" y="95224"/>
                  </a:lnTo>
                  <a:lnTo>
                    <a:pt x="249618" y="112687"/>
                  </a:lnTo>
                  <a:lnTo>
                    <a:pt x="243725" y="119227"/>
                  </a:lnTo>
                  <a:lnTo>
                    <a:pt x="238175" y="126225"/>
                  </a:lnTo>
                  <a:lnTo>
                    <a:pt x="234505" y="133896"/>
                  </a:lnTo>
                  <a:lnTo>
                    <a:pt x="232752" y="142189"/>
                  </a:lnTo>
                  <a:lnTo>
                    <a:pt x="232968" y="151053"/>
                  </a:lnTo>
                  <a:lnTo>
                    <a:pt x="232930" y="154673"/>
                  </a:lnTo>
                  <a:lnTo>
                    <a:pt x="234340" y="157581"/>
                  </a:lnTo>
                  <a:lnTo>
                    <a:pt x="275056" y="188810"/>
                  </a:lnTo>
                  <a:lnTo>
                    <a:pt x="281711" y="188442"/>
                  </a:lnTo>
                  <a:lnTo>
                    <a:pt x="289852" y="183769"/>
                  </a:lnTo>
                  <a:lnTo>
                    <a:pt x="295097" y="180505"/>
                  </a:lnTo>
                  <a:lnTo>
                    <a:pt x="299758" y="176796"/>
                  </a:lnTo>
                  <a:lnTo>
                    <a:pt x="305587" y="173964"/>
                  </a:lnTo>
                  <a:lnTo>
                    <a:pt x="312712" y="169418"/>
                  </a:lnTo>
                  <a:lnTo>
                    <a:pt x="320243" y="167906"/>
                  </a:lnTo>
                  <a:lnTo>
                    <a:pt x="328650" y="167906"/>
                  </a:lnTo>
                  <a:lnTo>
                    <a:pt x="355523" y="198501"/>
                  </a:lnTo>
                  <a:lnTo>
                    <a:pt x="354965" y="205917"/>
                  </a:lnTo>
                  <a:lnTo>
                    <a:pt x="333705" y="240753"/>
                  </a:lnTo>
                  <a:lnTo>
                    <a:pt x="294970" y="257835"/>
                  </a:lnTo>
                  <a:lnTo>
                    <a:pt x="277647" y="262597"/>
                  </a:lnTo>
                  <a:lnTo>
                    <a:pt x="267347" y="265214"/>
                  </a:lnTo>
                  <a:lnTo>
                    <a:pt x="257009" y="267639"/>
                  </a:lnTo>
                  <a:lnTo>
                    <a:pt x="246570" y="269887"/>
                  </a:lnTo>
                  <a:lnTo>
                    <a:pt x="233146" y="272935"/>
                  </a:lnTo>
                  <a:lnTo>
                    <a:pt x="194894" y="288544"/>
                  </a:lnTo>
                  <a:lnTo>
                    <a:pt x="166306" y="321322"/>
                  </a:lnTo>
                  <a:lnTo>
                    <a:pt x="162839" y="344297"/>
                  </a:lnTo>
                  <a:lnTo>
                    <a:pt x="164680" y="351688"/>
                  </a:lnTo>
                  <a:lnTo>
                    <a:pt x="196684" y="376466"/>
                  </a:lnTo>
                  <a:lnTo>
                    <a:pt x="209727" y="379056"/>
                  </a:lnTo>
                  <a:lnTo>
                    <a:pt x="216077" y="377888"/>
                  </a:lnTo>
                  <a:lnTo>
                    <a:pt x="222288" y="375158"/>
                  </a:lnTo>
                  <a:lnTo>
                    <a:pt x="231889" y="369849"/>
                  </a:lnTo>
                  <a:lnTo>
                    <a:pt x="241947" y="365417"/>
                  </a:lnTo>
                  <a:lnTo>
                    <a:pt x="262229" y="357517"/>
                  </a:lnTo>
                  <a:lnTo>
                    <a:pt x="277037" y="352488"/>
                  </a:lnTo>
                  <a:lnTo>
                    <a:pt x="284708" y="351980"/>
                  </a:lnTo>
                  <a:lnTo>
                    <a:pt x="296773" y="350380"/>
                  </a:lnTo>
                  <a:lnTo>
                    <a:pt x="339064" y="338112"/>
                  </a:lnTo>
                  <a:lnTo>
                    <a:pt x="343865" y="335432"/>
                  </a:lnTo>
                  <a:lnTo>
                    <a:pt x="348221" y="333298"/>
                  </a:lnTo>
                  <a:lnTo>
                    <a:pt x="394881" y="306120"/>
                  </a:lnTo>
                  <a:lnTo>
                    <a:pt x="416763" y="278396"/>
                  </a:lnTo>
                  <a:lnTo>
                    <a:pt x="416191" y="277952"/>
                  </a:lnTo>
                  <a:lnTo>
                    <a:pt x="420738" y="271322"/>
                  </a:lnTo>
                  <a:lnTo>
                    <a:pt x="429869" y="258457"/>
                  </a:lnTo>
                  <a:lnTo>
                    <a:pt x="434403" y="251841"/>
                  </a:lnTo>
                  <a:lnTo>
                    <a:pt x="437045" y="248399"/>
                  </a:lnTo>
                  <a:lnTo>
                    <a:pt x="437794" y="246240"/>
                  </a:lnTo>
                  <a:lnTo>
                    <a:pt x="441794" y="235153"/>
                  </a:lnTo>
                  <a:lnTo>
                    <a:pt x="444893" y="223913"/>
                  </a:lnTo>
                  <a:lnTo>
                    <a:pt x="446811" y="212432"/>
                  </a:lnTo>
                  <a:lnTo>
                    <a:pt x="447243" y="200660"/>
                  </a:lnTo>
                  <a:close/>
                </a:path>
              </a:pathLst>
            </a:custGeom>
            <a:solidFill>
              <a:srgbClr val="FFFFFF"/>
            </a:solidFill>
          </p:spPr>
          <p:txBody>
            <a:bodyPr wrap="square" lIns="0" tIns="0" rIns="0" bIns="0" rtlCol="0"/>
            <a:lstStyle/>
            <a:p>
              <a:endParaRPr dirty="0"/>
            </a:p>
          </p:txBody>
        </p:sp>
      </p:grpSp>
      <p:grpSp>
        <p:nvGrpSpPr>
          <p:cNvPr id="20" name="object 20"/>
          <p:cNvGrpSpPr/>
          <p:nvPr/>
        </p:nvGrpSpPr>
        <p:grpSpPr>
          <a:xfrm>
            <a:off x="9348440" y="4596560"/>
            <a:ext cx="1341120" cy="1149350"/>
            <a:chOff x="9348440" y="4596560"/>
            <a:chExt cx="1341120" cy="1149350"/>
          </a:xfrm>
        </p:grpSpPr>
        <p:sp>
          <p:nvSpPr>
            <p:cNvPr id="21" name="object 21"/>
            <p:cNvSpPr/>
            <p:nvPr/>
          </p:nvSpPr>
          <p:spPr>
            <a:xfrm>
              <a:off x="9348440" y="4786800"/>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80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2" name="object 22"/>
            <p:cNvSpPr/>
            <p:nvPr/>
          </p:nvSpPr>
          <p:spPr>
            <a:xfrm>
              <a:off x="9650423" y="4596560"/>
              <a:ext cx="737235" cy="803910"/>
            </a:xfrm>
            <a:custGeom>
              <a:avLst/>
              <a:gdLst/>
              <a:ahLst/>
              <a:cxnLst/>
              <a:rect l="l" t="t" r="r" b="b"/>
              <a:pathLst>
                <a:path w="737234" h="803910">
                  <a:moveTo>
                    <a:pt x="364791" y="0"/>
                  </a:moveTo>
                  <a:lnTo>
                    <a:pt x="320841" y="26524"/>
                  </a:lnTo>
                  <a:lnTo>
                    <a:pt x="277727" y="42659"/>
                  </a:lnTo>
                  <a:lnTo>
                    <a:pt x="232620" y="52121"/>
                  </a:lnTo>
                  <a:lnTo>
                    <a:pt x="185959" y="56249"/>
                  </a:lnTo>
                  <a:lnTo>
                    <a:pt x="150564" y="56926"/>
                  </a:lnTo>
                  <a:lnTo>
                    <a:pt x="115233" y="55411"/>
                  </a:lnTo>
                  <a:lnTo>
                    <a:pt x="79941" y="50677"/>
                  </a:lnTo>
                  <a:lnTo>
                    <a:pt x="44664" y="41695"/>
                  </a:lnTo>
                  <a:lnTo>
                    <a:pt x="34396" y="40786"/>
                  </a:lnTo>
                  <a:lnTo>
                    <a:pt x="8447" y="139631"/>
                  </a:lnTo>
                  <a:lnTo>
                    <a:pt x="5399" y="178858"/>
                  </a:lnTo>
                  <a:lnTo>
                    <a:pt x="2791" y="218108"/>
                  </a:lnTo>
                  <a:lnTo>
                    <a:pt x="612" y="266540"/>
                  </a:lnTo>
                  <a:lnTo>
                    <a:pt x="0" y="314890"/>
                  </a:lnTo>
                  <a:lnTo>
                    <a:pt x="1301" y="363134"/>
                  </a:lnTo>
                  <a:lnTo>
                    <a:pt x="4861" y="411248"/>
                  </a:lnTo>
                  <a:lnTo>
                    <a:pt x="11026" y="459208"/>
                  </a:lnTo>
                  <a:lnTo>
                    <a:pt x="20142" y="506989"/>
                  </a:lnTo>
                  <a:lnTo>
                    <a:pt x="31148" y="545484"/>
                  </a:lnTo>
                  <a:lnTo>
                    <a:pt x="46804" y="581384"/>
                  </a:lnTo>
                  <a:lnTo>
                    <a:pt x="67807" y="614431"/>
                  </a:lnTo>
                  <a:lnTo>
                    <a:pt x="94851" y="644367"/>
                  </a:lnTo>
                  <a:lnTo>
                    <a:pt x="133920" y="678301"/>
                  </a:lnTo>
                  <a:lnTo>
                    <a:pt x="174899" y="709014"/>
                  </a:lnTo>
                  <a:lnTo>
                    <a:pt x="217726" y="736617"/>
                  </a:lnTo>
                  <a:lnTo>
                    <a:pt x="262339" y="761219"/>
                  </a:lnTo>
                  <a:lnTo>
                    <a:pt x="308676" y="782930"/>
                  </a:lnTo>
                  <a:lnTo>
                    <a:pt x="356676" y="801860"/>
                  </a:lnTo>
                  <a:lnTo>
                    <a:pt x="370436" y="803661"/>
                  </a:lnTo>
                  <a:lnTo>
                    <a:pt x="377648" y="802826"/>
                  </a:lnTo>
                  <a:lnTo>
                    <a:pt x="432901" y="781775"/>
                  </a:lnTo>
                  <a:lnTo>
                    <a:pt x="479568" y="759164"/>
                  </a:lnTo>
                  <a:lnTo>
                    <a:pt x="524549" y="733511"/>
                  </a:lnTo>
                  <a:lnTo>
                    <a:pt x="568030" y="705127"/>
                  </a:lnTo>
                  <a:lnTo>
                    <a:pt x="610197" y="674325"/>
                  </a:lnTo>
                  <a:lnTo>
                    <a:pt x="645957" y="642538"/>
                  </a:lnTo>
                  <a:lnTo>
                    <a:pt x="675170" y="607071"/>
                  </a:lnTo>
                  <a:lnTo>
                    <a:pt x="697834" y="567913"/>
                  </a:lnTo>
                  <a:lnTo>
                    <a:pt x="713949" y="525055"/>
                  </a:lnTo>
                  <a:lnTo>
                    <a:pt x="723513" y="478488"/>
                  </a:lnTo>
                  <a:lnTo>
                    <a:pt x="732608" y="407462"/>
                  </a:lnTo>
                  <a:lnTo>
                    <a:pt x="736811" y="336335"/>
                  </a:lnTo>
                  <a:lnTo>
                    <a:pt x="735811" y="285841"/>
                  </a:lnTo>
                  <a:lnTo>
                    <a:pt x="733872" y="235355"/>
                  </a:lnTo>
                  <a:lnTo>
                    <a:pt x="731321" y="184876"/>
                  </a:lnTo>
                  <a:lnTo>
                    <a:pt x="725261" y="75767"/>
                  </a:lnTo>
                  <a:lnTo>
                    <a:pt x="703298" y="40478"/>
                  </a:lnTo>
                  <a:lnTo>
                    <a:pt x="693430" y="41422"/>
                  </a:lnTo>
                  <a:lnTo>
                    <a:pt x="679577" y="45831"/>
                  </a:lnTo>
                  <a:lnTo>
                    <a:pt x="672645" y="47537"/>
                  </a:lnTo>
                  <a:lnTo>
                    <a:pt x="639846" y="53773"/>
                  </a:lnTo>
                  <a:lnTo>
                    <a:pt x="606799" y="56805"/>
                  </a:lnTo>
                  <a:lnTo>
                    <a:pt x="573619" y="57248"/>
                  </a:lnTo>
                  <a:lnTo>
                    <a:pt x="540419" y="55715"/>
                  </a:lnTo>
                  <a:lnTo>
                    <a:pt x="496843" y="50732"/>
                  </a:lnTo>
                  <a:lnTo>
                    <a:pt x="454639" y="41072"/>
                  </a:lnTo>
                  <a:lnTo>
                    <a:pt x="414284" y="25459"/>
                  </a:lnTo>
                  <a:lnTo>
                    <a:pt x="376256" y="2617"/>
                  </a:lnTo>
                  <a:lnTo>
                    <a:pt x="372916" y="178"/>
                  </a:lnTo>
                  <a:lnTo>
                    <a:pt x="364791" y="0"/>
                  </a:lnTo>
                  <a:close/>
                </a:path>
              </a:pathLst>
            </a:custGeom>
            <a:solidFill>
              <a:srgbClr val="FFB542"/>
            </a:solidFill>
          </p:spPr>
          <p:txBody>
            <a:bodyPr wrap="square" lIns="0" tIns="0" rIns="0" bIns="0" rtlCol="0"/>
            <a:lstStyle/>
            <a:p>
              <a:endParaRPr dirty="0"/>
            </a:p>
          </p:txBody>
        </p:sp>
        <p:sp>
          <p:nvSpPr>
            <p:cNvPr id="23" name="object 23"/>
            <p:cNvSpPr/>
            <p:nvPr/>
          </p:nvSpPr>
          <p:spPr>
            <a:xfrm>
              <a:off x="9737364" y="4696218"/>
              <a:ext cx="563245" cy="614680"/>
            </a:xfrm>
            <a:custGeom>
              <a:avLst/>
              <a:gdLst/>
              <a:ahLst/>
              <a:cxnLst/>
              <a:rect l="l" t="t" r="r" b="b"/>
              <a:pathLst>
                <a:path w="563245" h="614679">
                  <a:moveTo>
                    <a:pt x="281604" y="0"/>
                  </a:moveTo>
                  <a:lnTo>
                    <a:pt x="241857" y="17443"/>
                  </a:lnTo>
                  <a:lnTo>
                    <a:pt x="198878" y="30432"/>
                  </a:lnTo>
                  <a:lnTo>
                    <a:pt x="152488" y="39021"/>
                  </a:lnTo>
                  <a:lnTo>
                    <a:pt x="102510" y="43265"/>
                  </a:lnTo>
                  <a:lnTo>
                    <a:pt x="75870" y="43982"/>
                  </a:lnTo>
                  <a:lnTo>
                    <a:pt x="54548" y="43905"/>
                  </a:lnTo>
                  <a:lnTo>
                    <a:pt x="40216" y="43443"/>
                  </a:lnTo>
                  <a:lnTo>
                    <a:pt x="24821" y="42510"/>
                  </a:lnTo>
                  <a:lnTo>
                    <a:pt x="8471" y="40972"/>
                  </a:lnTo>
                  <a:lnTo>
                    <a:pt x="5215" y="82370"/>
                  </a:lnTo>
                  <a:lnTo>
                    <a:pt x="2461" y="123556"/>
                  </a:lnTo>
                  <a:lnTo>
                    <a:pt x="0" y="185121"/>
                  </a:lnTo>
                  <a:lnTo>
                    <a:pt x="253" y="241431"/>
                  </a:lnTo>
                  <a:lnTo>
                    <a:pt x="3276" y="293437"/>
                  </a:lnTo>
                  <a:lnTo>
                    <a:pt x="9121" y="342088"/>
                  </a:lnTo>
                  <a:lnTo>
                    <a:pt x="17843" y="388333"/>
                  </a:lnTo>
                  <a:lnTo>
                    <a:pt x="36701" y="441436"/>
                  </a:lnTo>
                  <a:lnTo>
                    <a:pt x="67119" y="481315"/>
                  </a:lnTo>
                  <a:lnTo>
                    <a:pt x="105059" y="514063"/>
                  </a:lnTo>
                  <a:lnTo>
                    <a:pt x="145401" y="543644"/>
                  </a:lnTo>
                  <a:lnTo>
                    <a:pt x="188320" y="570162"/>
                  </a:lnTo>
                  <a:lnTo>
                    <a:pt x="233988" y="593720"/>
                  </a:lnTo>
                  <a:lnTo>
                    <a:pt x="282578" y="614421"/>
                  </a:lnTo>
                  <a:lnTo>
                    <a:pt x="329116" y="594368"/>
                  </a:lnTo>
                  <a:lnTo>
                    <a:pt x="375751" y="569696"/>
                  </a:lnTo>
                  <a:lnTo>
                    <a:pt x="422766" y="540242"/>
                  </a:lnTo>
                  <a:lnTo>
                    <a:pt x="470447" y="505848"/>
                  </a:lnTo>
                  <a:lnTo>
                    <a:pt x="501769" y="477181"/>
                  </a:lnTo>
                  <a:lnTo>
                    <a:pt x="525323" y="444996"/>
                  </a:lnTo>
                  <a:lnTo>
                    <a:pt x="541462" y="408689"/>
                  </a:lnTo>
                  <a:lnTo>
                    <a:pt x="550538" y="367653"/>
                  </a:lnTo>
                  <a:lnTo>
                    <a:pt x="557121" y="317844"/>
                  </a:lnTo>
                  <a:lnTo>
                    <a:pt x="562447" y="263417"/>
                  </a:lnTo>
                  <a:lnTo>
                    <a:pt x="563124" y="237395"/>
                  </a:lnTo>
                  <a:lnTo>
                    <a:pt x="562187" y="189823"/>
                  </a:lnTo>
                  <a:lnTo>
                    <a:pt x="560365" y="141859"/>
                  </a:lnTo>
                  <a:lnTo>
                    <a:pt x="557971" y="93903"/>
                  </a:lnTo>
                  <a:lnTo>
                    <a:pt x="555020" y="41286"/>
                  </a:lnTo>
                  <a:lnTo>
                    <a:pt x="541043" y="42673"/>
                  </a:lnTo>
                  <a:lnTo>
                    <a:pt x="526739" y="43660"/>
                  </a:lnTo>
                  <a:lnTo>
                    <a:pt x="512084" y="44252"/>
                  </a:lnTo>
                  <a:lnTo>
                    <a:pt x="497053" y="44448"/>
                  </a:lnTo>
                  <a:lnTo>
                    <a:pt x="485226" y="44334"/>
                  </a:lnTo>
                  <a:lnTo>
                    <a:pt x="400669" y="37453"/>
                  </a:lnTo>
                  <a:lnTo>
                    <a:pt x="357703" y="28724"/>
                  </a:lnTo>
                  <a:lnTo>
                    <a:pt x="318146" y="16284"/>
                  </a:lnTo>
                  <a:lnTo>
                    <a:pt x="281604" y="0"/>
                  </a:lnTo>
                  <a:close/>
                </a:path>
              </a:pathLst>
            </a:custGeom>
            <a:solidFill>
              <a:srgbClr val="FFFFFF"/>
            </a:solidFill>
          </p:spPr>
          <p:txBody>
            <a:bodyPr wrap="square" lIns="0" tIns="0" rIns="0" bIns="0" rtlCol="0"/>
            <a:lstStyle/>
            <a:p>
              <a:endParaRPr dirty="0"/>
            </a:p>
          </p:txBody>
        </p:sp>
        <p:sp>
          <p:nvSpPr>
            <p:cNvPr id="24" name="object 24"/>
            <p:cNvSpPr/>
            <p:nvPr/>
          </p:nvSpPr>
          <p:spPr>
            <a:xfrm>
              <a:off x="9766285" y="4728439"/>
              <a:ext cx="505459" cy="551180"/>
            </a:xfrm>
            <a:custGeom>
              <a:avLst/>
              <a:gdLst/>
              <a:ahLst/>
              <a:cxnLst/>
              <a:rect l="l" t="t" r="r" b="b"/>
              <a:pathLst>
                <a:path w="505459" h="551179">
                  <a:moveTo>
                    <a:pt x="252660" y="0"/>
                  </a:moveTo>
                  <a:lnTo>
                    <a:pt x="212628" y="16028"/>
                  </a:lnTo>
                  <a:lnTo>
                    <a:pt x="169808" y="27986"/>
                  </a:lnTo>
                  <a:lnTo>
                    <a:pt x="123938" y="35934"/>
                  </a:lnTo>
                  <a:lnTo>
                    <a:pt x="74760" y="39935"/>
                  </a:lnTo>
                  <a:lnTo>
                    <a:pt x="47254" y="40673"/>
                  </a:lnTo>
                  <a:lnTo>
                    <a:pt x="21965" y="40527"/>
                  </a:lnTo>
                  <a:lnTo>
                    <a:pt x="6060" y="39925"/>
                  </a:lnTo>
                  <a:lnTo>
                    <a:pt x="2406" y="93033"/>
                  </a:lnTo>
                  <a:lnTo>
                    <a:pt x="0" y="152949"/>
                  </a:lnTo>
                  <a:lnTo>
                    <a:pt x="217" y="207660"/>
                  </a:lnTo>
                  <a:lnTo>
                    <a:pt x="3111" y="258087"/>
                  </a:lnTo>
                  <a:lnTo>
                    <a:pt x="8733" y="305153"/>
                  </a:lnTo>
                  <a:lnTo>
                    <a:pt x="17138" y="349779"/>
                  </a:lnTo>
                  <a:lnTo>
                    <a:pt x="32927" y="394812"/>
                  </a:lnTo>
                  <a:lnTo>
                    <a:pt x="57943" y="427955"/>
                  </a:lnTo>
                  <a:lnTo>
                    <a:pt x="92594" y="457971"/>
                  </a:lnTo>
                  <a:lnTo>
                    <a:pt x="129331" y="485196"/>
                  </a:lnTo>
                  <a:lnTo>
                    <a:pt x="168315" y="509730"/>
                  </a:lnTo>
                  <a:lnTo>
                    <a:pt x="209706" y="531673"/>
                  </a:lnTo>
                  <a:lnTo>
                    <a:pt x="253665" y="551124"/>
                  </a:lnTo>
                  <a:lnTo>
                    <a:pt x="295689" y="532171"/>
                  </a:lnTo>
                  <a:lnTo>
                    <a:pt x="337894" y="509213"/>
                  </a:lnTo>
                  <a:lnTo>
                    <a:pt x="380549" y="482099"/>
                  </a:lnTo>
                  <a:lnTo>
                    <a:pt x="423922" y="450677"/>
                  </a:lnTo>
                  <a:lnTo>
                    <a:pt x="471395" y="398363"/>
                  </a:lnTo>
                  <a:lnTo>
                    <a:pt x="492946" y="331717"/>
                  </a:lnTo>
                  <a:lnTo>
                    <a:pt x="499439" y="282560"/>
                  </a:lnTo>
                  <a:lnTo>
                    <a:pt x="504620" y="230081"/>
                  </a:lnTo>
                  <a:lnTo>
                    <a:pt x="505280" y="205417"/>
                  </a:lnTo>
                  <a:lnTo>
                    <a:pt x="504529" y="164502"/>
                  </a:lnTo>
                  <a:lnTo>
                    <a:pt x="503083" y="123171"/>
                  </a:lnTo>
                  <a:lnTo>
                    <a:pt x="501144" y="81695"/>
                  </a:lnTo>
                  <a:lnTo>
                    <a:pt x="498914" y="40344"/>
                  </a:lnTo>
                  <a:lnTo>
                    <a:pt x="476007" y="41090"/>
                  </a:lnTo>
                  <a:lnTo>
                    <a:pt x="455795" y="41021"/>
                  </a:lnTo>
                  <a:lnTo>
                    <a:pt x="416508" y="39223"/>
                  </a:lnTo>
                  <a:lnTo>
                    <a:pt x="370899" y="34329"/>
                  </a:lnTo>
                  <a:lnTo>
                    <a:pt x="328545" y="26200"/>
                  </a:lnTo>
                  <a:lnTo>
                    <a:pt x="289210" y="14778"/>
                  </a:lnTo>
                  <a:lnTo>
                    <a:pt x="252660" y="0"/>
                  </a:lnTo>
                  <a:close/>
                </a:path>
              </a:pathLst>
            </a:custGeom>
            <a:solidFill>
              <a:srgbClr val="FFB542"/>
            </a:solidFill>
          </p:spPr>
          <p:txBody>
            <a:bodyPr wrap="square" lIns="0" tIns="0" rIns="0" bIns="0" rtlCol="0"/>
            <a:lstStyle/>
            <a:p>
              <a:endParaRPr dirty="0"/>
            </a:p>
          </p:txBody>
        </p:sp>
      </p:grpSp>
      <p:grpSp>
        <p:nvGrpSpPr>
          <p:cNvPr id="25" name="object 25"/>
          <p:cNvGrpSpPr/>
          <p:nvPr/>
        </p:nvGrpSpPr>
        <p:grpSpPr>
          <a:xfrm>
            <a:off x="9348440" y="2768245"/>
            <a:ext cx="1341120" cy="1233170"/>
            <a:chOff x="9348440" y="2768245"/>
            <a:chExt cx="1341120" cy="1233170"/>
          </a:xfrm>
        </p:grpSpPr>
        <p:sp>
          <p:nvSpPr>
            <p:cNvPr id="26" name="object 26"/>
            <p:cNvSpPr/>
            <p:nvPr/>
          </p:nvSpPr>
          <p:spPr>
            <a:xfrm>
              <a:off x="9348440" y="3042211"/>
              <a:ext cx="1341120" cy="958850"/>
            </a:xfrm>
            <a:custGeom>
              <a:avLst/>
              <a:gdLst/>
              <a:ahLst/>
              <a:cxnLst/>
              <a:rect l="l" t="t" r="r" b="b"/>
              <a:pathLst>
                <a:path w="1341120" h="958850">
                  <a:moveTo>
                    <a:pt x="1227323" y="0"/>
                  </a:moveTo>
                  <a:lnTo>
                    <a:pt x="113452" y="0"/>
                  </a:lnTo>
                  <a:lnTo>
                    <a:pt x="69291" y="8915"/>
                  </a:lnTo>
                  <a:lnTo>
                    <a:pt x="33229" y="33229"/>
                  </a:lnTo>
                  <a:lnTo>
                    <a:pt x="8915" y="69291"/>
                  </a:lnTo>
                  <a:lnTo>
                    <a:pt x="0" y="113452"/>
                  </a:lnTo>
                  <a:lnTo>
                    <a:pt x="0" y="644797"/>
                  </a:lnTo>
                  <a:lnTo>
                    <a:pt x="8915" y="688957"/>
                  </a:lnTo>
                  <a:lnTo>
                    <a:pt x="33229" y="725019"/>
                  </a:lnTo>
                  <a:lnTo>
                    <a:pt x="69291" y="749333"/>
                  </a:lnTo>
                  <a:lnTo>
                    <a:pt x="113452" y="758249"/>
                  </a:lnTo>
                  <a:lnTo>
                    <a:pt x="478278" y="758249"/>
                  </a:lnTo>
                  <a:lnTo>
                    <a:pt x="647875" y="944222"/>
                  </a:lnTo>
                  <a:lnTo>
                    <a:pt x="663597" y="955348"/>
                  </a:lnTo>
                  <a:lnTo>
                    <a:pt x="681763" y="958824"/>
                  </a:lnTo>
                  <a:lnTo>
                    <a:pt x="699793" y="954697"/>
                  </a:lnTo>
                  <a:lnTo>
                    <a:pt x="715109" y="943018"/>
                  </a:lnTo>
                  <a:lnTo>
                    <a:pt x="871795" y="758249"/>
                  </a:lnTo>
                  <a:lnTo>
                    <a:pt x="1227323" y="758249"/>
                  </a:lnTo>
                  <a:lnTo>
                    <a:pt x="1271484" y="749333"/>
                  </a:lnTo>
                  <a:lnTo>
                    <a:pt x="1307546" y="725019"/>
                  </a:lnTo>
                  <a:lnTo>
                    <a:pt x="1331860" y="688957"/>
                  </a:lnTo>
                  <a:lnTo>
                    <a:pt x="1340775" y="644797"/>
                  </a:lnTo>
                  <a:lnTo>
                    <a:pt x="1340775" y="113452"/>
                  </a:lnTo>
                  <a:lnTo>
                    <a:pt x="1331860" y="69291"/>
                  </a:lnTo>
                  <a:lnTo>
                    <a:pt x="1307546" y="33229"/>
                  </a:lnTo>
                  <a:lnTo>
                    <a:pt x="1271484" y="8915"/>
                  </a:lnTo>
                  <a:lnTo>
                    <a:pt x="1227323" y="0"/>
                  </a:lnTo>
                  <a:close/>
                </a:path>
              </a:pathLst>
            </a:custGeom>
            <a:solidFill>
              <a:srgbClr val="EDEDED"/>
            </a:solidFill>
          </p:spPr>
          <p:txBody>
            <a:bodyPr wrap="square" lIns="0" tIns="0" rIns="0" bIns="0" rtlCol="0"/>
            <a:lstStyle/>
            <a:p>
              <a:endParaRPr dirty="0"/>
            </a:p>
          </p:txBody>
        </p:sp>
        <p:sp>
          <p:nvSpPr>
            <p:cNvPr id="27" name="object 27"/>
            <p:cNvSpPr/>
            <p:nvPr/>
          </p:nvSpPr>
          <p:spPr>
            <a:xfrm>
              <a:off x="9716415" y="2768250"/>
              <a:ext cx="580390" cy="885825"/>
            </a:xfrm>
            <a:custGeom>
              <a:avLst/>
              <a:gdLst/>
              <a:ahLst/>
              <a:cxnLst/>
              <a:rect l="l" t="t" r="r" b="b"/>
              <a:pathLst>
                <a:path w="580390" h="885825">
                  <a:moveTo>
                    <a:pt x="580072" y="827493"/>
                  </a:moveTo>
                  <a:lnTo>
                    <a:pt x="568782" y="800239"/>
                  </a:lnTo>
                  <a:lnTo>
                    <a:pt x="548170" y="755434"/>
                  </a:lnTo>
                  <a:lnTo>
                    <a:pt x="539661" y="721855"/>
                  </a:lnTo>
                  <a:lnTo>
                    <a:pt x="536625" y="682574"/>
                  </a:lnTo>
                  <a:lnTo>
                    <a:pt x="537692" y="644702"/>
                  </a:lnTo>
                  <a:lnTo>
                    <a:pt x="541515" y="615327"/>
                  </a:lnTo>
                  <a:lnTo>
                    <a:pt x="546125" y="583107"/>
                  </a:lnTo>
                  <a:lnTo>
                    <a:pt x="550646" y="532206"/>
                  </a:lnTo>
                  <a:lnTo>
                    <a:pt x="552983" y="474802"/>
                  </a:lnTo>
                  <a:lnTo>
                    <a:pt x="550989" y="423087"/>
                  </a:lnTo>
                  <a:lnTo>
                    <a:pt x="542544" y="389280"/>
                  </a:lnTo>
                  <a:lnTo>
                    <a:pt x="540131" y="387070"/>
                  </a:lnTo>
                  <a:lnTo>
                    <a:pt x="531926" y="358381"/>
                  </a:lnTo>
                  <a:lnTo>
                    <a:pt x="521741" y="330758"/>
                  </a:lnTo>
                  <a:lnTo>
                    <a:pt x="521525" y="326720"/>
                  </a:lnTo>
                  <a:lnTo>
                    <a:pt x="515416" y="276453"/>
                  </a:lnTo>
                  <a:lnTo>
                    <a:pt x="505498" y="225742"/>
                  </a:lnTo>
                  <a:lnTo>
                    <a:pt x="491464" y="176352"/>
                  </a:lnTo>
                  <a:lnTo>
                    <a:pt x="472478" y="131330"/>
                  </a:lnTo>
                  <a:lnTo>
                    <a:pt x="450227" y="93306"/>
                  </a:lnTo>
                  <a:lnTo>
                    <a:pt x="427507" y="61061"/>
                  </a:lnTo>
                  <a:lnTo>
                    <a:pt x="394741" y="20485"/>
                  </a:lnTo>
                  <a:lnTo>
                    <a:pt x="356654" y="0"/>
                  </a:lnTo>
                  <a:lnTo>
                    <a:pt x="338124" y="1409"/>
                  </a:lnTo>
                  <a:lnTo>
                    <a:pt x="326618" y="13944"/>
                  </a:lnTo>
                  <a:lnTo>
                    <a:pt x="322999" y="33032"/>
                  </a:lnTo>
                  <a:lnTo>
                    <a:pt x="324243" y="53416"/>
                  </a:lnTo>
                  <a:lnTo>
                    <a:pt x="324307" y="53822"/>
                  </a:lnTo>
                  <a:lnTo>
                    <a:pt x="299580" y="37134"/>
                  </a:lnTo>
                  <a:lnTo>
                    <a:pt x="268605" y="17233"/>
                  </a:lnTo>
                  <a:lnTo>
                    <a:pt x="251371" y="8991"/>
                  </a:lnTo>
                  <a:lnTo>
                    <a:pt x="228561" y="3213"/>
                  </a:lnTo>
                  <a:lnTo>
                    <a:pt x="205498" y="3009"/>
                  </a:lnTo>
                  <a:lnTo>
                    <a:pt x="187515" y="11480"/>
                  </a:lnTo>
                  <a:lnTo>
                    <a:pt x="180771" y="28384"/>
                  </a:lnTo>
                  <a:lnTo>
                    <a:pt x="184404" y="48844"/>
                  </a:lnTo>
                  <a:lnTo>
                    <a:pt x="193395" y="68745"/>
                  </a:lnTo>
                  <a:lnTo>
                    <a:pt x="202704" y="83934"/>
                  </a:lnTo>
                  <a:lnTo>
                    <a:pt x="224116" y="109181"/>
                  </a:lnTo>
                  <a:lnTo>
                    <a:pt x="282282" y="165214"/>
                  </a:lnTo>
                  <a:lnTo>
                    <a:pt x="311480" y="198793"/>
                  </a:lnTo>
                  <a:lnTo>
                    <a:pt x="345414" y="248539"/>
                  </a:lnTo>
                  <a:lnTo>
                    <a:pt x="355803" y="265963"/>
                  </a:lnTo>
                  <a:lnTo>
                    <a:pt x="335673" y="254939"/>
                  </a:lnTo>
                  <a:lnTo>
                    <a:pt x="280479" y="229679"/>
                  </a:lnTo>
                  <a:lnTo>
                    <a:pt x="232664" y="214820"/>
                  </a:lnTo>
                  <a:lnTo>
                    <a:pt x="196430" y="219189"/>
                  </a:lnTo>
                  <a:lnTo>
                    <a:pt x="159778" y="241820"/>
                  </a:lnTo>
                  <a:lnTo>
                    <a:pt x="121564" y="275742"/>
                  </a:lnTo>
                  <a:lnTo>
                    <a:pt x="80683" y="313956"/>
                  </a:lnTo>
                  <a:lnTo>
                    <a:pt x="35991" y="349516"/>
                  </a:lnTo>
                  <a:lnTo>
                    <a:pt x="19418" y="363181"/>
                  </a:lnTo>
                  <a:lnTo>
                    <a:pt x="8318" y="378739"/>
                  </a:lnTo>
                  <a:lnTo>
                    <a:pt x="4559" y="396100"/>
                  </a:lnTo>
                  <a:lnTo>
                    <a:pt x="9982" y="415175"/>
                  </a:lnTo>
                  <a:lnTo>
                    <a:pt x="23469" y="430898"/>
                  </a:lnTo>
                  <a:lnTo>
                    <a:pt x="41325" y="438708"/>
                  </a:lnTo>
                  <a:lnTo>
                    <a:pt x="61645" y="439191"/>
                  </a:lnTo>
                  <a:lnTo>
                    <a:pt x="82511" y="432904"/>
                  </a:lnTo>
                  <a:lnTo>
                    <a:pt x="127850" y="406336"/>
                  </a:lnTo>
                  <a:lnTo>
                    <a:pt x="172554" y="376364"/>
                  </a:lnTo>
                  <a:lnTo>
                    <a:pt x="212356" y="356298"/>
                  </a:lnTo>
                  <a:lnTo>
                    <a:pt x="270027" y="388200"/>
                  </a:lnTo>
                  <a:lnTo>
                    <a:pt x="290360" y="426186"/>
                  </a:lnTo>
                  <a:lnTo>
                    <a:pt x="303352" y="471830"/>
                  </a:lnTo>
                  <a:lnTo>
                    <a:pt x="308381" y="523557"/>
                  </a:lnTo>
                  <a:lnTo>
                    <a:pt x="300786" y="550341"/>
                  </a:lnTo>
                  <a:lnTo>
                    <a:pt x="281139" y="570471"/>
                  </a:lnTo>
                  <a:lnTo>
                    <a:pt x="255625" y="585216"/>
                  </a:lnTo>
                  <a:lnTo>
                    <a:pt x="230352" y="595820"/>
                  </a:lnTo>
                  <a:lnTo>
                    <a:pt x="197142" y="604253"/>
                  </a:lnTo>
                  <a:lnTo>
                    <a:pt x="155638" y="602399"/>
                  </a:lnTo>
                  <a:lnTo>
                    <a:pt x="116916" y="579069"/>
                  </a:lnTo>
                  <a:lnTo>
                    <a:pt x="92062" y="523062"/>
                  </a:lnTo>
                  <a:lnTo>
                    <a:pt x="87337" y="502602"/>
                  </a:lnTo>
                  <a:lnTo>
                    <a:pt x="80479" y="481304"/>
                  </a:lnTo>
                  <a:lnTo>
                    <a:pt x="71882" y="462826"/>
                  </a:lnTo>
                  <a:lnTo>
                    <a:pt x="61912" y="450850"/>
                  </a:lnTo>
                  <a:lnTo>
                    <a:pt x="45377" y="442976"/>
                  </a:lnTo>
                  <a:lnTo>
                    <a:pt x="25768" y="440474"/>
                  </a:lnTo>
                  <a:lnTo>
                    <a:pt x="9017" y="446938"/>
                  </a:lnTo>
                  <a:lnTo>
                    <a:pt x="1028" y="466001"/>
                  </a:lnTo>
                  <a:lnTo>
                    <a:pt x="0" y="496316"/>
                  </a:lnTo>
                  <a:lnTo>
                    <a:pt x="622" y="523519"/>
                  </a:lnTo>
                  <a:lnTo>
                    <a:pt x="5270" y="571715"/>
                  </a:lnTo>
                  <a:lnTo>
                    <a:pt x="14071" y="631215"/>
                  </a:lnTo>
                  <a:lnTo>
                    <a:pt x="37604" y="693356"/>
                  </a:lnTo>
                  <a:lnTo>
                    <a:pt x="62801" y="736561"/>
                  </a:lnTo>
                  <a:lnTo>
                    <a:pt x="101866" y="764463"/>
                  </a:lnTo>
                  <a:lnTo>
                    <a:pt x="171272" y="789241"/>
                  </a:lnTo>
                  <a:lnTo>
                    <a:pt x="215341" y="808761"/>
                  </a:lnTo>
                  <a:lnTo>
                    <a:pt x="247599" y="831443"/>
                  </a:lnTo>
                  <a:lnTo>
                    <a:pt x="281571" y="865720"/>
                  </a:lnTo>
                  <a:lnTo>
                    <a:pt x="316255" y="883602"/>
                  </a:lnTo>
                  <a:lnTo>
                    <a:pt x="362737" y="885278"/>
                  </a:lnTo>
                  <a:lnTo>
                    <a:pt x="412343" y="877455"/>
                  </a:lnTo>
                  <a:lnTo>
                    <a:pt x="456387" y="866838"/>
                  </a:lnTo>
                  <a:lnTo>
                    <a:pt x="486206" y="860132"/>
                  </a:lnTo>
                  <a:lnTo>
                    <a:pt x="545947" y="851827"/>
                  </a:lnTo>
                  <a:lnTo>
                    <a:pt x="574852" y="842822"/>
                  </a:lnTo>
                  <a:lnTo>
                    <a:pt x="580072" y="827493"/>
                  </a:lnTo>
                  <a:close/>
                </a:path>
              </a:pathLst>
            </a:custGeom>
            <a:solidFill>
              <a:srgbClr val="FFB542"/>
            </a:solidFill>
          </p:spPr>
          <p:txBody>
            <a:bodyPr wrap="square" lIns="0" tIns="0" rIns="0" bIns="0" rtlCol="0"/>
            <a:lstStyle/>
            <a:p>
              <a:endParaRPr dirty="0"/>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281931" y="3997428"/>
            <a:ext cx="13717269" cy="3279775"/>
            <a:chOff x="3281931" y="3997428"/>
            <a:chExt cx="13717269" cy="3279775"/>
          </a:xfrm>
        </p:grpSpPr>
        <p:sp>
          <p:nvSpPr>
            <p:cNvPr id="3" name="object 3"/>
            <p:cNvSpPr/>
            <p:nvPr/>
          </p:nvSpPr>
          <p:spPr>
            <a:xfrm>
              <a:off x="3281931" y="3997428"/>
              <a:ext cx="5582920" cy="3279775"/>
            </a:xfrm>
            <a:custGeom>
              <a:avLst/>
              <a:gdLst/>
              <a:ahLst/>
              <a:cxnLst/>
              <a:rect l="l" t="t" r="r" b="b"/>
              <a:pathLst>
                <a:path w="5582920" h="3279775">
                  <a:moveTo>
                    <a:pt x="5582657" y="0"/>
                  </a:moveTo>
                  <a:lnTo>
                    <a:pt x="0" y="0"/>
                  </a:lnTo>
                  <a:lnTo>
                    <a:pt x="0" y="3279481"/>
                  </a:lnTo>
                  <a:lnTo>
                    <a:pt x="5582657" y="3279481"/>
                  </a:lnTo>
                  <a:lnTo>
                    <a:pt x="5582657" y="0"/>
                  </a:lnTo>
                  <a:close/>
                </a:path>
              </a:pathLst>
            </a:custGeom>
            <a:solidFill>
              <a:srgbClr val="231F20">
                <a:alpha val="54998"/>
              </a:srgbClr>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3366543" y="4082029"/>
              <a:ext cx="13632575" cy="3046451"/>
            </a:xfrm>
            <a:prstGeom prst="rect">
              <a:avLst/>
            </a:prstGeom>
          </p:spPr>
        </p:pic>
      </p:grpSp>
      <p:sp>
        <p:nvSpPr>
          <p:cNvPr id="5" name="object 5"/>
          <p:cNvSpPr txBox="1"/>
          <p:nvPr/>
        </p:nvSpPr>
        <p:spPr>
          <a:xfrm rot="1560000">
            <a:off x="4636796" y="6229749"/>
            <a:ext cx="112552" cy="95250"/>
          </a:xfrm>
          <a:prstGeom prst="rect">
            <a:avLst/>
          </a:prstGeom>
        </p:spPr>
        <p:txBody>
          <a:bodyPr vert="horz" wrap="square" lIns="0" tIns="0" rIns="0" bIns="0" rtlCol="0">
            <a:spAutoFit/>
          </a:bodyPr>
          <a:lstStyle/>
          <a:p>
            <a:pPr>
              <a:lnSpc>
                <a:spcPts val="710"/>
              </a:lnSpc>
            </a:pPr>
            <a:r>
              <a:rPr sz="750" spc="-195" dirty="0">
                <a:solidFill>
                  <a:srgbClr val="1D1D1B"/>
                </a:solidFill>
                <a:latin typeface="Calibri"/>
                <a:cs typeface="Calibri"/>
              </a:rPr>
              <a:t>CB</a:t>
            </a:r>
            <a:endParaRPr sz="750" dirty="0">
              <a:latin typeface="Calibri"/>
              <a:cs typeface="Calibri"/>
            </a:endParaRPr>
          </a:p>
        </p:txBody>
      </p:sp>
      <p:sp>
        <p:nvSpPr>
          <p:cNvPr id="6" name="object 6"/>
          <p:cNvSpPr txBox="1"/>
          <p:nvPr/>
        </p:nvSpPr>
        <p:spPr>
          <a:xfrm rot="20280000">
            <a:off x="6742130" y="6204993"/>
            <a:ext cx="152454" cy="114300"/>
          </a:xfrm>
          <a:prstGeom prst="rect">
            <a:avLst/>
          </a:prstGeom>
        </p:spPr>
        <p:txBody>
          <a:bodyPr vert="horz" wrap="square" lIns="0" tIns="0" rIns="0" bIns="0" rtlCol="0">
            <a:spAutoFit/>
          </a:bodyPr>
          <a:lstStyle/>
          <a:p>
            <a:pPr>
              <a:lnSpc>
                <a:spcPts val="855"/>
              </a:lnSpc>
            </a:pPr>
            <a:r>
              <a:rPr sz="900" spc="-130" dirty="0">
                <a:latin typeface="Calibri"/>
                <a:cs typeface="Calibri"/>
              </a:rPr>
              <a:t>CV</a:t>
            </a:r>
            <a:endParaRPr sz="900" dirty="0">
              <a:latin typeface="Calibri"/>
              <a:cs typeface="Calibri"/>
            </a:endParaRPr>
          </a:p>
        </p:txBody>
      </p:sp>
      <p:sp>
        <p:nvSpPr>
          <p:cNvPr id="7" name="object 7"/>
          <p:cNvSpPr txBox="1"/>
          <p:nvPr/>
        </p:nvSpPr>
        <p:spPr>
          <a:xfrm>
            <a:off x="5444789" y="6606852"/>
            <a:ext cx="182880" cy="163830"/>
          </a:xfrm>
          <a:prstGeom prst="rect">
            <a:avLst/>
          </a:prstGeom>
        </p:spPr>
        <p:txBody>
          <a:bodyPr vert="horz" wrap="square" lIns="0" tIns="13335" rIns="0" bIns="0" rtlCol="0">
            <a:spAutoFit/>
          </a:bodyPr>
          <a:lstStyle/>
          <a:p>
            <a:pPr marL="98425" indent="-86360">
              <a:lnSpc>
                <a:spcPct val="100000"/>
              </a:lnSpc>
              <a:spcBef>
                <a:spcPts val="105"/>
              </a:spcBef>
              <a:buChar char="◆"/>
              <a:tabLst>
                <a:tab pos="99060" algn="l"/>
              </a:tabLst>
            </a:pPr>
            <a:r>
              <a:rPr sz="900" spc="-210" dirty="0">
                <a:solidFill>
                  <a:srgbClr val="1D1D1B"/>
                </a:solidFill>
                <a:latin typeface="Calibri"/>
                <a:cs typeface="Calibri"/>
              </a:rPr>
              <a:t>€</a:t>
            </a:r>
            <a:endParaRPr sz="900" dirty="0">
              <a:latin typeface="Calibri"/>
              <a:cs typeface="Calibri"/>
            </a:endParaRPr>
          </a:p>
        </p:txBody>
      </p:sp>
      <p:sp>
        <p:nvSpPr>
          <p:cNvPr id="8" name="object 8"/>
          <p:cNvSpPr txBox="1"/>
          <p:nvPr/>
        </p:nvSpPr>
        <p:spPr>
          <a:xfrm>
            <a:off x="5288296" y="6392948"/>
            <a:ext cx="300990" cy="257810"/>
          </a:xfrm>
          <a:prstGeom prst="rect">
            <a:avLst/>
          </a:prstGeom>
        </p:spPr>
        <p:txBody>
          <a:bodyPr vert="horz" wrap="square" lIns="0" tIns="15240" rIns="0" bIns="0" rtlCol="0">
            <a:spAutoFit/>
          </a:bodyPr>
          <a:lstStyle/>
          <a:p>
            <a:pPr marL="38100">
              <a:lnSpc>
                <a:spcPct val="100000"/>
              </a:lnSpc>
              <a:spcBef>
                <a:spcPts val="120"/>
              </a:spcBef>
            </a:pPr>
            <a:r>
              <a:rPr sz="2250" spc="247" baseline="-16666" dirty="0">
                <a:solidFill>
                  <a:srgbClr val="1D1D1B"/>
                </a:solidFill>
                <a:latin typeface="Calibri"/>
                <a:cs typeface="Calibri"/>
              </a:rPr>
              <a:t>€</a:t>
            </a:r>
            <a:r>
              <a:rPr sz="2250" spc="179" baseline="-16666" dirty="0">
                <a:solidFill>
                  <a:srgbClr val="1D1D1B"/>
                </a:solidFill>
                <a:latin typeface="Calibri"/>
                <a:cs typeface="Calibri"/>
              </a:rPr>
              <a:t> </a:t>
            </a:r>
            <a:r>
              <a:rPr sz="900" spc="-50" dirty="0">
                <a:solidFill>
                  <a:srgbClr val="1D1D1B"/>
                </a:solidFill>
                <a:latin typeface="Calibri"/>
                <a:cs typeface="Calibri"/>
              </a:rPr>
              <a:t>+</a:t>
            </a:r>
            <a:endParaRPr sz="900" dirty="0">
              <a:latin typeface="Calibri"/>
              <a:cs typeface="Calibri"/>
            </a:endParaRPr>
          </a:p>
        </p:txBody>
      </p:sp>
      <p:sp>
        <p:nvSpPr>
          <p:cNvPr id="9" name="object 9"/>
          <p:cNvSpPr txBox="1"/>
          <p:nvPr/>
        </p:nvSpPr>
        <p:spPr>
          <a:xfrm>
            <a:off x="5266735" y="6632851"/>
            <a:ext cx="73025" cy="163830"/>
          </a:xfrm>
          <a:prstGeom prst="rect">
            <a:avLst/>
          </a:prstGeom>
        </p:spPr>
        <p:txBody>
          <a:bodyPr vert="horz" wrap="square" lIns="0" tIns="13335" rIns="0" bIns="0" rtlCol="0">
            <a:spAutoFit/>
          </a:bodyPr>
          <a:lstStyle/>
          <a:p>
            <a:pPr marL="12700">
              <a:lnSpc>
                <a:spcPct val="100000"/>
              </a:lnSpc>
              <a:spcBef>
                <a:spcPts val="105"/>
              </a:spcBef>
            </a:pPr>
            <a:r>
              <a:rPr sz="900" spc="-85" dirty="0">
                <a:solidFill>
                  <a:srgbClr val="1D1D1B"/>
                </a:solidFill>
                <a:latin typeface="Calibri"/>
                <a:cs typeface="Calibri"/>
              </a:rPr>
              <a:t>+</a:t>
            </a:r>
            <a:endParaRPr sz="900" dirty="0">
              <a:latin typeface="Calibri"/>
              <a:cs typeface="Calibri"/>
            </a:endParaRPr>
          </a:p>
        </p:txBody>
      </p:sp>
      <p:sp>
        <p:nvSpPr>
          <p:cNvPr id="10" name="object 10"/>
          <p:cNvSpPr txBox="1"/>
          <p:nvPr/>
        </p:nvSpPr>
        <p:spPr>
          <a:xfrm>
            <a:off x="3620770" y="4514417"/>
            <a:ext cx="4954203" cy="1147878"/>
          </a:xfrm>
          <a:prstGeom prst="rect">
            <a:avLst/>
          </a:prstGeom>
        </p:spPr>
        <p:txBody>
          <a:bodyPr vert="horz" wrap="square" lIns="0" tIns="50165" rIns="0" bIns="0" rtlCol="0">
            <a:spAutoFit/>
          </a:bodyPr>
          <a:lstStyle/>
          <a:p>
            <a:pPr algn="ctr">
              <a:lnSpc>
                <a:spcPct val="100000"/>
              </a:lnSpc>
              <a:spcBef>
                <a:spcPts val="395"/>
              </a:spcBef>
            </a:pPr>
            <a:r>
              <a:rPr lang="fr-FR" sz="960" b="1" dirty="0">
                <a:latin typeface="Calibri"/>
                <a:cs typeface="Calibri"/>
              </a:rPr>
              <a:t>LA CYBER, CE SONT DES MÉTIERS D’AVENIR ET PASSIONNANTS !</a:t>
            </a:r>
          </a:p>
          <a:p>
            <a:pPr algn="ctr">
              <a:lnSpc>
                <a:spcPct val="100000"/>
              </a:lnSpc>
              <a:spcBef>
                <a:spcPts val="300"/>
              </a:spcBef>
            </a:pPr>
            <a:r>
              <a:rPr lang="fr-FR" sz="960" b="1" dirty="0">
                <a:latin typeface="Calibri"/>
                <a:cs typeface="Calibri"/>
              </a:rPr>
              <a:t>DÉVELOPPEZ VOTRE ESPRIT CRITIQUE POUR ÉVITER LES DANGERS DU NUMÉRIQUE !</a:t>
            </a:r>
          </a:p>
          <a:p>
            <a:pPr algn="ctr">
              <a:lnSpc>
                <a:spcPct val="100000"/>
              </a:lnSpc>
              <a:spcBef>
                <a:spcPts val="305"/>
              </a:spcBef>
            </a:pPr>
            <a:r>
              <a:rPr lang="fr-FR" sz="960" b="1" dirty="0">
                <a:latin typeface="Calibri"/>
                <a:cs typeface="Calibri"/>
              </a:rPr>
              <a:t>SI C’EST TROP BEAU POUR ÊTRE VRAI, ÇA L’EST CERTAINEMENT !</a:t>
            </a:r>
          </a:p>
          <a:p>
            <a:pPr algn="ctr">
              <a:lnSpc>
                <a:spcPct val="100000"/>
              </a:lnSpc>
              <a:spcBef>
                <a:spcPts val="300"/>
              </a:spcBef>
            </a:pPr>
            <a:r>
              <a:rPr lang="fr-FR" sz="960" b="1" dirty="0">
                <a:latin typeface="Calibri"/>
                <a:cs typeface="Calibri"/>
              </a:rPr>
              <a:t>SIGNALER LES ARNAQUES, C’EST ESSENTIEL !</a:t>
            </a:r>
          </a:p>
          <a:p>
            <a:pPr algn="ctr">
              <a:lnSpc>
                <a:spcPct val="100000"/>
              </a:lnSpc>
              <a:spcBef>
                <a:spcPts val="300"/>
              </a:spcBef>
            </a:pPr>
            <a:r>
              <a:rPr lang="fr-FR" sz="960" b="1" dirty="0">
                <a:latin typeface="Calibri"/>
                <a:cs typeface="Calibri"/>
              </a:rPr>
              <a:t>IL EST PRÉFÉRABLE D’AVOIR PLUSIEURS MOTS DE PASSE, COMME ON A PLUSIEURS CLÉS !</a:t>
            </a:r>
          </a:p>
          <a:p>
            <a:pPr algn="ctr">
              <a:lnSpc>
                <a:spcPct val="100000"/>
              </a:lnSpc>
              <a:spcBef>
                <a:spcPts val="305"/>
              </a:spcBef>
            </a:pPr>
            <a:r>
              <a:rPr lang="fr-FR" sz="960" b="1" dirty="0">
                <a:latin typeface="Calibri"/>
                <a:cs typeface="Calibri"/>
              </a:rPr>
              <a:t>POUR LES COMPTES LES PLUS IMPORTANTS, DOUBLE AUTHENTIFICATION MINIMUM !</a:t>
            </a:r>
          </a:p>
        </p:txBody>
      </p:sp>
      <p:sp>
        <p:nvSpPr>
          <p:cNvPr id="11" name="object 11"/>
          <p:cNvSpPr txBox="1"/>
          <p:nvPr/>
        </p:nvSpPr>
        <p:spPr>
          <a:xfrm>
            <a:off x="3282207" y="7392407"/>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12" name="object 12"/>
          <p:cNvSpPr txBox="1"/>
          <p:nvPr/>
        </p:nvSpPr>
        <p:spPr>
          <a:xfrm>
            <a:off x="8800982" y="4958570"/>
            <a:ext cx="7447915" cy="377825"/>
          </a:xfrm>
          <a:prstGeom prst="rect">
            <a:avLst/>
          </a:prstGeom>
        </p:spPr>
        <p:txBody>
          <a:bodyPr vert="horz" wrap="square" lIns="0" tIns="13335" rIns="0" bIns="0" rtlCol="0">
            <a:spAutoFit/>
          </a:bodyPr>
          <a:lstStyle/>
          <a:p>
            <a:pPr marL="12700">
              <a:lnSpc>
                <a:spcPct val="100000"/>
              </a:lnSpc>
              <a:spcBef>
                <a:spcPts val="105"/>
              </a:spcBef>
            </a:pPr>
            <a:r>
              <a:rPr sz="2300" spc="-40" dirty="0">
                <a:solidFill>
                  <a:srgbClr val="231F20"/>
                </a:solidFill>
                <a:latin typeface="Calibri"/>
                <a:cs typeface="Calibri"/>
              </a:rPr>
              <a:t>Vous</a:t>
            </a:r>
            <a:r>
              <a:rPr sz="2300" spc="-45" dirty="0">
                <a:solidFill>
                  <a:srgbClr val="231F20"/>
                </a:solidFill>
                <a:latin typeface="Calibri"/>
                <a:cs typeface="Calibri"/>
              </a:rPr>
              <a:t> </a:t>
            </a:r>
            <a:r>
              <a:rPr sz="2300" spc="-20" dirty="0">
                <a:solidFill>
                  <a:srgbClr val="231F20"/>
                </a:solidFill>
                <a:latin typeface="Calibri"/>
                <a:cs typeface="Calibri"/>
              </a:rPr>
              <a:t>pouvez</a:t>
            </a:r>
            <a:r>
              <a:rPr sz="2300" spc="-45" dirty="0">
                <a:solidFill>
                  <a:srgbClr val="231F20"/>
                </a:solidFill>
                <a:latin typeface="Calibri"/>
                <a:cs typeface="Calibri"/>
              </a:rPr>
              <a:t> </a:t>
            </a:r>
            <a:r>
              <a:rPr sz="2300" dirty="0">
                <a:solidFill>
                  <a:srgbClr val="231F20"/>
                </a:solidFill>
                <a:latin typeface="Calibri"/>
                <a:cs typeface="Calibri"/>
              </a:rPr>
              <a:t>conclure</a:t>
            </a:r>
            <a:r>
              <a:rPr sz="2300" spc="-40" dirty="0">
                <a:solidFill>
                  <a:srgbClr val="231F20"/>
                </a:solidFill>
                <a:latin typeface="Calibri"/>
                <a:cs typeface="Calibri"/>
              </a:rPr>
              <a:t> </a:t>
            </a:r>
            <a:r>
              <a:rPr sz="2300" dirty="0">
                <a:solidFill>
                  <a:srgbClr val="231F20"/>
                </a:solidFill>
                <a:latin typeface="Calibri"/>
                <a:cs typeface="Calibri"/>
              </a:rPr>
              <a:t>en</a:t>
            </a:r>
            <a:r>
              <a:rPr sz="2300" spc="-45" dirty="0">
                <a:solidFill>
                  <a:srgbClr val="231F20"/>
                </a:solidFill>
                <a:latin typeface="Calibri"/>
                <a:cs typeface="Calibri"/>
              </a:rPr>
              <a:t> </a:t>
            </a:r>
            <a:r>
              <a:rPr sz="2300" dirty="0">
                <a:solidFill>
                  <a:srgbClr val="231F20"/>
                </a:solidFill>
                <a:latin typeface="Calibri"/>
                <a:cs typeface="Calibri"/>
              </a:rPr>
              <a:t>lisant</a:t>
            </a:r>
            <a:r>
              <a:rPr sz="2300" spc="-45" dirty="0">
                <a:solidFill>
                  <a:srgbClr val="231F20"/>
                </a:solidFill>
                <a:latin typeface="Calibri"/>
                <a:cs typeface="Calibri"/>
              </a:rPr>
              <a:t> </a:t>
            </a:r>
            <a:r>
              <a:rPr sz="2300" spc="-10" dirty="0">
                <a:solidFill>
                  <a:srgbClr val="231F20"/>
                </a:solidFill>
                <a:latin typeface="Calibri"/>
                <a:cs typeface="Calibri"/>
              </a:rPr>
              <a:t>simplement</a:t>
            </a:r>
            <a:r>
              <a:rPr sz="2300" spc="-45" dirty="0">
                <a:solidFill>
                  <a:srgbClr val="231F20"/>
                </a:solidFill>
                <a:latin typeface="Calibri"/>
                <a:cs typeface="Calibri"/>
              </a:rPr>
              <a:t> </a:t>
            </a:r>
            <a:r>
              <a:rPr sz="2300" spc="80" dirty="0">
                <a:solidFill>
                  <a:srgbClr val="231F20"/>
                </a:solidFill>
                <a:latin typeface="Calibri"/>
                <a:cs typeface="Calibri"/>
              </a:rPr>
              <a:t>la</a:t>
            </a:r>
            <a:r>
              <a:rPr sz="2300" spc="-50" dirty="0">
                <a:solidFill>
                  <a:srgbClr val="231F20"/>
                </a:solidFill>
                <a:latin typeface="Calibri"/>
                <a:cs typeface="Calibri"/>
              </a:rPr>
              <a:t> </a:t>
            </a:r>
            <a:r>
              <a:rPr sz="2300" dirty="0">
                <a:solidFill>
                  <a:srgbClr val="231F20"/>
                </a:solidFill>
                <a:latin typeface="Calibri"/>
                <a:cs typeface="Calibri"/>
              </a:rPr>
              <a:t>slide</a:t>
            </a:r>
            <a:r>
              <a:rPr sz="2300" spc="-45" dirty="0">
                <a:solidFill>
                  <a:srgbClr val="231F20"/>
                </a:solidFill>
                <a:latin typeface="Calibri"/>
                <a:cs typeface="Calibri"/>
              </a:rPr>
              <a:t> </a:t>
            </a:r>
            <a:r>
              <a:rPr sz="2300" spc="-10" dirty="0">
                <a:solidFill>
                  <a:srgbClr val="231F20"/>
                </a:solidFill>
                <a:latin typeface="Calibri"/>
                <a:cs typeface="Calibri"/>
              </a:rPr>
              <a:t>conclusion.</a:t>
            </a:r>
            <a:endParaRPr sz="2300" dirty="0">
              <a:latin typeface="Calibri"/>
              <a:cs typeface="Calibri"/>
            </a:endParaRPr>
          </a:p>
        </p:txBody>
      </p:sp>
      <p:sp>
        <p:nvSpPr>
          <p:cNvPr id="13" name="object 13"/>
          <p:cNvSpPr txBox="1"/>
          <p:nvPr/>
        </p:nvSpPr>
        <p:spPr>
          <a:xfrm>
            <a:off x="8800982" y="5382147"/>
            <a:ext cx="740664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Puis,</a:t>
            </a:r>
            <a:r>
              <a:rPr sz="2300" spc="-50" dirty="0">
                <a:solidFill>
                  <a:srgbClr val="231F20"/>
                </a:solidFill>
                <a:latin typeface="Calibri"/>
                <a:cs typeface="Calibri"/>
              </a:rPr>
              <a:t> </a:t>
            </a:r>
            <a:r>
              <a:rPr sz="2300" spc="-10" dirty="0">
                <a:solidFill>
                  <a:srgbClr val="231F20"/>
                </a:solidFill>
                <a:latin typeface="Calibri"/>
                <a:cs typeface="Calibri"/>
              </a:rPr>
              <a:t>vous</a:t>
            </a:r>
            <a:r>
              <a:rPr sz="2300" spc="-40" dirty="0">
                <a:solidFill>
                  <a:srgbClr val="231F20"/>
                </a:solidFill>
                <a:latin typeface="Calibri"/>
                <a:cs typeface="Calibri"/>
              </a:rPr>
              <a:t> </a:t>
            </a:r>
            <a:r>
              <a:rPr sz="2300" spc="-20" dirty="0">
                <a:solidFill>
                  <a:srgbClr val="231F20"/>
                </a:solidFill>
                <a:latin typeface="Calibri"/>
                <a:cs typeface="Calibri"/>
              </a:rPr>
              <a:t>pouvez</a:t>
            </a:r>
            <a:r>
              <a:rPr sz="2300" spc="-40" dirty="0">
                <a:solidFill>
                  <a:srgbClr val="231F20"/>
                </a:solidFill>
                <a:latin typeface="Calibri"/>
                <a:cs typeface="Calibri"/>
              </a:rPr>
              <a:t> </a:t>
            </a:r>
            <a:r>
              <a:rPr sz="2300" spc="-20" dirty="0">
                <a:solidFill>
                  <a:srgbClr val="231F20"/>
                </a:solidFill>
                <a:latin typeface="Calibri"/>
                <a:cs typeface="Calibri"/>
              </a:rPr>
              <a:t>remercier</a:t>
            </a:r>
            <a:r>
              <a:rPr sz="2300" spc="-45" dirty="0">
                <a:solidFill>
                  <a:srgbClr val="231F20"/>
                </a:solidFill>
                <a:latin typeface="Calibri"/>
                <a:cs typeface="Calibri"/>
              </a:rPr>
              <a:t> </a:t>
            </a:r>
            <a:r>
              <a:rPr sz="2300" dirty="0">
                <a:solidFill>
                  <a:srgbClr val="231F20"/>
                </a:solidFill>
                <a:latin typeface="Calibri"/>
                <a:cs typeface="Calibri"/>
              </a:rPr>
              <a:t>les</a:t>
            </a:r>
            <a:r>
              <a:rPr sz="2300" spc="-40" dirty="0">
                <a:solidFill>
                  <a:srgbClr val="231F20"/>
                </a:solidFill>
                <a:latin typeface="Calibri"/>
                <a:cs typeface="Calibri"/>
              </a:rPr>
              <a:t> </a:t>
            </a:r>
            <a:r>
              <a:rPr sz="2300" dirty="0">
                <a:solidFill>
                  <a:srgbClr val="231F20"/>
                </a:solidFill>
                <a:latin typeface="Calibri"/>
                <a:cs typeface="Calibri"/>
              </a:rPr>
              <a:t>participants</a:t>
            </a:r>
            <a:r>
              <a:rPr sz="2300" spc="-45" dirty="0">
                <a:solidFill>
                  <a:srgbClr val="231F20"/>
                </a:solidFill>
                <a:latin typeface="Calibri"/>
                <a:cs typeface="Calibri"/>
              </a:rPr>
              <a:t> </a:t>
            </a:r>
            <a:r>
              <a:rPr sz="2300" spc="-10" dirty="0">
                <a:solidFill>
                  <a:srgbClr val="231F20"/>
                </a:solidFill>
                <a:latin typeface="Calibri"/>
                <a:cs typeface="Calibri"/>
              </a:rPr>
              <a:t>de</a:t>
            </a:r>
            <a:r>
              <a:rPr sz="2300" spc="-45" dirty="0">
                <a:solidFill>
                  <a:srgbClr val="231F20"/>
                </a:solidFill>
                <a:latin typeface="Calibri"/>
                <a:cs typeface="Calibri"/>
              </a:rPr>
              <a:t> </a:t>
            </a:r>
            <a:r>
              <a:rPr sz="2300" spc="-10" dirty="0">
                <a:solidFill>
                  <a:srgbClr val="231F20"/>
                </a:solidFill>
                <a:latin typeface="Calibri"/>
                <a:cs typeface="Calibri"/>
              </a:rPr>
              <a:t>l’atelier</a:t>
            </a:r>
            <a:r>
              <a:rPr sz="2300" spc="-45" dirty="0">
                <a:solidFill>
                  <a:srgbClr val="231F20"/>
                </a:solidFill>
                <a:latin typeface="Calibri"/>
                <a:cs typeface="Calibri"/>
              </a:rPr>
              <a:t> </a:t>
            </a:r>
            <a:r>
              <a:rPr sz="2300" dirty="0">
                <a:solidFill>
                  <a:srgbClr val="231F20"/>
                </a:solidFill>
                <a:latin typeface="Calibri"/>
                <a:cs typeface="Calibri"/>
              </a:rPr>
              <a:t>en</a:t>
            </a:r>
            <a:r>
              <a:rPr sz="2300" spc="-40" dirty="0">
                <a:solidFill>
                  <a:srgbClr val="231F20"/>
                </a:solidFill>
                <a:latin typeface="Calibri"/>
                <a:cs typeface="Calibri"/>
              </a:rPr>
              <a:t> </a:t>
            </a:r>
            <a:r>
              <a:rPr sz="2300" spc="-20" dirty="0">
                <a:solidFill>
                  <a:srgbClr val="231F20"/>
                </a:solidFill>
                <a:latin typeface="Calibri"/>
                <a:cs typeface="Calibri"/>
              </a:rPr>
              <a:t>leur</a:t>
            </a:r>
            <a:endParaRPr sz="2300" dirty="0">
              <a:latin typeface="Calibri"/>
              <a:cs typeface="Calibri"/>
            </a:endParaRPr>
          </a:p>
        </p:txBody>
      </p:sp>
      <p:sp>
        <p:nvSpPr>
          <p:cNvPr id="14" name="object 14"/>
          <p:cNvSpPr txBox="1"/>
          <p:nvPr/>
        </p:nvSpPr>
        <p:spPr>
          <a:xfrm>
            <a:off x="8800982" y="5805722"/>
            <a:ext cx="2625090" cy="377825"/>
          </a:xfrm>
          <a:prstGeom prst="rect">
            <a:avLst/>
          </a:prstGeom>
        </p:spPr>
        <p:txBody>
          <a:bodyPr vert="horz" wrap="square" lIns="0" tIns="13335" rIns="0" bIns="0" rtlCol="0">
            <a:spAutoFit/>
          </a:bodyPr>
          <a:lstStyle/>
          <a:p>
            <a:pPr marL="12700">
              <a:lnSpc>
                <a:spcPct val="100000"/>
              </a:lnSpc>
              <a:spcBef>
                <a:spcPts val="105"/>
              </a:spcBef>
            </a:pPr>
            <a:r>
              <a:rPr sz="2300" dirty="0">
                <a:solidFill>
                  <a:srgbClr val="231F20"/>
                </a:solidFill>
                <a:latin typeface="Calibri"/>
                <a:cs typeface="Calibri"/>
              </a:rPr>
              <a:t>disant</a:t>
            </a:r>
            <a:r>
              <a:rPr sz="2300" spc="-90" dirty="0">
                <a:solidFill>
                  <a:srgbClr val="231F20"/>
                </a:solidFill>
                <a:latin typeface="Calibri"/>
                <a:cs typeface="Calibri"/>
              </a:rPr>
              <a:t> </a:t>
            </a:r>
            <a:r>
              <a:rPr sz="2300" dirty="0">
                <a:solidFill>
                  <a:srgbClr val="231F20"/>
                </a:solidFill>
                <a:latin typeface="Calibri"/>
                <a:cs typeface="Calibri"/>
              </a:rPr>
              <a:t>quelques</a:t>
            </a:r>
            <a:r>
              <a:rPr sz="2300" spc="-80" dirty="0">
                <a:solidFill>
                  <a:srgbClr val="231F20"/>
                </a:solidFill>
                <a:latin typeface="Calibri"/>
                <a:cs typeface="Calibri"/>
              </a:rPr>
              <a:t> </a:t>
            </a:r>
            <a:r>
              <a:rPr sz="2300" spc="-20" dirty="0">
                <a:solidFill>
                  <a:srgbClr val="231F20"/>
                </a:solidFill>
                <a:latin typeface="Calibri"/>
                <a:cs typeface="Calibri"/>
              </a:rPr>
              <a:t>mots.</a:t>
            </a:r>
            <a:endParaRPr sz="2300" dirty="0">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50647" y="4021536"/>
            <a:ext cx="8802806" cy="3266278"/>
          </a:xfrm>
          <a:prstGeom prst="rect">
            <a:avLst/>
          </a:prstGeom>
        </p:spPr>
        <p:txBody>
          <a:bodyPr vert="horz" wrap="square" lIns="0" tIns="110489" rIns="0" bIns="0" rtlCol="0">
            <a:spAutoFit/>
          </a:bodyPr>
          <a:lstStyle/>
          <a:p>
            <a:pPr marL="12065" marR="5080" indent="-635" algn="ctr">
              <a:lnSpc>
                <a:spcPts val="8240"/>
              </a:lnSpc>
              <a:spcBef>
                <a:spcPts val="869"/>
              </a:spcBef>
            </a:pPr>
            <a:r>
              <a:rPr lang="fr-FR" sz="7400" b="1" spc="-150" dirty="0"/>
              <a:t>DES RESSOURCES POUR BIEN PRÉPARER VOTRE INTERVENTION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89050" y="762215"/>
            <a:ext cx="17109759" cy="1208664"/>
          </a:xfrm>
          <a:prstGeom prst="rect">
            <a:avLst/>
          </a:prstGeom>
        </p:spPr>
        <p:txBody>
          <a:bodyPr vert="horz" wrap="square" lIns="0" tIns="320675" rIns="0" bIns="0" rtlCol="0">
            <a:spAutoFit/>
          </a:bodyPr>
          <a:lstStyle/>
          <a:p>
            <a:pPr algn="ctr">
              <a:lnSpc>
                <a:spcPct val="100000"/>
              </a:lnSpc>
              <a:spcBef>
                <a:spcPts val="2525"/>
              </a:spcBef>
            </a:pPr>
            <a:r>
              <a:rPr lang="fr-FR" sz="4100" b="1" spc="55" dirty="0"/>
              <a:t>LES</a:t>
            </a:r>
            <a:r>
              <a:rPr lang="fr-FR" sz="4100" b="1" spc="-90" dirty="0"/>
              <a:t> </a:t>
            </a:r>
            <a:r>
              <a:rPr lang="fr-FR" sz="4100" b="1" spc="-130" dirty="0"/>
              <a:t>ACTEURS</a:t>
            </a:r>
            <a:r>
              <a:rPr lang="fr-FR" sz="4100" b="1" spc="-90" dirty="0"/>
              <a:t> </a:t>
            </a:r>
            <a:r>
              <a:rPr lang="fr-FR" sz="4100" b="1" dirty="0"/>
              <a:t>A</a:t>
            </a:r>
            <a:r>
              <a:rPr lang="fr-FR" sz="4100" b="1" spc="-90" dirty="0"/>
              <a:t> </a:t>
            </a:r>
            <a:r>
              <a:rPr lang="fr-FR" sz="4100" b="1" spc="-195" dirty="0"/>
              <a:t>CONNAITRE</a:t>
            </a:r>
            <a:r>
              <a:rPr lang="fr-FR" sz="4100" b="1" spc="-90" dirty="0"/>
              <a:t> </a:t>
            </a:r>
            <a:r>
              <a:rPr lang="fr-FR" sz="4100" b="1" spc="-245" dirty="0"/>
              <a:t>POUR</a:t>
            </a:r>
            <a:r>
              <a:rPr lang="fr-FR" sz="4100" b="1" spc="-85" dirty="0"/>
              <a:t> </a:t>
            </a:r>
            <a:r>
              <a:rPr lang="fr-FR" sz="4100" b="1" dirty="0"/>
              <a:t>REPÉRER</a:t>
            </a:r>
            <a:r>
              <a:rPr lang="fr-FR" sz="4100" b="1" spc="-90" dirty="0"/>
              <a:t> </a:t>
            </a:r>
            <a:r>
              <a:rPr lang="fr-FR" sz="4100" b="1" spc="-80" dirty="0"/>
              <a:t>ET</a:t>
            </a:r>
            <a:r>
              <a:rPr lang="fr-FR" sz="4100" b="1" spc="-90" dirty="0"/>
              <a:t> </a:t>
            </a:r>
            <a:r>
              <a:rPr lang="fr-FR" sz="4100" b="1" spc="-95" dirty="0"/>
              <a:t>ÉVITER</a:t>
            </a:r>
            <a:r>
              <a:rPr lang="fr-FR" sz="4100" b="1" spc="-90" dirty="0"/>
              <a:t> </a:t>
            </a:r>
            <a:r>
              <a:rPr lang="fr-FR" sz="4100" b="1" spc="55" dirty="0"/>
              <a:t>LES</a:t>
            </a:r>
            <a:r>
              <a:rPr lang="fr-FR" sz="4100" b="1" spc="-90" dirty="0"/>
              <a:t> </a:t>
            </a:r>
            <a:r>
              <a:rPr lang="fr-FR" sz="4100" b="1" spc="-165" dirty="0"/>
              <a:t>DANGERS</a:t>
            </a:r>
            <a:r>
              <a:rPr lang="fr-FR" sz="4100" b="1" spc="-85" dirty="0"/>
              <a:t> </a:t>
            </a:r>
            <a:r>
              <a:rPr lang="fr-FR" sz="4100" b="1" spc="-150" dirty="0"/>
              <a:t>SUR</a:t>
            </a:r>
            <a:r>
              <a:rPr lang="fr-FR" sz="4100" b="1" spc="-90" dirty="0"/>
              <a:t> </a:t>
            </a:r>
            <a:r>
              <a:rPr lang="fr-FR" sz="4100" b="1" spc="-80" dirty="0"/>
              <a:t>INTERNET</a:t>
            </a:r>
            <a:br>
              <a:rPr lang="fr-FR" sz="4100" b="1" dirty="0"/>
            </a:br>
            <a:r>
              <a:rPr sz="1650" dirty="0"/>
              <a:t>Source</a:t>
            </a:r>
            <a:r>
              <a:rPr sz="1650" spc="85" dirty="0"/>
              <a:t> </a:t>
            </a:r>
            <a:r>
              <a:rPr sz="1650" dirty="0"/>
              <a:t>:</a:t>
            </a:r>
            <a:r>
              <a:rPr sz="1650" spc="90" dirty="0"/>
              <a:t> </a:t>
            </a:r>
            <a:r>
              <a:rPr sz="1650" dirty="0"/>
              <a:t>Application</a:t>
            </a:r>
            <a:r>
              <a:rPr sz="1650" spc="90" dirty="0"/>
              <a:t> </a:t>
            </a:r>
            <a:r>
              <a:rPr sz="1650" dirty="0"/>
              <a:t>du</a:t>
            </a:r>
            <a:r>
              <a:rPr sz="1650" spc="90" dirty="0"/>
              <a:t> </a:t>
            </a:r>
            <a:r>
              <a:rPr sz="1650" dirty="0"/>
              <a:t>Ministère</a:t>
            </a:r>
            <a:r>
              <a:rPr sz="1650" spc="90" dirty="0"/>
              <a:t> </a:t>
            </a:r>
            <a:r>
              <a:rPr sz="1650" dirty="0"/>
              <a:t>de</a:t>
            </a:r>
            <a:r>
              <a:rPr sz="1650" spc="90" dirty="0"/>
              <a:t> </a:t>
            </a:r>
            <a:r>
              <a:rPr sz="1650" dirty="0"/>
              <a:t>l’intérieur</a:t>
            </a:r>
            <a:r>
              <a:rPr sz="1650" spc="90" dirty="0"/>
              <a:t> </a:t>
            </a:r>
            <a:r>
              <a:rPr sz="1650" b="1" spc="55" dirty="0"/>
              <a:t>«</a:t>
            </a:r>
            <a:r>
              <a:rPr sz="1650" b="1" spc="120" dirty="0"/>
              <a:t> </a:t>
            </a:r>
            <a:r>
              <a:rPr sz="1650" b="1" u="sng" dirty="0">
                <a:solidFill>
                  <a:srgbClr val="38A5B2"/>
                </a:solidFill>
                <a:uFill>
                  <a:solidFill>
                    <a:srgbClr val="38A5B2"/>
                  </a:solidFill>
                </a:uFill>
                <a:hlinkClick r:id="rId2"/>
              </a:rPr>
              <a:t>Ma</a:t>
            </a:r>
            <a:r>
              <a:rPr sz="1650" b="1" u="sng" spc="90" dirty="0">
                <a:solidFill>
                  <a:srgbClr val="38A5B2"/>
                </a:solidFill>
                <a:uFill>
                  <a:solidFill>
                    <a:srgbClr val="38A5B2"/>
                  </a:solidFill>
                </a:uFill>
                <a:hlinkClick r:id="rId2"/>
              </a:rPr>
              <a:t> </a:t>
            </a:r>
            <a:r>
              <a:rPr sz="1650" b="1" u="sng" spc="45" dirty="0">
                <a:solidFill>
                  <a:srgbClr val="38A5B2"/>
                </a:solidFill>
                <a:uFill>
                  <a:solidFill>
                    <a:srgbClr val="38A5B2"/>
                  </a:solidFill>
                </a:uFill>
                <a:hlinkClick r:id="rId2"/>
              </a:rPr>
              <a:t>sécurité</a:t>
            </a:r>
            <a:r>
              <a:rPr sz="1650" b="1" spc="95" dirty="0">
                <a:solidFill>
                  <a:srgbClr val="38A5B2"/>
                </a:solidFill>
                <a:hlinkClick r:id="rId2"/>
              </a:rPr>
              <a:t> </a:t>
            </a:r>
            <a:r>
              <a:rPr sz="1650" b="1" spc="5" dirty="0"/>
              <a:t>»</a:t>
            </a:r>
            <a:endParaRPr sz="1650" b="1" dirty="0"/>
          </a:p>
        </p:txBody>
      </p:sp>
      <p:sp>
        <p:nvSpPr>
          <p:cNvPr id="3" name="object 3"/>
          <p:cNvSpPr txBox="1"/>
          <p:nvPr/>
        </p:nvSpPr>
        <p:spPr>
          <a:xfrm>
            <a:off x="1599816" y="2850050"/>
            <a:ext cx="7890509" cy="6821170"/>
          </a:xfrm>
          <a:prstGeom prst="rect">
            <a:avLst/>
          </a:prstGeom>
        </p:spPr>
        <p:txBody>
          <a:bodyPr vert="horz" wrap="square" lIns="0" tIns="1905" rIns="0" bIns="0" rtlCol="0">
            <a:spAutoFit/>
          </a:bodyPr>
          <a:lstStyle/>
          <a:p>
            <a:pPr marL="12700" marR="10795" algn="just">
              <a:lnSpc>
                <a:spcPct val="104099"/>
              </a:lnSpc>
              <a:spcBef>
                <a:spcPts val="15"/>
              </a:spcBef>
            </a:pPr>
            <a:r>
              <a:rPr sz="1650" b="1" u="sng" spc="95" dirty="0">
                <a:solidFill>
                  <a:srgbClr val="167C82"/>
                </a:solidFill>
                <a:uFill>
                  <a:solidFill>
                    <a:srgbClr val="167C82"/>
                  </a:solidFill>
                </a:uFill>
                <a:latin typeface="Calibri"/>
                <a:cs typeface="Calibri"/>
              </a:rPr>
              <a:t>Percev@l</a:t>
            </a:r>
            <a:r>
              <a:rPr sz="1650" b="1" spc="220" dirty="0">
                <a:solidFill>
                  <a:srgbClr val="167C82"/>
                </a:solidFill>
                <a:latin typeface="Calibri"/>
                <a:cs typeface="Calibri"/>
              </a:rPr>
              <a:t> </a:t>
            </a:r>
            <a:r>
              <a:rPr sz="1650" dirty="0">
                <a:solidFill>
                  <a:srgbClr val="231F20"/>
                </a:solidFill>
                <a:latin typeface="Calibri"/>
                <a:cs typeface="Calibri"/>
              </a:rPr>
              <a:t>:</a:t>
            </a:r>
            <a:r>
              <a:rPr sz="1650" spc="220" dirty="0">
                <a:solidFill>
                  <a:srgbClr val="231F20"/>
                </a:solidFill>
                <a:latin typeface="Calibri"/>
                <a:cs typeface="Calibri"/>
              </a:rPr>
              <a:t> </a:t>
            </a:r>
            <a:r>
              <a:rPr sz="1650" spc="65" dirty="0">
                <a:solidFill>
                  <a:srgbClr val="231F20"/>
                </a:solidFill>
                <a:latin typeface="Calibri"/>
                <a:cs typeface="Calibri"/>
              </a:rPr>
              <a:t>Cette</a:t>
            </a:r>
            <a:r>
              <a:rPr sz="1650" spc="225" dirty="0">
                <a:solidFill>
                  <a:srgbClr val="231F20"/>
                </a:solidFill>
                <a:latin typeface="Calibri"/>
                <a:cs typeface="Calibri"/>
              </a:rPr>
              <a:t> </a:t>
            </a:r>
            <a:r>
              <a:rPr sz="1650" spc="60" dirty="0">
                <a:solidFill>
                  <a:srgbClr val="231F20"/>
                </a:solidFill>
                <a:latin typeface="Calibri"/>
                <a:cs typeface="Calibri"/>
              </a:rPr>
              <a:t>plateforme</a:t>
            </a:r>
            <a:r>
              <a:rPr sz="1650" spc="220" dirty="0">
                <a:solidFill>
                  <a:srgbClr val="231F20"/>
                </a:solidFill>
                <a:latin typeface="Calibri"/>
                <a:cs typeface="Calibri"/>
              </a:rPr>
              <a:t> </a:t>
            </a:r>
            <a:r>
              <a:rPr sz="1650" spc="75" dirty="0">
                <a:solidFill>
                  <a:srgbClr val="231F20"/>
                </a:solidFill>
                <a:latin typeface="Calibri"/>
                <a:cs typeface="Calibri"/>
              </a:rPr>
              <a:t>vise</a:t>
            </a:r>
            <a:r>
              <a:rPr sz="1650" spc="225" dirty="0">
                <a:solidFill>
                  <a:srgbClr val="231F20"/>
                </a:solidFill>
                <a:latin typeface="Calibri"/>
                <a:cs typeface="Calibri"/>
              </a:rPr>
              <a:t> </a:t>
            </a:r>
            <a:r>
              <a:rPr sz="1650" dirty="0">
                <a:solidFill>
                  <a:srgbClr val="231F20"/>
                </a:solidFill>
                <a:latin typeface="Calibri"/>
                <a:cs typeface="Calibri"/>
              </a:rPr>
              <a:t>à</a:t>
            </a:r>
            <a:r>
              <a:rPr sz="1650" spc="220" dirty="0">
                <a:solidFill>
                  <a:srgbClr val="231F20"/>
                </a:solidFill>
                <a:latin typeface="Calibri"/>
                <a:cs typeface="Calibri"/>
              </a:rPr>
              <a:t> </a:t>
            </a:r>
            <a:r>
              <a:rPr sz="1650" spc="70" dirty="0">
                <a:solidFill>
                  <a:srgbClr val="231F20"/>
                </a:solidFill>
                <a:latin typeface="Calibri"/>
                <a:cs typeface="Calibri"/>
              </a:rPr>
              <a:t>lutter</a:t>
            </a:r>
            <a:r>
              <a:rPr sz="1650" spc="220" dirty="0">
                <a:solidFill>
                  <a:srgbClr val="231F20"/>
                </a:solidFill>
                <a:latin typeface="Calibri"/>
                <a:cs typeface="Calibri"/>
              </a:rPr>
              <a:t> </a:t>
            </a:r>
            <a:r>
              <a:rPr sz="1650" spc="55" dirty="0">
                <a:solidFill>
                  <a:srgbClr val="231F20"/>
                </a:solidFill>
                <a:latin typeface="Calibri"/>
                <a:cs typeface="Calibri"/>
              </a:rPr>
              <a:t>contre</a:t>
            </a:r>
            <a:r>
              <a:rPr sz="1650" spc="225" dirty="0">
                <a:solidFill>
                  <a:srgbClr val="231F20"/>
                </a:solidFill>
                <a:latin typeface="Calibri"/>
                <a:cs typeface="Calibri"/>
              </a:rPr>
              <a:t> </a:t>
            </a:r>
            <a:r>
              <a:rPr sz="1650" spc="95" dirty="0">
                <a:solidFill>
                  <a:srgbClr val="231F20"/>
                </a:solidFill>
                <a:latin typeface="Calibri"/>
                <a:cs typeface="Calibri"/>
              </a:rPr>
              <a:t>la</a:t>
            </a:r>
            <a:r>
              <a:rPr sz="1650" spc="220" dirty="0">
                <a:solidFill>
                  <a:srgbClr val="231F20"/>
                </a:solidFill>
                <a:latin typeface="Calibri"/>
                <a:cs typeface="Calibri"/>
              </a:rPr>
              <a:t> </a:t>
            </a:r>
            <a:r>
              <a:rPr sz="1650" spc="70" dirty="0">
                <a:solidFill>
                  <a:srgbClr val="231F20"/>
                </a:solidFill>
                <a:latin typeface="Calibri"/>
                <a:cs typeface="Calibri"/>
              </a:rPr>
              <a:t>fraude</a:t>
            </a:r>
            <a:r>
              <a:rPr sz="1650" spc="225" dirty="0">
                <a:solidFill>
                  <a:srgbClr val="231F20"/>
                </a:solidFill>
                <a:latin typeface="Calibri"/>
                <a:cs typeface="Calibri"/>
              </a:rPr>
              <a:t> </a:t>
            </a:r>
            <a:r>
              <a:rPr sz="1650" dirty="0">
                <a:solidFill>
                  <a:srgbClr val="231F20"/>
                </a:solidFill>
                <a:latin typeface="Calibri"/>
                <a:cs typeface="Calibri"/>
              </a:rPr>
              <a:t>à</a:t>
            </a:r>
            <a:r>
              <a:rPr sz="1650" spc="220" dirty="0">
                <a:solidFill>
                  <a:srgbClr val="231F20"/>
                </a:solidFill>
                <a:latin typeface="Calibri"/>
                <a:cs typeface="Calibri"/>
              </a:rPr>
              <a:t> </a:t>
            </a:r>
            <a:r>
              <a:rPr sz="1650" spc="95" dirty="0">
                <a:solidFill>
                  <a:srgbClr val="231F20"/>
                </a:solidFill>
                <a:latin typeface="Calibri"/>
                <a:cs typeface="Calibri"/>
              </a:rPr>
              <a:t>la</a:t>
            </a:r>
            <a:r>
              <a:rPr sz="1650" spc="220" dirty="0">
                <a:solidFill>
                  <a:srgbClr val="231F20"/>
                </a:solidFill>
                <a:latin typeface="Calibri"/>
                <a:cs typeface="Calibri"/>
              </a:rPr>
              <a:t> </a:t>
            </a:r>
            <a:r>
              <a:rPr sz="1650" spc="75" dirty="0">
                <a:solidFill>
                  <a:srgbClr val="231F20"/>
                </a:solidFill>
                <a:latin typeface="Calibri"/>
                <a:cs typeface="Calibri"/>
              </a:rPr>
              <a:t>carte</a:t>
            </a:r>
            <a:r>
              <a:rPr sz="1650" spc="225" dirty="0">
                <a:solidFill>
                  <a:srgbClr val="231F20"/>
                </a:solidFill>
                <a:latin typeface="Calibri"/>
                <a:cs typeface="Calibri"/>
              </a:rPr>
              <a:t> </a:t>
            </a:r>
            <a:r>
              <a:rPr sz="1650" spc="75" dirty="0">
                <a:solidFill>
                  <a:srgbClr val="231F20"/>
                </a:solidFill>
                <a:latin typeface="Calibri"/>
                <a:cs typeface="Calibri"/>
              </a:rPr>
              <a:t>bancaire</a:t>
            </a:r>
            <a:r>
              <a:rPr sz="1650" spc="220" dirty="0">
                <a:solidFill>
                  <a:srgbClr val="231F20"/>
                </a:solidFill>
                <a:latin typeface="Calibri"/>
                <a:cs typeface="Calibri"/>
              </a:rPr>
              <a:t> </a:t>
            </a:r>
            <a:r>
              <a:rPr sz="1650" spc="70" dirty="0">
                <a:solidFill>
                  <a:srgbClr val="231F20"/>
                </a:solidFill>
                <a:latin typeface="Calibri"/>
                <a:cs typeface="Calibri"/>
              </a:rPr>
              <a:t>sur </a:t>
            </a:r>
            <a:r>
              <a:rPr sz="1650" dirty="0">
                <a:solidFill>
                  <a:srgbClr val="231F20"/>
                </a:solidFill>
                <a:latin typeface="Calibri"/>
                <a:cs typeface="Calibri"/>
              </a:rPr>
              <a:t>Internet.</a:t>
            </a:r>
            <a:r>
              <a:rPr sz="1650" spc="145" dirty="0">
                <a:solidFill>
                  <a:srgbClr val="231F20"/>
                </a:solidFill>
                <a:latin typeface="Calibri"/>
                <a:cs typeface="Calibri"/>
              </a:rPr>
              <a:t> </a:t>
            </a:r>
            <a:r>
              <a:rPr sz="1650" spc="75" dirty="0">
                <a:solidFill>
                  <a:srgbClr val="231F20"/>
                </a:solidFill>
                <a:latin typeface="Calibri"/>
                <a:cs typeface="Calibri"/>
              </a:rPr>
              <a:t>Elle</a:t>
            </a:r>
            <a:r>
              <a:rPr sz="1650" spc="145" dirty="0">
                <a:solidFill>
                  <a:srgbClr val="231F20"/>
                </a:solidFill>
                <a:latin typeface="Calibri"/>
                <a:cs typeface="Calibri"/>
              </a:rPr>
              <a:t> </a:t>
            </a:r>
            <a:r>
              <a:rPr sz="1650" dirty="0">
                <a:solidFill>
                  <a:srgbClr val="231F20"/>
                </a:solidFill>
                <a:latin typeface="Calibri"/>
                <a:cs typeface="Calibri"/>
              </a:rPr>
              <a:t>permet</a:t>
            </a:r>
            <a:r>
              <a:rPr sz="1650" spc="140" dirty="0">
                <a:solidFill>
                  <a:srgbClr val="231F20"/>
                </a:solidFill>
                <a:latin typeface="Calibri"/>
                <a:cs typeface="Calibri"/>
              </a:rPr>
              <a:t> </a:t>
            </a:r>
            <a:r>
              <a:rPr sz="1650" dirty="0">
                <a:solidFill>
                  <a:srgbClr val="231F20"/>
                </a:solidFill>
                <a:latin typeface="Calibri"/>
                <a:cs typeface="Calibri"/>
              </a:rPr>
              <a:t>à</a:t>
            </a:r>
            <a:r>
              <a:rPr sz="1650" spc="145" dirty="0">
                <a:solidFill>
                  <a:srgbClr val="231F20"/>
                </a:solidFill>
                <a:latin typeface="Calibri"/>
                <a:cs typeface="Calibri"/>
              </a:rPr>
              <a:t> </a:t>
            </a:r>
            <a:r>
              <a:rPr sz="1650" dirty="0">
                <a:solidFill>
                  <a:srgbClr val="231F20"/>
                </a:solidFill>
                <a:latin typeface="Calibri"/>
                <a:cs typeface="Calibri"/>
              </a:rPr>
              <a:t>tout</a:t>
            </a:r>
            <a:r>
              <a:rPr sz="1650" spc="140" dirty="0">
                <a:solidFill>
                  <a:srgbClr val="231F20"/>
                </a:solidFill>
                <a:latin typeface="Calibri"/>
                <a:cs typeface="Calibri"/>
              </a:rPr>
              <a:t> </a:t>
            </a:r>
            <a:r>
              <a:rPr sz="1650" dirty="0">
                <a:solidFill>
                  <a:srgbClr val="231F20"/>
                </a:solidFill>
                <a:latin typeface="Calibri"/>
                <a:cs typeface="Calibri"/>
              </a:rPr>
              <a:t>internaute</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spc="55" dirty="0">
                <a:solidFill>
                  <a:srgbClr val="231F20"/>
                </a:solidFill>
                <a:latin typeface="Calibri"/>
                <a:cs typeface="Calibri"/>
              </a:rPr>
              <a:t>signaler</a:t>
            </a:r>
            <a:r>
              <a:rPr sz="1650" spc="145" dirty="0">
                <a:solidFill>
                  <a:srgbClr val="231F20"/>
                </a:solidFill>
                <a:latin typeface="Calibri"/>
                <a:cs typeface="Calibri"/>
              </a:rPr>
              <a:t> </a:t>
            </a:r>
            <a:r>
              <a:rPr sz="1650" dirty="0">
                <a:solidFill>
                  <a:srgbClr val="231F20"/>
                </a:solidFill>
                <a:latin typeface="Calibri"/>
                <a:cs typeface="Calibri"/>
              </a:rPr>
              <a:t>aux</a:t>
            </a:r>
            <a:r>
              <a:rPr sz="1650" spc="145" dirty="0">
                <a:solidFill>
                  <a:srgbClr val="231F20"/>
                </a:solidFill>
                <a:latin typeface="Calibri"/>
                <a:cs typeface="Calibri"/>
              </a:rPr>
              <a:t> </a:t>
            </a:r>
            <a:r>
              <a:rPr sz="1650" dirty="0">
                <a:solidFill>
                  <a:srgbClr val="231F20"/>
                </a:solidFill>
                <a:latin typeface="Calibri"/>
                <a:cs typeface="Calibri"/>
              </a:rPr>
              <a:t>forces</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l’ordre</a:t>
            </a:r>
            <a:r>
              <a:rPr sz="1650" spc="145" dirty="0">
                <a:solidFill>
                  <a:srgbClr val="231F20"/>
                </a:solidFill>
                <a:latin typeface="Calibri"/>
                <a:cs typeface="Calibri"/>
              </a:rPr>
              <a:t> </a:t>
            </a:r>
            <a:r>
              <a:rPr sz="1650" dirty="0">
                <a:solidFill>
                  <a:srgbClr val="231F20"/>
                </a:solidFill>
                <a:latin typeface="Calibri"/>
                <a:cs typeface="Calibri"/>
              </a:rPr>
              <a:t>un</a:t>
            </a:r>
            <a:r>
              <a:rPr sz="1650" spc="140" dirty="0">
                <a:solidFill>
                  <a:srgbClr val="231F20"/>
                </a:solidFill>
                <a:latin typeface="Calibri"/>
                <a:cs typeface="Calibri"/>
              </a:rPr>
              <a:t> </a:t>
            </a:r>
            <a:r>
              <a:rPr sz="1650" dirty="0">
                <a:solidFill>
                  <a:srgbClr val="231F20"/>
                </a:solidFill>
                <a:latin typeface="Calibri"/>
                <a:cs typeface="Calibri"/>
              </a:rPr>
              <a:t>ou</a:t>
            </a:r>
            <a:r>
              <a:rPr sz="1650" spc="140" dirty="0">
                <a:solidFill>
                  <a:srgbClr val="231F20"/>
                </a:solidFill>
                <a:latin typeface="Calibri"/>
                <a:cs typeface="Calibri"/>
              </a:rPr>
              <a:t> </a:t>
            </a:r>
            <a:r>
              <a:rPr sz="1650" spc="-10" dirty="0">
                <a:solidFill>
                  <a:srgbClr val="231F20"/>
                </a:solidFill>
                <a:latin typeface="Calibri"/>
                <a:cs typeface="Calibri"/>
              </a:rPr>
              <a:t>plusieurs </a:t>
            </a:r>
            <a:r>
              <a:rPr sz="1650" dirty="0">
                <a:solidFill>
                  <a:srgbClr val="231F20"/>
                </a:solidFill>
                <a:latin typeface="Calibri"/>
                <a:cs typeface="Calibri"/>
              </a:rPr>
              <a:t>usages</a:t>
            </a:r>
            <a:r>
              <a:rPr sz="1650" spc="235" dirty="0">
                <a:solidFill>
                  <a:srgbClr val="231F20"/>
                </a:solidFill>
                <a:latin typeface="Calibri"/>
                <a:cs typeface="Calibri"/>
              </a:rPr>
              <a:t> </a:t>
            </a:r>
            <a:r>
              <a:rPr sz="1650" dirty="0">
                <a:solidFill>
                  <a:srgbClr val="231F20"/>
                </a:solidFill>
                <a:latin typeface="Calibri"/>
                <a:cs typeface="Calibri"/>
              </a:rPr>
              <a:t>frauduleux</a:t>
            </a:r>
            <a:r>
              <a:rPr sz="1650" spc="240" dirty="0">
                <a:solidFill>
                  <a:srgbClr val="231F20"/>
                </a:solidFill>
                <a:latin typeface="Calibri"/>
                <a:cs typeface="Calibri"/>
              </a:rPr>
              <a:t> </a:t>
            </a:r>
            <a:r>
              <a:rPr sz="1650" dirty="0">
                <a:solidFill>
                  <a:srgbClr val="231F20"/>
                </a:solidFill>
                <a:latin typeface="Calibri"/>
                <a:cs typeface="Calibri"/>
              </a:rPr>
              <a:t>de</a:t>
            </a:r>
            <a:r>
              <a:rPr sz="1650" spc="240" dirty="0">
                <a:solidFill>
                  <a:srgbClr val="231F20"/>
                </a:solidFill>
                <a:latin typeface="Calibri"/>
                <a:cs typeface="Calibri"/>
              </a:rPr>
              <a:t> </a:t>
            </a:r>
            <a:r>
              <a:rPr sz="1650" spc="55" dirty="0">
                <a:solidFill>
                  <a:srgbClr val="231F20"/>
                </a:solidFill>
                <a:latin typeface="Calibri"/>
                <a:cs typeface="Calibri"/>
              </a:rPr>
              <a:t>sa</a:t>
            </a:r>
            <a:r>
              <a:rPr sz="1650" spc="240" dirty="0">
                <a:solidFill>
                  <a:srgbClr val="231F20"/>
                </a:solidFill>
                <a:latin typeface="Calibri"/>
                <a:cs typeface="Calibri"/>
              </a:rPr>
              <a:t> </a:t>
            </a:r>
            <a:r>
              <a:rPr sz="1650" dirty="0">
                <a:solidFill>
                  <a:srgbClr val="231F20"/>
                </a:solidFill>
                <a:latin typeface="Calibri"/>
                <a:cs typeface="Calibri"/>
              </a:rPr>
              <a:t>carte</a:t>
            </a:r>
            <a:r>
              <a:rPr sz="1650" spc="240" dirty="0">
                <a:solidFill>
                  <a:srgbClr val="231F20"/>
                </a:solidFill>
                <a:latin typeface="Calibri"/>
                <a:cs typeface="Calibri"/>
              </a:rPr>
              <a:t> </a:t>
            </a:r>
            <a:r>
              <a:rPr sz="1650" dirty="0">
                <a:solidFill>
                  <a:srgbClr val="231F20"/>
                </a:solidFill>
                <a:latin typeface="Calibri"/>
                <a:cs typeface="Calibri"/>
              </a:rPr>
              <a:t>bancaire.</a:t>
            </a:r>
            <a:r>
              <a:rPr sz="1650" spc="240" dirty="0">
                <a:solidFill>
                  <a:srgbClr val="231F20"/>
                </a:solidFill>
                <a:latin typeface="Calibri"/>
                <a:cs typeface="Calibri"/>
              </a:rPr>
              <a:t> </a:t>
            </a:r>
            <a:r>
              <a:rPr sz="1650" dirty="0">
                <a:solidFill>
                  <a:srgbClr val="231F20"/>
                </a:solidFill>
                <a:latin typeface="Calibri"/>
                <a:cs typeface="Calibri"/>
              </a:rPr>
              <a:t>Pour</a:t>
            </a:r>
            <a:r>
              <a:rPr sz="1650" spc="240" dirty="0">
                <a:solidFill>
                  <a:srgbClr val="231F20"/>
                </a:solidFill>
                <a:latin typeface="Calibri"/>
                <a:cs typeface="Calibri"/>
              </a:rPr>
              <a:t> </a:t>
            </a:r>
            <a:r>
              <a:rPr sz="1650" spc="55" dirty="0">
                <a:solidFill>
                  <a:srgbClr val="231F20"/>
                </a:solidFill>
                <a:latin typeface="Calibri"/>
                <a:cs typeface="Calibri"/>
              </a:rPr>
              <a:t>signaler</a:t>
            </a:r>
            <a:r>
              <a:rPr sz="1650" spc="240" dirty="0">
                <a:solidFill>
                  <a:srgbClr val="231F20"/>
                </a:solidFill>
                <a:latin typeface="Calibri"/>
                <a:cs typeface="Calibri"/>
              </a:rPr>
              <a:t> </a:t>
            </a:r>
            <a:r>
              <a:rPr sz="1650" dirty="0">
                <a:solidFill>
                  <a:srgbClr val="231F20"/>
                </a:solidFill>
                <a:latin typeface="Calibri"/>
                <a:cs typeface="Calibri"/>
              </a:rPr>
              <a:t>une</a:t>
            </a:r>
            <a:r>
              <a:rPr sz="1650" spc="240" dirty="0">
                <a:solidFill>
                  <a:srgbClr val="231F20"/>
                </a:solidFill>
                <a:latin typeface="Calibri"/>
                <a:cs typeface="Calibri"/>
              </a:rPr>
              <a:t> </a:t>
            </a:r>
            <a:r>
              <a:rPr sz="1650" dirty="0">
                <a:solidFill>
                  <a:srgbClr val="231F20"/>
                </a:solidFill>
                <a:latin typeface="Calibri"/>
                <a:cs typeface="Calibri"/>
              </a:rPr>
              <a:t>fraude</a:t>
            </a:r>
            <a:r>
              <a:rPr sz="1650" spc="240" dirty="0">
                <a:solidFill>
                  <a:srgbClr val="231F20"/>
                </a:solidFill>
                <a:latin typeface="Calibri"/>
                <a:cs typeface="Calibri"/>
              </a:rPr>
              <a:t> </a:t>
            </a:r>
            <a:r>
              <a:rPr sz="1650" spc="70" dirty="0">
                <a:solidFill>
                  <a:srgbClr val="231F20"/>
                </a:solidFill>
                <a:latin typeface="Calibri"/>
                <a:cs typeface="Calibri"/>
              </a:rPr>
              <a:t>si</a:t>
            </a:r>
            <a:r>
              <a:rPr sz="1650" spc="235" dirty="0">
                <a:solidFill>
                  <a:srgbClr val="231F20"/>
                </a:solidFill>
                <a:latin typeface="Calibri"/>
                <a:cs typeface="Calibri"/>
              </a:rPr>
              <a:t> </a:t>
            </a:r>
            <a:r>
              <a:rPr sz="1650" dirty="0">
                <a:solidFill>
                  <a:srgbClr val="231F20"/>
                </a:solidFill>
                <a:latin typeface="Calibri"/>
                <a:cs typeface="Calibri"/>
              </a:rPr>
              <a:t>vous</a:t>
            </a:r>
            <a:r>
              <a:rPr sz="1650" spc="240" dirty="0">
                <a:solidFill>
                  <a:srgbClr val="231F20"/>
                </a:solidFill>
                <a:latin typeface="Calibri"/>
                <a:cs typeface="Calibri"/>
              </a:rPr>
              <a:t> </a:t>
            </a:r>
            <a:r>
              <a:rPr sz="1650" dirty="0">
                <a:solidFill>
                  <a:srgbClr val="231F20"/>
                </a:solidFill>
                <a:latin typeface="Calibri"/>
                <a:cs typeface="Calibri"/>
              </a:rPr>
              <a:t>êtes</a:t>
            </a:r>
            <a:r>
              <a:rPr sz="1650" spc="240" dirty="0">
                <a:solidFill>
                  <a:srgbClr val="231F20"/>
                </a:solidFill>
                <a:latin typeface="Calibri"/>
                <a:cs typeface="Calibri"/>
              </a:rPr>
              <a:t> </a:t>
            </a:r>
            <a:r>
              <a:rPr sz="1650" spc="-10" dirty="0">
                <a:solidFill>
                  <a:srgbClr val="231F20"/>
                </a:solidFill>
                <a:latin typeface="Calibri"/>
                <a:cs typeface="Calibri"/>
              </a:rPr>
              <a:t>toujours </a:t>
            </a:r>
            <a:r>
              <a:rPr sz="1650" dirty="0">
                <a:solidFill>
                  <a:srgbClr val="231F20"/>
                </a:solidFill>
                <a:latin typeface="Calibri"/>
                <a:cs typeface="Calibri"/>
              </a:rPr>
              <a:t>en</a:t>
            </a:r>
            <a:r>
              <a:rPr sz="1650" spc="75" dirty="0">
                <a:solidFill>
                  <a:srgbClr val="231F20"/>
                </a:solidFill>
                <a:latin typeface="Calibri"/>
                <a:cs typeface="Calibri"/>
              </a:rPr>
              <a:t> </a:t>
            </a:r>
            <a:r>
              <a:rPr sz="1650" dirty="0">
                <a:solidFill>
                  <a:srgbClr val="231F20"/>
                </a:solidFill>
                <a:latin typeface="Calibri"/>
                <a:cs typeface="Calibri"/>
              </a:rPr>
              <a:t>possession</a:t>
            </a:r>
            <a:r>
              <a:rPr sz="1650" spc="80" dirty="0">
                <a:solidFill>
                  <a:srgbClr val="231F20"/>
                </a:solidFill>
                <a:latin typeface="Calibri"/>
                <a:cs typeface="Calibri"/>
              </a:rPr>
              <a:t> </a:t>
            </a:r>
            <a:r>
              <a:rPr sz="1650" dirty="0">
                <a:solidFill>
                  <a:srgbClr val="231F20"/>
                </a:solidFill>
                <a:latin typeface="Calibri"/>
                <a:cs typeface="Calibri"/>
              </a:rPr>
              <a:t>de</a:t>
            </a:r>
            <a:r>
              <a:rPr sz="1650" spc="80" dirty="0">
                <a:solidFill>
                  <a:srgbClr val="231F20"/>
                </a:solidFill>
                <a:latin typeface="Calibri"/>
                <a:cs typeface="Calibri"/>
              </a:rPr>
              <a:t> </a:t>
            </a:r>
            <a:r>
              <a:rPr sz="1650" spc="70" dirty="0">
                <a:solidFill>
                  <a:srgbClr val="231F20"/>
                </a:solidFill>
                <a:latin typeface="Calibri"/>
                <a:cs typeface="Calibri"/>
              </a:rPr>
              <a:t>la</a:t>
            </a:r>
            <a:r>
              <a:rPr sz="1650" spc="80" dirty="0">
                <a:solidFill>
                  <a:srgbClr val="231F20"/>
                </a:solidFill>
                <a:latin typeface="Calibri"/>
                <a:cs typeface="Calibri"/>
              </a:rPr>
              <a:t> </a:t>
            </a:r>
            <a:r>
              <a:rPr sz="1650" dirty="0">
                <a:solidFill>
                  <a:srgbClr val="231F20"/>
                </a:solidFill>
                <a:latin typeface="Calibri"/>
                <a:cs typeface="Calibri"/>
              </a:rPr>
              <a:t>carte,</a:t>
            </a:r>
            <a:r>
              <a:rPr sz="1650" spc="80" dirty="0">
                <a:solidFill>
                  <a:srgbClr val="231F20"/>
                </a:solidFill>
                <a:latin typeface="Calibri"/>
                <a:cs typeface="Calibri"/>
              </a:rPr>
              <a:t> </a:t>
            </a:r>
            <a:r>
              <a:rPr sz="1650" dirty="0">
                <a:solidFill>
                  <a:srgbClr val="231F20"/>
                </a:solidFill>
                <a:latin typeface="Calibri"/>
                <a:cs typeface="Calibri"/>
              </a:rPr>
              <a:t>recherchez</a:t>
            </a:r>
            <a:r>
              <a:rPr sz="1650" spc="80" dirty="0">
                <a:solidFill>
                  <a:srgbClr val="231F20"/>
                </a:solidFill>
                <a:latin typeface="Calibri"/>
                <a:cs typeface="Calibri"/>
              </a:rPr>
              <a:t> « </a:t>
            </a:r>
            <a:r>
              <a:rPr sz="1650" u="sng" spc="70" dirty="0">
                <a:solidFill>
                  <a:srgbClr val="38A5B2"/>
                </a:solidFill>
                <a:uFill>
                  <a:solidFill>
                    <a:srgbClr val="38A5B2"/>
                  </a:solidFill>
                </a:uFill>
                <a:latin typeface="Calibri"/>
                <a:cs typeface="Calibri"/>
                <a:hlinkClick r:id="rId3"/>
              </a:rPr>
              <a:t>Signaler</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une</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fraude</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à</a:t>
            </a:r>
            <a:r>
              <a:rPr sz="1650" u="sng" spc="80" dirty="0">
                <a:solidFill>
                  <a:srgbClr val="38A5B2"/>
                </a:solidFill>
                <a:uFill>
                  <a:solidFill>
                    <a:srgbClr val="38A5B2"/>
                  </a:solidFill>
                </a:uFill>
                <a:latin typeface="Calibri"/>
                <a:cs typeface="Calibri"/>
                <a:hlinkClick r:id="rId3"/>
              </a:rPr>
              <a:t> </a:t>
            </a:r>
            <a:r>
              <a:rPr sz="1650" u="sng" spc="90" dirty="0">
                <a:solidFill>
                  <a:srgbClr val="38A5B2"/>
                </a:solidFill>
                <a:uFill>
                  <a:solidFill>
                    <a:srgbClr val="38A5B2"/>
                  </a:solidFill>
                </a:uFill>
                <a:latin typeface="Calibri"/>
                <a:cs typeface="Calibri"/>
                <a:hlinkClick r:id="rId3"/>
              </a:rPr>
              <a:t>la</a:t>
            </a:r>
            <a:r>
              <a:rPr sz="1650" u="sng" spc="80" dirty="0">
                <a:solidFill>
                  <a:srgbClr val="38A5B2"/>
                </a:solidFill>
                <a:uFill>
                  <a:solidFill>
                    <a:srgbClr val="38A5B2"/>
                  </a:solidFill>
                </a:uFill>
                <a:latin typeface="Calibri"/>
                <a:cs typeface="Calibri"/>
                <a:hlinkClick r:id="rId3"/>
              </a:rPr>
              <a:t> </a:t>
            </a:r>
            <a:r>
              <a:rPr sz="1650" u="sng" spc="55" dirty="0">
                <a:solidFill>
                  <a:srgbClr val="38A5B2"/>
                </a:solidFill>
                <a:uFill>
                  <a:solidFill>
                    <a:srgbClr val="38A5B2"/>
                  </a:solidFill>
                </a:uFill>
                <a:latin typeface="Calibri"/>
                <a:cs typeface="Calibri"/>
                <a:hlinkClick r:id="rId3"/>
              </a:rPr>
              <a:t>carte</a:t>
            </a:r>
            <a:r>
              <a:rPr sz="1650" u="sng" spc="80" dirty="0">
                <a:solidFill>
                  <a:srgbClr val="38A5B2"/>
                </a:solidFill>
                <a:uFill>
                  <a:solidFill>
                    <a:srgbClr val="38A5B2"/>
                  </a:solidFill>
                </a:uFill>
                <a:latin typeface="Calibri"/>
                <a:cs typeface="Calibri"/>
                <a:hlinkClick r:id="rId3"/>
              </a:rPr>
              <a:t> </a:t>
            </a:r>
            <a:r>
              <a:rPr sz="1650" u="sng" dirty="0">
                <a:solidFill>
                  <a:srgbClr val="38A5B2"/>
                </a:solidFill>
                <a:uFill>
                  <a:solidFill>
                    <a:srgbClr val="38A5B2"/>
                  </a:solidFill>
                </a:uFill>
                <a:latin typeface="Calibri"/>
                <a:cs typeface="Calibri"/>
                <a:hlinkClick r:id="rId3"/>
              </a:rPr>
              <a:t>bancaire</a:t>
            </a:r>
            <a:r>
              <a:rPr sz="1650" spc="80" dirty="0">
                <a:solidFill>
                  <a:srgbClr val="38A5B2"/>
                </a:solidFill>
                <a:latin typeface="Calibri"/>
                <a:cs typeface="Calibri"/>
                <a:hlinkClick r:id="rId3"/>
              </a:rPr>
              <a:t> </a:t>
            </a:r>
            <a:r>
              <a:rPr sz="1650" spc="80" dirty="0">
                <a:solidFill>
                  <a:srgbClr val="231F20"/>
                </a:solidFill>
                <a:latin typeface="Calibri"/>
                <a:cs typeface="Calibri"/>
              </a:rPr>
              <a:t>» </a:t>
            </a:r>
            <a:r>
              <a:rPr sz="1650" dirty="0">
                <a:solidFill>
                  <a:srgbClr val="231F20"/>
                </a:solidFill>
                <a:latin typeface="Calibri"/>
                <a:cs typeface="Calibri"/>
              </a:rPr>
              <a:t>à</a:t>
            </a:r>
            <a:r>
              <a:rPr sz="1650" spc="80" dirty="0">
                <a:solidFill>
                  <a:srgbClr val="231F20"/>
                </a:solidFill>
                <a:latin typeface="Calibri"/>
                <a:cs typeface="Calibri"/>
              </a:rPr>
              <a:t> </a:t>
            </a:r>
            <a:r>
              <a:rPr sz="1650" spc="-10" dirty="0">
                <a:solidFill>
                  <a:srgbClr val="231F20"/>
                </a:solidFill>
                <a:latin typeface="Calibri"/>
                <a:cs typeface="Calibri"/>
              </a:rPr>
              <a:t>l’aide </a:t>
            </a:r>
            <a:r>
              <a:rPr sz="1650" dirty="0">
                <a:solidFill>
                  <a:srgbClr val="231F20"/>
                </a:solidFill>
                <a:latin typeface="Calibri"/>
                <a:cs typeface="Calibri"/>
              </a:rPr>
              <a:t>de</a:t>
            </a:r>
            <a:r>
              <a:rPr sz="1650" spc="105" dirty="0">
                <a:solidFill>
                  <a:srgbClr val="231F20"/>
                </a:solidFill>
                <a:latin typeface="Calibri"/>
                <a:cs typeface="Calibri"/>
              </a:rPr>
              <a:t> </a:t>
            </a:r>
            <a:r>
              <a:rPr sz="1650" dirty="0">
                <a:solidFill>
                  <a:srgbClr val="231F20"/>
                </a:solidFill>
                <a:latin typeface="Calibri"/>
                <a:cs typeface="Calibri"/>
              </a:rPr>
              <a:t>votre</a:t>
            </a:r>
            <a:r>
              <a:rPr sz="1650" spc="105" dirty="0">
                <a:solidFill>
                  <a:srgbClr val="231F20"/>
                </a:solidFill>
                <a:latin typeface="Calibri"/>
                <a:cs typeface="Calibri"/>
              </a:rPr>
              <a:t> </a:t>
            </a:r>
            <a:r>
              <a:rPr sz="1650" dirty="0">
                <a:solidFill>
                  <a:srgbClr val="231F20"/>
                </a:solidFill>
                <a:latin typeface="Calibri"/>
                <a:cs typeface="Calibri"/>
              </a:rPr>
              <a:t>navigateur</a:t>
            </a:r>
            <a:r>
              <a:rPr sz="1650" spc="105" dirty="0">
                <a:solidFill>
                  <a:srgbClr val="231F20"/>
                </a:solidFill>
                <a:latin typeface="Calibri"/>
                <a:cs typeface="Calibri"/>
              </a:rPr>
              <a:t> </a:t>
            </a:r>
            <a:r>
              <a:rPr sz="1650" dirty="0">
                <a:solidFill>
                  <a:srgbClr val="231F20"/>
                </a:solidFill>
                <a:latin typeface="Calibri"/>
                <a:cs typeface="Calibri"/>
              </a:rPr>
              <a:t>Internet</a:t>
            </a:r>
            <a:r>
              <a:rPr sz="1650" spc="105" dirty="0">
                <a:solidFill>
                  <a:srgbClr val="231F20"/>
                </a:solidFill>
                <a:latin typeface="Calibri"/>
                <a:cs typeface="Calibri"/>
              </a:rPr>
              <a:t> </a:t>
            </a:r>
            <a:r>
              <a:rPr sz="1650" dirty="0">
                <a:solidFill>
                  <a:srgbClr val="231F20"/>
                </a:solidFill>
                <a:latin typeface="Calibri"/>
                <a:cs typeface="Calibri"/>
              </a:rPr>
              <a:t>ou</a:t>
            </a:r>
            <a:r>
              <a:rPr sz="1650" spc="105" dirty="0">
                <a:solidFill>
                  <a:srgbClr val="231F20"/>
                </a:solidFill>
                <a:latin typeface="Calibri"/>
                <a:cs typeface="Calibri"/>
              </a:rPr>
              <a:t> </a:t>
            </a:r>
            <a:r>
              <a:rPr sz="1650" dirty="0">
                <a:solidFill>
                  <a:srgbClr val="231F20"/>
                </a:solidFill>
                <a:latin typeface="Calibri"/>
                <a:cs typeface="Calibri"/>
              </a:rPr>
              <a:t>directement</a:t>
            </a:r>
            <a:r>
              <a:rPr sz="1650" spc="105" dirty="0">
                <a:solidFill>
                  <a:srgbClr val="231F20"/>
                </a:solidFill>
                <a:latin typeface="Calibri"/>
                <a:cs typeface="Calibri"/>
              </a:rPr>
              <a:t> </a:t>
            </a:r>
            <a:r>
              <a:rPr sz="1650" dirty="0">
                <a:solidFill>
                  <a:srgbClr val="231F20"/>
                </a:solidFill>
                <a:latin typeface="Calibri"/>
                <a:cs typeface="Calibri"/>
              </a:rPr>
              <a:t>sur</a:t>
            </a:r>
            <a:r>
              <a:rPr sz="1650" spc="114" dirty="0">
                <a:solidFill>
                  <a:srgbClr val="231F20"/>
                </a:solidFill>
                <a:latin typeface="Calibri"/>
                <a:cs typeface="Calibri"/>
              </a:rPr>
              <a:t> </a:t>
            </a:r>
            <a:r>
              <a:rPr sz="1650" u="sng" spc="35" dirty="0">
                <a:solidFill>
                  <a:srgbClr val="38A5B2"/>
                </a:solidFill>
                <a:uFill>
                  <a:solidFill>
                    <a:srgbClr val="38A5B2"/>
                  </a:solidFill>
                </a:uFill>
                <a:latin typeface="Calibri"/>
                <a:cs typeface="Calibri"/>
                <a:hlinkClick r:id="rId4"/>
              </a:rPr>
              <a:t>Percev@l</a:t>
            </a:r>
            <a:r>
              <a:rPr sz="1650" spc="35" dirty="0">
                <a:solidFill>
                  <a:srgbClr val="231F20"/>
                </a:solidFill>
                <a:latin typeface="Calibri"/>
                <a:cs typeface="Calibri"/>
              </a:rPr>
              <a:t>.</a:t>
            </a:r>
            <a:endParaRPr sz="1650" dirty="0">
              <a:latin typeface="Calibri"/>
              <a:cs typeface="Calibri"/>
            </a:endParaRPr>
          </a:p>
          <a:p>
            <a:pPr>
              <a:lnSpc>
                <a:spcPct val="100000"/>
              </a:lnSpc>
              <a:spcBef>
                <a:spcPts val="45"/>
              </a:spcBef>
            </a:pPr>
            <a:endParaRPr sz="1650" dirty="0">
              <a:latin typeface="Calibri"/>
              <a:cs typeface="Calibri"/>
            </a:endParaRPr>
          </a:p>
          <a:p>
            <a:pPr marL="12700" marR="5080" algn="just">
              <a:lnSpc>
                <a:spcPct val="104099"/>
              </a:lnSpc>
              <a:spcBef>
                <a:spcPts val="5"/>
              </a:spcBef>
            </a:pPr>
            <a:r>
              <a:rPr sz="1650" b="1" u="sng" spc="140" dirty="0">
                <a:solidFill>
                  <a:srgbClr val="167C82"/>
                </a:solidFill>
                <a:uFill>
                  <a:solidFill>
                    <a:srgbClr val="167C82"/>
                  </a:solidFill>
                </a:uFill>
                <a:latin typeface="Calibri"/>
                <a:cs typeface="Calibri"/>
              </a:rPr>
              <a:t>L’ANSSI</a:t>
            </a:r>
            <a:r>
              <a:rPr sz="1650" spc="315" dirty="0">
                <a:solidFill>
                  <a:srgbClr val="167C82"/>
                </a:solidFill>
                <a:latin typeface="Calibri"/>
                <a:cs typeface="Calibri"/>
              </a:rPr>
              <a:t> </a:t>
            </a:r>
            <a:r>
              <a:rPr sz="1650" dirty="0">
                <a:solidFill>
                  <a:srgbClr val="231F20"/>
                </a:solidFill>
                <a:latin typeface="Calibri"/>
                <a:cs typeface="Calibri"/>
              </a:rPr>
              <a:t>:</a:t>
            </a:r>
            <a:r>
              <a:rPr sz="1650" spc="310" dirty="0">
                <a:solidFill>
                  <a:srgbClr val="231F20"/>
                </a:solidFill>
                <a:latin typeface="Calibri"/>
                <a:cs typeface="Calibri"/>
              </a:rPr>
              <a:t> </a:t>
            </a:r>
            <a:r>
              <a:rPr sz="1650" spc="100" dirty="0">
                <a:solidFill>
                  <a:srgbClr val="231F20"/>
                </a:solidFill>
                <a:latin typeface="Calibri"/>
                <a:cs typeface="Calibri"/>
              </a:rPr>
              <a:t>L’</a:t>
            </a:r>
            <a:r>
              <a:rPr sz="1650" u="sng" spc="100" dirty="0">
                <a:solidFill>
                  <a:srgbClr val="38A5B2"/>
                </a:solidFill>
                <a:uFill>
                  <a:solidFill>
                    <a:srgbClr val="38A5B2"/>
                  </a:solidFill>
                </a:uFill>
                <a:latin typeface="Calibri"/>
                <a:cs typeface="Calibri"/>
                <a:hlinkClick r:id="rId5"/>
              </a:rPr>
              <a:t>agence</a:t>
            </a:r>
            <a:r>
              <a:rPr sz="1650" u="sng" spc="315" dirty="0">
                <a:solidFill>
                  <a:srgbClr val="38A5B2"/>
                </a:solidFill>
                <a:uFill>
                  <a:solidFill>
                    <a:srgbClr val="38A5B2"/>
                  </a:solidFill>
                </a:uFill>
                <a:latin typeface="Calibri"/>
                <a:cs typeface="Calibri"/>
                <a:hlinkClick r:id="rId5"/>
              </a:rPr>
              <a:t> </a:t>
            </a:r>
            <a:r>
              <a:rPr sz="1650" u="sng" spc="120" dirty="0">
                <a:solidFill>
                  <a:srgbClr val="38A5B2"/>
                </a:solidFill>
                <a:uFill>
                  <a:solidFill>
                    <a:srgbClr val="38A5B2"/>
                  </a:solidFill>
                </a:uFill>
                <a:latin typeface="Calibri"/>
                <a:cs typeface="Calibri"/>
                <a:hlinkClick r:id="rId5"/>
              </a:rPr>
              <a:t>nationale</a:t>
            </a:r>
            <a:r>
              <a:rPr sz="1650" u="sng" spc="310" dirty="0">
                <a:solidFill>
                  <a:srgbClr val="38A5B2"/>
                </a:solidFill>
                <a:uFill>
                  <a:solidFill>
                    <a:srgbClr val="38A5B2"/>
                  </a:solidFill>
                </a:uFill>
                <a:latin typeface="Calibri"/>
                <a:cs typeface="Calibri"/>
                <a:hlinkClick r:id="rId5"/>
              </a:rPr>
              <a:t> </a:t>
            </a:r>
            <a:r>
              <a:rPr sz="1650" u="sng" dirty="0">
                <a:solidFill>
                  <a:srgbClr val="38A5B2"/>
                </a:solidFill>
                <a:uFill>
                  <a:solidFill>
                    <a:srgbClr val="38A5B2"/>
                  </a:solidFill>
                </a:uFill>
                <a:latin typeface="Calibri"/>
                <a:cs typeface="Calibri"/>
                <a:hlinkClick r:id="rId5"/>
              </a:rPr>
              <a:t>de</a:t>
            </a:r>
            <a:r>
              <a:rPr sz="1650" u="sng" spc="315" dirty="0">
                <a:solidFill>
                  <a:srgbClr val="38A5B2"/>
                </a:solidFill>
                <a:uFill>
                  <a:solidFill>
                    <a:srgbClr val="38A5B2"/>
                  </a:solidFill>
                </a:uFill>
                <a:latin typeface="Calibri"/>
                <a:cs typeface="Calibri"/>
                <a:hlinkClick r:id="rId5"/>
              </a:rPr>
              <a:t> </a:t>
            </a:r>
            <a:r>
              <a:rPr sz="1650" u="sng" spc="125" dirty="0">
                <a:solidFill>
                  <a:srgbClr val="38A5B2"/>
                </a:solidFill>
                <a:uFill>
                  <a:solidFill>
                    <a:srgbClr val="38A5B2"/>
                  </a:solidFill>
                </a:uFill>
                <a:latin typeface="Calibri"/>
                <a:cs typeface="Calibri"/>
                <a:hlinkClick r:id="rId5"/>
              </a:rPr>
              <a:t>sécurité</a:t>
            </a:r>
            <a:r>
              <a:rPr sz="1650" u="sng" spc="310" dirty="0">
                <a:solidFill>
                  <a:srgbClr val="38A5B2"/>
                </a:solidFill>
                <a:uFill>
                  <a:solidFill>
                    <a:srgbClr val="38A5B2"/>
                  </a:solidFill>
                </a:uFill>
                <a:latin typeface="Calibri"/>
                <a:cs typeface="Calibri"/>
                <a:hlinkClick r:id="rId5"/>
              </a:rPr>
              <a:t> </a:t>
            </a:r>
            <a:r>
              <a:rPr sz="1650" u="sng" spc="90" dirty="0">
                <a:solidFill>
                  <a:srgbClr val="38A5B2"/>
                </a:solidFill>
                <a:uFill>
                  <a:solidFill>
                    <a:srgbClr val="38A5B2"/>
                  </a:solidFill>
                </a:uFill>
                <a:latin typeface="Calibri"/>
                <a:cs typeface="Calibri"/>
                <a:hlinkClick r:id="rId5"/>
              </a:rPr>
              <a:t>des</a:t>
            </a:r>
            <a:r>
              <a:rPr sz="1650" u="sng" spc="310" dirty="0">
                <a:solidFill>
                  <a:srgbClr val="38A5B2"/>
                </a:solidFill>
                <a:uFill>
                  <a:solidFill>
                    <a:srgbClr val="38A5B2"/>
                  </a:solidFill>
                </a:uFill>
                <a:latin typeface="Calibri"/>
                <a:cs typeface="Calibri"/>
                <a:hlinkClick r:id="rId5"/>
              </a:rPr>
              <a:t> </a:t>
            </a:r>
            <a:r>
              <a:rPr sz="1650" u="sng" spc="120" dirty="0">
                <a:solidFill>
                  <a:srgbClr val="38A5B2"/>
                </a:solidFill>
                <a:uFill>
                  <a:solidFill>
                    <a:srgbClr val="38A5B2"/>
                  </a:solidFill>
                </a:uFill>
                <a:latin typeface="Calibri"/>
                <a:cs typeface="Calibri"/>
                <a:hlinkClick r:id="rId5"/>
              </a:rPr>
              <a:t>systèmes</a:t>
            </a:r>
            <a:r>
              <a:rPr sz="1650" u="sng" spc="315" dirty="0">
                <a:solidFill>
                  <a:srgbClr val="38A5B2"/>
                </a:solidFill>
                <a:uFill>
                  <a:solidFill>
                    <a:srgbClr val="38A5B2"/>
                  </a:solidFill>
                </a:uFill>
                <a:latin typeface="Calibri"/>
                <a:cs typeface="Calibri"/>
                <a:hlinkClick r:id="rId5"/>
              </a:rPr>
              <a:t> </a:t>
            </a:r>
            <a:r>
              <a:rPr sz="1650" u="sng" spc="114" dirty="0">
                <a:solidFill>
                  <a:srgbClr val="38A5B2"/>
                </a:solidFill>
                <a:uFill>
                  <a:solidFill>
                    <a:srgbClr val="38A5B2"/>
                  </a:solidFill>
                </a:uFill>
                <a:latin typeface="Calibri"/>
                <a:cs typeface="Calibri"/>
                <a:hlinkClick r:id="rId5"/>
              </a:rPr>
              <a:t>d’information</a:t>
            </a:r>
            <a:r>
              <a:rPr sz="1650" spc="235" dirty="0">
                <a:solidFill>
                  <a:srgbClr val="38A5B2"/>
                </a:solidFill>
                <a:latin typeface="Calibri"/>
                <a:cs typeface="Calibri"/>
              </a:rPr>
              <a:t> </a:t>
            </a:r>
            <a:r>
              <a:rPr sz="1650" spc="165" dirty="0">
                <a:solidFill>
                  <a:srgbClr val="231F20"/>
                </a:solidFill>
                <a:latin typeface="Calibri"/>
                <a:cs typeface="Calibri"/>
              </a:rPr>
              <a:t>(ANSSI) </a:t>
            </a:r>
            <a:r>
              <a:rPr sz="1650" spc="70" dirty="0">
                <a:solidFill>
                  <a:srgbClr val="231F20"/>
                </a:solidFill>
                <a:latin typeface="Calibri"/>
                <a:cs typeface="Calibri"/>
              </a:rPr>
              <a:t>est</a:t>
            </a:r>
            <a:r>
              <a:rPr sz="1650" spc="260" dirty="0">
                <a:solidFill>
                  <a:srgbClr val="231F20"/>
                </a:solidFill>
                <a:latin typeface="Calibri"/>
                <a:cs typeface="Calibri"/>
              </a:rPr>
              <a:t> </a:t>
            </a:r>
            <a:r>
              <a:rPr sz="1650" spc="80" dirty="0">
                <a:solidFill>
                  <a:srgbClr val="231F20"/>
                </a:solidFill>
                <a:latin typeface="Calibri"/>
                <a:cs typeface="Calibri"/>
              </a:rPr>
              <a:t>l’autorité</a:t>
            </a:r>
            <a:r>
              <a:rPr sz="1650" spc="265" dirty="0">
                <a:solidFill>
                  <a:srgbClr val="231F20"/>
                </a:solidFill>
                <a:latin typeface="Calibri"/>
                <a:cs typeface="Calibri"/>
              </a:rPr>
              <a:t> </a:t>
            </a:r>
            <a:r>
              <a:rPr sz="1650" spc="85" dirty="0">
                <a:solidFill>
                  <a:srgbClr val="231F20"/>
                </a:solidFill>
                <a:latin typeface="Calibri"/>
                <a:cs typeface="Calibri"/>
              </a:rPr>
              <a:t>nationale</a:t>
            </a:r>
            <a:r>
              <a:rPr sz="1650" spc="260" dirty="0">
                <a:solidFill>
                  <a:srgbClr val="231F20"/>
                </a:solidFill>
                <a:latin typeface="Calibri"/>
                <a:cs typeface="Calibri"/>
              </a:rPr>
              <a:t> </a:t>
            </a:r>
            <a:r>
              <a:rPr sz="1650" dirty="0">
                <a:solidFill>
                  <a:srgbClr val="231F20"/>
                </a:solidFill>
                <a:latin typeface="Calibri"/>
                <a:cs typeface="Calibri"/>
              </a:rPr>
              <a:t>en</a:t>
            </a:r>
            <a:r>
              <a:rPr sz="1650" spc="265" dirty="0">
                <a:solidFill>
                  <a:srgbClr val="231F20"/>
                </a:solidFill>
                <a:latin typeface="Calibri"/>
                <a:cs typeface="Calibri"/>
              </a:rPr>
              <a:t> </a:t>
            </a:r>
            <a:r>
              <a:rPr sz="1650" spc="70" dirty="0">
                <a:solidFill>
                  <a:srgbClr val="231F20"/>
                </a:solidFill>
                <a:latin typeface="Calibri"/>
                <a:cs typeface="Calibri"/>
              </a:rPr>
              <a:t>matière</a:t>
            </a:r>
            <a:r>
              <a:rPr sz="1650" spc="265" dirty="0">
                <a:solidFill>
                  <a:srgbClr val="231F20"/>
                </a:solidFill>
                <a:latin typeface="Calibri"/>
                <a:cs typeface="Calibri"/>
              </a:rPr>
              <a:t> </a:t>
            </a:r>
            <a:r>
              <a:rPr sz="1650" dirty="0">
                <a:solidFill>
                  <a:srgbClr val="231F20"/>
                </a:solidFill>
                <a:latin typeface="Calibri"/>
                <a:cs typeface="Calibri"/>
              </a:rPr>
              <a:t>de</a:t>
            </a:r>
            <a:r>
              <a:rPr sz="1650" spc="260" dirty="0">
                <a:solidFill>
                  <a:srgbClr val="231F20"/>
                </a:solidFill>
                <a:latin typeface="Calibri"/>
                <a:cs typeface="Calibri"/>
              </a:rPr>
              <a:t> </a:t>
            </a:r>
            <a:r>
              <a:rPr sz="1650" spc="70" dirty="0">
                <a:solidFill>
                  <a:srgbClr val="231F20"/>
                </a:solidFill>
                <a:latin typeface="Calibri"/>
                <a:cs typeface="Calibri"/>
              </a:rPr>
              <a:t>défense</a:t>
            </a:r>
            <a:r>
              <a:rPr sz="1650" spc="265" dirty="0">
                <a:solidFill>
                  <a:srgbClr val="231F20"/>
                </a:solidFill>
                <a:latin typeface="Calibri"/>
                <a:cs typeface="Calibri"/>
              </a:rPr>
              <a:t> </a:t>
            </a:r>
            <a:r>
              <a:rPr sz="1650" dirty="0">
                <a:solidFill>
                  <a:srgbClr val="231F20"/>
                </a:solidFill>
                <a:latin typeface="Calibri"/>
                <a:cs typeface="Calibri"/>
              </a:rPr>
              <a:t>et</a:t>
            </a:r>
            <a:r>
              <a:rPr sz="1650" spc="265" dirty="0">
                <a:solidFill>
                  <a:srgbClr val="231F20"/>
                </a:solidFill>
                <a:latin typeface="Calibri"/>
                <a:cs typeface="Calibri"/>
              </a:rPr>
              <a:t> </a:t>
            </a:r>
            <a:r>
              <a:rPr sz="1650" dirty="0">
                <a:solidFill>
                  <a:srgbClr val="231F20"/>
                </a:solidFill>
                <a:latin typeface="Calibri"/>
                <a:cs typeface="Calibri"/>
              </a:rPr>
              <a:t>de</a:t>
            </a:r>
            <a:r>
              <a:rPr sz="1650" spc="260" dirty="0">
                <a:solidFill>
                  <a:srgbClr val="231F20"/>
                </a:solidFill>
                <a:latin typeface="Calibri"/>
                <a:cs typeface="Calibri"/>
              </a:rPr>
              <a:t> </a:t>
            </a:r>
            <a:r>
              <a:rPr sz="1650" spc="90" dirty="0">
                <a:solidFill>
                  <a:srgbClr val="231F20"/>
                </a:solidFill>
                <a:latin typeface="Calibri"/>
                <a:cs typeface="Calibri"/>
              </a:rPr>
              <a:t>sécurité</a:t>
            </a:r>
            <a:r>
              <a:rPr sz="1650" spc="265" dirty="0">
                <a:solidFill>
                  <a:srgbClr val="231F20"/>
                </a:solidFill>
                <a:latin typeface="Calibri"/>
                <a:cs typeface="Calibri"/>
              </a:rPr>
              <a:t> </a:t>
            </a:r>
            <a:r>
              <a:rPr sz="1650" spc="55" dirty="0">
                <a:solidFill>
                  <a:srgbClr val="231F20"/>
                </a:solidFill>
                <a:latin typeface="Calibri"/>
                <a:cs typeface="Calibri"/>
              </a:rPr>
              <a:t>cyber.</a:t>
            </a:r>
            <a:r>
              <a:rPr sz="1650" spc="265" dirty="0">
                <a:solidFill>
                  <a:srgbClr val="231F20"/>
                </a:solidFill>
                <a:latin typeface="Calibri"/>
                <a:cs typeface="Calibri"/>
              </a:rPr>
              <a:t> </a:t>
            </a:r>
            <a:r>
              <a:rPr sz="1650" spc="120" dirty="0">
                <a:solidFill>
                  <a:srgbClr val="231F20"/>
                </a:solidFill>
                <a:latin typeface="Calibri"/>
                <a:cs typeface="Calibri"/>
              </a:rPr>
              <a:t>Elle</a:t>
            </a:r>
            <a:r>
              <a:rPr sz="1650" spc="260" dirty="0">
                <a:solidFill>
                  <a:srgbClr val="231F20"/>
                </a:solidFill>
                <a:latin typeface="Calibri"/>
                <a:cs typeface="Calibri"/>
              </a:rPr>
              <a:t> </a:t>
            </a:r>
            <a:r>
              <a:rPr sz="1650" spc="70" dirty="0">
                <a:solidFill>
                  <a:srgbClr val="231F20"/>
                </a:solidFill>
                <a:latin typeface="Calibri"/>
                <a:cs typeface="Calibri"/>
              </a:rPr>
              <a:t>est</a:t>
            </a:r>
            <a:r>
              <a:rPr sz="1650" spc="265" dirty="0">
                <a:solidFill>
                  <a:srgbClr val="231F20"/>
                </a:solidFill>
                <a:latin typeface="Calibri"/>
                <a:cs typeface="Calibri"/>
              </a:rPr>
              <a:t> </a:t>
            </a:r>
            <a:r>
              <a:rPr sz="1650" spc="90" dirty="0">
                <a:solidFill>
                  <a:srgbClr val="231F20"/>
                </a:solidFill>
                <a:latin typeface="Calibri"/>
                <a:cs typeface="Calibri"/>
              </a:rPr>
              <a:t>plus </a:t>
            </a:r>
            <a:r>
              <a:rPr sz="1650" dirty="0">
                <a:solidFill>
                  <a:srgbClr val="231F20"/>
                </a:solidFill>
                <a:latin typeface="Calibri"/>
                <a:cs typeface="Calibri"/>
              </a:rPr>
              <a:t>spécialement</a:t>
            </a:r>
            <a:r>
              <a:rPr sz="1650" spc="300" dirty="0">
                <a:solidFill>
                  <a:srgbClr val="231F20"/>
                </a:solidFill>
                <a:latin typeface="Calibri"/>
                <a:cs typeface="Calibri"/>
              </a:rPr>
              <a:t> </a:t>
            </a:r>
            <a:r>
              <a:rPr sz="1650" dirty="0">
                <a:solidFill>
                  <a:srgbClr val="231F20"/>
                </a:solidFill>
                <a:latin typeface="Calibri"/>
                <a:cs typeface="Calibri"/>
              </a:rPr>
              <a:t>chargée</a:t>
            </a:r>
            <a:r>
              <a:rPr sz="1650" spc="300" dirty="0">
                <a:solidFill>
                  <a:srgbClr val="231F20"/>
                </a:solidFill>
                <a:latin typeface="Calibri"/>
                <a:cs typeface="Calibri"/>
              </a:rPr>
              <a:t> </a:t>
            </a:r>
            <a:r>
              <a:rPr sz="1650" dirty="0">
                <a:solidFill>
                  <a:srgbClr val="231F20"/>
                </a:solidFill>
                <a:latin typeface="Calibri"/>
                <a:cs typeface="Calibri"/>
              </a:rPr>
              <a:t>des</a:t>
            </a:r>
            <a:r>
              <a:rPr sz="1650" spc="300" dirty="0">
                <a:solidFill>
                  <a:srgbClr val="231F20"/>
                </a:solidFill>
                <a:latin typeface="Calibri"/>
                <a:cs typeface="Calibri"/>
              </a:rPr>
              <a:t> </a:t>
            </a:r>
            <a:r>
              <a:rPr sz="1650" dirty="0">
                <a:solidFill>
                  <a:srgbClr val="231F20"/>
                </a:solidFill>
                <a:latin typeface="Calibri"/>
                <a:cs typeface="Calibri"/>
              </a:rPr>
              <a:t>opérateurs</a:t>
            </a:r>
            <a:r>
              <a:rPr sz="1650" spc="300" dirty="0">
                <a:solidFill>
                  <a:srgbClr val="231F20"/>
                </a:solidFill>
                <a:latin typeface="Calibri"/>
                <a:cs typeface="Calibri"/>
              </a:rPr>
              <a:t> </a:t>
            </a:r>
            <a:r>
              <a:rPr sz="1650" dirty="0">
                <a:solidFill>
                  <a:srgbClr val="231F20"/>
                </a:solidFill>
                <a:latin typeface="Calibri"/>
                <a:cs typeface="Calibri"/>
              </a:rPr>
              <a:t>d’importance</a:t>
            </a:r>
            <a:r>
              <a:rPr sz="1650" spc="305" dirty="0">
                <a:solidFill>
                  <a:srgbClr val="231F20"/>
                </a:solidFill>
                <a:latin typeface="Calibri"/>
                <a:cs typeface="Calibri"/>
              </a:rPr>
              <a:t> </a:t>
            </a:r>
            <a:r>
              <a:rPr sz="1650" dirty="0">
                <a:solidFill>
                  <a:srgbClr val="231F20"/>
                </a:solidFill>
                <a:latin typeface="Calibri"/>
                <a:cs typeface="Calibri"/>
              </a:rPr>
              <a:t>vitale,</a:t>
            </a:r>
            <a:r>
              <a:rPr sz="1650" spc="300" dirty="0">
                <a:solidFill>
                  <a:srgbClr val="231F20"/>
                </a:solidFill>
                <a:latin typeface="Calibri"/>
                <a:cs typeface="Calibri"/>
              </a:rPr>
              <a:t> </a:t>
            </a:r>
            <a:r>
              <a:rPr sz="1650" dirty="0">
                <a:solidFill>
                  <a:srgbClr val="231F20"/>
                </a:solidFill>
                <a:latin typeface="Calibri"/>
                <a:cs typeface="Calibri"/>
              </a:rPr>
              <a:t>mais</a:t>
            </a:r>
            <a:r>
              <a:rPr sz="1650" spc="300" dirty="0">
                <a:solidFill>
                  <a:srgbClr val="231F20"/>
                </a:solidFill>
                <a:latin typeface="Calibri"/>
                <a:cs typeface="Calibri"/>
              </a:rPr>
              <a:t> </a:t>
            </a:r>
            <a:r>
              <a:rPr sz="1650" dirty="0">
                <a:solidFill>
                  <a:srgbClr val="231F20"/>
                </a:solidFill>
                <a:latin typeface="Calibri"/>
                <a:cs typeface="Calibri"/>
              </a:rPr>
              <a:t>propose</a:t>
            </a:r>
            <a:r>
              <a:rPr sz="1650" spc="300" dirty="0">
                <a:solidFill>
                  <a:srgbClr val="231F20"/>
                </a:solidFill>
                <a:latin typeface="Calibri"/>
                <a:cs typeface="Calibri"/>
              </a:rPr>
              <a:t> </a:t>
            </a:r>
            <a:r>
              <a:rPr sz="1650" dirty="0">
                <a:solidFill>
                  <a:srgbClr val="231F20"/>
                </a:solidFill>
                <a:latin typeface="Calibri"/>
                <a:cs typeface="Calibri"/>
              </a:rPr>
              <a:t>également</a:t>
            </a:r>
            <a:r>
              <a:rPr sz="1650" spc="300" dirty="0">
                <a:solidFill>
                  <a:srgbClr val="231F20"/>
                </a:solidFill>
                <a:latin typeface="Calibri"/>
                <a:cs typeface="Calibri"/>
              </a:rPr>
              <a:t> </a:t>
            </a:r>
            <a:r>
              <a:rPr sz="1650" spc="-25" dirty="0">
                <a:solidFill>
                  <a:srgbClr val="231F20"/>
                </a:solidFill>
                <a:latin typeface="Calibri"/>
                <a:cs typeface="Calibri"/>
              </a:rPr>
              <a:t>des </a:t>
            </a:r>
            <a:r>
              <a:rPr sz="1650" dirty="0">
                <a:solidFill>
                  <a:srgbClr val="231F20"/>
                </a:solidFill>
                <a:latin typeface="Calibri"/>
                <a:cs typeface="Calibri"/>
              </a:rPr>
              <a:t>documentations</a:t>
            </a:r>
            <a:r>
              <a:rPr sz="1650" spc="135" dirty="0">
                <a:solidFill>
                  <a:srgbClr val="231F20"/>
                </a:solidFill>
                <a:latin typeface="Calibri"/>
                <a:cs typeface="Calibri"/>
              </a:rPr>
              <a:t> </a:t>
            </a:r>
            <a:r>
              <a:rPr sz="1650" dirty="0">
                <a:solidFill>
                  <a:srgbClr val="231F20"/>
                </a:solidFill>
                <a:latin typeface="Calibri"/>
                <a:cs typeface="Calibri"/>
              </a:rPr>
              <a:t>destinées</a:t>
            </a:r>
            <a:r>
              <a:rPr sz="1650" spc="140" dirty="0">
                <a:solidFill>
                  <a:srgbClr val="231F20"/>
                </a:solidFill>
                <a:latin typeface="Calibri"/>
                <a:cs typeface="Calibri"/>
              </a:rPr>
              <a:t> </a:t>
            </a:r>
            <a:r>
              <a:rPr sz="1650" dirty="0">
                <a:solidFill>
                  <a:srgbClr val="231F20"/>
                </a:solidFill>
                <a:latin typeface="Calibri"/>
                <a:cs typeface="Calibri"/>
              </a:rPr>
              <a:t>aux</a:t>
            </a:r>
            <a:r>
              <a:rPr sz="1650" spc="135" dirty="0">
                <a:solidFill>
                  <a:srgbClr val="231F20"/>
                </a:solidFill>
                <a:latin typeface="Calibri"/>
                <a:cs typeface="Calibri"/>
              </a:rPr>
              <a:t> </a:t>
            </a:r>
            <a:r>
              <a:rPr sz="1650" spc="50" dirty="0">
                <a:solidFill>
                  <a:srgbClr val="231F20"/>
                </a:solidFill>
                <a:latin typeface="Calibri"/>
                <a:cs typeface="Calibri"/>
              </a:rPr>
              <a:t>particuliers</a:t>
            </a:r>
            <a:r>
              <a:rPr sz="1650" spc="140" dirty="0">
                <a:solidFill>
                  <a:srgbClr val="231F20"/>
                </a:solidFill>
                <a:latin typeface="Calibri"/>
                <a:cs typeface="Calibri"/>
              </a:rPr>
              <a:t> </a:t>
            </a:r>
            <a:r>
              <a:rPr sz="1650" dirty="0">
                <a:solidFill>
                  <a:srgbClr val="231F20"/>
                </a:solidFill>
                <a:latin typeface="Calibri"/>
                <a:cs typeface="Calibri"/>
              </a:rPr>
              <a:t>et</a:t>
            </a:r>
            <a:r>
              <a:rPr sz="1650" spc="135" dirty="0">
                <a:solidFill>
                  <a:srgbClr val="231F20"/>
                </a:solidFill>
                <a:latin typeface="Calibri"/>
                <a:cs typeface="Calibri"/>
              </a:rPr>
              <a:t> </a:t>
            </a:r>
            <a:r>
              <a:rPr sz="1650" dirty="0">
                <a:solidFill>
                  <a:srgbClr val="231F20"/>
                </a:solidFill>
                <a:latin typeface="Calibri"/>
                <a:cs typeface="Calibri"/>
              </a:rPr>
              <a:t>aux</a:t>
            </a:r>
            <a:r>
              <a:rPr sz="1650" spc="140" dirty="0">
                <a:solidFill>
                  <a:srgbClr val="231F20"/>
                </a:solidFill>
                <a:latin typeface="Calibri"/>
                <a:cs typeface="Calibri"/>
              </a:rPr>
              <a:t> </a:t>
            </a:r>
            <a:r>
              <a:rPr sz="1650" spc="-10" dirty="0">
                <a:solidFill>
                  <a:srgbClr val="231F20"/>
                </a:solidFill>
                <a:latin typeface="Calibri"/>
                <a:cs typeface="Calibri"/>
              </a:rPr>
              <a:t>professionnels.</a:t>
            </a:r>
            <a:endParaRPr sz="1650" dirty="0">
              <a:latin typeface="Calibri"/>
              <a:cs typeface="Calibri"/>
            </a:endParaRPr>
          </a:p>
          <a:p>
            <a:pPr>
              <a:lnSpc>
                <a:spcPct val="100000"/>
              </a:lnSpc>
              <a:spcBef>
                <a:spcPts val="45"/>
              </a:spcBef>
            </a:pPr>
            <a:endParaRPr sz="1650" dirty="0">
              <a:latin typeface="Calibri"/>
              <a:cs typeface="Calibri"/>
            </a:endParaRPr>
          </a:p>
          <a:p>
            <a:pPr marL="12700" marR="13970" algn="just">
              <a:lnSpc>
                <a:spcPct val="104099"/>
              </a:lnSpc>
            </a:pPr>
            <a:r>
              <a:rPr sz="1650" b="1" u="sng" spc="90" dirty="0">
                <a:solidFill>
                  <a:srgbClr val="167C82"/>
                </a:solidFill>
                <a:uFill>
                  <a:solidFill>
                    <a:srgbClr val="167C82"/>
                  </a:solidFill>
                </a:uFill>
                <a:latin typeface="Calibri"/>
                <a:cs typeface="Calibri"/>
              </a:rPr>
              <a:t>Cybermalveillance.gouv.fr</a:t>
            </a:r>
            <a:r>
              <a:rPr sz="1650" b="1" spc="204" dirty="0">
                <a:solidFill>
                  <a:srgbClr val="167C82"/>
                </a:solidFill>
                <a:latin typeface="Calibri"/>
                <a:cs typeface="Calibri"/>
              </a:rPr>
              <a:t> </a:t>
            </a:r>
            <a:r>
              <a:rPr sz="1650" dirty="0">
                <a:solidFill>
                  <a:srgbClr val="231F20"/>
                </a:solidFill>
                <a:latin typeface="Calibri"/>
                <a:cs typeface="Calibri"/>
              </a:rPr>
              <a:t>:</a:t>
            </a:r>
            <a:r>
              <a:rPr sz="1650" spc="200" dirty="0">
                <a:solidFill>
                  <a:srgbClr val="231F20"/>
                </a:solidFill>
                <a:latin typeface="Calibri"/>
                <a:cs typeface="Calibri"/>
              </a:rPr>
              <a:t> </a:t>
            </a:r>
            <a:r>
              <a:rPr sz="1650" spc="60" dirty="0">
                <a:solidFill>
                  <a:srgbClr val="231F20"/>
                </a:solidFill>
                <a:latin typeface="Calibri"/>
                <a:cs typeface="Calibri"/>
              </a:rPr>
              <a:t>Cette</a:t>
            </a:r>
            <a:r>
              <a:rPr sz="1650" spc="200" dirty="0">
                <a:solidFill>
                  <a:srgbClr val="231F20"/>
                </a:solidFill>
                <a:latin typeface="Calibri"/>
                <a:cs typeface="Calibri"/>
              </a:rPr>
              <a:t> </a:t>
            </a:r>
            <a:r>
              <a:rPr sz="1650" u="sng" spc="70" dirty="0">
                <a:solidFill>
                  <a:srgbClr val="38A5B2"/>
                </a:solidFill>
                <a:uFill>
                  <a:solidFill>
                    <a:srgbClr val="38A5B2"/>
                  </a:solidFill>
                </a:uFill>
                <a:latin typeface="Calibri"/>
                <a:cs typeface="Calibri"/>
                <a:hlinkClick r:id="rId6"/>
              </a:rPr>
              <a:t>plateforme</a:t>
            </a:r>
            <a:r>
              <a:rPr sz="1650" u="sng" spc="204" dirty="0">
                <a:solidFill>
                  <a:srgbClr val="38A5B2"/>
                </a:solidFill>
                <a:uFill>
                  <a:solidFill>
                    <a:srgbClr val="38A5B2"/>
                  </a:solidFill>
                </a:uFill>
                <a:latin typeface="Calibri"/>
                <a:cs typeface="Calibri"/>
                <a:hlinkClick r:id="rId6"/>
              </a:rPr>
              <a:t> </a:t>
            </a:r>
            <a:r>
              <a:rPr sz="1650" u="sng" spc="80" dirty="0">
                <a:solidFill>
                  <a:srgbClr val="38A5B2"/>
                </a:solidFill>
                <a:uFill>
                  <a:solidFill>
                    <a:srgbClr val="38A5B2"/>
                  </a:solidFill>
                </a:uFill>
                <a:latin typeface="Calibri"/>
                <a:cs typeface="Calibri"/>
                <a:hlinkClick r:id="rId6"/>
              </a:rPr>
              <a:t>nationale</a:t>
            </a:r>
            <a:r>
              <a:rPr sz="1650" u="sng" spc="200" dirty="0">
                <a:solidFill>
                  <a:srgbClr val="38A5B2"/>
                </a:solidFill>
                <a:uFill>
                  <a:solidFill>
                    <a:srgbClr val="38A5B2"/>
                  </a:solidFill>
                </a:uFill>
                <a:latin typeface="Calibri"/>
                <a:cs typeface="Calibri"/>
                <a:hlinkClick r:id="rId6"/>
              </a:rPr>
              <a:t> </a:t>
            </a:r>
            <a:r>
              <a:rPr sz="1650" u="sng" spc="85" dirty="0">
                <a:solidFill>
                  <a:srgbClr val="38A5B2"/>
                </a:solidFill>
                <a:uFill>
                  <a:solidFill>
                    <a:srgbClr val="38A5B2"/>
                  </a:solidFill>
                </a:uFill>
                <a:latin typeface="Calibri"/>
                <a:cs typeface="Calibri"/>
                <a:hlinkClick r:id="rId6"/>
              </a:rPr>
              <a:t>d’assistance</a:t>
            </a:r>
            <a:r>
              <a:rPr sz="1650" u="sng" spc="200" dirty="0">
                <a:solidFill>
                  <a:srgbClr val="38A5B2"/>
                </a:solidFill>
                <a:uFill>
                  <a:solidFill>
                    <a:srgbClr val="38A5B2"/>
                  </a:solidFill>
                </a:uFill>
                <a:latin typeface="Calibri"/>
                <a:cs typeface="Calibri"/>
                <a:hlinkClick r:id="rId6"/>
              </a:rPr>
              <a:t> </a:t>
            </a:r>
            <a:r>
              <a:rPr sz="1650" u="sng" spc="75" dirty="0">
                <a:solidFill>
                  <a:srgbClr val="38A5B2"/>
                </a:solidFill>
                <a:uFill>
                  <a:solidFill>
                    <a:srgbClr val="38A5B2"/>
                  </a:solidFill>
                </a:uFill>
                <a:latin typeface="Calibri"/>
                <a:cs typeface="Calibri"/>
                <a:hlinkClick r:id="rId6"/>
              </a:rPr>
              <a:t>aux</a:t>
            </a:r>
            <a:r>
              <a:rPr sz="1650" u="sng" spc="200" dirty="0">
                <a:solidFill>
                  <a:srgbClr val="38A5B2"/>
                </a:solidFill>
                <a:uFill>
                  <a:solidFill>
                    <a:srgbClr val="38A5B2"/>
                  </a:solidFill>
                </a:uFill>
                <a:latin typeface="Calibri"/>
                <a:cs typeface="Calibri"/>
                <a:hlinkClick r:id="rId6"/>
              </a:rPr>
              <a:t> </a:t>
            </a:r>
            <a:r>
              <a:rPr sz="1650" u="sng" spc="90" dirty="0">
                <a:solidFill>
                  <a:srgbClr val="38A5B2"/>
                </a:solidFill>
                <a:uFill>
                  <a:solidFill>
                    <a:srgbClr val="38A5B2"/>
                  </a:solidFill>
                </a:uFill>
                <a:latin typeface="Calibri"/>
                <a:cs typeface="Calibri"/>
                <a:hlinkClick r:id="rId6"/>
              </a:rPr>
              <a:t>victimes</a:t>
            </a:r>
            <a:r>
              <a:rPr sz="1650" spc="90" dirty="0">
                <a:solidFill>
                  <a:srgbClr val="38A5B2"/>
                </a:solidFill>
                <a:latin typeface="Calibri"/>
                <a:cs typeface="Calibri"/>
              </a:rPr>
              <a:t> </a:t>
            </a:r>
            <a:r>
              <a:rPr sz="1650" u="sng" spc="65" dirty="0">
                <a:solidFill>
                  <a:srgbClr val="38A5B2"/>
                </a:solidFill>
                <a:uFill>
                  <a:solidFill>
                    <a:srgbClr val="38A5B2"/>
                  </a:solidFill>
                </a:uFill>
                <a:latin typeface="Calibri"/>
                <a:cs typeface="Calibri"/>
                <a:hlinkClick r:id="rId6"/>
              </a:rPr>
              <a:t>de</a:t>
            </a:r>
            <a:r>
              <a:rPr sz="1650" u="sng" spc="385" dirty="0">
                <a:solidFill>
                  <a:srgbClr val="38A5B2"/>
                </a:solidFill>
                <a:uFill>
                  <a:solidFill>
                    <a:srgbClr val="38A5B2"/>
                  </a:solidFill>
                </a:uFill>
                <a:latin typeface="Calibri"/>
                <a:cs typeface="Calibri"/>
                <a:hlinkClick r:id="rId6"/>
              </a:rPr>
              <a:t> </a:t>
            </a:r>
            <a:r>
              <a:rPr sz="1650" u="sng" spc="175" dirty="0">
                <a:solidFill>
                  <a:srgbClr val="38A5B2"/>
                </a:solidFill>
                <a:uFill>
                  <a:solidFill>
                    <a:srgbClr val="38A5B2"/>
                  </a:solidFill>
                </a:uFill>
                <a:latin typeface="Calibri"/>
                <a:cs typeface="Calibri"/>
                <a:hlinkClick r:id="rId6"/>
              </a:rPr>
              <a:t>cybermalveillance</a:t>
            </a:r>
            <a:r>
              <a:rPr sz="1650" spc="390" dirty="0">
                <a:solidFill>
                  <a:srgbClr val="38A5B2"/>
                </a:solidFill>
                <a:latin typeface="Calibri"/>
                <a:cs typeface="Calibri"/>
              </a:rPr>
              <a:t> </a:t>
            </a:r>
            <a:r>
              <a:rPr sz="1650" spc="114" dirty="0">
                <a:solidFill>
                  <a:srgbClr val="231F20"/>
                </a:solidFill>
                <a:latin typeface="Calibri"/>
                <a:cs typeface="Calibri"/>
              </a:rPr>
              <a:t>propose</a:t>
            </a:r>
            <a:r>
              <a:rPr sz="1650" spc="385" dirty="0">
                <a:solidFill>
                  <a:srgbClr val="231F20"/>
                </a:solidFill>
                <a:latin typeface="Calibri"/>
                <a:cs typeface="Calibri"/>
              </a:rPr>
              <a:t> </a:t>
            </a:r>
            <a:r>
              <a:rPr sz="1650" spc="95" dirty="0">
                <a:solidFill>
                  <a:srgbClr val="231F20"/>
                </a:solidFill>
                <a:latin typeface="Calibri"/>
                <a:cs typeface="Calibri"/>
              </a:rPr>
              <a:t>un</a:t>
            </a:r>
            <a:r>
              <a:rPr sz="1650" spc="390" dirty="0">
                <a:solidFill>
                  <a:srgbClr val="231F20"/>
                </a:solidFill>
                <a:latin typeface="Calibri"/>
                <a:cs typeface="Calibri"/>
              </a:rPr>
              <a:t> </a:t>
            </a:r>
            <a:r>
              <a:rPr sz="1650" spc="140" dirty="0">
                <a:solidFill>
                  <a:srgbClr val="231F20"/>
                </a:solidFill>
                <a:latin typeface="Calibri"/>
                <a:cs typeface="Calibri"/>
              </a:rPr>
              <a:t>parcours</a:t>
            </a:r>
            <a:r>
              <a:rPr sz="1650" spc="385" dirty="0">
                <a:solidFill>
                  <a:srgbClr val="231F20"/>
                </a:solidFill>
                <a:latin typeface="Calibri"/>
                <a:cs typeface="Calibri"/>
              </a:rPr>
              <a:t> </a:t>
            </a:r>
            <a:r>
              <a:rPr sz="1650" spc="150" dirty="0">
                <a:solidFill>
                  <a:srgbClr val="231F20"/>
                </a:solidFill>
                <a:latin typeface="Calibri"/>
                <a:cs typeface="Calibri"/>
              </a:rPr>
              <a:t>diagnostique</a:t>
            </a:r>
            <a:r>
              <a:rPr sz="1650" spc="390" dirty="0">
                <a:solidFill>
                  <a:srgbClr val="231F20"/>
                </a:solidFill>
                <a:latin typeface="Calibri"/>
                <a:cs typeface="Calibri"/>
              </a:rPr>
              <a:t> </a:t>
            </a:r>
            <a:r>
              <a:rPr sz="1650" spc="110" dirty="0">
                <a:solidFill>
                  <a:srgbClr val="231F20"/>
                </a:solidFill>
                <a:latin typeface="Calibri"/>
                <a:cs typeface="Calibri"/>
              </a:rPr>
              <a:t>pour</a:t>
            </a:r>
            <a:r>
              <a:rPr sz="1650" spc="385" dirty="0">
                <a:solidFill>
                  <a:srgbClr val="231F20"/>
                </a:solidFill>
                <a:latin typeface="Calibri"/>
                <a:cs typeface="Calibri"/>
              </a:rPr>
              <a:t> </a:t>
            </a:r>
            <a:r>
              <a:rPr sz="1650" spc="160" dirty="0">
                <a:solidFill>
                  <a:srgbClr val="231F20"/>
                </a:solidFill>
                <a:latin typeface="Calibri"/>
                <a:cs typeface="Calibri"/>
              </a:rPr>
              <a:t>identifier</a:t>
            </a:r>
            <a:r>
              <a:rPr sz="1650" spc="390" dirty="0">
                <a:solidFill>
                  <a:srgbClr val="231F20"/>
                </a:solidFill>
                <a:latin typeface="Calibri"/>
                <a:cs typeface="Calibri"/>
              </a:rPr>
              <a:t> </a:t>
            </a:r>
            <a:r>
              <a:rPr sz="1650" spc="110" dirty="0">
                <a:solidFill>
                  <a:srgbClr val="231F20"/>
                </a:solidFill>
                <a:latin typeface="Calibri"/>
                <a:cs typeface="Calibri"/>
              </a:rPr>
              <a:t>la </a:t>
            </a:r>
            <a:r>
              <a:rPr sz="1650" dirty="0">
                <a:solidFill>
                  <a:srgbClr val="231F20"/>
                </a:solidFill>
                <a:latin typeface="Calibri"/>
                <a:cs typeface="Calibri"/>
              </a:rPr>
              <a:t>cybermalveillance</a:t>
            </a:r>
            <a:r>
              <a:rPr sz="1650" spc="125" dirty="0">
                <a:solidFill>
                  <a:srgbClr val="231F20"/>
                </a:solidFill>
                <a:latin typeface="Calibri"/>
                <a:cs typeface="Calibri"/>
              </a:rPr>
              <a:t> </a:t>
            </a:r>
            <a:r>
              <a:rPr sz="1650" dirty="0">
                <a:solidFill>
                  <a:srgbClr val="231F20"/>
                </a:solidFill>
                <a:latin typeface="Calibri"/>
                <a:cs typeface="Calibri"/>
              </a:rPr>
              <a:t>à</a:t>
            </a:r>
            <a:r>
              <a:rPr sz="1650" spc="130" dirty="0">
                <a:solidFill>
                  <a:srgbClr val="231F20"/>
                </a:solidFill>
                <a:latin typeface="Calibri"/>
                <a:cs typeface="Calibri"/>
              </a:rPr>
              <a:t> </a:t>
            </a:r>
            <a:r>
              <a:rPr sz="1650" dirty="0">
                <a:solidFill>
                  <a:srgbClr val="231F20"/>
                </a:solidFill>
                <a:latin typeface="Calibri"/>
                <a:cs typeface="Calibri"/>
              </a:rPr>
              <a:t>laquelle</a:t>
            </a:r>
            <a:r>
              <a:rPr sz="1650" spc="125" dirty="0">
                <a:solidFill>
                  <a:srgbClr val="231F20"/>
                </a:solidFill>
                <a:latin typeface="Calibri"/>
                <a:cs typeface="Calibri"/>
              </a:rPr>
              <a:t> </a:t>
            </a:r>
            <a:r>
              <a:rPr sz="1650" spc="70" dirty="0">
                <a:solidFill>
                  <a:srgbClr val="231F20"/>
                </a:solidFill>
                <a:latin typeface="Calibri"/>
                <a:cs typeface="Calibri"/>
              </a:rPr>
              <a:t>la</a:t>
            </a:r>
            <a:r>
              <a:rPr sz="1650" spc="130" dirty="0">
                <a:solidFill>
                  <a:srgbClr val="231F20"/>
                </a:solidFill>
                <a:latin typeface="Calibri"/>
                <a:cs typeface="Calibri"/>
              </a:rPr>
              <a:t> </a:t>
            </a:r>
            <a:r>
              <a:rPr sz="1650" dirty="0">
                <a:solidFill>
                  <a:srgbClr val="231F20"/>
                </a:solidFill>
                <a:latin typeface="Calibri"/>
                <a:cs typeface="Calibri"/>
              </a:rPr>
              <a:t>victime</a:t>
            </a:r>
            <a:r>
              <a:rPr sz="1650" spc="130" dirty="0">
                <a:solidFill>
                  <a:srgbClr val="231F20"/>
                </a:solidFill>
                <a:latin typeface="Calibri"/>
                <a:cs typeface="Calibri"/>
              </a:rPr>
              <a:t> </a:t>
            </a:r>
            <a:r>
              <a:rPr sz="1650" dirty="0">
                <a:solidFill>
                  <a:srgbClr val="231F20"/>
                </a:solidFill>
                <a:latin typeface="Calibri"/>
                <a:cs typeface="Calibri"/>
              </a:rPr>
              <a:t>est</a:t>
            </a:r>
            <a:r>
              <a:rPr sz="1650" spc="125" dirty="0">
                <a:solidFill>
                  <a:srgbClr val="231F20"/>
                </a:solidFill>
                <a:latin typeface="Calibri"/>
                <a:cs typeface="Calibri"/>
              </a:rPr>
              <a:t> </a:t>
            </a:r>
            <a:r>
              <a:rPr sz="1650" dirty="0">
                <a:solidFill>
                  <a:srgbClr val="231F20"/>
                </a:solidFill>
                <a:latin typeface="Calibri"/>
                <a:cs typeface="Calibri"/>
              </a:rPr>
              <a:t>confrontée.</a:t>
            </a:r>
            <a:r>
              <a:rPr sz="1650" spc="130" dirty="0">
                <a:solidFill>
                  <a:srgbClr val="231F20"/>
                </a:solidFill>
                <a:latin typeface="Calibri"/>
                <a:cs typeface="Calibri"/>
              </a:rPr>
              <a:t> </a:t>
            </a:r>
            <a:r>
              <a:rPr sz="1650" spc="75" dirty="0">
                <a:solidFill>
                  <a:srgbClr val="231F20"/>
                </a:solidFill>
                <a:latin typeface="Calibri"/>
                <a:cs typeface="Calibri"/>
              </a:rPr>
              <a:t>En</a:t>
            </a:r>
            <a:r>
              <a:rPr sz="1650" spc="130" dirty="0">
                <a:solidFill>
                  <a:srgbClr val="231F20"/>
                </a:solidFill>
                <a:latin typeface="Calibri"/>
                <a:cs typeface="Calibri"/>
              </a:rPr>
              <a:t> </a:t>
            </a:r>
            <a:r>
              <a:rPr sz="1650" dirty="0">
                <a:solidFill>
                  <a:srgbClr val="231F20"/>
                </a:solidFill>
                <a:latin typeface="Calibri"/>
                <a:cs typeface="Calibri"/>
              </a:rPr>
              <a:t>outre,</a:t>
            </a:r>
            <a:r>
              <a:rPr sz="1650" spc="125" dirty="0">
                <a:solidFill>
                  <a:srgbClr val="231F20"/>
                </a:solidFill>
                <a:latin typeface="Calibri"/>
                <a:cs typeface="Calibri"/>
              </a:rPr>
              <a:t> </a:t>
            </a:r>
            <a:r>
              <a:rPr sz="1650" dirty="0">
                <a:solidFill>
                  <a:srgbClr val="231F20"/>
                </a:solidFill>
                <a:latin typeface="Calibri"/>
                <a:cs typeface="Calibri"/>
              </a:rPr>
              <a:t>elle</a:t>
            </a:r>
            <a:r>
              <a:rPr sz="1650" spc="130" dirty="0">
                <a:solidFill>
                  <a:srgbClr val="231F20"/>
                </a:solidFill>
                <a:latin typeface="Calibri"/>
                <a:cs typeface="Calibri"/>
              </a:rPr>
              <a:t> </a:t>
            </a:r>
            <a:r>
              <a:rPr sz="1650" spc="50" dirty="0">
                <a:solidFill>
                  <a:srgbClr val="231F20"/>
                </a:solidFill>
                <a:latin typeface="Calibri"/>
                <a:cs typeface="Calibri"/>
              </a:rPr>
              <a:t>distille</a:t>
            </a:r>
            <a:r>
              <a:rPr sz="1650" spc="125" dirty="0">
                <a:solidFill>
                  <a:srgbClr val="231F20"/>
                </a:solidFill>
                <a:latin typeface="Calibri"/>
                <a:cs typeface="Calibri"/>
              </a:rPr>
              <a:t> </a:t>
            </a:r>
            <a:r>
              <a:rPr sz="1650" dirty="0">
                <a:solidFill>
                  <a:srgbClr val="231F20"/>
                </a:solidFill>
                <a:latin typeface="Calibri"/>
                <a:cs typeface="Calibri"/>
              </a:rPr>
              <a:t>des</a:t>
            </a:r>
            <a:r>
              <a:rPr sz="1650" spc="130" dirty="0">
                <a:solidFill>
                  <a:srgbClr val="231F20"/>
                </a:solidFill>
                <a:latin typeface="Calibri"/>
                <a:cs typeface="Calibri"/>
              </a:rPr>
              <a:t> </a:t>
            </a:r>
            <a:r>
              <a:rPr sz="1650" spc="-10" dirty="0">
                <a:solidFill>
                  <a:srgbClr val="231F20"/>
                </a:solidFill>
                <a:latin typeface="Calibri"/>
                <a:cs typeface="Calibri"/>
              </a:rPr>
              <a:t>conseils </a:t>
            </a:r>
            <a:r>
              <a:rPr sz="1650" dirty="0">
                <a:solidFill>
                  <a:srgbClr val="231F20"/>
                </a:solidFill>
                <a:latin typeface="Calibri"/>
                <a:cs typeface="Calibri"/>
              </a:rPr>
              <a:t>et</a:t>
            </a:r>
            <a:r>
              <a:rPr sz="1650" spc="130" dirty="0">
                <a:solidFill>
                  <a:srgbClr val="231F20"/>
                </a:solidFill>
                <a:latin typeface="Calibri"/>
                <a:cs typeface="Calibri"/>
              </a:rPr>
              <a:t> </a:t>
            </a:r>
            <a:r>
              <a:rPr sz="1650" dirty="0">
                <a:solidFill>
                  <a:srgbClr val="231F20"/>
                </a:solidFill>
                <a:latin typeface="Calibri"/>
                <a:cs typeface="Calibri"/>
              </a:rPr>
              <a:t>fiches</a:t>
            </a:r>
            <a:r>
              <a:rPr sz="1650" spc="135" dirty="0">
                <a:solidFill>
                  <a:srgbClr val="231F20"/>
                </a:solidFill>
                <a:latin typeface="Calibri"/>
                <a:cs typeface="Calibri"/>
              </a:rPr>
              <a:t> </a:t>
            </a:r>
            <a:r>
              <a:rPr sz="1650" dirty="0">
                <a:solidFill>
                  <a:srgbClr val="231F20"/>
                </a:solidFill>
                <a:latin typeface="Calibri"/>
                <a:cs typeface="Calibri"/>
              </a:rPr>
              <a:t>pratiques</a:t>
            </a:r>
            <a:r>
              <a:rPr sz="1650" spc="135" dirty="0">
                <a:solidFill>
                  <a:srgbClr val="231F20"/>
                </a:solidFill>
                <a:latin typeface="Calibri"/>
                <a:cs typeface="Calibri"/>
              </a:rPr>
              <a:t> </a:t>
            </a:r>
            <a:r>
              <a:rPr sz="1650" dirty="0">
                <a:solidFill>
                  <a:srgbClr val="231F20"/>
                </a:solidFill>
                <a:latin typeface="Calibri"/>
                <a:cs typeface="Calibri"/>
              </a:rPr>
              <a:t>sur</a:t>
            </a:r>
            <a:r>
              <a:rPr sz="1650" spc="135" dirty="0">
                <a:solidFill>
                  <a:srgbClr val="231F20"/>
                </a:solidFill>
                <a:latin typeface="Calibri"/>
                <a:cs typeface="Calibri"/>
              </a:rPr>
              <a:t> </a:t>
            </a:r>
            <a:r>
              <a:rPr sz="1650" dirty="0">
                <a:solidFill>
                  <a:srgbClr val="231F20"/>
                </a:solidFill>
                <a:latin typeface="Calibri"/>
                <a:cs typeface="Calibri"/>
              </a:rPr>
              <a:t>divers</a:t>
            </a:r>
            <a:r>
              <a:rPr sz="1650" spc="135" dirty="0">
                <a:solidFill>
                  <a:srgbClr val="231F20"/>
                </a:solidFill>
                <a:latin typeface="Calibri"/>
                <a:cs typeface="Calibri"/>
              </a:rPr>
              <a:t> </a:t>
            </a:r>
            <a:r>
              <a:rPr sz="1650" dirty="0">
                <a:solidFill>
                  <a:srgbClr val="231F20"/>
                </a:solidFill>
                <a:latin typeface="Calibri"/>
                <a:cs typeface="Calibri"/>
              </a:rPr>
              <a:t>phénomènes</a:t>
            </a:r>
            <a:r>
              <a:rPr sz="1650" spc="135" dirty="0">
                <a:solidFill>
                  <a:srgbClr val="231F20"/>
                </a:solidFill>
                <a:latin typeface="Calibri"/>
                <a:cs typeface="Calibri"/>
              </a:rPr>
              <a:t> </a:t>
            </a:r>
            <a:r>
              <a:rPr sz="1650" dirty="0">
                <a:solidFill>
                  <a:srgbClr val="231F20"/>
                </a:solidFill>
                <a:latin typeface="Calibri"/>
                <a:cs typeface="Calibri"/>
              </a:rPr>
              <a:t>et</a:t>
            </a:r>
            <a:r>
              <a:rPr sz="1650" spc="135" dirty="0">
                <a:solidFill>
                  <a:srgbClr val="231F20"/>
                </a:solidFill>
                <a:latin typeface="Calibri"/>
                <a:cs typeface="Calibri"/>
              </a:rPr>
              <a:t> </a:t>
            </a:r>
            <a:r>
              <a:rPr sz="1650" dirty="0">
                <a:solidFill>
                  <a:srgbClr val="231F20"/>
                </a:solidFill>
                <a:latin typeface="Calibri"/>
                <a:cs typeface="Calibri"/>
              </a:rPr>
              <a:t>propose</a:t>
            </a:r>
            <a:r>
              <a:rPr sz="1650" spc="135" dirty="0">
                <a:solidFill>
                  <a:srgbClr val="231F20"/>
                </a:solidFill>
                <a:latin typeface="Calibri"/>
                <a:cs typeface="Calibri"/>
              </a:rPr>
              <a:t> </a:t>
            </a:r>
            <a:r>
              <a:rPr sz="1650" spc="70" dirty="0">
                <a:solidFill>
                  <a:srgbClr val="231F20"/>
                </a:solidFill>
                <a:latin typeface="Calibri"/>
                <a:cs typeface="Calibri"/>
              </a:rPr>
              <a:t>la</a:t>
            </a:r>
            <a:r>
              <a:rPr sz="1650" spc="135" dirty="0">
                <a:solidFill>
                  <a:srgbClr val="231F20"/>
                </a:solidFill>
                <a:latin typeface="Calibri"/>
                <a:cs typeface="Calibri"/>
              </a:rPr>
              <a:t> </a:t>
            </a:r>
            <a:r>
              <a:rPr sz="1650" dirty="0">
                <a:solidFill>
                  <a:srgbClr val="231F20"/>
                </a:solidFill>
                <a:latin typeface="Calibri"/>
                <a:cs typeface="Calibri"/>
              </a:rPr>
              <a:t>mise</a:t>
            </a:r>
            <a:r>
              <a:rPr sz="1650" spc="135" dirty="0">
                <a:solidFill>
                  <a:srgbClr val="231F20"/>
                </a:solidFill>
                <a:latin typeface="Calibri"/>
                <a:cs typeface="Calibri"/>
              </a:rPr>
              <a:t> </a:t>
            </a:r>
            <a:r>
              <a:rPr sz="1650" dirty="0">
                <a:solidFill>
                  <a:srgbClr val="231F20"/>
                </a:solidFill>
                <a:latin typeface="Calibri"/>
                <a:cs typeface="Calibri"/>
              </a:rPr>
              <a:t>en</a:t>
            </a:r>
            <a:r>
              <a:rPr sz="1650" spc="135" dirty="0">
                <a:solidFill>
                  <a:srgbClr val="231F20"/>
                </a:solidFill>
                <a:latin typeface="Calibri"/>
                <a:cs typeface="Calibri"/>
              </a:rPr>
              <a:t> </a:t>
            </a:r>
            <a:r>
              <a:rPr sz="1650" dirty="0">
                <a:solidFill>
                  <a:srgbClr val="231F20"/>
                </a:solidFill>
                <a:latin typeface="Calibri"/>
                <a:cs typeface="Calibri"/>
              </a:rPr>
              <a:t>relation</a:t>
            </a:r>
            <a:r>
              <a:rPr sz="1650" spc="135" dirty="0">
                <a:solidFill>
                  <a:srgbClr val="231F20"/>
                </a:solidFill>
                <a:latin typeface="Calibri"/>
                <a:cs typeface="Calibri"/>
              </a:rPr>
              <a:t> </a:t>
            </a:r>
            <a:r>
              <a:rPr sz="1650" dirty="0">
                <a:solidFill>
                  <a:srgbClr val="231F20"/>
                </a:solidFill>
                <a:latin typeface="Calibri"/>
                <a:cs typeface="Calibri"/>
              </a:rPr>
              <a:t>avec</a:t>
            </a:r>
            <a:r>
              <a:rPr sz="1650" spc="135" dirty="0">
                <a:solidFill>
                  <a:srgbClr val="231F20"/>
                </a:solidFill>
                <a:latin typeface="Calibri"/>
                <a:cs typeface="Calibri"/>
              </a:rPr>
              <a:t> </a:t>
            </a:r>
            <a:r>
              <a:rPr sz="1650" dirty="0">
                <a:solidFill>
                  <a:srgbClr val="231F20"/>
                </a:solidFill>
                <a:latin typeface="Calibri"/>
                <a:cs typeface="Calibri"/>
              </a:rPr>
              <a:t>un</a:t>
            </a:r>
            <a:r>
              <a:rPr sz="1650" spc="135" dirty="0">
                <a:solidFill>
                  <a:srgbClr val="231F20"/>
                </a:solidFill>
                <a:latin typeface="Calibri"/>
                <a:cs typeface="Calibri"/>
              </a:rPr>
              <a:t> </a:t>
            </a:r>
            <a:r>
              <a:rPr sz="1650" spc="-10" dirty="0">
                <a:solidFill>
                  <a:srgbClr val="231F20"/>
                </a:solidFill>
                <a:latin typeface="Calibri"/>
                <a:cs typeface="Calibri"/>
              </a:rPr>
              <a:t>réseau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professionnels</a:t>
            </a:r>
            <a:r>
              <a:rPr sz="1650" spc="145" dirty="0">
                <a:solidFill>
                  <a:srgbClr val="231F20"/>
                </a:solidFill>
                <a:latin typeface="Calibri"/>
                <a:cs typeface="Calibri"/>
              </a:rPr>
              <a:t> </a:t>
            </a:r>
            <a:r>
              <a:rPr sz="1650" dirty="0">
                <a:solidFill>
                  <a:srgbClr val="231F20"/>
                </a:solidFill>
                <a:latin typeface="Calibri"/>
                <a:cs typeface="Calibri"/>
              </a:rPr>
              <a:t>référencés</a:t>
            </a:r>
            <a:r>
              <a:rPr sz="1650" spc="145" dirty="0">
                <a:solidFill>
                  <a:srgbClr val="231F20"/>
                </a:solidFill>
                <a:latin typeface="Calibri"/>
                <a:cs typeface="Calibri"/>
              </a:rPr>
              <a:t> </a:t>
            </a:r>
            <a:r>
              <a:rPr sz="1650" dirty="0">
                <a:solidFill>
                  <a:srgbClr val="231F20"/>
                </a:solidFill>
                <a:latin typeface="Calibri"/>
                <a:cs typeface="Calibri"/>
              </a:rPr>
              <a:t>en</a:t>
            </a:r>
            <a:r>
              <a:rPr sz="1650" spc="145" dirty="0">
                <a:solidFill>
                  <a:srgbClr val="231F20"/>
                </a:solidFill>
                <a:latin typeface="Calibri"/>
                <a:cs typeface="Calibri"/>
              </a:rPr>
              <a:t> </a:t>
            </a:r>
            <a:r>
              <a:rPr sz="1650" dirty="0">
                <a:solidFill>
                  <a:srgbClr val="231F20"/>
                </a:solidFill>
                <a:latin typeface="Calibri"/>
                <a:cs typeface="Calibri"/>
              </a:rPr>
              <a:t>mesure</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réaliser</a:t>
            </a:r>
            <a:r>
              <a:rPr sz="1650" spc="150" dirty="0">
                <a:solidFill>
                  <a:srgbClr val="231F20"/>
                </a:solidFill>
                <a:latin typeface="Calibri"/>
                <a:cs typeface="Calibri"/>
              </a:rPr>
              <a:t> </a:t>
            </a:r>
            <a:r>
              <a:rPr sz="1650" dirty="0">
                <a:solidFill>
                  <a:srgbClr val="231F20"/>
                </a:solidFill>
                <a:latin typeface="Calibri"/>
                <a:cs typeface="Calibri"/>
              </a:rPr>
              <a:t>des</a:t>
            </a:r>
            <a:r>
              <a:rPr sz="1650" spc="145" dirty="0">
                <a:solidFill>
                  <a:srgbClr val="231F20"/>
                </a:solidFill>
                <a:latin typeface="Calibri"/>
                <a:cs typeface="Calibri"/>
              </a:rPr>
              <a:t> </a:t>
            </a:r>
            <a:r>
              <a:rPr sz="1650" dirty="0">
                <a:solidFill>
                  <a:srgbClr val="231F20"/>
                </a:solidFill>
                <a:latin typeface="Calibri"/>
                <a:cs typeface="Calibri"/>
              </a:rPr>
              <a:t>actions</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dirty="0">
                <a:solidFill>
                  <a:srgbClr val="231F20"/>
                </a:solidFill>
                <a:latin typeface="Calibri"/>
                <a:cs typeface="Calibri"/>
              </a:rPr>
              <a:t>remédiation</a:t>
            </a:r>
            <a:r>
              <a:rPr sz="1650" spc="145" dirty="0">
                <a:solidFill>
                  <a:srgbClr val="231F20"/>
                </a:solidFill>
                <a:latin typeface="Calibri"/>
                <a:cs typeface="Calibri"/>
              </a:rPr>
              <a:t> </a:t>
            </a:r>
            <a:r>
              <a:rPr sz="1650" dirty="0">
                <a:solidFill>
                  <a:srgbClr val="231F20"/>
                </a:solidFill>
                <a:latin typeface="Calibri"/>
                <a:cs typeface="Calibri"/>
              </a:rPr>
              <a:t>en</a:t>
            </a:r>
            <a:r>
              <a:rPr sz="1650" spc="145" dirty="0">
                <a:solidFill>
                  <a:srgbClr val="231F20"/>
                </a:solidFill>
                <a:latin typeface="Calibri"/>
                <a:cs typeface="Calibri"/>
              </a:rPr>
              <a:t> </a:t>
            </a:r>
            <a:r>
              <a:rPr sz="1650" spc="60" dirty="0">
                <a:solidFill>
                  <a:srgbClr val="231F20"/>
                </a:solidFill>
                <a:latin typeface="Calibri"/>
                <a:cs typeface="Calibri"/>
              </a:rPr>
              <a:t>cas</a:t>
            </a:r>
            <a:r>
              <a:rPr sz="1650" spc="140" dirty="0">
                <a:solidFill>
                  <a:srgbClr val="231F20"/>
                </a:solidFill>
                <a:latin typeface="Calibri"/>
                <a:cs typeface="Calibri"/>
              </a:rPr>
              <a:t> </a:t>
            </a:r>
            <a:r>
              <a:rPr sz="1650" spc="-25" dirty="0">
                <a:solidFill>
                  <a:srgbClr val="231F20"/>
                </a:solidFill>
                <a:latin typeface="Calibri"/>
                <a:cs typeface="Calibri"/>
              </a:rPr>
              <a:t>de </a:t>
            </a:r>
            <a:r>
              <a:rPr sz="1650" spc="-10" dirty="0">
                <a:solidFill>
                  <a:srgbClr val="231F20"/>
                </a:solidFill>
                <a:latin typeface="Calibri"/>
                <a:cs typeface="Calibri"/>
              </a:rPr>
              <a:t>cybermalveillance.</a:t>
            </a:r>
            <a:endParaRPr sz="1650" dirty="0">
              <a:latin typeface="Calibri"/>
              <a:cs typeface="Calibri"/>
            </a:endParaRPr>
          </a:p>
          <a:p>
            <a:pPr>
              <a:lnSpc>
                <a:spcPct val="100000"/>
              </a:lnSpc>
              <a:spcBef>
                <a:spcPts val="45"/>
              </a:spcBef>
            </a:pPr>
            <a:endParaRPr sz="1650" dirty="0">
              <a:latin typeface="Calibri"/>
              <a:cs typeface="Calibri"/>
            </a:endParaRPr>
          </a:p>
          <a:p>
            <a:pPr marL="12700" marR="9525" algn="just">
              <a:lnSpc>
                <a:spcPct val="104099"/>
              </a:lnSpc>
            </a:pPr>
            <a:r>
              <a:rPr sz="1650" b="1" u="sng" spc="55" dirty="0">
                <a:solidFill>
                  <a:srgbClr val="167C82"/>
                </a:solidFill>
                <a:uFill>
                  <a:solidFill>
                    <a:srgbClr val="167C82"/>
                  </a:solidFill>
                </a:uFill>
                <a:latin typeface="Calibri"/>
                <a:cs typeface="Calibri"/>
              </a:rPr>
              <a:t>Pharos</a:t>
            </a:r>
            <a:r>
              <a:rPr sz="1650" spc="200" dirty="0">
                <a:solidFill>
                  <a:srgbClr val="167C82"/>
                </a:solidFill>
                <a:latin typeface="Calibri"/>
                <a:cs typeface="Calibri"/>
              </a:rPr>
              <a:t> </a:t>
            </a:r>
            <a:r>
              <a:rPr sz="1650" dirty="0">
                <a:solidFill>
                  <a:srgbClr val="231F20"/>
                </a:solidFill>
                <a:latin typeface="Calibri"/>
                <a:cs typeface="Calibri"/>
              </a:rPr>
              <a:t>:</a:t>
            </a:r>
            <a:r>
              <a:rPr sz="1650" spc="204" dirty="0">
                <a:solidFill>
                  <a:srgbClr val="231F20"/>
                </a:solidFill>
                <a:latin typeface="Calibri"/>
                <a:cs typeface="Calibri"/>
              </a:rPr>
              <a:t> </a:t>
            </a:r>
            <a:r>
              <a:rPr sz="1650" spc="100" dirty="0">
                <a:solidFill>
                  <a:srgbClr val="231F20"/>
                </a:solidFill>
                <a:latin typeface="Calibri"/>
                <a:cs typeface="Calibri"/>
              </a:rPr>
              <a:t>La</a:t>
            </a:r>
            <a:r>
              <a:rPr sz="1650" spc="204" dirty="0">
                <a:solidFill>
                  <a:srgbClr val="231F20"/>
                </a:solidFill>
                <a:latin typeface="Calibri"/>
                <a:cs typeface="Calibri"/>
              </a:rPr>
              <a:t> </a:t>
            </a:r>
            <a:r>
              <a:rPr sz="1650" u="sng" spc="55" dirty="0">
                <a:solidFill>
                  <a:srgbClr val="38A5B2"/>
                </a:solidFill>
                <a:uFill>
                  <a:solidFill>
                    <a:srgbClr val="38A5B2"/>
                  </a:solidFill>
                </a:uFill>
                <a:latin typeface="Calibri"/>
                <a:cs typeface="Calibri"/>
                <a:hlinkClick r:id="rId7"/>
              </a:rPr>
              <a:t>Plateforme</a:t>
            </a:r>
            <a:r>
              <a:rPr sz="1650" u="sng" spc="200" dirty="0">
                <a:solidFill>
                  <a:srgbClr val="38A5B2"/>
                </a:solidFill>
                <a:uFill>
                  <a:solidFill>
                    <a:srgbClr val="38A5B2"/>
                  </a:solidFill>
                </a:uFill>
                <a:latin typeface="Calibri"/>
                <a:cs typeface="Calibri"/>
                <a:hlinkClick r:id="rId7"/>
              </a:rPr>
              <a:t> </a:t>
            </a:r>
            <a:r>
              <a:rPr sz="1650" u="sng" spc="50" dirty="0">
                <a:solidFill>
                  <a:srgbClr val="38A5B2"/>
                </a:solidFill>
                <a:uFill>
                  <a:solidFill>
                    <a:srgbClr val="38A5B2"/>
                  </a:solidFill>
                </a:uFill>
                <a:latin typeface="Calibri"/>
                <a:cs typeface="Calibri"/>
                <a:hlinkClick r:id="rId7"/>
              </a:rPr>
              <a:t>d’harmonisation,</a:t>
            </a:r>
            <a:r>
              <a:rPr sz="1650" u="sng" spc="204" dirty="0">
                <a:solidFill>
                  <a:srgbClr val="38A5B2"/>
                </a:solidFill>
                <a:uFill>
                  <a:solidFill>
                    <a:srgbClr val="38A5B2"/>
                  </a:solidFill>
                </a:uFill>
                <a:latin typeface="Calibri"/>
                <a:cs typeface="Calibri"/>
                <a:hlinkClick r:id="rId7"/>
              </a:rPr>
              <a:t> </a:t>
            </a:r>
            <a:r>
              <a:rPr sz="1650" u="sng" spc="55" dirty="0">
                <a:solidFill>
                  <a:srgbClr val="38A5B2"/>
                </a:solidFill>
                <a:uFill>
                  <a:solidFill>
                    <a:srgbClr val="38A5B2"/>
                  </a:solidFill>
                </a:uFill>
                <a:latin typeface="Calibri"/>
                <a:cs typeface="Calibri"/>
                <a:hlinkClick r:id="rId7"/>
              </a:rPr>
              <a:t>d’analyse,</a:t>
            </a:r>
            <a:r>
              <a:rPr sz="1650" u="sng" spc="200" dirty="0">
                <a:solidFill>
                  <a:srgbClr val="38A5B2"/>
                </a:solidFill>
                <a:uFill>
                  <a:solidFill>
                    <a:srgbClr val="38A5B2"/>
                  </a:solidFill>
                </a:uFill>
                <a:latin typeface="Calibri"/>
                <a:cs typeface="Calibri"/>
                <a:hlinkClick r:id="rId7"/>
              </a:rPr>
              <a:t> </a:t>
            </a:r>
            <a:r>
              <a:rPr sz="1650" u="sng" dirty="0">
                <a:solidFill>
                  <a:srgbClr val="38A5B2"/>
                </a:solidFill>
                <a:uFill>
                  <a:solidFill>
                    <a:srgbClr val="38A5B2"/>
                  </a:solidFill>
                </a:uFill>
                <a:latin typeface="Calibri"/>
                <a:cs typeface="Calibri"/>
                <a:hlinkClick r:id="rId7"/>
              </a:rPr>
              <a:t>de</a:t>
            </a:r>
            <a:r>
              <a:rPr sz="1650" u="sng" spc="200" dirty="0">
                <a:solidFill>
                  <a:srgbClr val="38A5B2"/>
                </a:solidFill>
                <a:uFill>
                  <a:solidFill>
                    <a:srgbClr val="38A5B2"/>
                  </a:solidFill>
                </a:uFill>
                <a:latin typeface="Calibri"/>
                <a:cs typeface="Calibri"/>
                <a:hlinkClick r:id="rId7"/>
              </a:rPr>
              <a:t> </a:t>
            </a:r>
            <a:r>
              <a:rPr sz="1650" u="sng" dirty="0">
                <a:solidFill>
                  <a:srgbClr val="38A5B2"/>
                </a:solidFill>
                <a:uFill>
                  <a:solidFill>
                    <a:srgbClr val="38A5B2"/>
                  </a:solidFill>
                </a:uFill>
                <a:latin typeface="Calibri"/>
                <a:cs typeface="Calibri"/>
                <a:hlinkClick r:id="rId7"/>
              </a:rPr>
              <a:t>recoupement</a:t>
            </a:r>
            <a:r>
              <a:rPr sz="1650" u="sng" spc="200" dirty="0">
                <a:solidFill>
                  <a:srgbClr val="38A5B2"/>
                </a:solidFill>
                <a:uFill>
                  <a:solidFill>
                    <a:srgbClr val="38A5B2"/>
                  </a:solidFill>
                </a:uFill>
                <a:latin typeface="Calibri"/>
                <a:cs typeface="Calibri"/>
                <a:hlinkClick r:id="rId7"/>
              </a:rPr>
              <a:t> </a:t>
            </a:r>
            <a:r>
              <a:rPr sz="1650" u="sng" dirty="0">
                <a:solidFill>
                  <a:srgbClr val="38A5B2"/>
                </a:solidFill>
                <a:uFill>
                  <a:solidFill>
                    <a:srgbClr val="38A5B2"/>
                  </a:solidFill>
                </a:uFill>
                <a:latin typeface="Calibri"/>
                <a:cs typeface="Calibri"/>
                <a:hlinkClick r:id="rId7"/>
              </a:rPr>
              <a:t>et</a:t>
            </a:r>
            <a:r>
              <a:rPr sz="1650" u="sng" spc="200" dirty="0">
                <a:solidFill>
                  <a:srgbClr val="38A5B2"/>
                </a:solidFill>
                <a:uFill>
                  <a:solidFill>
                    <a:srgbClr val="38A5B2"/>
                  </a:solidFill>
                </a:uFill>
                <a:latin typeface="Calibri"/>
                <a:cs typeface="Calibri"/>
                <a:hlinkClick r:id="rId7"/>
              </a:rPr>
              <a:t> </a:t>
            </a:r>
            <a:r>
              <a:rPr sz="1650" u="sng" spc="35" dirty="0">
                <a:solidFill>
                  <a:srgbClr val="38A5B2"/>
                </a:solidFill>
                <a:uFill>
                  <a:solidFill>
                    <a:srgbClr val="38A5B2"/>
                  </a:solidFill>
                </a:uFill>
                <a:latin typeface="Calibri"/>
                <a:cs typeface="Calibri"/>
                <a:hlinkClick r:id="rId7"/>
              </a:rPr>
              <a:t>d’orientation</a:t>
            </a:r>
            <a:r>
              <a:rPr sz="1650" spc="35" dirty="0">
                <a:solidFill>
                  <a:srgbClr val="38A5B2"/>
                </a:solidFill>
                <a:latin typeface="Calibri"/>
                <a:cs typeface="Calibri"/>
              </a:rPr>
              <a:t> </a:t>
            </a:r>
            <a:r>
              <a:rPr sz="1650" u="sng" spc="65" dirty="0">
                <a:solidFill>
                  <a:srgbClr val="38A5B2"/>
                </a:solidFill>
                <a:uFill>
                  <a:solidFill>
                    <a:srgbClr val="38A5B2"/>
                  </a:solidFill>
                </a:uFill>
                <a:latin typeface="Calibri"/>
                <a:cs typeface="Calibri"/>
                <a:hlinkClick r:id="rId7"/>
              </a:rPr>
              <a:t>des</a:t>
            </a:r>
            <a:r>
              <a:rPr sz="1650" u="sng" spc="240" dirty="0">
                <a:solidFill>
                  <a:srgbClr val="38A5B2"/>
                </a:solidFill>
                <a:uFill>
                  <a:solidFill>
                    <a:srgbClr val="38A5B2"/>
                  </a:solidFill>
                </a:uFill>
                <a:latin typeface="Calibri"/>
                <a:cs typeface="Calibri"/>
                <a:hlinkClick r:id="rId7"/>
              </a:rPr>
              <a:t> </a:t>
            </a:r>
            <a:r>
              <a:rPr sz="1650" u="sng" spc="95" dirty="0">
                <a:solidFill>
                  <a:srgbClr val="38A5B2"/>
                </a:solidFill>
                <a:uFill>
                  <a:solidFill>
                    <a:srgbClr val="38A5B2"/>
                  </a:solidFill>
                </a:uFill>
                <a:latin typeface="Calibri"/>
                <a:cs typeface="Calibri"/>
                <a:hlinkClick r:id="rId7"/>
              </a:rPr>
              <a:t>signalements</a:t>
            </a:r>
            <a:r>
              <a:rPr sz="1650" spc="195" dirty="0">
                <a:solidFill>
                  <a:srgbClr val="38A5B2"/>
                </a:solidFill>
                <a:latin typeface="Calibri"/>
                <a:cs typeface="Calibri"/>
                <a:hlinkClick r:id="rId7"/>
              </a:rPr>
              <a:t> </a:t>
            </a:r>
            <a:r>
              <a:rPr sz="1650" spc="85" dirty="0">
                <a:solidFill>
                  <a:srgbClr val="231F20"/>
                </a:solidFill>
                <a:latin typeface="Calibri"/>
                <a:cs typeface="Calibri"/>
              </a:rPr>
              <a:t>(Pharos)</a:t>
            </a:r>
            <a:r>
              <a:rPr sz="1650" spc="245" dirty="0">
                <a:solidFill>
                  <a:srgbClr val="231F20"/>
                </a:solidFill>
                <a:latin typeface="Calibri"/>
                <a:cs typeface="Calibri"/>
              </a:rPr>
              <a:t> </a:t>
            </a:r>
            <a:r>
              <a:rPr sz="1650" dirty="0">
                <a:solidFill>
                  <a:srgbClr val="231F20"/>
                </a:solidFill>
                <a:latin typeface="Calibri"/>
                <a:cs typeface="Calibri"/>
              </a:rPr>
              <a:t>du</a:t>
            </a:r>
            <a:r>
              <a:rPr sz="1650" spc="245" dirty="0">
                <a:solidFill>
                  <a:srgbClr val="231F20"/>
                </a:solidFill>
                <a:latin typeface="Calibri"/>
                <a:cs typeface="Calibri"/>
              </a:rPr>
              <a:t> </a:t>
            </a:r>
            <a:r>
              <a:rPr sz="1650" spc="75" dirty="0">
                <a:solidFill>
                  <a:srgbClr val="231F20"/>
                </a:solidFill>
                <a:latin typeface="Calibri"/>
                <a:cs typeface="Calibri"/>
              </a:rPr>
              <a:t>ministère</a:t>
            </a:r>
            <a:r>
              <a:rPr sz="1650" spc="245" dirty="0">
                <a:solidFill>
                  <a:srgbClr val="231F20"/>
                </a:solidFill>
                <a:latin typeface="Calibri"/>
                <a:cs typeface="Calibri"/>
              </a:rPr>
              <a:t> </a:t>
            </a:r>
            <a:r>
              <a:rPr sz="1650" dirty="0">
                <a:solidFill>
                  <a:srgbClr val="231F20"/>
                </a:solidFill>
                <a:latin typeface="Calibri"/>
                <a:cs typeface="Calibri"/>
              </a:rPr>
              <a:t>de</a:t>
            </a:r>
            <a:r>
              <a:rPr sz="1650" spc="240" dirty="0">
                <a:solidFill>
                  <a:srgbClr val="231F20"/>
                </a:solidFill>
                <a:latin typeface="Calibri"/>
                <a:cs typeface="Calibri"/>
              </a:rPr>
              <a:t> </a:t>
            </a:r>
            <a:r>
              <a:rPr sz="1650" spc="75" dirty="0">
                <a:solidFill>
                  <a:srgbClr val="231F20"/>
                </a:solidFill>
                <a:latin typeface="Calibri"/>
                <a:cs typeface="Calibri"/>
              </a:rPr>
              <a:t>l’Intérieur</a:t>
            </a:r>
            <a:r>
              <a:rPr sz="1650" spc="245" dirty="0">
                <a:solidFill>
                  <a:srgbClr val="231F20"/>
                </a:solidFill>
                <a:latin typeface="Calibri"/>
                <a:cs typeface="Calibri"/>
              </a:rPr>
              <a:t> </a:t>
            </a:r>
            <a:r>
              <a:rPr sz="1650" spc="50" dirty="0">
                <a:solidFill>
                  <a:srgbClr val="231F20"/>
                </a:solidFill>
                <a:latin typeface="Calibri"/>
                <a:cs typeface="Calibri"/>
              </a:rPr>
              <a:t>procède</a:t>
            </a:r>
            <a:r>
              <a:rPr sz="1650" spc="245" dirty="0">
                <a:solidFill>
                  <a:srgbClr val="231F20"/>
                </a:solidFill>
                <a:latin typeface="Calibri"/>
                <a:cs typeface="Calibri"/>
              </a:rPr>
              <a:t> </a:t>
            </a:r>
            <a:r>
              <a:rPr sz="1650" spc="75" dirty="0">
                <a:solidFill>
                  <a:srgbClr val="231F20"/>
                </a:solidFill>
                <a:latin typeface="Calibri"/>
                <a:cs typeface="Calibri"/>
              </a:rPr>
              <a:t>prioritairement</a:t>
            </a:r>
            <a:r>
              <a:rPr sz="1650" spc="245" dirty="0">
                <a:solidFill>
                  <a:srgbClr val="231F20"/>
                </a:solidFill>
                <a:latin typeface="Calibri"/>
                <a:cs typeface="Calibri"/>
              </a:rPr>
              <a:t> </a:t>
            </a:r>
            <a:r>
              <a:rPr sz="1650" spc="65" dirty="0">
                <a:solidFill>
                  <a:srgbClr val="231F20"/>
                </a:solidFill>
                <a:latin typeface="Calibri"/>
                <a:cs typeface="Calibri"/>
              </a:rPr>
              <a:t>au </a:t>
            </a:r>
            <a:r>
              <a:rPr sz="1650" dirty="0">
                <a:solidFill>
                  <a:srgbClr val="231F20"/>
                </a:solidFill>
                <a:latin typeface="Calibri"/>
                <a:cs typeface="Calibri"/>
              </a:rPr>
              <a:t>traitement</a:t>
            </a:r>
            <a:r>
              <a:rPr sz="1650" spc="215" dirty="0">
                <a:solidFill>
                  <a:srgbClr val="231F20"/>
                </a:solidFill>
                <a:latin typeface="Calibri"/>
                <a:cs typeface="Calibri"/>
              </a:rPr>
              <a:t> </a:t>
            </a:r>
            <a:r>
              <a:rPr sz="1650" dirty="0">
                <a:solidFill>
                  <a:srgbClr val="231F20"/>
                </a:solidFill>
                <a:latin typeface="Calibri"/>
                <a:cs typeface="Calibri"/>
              </a:rPr>
              <a:t>des</a:t>
            </a:r>
            <a:r>
              <a:rPr sz="1650" spc="229" dirty="0">
                <a:solidFill>
                  <a:srgbClr val="231F20"/>
                </a:solidFill>
                <a:latin typeface="Calibri"/>
                <a:cs typeface="Calibri"/>
              </a:rPr>
              <a:t> </a:t>
            </a:r>
            <a:r>
              <a:rPr sz="1650" spc="60" dirty="0">
                <a:solidFill>
                  <a:srgbClr val="231F20"/>
                </a:solidFill>
                <a:latin typeface="Calibri"/>
                <a:cs typeface="Calibri"/>
              </a:rPr>
              <a:t>signalements</a:t>
            </a:r>
            <a:r>
              <a:rPr sz="1650" spc="225" dirty="0">
                <a:solidFill>
                  <a:srgbClr val="231F20"/>
                </a:solidFill>
                <a:latin typeface="Calibri"/>
                <a:cs typeface="Calibri"/>
              </a:rPr>
              <a:t> </a:t>
            </a:r>
            <a:r>
              <a:rPr sz="1650" dirty="0">
                <a:solidFill>
                  <a:srgbClr val="231F20"/>
                </a:solidFill>
                <a:latin typeface="Calibri"/>
                <a:cs typeface="Calibri"/>
              </a:rPr>
              <a:t>de</a:t>
            </a:r>
            <a:r>
              <a:rPr sz="1650" spc="220" dirty="0">
                <a:solidFill>
                  <a:srgbClr val="231F20"/>
                </a:solidFill>
                <a:latin typeface="Calibri"/>
                <a:cs typeface="Calibri"/>
              </a:rPr>
              <a:t> </a:t>
            </a:r>
            <a:r>
              <a:rPr sz="1650" spc="45" dirty="0">
                <a:solidFill>
                  <a:srgbClr val="231F20"/>
                </a:solidFill>
                <a:latin typeface="Calibri"/>
                <a:cs typeface="Calibri"/>
              </a:rPr>
              <a:t>contenus</a:t>
            </a:r>
            <a:r>
              <a:rPr sz="1650" spc="215" dirty="0">
                <a:solidFill>
                  <a:srgbClr val="231F20"/>
                </a:solidFill>
                <a:latin typeface="Calibri"/>
                <a:cs typeface="Calibri"/>
              </a:rPr>
              <a:t> </a:t>
            </a:r>
            <a:r>
              <a:rPr sz="1650" spc="80" dirty="0">
                <a:solidFill>
                  <a:srgbClr val="231F20"/>
                </a:solidFill>
                <a:latin typeface="Calibri"/>
                <a:cs typeface="Calibri"/>
              </a:rPr>
              <a:t>illicites</a:t>
            </a:r>
            <a:r>
              <a:rPr sz="1650" spc="229" dirty="0">
                <a:solidFill>
                  <a:srgbClr val="231F20"/>
                </a:solidFill>
                <a:latin typeface="Calibri"/>
                <a:cs typeface="Calibri"/>
              </a:rPr>
              <a:t> </a:t>
            </a:r>
            <a:r>
              <a:rPr sz="1650" spc="60" dirty="0">
                <a:solidFill>
                  <a:srgbClr val="231F20"/>
                </a:solidFill>
                <a:latin typeface="Calibri"/>
                <a:cs typeface="Calibri"/>
              </a:rPr>
              <a:t>mis</a:t>
            </a:r>
            <a:r>
              <a:rPr sz="1650" spc="225" dirty="0">
                <a:solidFill>
                  <a:srgbClr val="231F20"/>
                </a:solidFill>
                <a:latin typeface="Calibri"/>
                <a:cs typeface="Calibri"/>
              </a:rPr>
              <a:t> </a:t>
            </a:r>
            <a:r>
              <a:rPr sz="1650" dirty="0">
                <a:solidFill>
                  <a:srgbClr val="231F20"/>
                </a:solidFill>
                <a:latin typeface="Calibri"/>
                <a:cs typeface="Calibri"/>
              </a:rPr>
              <a:t>en</a:t>
            </a:r>
            <a:r>
              <a:rPr sz="1650" spc="220" dirty="0">
                <a:solidFill>
                  <a:srgbClr val="231F20"/>
                </a:solidFill>
                <a:latin typeface="Calibri"/>
                <a:cs typeface="Calibri"/>
              </a:rPr>
              <a:t> </a:t>
            </a:r>
            <a:r>
              <a:rPr sz="1650" spc="65" dirty="0">
                <a:solidFill>
                  <a:srgbClr val="231F20"/>
                </a:solidFill>
                <a:latin typeface="Calibri"/>
                <a:cs typeface="Calibri"/>
              </a:rPr>
              <a:t>ligne.</a:t>
            </a:r>
            <a:r>
              <a:rPr sz="1650" spc="225" dirty="0">
                <a:solidFill>
                  <a:srgbClr val="231F20"/>
                </a:solidFill>
                <a:latin typeface="Calibri"/>
                <a:cs typeface="Calibri"/>
              </a:rPr>
              <a:t> </a:t>
            </a:r>
            <a:r>
              <a:rPr sz="1650" dirty="0">
                <a:solidFill>
                  <a:srgbClr val="231F20"/>
                </a:solidFill>
                <a:latin typeface="Calibri"/>
                <a:cs typeface="Calibri"/>
              </a:rPr>
              <a:t>Tout</a:t>
            </a:r>
            <a:r>
              <a:rPr sz="1650" spc="220" dirty="0">
                <a:solidFill>
                  <a:srgbClr val="231F20"/>
                </a:solidFill>
                <a:latin typeface="Calibri"/>
                <a:cs typeface="Calibri"/>
              </a:rPr>
              <a:t> </a:t>
            </a:r>
            <a:r>
              <a:rPr sz="1650" dirty="0">
                <a:solidFill>
                  <a:srgbClr val="231F20"/>
                </a:solidFill>
                <a:latin typeface="Calibri"/>
                <a:cs typeface="Calibri"/>
              </a:rPr>
              <a:t>un</a:t>
            </a:r>
            <a:r>
              <a:rPr sz="1650" spc="215" dirty="0">
                <a:solidFill>
                  <a:srgbClr val="231F20"/>
                </a:solidFill>
                <a:latin typeface="Calibri"/>
                <a:cs typeface="Calibri"/>
              </a:rPr>
              <a:t> </a:t>
            </a:r>
            <a:r>
              <a:rPr sz="1650" spc="60" dirty="0">
                <a:solidFill>
                  <a:srgbClr val="231F20"/>
                </a:solidFill>
                <a:latin typeface="Calibri"/>
                <a:cs typeface="Calibri"/>
              </a:rPr>
              <a:t>chacun</a:t>
            </a:r>
            <a:r>
              <a:rPr sz="1650" spc="220" dirty="0">
                <a:solidFill>
                  <a:srgbClr val="231F20"/>
                </a:solidFill>
                <a:latin typeface="Calibri"/>
                <a:cs typeface="Calibri"/>
              </a:rPr>
              <a:t> </a:t>
            </a:r>
            <a:r>
              <a:rPr sz="1650" spc="-20" dirty="0">
                <a:solidFill>
                  <a:srgbClr val="231F20"/>
                </a:solidFill>
                <a:latin typeface="Calibri"/>
                <a:cs typeface="Calibri"/>
              </a:rPr>
              <a:t>peut </a:t>
            </a:r>
            <a:r>
              <a:rPr sz="1650" dirty="0">
                <a:solidFill>
                  <a:srgbClr val="231F20"/>
                </a:solidFill>
                <a:latin typeface="Calibri"/>
                <a:cs typeface="Calibri"/>
              </a:rPr>
              <a:t>effectuer</a:t>
            </a:r>
            <a:r>
              <a:rPr sz="1650" spc="280" dirty="0">
                <a:solidFill>
                  <a:srgbClr val="231F20"/>
                </a:solidFill>
                <a:latin typeface="Calibri"/>
                <a:cs typeface="Calibri"/>
              </a:rPr>
              <a:t> </a:t>
            </a:r>
            <a:r>
              <a:rPr sz="1650" dirty="0">
                <a:solidFill>
                  <a:srgbClr val="231F20"/>
                </a:solidFill>
                <a:latin typeface="Calibri"/>
                <a:cs typeface="Calibri"/>
              </a:rPr>
              <a:t>un</a:t>
            </a:r>
            <a:r>
              <a:rPr sz="1650" spc="285" dirty="0">
                <a:solidFill>
                  <a:srgbClr val="231F20"/>
                </a:solidFill>
                <a:latin typeface="Calibri"/>
                <a:cs typeface="Calibri"/>
              </a:rPr>
              <a:t> </a:t>
            </a:r>
            <a:r>
              <a:rPr sz="1650" spc="55" dirty="0">
                <a:solidFill>
                  <a:srgbClr val="231F20"/>
                </a:solidFill>
                <a:latin typeface="Calibri"/>
                <a:cs typeface="Calibri"/>
              </a:rPr>
              <a:t>signalement</a:t>
            </a:r>
            <a:r>
              <a:rPr sz="1650" spc="285" dirty="0">
                <a:solidFill>
                  <a:srgbClr val="231F20"/>
                </a:solidFill>
                <a:latin typeface="Calibri"/>
                <a:cs typeface="Calibri"/>
              </a:rPr>
              <a:t> </a:t>
            </a:r>
            <a:r>
              <a:rPr sz="1650" dirty="0">
                <a:solidFill>
                  <a:srgbClr val="231F20"/>
                </a:solidFill>
                <a:latin typeface="Calibri"/>
                <a:cs typeface="Calibri"/>
              </a:rPr>
              <a:t>depuis</a:t>
            </a:r>
            <a:r>
              <a:rPr sz="1650" spc="285" dirty="0">
                <a:solidFill>
                  <a:srgbClr val="231F20"/>
                </a:solidFill>
                <a:latin typeface="Calibri"/>
                <a:cs typeface="Calibri"/>
              </a:rPr>
              <a:t> </a:t>
            </a:r>
            <a:r>
              <a:rPr sz="1650" dirty="0">
                <a:solidFill>
                  <a:srgbClr val="231F20"/>
                </a:solidFill>
                <a:latin typeface="Calibri"/>
                <a:cs typeface="Calibri"/>
              </a:rPr>
              <a:t>son</a:t>
            </a:r>
            <a:r>
              <a:rPr sz="1650" spc="285" dirty="0">
                <a:solidFill>
                  <a:srgbClr val="231F20"/>
                </a:solidFill>
                <a:latin typeface="Calibri"/>
                <a:cs typeface="Calibri"/>
              </a:rPr>
              <a:t> </a:t>
            </a:r>
            <a:r>
              <a:rPr sz="1650" spc="60" dirty="0">
                <a:solidFill>
                  <a:srgbClr val="231F20"/>
                </a:solidFill>
                <a:latin typeface="Calibri"/>
                <a:cs typeface="Calibri"/>
              </a:rPr>
              <a:t>portail</a:t>
            </a:r>
            <a:r>
              <a:rPr sz="1650" spc="285" dirty="0">
                <a:solidFill>
                  <a:srgbClr val="231F20"/>
                </a:solidFill>
                <a:latin typeface="Calibri"/>
                <a:cs typeface="Calibri"/>
              </a:rPr>
              <a:t> </a:t>
            </a:r>
            <a:r>
              <a:rPr sz="1650" dirty="0">
                <a:solidFill>
                  <a:srgbClr val="231F20"/>
                </a:solidFill>
                <a:latin typeface="Calibri"/>
                <a:cs typeface="Calibri"/>
              </a:rPr>
              <a:t>dédié</a:t>
            </a:r>
            <a:r>
              <a:rPr sz="1650" spc="285" dirty="0">
                <a:solidFill>
                  <a:srgbClr val="231F20"/>
                </a:solidFill>
                <a:latin typeface="Calibri"/>
                <a:cs typeface="Calibri"/>
              </a:rPr>
              <a:t> </a:t>
            </a:r>
            <a:r>
              <a:rPr sz="1650" dirty="0">
                <a:solidFill>
                  <a:srgbClr val="231F20"/>
                </a:solidFill>
                <a:latin typeface="Calibri"/>
                <a:cs typeface="Calibri"/>
              </a:rPr>
              <a:t>dès</a:t>
            </a:r>
            <a:r>
              <a:rPr sz="1650" spc="280" dirty="0">
                <a:solidFill>
                  <a:srgbClr val="231F20"/>
                </a:solidFill>
                <a:latin typeface="Calibri"/>
                <a:cs typeface="Calibri"/>
              </a:rPr>
              <a:t> </a:t>
            </a:r>
            <a:r>
              <a:rPr sz="1650" spc="60" dirty="0">
                <a:solidFill>
                  <a:srgbClr val="231F20"/>
                </a:solidFill>
                <a:latin typeface="Calibri"/>
                <a:cs typeface="Calibri"/>
              </a:rPr>
              <a:t>lors</a:t>
            </a:r>
            <a:r>
              <a:rPr sz="1650" spc="285" dirty="0">
                <a:solidFill>
                  <a:srgbClr val="231F20"/>
                </a:solidFill>
                <a:latin typeface="Calibri"/>
                <a:cs typeface="Calibri"/>
              </a:rPr>
              <a:t> </a:t>
            </a:r>
            <a:r>
              <a:rPr sz="1650" dirty="0">
                <a:solidFill>
                  <a:srgbClr val="231F20"/>
                </a:solidFill>
                <a:latin typeface="Calibri"/>
                <a:cs typeface="Calibri"/>
              </a:rPr>
              <a:t>que</a:t>
            </a:r>
            <a:r>
              <a:rPr sz="1650" spc="285" dirty="0">
                <a:solidFill>
                  <a:srgbClr val="231F20"/>
                </a:solidFill>
                <a:latin typeface="Calibri"/>
                <a:cs typeface="Calibri"/>
              </a:rPr>
              <a:t> </a:t>
            </a:r>
            <a:r>
              <a:rPr sz="1650" spc="55" dirty="0">
                <a:solidFill>
                  <a:srgbClr val="231F20"/>
                </a:solidFill>
                <a:latin typeface="Calibri"/>
                <a:cs typeface="Calibri"/>
              </a:rPr>
              <a:t>le</a:t>
            </a:r>
            <a:r>
              <a:rPr sz="1650" spc="285" dirty="0">
                <a:solidFill>
                  <a:srgbClr val="231F20"/>
                </a:solidFill>
                <a:latin typeface="Calibri"/>
                <a:cs typeface="Calibri"/>
              </a:rPr>
              <a:t> </a:t>
            </a:r>
            <a:r>
              <a:rPr sz="1650" dirty="0">
                <a:solidFill>
                  <a:srgbClr val="231F20"/>
                </a:solidFill>
                <a:latin typeface="Calibri"/>
                <a:cs typeface="Calibri"/>
              </a:rPr>
              <a:t>contenu</a:t>
            </a:r>
            <a:r>
              <a:rPr sz="1650" spc="285" dirty="0">
                <a:solidFill>
                  <a:srgbClr val="231F20"/>
                </a:solidFill>
                <a:latin typeface="Calibri"/>
                <a:cs typeface="Calibri"/>
              </a:rPr>
              <a:t> </a:t>
            </a:r>
            <a:r>
              <a:rPr sz="1650" spc="50" dirty="0">
                <a:solidFill>
                  <a:srgbClr val="231F20"/>
                </a:solidFill>
                <a:latin typeface="Calibri"/>
                <a:cs typeface="Calibri"/>
              </a:rPr>
              <a:t>incriminé </a:t>
            </a:r>
            <a:r>
              <a:rPr sz="1650" dirty="0">
                <a:solidFill>
                  <a:srgbClr val="231F20"/>
                </a:solidFill>
                <a:latin typeface="Calibri"/>
                <a:cs typeface="Calibri"/>
              </a:rPr>
              <a:t>est</a:t>
            </a:r>
            <a:r>
              <a:rPr sz="1650" spc="345" dirty="0">
                <a:solidFill>
                  <a:srgbClr val="231F20"/>
                </a:solidFill>
                <a:latin typeface="Calibri"/>
                <a:cs typeface="Calibri"/>
              </a:rPr>
              <a:t> </a:t>
            </a:r>
            <a:r>
              <a:rPr sz="1650" dirty="0">
                <a:solidFill>
                  <a:srgbClr val="231F20"/>
                </a:solidFill>
                <a:latin typeface="Calibri"/>
                <a:cs typeface="Calibri"/>
              </a:rPr>
              <a:t>public.</a:t>
            </a:r>
            <a:r>
              <a:rPr sz="1650" spc="345" dirty="0">
                <a:solidFill>
                  <a:srgbClr val="231F20"/>
                </a:solidFill>
                <a:latin typeface="Calibri"/>
                <a:cs typeface="Calibri"/>
              </a:rPr>
              <a:t> </a:t>
            </a:r>
            <a:r>
              <a:rPr sz="1650" dirty="0">
                <a:solidFill>
                  <a:srgbClr val="231F20"/>
                </a:solidFill>
                <a:latin typeface="Calibri"/>
                <a:cs typeface="Calibri"/>
              </a:rPr>
              <a:t>Arnaques,</a:t>
            </a:r>
            <a:r>
              <a:rPr sz="1650" spc="345" dirty="0">
                <a:solidFill>
                  <a:srgbClr val="231F20"/>
                </a:solidFill>
                <a:latin typeface="Calibri"/>
                <a:cs typeface="Calibri"/>
              </a:rPr>
              <a:t> </a:t>
            </a:r>
            <a:r>
              <a:rPr sz="1650" dirty="0">
                <a:solidFill>
                  <a:srgbClr val="231F20"/>
                </a:solidFill>
                <a:latin typeface="Calibri"/>
                <a:cs typeface="Calibri"/>
              </a:rPr>
              <a:t>discriminations,</a:t>
            </a:r>
            <a:r>
              <a:rPr sz="1650" spc="345" dirty="0">
                <a:solidFill>
                  <a:srgbClr val="231F20"/>
                </a:solidFill>
                <a:latin typeface="Calibri"/>
                <a:cs typeface="Calibri"/>
              </a:rPr>
              <a:t> </a:t>
            </a:r>
            <a:r>
              <a:rPr sz="1650" dirty="0">
                <a:solidFill>
                  <a:srgbClr val="231F20"/>
                </a:solidFill>
                <a:latin typeface="Calibri"/>
                <a:cs typeface="Calibri"/>
              </a:rPr>
              <a:t>menaces</a:t>
            </a:r>
            <a:r>
              <a:rPr sz="1650" spc="345" dirty="0">
                <a:solidFill>
                  <a:srgbClr val="231F20"/>
                </a:solidFill>
                <a:latin typeface="Calibri"/>
                <a:cs typeface="Calibri"/>
              </a:rPr>
              <a:t> </a:t>
            </a:r>
            <a:r>
              <a:rPr sz="1650" dirty="0">
                <a:solidFill>
                  <a:srgbClr val="231F20"/>
                </a:solidFill>
                <a:latin typeface="Calibri"/>
                <a:cs typeface="Calibri"/>
              </a:rPr>
              <a:t>d’atteintes</a:t>
            </a:r>
            <a:r>
              <a:rPr sz="1650" spc="350" dirty="0">
                <a:solidFill>
                  <a:srgbClr val="231F20"/>
                </a:solidFill>
                <a:latin typeface="Calibri"/>
                <a:cs typeface="Calibri"/>
              </a:rPr>
              <a:t> </a:t>
            </a:r>
            <a:r>
              <a:rPr sz="1650" dirty="0">
                <a:solidFill>
                  <a:srgbClr val="231F20"/>
                </a:solidFill>
                <a:latin typeface="Calibri"/>
                <a:cs typeface="Calibri"/>
              </a:rPr>
              <a:t>aux</a:t>
            </a:r>
            <a:r>
              <a:rPr sz="1650" spc="345" dirty="0">
                <a:solidFill>
                  <a:srgbClr val="231F20"/>
                </a:solidFill>
                <a:latin typeface="Calibri"/>
                <a:cs typeface="Calibri"/>
              </a:rPr>
              <a:t> </a:t>
            </a:r>
            <a:r>
              <a:rPr sz="1650" dirty="0">
                <a:solidFill>
                  <a:srgbClr val="231F20"/>
                </a:solidFill>
                <a:latin typeface="Calibri"/>
                <a:cs typeface="Calibri"/>
              </a:rPr>
              <a:t>personnes,</a:t>
            </a:r>
            <a:r>
              <a:rPr sz="1650" spc="340" dirty="0">
                <a:solidFill>
                  <a:srgbClr val="231F20"/>
                </a:solidFill>
                <a:latin typeface="Calibri"/>
                <a:cs typeface="Calibri"/>
              </a:rPr>
              <a:t> </a:t>
            </a:r>
            <a:r>
              <a:rPr sz="1650" spc="50" dirty="0">
                <a:solidFill>
                  <a:srgbClr val="231F20"/>
                </a:solidFill>
                <a:latin typeface="Calibri"/>
                <a:cs typeface="Calibri"/>
              </a:rPr>
              <a:t>faits</a:t>
            </a:r>
            <a:r>
              <a:rPr sz="1650" spc="345" dirty="0">
                <a:solidFill>
                  <a:srgbClr val="231F20"/>
                </a:solidFill>
                <a:latin typeface="Calibri"/>
                <a:cs typeface="Calibri"/>
              </a:rPr>
              <a:t> </a:t>
            </a:r>
            <a:r>
              <a:rPr sz="1650" spc="60" dirty="0">
                <a:solidFill>
                  <a:srgbClr val="231F20"/>
                </a:solidFill>
                <a:latin typeface="Calibri"/>
                <a:cs typeface="Calibri"/>
              </a:rPr>
              <a:t>liés</a:t>
            </a:r>
            <a:r>
              <a:rPr sz="1650" spc="345" dirty="0">
                <a:solidFill>
                  <a:srgbClr val="231F20"/>
                </a:solidFill>
                <a:latin typeface="Calibri"/>
                <a:cs typeface="Calibri"/>
              </a:rPr>
              <a:t> </a:t>
            </a:r>
            <a:r>
              <a:rPr sz="1650" spc="-25" dirty="0">
                <a:solidFill>
                  <a:srgbClr val="231F20"/>
                </a:solidFill>
                <a:latin typeface="Calibri"/>
                <a:cs typeface="Calibri"/>
              </a:rPr>
              <a:t>au </a:t>
            </a:r>
            <a:r>
              <a:rPr sz="1650" dirty="0">
                <a:solidFill>
                  <a:srgbClr val="231F20"/>
                </a:solidFill>
                <a:latin typeface="Calibri"/>
                <a:cs typeface="Calibri"/>
              </a:rPr>
              <a:t>terrorisme,</a:t>
            </a:r>
            <a:r>
              <a:rPr sz="1650" spc="350" dirty="0">
                <a:solidFill>
                  <a:srgbClr val="231F20"/>
                </a:solidFill>
                <a:latin typeface="Calibri"/>
                <a:cs typeface="Calibri"/>
              </a:rPr>
              <a:t> </a:t>
            </a:r>
            <a:r>
              <a:rPr sz="1650" dirty="0">
                <a:solidFill>
                  <a:srgbClr val="231F20"/>
                </a:solidFill>
                <a:latin typeface="Calibri"/>
                <a:cs typeface="Calibri"/>
              </a:rPr>
              <a:t>urgences</a:t>
            </a:r>
            <a:r>
              <a:rPr sz="1650" spc="350" dirty="0">
                <a:solidFill>
                  <a:srgbClr val="231F20"/>
                </a:solidFill>
                <a:latin typeface="Calibri"/>
                <a:cs typeface="Calibri"/>
              </a:rPr>
              <a:t> </a:t>
            </a:r>
            <a:r>
              <a:rPr sz="1650" dirty="0">
                <a:solidFill>
                  <a:srgbClr val="231F20"/>
                </a:solidFill>
                <a:latin typeface="Calibri"/>
                <a:cs typeface="Calibri"/>
              </a:rPr>
              <a:t>vitales,</a:t>
            </a:r>
            <a:r>
              <a:rPr sz="1650" spc="355" dirty="0">
                <a:solidFill>
                  <a:srgbClr val="231F20"/>
                </a:solidFill>
                <a:latin typeface="Calibri"/>
                <a:cs typeface="Calibri"/>
              </a:rPr>
              <a:t> </a:t>
            </a:r>
            <a:r>
              <a:rPr sz="1650" dirty="0">
                <a:solidFill>
                  <a:srgbClr val="231F20"/>
                </a:solidFill>
                <a:latin typeface="Calibri"/>
                <a:cs typeface="Calibri"/>
              </a:rPr>
              <a:t>pédopornographie,</a:t>
            </a:r>
            <a:r>
              <a:rPr sz="1650" spc="350" dirty="0">
                <a:solidFill>
                  <a:srgbClr val="231F20"/>
                </a:solidFill>
                <a:latin typeface="Calibri"/>
                <a:cs typeface="Calibri"/>
              </a:rPr>
              <a:t> </a:t>
            </a:r>
            <a:r>
              <a:rPr sz="1650" dirty="0">
                <a:solidFill>
                  <a:srgbClr val="231F20"/>
                </a:solidFill>
                <a:latin typeface="Calibri"/>
                <a:cs typeface="Calibri"/>
              </a:rPr>
              <a:t>peuvent</a:t>
            </a:r>
            <a:r>
              <a:rPr sz="1650" spc="355" dirty="0">
                <a:solidFill>
                  <a:srgbClr val="231F20"/>
                </a:solidFill>
                <a:latin typeface="Calibri"/>
                <a:cs typeface="Calibri"/>
              </a:rPr>
              <a:t> </a:t>
            </a:r>
            <a:r>
              <a:rPr sz="1650" dirty="0">
                <a:solidFill>
                  <a:srgbClr val="231F20"/>
                </a:solidFill>
                <a:latin typeface="Calibri"/>
                <a:cs typeface="Calibri"/>
              </a:rPr>
              <a:t>notamment</a:t>
            </a:r>
            <a:r>
              <a:rPr sz="1650" spc="350" dirty="0">
                <a:solidFill>
                  <a:srgbClr val="231F20"/>
                </a:solidFill>
                <a:latin typeface="Calibri"/>
                <a:cs typeface="Calibri"/>
              </a:rPr>
              <a:t> </a:t>
            </a:r>
            <a:r>
              <a:rPr sz="1650" dirty="0">
                <a:solidFill>
                  <a:srgbClr val="231F20"/>
                </a:solidFill>
                <a:latin typeface="Calibri"/>
                <a:cs typeface="Calibri"/>
              </a:rPr>
              <a:t>être</a:t>
            </a:r>
            <a:r>
              <a:rPr sz="1650" spc="355" dirty="0">
                <a:solidFill>
                  <a:srgbClr val="231F20"/>
                </a:solidFill>
                <a:latin typeface="Calibri"/>
                <a:cs typeface="Calibri"/>
              </a:rPr>
              <a:t> </a:t>
            </a:r>
            <a:r>
              <a:rPr sz="1650" dirty="0">
                <a:solidFill>
                  <a:srgbClr val="231F20"/>
                </a:solidFill>
                <a:latin typeface="Calibri"/>
                <a:cs typeface="Calibri"/>
              </a:rPr>
              <a:t>portées</a:t>
            </a:r>
            <a:r>
              <a:rPr sz="1650" spc="350" dirty="0">
                <a:solidFill>
                  <a:srgbClr val="231F20"/>
                </a:solidFill>
                <a:latin typeface="Calibri"/>
                <a:cs typeface="Calibri"/>
              </a:rPr>
              <a:t> </a:t>
            </a:r>
            <a:r>
              <a:rPr sz="1650" dirty="0">
                <a:solidFill>
                  <a:srgbClr val="231F20"/>
                </a:solidFill>
                <a:latin typeface="Calibri"/>
                <a:cs typeface="Calibri"/>
              </a:rPr>
              <a:t>à</a:t>
            </a:r>
            <a:r>
              <a:rPr sz="1650" spc="355" dirty="0">
                <a:solidFill>
                  <a:srgbClr val="231F20"/>
                </a:solidFill>
                <a:latin typeface="Calibri"/>
                <a:cs typeface="Calibri"/>
              </a:rPr>
              <a:t> </a:t>
            </a:r>
            <a:r>
              <a:rPr sz="1650" spc="50" dirty="0">
                <a:solidFill>
                  <a:srgbClr val="231F20"/>
                </a:solidFill>
                <a:latin typeface="Calibri"/>
                <a:cs typeface="Calibri"/>
              </a:rPr>
              <a:t>la </a:t>
            </a:r>
            <a:r>
              <a:rPr sz="1650" dirty="0">
                <a:solidFill>
                  <a:srgbClr val="231F20"/>
                </a:solidFill>
                <a:latin typeface="Calibri"/>
                <a:cs typeface="Calibri"/>
              </a:rPr>
              <a:t>connaissance</a:t>
            </a:r>
            <a:r>
              <a:rPr sz="1650" spc="325" dirty="0">
                <a:solidFill>
                  <a:srgbClr val="231F20"/>
                </a:solidFill>
                <a:latin typeface="Calibri"/>
                <a:cs typeface="Calibri"/>
              </a:rPr>
              <a:t> </a:t>
            </a:r>
            <a:r>
              <a:rPr sz="1650" dirty="0">
                <a:solidFill>
                  <a:srgbClr val="231F20"/>
                </a:solidFill>
                <a:latin typeface="Calibri"/>
                <a:cs typeface="Calibri"/>
              </a:rPr>
              <a:t>des</a:t>
            </a:r>
            <a:r>
              <a:rPr sz="1650" spc="325" dirty="0">
                <a:solidFill>
                  <a:srgbClr val="231F20"/>
                </a:solidFill>
                <a:latin typeface="Calibri"/>
                <a:cs typeface="Calibri"/>
              </a:rPr>
              <a:t> </a:t>
            </a:r>
            <a:r>
              <a:rPr sz="1650" dirty="0">
                <a:solidFill>
                  <a:srgbClr val="231F20"/>
                </a:solidFill>
                <a:latin typeface="Calibri"/>
                <a:cs typeface="Calibri"/>
              </a:rPr>
              <a:t>autorités</a:t>
            </a:r>
            <a:r>
              <a:rPr sz="1650" spc="325" dirty="0">
                <a:solidFill>
                  <a:srgbClr val="231F20"/>
                </a:solidFill>
                <a:latin typeface="Calibri"/>
                <a:cs typeface="Calibri"/>
              </a:rPr>
              <a:t> </a:t>
            </a:r>
            <a:r>
              <a:rPr sz="1650" dirty="0">
                <a:solidFill>
                  <a:srgbClr val="231F20"/>
                </a:solidFill>
                <a:latin typeface="Calibri"/>
                <a:cs typeface="Calibri"/>
              </a:rPr>
              <a:t>grâce</a:t>
            </a:r>
            <a:r>
              <a:rPr sz="1650" spc="325" dirty="0">
                <a:solidFill>
                  <a:srgbClr val="231F20"/>
                </a:solidFill>
                <a:latin typeface="Calibri"/>
                <a:cs typeface="Calibri"/>
              </a:rPr>
              <a:t> </a:t>
            </a:r>
            <a:r>
              <a:rPr sz="1650" dirty="0">
                <a:solidFill>
                  <a:srgbClr val="231F20"/>
                </a:solidFill>
                <a:latin typeface="Calibri"/>
                <a:cs typeface="Calibri"/>
              </a:rPr>
              <a:t>à</a:t>
            </a:r>
            <a:r>
              <a:rPr sz="1650" spc="325" dirty="0">
                <a:solidFill>
                  <a:srgbClr val="231F20"/>
                </a:solidFill>
                <a:latin typeface="Calibri"/>
                <a:cs typeface="Calibri"/>
              </a:rPr>
              <a:t> </a:t>
            </a:r>
            <a:r>
              <a:rPr sz="1650" dirty="0">
                <a:solidFill>
                  <a:srgbClr val="231F20"/>
                </a:solidFill>
                <a:latin typeface="Calibri"/>
                <a:cs typeface="Calibri"/>
              </a:rPr>
              <a:t>ce</a:t>
            </a:r>
            <a:r>
              <a:rPr sz="1650" spc="330" dirty="0">
                <a:solidFill>
                  <a:srgbClr val="231F20"/>
                </a:solidFill>
                <a:latin typeface="Calibri"/>
                <a:cs typeface="Calibri"/>
              </a:rPr>
              <a:t> </a:t>
            </a:r>
            <a:r>
              <a:rPr sz="1650" dirty="0">
                <a:solidFill>
                  <a:srgbClr val="231F20"/>
                </a:solidFill>
                <a:latin typeface="Calibri"/>
                <a:cs typeface="Calibri"/>
              </a:rPr>
              <a:t>dispositif.</a:t>
            </a:r>
            <a:r>
              <a:rPr sz="1650" spc="315" dirty="0">
                <a:solidFill>
                  <a:srgbClr val="231F20"/>
                </a:solidFill>
                <a:latin typeface="Calibri"/>
                <a:cs typeface="Calibri"/>
              </a:rPr>
              <a:t> </a:t>
            </a:r>
            <a:r>
              <a:rPr sz="1650" dirty="0">
                <a:solidFill>
                  <a:srgbClr val="231F20"/>
                </a:solidFill>
                <a:latin typeface="Calibri"/>
                <a:cs typeface="Calibri"/>
              </a:rPr>
              <a:t>Pharos</a:t>
            </a:r>
            <a:r>
              <a:rPr sz="1650" spc="320" dirty="0">
                <a:solidFill>
                  <a:srgbClr val="231F20"/>
                </a:solidFill>
                <a:latin typeface="Calibri"/>
                <a:cs typeface="Calibri"/>
              </a:rPr>
              <a:t> </a:t>
            </a:r>
            <a:r>
              <a:rPr sz="1650" dirty="0">
                <a:solidFill>
                  <a:srgbClr val="231F20"/>
                </a:solidFill>
                <a:latin typeface="Calibri"/>
                <a:cs typeface="Calibri"/>
              </a:rPr>
              <a:t>initie</a:t>
            </a:r>
            <a:r>
              <a:rPr sz="1650" spc="325" dirty="0">
                <a:solidFill>
                  <a:srgbClr val="231F20"/>
                </a:solidFill>
                <a:latin typeface="Calibri"/>
                <a:cs typeface="Calibri"/>
              </a:rPr>
              <a:t> </a:t>
            </a:r>
            <a:r>
              <a:rPr sz="1650" dirty="0">
                <a:solidFill>
                  <a:srgbClr val="231F20"/>
                </a:solidFill>
                <a:latin typeface="Calibri"/>
                <a:cs typeface="Calibri"/>
              </a:rPr>
              <a:t>des</a:t>
            </a:r>
            <a:r>
              <a:rPr sz="1650" spc="325" dirty="0">
                <a:solidFill>
                  <a:srgbClr val="231F20"/>
                </a:solidFill>
                <a:latin typeface="Calibri"/>
                <a:cs typeface="Calibri"/>
              </a:rPr>
              <a:t> </a:t>
            </a:r>
            <a:r>
              <a:rPr sz="1650" dirty="0">
                <a:solidFill>
                  <a:srgbClr val="231F20"/>
                </a:solidFill>
                <a:latin typeface="Calibri"/>
                <a:cs typeface="Calibri"/>
              </a:rPr>
              <a:t>enquêtes</a:t>
            </a:r>
            <a:r>
              <a:rPr sz="1650" spc="330" dirty="0">
                <a:solidFill>
                  <a:srgbClr val="231F20"/>
                </a:solidFill>
                <a:latin typeface="Calibri"/>
                <a:cs typeface="Calibri"/>
              </a:rPr>
              <a:t> </a:t>
            </a:r>
            <a:r>
              <a:rPr sz="1650" spc="35" dirty="0">
                <a:solidFill>
                  <a:srgbClr val="231F20"/>
                </a:solidFill>
                <a:latin typeface="Calibri"/>
                <a:cs typeface="Calibri"/>
              </a:rPr>
              <a:t>judiciaires </a:t>
            </a:r>
            <a:r>
              <a:rPr sz="1650" dirty="0">
                <a:solidFill>
                  <a:srgbClr val="231F20"/>
                </a:solidFill>
                <a:latin typeface="Calibri"/>
                <a:cs typeface="Calibri"/>
              </a:rPr>
              <a:t>chaque</a:t>
            </a:r>
            <a:r>
              <a:rPr sz="1650" spc="95" dirty="0">
                <a:solidFill>
                  <a:srgbClr val="231F20"/>
                </a:solidFill>
                <a:latin typeface="Calibri"/>
                <a:cs typeface="Calibri"/>
              </a:rPr>
              <a:t> </a:t>
            </a:r>
            <a:r>
              <a:rPr sz="1650" dirty="0">
                <a:solidFill>
                  <a:srgbClr val="231F20"/>
                </a:solidFill>
                <a:latin typeface="Calibri"/>
                <a:cs typeface="Calibri"/>
              </a:rPr>
              <a:t>fois</a:t>
            </a:r>
            <a:r>
              <a:rPr sz="1650" spc="95" dirty="0">
                <a:solidFill>
                  <a:srgbClr val="231F20"/>
                </a:solidFill>
                <a:latin typeface="Calibri"/>
                <a:cs typeface="Calibri"/>
              </a:rPr>
              <a:t> </a:t>
            </a:r>
            <a:r>
              <a:rPr sz="1650" dirty="0">
                <a:solidFill>
                  <a:srgbClr val="231F20"/>
                </a:solidFill>
                <a:latin typeface="Calibri"/>
                <a:cs typeface="Calibri"/>
              </a:rPr>
              <a:t>que</a:t>
            </a:r>
            <a:r>
              <a:rPr sz="1650" spc="100" dirty="0">
                <a:solidFill>
                  <a:srgbClr val="231F20"/>
                </a:solidFill>
                <a:latin typeface="Calibri"/>
                <a:cs typeface="Calibri"/>
              </a:rPr>
              <a:t> </a:t>
            </a:r>
            <a:r>
              <a:rPr sz="1650" spc="-10" dirty="0">
                <a:solidFill>
                  <a:srgbClr val="231F20"/>
                </a:solidFill>
                <a:latin typeface="Calibri"/>
                <a:cs typeface="Calibri"/>
              </a:rPr>
              <a:t>nécessaire.</a:t>
            </a:r>
            <a:endParaRPr sz="1650" dirty="0">
              <a:latin typeface="Calibri"/>
              <a:cs typeface="Calibri"/>
            </a:endParaRPr>
          </a:p>
        </p:txBody>
      </p:sp>
      <p:sp>
        <p:nvSpPr>
          <p:cNvPr id="4" name="object 4"/>
          <p:cNvSpPr txBox="1">
            <a:spLocks noGrp="1"/>
          </p:cNvSpPr>
          <p:nvPr>
            <p:ph sz="half" idx="3"/>
          </p:nvPr>
        </p:nvSpPr>
        <p:spPr>
          <a:prstGeom prst="rect">
            <a:avLst/>
          </a:prstGeom>
        </p:spPr>
        <p:txBody>
          <a:bodyPr vert="horz" wrap="square" lIns="0" tIns="1905" rIns="0" bIns="0" rtlCol="0">
            <a:spAutoFit/>
          </a:bodyPr>
          <a:lstStyle/>
          <a:p>
            <a:pPr marL="12700" marR="12700" algn="just">
              <a:lnSpc>
                <a:spcPct val="104099"/>
              </a:lnSpc>
              <a:spcBef>
                <a:spcPts val="15"/>
              </a:spcBef>
            </a:pPr>
            <a:r>
              <a:rPr b="1" u="sng" spc="85" dirty="0">
                <a:solidFill>
                  <a:srgbClr val="167C82"/>
                </a:solidFill>
                <a:uFill>
                  <a:solidFill>
                    <a:srgbClr val="167C82"/>
                  </a:solidFill>
                </a:uFill>
              </a:rPr>
              <a:t>Signal</a:t>
            </a:r>
            <a:r>
              <a:rPr b="1" u="sng" spc="140" dirty="0">
                <a:solidFill>
                  <a:srgbClr val="167C82"/>
                </a:solidFill>
                <a:uFill>
                  <a:solidFill>
                    <a:srgbClr val="167C82"/>
                  </a:solidFill>
                </a:uFill>
              </a:rPr>
              <a:t> </a:t>
            </a:r>
            <a:r>
              <a:rPr b="1" u="sng" spc="50" dirty="0">
                <a:solidFill>
                  <a:srgbClr val="167C82"/>
                </a:solidFill>
                <a:uFill>
                  <a:solidFill>
                    <a:srgbClr val="167C82"/>
                  </a:solidFill>
                </a:uFill>
              </a:rPr>
              <a:t>Spam</a:t>
            </a:r>
            <a:r>
              <a:rPr b="1" spc="160" dirty="0">
                <a:solidFill>
                  <a:srgbClr val="167C82"/>
                </a:solidFill>
              </a:rPr>
              <a:t> </a:t>
            </a:r>
            <a:r>
              <a:rPr dirty="0"/>
              <a:t>:</a:t>
            </a:r>
            <a:r>
              <a:rPr spc="140" dirty="0"/>
              <a:t> </a:t>
            </a:r>
            <a:r>
              <a:rPr dirty="0"/>
              <a:t>Partenariat</a:t>
            </a:r>
            <a:r>
              <a:rPr spc="145" dirty="0"/>
              <a:t> </a:t>
            </a:r>
            <a:r>
              <a:rPr dirty="0"/>
              <a:t>public/privé,</a:t>
            </a:r>
            <a:r>
              <a:rPr spc="140" dirty="0"/>
              <a:t> </a:t>
            </a:r>
            <a:r>
              <a:rPr u="sng" spc="85" dirty="0">
                <a:solidFill>
                  <a:srgbClr val="38A5B2"/>
                </a:solidFill>
                <a:uFill>
                  <a:solidFill>
                    <a:srgbClr val="38A5B2"/>
                  </a:solidFill>
                </a:uFill>
                <a:hlinkClick r:id="rId8"/>
              </a:rPr>
              <a:t>Signal</a:t>
            </a:r>
            <a:r>
              <a:rPr u="sng" spc="140" dirty="0">
                <a:solidFill>
                  <a:srgbClr val="38A5B2"/>
                </a:solidFill>
                <a:uFill>
                  <a:solidFill>
                    <a:srgbClr val="38A5B2"/>
                  </a:solidFill>
                </a:uFill>
                <a:hlinkClick r:id="rId8"/>
              </a:rPr>
              <a:t> </a:t>
            </a:r>
            <a:r>
              <a:rPr u="sng" spc="50" dirty="0">
                <a:solidFill>
                  <a:srgbClr val="38A5B2"/>
                </a:solidFill>
                <a:uFill>
                  <a:solidFill>
                    <a:srgbClr val="38A5B2"/>
                  </a:solidFill>
                </a:uFill>
                <a:hlinkClick r:id="rId8"/>
              </a:rPr>
              <a:t>Spam</a:t>
            </a:r>
            <a:r>
              <a:rPr spc="165" dirty="0">
                <a:solidFill>
                  <a:srgbClr val="38A5B2"/>
                </a:solidFill>
                <a:hlinkClick r:id="rId8"/>
              </a:rPr>
              <a:t> </a:t>
            </a:r>
            <a:r>
              <a:rPr dirty="0"/>
              <a:t>permet</a:t>
            </a:r>
            <a:r>
              <a:rPr spc="140" dirty="0"/>
              <a:t> </a:t>
            </a:r>
            <a:r>
              <a:rPr dirty="0"/>
              <a:t>aux</a:t>
            </a:r>
            <a:r>
              <a:rPr spc="140" dirty="0"/>
              <a:t> </a:t>
            </a:r>
            <a:r>
              <a:rPr dirty="0"/>
              <a:t>internautes</a:t>
            </a:r>
            <a:r>
              <a:rPr spc="140" dirty="0"/>
              <a:t> </a:t>
            </a:r>
            <a:r>
              <a:rPr dirty="0"/>
              <a:t>de</a:t>
            </a:r>
            <a:r>
              <a:rPr spc="145" dirty="0"/>
              <a:t> </a:t>
            </a:r>
            <a:r>
              <a:rPr spc="45" dirty="0"/>
              <a:t>signaler </a:t>
            </a:r>
            <a:r>
              <a:rPr dirty="0"/>
              <a:t>tout</a:t>
            </a:r>
            <a:r>
              <a:rPr spc="320" dirty="0"/>
              <a:t> </a:t>
            </a:r>
            <a:r>
              <a:rPr dirty="0"/>
              <a:t>ce</a:t>
            </a:r>
            <a:r>
              <a:rPr spc="325" dirty="0"/>
              <a:t> </a:t>
            </a:r>
            <a:r>
              <a:rPr dirty="0"/>
              <a:t>qu’ils</a:t>
            </a:r>
            <a:r>
              <a:rPr spc="320" dirty="0"/>
              <a:t> </a:t>
            </a:r>
            <a:r>
              <a:rPr dirty="0"/>
              <a:t>considèrent</a:t>
            </a:r>
            <a:r>
              <a:rPr spc="325" dirty="0"/>
              <a:t> </a:t>
            </a:r>
            <a:r>
              <a:rPr dirty="0"/>
              <a:t>comme</a:t>
            </a:r>
            <a:r>
              <a:rPr spc="320" dirty="0"/>
              <a:t> </a:t>
            </a:r>
            <a:r>
              <a:rPr dirty="0"/>
              <a:t>étant</a:t>
            </a:r>
            <a:r>
              <a:rPr spc="325" dirty="0"/>
              <a:t> </a:t>
            </a:r>
            <a:r>
              <a:rPr dirty="0"/>
              <a:t>du</a:t>
            </a:r>
            <a:r>
              <a:rPr spc="320" dirty="0"/>
              <a:t> </a:t>
            </a:r>
            <a:r>
              <a:rPr dirty="0"/>
              <a:t>spam</a:t>
            </a:r>
            <a:r>
              <a:rPr spc="325" dirty="0"/>
              <a:t> </a:t>
            </a:r>
            <a:r>
              <a:rPr dirty="0"/>
              <a:t>dans</a:t>
            </a:r>
            <a:r>
              <a:rPr spc="320" dirty="0"/>
              <a:t> </a:t>
            </a:r>
            <a:r>
              <a:rPr dirty="0"/>
              <a:t>leur</a:t>
            </a:r>
            <a:r>
              <a:rPr spc="325" dirty="0"/>
              <a:t> </a:t>
            </a:r>
            <a:r>
              <a:rPr dirty="0"/>
              <a:t>messagerie.</a:t>
            </a:r>
            <a:r>
              <a:rPr spc="320" dirty="0"/>
              <a:t> </a:t>
            </a:r>
            <a:r>
              <a:rPr spc="95" dirty="0"/>
              <a:t>La</a:t>
            </a:r>
            <a:r>
              <a:rPr spc="325" dirty="0"/>
              <a:t> </a:t>
            </a:r>
            <a:r>
              <a:rPr dirty="0"/>
              <a:t>structure</a:t>
            </a:r>
            <a:r>
              <a:rPr spc="320" dirty="0"/>
              <a:t> </a:t>
            </a:r>
            <a:r>
              <a:rPr spc="-50" dirty="0"/>
              <a:t>a </a:t>
            </a:r>
            <a:r>
              <a:rPr dirty="0"/>
              <a:t>pour</a:t>
            </a:r>
            <a:r>
              <a:rPr spc="85" dirty="0"/>
              <a:t> </a:t>
            </a:r>
            <a:r>
              <a:rPr dirty="0"/>
              <a:t>vocation</a:t>
            </a:r>
            <a:r>
              <a:rPr spc="85" dirty="0"/>
              <a:t> </a:t>
            </a:r>
            <a:r>
              <a:rPr dirty="0"/>
              <a:t>d’améliorer</a:t>
            </a:r>
            <a:r>
              <a:rPr spc="90" dirty="0"/>
              <a:t> </a:t>
            </a:r>
            <a:r>
              <a:rPr spc="70" dirty="0"/>
              <a:t>la</a:t>
            </a:r>
            <a:r>
              <a:rPr spc="85" dirty="0"/>
              <a:t> </a:t>
            </a:r>
            <a:r>
              <a:rPr dirty="0"/>
              <a:t>lutte</a:t>
            </a:r>
            <a:r>
              <a:rPr spc="85" dirty="0"/>
              <a:t> </a:t>
            </a:r>
            <a:r>
              <a:rPr dirty="0"/>
              <a:t>contre</a:t>
            </a:r>
            <a:r>
              <a:rPr spc="90" dirty="0"/>
              <a:t> </a:t>
            </a:r>
            <a:r>
              <a:rPr dirty="0"/>
              <a:t>le</a:t>
            </a:r>
            <a:r>
              <a:rPr spc="85" dirty="0"/>
              <a:t> </a:t>
            </a:r>
            <a:r>
              <a:rPr dirty="0"/>
              <a:t>spam</a:t>
            </a:r>
            <a:r>
              <a:rPr spc="85" dirty="0"/>
              <a:t> </a:t>
            </a:r>
            <a:r>
              <a:rPr dirty="0"/>
              <a:t>en</a:t>
            </a:r>
            <a:r>
              <a:rPr spc="90" dirty="0"/>
              <a:t> </a:t>
            </a:r>
            <a:r>
              <a:rPr spc="-10" dirty="0"/>
              <a:t>France.</a:t>
            </a:r>
          </a:p>
          <a:p>
            <a:pPr>
              <a:lnSpc>
                <a:spcPct val="100000"/>
              </a:lnSpc>
              <a:spcBef>
                <a:spcPts val="45"/>
              </a:spcBef>
            </a:pPr>
            <a:endParaRPr spc="-10" dirty="0"/>
          </a:p>
          <a:p>
            <a:pPr marL="12700" marR="7620" algn="just">
              <a:lnSpc>
                <a:spcPct val="104099"/>
              </a:lnSpc>
              <a:spcBef>
                <a:spcPts val="5"/>
              </a:spcBef>
            </a:pPr>
            <a:r>
              <a:rPr b="1" u="sng" spc="185" dirty="0">
                <a:solidFill>
                  <a:srgbClr val="167C82"/>
                </a:solidFill>
                <a:uFill>
                  <a:solidFill>
                    <a:srgbClr val="167C82"/>
                  </a:solidFill>
                </a:uFill>
              </a:rPr>
              <a:t>E-</a:t>
            </a:r>
            <a:r>
              <a:rPr b="1" u="sng" spc="90" dirty="0">
                <a:solidFill>
                  <a:srgbClr val="167C82"/>
                </a:solidFill>
                <a:uFill>
                  <a:solidFill>
                    <a:srgbClr val="167C82"/>
                  </a:solidFill>
                </a:uFill>
              </a:rPr>
              <a:t>enfance</a:t>
            </a:r>
            <a:r>
              <a:rPr spc="280" dirty="0">
                <a:solidFill>
                  <a:srgbClr val="167C82"/>
                </a:solidFill>
              </a:rPr>
              <a:t> </a:t>
            </a:r>
            <a:r>
              <a:rPr dirty="0"/>
              <a:t>:</a:t>
            </a:r>
            <a:r>
              <a:rPr spc="285" dirty="0"/>
              <a:t> </a:t>
            </a:r>
            <a:r>
              <a:rPr spc="105" dirty="0"/>
              <a:t>L’</a:t>
            </a:r>
            <a:r>
              <a:rPr u="sng" spc="105" dirty="0">
                <a:solidFill>
                  <a:srgbClr val="38A5B2"/>
                </a:solidFill>
                <a:uFill>
                  <a:solidFill>
                    <a:srgbClr val="38A5B2"/>
                  </a:solidFill>
                </a:uFill>
                <a:hlinkClick r:id="rId9"/>
              </a:rPr>
              <a:t>association</a:t>
            </a:r>
            <a:r>
              <a:rPr u="sng" spc="280" dirty="0">
                <a:solidFill>
                  <a:srgbClr val="38A5B2"/>
                </a:solidFill>
                <a:uFill>
                  <a:solidFill>
                    <a:srgbClr val="38A5B2"/>
                  </a:solidFill>
                </a:uFill>
                <a:hlinkClick r:id="rId9"/>
              </a:rPr>
              <a:t> </a:t>
            </a:r>
            <a:r>
              <a:rPr u="sng" spc="120" dirty="0">
                <a:solidFill>
                  <a:srgbClr val="38A5B2"/>
                </a:solidFill>
                <a:uFill>
                  <a:solidFill>
                    <a:srgbClr val="38A5B2"/>
                  </a:solidFill>
                </a:uFill>
                <a:hlinkClick r:id="rId9"/>
              </a:rPr>
              <a:t>e-</a:t>
            </a:r>
            <a:r>
              <a:rPr u="sng" spc="114" dirty="0">
                <a:solidFill>
                  <a:srgbClr val="38A5B2"/>
                </a:solidFill>
                <a:uFill>
                  <a:solidFill>
                    <a:srgbClr val="38A5B2"/>
                  </a:solidFill>
                </a:uFill>
                <a:hlinkClick r:id="rId9"/>
              </a:rPr>
              <a:t>Enfance</a:t>
            </a:r>
            <a:r>
              <a:rPr spc="285" dirty="0">
                <a:solidFill>
                  <a:srgbClr val="38A5B2"/>
                </a:solidFill>
              </a:rPr>
              <a:t> </a:t>
            </a:r>
            <a:r>
              <a:rPr spc="65" dirty="0"/>
              <a:t>propose</a:t>
            </a:r>
            <a:r>
              <a:rPr spc="285" dirty="0"/>
              <a:t> </a:t>
            </a:r>
            <a:r>
              <a:rPr spc="85" dirty="0"/>
              <a:t>aux</a:t>
            </a:r>
            <a:r>
              <a:rPr spc="280" dirty="0"/>
              <a:t> </a:t>
            </a:r>
            <a:r>
              <a:rPr spc="90" dirty="0"/>
              <a:t>jeunes,</a:t>
            </a:r>
            <a:r>
              <a:rPr spc="285" dirty="0"/>
              <a:t> </a:t>
            </a:r>
            <a:r>
              <a:rPr dirty="0"/>
              <a:t>à</a:t>
            </a:r>
            <a:r>
              <a:rPr spc="285" dirty="0"/>
              <a:t> </a:t>
            </a:r>
            <a:r>
              <a:rPr spc="100" dirty="0"/>
              <a:t>leurs</a:t>
            </a:r>
            <a:r>
              <a:rPr spc="280" dirty="0"/>
              <a:t> </a:t>
            </a:r>
            <a:r>
              <a:rPr spc="85" dirty="0"/>
              <a:t>parents</a:t>
            </a:r>
            <a:r>
              <a:rPr spc="285" dirty="0"/>
              <a:t> </a:t>
            </a:r>
            <a:r>
              <a:rPr dirty="0"/>
              <a:t>et</a:t>
            </a:r>
            <a:r>
              <a:rPr spc="285" dirty="0"/>
              <a:t> </a:t>
            </a:r>
            <a:r>
              <a:rPr spc="60" dirty="0"/>
              <a:t>aux </a:t>
            </a:r>
            <a:r>
              <a:rPr spc="55" dirty="0"/>
              <a:t>professionnels</a:t>
            </a:r>
            <a:r>
              <a:rPr spc="195" dirty="0"/>
              <a:t> </a:t>
            </a:r>
            <a:r>
              <a:rPr dirty="0"/>
              <a:t>des</a:t>
            </a:r>
            <a:r>
              <a:rPr spc="204" dirty="0"/>
              <a:t> </a:t>
            </a:r>
            <a:r>
              <a:rPr spc="50" dirty="0"/>
              <a:t>interventions</a:t>
            </a:r>
            <a:r>
              <a:rPr spc="204" dirty="0"/>
              <a:t> </a:t>
            </a:r>
            <a:r>
              <a:rPr dirty="0"/>
              <a:t>en</a:t>
            </a:r>
            <a:r>
              <a:rPr spc="195" dirty="0"/>
              <a:t> </a:t>
            </a:r>
            <a:r>
              <a:rPr spc="60" dirty="0"/>
              <a:t>milieu</a:t>
            </a:r>
            <a:r>
              <a:rPr spc="204" dirty="0"/>
              <a:t> </a:t>
            </a:r>
            <a:r>
              <a:rPr spc="60" dirty="0"/>
              <a:t>scolaire</a:t>
            </a:r>
            <a:r>
              <a:rPr spc="200" dirty="0"/>
              <a:t> </a:t>
            </a:r>
            <a:r>
              <a:rPr dirty="0"/>
              <a:t>et</a:t>
            </a:r>
            <a:r>
              <a:rPr spc="200" dirty="0"/>
              <a:t> </a:t>
            </a:r>
            <a:r>
              <a:rPr dirty="0"/>
              <a:t>des</a:t>
            </a:r>
            <a:r>
              <a:rPr spc="200" dirty="0"/>
              <a:t> </a:t>
            </a:r>
            <a:r>
              <a:rPr spc="45" dirty="0"/>
              <a:t>formations</a:t>
            </a:r>
            <a:r>
              <a:rPr spc="204" dirty="0"/>
              <a:t> </a:t>
            </a:r>
            <a:r>
              <a:rPr spc="60" dirty="0"/>
              <a:t>sur</a:t>
            </a:r>
            <a:r>
              <a:rPr spc="200" dirty="0"/>
              <a:t> </a:t>
            </a:r>
            <a:r>
              <a:rPr spc="65" dirty="0"/>
              <a:t>les</a:t>
            </a:r>
            <a:r>
              <a:rPr spc="204" dirty="0"/>
              <a:t> </a:t>
            </a:r>
            <a:r>
              <a:rPr spc="60" dirty="0"/>
              <a:t>usages </a:t>
            </a:r>
            <a:r>
              <a:rPr spc="90" dirty="0"/>
              <a:t>responsables</a:t>
            </a:r>
            <a:r>
              <a:rPr spc="270" dirty="0"/>
              <a:t> </a:t>
            </a:r>
            <a:r>
              <a:rPr spc="75" dirty="0"/>
              <a:t>d’internet</a:t>
            </a:r>
            <a:r>
              <a:rPr spc="270" dirty="0"/>
              <a:t> </a:t>
            </a:r>
            <a:r>
              <a:rPr dirty="0"/>
              <a:t>et</a:t>
            </a:r>
            <a:r>
              <a:rPr spc="275" dirty="0"/>
              <a:t> </a:t>
            </a:r>
            <a:r>
              <a:rPr spc="95" dirty="0"/>
              <a:t>les</a:t>
            </a:r>
            <a:r>
              <a:rPr spc="270" dirty="0"/>
              <a:t> </a:t>
            </a:r>
            <a:r>
              <a:rPr spc="100" dirty="0"/>
              <a:t>risques</a:t>
            </a:r>
            <a:r>
              <a:rPr spc="275" dirty="0"/>
              <a:t> </a:t>
            </a:r>
            <a:r>
              <a:rPr spc="80" dirty="0"/>
              <a:t>éventuels</a:t>
            </a:r>
            <a:r>
              <a:rPr spc="270" dirty="0"/>
              <a:t> </a:t>
            </a:r>
            <a:r>
              <a:rPr spc="55" dirty="0"/>
              <a:t>comme</a:t>
            </a:r>
            <a:r>
              <a:rPr spc="270" dirty="0"/>
              <a:t> </a:t>
            </a:r>
            <a:r>
              <a:rPr spc="75" dirty="0"/>
              <a:t>le</a:t>
            </a:r>
            <a:r>
              <a:rPr spc="270" dirty="0"/>
              <a:t> </a:t>
            </a:r>
            <a:r>
              <a:rPr spc="85" dirty="0"/>
              <a:t>cyberharcèlement,</a:t>
            </a:r>
            <a:r>
              <a:rPr spc="270" dirty="0"/>
              <a:t> </a:t>
            </a:r>
            <a:r>
              <a:rPr spc="50" dirty="0"/>
              <a:t>le </a:t>
            </a:r>
            <a:r>
              <a:rPr dirty="0"/>
              <a:t>cybersexisme</a:t>
            </a:r>
            <a:r>
              <a:rPr spc="110" dirty="0"/>
              <a:t> </a:t>
            </a:r>
            <a:r>
              <a:rPr dirty="0"/>
              <a:t>et</a:t>
            </a:r>
            <a:r>
              <a:rPr spc="110" dirty="0"/>
              <a:t> </a:t>
            </a:r>
            <a:r>
              <a:rPr spc="50" dirty="0"/>
              <a:t>les</a:t>
            </a:r>
            <a:r>
              <a:rPr spc="110" dirty="0"/>
              <a:t> </a:t>
            </a:r>
            <a:r>
              <a:rPr dirty="0"/>
              <a:t>autres</a:t>
            </a:r>
            <a:r>
              <a:rPr spc="110" dirty="0"/>
              <a:t> </a:t>
            </a:r>
            <a:r>
              <a:rPr dirty="0"/>
              <a:t>formes</a:t>
            </a:r>
            <a:r>
              <a:rPr spc="110" dirty="0"/>
              <a:t> </a:t>
            </a:r>
            <a:r>
              <a:rPr dirty="0"/>
              <a:t>de</a:t>
            </a:r>
            <a:r>
              <a:rPr spc="114" dirty="0"/>
              <a:t> </a:t>
            </a:r>
            <a:r>
              <a:rPr dirty="0"/>
              <a:t>cyberviolence.</a:t>
            </a:r>
            <a:r>
              <a:rPr spc="110" dirty="0"/>
              <a:t> </a:t>
            </a:r>
            <a:r>
              <a:rPr spc="75" dirty="0"/>
              <a:t>Elle</a:t>
            </a:r>
            <a:r>
              <a:rPr spc="110" dirty="0"/>
              <a:t> </a:t>
            </a:r>
            <a:r>
              <a:rPr dirty="0"/>
              <a:t>opère</a:t>
            </a:r>
            <a:r>
              <a:rPr spc="110" dirty="0"/>
              <a:t> </a:t>
            </a:r>
            <a:r>
              <a:rPr dirty="0"/>
              <a:t>le</a:t>
            </a:r>
            <a:r>
              <a:rPr spc="110" dirty="0"/>
              <a:t> </a:t>
            </a:r>
            <a:r>
              <a:rPr dirty="0"/>
              <a:t>3018,</a:t>
            </a:r>
            <a:r>
              <a:rPr spc="110" dirty="0"/>
              <a:t> </a:t>
            </a:r>
            <a:r>
              <a:rPr dirty="0"/>
              <a:t>numéro</a:t>
            </a:r>
            <a:r>
              <a:rPr spc="114" dirty="0"/>
              <a:t> </a:t>
            </a:r>
            <a:r>
              <a:rPr spc="-10" dirty="0"/>
              <a:t>national </a:t>
            </a:r>
            <a:r>
              <a:rPr dirty="0"/>
              <a:t>pour</a:t>
            </a:r>
            <a:r>
              <a:rPr spc="125" dirty="0"/>
              <a:t> </a:t>
            </a:r>
            <a:r>
              <a:rPr spc="50" dirty="0"/>
              <a:t>les</a:t>
            </a:r>
            <a:r>
              <a:rPr spc="125" dirty="0"/>
              <a:t> </a:t>
            </a:r>
            <a:r>
              <a:rPr dirty="0"/>
              <a:t>victimes</a:t>
            </a:r>
            <a:r>
              <a:rPr spc="125" dirty="0"/>
              <a:t> </a:t>
            </a:r>
            <a:r>
              <a:rPr dirty="0"/>
              <a:t>de</a:t>
            </a:r>
            <a:r>
              <a:rPr spc="125" dirty="0"/>
              <a:t> </a:t>
            </a:r>
            <a:r>
              <a:rPr dirty="0"/>
              <a:t>violences</a:t>
            </a:r>
            <a:r>
              <a:rPr spc="125" dirty="0"/>
              <a:t> </a:t>
            </a:r>
            <a:r>
              <a:rPr dirty="0"/>
              <a:t>numériques</a:t>
            </a:r>
            <a:r>
              <a:rPr spc="125" dirty="0"/>
              <a:t> </a:t>
            </a:r>
            <a:r>
              <a:rPr spc="50" dirty="0"/>
              <a:t>(6</a:t>
            </a:r>
            <a:r>
              <a:rPr spc="125" dirty="0"/>
              <a:t> </a:t>
            </a:r>
            <a:r>
              <a:rPr dirty="0"/>
              <a:t>jours</a:t>
            </a:r>
            <a:r>
              <a:rPr spc="125" dirty="0"/>
              <a:t> </a:t>
            </a:r>
            <a:r>
              <a:rPr dirty="0"/>
              <a:t>sur</a:t>
            </a:r>
            <a:r>
              <a:rPr spc="125" dirty="0"/>
              <a:t> </a:t>
            </a:r>
            <a:r>
              <a:rPr spc="-25" dirty="0"/>
              <a:t>7).</a:t>
            </a:r>
          </a:p>
          <a:p>
            <a:pPr>
              <a:lnSpc>
                <a:spcPct val="100000"/>
              </a:lnSpc>
              <a:spcBef>
                <a:spcPts val="45"/>
              </a:spcBef>
            </a:pPr>
            <a:endParaRPr spc="-25" dirty="0"/>
          </a:p>
          <a:p>
            <a:pPr marL="12700" marR="12700" algn="just">
              <a:lnSpc>
                <a:spcPct val="104099"/>
              </a:lnSpc>
            </a:pPr>
            <a:r>
              <a:rPr b="1" u="sng" spc="110" dirty="0">
                <a:solidFill>
                  <a:srgbClr val="167C82"/>
                </a:solidFill>
                <a:uFill>
                  <a:solidFill>
                    <a:srgbClr val="167C82"/>
                  </a:solidFill>
                </a:uFill>
              </a:rPr>
              <a:t>Info</a:t>
            </a:r>
            <a:r>
              <a:rPr b="1" u="sng" spc="295" dirty="0">
                <a:solidFill>
                  <a:srgbClr val="167C82"/>
                </a:solidFill>
                <a:uFill>
                  <a:solidFill>
                    <a:srgbClr val="167C82"/>
                  </a:solidFill>
                </a:uFill>
              </a:rPr>
              <a:t> </a:t>
            </a:r>
            <a:r>
              <a:rPr b="1" u="sng" spc="130" dirty="0">
                <a:solidFill>
                  <a:srgbClr val="167C82"/>
                </a:solidFill>
                <a:uFill>
                  <a:solidFill>
                    <a:srgbClr val="167C82"/>
                  </a:solidFill>
                </a:uFill>
              </a:rPr>
              <a:t>Escroqueries</a:t>
            </a:r>
            <a:r>
              <a:rPr b="1" spc="210" dirty="0">
                <a:solidFill>
                  <a:srgbClr val="167C82"/>
                </a:solidFill>
              </a:rPr>
              <a:t> </a:t>
            </a:r>
            <a:r>
              <a:rPr dirty="0"/>
              <a:t>:</a:t>
            </a:r>
            <a:r>
              <a:rPr spc="300" dirty="0"/>
              <a:t> </a:t>
            </a:r>
            <a:r>
              <a:rPr spc="95" dirty="0"/>
              <a:t>Composé</a:t>
            </a:r>
            <a:r>
              <a:rPr spc="295" dirty="0"/>
              <a:t> </a:t>
            </a:r>
            <a:r>
              <a:rPr dirty="0"/>
              <a:t>de</a:t>
            </a:r>
            <a:r>
              <a:rPr spc="305" dirty="0"/>
              <a:t> </a:t>
            </a:r>
            <a:r>
              <a:rPr spc="125" dirty="0"/>
              <a:t>policiers</a:t>
            </a:r>
            <a:r>
              <a:rPr spc="305" dirty="0"/>
              <a:t> </a:t>
            </a:r>
            <a:r>
              <a:rPr spc="55" dirty="0"/>
              <a:t>et</a:t>
            </a:r>
            <a:r>
              <a:rPr spc="300" dirty="0"/>
              <a:t> </a:t>
            </a:r>
            <a:r>
              <a:rPr dirty="0"/>
              <a:t>de</a:t>
            </a:r>
            <a:r>
              <a:rPr spc="305" dirty="0"/>
              <a:t> </a:t>
            </a:r>
            <a:r>
              <a:rPr spc="105" dirty="0"/>
              <a:t>gendarmes,</a:t>
            </a:r>
            <a:r>
              <a:rPr spc="295" dirty="0"/>
              <a:t> </a:t>
            </a:r>
            <a:r>
              <a:rPr spc="85" dirty="0"/>
              <a:t>le</a:t>
            </a:r>
            <a:r>
              <a:rPr spc="305" dirty="0"/>
              <a:t> </a:t>
            </a:r>
            <a:r>
              <a:rPr spc="114" dirty="0"/>
              <a:t>téléservice</a:t>
            </a:r>
            <a:r>
              <a:rPr spc="305" dirty="0"/>
              <a:t> </a:t>
            </a:r>
            <a:r>
              <a:rPr spc="75" dirty="0"/>
              <a:t>Info </a:t>
            </a:r>
            <a:r>
              <a:rPr spc="55" dirty="0"/>
              <a:t>Escroquerie</a:t>
            </a:r>
            <a:r>
              <a:rPr spc="275" dirty="0"/>
              <a:t> </a:t>
            </a:r>
            <a:r>
              <a:rPr dirty="0"/>
              <a:t>est</a:t>
            </a:r>
            <a:r>
              <a:rPr spc="280" dirty="0"/>
              <a:t> </a:t>
            </a:r>
            <a:r>
              <a:rPr spc="55" dirty="0"/>
              <a:t>chargé</a:t>
            </a:r>
            <a:r>
              <a:rPr spc="280" dirty="0"/>
              <a:t> </a:t>
            </a:r>
            <a:r>
              <a:rPr dirty="0"/>
              <a:t>d’informer,</a:t>
            </a:r>
            <a:r>
              <a:rPr spc="275" dirty="0"/>
              <a:t> </a:t>
            </a:r>
            <a:r>
              <a:rPr dirty="0"/>
              <a:t>de</a:t>
            </a:r>
            <a:r>
              <a:rPr spc="280" dirty="0"/>
              <a:t> </a:t>
            </a:r>
            <a:r>
              <a:rPr spc="60" dirty="0"/>
              <a:t>conseiller</a:t>
            </a:r>
            <a:r>
              <a:rPr spc="280" dirty="0"/>
              <a:t> </a:t>
            </a:r>
            <a:r>
              <a:rPr dirty="0"/>
              <a:t>et</a:t>
            </a:r>
            <a:r>
              <a:rPr spc="275" dirty="0"/>
              <a:t> </a:t>
            </a:r>
            <a:r>
              <a:rPr dirty="0"/>
              <a:t>d’orienter</a:t>
            </a:r>
            <a:r>
              <a:rPr spc="280" dirty="0"/>
              <a:t> </a:t>
            </a:r>
            <a:r>
              <a:rPr spc="70" dirty="0"/>
              <a:t>les</a:t>
            </a:r>
            <a:r>
              <a:rPr spc="280" dirty="0"/>
              <a:t> </a:t>
            </a:r>
            <a:r>
              <a:rPr dirty="0"/>
              <a:t>personnes</a:t>
            </a:r>
            <a:r>
              <a:rPr spc="280" dirty="0"/>
              <a:t> </a:t>
            </a:r>
            <a:r>
              <a:rPr spc="45" dirty="0"/>
              <a:t>victimes </a:t>
            </a:r>
            <a:r>
              <a:rPr dirty="0"/>
              <a:t>d’une</a:t>
            </a:r>
            <a:r>
              <a:rPr spc="65" dirty="0"/>
              <a:t> </a:t>
            </a:r>
            <a:r>
              <a:rPr dirty="0"/>
              <a:t>escroquerie.</a:t>
            </a:r>
            <a:r>
              <a:rPr spc="70" dirty="0"/>
              <a:t> </a:t>
            </a:r>
            <a:r>
              <a:rPr dirty="0"/>
              <a:t>Composez</a:t>
            </a:r>
            <a:r>
              <a:rPr spc="65" dirty="0"/>
              <a:t> </a:t>
            </a:r>
            <a:r>
              <a:rPr dirty="0"/>
              <a:t>le</a:t>
            </a:r>
            <a:r>
              <a:rPr spc="70" dirty="0"/>
              <a:t> </a:t>
            </a:r>
            <a:r>
              <a:rPr spc="50" dirty="0"/>
              <a:t>0</a:t>
            </a:r>
            <a:r>
              <a:rPr spc="65" dirty="0"/>
              <a:t> </a:t>
            </a:r>
            <a:r>
              <a:rPr spc="50" dirty="0"/>
              <a:t>805</a:t>
            </a:r>
            <a:r>
              <a:rPr spc="70" dirty="0"/>
              <a:t> </a:t>
            </a:r>
            <a:r>
              <a:rPr spc="50" dirty="0"/>
              <a:t>805</a:t>
            </a:r>
            <a:r>
              <a:rPr spc="65" dirty="0"/>
              <a:t> </a:t>
            </a:r>
            <a:r>
              <a:rPr spc="50" dirty="0"/>
              <a:t>817</a:t>
            </a:r>
            <a:r>
              <a:rPr spc="70" dirty="0"/>
              <a:t> </a:t>
            </a:r>
            <a:r>
              <a:rPr dirty="0"/>
              <a:t>(du</a:t>
            </a:r>
            <a:r>
              <a:rPr spc="65" dirty="0"/>
              <a:t> </a:t>
            </a:r>
            <a:r>
              <a:rPr dirty="0"/>
              <a:t>lundi</a:t>
            </a:r>
            <a:r>
              <a:rPr spc="70" dirty="0"/>
              <a:t> </a:t>
            </a:r>
            <a:r>
              <a:rPr dirty="0"/>
              <a:t>au</a:t>
            </a:r>
            <a:r>
              <a:rPr spc="65" dirty="0"/>
              <a:t> </a:t>
            </a:r>
            <a:r>
              <a:rPr dirty="0"/>
              <a:t>vendredi</a:t>
            </a:r>
            <a:r>
              <a:rPr spc="70" dirty="0"/>
              <a:t> </a:t>
            </a:r>
            <a:r>
              <a:rPr dirty="0"/>
              <a:t>de</a:t>
            </a:r>
            <a:r>
              <a:rPr spc="65" dirty="0"/>
              <a:t> </a:t>
            </a:r>
            <a:r>
              <a:rPr dirty="0"/>
              <a:t>9h</a:t>
            </a:r>
            <a:r>
              <a:rPr spc="70" dirty="0"/>
              <a:t> </a:t>
            </a:r>
            <a:r>
              <a:rPr dirty="0"/>
              <a:t>à</a:t>
            </a:r>
            <a:r>
              <a:rPr spc="65" dirty="0"/>
              <a:t> </a:t>
            </a:r>
            <a:r>
              <a:rPr spc="-10" dirty="0"/>
              <a:t>18h30).</a:t>
            </a:r>
          </a:p>
          <a:p>
            <a:pPr>
              <a:lnSpc>
                <a:spcPct val="100000"/>
              </a:lnSpc>
              <a:spcBef>
                <a:spcPts val="45"/>
              </a:spcBef>
            </a:pPr>
            <a:endParaRPr spc="-10" dirty="0"/>
          </a:p>
          <a:p>
            <a:pPr marL="12700" marR="5080" algn="just">
              <a:lnSpc>
                <a:spcPct val="104099"/>
              </a:lnSpc>
            </a:pPr>
            <a:r>
              <a:rPr b="1" u="sng" spc="75" dirty="0">
                <a:solidFill>
                  <a:srgbClr val="167C82"/>
                </a:solidFill>
                <a:uFill>
                  <a:solidFill>
                    <a:srgbClr val="167C82"/>
                  </a:solidFill>
                </a:uFill>
              </a:rPr>
              <a:t>France</a:t>
            </a:r>
            <a:r>
              <a:rPr b="1" u="sng" spc="240" dirty="0">
                <a:solidFill>
                  <a:srgbClr val="167C82"/>
                </a:solidFill>
                <a:uFill>
                  <a:solidFill>
                    <a:srgbClr val="167C82"/>
                  </a:solidFill>
                </a:uFill>
              </a:rPr>
              <a:t> </a:t>
            </a:r>
            <a:r>
              <a:rPr b="1" u="sng" spc="90" dirty="0">
                <a:solidFill>
                  <a:srgbClr val="167C82"/>
                </a:solidFill>
                <a:uFill>
                  <a:solidFill>
                    <a:srgbClr val="167C82"/>
                  </a:solidFill>
                </a:uFill>
              </a:rPr>
              <a:t>victimes</a:t>
            </a:r>
            <a:r>
              <a:rPr b="1" spc="195" dirty="0">
                <a:solidFill>
                  <a:srgbClr val="167C82"/>
                </a:solidFill>
              </a:rPr>
              <a:t> </a:t>
            </a:r>
            <a:r>
              <a:rPr dirty="0"/>
              <a:t>:</a:t>
            </a:r>
            <a:r>
              <a:rPr spc="240" dirty="0"/>
              <a:t> </a:t>
            </a:r>
            <a:r>
              <a:rPr u="sng" spc="75" dirty="0">
                <a:solidFill>
                  <a:srgbClr val="38A5B2"/>
                </a:solidFill>
                <a:uFill>
                  <a:solidFill>
                    <a:srgbClr val="38A5B2"/>
                  </a:solidFill>
                </a:uFill>
                <a:hlinkClick r:id="rId10"/>
              </a:rPr>
              <a:t>France</a:t>
            </a:r>
            <a:r>
              <a:rPr u="sng" spc="240" dirty="0">
                <a:solidFill>
                  <a:srgbClr val="38A5B2"/>
                </a:solidFill>
                <a:uFill>
                  <a:solidFill>
                    <a:srgbClr val="38A5B2"/>
                  </a:solidFill>
                </a:uFill>
                <a:hlinkClick r:id="rId10"/>
              </a:rPr>
              <a:t> </a:t>
            </a:r>
            <a:r>
              <a:rPr u="sng" spc="90" dirty="0">
                <a:solidFill>
                  <a:srgbClr val="38A5B2"/>
                </a:solidFill>
                <a:uFill>
                  <a:solidFill>
                    <a:srgbClr val="38A5B2"/>
                  </a:solidFill>
                </a:uFill>
                <a:hlinkClick r:id="rId10"/>
              </a:rPr>
              <a:t>Victimes</a:t>
            </a:r>
            <a:r>
              <a:rPr spc="200" dirty="0">
                <a:solidFill>
                  <a:srgbClr val="38A5B2"/>
                </a:solidFill>
                <a:hlinkClick r:id="rId10"/>
              </a:rPr>
              <a:t> </a:t>
            </a:r>
            <a:r>
              <a:rPr spc="60" dirty="0"/>
              <a:t>est</a:t>
            </a:r>
            <a:r>
              <a:rPr spc="240" dirty="0"/>
              <a:t> </a:t>
            </a:r>
            <a:r>
              <a:rPr dirty="0"/>
              <a:t>une</a:t>
            </a:r>
            <a:r>
              <a:rPr spc="240" dirty="0"/>
              <a:t> </a:t>
            </a:r>
            <a:r>
              <a:rPr spc="80" dirty="0"/>
              <a:t>association</a:t>
            </a:r>
            <a:r>
              <a:rPr spc="240" dirty="0"/>
              <a:t> </a:t>
            </a:r>
            <a:r>
              <a:rPr spc="75" dirty="0"/>
              <a:t>loi</a:t>
            </a:r>
            <a:r>
              <a:rPr spc="235" dirty="0"/>
              <a:t> </a:t>
            </a:r>
            <a:r>
              <a:rPr dirty="0"/>
              <a:t>de</a:t>
            </a:r>
            <a:r>
              <a:rPr spc="240" dirty="0"/>
              <a:t> </a:t>
            </a:r>
            <a:r>
              <a:rPr spc="75" dirty="0"/>
              <a:t>1901,</a:t>
            </a:r>
            <a:r>
              <a:rPr spc="240" dirty="0"/>
              <a:t> </a:t>
            </a:r>
            <a:r>
              <a:rPr dirty="0"/>
              <a:t>créée</a:t>
            </a:r>
            <a:r>
              <a:rPr spc="240" dirty="0"/>
              <a:t> </a:t>
            </a:r>
            <a:r>
              <a:rPr dirty="0"/>
              <a:t>en</a:t>
            </a:r>
            <a:r>
              <a:rPr spc="240" dirty="0"/>
              <a:t> </a:t>
            </a:r>
            <a:r>
              <a:rPr spc="75" dirty="0"/>
              <a:t>1986. </a:t>
            </a:r>
            <a:r>
              <a:rPr spc="95" dirty="0"/>
              <a:t>Elle</a:t>
            </a:r>
            <a:r>
              <a:rPr spc="235" dirty="0"/>
              <a:t> </a:t>
            </a:r>
            <a:r>
              <a:rPr dirty="0"/>
              <a:t>fédère</a:t>
            </a:r>
            <a:r>
              <a:rPr spc="235" dirty="0"/>
              <a:t> </a:t>
            </a:r>
            <a:r>
              <a:rPr dirty="0"/>
              <a:t>un</a:t>
            </a:r>
            <a:r>
              <a:rPr spc="240" dirty="0"/>
              <a:t> </a:t>
            </a:r>
            <a:r>
              <a:rPr dirty="0"/>
              <a:t>réseau</a:t>
            </a:r>
            <a:r>
              <a:rPr spc="235" dirty="0"/>
              <a:t> </a:t>
            </a:r>
            <a:r>
              <a:rPr dirty="0"/>
              <a:t>de</a:t>
            </a:r>
            <a:r>
              <a:rPr spc="240" dirty="0"/>
              <a:t> </a:t>
            </a:r>
            <a:r>
              <a:rPr spc="65" dirty="0"/>
              <a:t>132</a:t>
            </a:r>
            <a:r>
              <a:rPr spc="235" dirty="0"/>
              <a:t> </a:t>
            </a:r>
            <a:r>
              <a:rPr spc="70" dirty="0"/>
              <a:t>associations</a:t>
            </a:r>
            <a:r>
              <a:rPr spc="240" dirty="0"/>
              <a:t> </a:t>
            </a:r>
            <a:r>
              <a:rPr dirty="0"/>
              <a:t>d’aide</a:t>
            </a:r>
            <a:r>
              <a:rPr spc="235" dirty="0"/>
              <a:t> </a:t>
            </a:r>
            <a:r>
              <a:rPr spc="55" dirty="0"/>
              <a:t>aux</a:t>
            </a:r>
            <a:r>
              <a:rPr spc="235" dirty="0"/>
              <a:t> </a:t>
            </a:r>
            <a:r>
              <a:rPr spc="60" dirty="0"/>
              <a:t>victimes</a:t>
            </a:r>
            <a:r>
              <a:rPr spc="240" dirty="0"/>
              <a:t> </a:t>
            </a:r>
            <a:r>
              <a:rPr spc="60" dirty="0"/>
              <a:t>d’infractions</a:t>
            </a:r>
            <a:r>
              <a:rPr spc="235" dirty="0"/>
              <a:t> </a:t>
            </a:r>
            <a:r>
              <a:rPr spc="45" dirty="0"/>
              <a:t>pénales, </a:t>
            </a:r>
            <a:r>
              <a:rPr spc="55" dirty="0"/>
              <a:t>qui</a:t>
            </a:r>
            <a:r>
              <a:rPr spc="215" dirty="0"/>
              <a:t> </a:t>
            </a:r>
            <a:r>
              <a:rPr dirty="0"/>
              <a:t>ont</a:t>
            </a:r>
            <a:r>
              <a:rPr spc="215" dirty="0"/>
              <a:t> </a:t>
            </a:r>
            <a:r>
              <a:rPr dirty="0"/>
              <a:t>pour</a:t>
            </a:r>
            <a:r>
              <a:rPr spc="220" dirty="0"/>
              <a:t> </a:t>
            </a:r>
            <a:r>
              <a:rPr spc="75" dirty="0"/>
              <a:t>missions</a:t>
            </a:r>
            <a:r>
              <a:rPr spc="220" dirty="0"/>
              <a:t> </a:t>
            </a:r>
            <a:r>
              <a:rPr spc="45" dirty="0"/>
              <a:t>l’écoute,</a:t>
            </a:r>
            <a:r>
              <a:rPr spc="220" dirty="0"/>
              <a:t> </a:t>
            </a:r>
            <a:r>
              <a:rPr spc="55" dirty="0"/>
              <a:t>l’information</a:t>
            </a:r>
            <a:r>
              <a:rPr spc="215" dirty="0"/>
              <a:t> </a:t>
            </a:r>
            <a:r>
              <a:rPr spc="65" dirty="0"/>
              <a:t>juridique,</a:t>
            </a:r>
            <a:r>
              <a:rPr spc="220" dirty="0"/>
              <a:t> </a:t>
            </a:r>
            <a:r>
              <a:rPr spc="60" dirty="0"/>
              <a:t>le</a:t>
            </a:r>
            <a:r>
              <a:rPr spc="215" dirty="0"/>
              <a:t> </a:t>
            </a:r>
            <a:r>
              <a:rPr spc="60" dirty="0"/>
              <a:t>soutien</a:t>
            </a:r>
            <a:r>
              <a:rPr spc="215" dirty="0"/>
              <a:t> </a:t>
            </a:r>
            <a:r>
              <a:rPr spc="65" dirty="0"/>
              <a:t>psychologique</a:t>
            </a:r>
            <a:r>
              <a:rPr spc="215" dirty="0"/>
              <a:t> </a:t>
            </a:r>
            <a:r>
              <a:rPr spc="-25" dirty="0"/>
              <a:t>et </a:t>
            </a:r>
            <a:r>
              <a:rPr dirty="0"/>
              <a:t>l’accompagnement</a:t>
            </a:r>
            <a:r>
              <a:rPr spc="240" dirty="0"/>
              <a:t> </a:t>
            </a:r>
            <a:r>
              <a:rPr dirty="0"/>
              <a:t>des</a:t>
            </a:r>
            <a:r>
              <a:rPr spc="245" dirty="0"/>
              <a:t> </a:t>
            </a:r>
            <a:r>
              <a:rPr dirty="0"/>
              <a:t>victimes</a:t>
            </a:r>
            <a:r>
              <a:rPr spc="245" dirty="0"/>
              <a:t> </a:t>
            </a:r>
            <a:r>
              <a:rPr dirty="0"/>
              <a:t>d’infractions</a:t>
            </a:r>
            <a:r>
              <a:rPr spc="245" dirty="0"/>
              <a:t> </a:t>
            </a:r>
            <a:r>
              <a:rPr dirty="0"/>
              <a:t>pénales</a:t>
            </a:r>
            <a:r>
              <a:rPr spc="240" dirty="0"/>
              <a:t> </a:t>
            </a:r>
            <a:r>
              <a:rPr dirty="0"/>
              <a:t>en</a:t>
            </a:r>
            <a:r>
              <a:rPr spc="245" dirty="0"/>
              <a:t> </a:t>
            </a:r>
            <a:r>
              <a:rPr dirty="0"/>
              <a:t>France.</a:t>
            </a:r>
            <a:r>
              <a:rPr spc="245" dirty="0"/>
              <a:t> </a:t>
            </a:r>
            <a:r>
              <a:rPr dirty="0"/>
              <a:t>Contactez</a:t>
            </a:r>
            <a:r>
              <a:rPr spc="245" dirty="0"/>
              <a:t> </a:t>
            </a:r>
            <a:r>
              <a:rPr spc="-10" dirty="0"/>
              <a:t>l’association </a:t>
            </a:r>
            <a:r>
              <a:rPr dirty="0"/>
              <a:t>en</a:t>
            </a:r>
            <a:r>
              <a:rPr spc="185" dirty="0"/>
              <a:t> </a:t>
            </a:r>
            <a:r>
              <a:rPr dirty="0"/>
              <a:t>composant</a:t>
            </a:r>
            <a:r>
              <a:rPr spc="190" dirty="0"/>
              <a:t> </a:t>
            </a:r>
            <a:r>
              <a:rPr spc="50" dirty="0"/>
              <a:t>le</a:t>
            </a:r>
            <a:r>
              <a:rPr spc="190" dirty="0"/>
              <a:t> </a:t>
            </a:r>
            <a:r>
              <a:rPr spc="60" dirty="0"/>
              <a:t>116</a:t>
            </a:r>
            <a:r>
              <a:rPr spc="190" dirty="0"/>
              <a:t> </a:t>
            </a:r>
            <a:r>
              <a:rPr spc="60" dirty="0"/>
              <a:t>006</a:t>
            </a:r>
            <a:r>
              <a:rPr spc="190" dirty="0"/>
              <a:t> </a:t>
            </a:r>
            <a:r>
              <a:rPr spc="60" dirty="0"/>
              <a:t>(7</a:t>
            </a:r>
            <a:r>
              <a:rPr spc="190" dirty="0"/>
              <a:t> </a:t>
            </a:r>
            <a:r>
              <a:rPr spc="55" dirty="0"/>
              <a:t>jours</a:t>
            </a:r>
            <a:r>
              <a:rPr spc="190" dirty="0"/>
              <a:t> </a:t>
            </a:r>
            <a:r>
              <a:rPr spc="60" dirty="0"/>
              <a:t>sur</a:t>
            </a:r>
            <a:r>
              <a:rPr spc="190" dirty="0"/>
              <a:t> </a:t>
            </a:r>
            <a:r>
              <a:rPr spc="50" dirty="0"/>
              <a:t>7</a:t>
            </a:r>
            <a:r>
              <a:rPr spc="190" dirty="0"/>
              <a:t> </a:t>
            </a:r>
            <a:r>
              <a:rPr dirty="0"/>
              <a:t>de</a:t>
            </a:r>
            <a:r>
              <a:rPr spc="190" dirty="0"/>
              <a:t> </a:t>
            </a:r>
            <a:r>
              <a:rPr dirty="0"/>
              <a:t>9h</a:t>
            </a:r>
            <a:r>
              <a:rPr spc="195" dirty="0"/>
              <a:t> </a:t>
            </a:r>
            <a:r>
              <a:rPr dirty="0"/>
              <a:t>à</a:t>
            </a:r>
            <a:r>
              <a:rPr spc="190" dirty="0"/>
              <a:t> </a:t>
            </a:r>
            <a:r>
              <a:rPr spc="55" dirty="0"/>
              <a:t>19h)</a:t>
            </a:r>
            <a:r>
              <a:rPr spc="190" dirty="0"/>
              <a:t> </a:t>
            </a:r>
            <a:r>
              <a:rPr dirty="0"/>
              <a:t>ou</a:t>
            </a:r>
            <a:r>
              <a:rPr spc="190" dirty="0"/>
              <a:t> </a:t>
            </a:r>
            <a:r>
              <a:rPr dirty="0"/>
              <a:t>par</a:t>
            </a:r>
            <a:r>
              <a:rPr spc="195" dirty="0"/>
              <a:t> </a:t>
            </a:r>
            <a:r>
              <a:rPr spc="65" dirty="0"/>
              <a:t>mail</a:t>
            </a:r>
            <a:r>
              <a:rPr spc="195" dirty="0"/>
              <a:t> </a:t>
            </a:r>
            <a:r>
              <a:rPr dirty="0"/>
              <a:t>:</a:t>
            </a:r>
            <a:r>
              <a:rPr spc="190" dirty="0"/>
              <a:t> </a:t>
            </a:r>
            <a:r>
              <a:rPr spc="50" dirty="0"/>
              <a:t>victimes@france- </a:t>
            </a:r>
            <a:r>
              <a:rPr spc="-10" dirty="0"/>
              <a:t>victimes.fr</a:t>
            </a:r>
          </a:p>
          <a:p>
            <a:pPr>
              <a:lnSpc>
                <a:spcPct val="100000"/>
              </a:lnSpc>
              <a:spcBef>
                <a:spcPts val="10"/>
              </a:spcBef>
            </a:pPr>
            <a:endParaRPr sz="1750" dirty="0"/>
          </a:p>
          <a:p>
            <a:pPr marL="12700" algn="just">
              <a:lnSpc>
                <a:spcPct val="100000"/>
              </a:lnSpc>
            </a:pPr>
            <a:r>
              <a:rPr b="1" u="sng" spc="65" dirty="0">
                <a:solidFill>
                  <a:srgbClr val="167C82"/>
                </a:solidFill>
                <a:uFill>
                  <a:solidFill>
                    <a:srgbClr val="167C82"/>
                  </a:solidFill>
                </a:uFill>
              </a:rPr>
              <a:t>Phishing</a:t>
            </a:r>
            <a:r>
              <a:rPr b="1" u="sng" spc="85" dirty="0">
                <a:solidFill>
                  <a:srgbClr val="167C82"/>
                </a:solidFill>
                <a:uFill>
                  <a:solidFill>
                    <a:srgbClr val="167C82"/>
                  </a:solidFill>
                </a:uFill>
              </a:rPr>
              <a:t> </a:t>
            </a:r>
            <a:r>
              <a:rPr b="1" u="sng" spc="55" dirty="0">
                <a:solidFill>
                  <a:srgbClr val="167C82"/>
                </a:solidFill>
                <a:uFill>
                  <a:solidFill>
                    <a:srgbClr val="167C82"/>
                  </a:solidFill>
                </a:uFill>
              </a:rPr>
              <a:t>initiative</a:t>
            </a:r>
            <a:r>
              <a:rPr b="1" spc="80" dirty="0">
                <a:solidFill>
                  <a:srgbClr val="167C82"/>
                </a:solidFill>
              </a:rPr>
              <a:t> </a:t>
            </a:r>
            <a:r>
              <a:rPr dirty="0"/>
              <a:t>:</a:t>
            </a:r>
            <a:r>
              <a:rPr spc="80" dirty="0"/>
              <a:t> </a:t>
            </a:r>
            <a:r>
              <a:rPr dirty="0"/>
              <a:t>Initiative</a:t>
            </a:r>
            <a:r>
              <a:rPr spc="85" dirty="0"/>
              <a:t> </a:t>
            </a:r>
            <a:r>
              <a:rPr dirty="0"/>
              <a:t>française</a:t>
            </a:r>
            <a:r>
              <a:rPr spc="85" dirty="0"/>
              <a:t> </a:t>
            </a:r>
            <a:r>
              <a:rPr dirty="0"/>
              <a:t>privée,</a:t>
            </a:r>
            <a:r>
              <a:rPr spc="80" dirty="0"/>
              <a:t> </a:t>
            </a:r>
            <a:r>
              <a:rPr u="sng" spc="65" dirty="0">
                <a:solidFill>
                  <a:srgbClr val="38A5B2"/>
                </a:solidFill>
                <a:uFill>
                  <a:solidFill>
                    <a:srgbClr val="38A5B2"/>
                  </a:solidFill>
                </a:uFill>
                <a:hlinkClick r:id="rId11"/>
              </a:rPr>
              <a:t>Phishing</a:t>
            </a:r>
            <a:r>
              <a:rPr u="sng" spc="90" dirty="0">
                <a:solidFill>
                  <a:srgbClr val="38A5B2"/>
                </a:solidFill>
                <a:uFill>
                  <a:solidFill>
                    <a:srgbClr val="38A5B2"/>
                  </a:solidFill>
                </a:uFill>
                <a:hlinkClick r:id="rId11"/>
              </a:rPr>
              <a:t> </a:t>
            </a:r>
            <a:r>
              <a:rPr u="sng" spc="50" dirty="0">
                <a:solidFill>
                  <a:srgbClr val="38A5B2"/>
                </a:solidFill>
                <a:uFill>
                  <a:solidFill>
                    <a:srgbClr val="38A5B2"/>
                  </a:solidFill>
                </a:uFill>
                <a:hlinkClick r:id="rId11"/>
              </a:rPr>
              <a:t>Initiative</a:t>
            </a:r>
            <a:r>
              <a:rPr spc="70" dirty="0">
                <a:solidFill>
                  <a:srgbClr val="38A5B2"/>
                </a:solidFill>
                <a:hlinkClick r:id="rId11"/>
              </a:rPr>
              <a:t> </a:t>
            </a:r>
            <a:r>
              <a:rPr dirty="0"/>
              <a:t>offre</a:t>
            </a:r>
            <a:r>
              <a:rPr spc="90" dirty="0"/>
              <a:t> </a:t>
            </a:r>
            <a:r>
              <a:rPr dirty="0"/>
              <a:t>à</a:t>
            </a:r>
            <a:r>
              <a:rPr spc="85" dirty="0"/>
              <a:t> </a:t>
            </a:r>
            <a:r>
              <a:rPr dirty="0"/>
              <a:t>tout</a:t>
            </a:r>
            <a:r>
              <a:rPr spc="80" dirty="0"/>
              <a:t> </a:t>
            </a:r>
            <a:r>
              <a:rPr spc="-10" dirty="0"/>
              <a:t>internaute</a:t>
            </a:r>
          </a:p>
          <a:p>
            <a:pPr marL="12700" algn="just">
              <a:lnSpc>
                <a:spcPct val="100000"/>
              </a:lnSpc>
              <a:spcBef>
                <a:spcPts val="80"/>
              </a:spcBef>
            </a:pPr>
            <a:r>
              <a:rPr spc="70" dirty="0"/>
              <a:t>la</a:t>
            </a:r>
            <a:r>
              <a:rPr spc="105" dirty="0"/>
              <a:t> </a:t>
            </a:r>
            <a:r>
              <a:rPr dirty="0"/>
              <a:t>possibilité</a:t>
            </a:r>
            <a:r>
              <a:rPr spc="105" dirty="0"/>
              <a:t> </a:t>
            </a:r>
            <a:r>
              <a:rPr dirty="0"/>
              <a:t>de</a:t>
            </a:r>
            <a:r>
              <a:rPr spc="105" dirty="0"/>
              <a:t> </a:t>
            </a:r>
            <a:r>
              <a:rPr dirty="0"/>
              <a:t>lutter</a:t>
            </a:r>
            <a:r>
              <a:rPr spc="105" dirty="0"/>
              <a:t> </a:t>
            </a:r>
            <a:r>
              <a:rPr dirty="0"/>
              <a:t>contre</a:t>
            </a:r>
            <a:r>
              <a:rPr spc="110" dirty="0"/>
              <a:t> </a:t>
            </a:r>
            <a:r>
              <a:rPr spc="50" dirty="0"/>
              <a:t>les</a:t>
            </a:r>
            <a:r>
              <a:rPr spc="105" dirty="0"/>
              <a:t> </a:t>
            </a:r>
            <a:r>
              <a:rPr dirty="0"/>
              <a:t>attaques</a:t>
            </a:r>
            <a:r>
              <a:rPr spc="105" dirty="0"/>
              <a:t> </a:t>
            </a:r>
            <a:r>
              <a:rPr dirty="0"/>
              <a:t>de</a:t>
            </a:r>
            <a:r>
              <a:rPr spc="105" dirty="0"/>
              <a:t> </a:t>
            </a:r>
            <a:r>
              <a:rPr spc="-10" dirty="0"/>
              <a:t>phishing.</a:t>
            </a:r>
          </a:p>
          <a:p>
            <a:pPr>
              <a:lnSpc>
                <a:spcPct val="100000"/>
              </a:lnSpc>
              <a:spcBef>
                <a:spcPts val="45"/>
              </a:spcBef>
            </a:pPr>
            <a:endParaRPr spc="-10" dirty="0"/>
          </a:p>
          <a:p>
            <a:pPr marL="12700" marR="9525" algn="just">
              <a:lnSpc>
                <a:spcPct val="104099"/>
              </a:lnSpc>
            </a:pPr>
            <a:r>
              <a:rPr b="1" u="sng" dirty="0">
                <a:solidFill>
                  <a:srgbClr val="167C82"/>
                </a:solidFill>
                <a:uFill>
                  <a:solidFill>
                    <a:srgbClr val="167C82"/>
                  </a:solidFill>
                </a:uFill>
              </a:rPr>
              <a:t>Nomoreransom</a:t>
            </a:r>
            <a:r>
              <a:rPr spc="240" dirty="0">
                <a:solidFill>
                  <a:srgbClr val="167C82"/>
                </a:solidFill>
              </a:rPr>
              <a:t> </a:t>
            </a:r>
            <a:r>
              <a:rPr dirty="0"/>
              <a:t>:</a:t>
            </a:r>
            <a:r>
              <a:rPr spc="220" dirty="0"/>
              <a:t> </a:t>
            </a:r>
            <a:r>
              <a:rPr dirty="0"/>
              <a:t>Initiative</a:t>
            </a:r>
            <a:r>
              <a:rPr spc="220" dirty="0"/>
              <a:t> </a:t>
            </a:r>
            <a:r>
              <a:rPr dirty="0"/>
              <a:t>européenne</a:t>
            </a:r>
            <a:r>
              <a:rPr spc="225" dirty="0"/>
              <a:t> </a:t>
            </a:r>
            <a:r>
              <a:rPr dirty="0"/>
              <a:t>à</a:t>
            </a:r>
            <a:r>
              <a:rPr spc="220" dirty="0"/>
              <a:t> </a:t>
            </a:r>
            <a:r>
              <a:rPr dirty="0"/>
              <a:t>laquelle</a:t>
            </a:r>
            <a:r>
              <a:rPr spc="220" dirty="0"/>
              <a:t> </a:t>
            </a:r>
            <a:r>
              <a:rPr dirty="0"/>
              <a:t>participe</a:t>
            </a:r>
            <a:r>
              <a:rPr spc="220" dirty="0"/>
              <a:t> </a:t>
            </a:r>
            <a:r>
              <a:rPr dirty="0"/>
              <a:t>Europol,</a:t>
            </a:r>
            <a:r>
              <a:rPr spc="235" dirty="0"/>
              <a:t> </a:t>
            </a:r>
            <a:r>
              <a:rPr u="sng" spc="35" dirty="0">
                <a:solidFill>
                  <a:srgbClr val="38A5B2"/>
                </a:solidFill>
                <a:uFill>
                  <a:solidFill>
                    <a:srgbClr val="38A5B2"/>
                  </a:solidFill>
                </a:uFill>
                <a:hlinkClick r:id="rId12"/>
              </a:rPr>
              <a:t>nomoreransom.org</a:t>
            </a:r>
            <a:r>
              <a:rPr spc="35" dirty="0">
                <a:solidFill>
                  <a:srgbClr val="38A5B2"/>
                </a:solidFill>
              </a:rPr>
              <a:t> </a:t>
            </a:r>
            <a:r>
              <a:rPr spc="60" dirty="0"/>
              <a:t>collecte</a:t>
            </a:r>
            <a:r>
              <a:rPr spc="250" dirty="0"/>
              <a:t> </a:t>
            </a:r>
            <a:r>
              <a:rPr dirty="0"/>
              <a:t>toutes</a:t>
            </a:r>
            <a:r>
              <a:rPr spc="254" dirty="0"/>
              <a:t> </a:t>
            </a:r>
            <a:r>
              <a:rPr spc="70" dirty="0"/>
              <a:t>les</a:t>
            </a:r>
            <a:r>
              <a:rPr spc="250" dirty="0"/>
              <a:t> </a:t>
            </a:r>
            <a:r>
              <a:rPr spc="55" dirty="0"/>
              <a:t>ressources</a:t>
            </a:r>
            <a:r>
              <a:rPr spc="254" dirty="0"/>
              <a:t> </a:t>
            </a:r>
            <a:r>
              <a:rPr spc="60" dirty="0"/>
              <a:t>disponibles</a:t>
            </a:r>
            <a:r>
              <a:rPr spc="250" dirty="0"/>
              <a:t> </a:t>
            </a:r>
            <a:r>
              <a:rPr dirty="0"/>
              <a:t>permettant</a:t>
            </a:r>
            <a:r>
              <a:rPr spc="254" dirty="0"/>
              <a:t> </a:t>
            </a:r>
            <a:r>
              <a:rPr dirty="0"/>
              <a:t>de</a:t>
            </a:r>
            <a:r>
              <a:rPr spc="250" dirty="0"/>
              <a:t> </a:t>
            </a:r>
            <a:r>
              <a:rPr dirty="0"/>
              <a:t>mettre</a:t>
            </a:r>
            <a:r>
              <a:rPr spc="254" dirty="0"/>
              <a:t> </a:t>
            </a:r>
            <a:r>
              <a:rPr dirty="0"/>
              <a:t>au</a:t>
            </a:r>
            <a:r>
              <a:rPr spc="254" dirty="0"/>
              <a:t> </a:t>
            </a:r>
            <a:r>
              <a:rPr spc="85" dirty="0"/>
              <a:t>clair</a:t>
            </a:r>
            <a:r>
              <a:rPr spc="250" dirty="0"/>
              <a:t> </a:t>
            </a:r>
            <a:r>
              <a:rPr spc="70" dirty="0"/>
              <a:t>les</a:t>
            </a:r>
            <a:r>
              <a:rPr spc="254" dirty="0"/>
              <a:t> </a:t>
            </a:r>
            <a:r>
              <a:rPr spc="75" dirty="0"/>
              <a:t>fichiers </a:t>
            </a:r>
            <a:r>
              <a:rPr dirty="0"/>
              <a:t>chiffrés</a:t>
            </a:r>
            <a:r>
              <a:rPr spc="120" dirty="0"/>
              <a:t> </a:t>
            </a:r>
            <a:r>
              <a:rPr dirty="0"/>
              <a:t>par</a:t>
            </a:r>
            <a:r>
              <a:rPr spc="125" dirty="0"/>
              <a:t> </a:t>
            </a:r>
            <a:r>
              <a:rPr dirty="0"/>
              <a:t>de</a:t>
            </a:r>
            <a:r>
              <a:rPr spc="125" dirty="0"/>
              <a:t> </a:t>
            </a:r>
            <a:r>
              <a:rPr dirty="0"/>
              <a:t>nombreuses</a:t>
            </a:r>
            <a:r>
              <a:rPr spc="125" dirty="0"/>
              <a:t> </a:t>
            </a:r>
            <a:r>
              <a:rPr dirty="0"/>
              <a:t>souches</a:t>
            </a:r>
            <a:r>
              <a:rPr spc="125" dirty="0"/>
              <a:t> </a:t>
            </a:r>
            <a:r>
              <a:rPr dirty="0"/>
              <a:t>de</a:t>
            </a:r>
            <a:r>
              <a:rPr spc="125" dirty="0"/>
              <a:t> </a:t>
            </a:r>
            <a:r>
              <a:rPr spc="-10" dirty="0"/>
              <a:t>ransomware.</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0688" y="1393119"/>
            <a:ext cx="3365962" cy="1027845"/>
          </a:xfrm>
          <a:prstGeom prst="rect">
            <a:avLst/>
          </a:prstGeom>
        </p:spPr>
        <p:txBody>
          <a:bodyPr vert="horz" wrap="square" lIns="0" tIns="12065" rIns="0" bIns="0" rtlCol="0">
            <a:spAutoFit/>
          </a:bodyPr>
          <a:lstStyle/>
          <a:p>
            <a:pPr marL="12700">
              <a:lnSpc>
                <a:spcPct val="100000"/>
              </a:lnSpc>
              <a:spcBef>
                <a:spcPts val="95"/>
              </a:spcBef>
            </a:pPr>
            <a:r>
              <a:rPr lang="fr-FR" sz="6600" b="1" spc="295" dirty="0"/>
              <a:t>LEXIQUE</a:t>
            </a:r>
            <a:endParaRPr sz="6600" b="1" dirty="0"/>
          </a:p>
        </p:txBody>
      </p:sp>
      <p:sp>
        <p:nvSpPr>
          <p:cNvPr id="3" name="object 3"/>
          <p:cNvSpPr txBox="1">
            <a:spLocks noGrp="1"/>
          </p:cNvSpPr>
          <p:nvPr>
            <p:ph sz="half" idx="2"/>
          </p:nvPr>
        </p:nvSpPr>
        <p:spPr>
          <a:prstGeom prst="rect">
            <a:avLst/>
          </a:prstGeom>
        </p:spPr>
        <p:txBody>
          <a:bodyPr vert="horz" wrap="square" lIns="0" tIns="12065" rIns="0" bIns="0" rtlCol="0">
            <a:spAutoFit/>
          </a:bodyPr>
          <a:lstStyle/>
          <a:p>
            <a:pPr marL="12700">
              <a:lnSpc>
                <a:spcPct val="100000"/>
              </a:lnSpc>
              <a:spcBef>
                <a:spcPts val="95"/>
              </a:spcBef>
            </a:pPr>
            <a:r>
              <a:rPr b="1" u="sng" spc="60" dirty="0">
                <a:solidFill>
                  <a:srgbClr val="EA911C"/>
                </a:solidFill>
                <a:uFill>
                  <a:solidFill>
                    <a:srgbClr val="EA911C"/>
                  </a:solidFill>
                </a:uFill>
              </a:rPr>
              <a:t>Antivirus</a:t>
            </a:r>
            <a:r>
              <a:rPr spc="235" dirty="0">
                <a:solidFill>
                  <a:srgbClr val="EA911C"/>
                </a:solidFill>
              </a:rPr>
              <a:t> </a:t>
            </a:r>
            <a:r>
              <a:rPr dirty="0"/>
              <a:t>:</a:t>
            </a:r>
            <a:r>
              <a:rPr spc="235" dirty="0"/>
              <a:t> </a:t>
            </a:r>
            <a:r>
              <a:rPr spc="60" dirty="0"/>
              <a:t>logiciel</a:t>
            </a:r>
            <a:r>
              <a:rPr spc="235" dirty="0"/>
              <a:t> </a:t>
            </a:r>
            <a:r>
              <a:rPr dirty="0"/>
              <a:t>informatique</a:t>
            </a:r>
            <a:r>
              <a:rPr spc="235" dirty="0"/>
              <a:t> </a:t>
            </a:r>
            <a:r>
              <a:rPr dirty="0"/>
              <a:t>destiné</a:t>
            </a:r>
            <a:r>
              <a:rPr spc="235" dirty="0"/>
              <a:t> </a:t>
            </a:r>
            <a:r>
              <a:rPr dirty="0"/>
              <a:t>à</a:t>
            </a:r>
            <a:r>
              <a:rPr spc="235" dirty="0"/>
              <a:t> </a:t>
            </a:r>
            <a:r>
              <a:rPr dirty="0"/>
              <a:t>identifier,</a:t>
            </a:r>
            <a:r>
              <a:rPr spc="240" dirty="0"/>
              <a:t> </a:t>
            </a:r>
            <a:r>
              <a:rPr dirty="0"/>
              <a:t>neutraliser</a:t>
            </a:r>
            <a:r>
              <a:rPr spc="235" dirty="0"/>
              <a:t> </a:t>
            </a:r>
            <a:r>
              <a:rPr dirty="0"/>
              <a:t>et</a:t>
            </a:r>
            <a:r>
              <a:rPr spc="235" dirty="0"/>
              <a:t> </a:t>
            </a:r>
            <a:r>
              <a:rPr dirty="0"/>
              <a:t>effacer</a:t>
            </a:r>
            <a:r>
              <a:rPr spc="235" dirty="0"/>
              <a:t> </a:t>
            </a:r>
            <a:r>
              <a:rPr dirty="0"/>
              <a:t>des</a:t>
            </a:r>
            <a:r>
              <a:rPr spc="235" dirty="0"/>
              <a:t> </a:t>
            </a:r>
            <a:r>
              <a:rPr spc="50" dirty="0"/>
              <a:t>logiciels</a:t>
            </a:r>
          </a:p>
          <a:p>
            <a:pPr marL="12700">
              <a:lnSpc>
                <a:spcPct val="100000"/>
              </a:lnSpc>
              <a:spcBef>
                <a:spcPts val="85"/>
              </a:spcBef>
            </a:pPr>
            <a:r>
              <a:rPr spc="-10" dirty="0"/>
              <a:t>malveillants.</a:t>
            </a:r>
          </a:p>
          <a:p>
            <a:pPr>
              <a:lnSpc>
                <a:spcPct val="100000"/>
              </a:lnSpc>
              <a:spcBef>
                <a:spcPts val="45"/>
              </a:spcBef>
            </a:pPr>
            <a:endParaRPr spc="-10" dirty="0"/>
          </a:p>
          <a:p>
            <a:pPr marL="12700" marR="5080" algn="just">
              <a:lnSpc>
                <a:spcPct val="104099"/>
              </a:lnSpc>
            </a:pPr>
            <a:r>
              <a:rPr b="1" u="sng" spc="60" dirty="0">
                <a:solidFill>
                  <a:srgbClr val="EA911C"/>
                </a:solidFill>
                <a:uFill>
                  <a:solidFill>
                    <a:srgbClr val="EA911C"/>
                  </a:solidFill>
                </a:uFill>
              </a:rPr>
              <a:t>Authentification</a:t>
            </a:r>
            <a:r>
              <a:rPr b="1" u="sng" spc="260" dirty="0">
                <a:solidFill>
                  <a:srgbClr val="EA911C"/>
                </a:solidFill>
                <a:uFill>
                  <a:solidFill>
                    <a:srgbClr val="EA911C"/>
                  </a:solidFill>
                </a:uFill>
              </a:rPr>
              <a:t> </a:t>
            </a:r>
            <a:r>
              <a:rPr b="1" u="sng" spc="60" dirty="0">
                <a:solidFill>
                  <a:srgbClr val="EA911C"/>
                </a:solidFill>
                <a:uFill>
                  <a:solidFill>
                    <a:srgbClr val="EA911C"/>
                  </a:solidFill>
                </a:uFill>
              </a:rPr>
              <a:t>multifacteur</a:t>
            </a:r>
            <a:r>
              <a:rPr b="1" spc="265" dirty="0">
                <a:solidFill>
                  <a:srgbClr val="EA911C"/>
                </a:solidFill>
              </a:rPr>
              <a:t> </a:t>
            </a:r>
            <a:r>
              <a:rPr dirty="0"/>
              <a:t>:</a:t>
            </a:r>
            <a:r>
              <a:rPr spc="265" dirty="0"/>
              <a:t> </a:t>
            </a:r>
            <a:r>
              <a:rPr dirty="0"/>
              <a:t>méthode</a:t>
            </a:r>
            <a:r>
              <a:rPr spc="265" dirty="0"/>
              <a:t> </a:t>
            </a:r>
            <a:r>
              <a:rPr dirty="0"/>
              <a:t>d’authentification</a:t>
            </a:r>
            <a:r>
              <a:rPr spc="265" dirty="0"/>
              <a:t> </a:t>
            </a:r>
            <a:r>
              <a:rPr spc="50" dirty="0"/>
              <a:t>plus</a:t>
            </a:r>
            <a:r>
              <a:rPr spc="265" dirty="0"/>
              <a:t> </a:t>
            </a:r>
            <a:r>
              <a:rPr dirty="0"/>
              <a:t>robuste</a:t>
            </a:r>
            <a:r>
              <a:rPr spc="265" dirty="0"/>
              <a:t> </a:t>
            </a:r>
            <a:r>
              <a:rPr dirty="0"/>
              <a:t>qu’un</a:t>
            </a:r>
            <a:r>
              <a:rPr spc="265" dirty="0"/>
              <a:t> </a:t>
            </a:r>
            <a:r>
              <a:rPr spc="-10" dirty="0"/>
              <a:t>simple </a:t>
            </a:r>
            <a:r>
              <a:rPr dirty="0"/>
              <a:t>identifiant</a:t>
            </a:r>
            <a:r>
              <a:rPr spc="130" dirty="0"/>
              <a:t> </a:t>
            </a:r>
            <a:r>
              <a:rPr dirty="0"/>
              <a:t>et</a:t>
            </a:r>
            <a:r>
              <a:rPr spc="135" dirty="0"/>
              <a:t> </a:t>
            </a:r>
            <a:r>
              <a:rPr dirty="0"/>
              <a:t>mot</a:t>
            </a:r>
            <a:r>
              <a:rPr spc="135" dirty="0"/>
              <a:t> </a:t>
            </a:r>
            <a:r>
              <a:rPr dirty="0"/>
              <a:t>de</a:t>
            </a:r>
            <a:r>
              <a:rPr spc="130" dirty="0"/>
              <a:t> </a:t>
            </a:r>
            <a:r>
              <a:rPr dirty="0"/>
              <a:t>passe</a:t>
            </a:r>
            <a:r>
              <a:rPr spc="135" dirty="0"/>
              <a:t> </a:t>
            </a:r>
            <a:r>
              <a:rPr dirty="0"/>
              <a:t>et</a:t>
            </a:r>
            <a:r>
              <a:rPr spc="135" dirty="0"/>
              <a:t> </a:t>
            </a:r>
            <a:r>
              <a:rPr dirty="0"/>
              <a:t>qui</a:t>
            </a:r>
            <a:r>
              <a:rPr spc="130" dirty="0"/>
              <a:t> </a:t>
            </a:r>
            <a:r>
              <a:rPr dirty="0"/>
              <a:t>requiert</a:t>
            </a:r>
            <a:r>
              <a:rPr spc="135" dirty="0"/>
              <a:t> </a:t>
            </a:r>
            <a:r>
              <a:rPr spc="70" dirty="0"/>
              <a:t>la</a:t>
            </a:r>
            <a:r>
              <a:rPr spc="135" dirty="0"/>
              <a:t> </a:t>
            </a:r>
            <a:r>
              <a:rPr dirty="0"/>
              <a:t>présentation</a:t>
            </a:r>
            <a:r>
              <a:rPr spc="135" dirty="0"/>
              <a:t> </a:t>
            </a:r>
            <a:r>
              <a:rPr dirty="0"/>
              <a:t>de</a:t>
            </a:r>
            <a:r>
              <a:rPr spc="130" dirty="0"/>
              <a:t> </a:t>
            </a:r>
            <a:r>
              <a:rPr dirty="0"/>
              <a:t>plusieurs</a:t>
            </a:r>
            <a:r>
              <a:rPr spc="135" dirty="0"/>
              <a:t> </a:t>
            </a:r>
            <a:r>
              <a:rPr dirty="0"/>
              <a:t>types</a:t>
            </a:r>
            <a:r>
              <a:rPr spc="135" dirty="0"/>
              <a:t> </a:t>
            </a:r>
            <a:r>
              <a:rPr dirty="0"/>
              <a:t>de</a:t>
            </a:r>
            <a:r>
              <a:rPr spc="130" dirty="0"/>
              <a:t> </a:t>
            </a:r>
            <a:r>
              <a:rPr spc="-10" dirty="0"/>
              <a:t>preuves, </a:t>
            </a:r>
            <a:r>
              <a:rPr dirty="0"/>
              <a:t>appelées</a:t>
            </a:r>
            <a:r>
              <a:rPr spc="295" dirty="0"/>
              <a:t> </a:t>
            </a:r>
            <a:r>
              <a:rPr spc="80" dirty="0"/>
              <a:t>«</a:t>
            </a:r>
            <a:r>
              <a:rPr spc="300" dirty="0"/>
              <a:t> </a:t>
            </a:r>
            <a:r>
              <a:rPr spc="55" dirty="0"/>
              <a:t>facteurs</a:t>
            </a:r>
            <a:r>
              <a:rPr spc="300" dirty="0"/>
              <a:t> </a:t>
            </a:r>
            <a:r>
              <a:rPr spc="60" dirty="0"/>
              <a:t>».</a:t>
            </a:r>
            <a:r>
              <a:rPr spc="295" dirty="0"/>
              <a:t> </a:t>
            </a:r>
            <a:r>
              <a:rPr spc="70" dirty="0"/>
              <a:t>Ces</a:t>
            </a:r>
            <a:r>
              <a:rPr spc="300" dirty="0"/>
              <a:t> </a:t>
            </a:r>
            <a:r>
              <a:rPr spc="55" dirty="0"/>
              <a:t>facteurs</a:t>
            </a:r>
            <a:r>
              <a:rPr spc="300" dirty="0"/>
              <a:t> </a:t>
            </a:r>
            <a:r>
              <a:rPr dirty="0"/>
              <a:t>peuvent</a:t>
            </a:r>
            <a:r>
              <a:rPr spc="300" dirty="0"/>
              <a:t> </a:t>
            </a:r>
            <a:r>
              <a:rPr dirty="0"/>
              <a:t>être</a:t>
            </a:r>
            <a:r>
              <a:rPr spc="295" dirty="0"/>
              <a:t> </a:t>
            </a:r>
            <a:r>
              <a:rPr dirty="0"/>
              <a:t>des</a:t>
            </a:r>
            <a:r>
              <a:rPr spc="300" dirty="0"/>
              <a:t> </a:t>
            </a:r>
            <a:r>
              <a:rPr dirty="0"/>
              <a:t>éléments</a:t>
            </a:r>
            <a:r>
              <a:rPr spc="300" dirty="0"/>
              <a:t> </a:t>
            </a:r>
            <a:r>
              <a:rPr dirty="0"/>
              <a:t>d’information</a:t>
            </a:r>
            <a:r>
              <a:rPr spc="295" dirty="0"/>
              <a:t> </a:t>
            </a:r>
            <a:r>
              <a:rPr spc="45" dirty="0"/>
              <a:t>connus </a:t>
            </a:r>
            <a:r>
              <a:rPr spc="70" dirty="0"/>
              <a:t>seulement</a:t>
            </a:r>
            <a:r>
              <a:rPr spc="235" dirty="0"/>
              <a:t> </a:t>
            </a:r>
            <a:r>
              <a:rPr spc="60" dirty="0"/>
              <a:t>par</a:t>
            </a:r>
            <a:r>
              <a:rPr spc="235" dirty="0"/>
              <a:t> </a:t>
            </a:r>
            <a:r>
              <a:rPr spc="90" dirty="0"/>
              <a:t>l’utilisateur</a:t>
            </a:r>
            <a:r>
              <a:rPr spc="235" dirty="0"/>
              <a:t> </a:t>
            </a:r>
            <a:r>
              <a:rPr spc="55" dirty="0"/>
              <a:t>(comme</a:t>
            </a:r>
            <a:r>
              <a:rPr spc="240" dirty="0"/>
              <a:t> </a:t>
            </a:r>
            <a:r>
              <a:rPr spc="55" dirty="0"/>
              <a:t>un</a:t>
            </a:r>
            <a:r>
              <a:rPr spc="235" dirty="0"/>
              <a:t> </a:t>
            </a:r>
            <a:r>
              <a:rPr dirty="0"/>
              <a:t>mot</a:t>
            </a:r>
            <a:r>
              <a:rPr spc="235" dirty="0"/>
              <a:t> </a:t>
            </a:r>
            <a:r>
              <a:rPr dirty="0"/>
              <a:t>de</a:t>
            </a:r>
            <a:r>
              <a:rPr spc="235" dirty="0"/>
              <a:t> </a:t>
            </a:r>
            <a:r>
              <a:rPr spc="80" dirty="0"/>
              <a:t>passe),</a:t>
            </a:r>
            <a:r>
              <a:rPr spc="240" dirty="0"/>
              <a:t> </a:t>
            </a:r>
            <a:r>
              <a:rPr spc="55" dirty="0"/>
              <a:t>un</a:t>
            </a:r>
            <a:r>
              <a:rPr spc="235" dirty="0"/>
              <a:t> </a:t>
            </a:r>
            <a:r>
              <a:rPr spc="60" dirty="0"/>
              <a:t>élément</a:t>
            </a:r>
            <a:r>
              <a:rPr spc="235" dirty="0"/>
              <a:t> </a:t>
            </a:r>
            <a:r>
              <a:rPr spc="70" dirty="0"/>
              <a:t>physique</a:t>
            </a:r>
            <a:r>
              <a:rPr spc="235" dirty="0"/>
              <a:t> </a:t>
            </a:r>
            <a:r>
              <a:rPr dirty="0"/>
              <a:t>en</a:t>
            </a:r>
            <a:r>
              <a:rPr spc="240" dirty="0"/>
              <a:t> </a:t>
            </a:r>
            <a:r>
              <a:rPr spc="80" dirty="0"/>
              <a:t>sa </a:t>
            </a:r>
            <a:r>
              <a:rPr dirty="0"/>
              <a:t>possession</a:t>
            </a:r>
            <a:r>
              <a:rPr spc="130" dirty="0"/>
              <a:t> </a:t>
            </a:r>
            <a:r>
              <a:rPr dirty="0"/>
              <a:t>(comme</a:t>
            </a:r>
            <a:r>
              <a:rPr spc="130" dirty="0"/>
              <a:t> </a:t>
            </a:r>
            <a:r>
              <a:rPr dirty="0"/>
              <a:t>une</a:t>
            </a:r>
            <a:r>
              <a:rPr spc="130" dirty="0"/>
              <a:t> </a:t>
            </a:r>
            <a:r>
              <a:rPr dirty="0"/>
              <a:t>carte</a:t>
            </a:r>
            <a:r>
              <a:rPr spc="135" dirty="0"/>
              <a:t> </a:t>
            </a:r>
            <a:r>
              <a:rPr dirty="0"/>
              <a:t>à</a:t>
            </a:r>
            <a:r>
              <a:rPr spc="130" dirty="0"/>
              <a:t> </a:t>
            </a:r>
            <a:r>
              <a:rPr dirty="0"/>
              <a:t>puce,</a:t>
            </a:r>
            <a:r>
              <a:rPr spc="130" dirty="0"/>
              <a:t> </a:t>
            </a:r>
            <a:r>
              <a:rPr dirty="0"/>
              <a:t>un</a:t>
            </a:r>
            <a:r>
              <a:rPr spc="130" dirty="0"/>
              <a:t> </a:t>
            </a:r>
            <a:r>
              <a:rPr dirty="0"/>
              <a:t>téléphone</a:t>
            </a:r>
            <a:r>
              <a:rPr spc="135" dirty="0"/>
              <a:t> </a:t>
            </a:r>
            <a:r>
              <a:rPr dirty="0"/>
              <a:t>ou</a:t>
            </a:r>
            <a:r>
              <a:rPr spc="130" dirty="0"/>
              <a:t> </a:t>
            </a:r>
            <a:r>
              <a:rPr dirty="0"/>
              <a:t>une</a:t>
            </a:r>
            <a:r>
              <a:rPr spc="130" dirty="0"/>
              <a:t> </a:t>
            </a:r>
            <a:r>
              <a:rPr spc="50" dirty="0"/>
              <a:t>clé</a:t>
            </a:r>
            <a:r>
              <a:rPr spc="130" dirty="0"/>
              <a:t> </a:t>
            </a:r>
            <a:r>
              <a:rPr spc="80" dirty="0"/>
              <a:t>USB)</a:t>
            </a:r>
            <a:r>
              <a:rPr spc="135" dirty="0"/>
              <a:t> </a:t>
            </a:r>
            <a:r>
              <a:rPr dirty="0"/>
              <a:t>ou</a:t>
            </a:r>
            <a:r>
              <a:rPr spc="130" dirty="0"/>
              <a:t> </a:t>
            </a:r>
            <a:r>
              <a:rPr dirty="0"/>
              <a:t>bien</a:t>
            </a:r>
            <a:r>
              <a:rPr spc="130" dirty="0"/>
              <a:t> </a:t>
            </a:r>
            <a:r>
              <a:rPr dirty="0"/>
              <a:t>un</a:t>
            </a:r>
            <a:r>
              <a:rPr spc="130" dirty="0"/>
              <a:t> </a:t>
            </a:r>
            <a:r>
              <a:rPr spc="-10" dirty="0"/>
              <a:t>élément biométrique.</a:t>
            </a:r>
          </a:p>
          <a:p>
            <a:pPr>
              <a:lnSpc>
                <a:spcPct val="100000"/>
              </a:lnSpc>
              <a:spcBef>
                <a:spcPts val="5"/>
              </a:spcBef>
            </a:pPr>
            <a:endParaRPr sz="1750" dirty="0"/>
          </a:p>
          <a:p>
            <a:pPr marL="12700">
              <a:lnSpc>
                <a:spcPct val="100000"/>
              </a:lnSpc>
              <a:tabLst>
                <a:tab pos="2336800" algn="l"/>
              </a:tabLst>
            </a:pPr>
            <a:r>
              <a:rPr b="1" u="sng" spc="70" dirty="0">
                <a:solidFill>
                  <a:srgbClr val="EA911C"/>
                </a:solidFill>
                <a:uFill>
                  <a:solidFill>
                    <a:srgbClr val="EA911C"/>
                  </a:solidFill>
                </a:uFill>
              </a:rPr>
              <a:t>Authentification</a:t>
            </a:r>
            <a:r>
              <a:rPr b="1" u="sng" spc="160" dirty="0">
                <a:solidFill>
                  <a:srgbClr val="EA911C"/>
                </a:solidFill>
                <a:uFill>
                  <a:solidFill>
                    <a:srgbClr val="EA911C"/>
                  </a:solidFill>
                </a:uFill>
              </a:rPr>
              <a:t> </a:t>
            </a:r>
            <a:r>
              <a:rPr b="1" u="sng" spc="55" dirty="0">
                <a:solidFill>
                  <a:srgbClr val="EA911C"/>
                </a:solidFill>
                <a:uFill>
                  <a:solidFill>
                    <a:srgbClr val="EA911C"/>
                  </a:solidFill>
                </a:uFill>
              </a:rPr>
              <a:t>forte</a:t>
            </a:r>
            <a:r>
              <a:rPr b="1" spc="165" dirty="0">
                <a:solidFill>
                  <a:srgbClr val="EA911C"/>
                </a:solidFill>
              </a:rPr>
              <a:t> </a:t>
            </a:r>
            <a:r>
              <a:rPr spc="-50" dirty="0"/>
              <a:t>:</a:t>
            </a:r>
            <a:r>
              <a:rPr dirty="0"/>
              <a:t>	méthode</a:t>
            </a:r>
            <a:r>
              <a:rPr spc="175" dirty="0"/>
              <a:t> </a:t>
            </a:r>
            <a:r>
              <a:rPr spc="50" dirty="0"/>
              <a:t>d’authentification</a:t>
            </a:r>
            <a:r>
              <a:rPr spc="175" dirty="0"/>
              <a:t> </a:t>
            </a:r>
            <a:r>
              <a:rPr spc="50" dirty="0"/>
              <a:t>jugée</a:t>
            </a:r>
            <a:r>
              <a:rPr spc="175" dirty="0"/>
              <a:t> </a:t>
            </a:r>
            <a:r>
              <a:rPr spc="80" dirty="0"/>
              <a:t>la</a:t>
            </a:r>
            <a:r>
              <a:rPr spc="175" dirty="0"/>
              <a:t> </a:t>
            </a:r>
            <a:r>
              <a:rPr spc="60" dirty="0"/>
              <a:t>plus</a:t>
            </a:r>
            <a:r>
              <a:rPr spc="175" dirty="0"/>
              <a:t> </a:t>
            </a:r>
            <a:r>
              <a:rPr spc="55" dirty="0"/>
              <a:t>sécurisée,</a:t>
            </a:r>
            <a:r>
              <a:rPr spc="175" dirty="0"/>
              <a:t> </a:t>
            </a:r>
            <a:r>
              <a:rPr spc="60" dirty="0"/>
              <a:t>car</a:t>
            </a:r>
            <a:r>
              <a:rPr spc="175" dirty="0"/>
              <a:t> </a:t>
            </a:r>
            <a:r>
              <a:rPr spc="35" dirty="0"/>
              <a:t>elle</a:t>
            </a:r>
          </a:p>
          <a:p>
            <a:pPr marL="12700">
              <a:lnSpc>
                <a:spcPct val="100000"/>
              </a:lnSpc>
              <a:spcBef>
                <a:spcPts val="85"/>
              </a:spcBef>
            </a:pPr>
            <a:r>
              <a:rPr dirty="0"/>
              <a:t>repose</a:t>
            </a:r>
            <a:r>
              <a:rPr spc="150" dirty="0"/>
              <a:t> </a:t>
            </a:r>
            <a:r>
              <a:rPr dirty="0"/>
              <a:t>sur</a:t>
            </a:r>
            <a:r>
              <a:rPr spc="155" dirty="0"/>
              <a:t> </a:t>
            </a:r>
            <a:r>
              <a:rPr dirty="0"/>
              <a:t>des</a:t>
            </a:r>
            <a:r>
              <a:rPr spc="155" dirty="0"/>
              <a:t> </a:t>
            </a:r>
            <a:r>
              <a:rPr dirty="0"/>
              <a:t>techniques</a:t>
            </a:r>
            <a:r>
              <a:rPr spc="155" dirty="0"/>
              <a:t> </a:t>
            </a:r>
            <a:r>
              <a:rPr dirty="0"/>
              <a:t>de</a:t>
            </a:r>
            <a:r>
              <a:rPr spc="155" dirty="0"/>
              <a:t> </a:t>
            </a:r>
            <a:r>
              <a:rPr dirty="0"/>
              <a:t>cryptographie</a:t>
            </a:r>
            <a:r>
              <a:rPr spc="155" dirty="0"/>
              <a:t> </a:t>
            </a:r>
            <a:r>
              <a:rPr dirty="0"/>
              <a:t>qui</a:t>
            </a:r>
            <a:r>
              <a:rPr spc="155" dirty="0"/>
              <a:t> </a:t>
            </a:r>
            <a:r>
              <a:rPr dirty="0"/>
              <a:t>sont</a:t>
            </a:r>
            <a:r>
              <a:rPr spc="155" dirty="0"/>
              <a:t> </a:t>
            </a:r>
            <a:r>
              <a:rPr dirty="0"/>
              <a:t>jugées</a:t>
            </a:r>
            <a:r>
              <a:rPr spc="155" dirty="0"/>
              <a:t> </a:t>
            </a:r>
            <a:r>
              <a:rPr dirty="0"/>
              <a:t>très</a:t>
            </a:r>
            <a:r>
              <a:rPr spc="155" dirty="0"/>
              <a:t> </a:t>
            </a:r>
            <a:r>
              <a:rPr dirty="0"/>
              <a:t>difficiles</a:t>
            </a:r>
            <a:r>
              <a:rPr spc="155" dirty="0"/>
              <a:t> </a:t>
            </a:r>
            <a:r>
              <a:rPr dirty="0"/>
              <a:t>à</a:t>
            </a:r>
            <a:r>
              <a:rPr spc="155" dirty="0"/>
              <a:t> </a:t>
            </a:r>
            <a:r>
              <a:rPr spc="-10" dirty="0"/>
              <a:t>contourner.</a:t>
            </a:r>
          </a:p>
          <a:p>
            <a:pPr>
              <a:lnSpc>
                <a:spcPct val="100000"/>
              </a:lnSpc>
              <a:spcBef>
                <a:spcPts val="45"/>
              </a:spcBef>
            </a:pPr>
            <a:endParaRPr spc="-10" dirty="0"/>
          </a:p>
          <a:p>
            <a:pPr marL="12700" marR="10795" algn="just">
              <a:lnSpc>
                <a:spcPct val="104099"/>
              </a:lnSpc>
            </a:pPr>
            <a:r>
              <a:rPr b="1" u="sng" spc="150" dirty="0">
                <a:solidFill>
                  <a:srgbClr val="EA911C"/>
                </a:solidFill>
                <a:uFill>
                  <a:solidFill>
                    <a:srgbClr val="EA911C"/>
                  </a:solidFill>
                </a:uFill>
              </a:rPr>
              <a:t>Chiffrement</a:t>
            </a:r>
            <a:r>
              <a:rPr spc="345" dirty="0">
                <a:solidFill>
                  <a:srgbClr val="EA911C"/>
                </a:solidFill>
              </a:rPr>
              <a:t> </a:t>
            </a:r>
            <a:r>
              <a:rPr dirty="0"/>
              <a:t>:</a:t>
            </a:r>
            <a:r>
              <a:rPr spc="350" dirty="0"/>
              <a:t> </a:t>
            </a:r>
            <a:r>
              <a:rPr spc="100" dirty="0"/>
              <a:t>procédé</a:t>
            </a:r>
            <a:r>
              <a:rPr spc="340" dirty="0"/>
              <a:t> </a:t>
            </a:r>
            <a:r>
              <a:rPr spc="55" dirty="0"/>
              <a:t>de</a:t>
            </a:r>
            <a:r>
              <a:rPr spc="345" dirty="0"/>
              <a:t> </a:t>
            </a:r>
            <a:r>
              <a:rPr spc="135" dirty="0"/>
              <a:t>cryptographie</a:t>
            </a:r>
            <a:r>
              <a:rPr spc="345" dirty="0"/>
              <a:t> </a:t>
            </a:r>
            <a:r>
              <a:rPr spc="130" dirty="0"/>
              <a:t>grâce</a:t>
            </a:r>
            <a:r>
              <a:rPr spc="340" dirty="0"/>
              <a:t> </a:t>
            </a:r>
            <a:r>
              <a:rPr spc="130" dirty="0"/>
              <a:t>auquel</a:t>
            </a:r>
            <a:r>
              <a:rPr spc="350" dirty="0"/>
              <a:t> </a:t>
            </a:r>
            <a:r>
              <a:rPr spc="55" dirty="0"/>
              <a:t>on</a:t>
            </a:r>
            <a:r>
              <a:rPr spc="345" dirty="0"/>
              <a:t> </a:t>
            </a:r>
            <a:r>
              <a:rPr spc="125" dirty="0"/>
              <a:t>souhaite</a:t>
            </a:r>
            <a:r>
              <a:rPr spc="340" dirty="0"/>
              <a:t> </a:t>
            </a:r>
            <a:r>
              <a:rPr spc="95" dirty="0"/>
              <a:t>rendre</a:t>
            </a:r>
            <a:r>
              <a:rPr spc="345" dirty="0"/>
              <a:t> </a:t>
            </a:r>
            <a:r>
              <a:rPr spc="105" dirty="0"/>
              <a:t>la </a:t>
            </a:r>
            <a:r>
              <a:rPr dirty="0"/>
              <a:t>compréhension</a:t>
            </a:r>
            <a:r>
              <a:rPr spc="185" dirty="0"/>
              <a:t> </a:t>
            </a:r>
            <a:r>
              <a:rPr dirty="0"/>
              <a:t>d’une</a:t>
            </a:r>
            <a:r>
              <a:rPr spc="190" dirty="0"/>
              <a:t> </a:t>
            </a:r>
            <a:r>
              <a:rPr dirty="0"/>
              <a:t>donnée</a:t>
            </a:r>
            <a:r>
              <a:rPr spc="185" dirty="0"/>
              <a:t> </a:t>
            </a:r>
            <a:r>
              <a:rPr dirty="0"/>
              <a:t>impossible</a:t>
            </a:r>
            <a:r>
              <a:rPr spc="190" dirty="0"/>
              <a:t> </a:t>
            </a:r>
            <a:r>
              <a:rPr dirty="0"/>
              <a:t>à</a:t>
            </a:r>
            <a:r>
              <a:rPr spc="185" dirty="0"/>
              <a:t> </a:t>
            </a:r>
            <a:r>
              <a:rPr dirty="0"/>
              <a:t>toute</a:t>
            </a:r>
            <a:r>
              <a:rPr spc="190" dirty="0"/>
              <a:t> </a:t>
            </a:r>
            <a:r>
              <a:rPr dirty="0"/>
              <a:t>personne</a:t>
            </a:r>
            <a:r>
              <a:rPr spc="185" dirty="0"/>
              <a:t> </a:t>
            </a:r>
            <a:r>
              <a:rPr dirty="0"/>
              <a:t>qui</a:t>
            </a:r>
            <a:r>
              <a:rPr spc="190" dirty="0"/>
              <a:t> </a:t>
            </a:r>
            <a:r>
              <a:rPr dirty="0"/>
              <a:t>ne</a:t>
            </a:r>
            <a:r>
              <a:rPr spc="185" dirty="0"/>
              <a:t> </a:t>
            </a:r>
            <a:r>
              <a:rPr dirty="0"/>
              <a:t>possède</a:t>
            </a:r>
            <a:r>
              <a:rPr spc="190" dirty="0"/>
              <a:t> </a:t>
            </a:r>
            <a:r>
              <a:rPr dirty="0"/>
              <a:t>pas</a:t>
            </a:r>
            <a:r>
              <a:rPr spc="185" dirty="0"/>
              <a:t> </a:t>
            </a:r>
            <a:r>
              <a:rPr spc="70" dirty="0"/>
              <a:t>la</a:t>
            </a:r>
            <a:r>
              <a:rPr spc="190" dirty="0"/>
              <a:t> </a:t>
            </a:r>
            <a:r>
              <a:rPr spc="50" dirty="0"/>
              <a:t>clé</a:t>
            </a:r>
            <a:r>
              <a:rPr spc="185" dirty="0"/>
              <a:t> </a:t>
            </a:r>
            <a:r>
              <a:rPr spc="-25" dirty="0"/>
              <a:t>de </a:t>
            </a:r>
            <a:r>
              <a:rPr spc="-10" dirty="0"/>
              <a:t>(dé)chiffrement.</a:t>
            </a:r>
          </a:p>
          <a:p>
            <a:pPr>
              <a:lnSpc>
                <a:spcPct val="100000"/>
              </a:lnSpc>
              <a:spcBef>
                <a:spcPts val="45"/>
              </a:spcBef>
            </a:pPr>
            <a:endParaRPr spc="-10" dirty="0"/>
          </a:p>
          <a:p>
            <a:pPr marL="12700" marR="5715" algn="just">
              <a:lnSpc>
                <a:spcPct val="104099"/>
              </a:lnSpc>
            </a:pPr>
            <a:r>
              <a:rPr b="1" u="sng" dirty="0">
                <a:solidFill>
                  <a:srgbClr val="EA911C"/>
                </a:solidFill>
                <a:uFill>
                  <a:solidFill>
                    <a:srgbClr val="EA911C"/>
                  </a:solidFill>
                </a:uFill>
              </a:rPr>
              <a:t>Code</a:t>
            </a:r>
            <a:r>
              <a:rPr b="1" u="sng" spc="315" dirty="0">
                <a:solidFill>
                  <a:srgbClr val="EA911C"/>
                </a:solidFill>
                <a:uFill>
                  <a:solidFill>
                    <a:srgbClr val="EA911C"/>
                  </a:solidFill>
                </a:uFill>
              </a:rPr>
              <a:t> </a:t>
            </a:r>
            <a:r>
              <a:rPr b="1" u="sng" spc="60" dirty="0">
                <a:solidFill>
                  <a:srgbClr val="EA911C"/>
                </a:solidFill>
                <a:uFill>
                  <a:solidFill>
                    <a:srgbClr val="EA911C"/>
                  </a:solidFill>
                </a:uFill>
              </a:rPr>
              <a:t>d’exploitation</a:t>
            </a:r>
            <a:r>
              <a:rPr b="1" u="sng" spc="320" dirty="0">
                <a:solidFill>
                  <a:srgbClr val="EA911C"/>
                </a:solidFill>
                <a:uFill>
                  <a:solidFill>
                    <a:srgbClr val="EA911C"/>
                  </a:solidFill>
                </a:uFill>
              </a:rPr>
              <a:t> </a:t>
            </a:r>
            <a:r>
              <a:rPr b="1" u="sng" spc="85" dirty="0">
                <a:solidFill>
                  <a:srgbClr val="EA911C"/>
                </a:solidFill>
                <a:uFill>
                  <a:solidFill>
                    <a:srgbClr val="EA911C"/>
                  </a:solidFill>
                </a:uFill>
              </a:rPr>
              <a:t>(exploit)</a:t>
            </a:r>
            <a:r>
              <a:rPr b="1" spc="285" dirty="0">
                <a:solidFill>
                  <a:srgbClr val="EA911C"/>
                </a:solidFill>
              </a:rPr>
              <a:t> </a:t>
            </a:r>
            <a:r>
              <a:rPr dirty="0"/>
              <a:t>:</a:t>
            </a:r>
            <a:r>
              <a:rPr spc="320" dirty="0"/>
              <a:t> </a:t>
            </a:r>
            <a:r>
              <a:rPr dirty="0"/>
              <a:t>tout</a:t>
            </a:r>
            <a:r>
              <a:rPr spc="320" dirty="0"/>
              <a:t> </a:t>
            </a:r>
            <a:r>
              <a:rPr dirty="0"/>
              <a:t>ou</a:t>
            </a:r>
            <a:r>
              <a:rPr spc="315" dirty="0"/>
              <a:t> </a:t>
            </a:r>
            <a:r>
              <a:rPr spc="60" dirty="0"/>
              <a:t>partie</a:t>
            </a:r>
            <a:r>
              <a:rPr spc="320" dirty="0"/>
              <a:t> </a:t>
            </a:r>
            <a:r>
              <a:rPr dirty="0"/>
              <a:t>d’un</a:t>
            </a:r>
            <a:r>
              <a:rPr spc="320" dirty="0"/>
              <a:t> </a:t>
            </a:r>
            <a:r>
              <a:rPr dirty="0"/>
              <a:t>programme</a:t>
            </a:r>
            <a:r>
              <a:rPr spc="320" dirty="0"/>
              <a:t> </a:t>
            </a:r>
            <a:r>
              <a:rPr dirty="0"/>
              <a:t>permettant</a:t>
            </a:r>
            <a:r>
              <a:rPr spc="320" dirty="0"/>
              <a:t> </a:t>
            </a:r>
            <a:r>
              <a:rPr spc="55" dirty="0"/>
              <a:t>d’utiliser </a:t>
            </a:r>
            <a:r>
              <a:rPr dirty="0"/>
              <a:t>une</a:t>
            </a:r>
            <a:r>
              <a:rPr spc="285" dirty="0"/>
              <a:t> </a:t>
            </a:r>
            <a:r>
              <a:rPr dirty="0"/>
              <a:t>vulnérabilité</a:t>
            </a:r>
            <a:r>
              <a:rPr spc="290" dirty="0"/>
              <a:t> </a:t>
            </a:r>
            <a:r>
              <a:rPr dirty="0"/>
              <a:t>ou</a:t>
            </a:r>
            <a:r>
              <a:rPr spc="290" dirty="0"/>
              <a:t> </a:t>
            </a:r>
            <a:r>
              <a:rPr dirty="0"/>
              <a:t>un</a:t>
            </a:r>
            <a:r>
              <a:rPr spc="290" dirty="0"/>
              <a:t> </a:t>
            </a:r>
            <a:r>
              <a:rPr dirty="0"/>
              <a:t>ensemble</a:t>
            </a:r>
            <a:r>
              <a:rPr spc="290" dirty="0"/>
              <a:t> </a:t>
            </a:r>
            <a:r>
              <a:rPr dirty="0"/>
              <a:t>de</a:t>
            </a:r>
            <a:r>
              <a:rPr spc="290" dirty="0"/>
              <a:t> </a:t>
            </a:r>
            <a:r>
              <a:rPr dirty="0"/>
              <a:t>vulnérabilités</a:t>
            </a:r>
            <a:r>
              <a:rPr spc="290" dirty="0"/>
              <a:t> </a:t>
            </a:r>
            <a:r>
              <a:rPr dirty="0"/>
              <a:t>d’un</a:t>
            </a:r>
            <a:r>
              <a:rPr spc="290" dirty="0"/>
              <a:t> </a:t>
            </a:r>
            <a:r>
              <a:rPr spc="65" dirty="0"/>
              <a:t>logiciel</a:t>
            </a:r>
            <a:r>
              <a:rPr spc="285" dirty="0"/>
              <a:t> </a:t>
            </a:r>
            <a:r>
              <a:rPr dirty="0"/>
              <a:t>(du</a:t>
            </a:r>
            <a:r>
              <a:rPr spc="290" dirty="0"/>
              <a:t> </a:t>
            </a:r>
            <a:r>
              <a:rPr dirty="0"/>
              <a:t>système</a:t>
            </a:r>
            <a:r>
              <a:rPr spc="290" dirty="0"/>
              <a:t> </a:t>
            </a:r>
            <a:r>
              <a:rPr dirty="0"/>
              <a:t>ou</a:t>
            </a:r>
            <a:r>
              <a:rPr spc="290" dirty="0"/>
              <a:t> </a:t>
            </a:r>
            <a:r>
              <a:rPr spc="-10" dirty="0"/>
              <a:t>d’une </a:t>
            </a:r>
            <a:r>
              <a:rPr dirty="0"/>
              <a:t>application)</a:t>
            </a:r>
            <a:r>
              <a:rPr spc="175" dirty="0"/>
              <a:t> </a:t>
            </a:r>
            <a:r>
              <a:rPr dirty="0"/>
              <a:t>à</a:t>
            </a:r>
            <a:r>
              <a:rPr spc="180" dirty="0"/>
              <a:t> </a:t>
            </a:r>
            <a:r>
              <a:rPr dirty="0"/>
              <a:t>des</a:t>
            </a:r>
            <a:r>
              <a:rPr spc="180" dirty="0"/>
              <a:t> </a:t>
            </a:r>
            <a:r>
              <a:rPr dirty="0"/>
              <a:t>fins</a:t>
            </a:r>
            <a:r>
              <a:rPr spc="180" dirty="0"/>
              <a:t> </a:t>
            </a:r>
            <a:r>
              <a:rPr spc="-10" dirty="0"/>
              <a:t>malveillantes.</a:t>
            </a:r>
          </a:p>
          <a:p>
            <a:pPr>
              <a:lnSpc>
                <a:spcPct val="100000"/>
              </a:lnSpc>
              <a:spcBef>
                <a:spcPts val="5"/>
              </a:spcBef>
            </a:pPr>
            <a:endParaRPr sz="1750" dirty="0"/>
          </a:p>
          <a:p>
            <a:pPr marL="12700">
              <a:lnSpc>
                <a:spcPct val="100000"/>
              </a:lnSpc>
              <a:spcBef>
                <a:spcPts val="5"/>
              </a:spcBef>
            </a:pPr>
            <a:r>
              <a:rPr b="1" u="sng" dirty="0">
                <a:solidFill>
                  <a:srgbClr val="EA911C"/>
                </a:solidFill>
                <a:uFill>
                  <a:solidFill>
                    <a:srgbClr val="EA911C"/>
                  </a:solidFill>
                </a:uFill>
              </a:rPr>
              <a:t>Compte</a:t>
            </a:r>
            <a:r>
              <a:rPr b="1" u="sng" spc="229" dirty="0">
                <a:solidFill>
                  <a:srgbClr val="EA911C"/>
                </a:solidFill>
                <a:uFill>
                  <a:solidFill>
                    <a:srgbClr val="EA911C"/>
                  </a:solidFill>
                </a:uFill>
              </a:rPr>
              <a:t> </a:t>
            </a:r>
            <a:r>
              <a:rPr b="1" u="sng" spc="50" dirty="0">
                <a:solidFill>
                  <a:srgbClr val="EA911C"/>
                </a:solidFill>
                <a:uFill>
                  <a:solidFill>
                    <a:srgbClr val="EA911C"/>
                  </a:solidFill>
                </a:uFill>
              </a:rPr>
              <a:t>d’administrateur</a:t>
            </a:r>
            <a:r>
              <a:rPr b="1" spc="245" dirty="0">
                <a:solidFill>
                  <a:srgbClr val="EA911C"/>
                </a:solidFill>
              </a:rPr>
              <a:t> </a:t>
            </a:r>
            <a:r>
              <a:rPr dirty="0"/>
              <a:t>:</a:t>
            </a:r>
            <a:r>
              <a:rPr spc="235" dirty="0"/>
              <a:t> </a:t>
            </a:r>
            <a:r>
              <a:rPr dirty="0"/>
              <a:t>compte</a:t>
            </a:r>
            <a:r>
              <a:rPr spc="229" dirty="0"/>
              <a:t> </a:t>
            </a:r>
            <a:r>
              <a:rPr dirty="0"/>
              <a:t>permettant</a:t>
            </a:r>
            <a:r>
              <a:rPr spc="235" dirty="0"/>
              <a:t> </a:t>
            </a:r>
            <a:r>
              <a:rPr dirty="0"/>
              <a:t>d’effectuer</a:t>
            </a:r>
            <a:r>
              <a:rPr spc="229" dirty="0"/>
              <a:t> </a:t>
            </a:r>
            <a:r>
              <a:rPr dirty="0"/>
              <a:t>des</a:t>
            </a:r>
            <a:r>
              <a:rPr spc="235" dirty="0"/>
              <a:t> </a:t>
            </a:r>
            <a:r>
              <a:rPr spc="45" dirty="0"/>
              <a:t>modifications</a:t>
            </a:r>
            <a:r>
              <a:rPr spc="235" dirty="0"/>
              <a:t> </a:t>
            </a:r>
            <a:r>
              <a:rPr spc="-10" dirty="0"/>
              <a:t>affectant</a:t>
            </a:r>
          </a:p>
          <a:p>
            <a:pPr marL="12700">
              <a:lnSpc>
                <a:spcPct val="100000"/>
              </a:lnSpc>
              <a:spcBef>
                <a:spcPts val="80"/>
              </a:spcBef>
            </a:pPr>
            <a:r>
              <a:rPr spc="50" dirty="0"/>
              <a:t>les</a:t>
            </a:r>
            <a:r>
              <a:rPr spc="229" dirty="0"/>
              <a:t> </a:t>
            </a:r>
            <a:r>
              <a:rPr dirty="0"/>
              <a:t>utilisateurs</a:t>
            </a:r>
            <a:r>
              <a:rPr spc="229" dirty="0"/>
              <a:t> </a:t>
            </a:r>
            <a:r>
              <a:rPr dirty="0"/>
              <a:t>(modification</a:t>
            </a:r>
            <a:r>
              <a:rPr spc="229" dirty="0"/>
              <a:t> </a:t>
            </a:r>
            <a:r>
              <a:rPr dirty="0"/>
              <a:t>des</a:t>
            </a:r>
            <a:r>
              <a:rPr spc="235" dirty="0"/>
              <a:t> </a:t>
            </a:r>
            <a:r>
              <a:rPr dirty="0"/>
              <a:t>paramètres</a:t>
            </a:r>
            <a:r>
              <a:rPr spc="229" dirty="0"/>
              <a:t> </a:t>
            </a:r>
            <a:r>
              <a:rPr dirty="0"/>
              <a:t>de</a:t>
            </a:r>
            <a:r>
              <a:rPr spc="229" dirty="0"/>
              <a:t> </a:t>
            </a:r>
            <a:r>
              <a:rPr dirty="0"/>
              <a:t>sécurité,</a:t>
            </a:r>
            <a:r>
              <a:rPr spc="235" dirty="0"/>
              <a:t> </a:t>
            </a:r>
            <a:r>
              <a:rPr dirty="0"/>
              <a:t>installation</a:t>
            </a:r>
            <a:r>
              <a:rPr spc="229" dirty="0"/>
              <a:t> </a:t>
            </a:r>
            <a:r>
              <a:rPr dirty="0"/>
              <a:t>des</a:t>
            </a:r>
            <a:r>
              <a:rPr spc="229" dirty="0"/>
              <a:t> </a:t>
            </a:r>
            <a:r>
              <a:rPr spc="55" dirty="0"/>
              <a:t>logiciels…).</a:t>
            </a:r>
          </a:p>
          <a:p>
            <a:pPr>
              <a:lnSpc>
                <a:spcPct val="100000"/>
              </a:lnSpc>
              <a:spcBef>
                <a:spcPts val="5"/>
              </a:spcBef>
            </a:pPr>
            <a:endParaRPr sz="1750" dirty="0"/>
          </a:p>
          <a:p>
            <a:pPr marL="12700">
              <a:lnSpc>
                <a:spcPct val="100000"/>
              </a:lnSpc>
            </a:pPr>
            <a:r>
              <a:rPr b="1" u="sng" spc="75" dirty="0">
                <a:solidFill>
                  <a:srgbClr val="EA911C"/>
                </a:solidFill>
                <a:uFill>
                  <a:solidFill>
                    <a:srgbClr val="EA911C"/>
                  </a:solidFill>
                </a:uFill>
              </a:rPr>
              <a:t>Logiciel</a:t>
            </a:r>
            <a:r>
              <a:rPr b="1" u="sng" spc="155" dirty="0">
                <a:solidFill>
                  <a:srgbClr val="EA911C"/>
                </a:solidFill>
                <a:uFill>
                  <a:solidFill>
                    <a:srgbClr val="EA911C"/>
                  </a:solidFill>
                </a:uFill>
              </a:rPr>
              <a:t> </a:t>
            </a:r>
            <a:r>
              <a:rPr b="1" u="sng" dirty="0">
                <a:solidFill>
                  <a:srgbClr val="EA911C"/>
                </a:solidFill>
                <a:uFill>
                  <a:solidFill>
                    <a:srgbClr val="EA911C"/>
                  </a:solidFill>
                </a:uFill>
              </a:rPr>
              <a:t>espion</a:t>
            </a:r>
            <a:r>
              <a:rPr b="1" spc="175" dirty="0">
                <a:solidFill>
                  <a:srgbClr val="EA911C"/>
                </a:solidFill>
              </a:rPr>
              <a:t> </a:t>
            </a:r>
            <a:r>
              <a:rPr dirty="0"/>
              <a:t>:</a:t>
            </a:r>
            <a:r>
              <a:rPr spc="160" dirty="0"/>
              <a:t> </a:t>
            </a:r>
            <a:r>
              <a:rPr spc="60" dirty="0"/>
              <a:t>logiciel</a:t>
            </a:r>
            <a:r>
              <a:rPr spc="160" dirty="0"/>
              <a:t> </a:t>
            </a:r>
            <a:r>
              <a:rPr dirty="0"/>
              <a:t>malveillant</a:t>
            </a:r>
            <a:r>
              <a:rPr spc="160" dirty="0"/>
              <a:t> </a:t>
            </a:r>
            <a:r>
              <a:rPr dirty="0"/>
              <a:t>qui</a:t>
            </a:r>
            <a:r>
              <a:rPr spc="160" dirty="0"/>
              <a:t> </a:t>
            </a:r>
            <a:r>
              <a:rPr dirty="0"/>
              <a:t>s’installe</a:t>
            </a:r>
            <a:r>
              <a:rPr spc="160" dirty="0"/>
              <a:t> </a:t>
            </a:r>
            <a:r>
              <a:rPr dirty="0"/>
              <a:t>dans</a:t>
            </a:r>
            <a:r>
              <a:rPr spc="160" dirty="0"/>
              <a:t> </a:t>
            </a:r>
            <a:r>
              <a:rPr dirty="0"/>
              <a:t>un</a:t>
            </a:r>
            <a:r>
              <a:rPr spc="160" dirty="0"/>
              <a:t> </a:t>
            </a:r>
            <a:r>
              <a:rPr dirty="0"/>
              <a:t>ordinateur</a:t>
            </a:r>
            <a:r>
              <a:rPr spc="160" dirty="0"/>
              <a:t> </a:t>
            </a:r>
            <a:r>
              <a:rPr dirty="0"/>
              <a:t>afin</a:t>
            </a:r>
            <a:r>
              <a:rPr spc="160" dirty="0"/>
              <a:t> </a:t>
            </a:r>
            <a:r>
              <a:rPr dirty="0"/>
              <a:t>de</a:t>
            </a:r>
            <a:r>
              <a:rPr spc="160" dirty="0"/>
              <a:t> </a:t>
            </a:r>
            <a:r>
              <a:rPr dirty="0"/>
              <a:t>collecter</a:t>
            </a:r>
            <a:r>
              <a:rPr spc="155" dirty="0"/>
              <a:t> </a:t>
            </a:r>
            <a:r>
              <a:rPr spc="-25" dirty="0"/>
              <a:t>et</a:t>
            </a:r>
          </a:p>
          <a:p>
            <a:pPr marL="12700">
              <a:lnSpc>
                <a:spcPct val="100000"/>
              </a:lnSpc>
              <a:spcBef>
                <a:spcPts val="80"/>
              </a:spcBef>
            </a:pPr>
            <a:r>
              <a:rPr dirty="0"/>
              <a:t>transférer</a:t>
            </a:r>
            <a:r>
              <a:rPr spc="125" dirty="0"/>
              <a:t> </a:t>
            </a:r>
            <a:r>
              <a:rPr dirty="0"/>
              <a:t>des</a:t>
            </a:r>
            <a:r>
              <a:rPr spc="125" dirty="0"/>
              <a:t> </a:t>
            </a:r>
            <a:r>
              <a:rPr dirty="0"/>
              <a:t>données</a:t>
            </a:r>
            <a:r>
              <a:rPr spc="125" dirty="0"/>
              <a:t> </a:t>
            </a:r>
            <a:r>
              <a:rPr dirty="0"/>
              <a:t>et</a:t>
            </a:r>
            <a:r>
              <a:rPr spc="125" dirty="0"/>
              <a:t> </a:t>
            </a:r>
            <a:r>
              <a:rPr dirty="0"/>
              <a:t>des</a:t>
            </a:r>
            <a:r>
              <a:rPr spc="125" dirty="0"/>
              <a:t> </a:t>
            </a:r>
            <a:r>
              <a:rPr dirty="0"/>
              <a:t>informations,</a:t>
            </a:r>
            <a:r>
              <a:rPr spc="125" dirty="0"/>
              <a:t> </a:t>
            </a:r>
            <a:r>
              <a:rPr dirty="0"/>
              <a:t>souvent</a:t>
            </a:r>
            <a:r>
              <a:rPr spc="125" dirty="0"/>
              <a:t> </a:t>
            </a:r>
            <a:r>
              <a:rPr dirty="0"/>
              <a:t>à</a:t>
            </a:r>
            <a:r>
              <a:rPr spc="125" dirty="0"/>
              <a:t> </a:t>
            </a:r>
            <a:r>
              <a:rPr dirty="0"/>
              <a:t>l’insu</a:t>
            </a:r>
            <a:r>
              <a:rPr spc="125" dirty="0"/>
              <a:t> </a:t>
            </a:r>
            <a:r>
              <a:rPr dirty="0"/>
              <a:t>de</a:t>
            </a:r>
            <a:r>
              <a:rPr spc="125" dirty="0"/>
              <a:t> </a:t>
            </a:r>
            <a:r>
              <a:rPr spc="-10" dirty="0"/>
              <a:t>l’utilisateur.</a:t>
            </a:r>
          </a:p>
        </p:txBody>
      </p:sp>
      <p:sp>
        <p:nvSpPr>
          <p:cNvPr id="4" name="object 4"/>
          <p:cNvSpPr txBox="1"/>
          <p:nvPr/>
        </p:nvSpPr>
        <p:spPr>
          <a:xfrm>
            <a:off x="10521010" y="2627441"/>
            <a:ext cx="7881620" cy="5250815"/>
          </a:xfrm>
          <a:prstGeom prst="rect">
            <a:avLst/>
          </a:prstGeom>
        </p:spPr>
        <p:txBody>
          <a:bodyPr vert="horz" wrap="square" lIns="0" tIns="1905" rIns="0" bIns="0" rtlCol="0">
            <a:spAutoFit/>
          </a:bodyPr>
          <a:lstStyle/>
          <a:p>
            <a:pPr marL="12700" marR="5715" algn="just">
              <a:lnSpc>
                <a:spcPct val="104099"/>
              </a:lnSpc>
              <a:spcBef>
                <a:spcPts val="15"/>
              </a:spcBef>
            </a:pPr>
            <a:r>
              <a:rPr sz="1650" b="1" u="sng" spc="75" dirty="0">
                <a:solidFill>
                  <a:srgbClr val="EA911C"/>
                </a:solidFill>
                <a:uFill>
                  <a:solidFill>
                    <a:srgbClr val="EA911C"/>
                  </a:solidFill>
                </a:uFill>
                <a:latin typeface="Calibri"/>
                <a:cs typeface="Calibri"/>
              </a:rPr>
              <a:t>Pare-</a:t>
            </a:r>
            <a:r>
              <a:rPr sz="1650" b="1" u="sng" dirty="0">
                <a:solidFill>
                  <a:srgbClr val="EA911C"/>
                </a:solidFill>
                <a:uFill>
                  <a:solidFill>
                    <a:srgbClr val="EA911C"/>
                  </a:solidFill>
                </a:uFill>
                <a:latin typeface="Calibri"/>
                <a:cs typeface="Calibri"/>
              </a:rPr>
              <a:t>feu</a:t>
            </a:r>
            <a:r>
              <a:rPr sz="1650" b="1" u="sng" spc="260" dirty="0">
                <a:solidFill>
                  <a:srgbClr val="EA911C"/>
                </a:solidFill>
                <a:uFill>
                  <a:solidFill>
                    <a:srgbClr val="EA911C"/>
                  </a:solidFill>
                </a:uFill>
                <a:latin typeface="Calibri"/>
                <a:cs typeface="Calibri"/>
              </a:rPr>
              <a:t> </a:t>
            </a:r>
            <a:r>
              <a:rPr sz="1650" b="1" u="sng" spc="95" dirty="0">
                <a:solidFill>
                  <a:srgbClr val="EA911C"/>
                </a:solidFill>
                <a:uFill>
                  <a:solidFill>
                    <a:srgbClr val="EA911C"/>
                  </a:solidFill>
                </a:uFill>
                <a:latin typeface="Calibri"/>
                <a:cs typeface="Calibri"/>
              </a:rPr>
              <a:t>(firewall)</a:t>
            </a:r>
            <a:r>
              <a:rPr sz="1650" b="1" spc="265" dirty="0">
                <a:solidFill>
                  <a:srgbClr val="EA911C"/>
                </a:solidFill>
                <a:latin typeface="Calibri"/>
                <a:cs typeface="Calibri"/>
              </a:rPr>
              <a:t> </a:t>
            </a:r>
            <a:r>
              <a:rPr sz="1650" dirty="0">
                <a:solidFill>
                  <a:srgbClr val="231F20"/>
                </a:solidFill>
                <a:latin typeface="Calibri"/>
                <a:cs typeface="Calibri"/>
              </a:rPr>
              <a:t>:</a:t>
            </a:r>
            <a:r>
              <a:rPr sz="1650" spc="265" dirty="0">
                <a:solidFill>
                  <a:srgbClr val="231F20"/>
                </a:solidFill>
                <a:latin typeface="Calibri"/>
                <a:cs typeface="Calibri"/>
              </a:rPr>
              <a:t> </a:t>
            </a:r>
            <a:r>
              <a:rPr sz="1650" spc="75" dirty="0">
                <a:solidFill>
                  <a:srgbClr val="231F20"/>
                </a:solidFill>
                <a:latin typeface="Calibri"/>
                <a:cs typeface="Calibri"/>
              </a:rPr>
              <a:t>logiciel</a:t>
            </a:r>
            <a:r>
              <a:rPr sz="1650" spc="265" dirty="0">
                <a:solidFill>
                  <a:srgbClr val="231F20"/>
                </a:solidFill>
                <a:latin typeface="Calibri"/>
                <a:cs typeface="Calibri"/>
              </a:rPr>
              <a:t> </a:t>
            </a:r>
            <a:r>
              <a:rPr sz="1650" dirty="0">
                <a:solidFill>
                  <a:srgbClr val="231F20"/>
                </a:solidFill>
                <a:latin typeface="Calibri"/>
                <a:cs typeface="Calibri"/>
              </a:rPr>
              <a:t>et/ou</a:t>
            </a:r>
            <a:r>
              <a:rPr sz="1650" spc="265" dirty="0">
                <a:solidFill>
                  <a:srgbClr val="231F20"/>
                </a:solidFill>
                <a:latin typeface="Calibri"/>
                <a:cs typeface="Calibri"/>
              </a:rPr>
              <a:t> </a:t>
            </a:r>
            <a:r>
              <a:rPr sz="1650" dirty="0">
                <a:solidFill>
                  <a:srgbClr val="231F20"/>
                </a:solidFill>
                <a:latin typeface="Calibri"/>
                <a:cs typeface="Calibri"/>
              </a:rPr>
              <a:t>matériel</a:t>
            </a:r>
            <a:r>
              <a:rPr sz="1650" spc="265" dirty="0">
                <a:solidFill>
                  <a:srgbClr val="231F20"/>
                </a:solidFill>
                <a:latin typeface="Calibri"/>
                <a:cs typeface="Calibri"/>
              </a:rPr>
              <a:t> </a:t>
            </a:r>
            <a:r>
              <a:rPr sz="1650" dirty="0">
                <a:solidFill>
                  <a:srgbClr val="231F20"/>
                </a:solidFill>
                <a:latin typeface="Calibri"/>
                <a:cs typeface="Calibri"/>
              </a:rPr>
              <a:t>permettant</a:t>
            </a:r>
            <a:r>
              <a:rPr sz="1650" spc="260" dirty="0">
                <a:solidFill>
                  <a:srgbClr val="231F20"/>
                </a:solidFill>
                <a:latin typeface="Calibri"/>
                <a:cs typeface="Calibri"/>
              </a:rPr>
              <a:t> </a:t>
            </a:r>
            <a:r>
              <a:rPr sz="1650" dirty="0">
                <a:solidFill>
                  <a:srgbClr val="231F20"/>
                </a:solidFill>
                <a:latin typeface="Calibri"/>
                <a:cs typeface="Calibri"/>
              </a:rPr>
              <a:t>de</a:t>
            </a:r>
            <a:r>
              <a:rPr sz="1650" spc="265" dirty="0">
                <a:solidFill>
                  <a:srgbClr val="231F20"/>
                </a:solidFill>
                <a:latin typeface="Calibri"/>
                <a:cs typeface="Calibri"/>
              </a:rPr>
              <a:t> </a:t>
            </a:r>
            <a:r>
              <a:rPr sz="1650" dirty="0">
                <a:solidFill>
                  <a:srgbClr val="231F20"/>
                </a:solidFill>
                <a:latin typeface="Calibri"/>
                <a:cs typeface="Calibri"/>
              </a:rPr>
              <a:t>protéger</a:t>
            </a:r>
            <a:r>
              <a:rPr sz="1650" spc="265" dirty="0">
                <a:solidFill>
                  <a:srgbClr val="231F20"/>
                </a:solidFill>
                <a:latin typeface="Calibri"/>
                <a:cs typeface="Calibri"/>
              </a:rPr>
              <a:t> </a:t>
            </a:r>
            <a:r>
              <a:rPr sz="1650" spc="65" dirty="0">
                <a:solidFill>
                  <a:srgbClr val="231F20"/>
                </a:solidFill>
                <a:latin typeface="Calibri"/>
                <a:cs typeface="Calibri"/>
              </a:rPr>
              <a:t>les</a:t>
            </a:r>
            <a:r>
              <a:rPr sz="1650" spc="265" dirty="0">
                <a:solidFill>
                  <a:srgbClr val="231F20"/>
                </a:solidFill>
                <a:latin typeface="Calibri"/>
                <a:cs typeface="Calibri"/>
              </a:rPr>
              <a:t> </a:t>
            </a:r>
            <a:r>
              <a:rPr sz="1650" dirty="0">
                <a:solidFill>
                  <a:srgbClr val="231F20"/>
                </a:solidFill>
                <a:latin typeface="Calibri"/>
                <a:cs typeface="Calibri"/>
              </a:rPr>
              <a:t>données</a:t>
            </a:r>
            <a:r>
              <a:rPr sz="1650" spc="265" dirty="0">
                <a:solidFill>
                  <a:srgbClr val="231F20"/>
                </a:solidFill>
                <a:latin typeface="Calibri"/>
                <a:cs typeface="Calibri"/>
              </a:rPr>
              <a:t> </a:t>
            </a:r>
            <a:r>
              <a:rPr sz="1650" spc="-20" dirty="0">
                <a:solidFill>
                  <a:srgbClr val="231F20"/>
                </a:solidFill>
                <a:latin typeface="Calibri"/>
                <a:cs typeface="Calibri"/>
              </a:rPr>
              <a:t>d’un </a:t>
            </a:r>
            <a:r>
              <a:rPr sz="1650" dirty="0">
                <a:solidFill>
                  <a:srgbClr val="231F20"/>
                </a:solidFill>
                <a:latin typeface="Calibri"/>
                <a:cs typeface="Calibri"/>
              </a:rPr>
              <a:t>réseau</a:t>
            </a:r>
            <a:r>
              <a:rPr sz="1650" spc="395" dirty="0">
                <a:solidFill>
                  <a:srgbClr val="231F20"/>
                </a:solidFill>
                <a:latin typeface="Calibri"/>
                <a:cs typeface="Calibri"/>
              </a:rPr>
              <a:t> </a:t>
            </a:r>
            <a:r>
              <a:rPr sz="1650" dirty="0">
                <a:solidFill>
                  <a:srgbClr val="231F20"/>
                </a:solidFill>
                <a:latin typeface="Calibri"/>
                <a:cs typeface="Calibri"/>
              </a:rPr>
              <a:t>(protection</a:t>
            </a:r>
            <a:r>
              <a:rPr sz="1650" spc="395" dirty="0">
                <a:solidFill>
                  <a:srgbClr val="231F20"/>
                </a:solidFill>
                <a:latin typeface="Calibri"/>
                <a:cs typeface="Calibri"/>
              </a:rPr>
              <a:t> </a:t>
            </a:r>
            <a:r>
              <a:rPr sz="1650" dirty="0">
                <a:solidFill>
                  <a:srgbClr val="231F20"/>
                </a:solidFill>
                <a:latin typeface="Calibri"/>
                <a:cs typeface="Calibri"/>
              </a:rPr>
              <a:t>d’un</a:t>
            </a:r>
            <a:r>
              <a:rPr sz="1650" spc="395" dirty="0">
                <a:solidFill>
                  <a:srgbClr val="231F20"/>
                </a:solidFill>
                <a:latin typeface="Calibri"/>
                <a:cs typeface="Calibri"/>
              </a:rPr>
              <a:t> </a:t>
            </a:r>
            <a:r>
              <a:rPr sz="1650" dirty="0">
                <a:solidFill>
                  <a:srgbClr val="231F20"/>
                </a:solidFill>
                <a:latin typeface="Calibri"/>
                <a:cs typeface="Calibri"/>
              </a:rPr>
              <a:t>ordinateur</a:t>
            </a:r>
            <a:r>
              <a:rPr sz="1650" spc="400" dirty="0">
                <a:solidFill>
                  <a:srgbClr val="231F20"/>
                </a:solidFill>
                <a:latin typeface="Calibri"/>
                <a:cs typeface="Calibri"/>
              </a:rPr>
              <a:t> </a:t>
            </a:r>
            <a:r>
              <a:rPr sz="1650" dirty="0">
                <a:solidFill>
                  <a:srgbClr val="231F20"/>
                </a:solidFill>
                <a:latin typeface="Calibri"/>
                <a:cs typeface="Calibri"/>
              </a:rPr>
              <a:t>personnel</a:t>
            </a:r>
            <a:r>
              <a:rPr sz="1650" spc="395" dirty="0">
                <a:solidFill>
                  <a:srgbClr val="231F20"/>
                </a:solidFill>
                <a:latin typeface="Calibri"/>
                <a:cs typeface="Calibri"/>
              </a:rPr>
              <a:t> </a:t>
            </a:r>
            <a:r>
              <a:rPr sz="1650" spc="50" dirty="0">
                <a:solidFill>
                  <a:srgbClr val="231F20"/>
                </a:solidFill>
                <a:latin typeface="Calibri"/>
                <a:cs typeface="Calibri"/>
              </a:rPr>
              <a:t>relié</a:t>
            </a:r>
            <a:r>
              <a:rPr sz="1650" spc="395" dirty="0">
                <a:solidFill>
                  <a:srgbClr val="231F20"/>
                </a:solidFill>
                <a:latin typeface="Calibri"/>
                <a:cs typeface="Calibri"/>
              </a:rPr>
              <a:t> </a:t>
            </a:r>
            <a:r>
              <a:rPr sz="1650" dirty="0">
                <a:solidFill>
                  <a:srgbClr val="231F20"/>
                </a:solidFill>
                <a:latin typeface="Calibri"/>
                <a:cs typeface="Calibri"/>
              </a:rPr>
              <a:t>à</a:t>
            </a:r>
            <a:r>
              <a:rPr sz="1650" spc="395" dirty="0">
                <a:solidFill>
                  <a:srgbClr val="231F20"/>
                </a:solidFill>
                <a:latin typeface="Calibri"/>
                <a:cs typeface="Calibri"/>
              </a:rPr>
              <a:t> </a:t>
            </a:r>
            <a:r>
              <a:rPr sz="1650" dirty="0">
                <a:solidFill>
                  <a:srgbClr val="231F20"/>
                </a:solidFill>
                <a:latin typeface="Calibri"/>
                <a:cs typeface="Calibri"/>
              </a:rPr>
              <a:t>Internet,</a:t>
            </a:r>
            <a:r>
              <a:rPr sz="1650" spc="400" dirty="0">
                <a:solidFill>
                  <a:srgbClr val="231F20"/>
                </a:solidFill>
                <a:latin typeface="Calibri"/>
                <a:cs typeface="Calibri"/>
              </a:rPr>
              <a:t> </a:t>
            </a:r>
            <a:r>
              <a:rPr sz="1650" dirty="0">
                <a:solidFill>
                  <a:srgbClr val="231F20"/>
                </a:solidFill>
                <a:latin typeface="Calibri"/>
                <a:cs typeface="Calibri"/>
              </a:rPr>
              <a:t>protection</a:t>
            </a:r>
            <a:r>
              <a:rPr sz="1650" spc="395" dirty="0">
                <a:solidFill>
                  <a:srgbClr val="231F20"/>
                </a:solidFill>
                <a:latin typeface="Calibri"/>
                <a:cs typeface="Calibri"/>
              </a:rPr>
              <a:t> </a:t>
            </a:r>
            <a:r>
              <a:rPr sz="1650" dirty="0">
                <a:solidFill>
                  <a:srgbClr val="231F20"/>
                </a:solidFill>
                <a:latin typeface="Calibri"/>
                <a:cs typeface="Calibri"/>
              </a:rPr>
              <a:t>d’un</a:t>
            </a:r>
            <a:r>
              <a:rPr sz="1650" spc="395" dirty="0">
                <a:solidFill>
                  <a:srgbClr val="231F20"/>
                </a:solidFill>
                <a:latin typeface="Calibri"/>
                <a:cs typeface="Calibri"/>
              </a:rPr>
              <a:t> </a:t>
            </a:r>
            <a:r>
              <a:rPr sz="1650" spc="-10" dirty="0">
                <a:solidFill>
                  <a:srgbClr val="231F20"/>
                </a:solidFill>
                <a:latin typeface="Calibri"/>
                <a:cs typeface="Calibri"/>
              </a:rPr>
              <a:t>réseau </a:t>
            </a:r>
            <a:r>
              <a:rPr sz="1650" dirty="0">
                <a:solidFill>
                  <a:srgbClr val="231F20"/>
                </a:solidFill>
                <a:latin typeface="Calibri"/>
                <a:cs typeface="Calibri"/>
              </a:rPr>
              <a:t>d’entreprise)</a:t>
            </a:r>
            <a:r>
              <a:rPr sz="1650" spc="190" dirty="0">
                <a:solidFill>
                  <a:srgbClr val="231F20"/>
                </a:solidFill>
                <a:latin typeface="Calibri"/>
                <a:cs typeface="Calibri"/>
              </a:rPr>
              <a:t> </a:t>
            </a:r>
            <a:r>
              <a:rPr sz="1650" dirty="0">
                <a:solidFill>
                  <a:srgbClr val="231F20"/>
                </a:solidFill>
                <a:latin typeface="Calibri"/>
                <a:cs typeface="Calibri"/>
              </a:rPr>
              <a:t>en</a:t>
            </a:r>
            <a:r>
              <a:rPr sz="1650" spc="195" dirty="0">
                <a:solidFill>
                  <a:srgbClr val="231F20"/>
                </a:solidFill>
                <a:latin typeface="Calibri"/>
                <a:cs typeface="Calibri"/>
              </a:rPr>
              <a:t> </a:t>
            </a:r>
            <a:r>
              <a:rPr sz="1650" dirty="0">
                <a:solidFill>
                  <a:srgbClr val="231F20"/>
                </a:solidFill>
                <a:latin typeface="Calibri"/>
                <a:cs typeface="Calibri"/>
              </a:rPr>
              <a:t>filtrant</a:t>
            </a:r>
            <a:r>
              <a:rPr sz="1650" spc="195" dirty="0">
                <a:solidFill>
                  <a:srgbClr val="231F20"/>
                </a:solidFill>
                <a:latin typeface="Calibri"/>
                <a:cs typeface="Calibri"/>
              </a:rPr>
              <a:t> </a:t>
            </a:r>
            <a:r>
              <a:rPr sz="1650" spc="50" dirty="0">
                <a:solidFill>
                  <a:srgbClr val="231F20"/>
                </a:solidFill>
                <a:latin typeface="Calibri"/>
                <a:cs typeface="Calibri"/>
              </a:rPr>
              <a:t>les</a:t>
            </a:r>
            <a:r>
              <a:rPr sz="1650" spc="195" dirty="0">
                <a:solidFill>
                  <a:srgbClr val="231F20"/>
                </a:solidFill>
                <a:latin typeface="Calibri"/>
                <a:cs typeface="Calibri"/>
              </a:rPr>
              <a:t> </a:t>
            </a:r>
            <a:r>
              <a:rPr sz="1650" dirty="0">
                <a:solidFill>
                  <a:srgbClr val="231F20"/>
                </a:solidFill>
                <a:latin typeface="Calibri"/>
                <a:cs typeface="Calibri"/>
              </a:rPr>
              <a:t>entrées</a:t>
            </a:r>
            <a:r>
              <a:rPr sz="1650" spc="195" dirty="0">
                <a:solidFill>
                  <a:srgbClr val="231F20"/>
                </a:solidFill>
                <a:latin typeface="Calibri"/>
                <a:cs typeface="Calibri"/>
              </a:rPr>
              <a:t> </a:t>
            </a:r>
            <a:r>
              <a:rPr sz="1650" dirty="0">
                <a:solidFill>
                  <a:srgbClr val="231F20"/>
                </a:solidFill>
                <a:latin typeface="Calibri"/>
                <a:cs typeface="Calibri"/>
              </a:rPr>
              <a:t>et</a:t>
            </a:r>
            <a:r>
              <a:rPr sz="1650" spc="190" dirty="0">
                <a:solidFill>
                  <a:srgbClr val="231F20"/>
                </a:solidFill>
                <a:latin typeface="Calibri"/>
                <a:cs typeface="Calibri"/>
              </a:rPr>
              <a:t> </a:t>
            </a:r>
            <a:r>
              <a:rPr sz="1650" dirty="0">
                <a:solidFill>
                  <a:srgbClr val="231F20"/>
                </a:solidFill>
                <a:latin typeface="Calibri"/>
                <a:cs typeface="Calibri"/>
              </a:rPr>
              <a:t>en</a:t>
            </a:r>
            <a:r>
              <a:rPr sz="1650" spc="195" dirty="0">
                <a:solidFill>
                  <a:srgbClr val="231F20"/>
                </a:solidFill>
                <a:latin typeface="Calibri"/>
                <a:cs typeface="Calibri"/>
              </a:rPr>
              <a:t> </a:t>
            </a:r>
            <a:r>
              <a:rPr sz="1650" dirty="0">
                <a:solidFill>
                  <a:srgbClr val="231F20"/>
                </a:solidFill>
                <a:latin typeface="Calibri"/>
                <a:cs typeface="Calibri"/>
              </a:rPr>
              <a:t>contrôlant</a:t>
            </a:r>
            <a:r>
              <a:rPr sz="1650" spc="195" dirty="0">
                <a:solidFill>
                  <a:srgbClr val="231F20"/>
                </a:solidFill>
                <a:latin typeface="Calibri"/>
                <a:cs typeface="Calibri"/>
              </a:rPr>
              <a:t> </a:t>
            </a:r>
            <a:r>
              <a:rPr sz="1650" spc="50" dirty="0">
                <a:solidFill>
                  <a:srgbClr val="231F20"/>
                </a:solidFill>
                <a:latin typeface="Calibri"/>
                <a:cs typeface="Calibri"/>
              </a:rPr>
              <a:t>les</a:t>
            </a:r>
            <a:r>
              <a:rPr sz="1650" spc="195" dirty="0">
                <a:solidFill>
                  <a:srgbClr val="231F20"/>
                </a:solidFill>
                <a:latin typeface="Calibri"/>
                <a:cs typeface="Calibri"/>
              </a:rPr>
              <a:t> </a:t>
            </a:r>
            <a:r>
              <a:rPr sz="1650" spc="45" dirty="0">
                <a:solidFill>
                  <a:srgbClr val="231F20"/>
                </a:solidFill>
                <a:latin typeface="Calibri"/>
                <a:cs typeface="Calibri"/>
              </a:rPr>
              <a:t>sorties</a:t>
            </a:r>
            <a:r>
              <a:rPr sz="1650" spc="195" dirty="0">
                <a:solidFill>
                  <a:srgbClr val="231F20"/>
                </a:solidFill>
                <a:latin typeface="Calibri"/>
                <a:cs typeface="Calibri"/>
              </a:rPr>
              <a:t> </a:t>
            </a:r>
            <a:r>
              <a:rPr sz="1650" dirty="0">
                <a:solidFill>
                  <a:srgbClr val="231F20"/>
                </a:solidFill>
                <a:latin typeface="Calibri"/>
                <a:cs typeface="Calibri"/>
              </a:rPr>
              <a:t>selon</a:t>
            </a:r>
            <a:r>
              <a:rPr sz="1650" spc="190" dirty="0">
                <a:solidFill>
                  <a:srgbClr val="231F20"/>
                </a:solidFill>
                <a:latin typeface="Calibri"/>
                <a:cs typeface="Calibri"/>
              </a:rPr>
              <a:t> </a:t>
            </a:r>
            <a:r>
              <a:rPr sz="1650" spc="50" dirty="0">
                <a:solidFill>
                  <a:srgbClr val="231F20"/>
                </a:solidFill>
                <a:latin typeface="Calibri"/>
                <a:cs typeface="Calibri"/>
              </a:rPr>
              <a:t>les</a:t>
            </a:r>
            <a:r>
              <a:rPr sz="1650" spc="195" dirty="0">
                <a:solidFill>
                  <a:srgbClr val="231F20"/>
                </a:solidFill>
                <a:latin typeface="Calibri"/>
                <a:cs typeface="Calibri"/>
              </a:rPr>
              <a:t> </a:t>
            </a:r>
            <a:r>
              <a:rPr sz="1650" dirty="0">
                <a:solidFill>
                  <a:srgbClr val="231F20"/>
                </a:solidFill>
                <a:latin typeface="Calibri"/>
                <a:cs typeface="Calibri"/>
              </a:rPr>
              <a:t>règles</a:t>
            </a:r>
            <a:r>
              <a:rPr sz="1650" spc="195" dirty="0">
                <a:solidFill>
                  <a:srgbClr val="231F20"/>
                </a:solidFill>
                <a:latin typeface="Calibri"/>
                <a:cs typeface="Calibri"/>
              </a:rPr>
              <a:t> </a:t>
            </a:r>
            <a:r>
              <a:rPr sz="1650" spc="-10" dirty="0">
                <a:solidFill>
                  <a:srgbClr val="231F20"/>
                </a:solidFill>
                <a:latin typeface="Calibri"/>
                <a:cs typeface="Calibri"/>
              </a:rPr>
              <a:t>définies </a:t>
            </a:r>
            <a:r>
              <a:rPr sz="1650" dirty="0">
                <a:solidFill>
                  <a:srgbClr val="231F20"/>
                </a:solidFill>
                <a:latin typeface="Calibri"/>
                <a:cs typeface="Calibri"/>
              </a:rPr>
              <a:t>par</a:t>
            </a:r>
            <a:r>
              <a:rPr sz="1650" spc="65" dirty="0">
                <a:solidFill>
                  <a:srgbClr val="231F20"/>
                </a:solidFill>
                <a:latin typeface="Calibri"/>
                <a:cs typeface="Calibri"/>
              </a:rPr>
              <a:t> </a:t>
            </a:r>
            <a:r>
              <a:rPr sz="1650" dirty="0">
                <a:solidFill>
                  <a:srgbClr val="231F20"/>
                </a:solidFill>
                <a:latin typeface="Calibri"/>
                <a:cs typeface="Calibri"/>
              </a:rPr>
              <a:t>son</a:t>
            </a:r>
            <a:r>
              <a:rPr sz="1650" spc="65" dirty="0">
                <a:solidFill>
                  <a:srgbClr val="231F20"/>
                </a:solidFill>
                <a:latin typeface="Calibri"/>
                <a:cs typeface="Calibri"/>
              </a:rPr>
              <a:t> </a:t>
            </a:r>
            <a:r>
              <a:rPr sz="1650" spc="-10" dirty="0">
                <a:solidFill>
                  <a:srgbClr val="231F20"/>
                </a:solidFill>
                <a:latin typeface="Calibri"/>
                <a:cs typeface="Calibri"/>
              </a:rPr>
              <a:t>utilisateur.</a:t>
            </a:r>
            <a:endParaRPr sz="1650" dirty="0">
              <a:latin typeface="Calibri"/>
              <a:cs typeface="Calibri"/>
            </a:endParaRPr>
          </a:p>
          <a:p>
            <a:pPr>
              <a:lnSpc>
                <a:spcPct val="100000"/>
              </a:lnSpc>
              <a:spcBef>
                <a:spcPts val="45"/>
              </a:spcBef>
            </a:pPr>
            <a:endParaRPr sz="1650" dirty="0">
              <a:latin typeface="Calibri"/>
              <a:cs typeface="Calibri"/>
            </a:endParaRPr>
          </a:p>
          <a:p>
            <a:pPr marL="12700" marR="5080" algn="just">
              <a:lnSpc>
                <a:spcPct val="104099"/>
              </a:lnSpc>
              <a:spcBef>
                <a:spcPts val="5"/>
              </a:spcBef>
            </a:pPr>
            <a:r>
              <a:rPr sz="1650" b="1" u="sng" spc="70" dirty="0">
                <a:solidFill>
                  <a:srgbClr val="EA911C"/>
                </a:solidFill>
                <a:uFill>
                  <a:solidFill>
                    <a:srgbClr val="EA911C"/>
                  </a:solidFill>
                </a:uFill>
                <a:latin typeface="Calibri"/>
                <a:cs typeface="Calibri"/>
              </a:rPr>
              <a:t>Prime</a:t>
            </a:r>
            <a:r>
              <a:rPr sz="1650" b="1" u="sng" spc="260" dirty="0">
                <a:solidFill>
                  <a:srgbClr val="EA911C"/>
                </a:solidFill>
                <a:uFill>
                  <a:solidFill>
                    <a:srgbClr val="EA911C"/>
                  </a:solidFill>
                </a:uFill>
                <a:latin typeface="Calibri"/>
                <a:cs typeface="Calibri"/>
              </a:rPr>
              <a:t> </a:t>
            </a:r>
            <a:r>
              <a:rPr sz="1650" b="1" u="sng" spc="65" dirty="0">
                <a:solidFill>
                  <a:srgbClr val="EA911C"/>
                </a:solidFill>
                <a:uFill>
                  <a:solidFill>
                    <a:srgbClr val="EA911C"/>
                  </a:solidFill>
                </a:uFill>
                <a:latin typeface="Calibri"/>
                <a:cs typeface="Calibri"/>
              </a:rPr>
              <a:t>aux</a:t>
            </a:r>
            <a:r>
              <a:rPr sz="1650" b="1" u="sng" spc="265" dirty="0">
                <a:solidFill>
                  <a:srgbClr val="EA911C"/>
                </a:solidFill>
                <a:uFill>
                  <a:solidFill>
                    <a:srgbClr val="EA911C"/>
                  </a:solidFill>
                </a:uFill>
                <a:latin typeface="Calibri"/>
                <a:cs typeface="Calibri"/>
              </a:rPr>
              <a:t> </a:t>
            </a:r>
            <a:r>
              <a:rPr sz="1650" b="1" u="sng" spc="50" dirty="0">
                <a:solidFill>
                  <a:srgbClr val="EA911C"/>
                </a:solidFill>
                <a:uFill>
                  <a:solidFill>
                    <a:srgbClr val="EA911C"/>
                  </a:solidFill>
                </a:uFill>
                <a:latin typeface="Calibri"/>
                <a:cs typeface="Calibri"/>
              </a:rPr>
              <a:t>bogues</a:t>
            </a:r>
            <a:r>
              <a:rPr sz="1650" b="1" u="sng" spc="270" dirty="0">
                <a:solidFill>
                  <a:srgbClr val="EA911C"/>
                </a:solidFill>
                <a:uFill>
                  <a:solidFill>
                    <a:srgbClr val="EA911C"/>
                  </a:solidFill>
                </a:uFill>
                <a:latin typeface="Calibri"/>
                <a:cs typeface="Calibri"/>
              </a:rPr>
              <a:t> </a:t>
            </a:r>
            <a:r>
              <a:rPr sz="1650" b="1" u="sng" spc="100" dirty="0">
                <a:solidFill>
                  <a:srgbClr val="EA911C"/>
                </a:solidFill>
                <a:uFill>
                  <a:solidFill>
                    <a:srgbClr val="EA911C"/>
                  </a:solidFill>
                </a:uFill>
                <a:latin typeface="Calibri"/>
                <a:cs typeface="Calibri"/>
              </a:rPr>
              <a:t>(Bug</a:t>
            </a:r>
            <a:r>
              <a:rPr sz="1650" b="1" u="sng" spc="265" dirty="0">
                <a:solidFill>
                  <a:srgbClr val="EA911C"/>
                </a:solidFill>
                <a:uFill>
                  <a:solidFill>
                    <a:srgbClr val="EA911C"/>
                  </a:solidFill>
                </a:uFill>
                <a:latin typeface="Calibri"/>
                <a:cs typeface="Calibri"/>
              </a:rPr>
              <a:t> </a:t>
            </a:r>
            <a:r>
              <a:rPr sz="1650" b="1" u="sng" spc="75" dirty="0">
                <a:solidFill>
                  <a:srgbClr val="EA911C"/>
                </a:solidFill>
                <a:uFill>
                  <a:solidFill>
                    <a:srgbClr val="EA911C"/>
                  </a:solidFill>
                </a:uFill>
                <a:latin typeface="Calibri"/>
                <a:cs typeface="Calibri"/>
              </a:rPr>
              <a:t>Bounty)</a:t>
            </a:r>
            <a:r>
              <a:rPr sz="1650" b="1" spc="240" dirty="0">
                <a:solidFill>
                  <a:srgbClr val="EA911C"/>
                </a:solidFill>
                <a:latin typeface="Calibri"/>
                <a:cs typeface="Calibri"/>
              </a:rPr>
              <a:t> </a:t>
            </a:r>
            <a:r>
              <a:rPr sz="1650" dirty="0">
                <a:solidFill>
                  <a:srgbClr val="231F20"/>
                </a:solidFill>
                <a:latin typeface="Calibri"/>
                <a:cs typeface="Calibri"/>
              </a:rPr>
              <a:t>:</a:t>
            </a:r>
            <a:r>
              <a:rPr sz="1650" spc="270" dirty="0">
                <a:solidFill>
                  <a:srgbClr val="231F20"/>
                </a:solidFill>
                <a:latin typeface="Calibri"/>
                <a:cs typeface="Calibri"/>
              </a:rPr>
              <a:t> </a:t>
            </a:r>
            <a:r>
              <a:rPr sz="1650" dirty="0">
                <a:solidFill>
                  <a:srgbClr val="231F20"/>
                </a:solidFill>
                <a:latin typeface="Calibri"/>
                <a:cs typeface="Calibri"/>
              </a:rPr>
              <a:t>programme</a:t>
            </a:r>
            <a:r>
              <a:rPr sz="1650" spc="265" dirty="0">
                <a:solidFill>
                  <a:srgbClr val="231F20"/>
                </a:solidFill>
                <a:latin typeface="Calibri"/>
                <a:cs typeface="Calibri"/>
              </a:rPr>
              <a:t> </a:t>
            </a:r>
            <a:r>
              <a:rPr sz="1650" dirty="0">
                <a:solidFill>
                  <a:srgbClr val="231F20"/>
                </a:solidFill>
                <a:latin typeface="Calibri"/>
                <a:cs typeface="Calibri"/>
              </a:rPr>
              <a:t>de</a:t>
            </a:r>
            <a:r>
              <a:rPr sz="1650" spc="265" dirty="0">
                <a:solidFill>
                  <a:srgbClr val="231F20"/>
                </a:solidFill>
                <a:latin typeface="Calibri"/>
                <a:cs typeface="Calibri"/>
              </a:rPr>
              <a:t> </a:t>
            </a:r>
            <a:r>
              <a:rPr sz="1650" dirty="0">
                <a:solidFill>
                  <a:srgbClr val="231F20"/>
                </a:solidFill>
                <a:latin typeface="Calibri"/>
                <a:cs typeface="Calibri"/>
              </a:rPr>
              <a:t>récompenses</a:t>
            </a:r>
            <a:r>
              <a:rPr sz="1650" spc="270" dirty="0">
                <a:solidFill>
                  <a:srgbClr val="231F20"/>
                </a:solidFill>
                <a:latin typeface="Calibri"/>
                <a:cs typeface="Calibri"/>
              </a:rPr>
              <a:t> </a:t>
            </a:r>
            <a:r>
              <a:rPr sz="1650" dirty="0">
                <a:solidFill>
                  <a:srgbClr val="231F20"/>
                </a:solidFill>
                <a:latin typeface="Calibri"/>
                <a:cs typeface="Calibri"/>
              </a:rPr>
              <a:t>proposé</a:t>
            </a:r>
            <a:r>
              <a:rPr sz="1650" spc="265" dirty="0">
                <a:solidFill>
                  <a:srgbClr val="231F20"/>
                </a:solidFill>
                <a:latin typeface="Calibri"/>
                <a:cs typeface="Calibri"/>
              </a:rPr>
              <a:t> </a:t>
            </a:r>
            <a:r>
              <a:rPr sz="1650" dirty="0">
                <a:solidFill>
                  <a:srgbClr val="231F20"/>
                </a:solidFill>
                <a:latin typeface="Calibri"/>
                <a:cs typeface="Calibri"/>
              </a:rPr>
              <a:t>par</a:t>
            </a:r>
            <a:r>
              <a:rPr sz="1650" spc="270" dirty="0">
                <a:solidFill>
                  <a:srgbClr val="231F20"/>
                </a:solidFill>
                <a:latin typeface="Calibri"/>
                <a:cs typeface="Calibri"/>
              </a:rPr>
              <a:t> </a:t>
            </a:r>
            <a:r>
              <a:rPr sz="1650" dirty="0">
                <a:solidFill>
                  <a:srgbClr val="231F20"/>
                </a:solidFill>
                <a:latin typeface="Calibri"/>
                <a:cs typeface="Calibri"/>
              </a:rPr>
              <a:t>des</a:t>
            </a:r>
            <a:r>
              <a:rPr sz="1650" spc="270" dirty="0">
                <a:solidFill>
                  <a:srgbClr val="231F20"/>
                </a:solidFill>
                <a:latin typeface="Calibri"/>
                <a:cs typeface="Calibri"/>
              </a:rPr>
              <a:t> </a:t>
            </a:r>
            <a:r>
              <a:rPr sz="1650" spc="55" dirty="0">
                <a:solidFill>
                  <a:srgbClr val="231F20"/>
                </a:solidFill>
                <a:latin typeface="Calibri"/>
                <a:cs typeface="Calibri"/>
              </a:rPr>
              <a:t>sites </a:t>
            </a:r>
            <a:r>
              <a:rPr sz="1650" dirty="0">
                <a:solidFill>
                  <a:srgbClr val="231F20"/>
                </a:solidFill>
                <a:latin typeface="Calibri"/>
                <a:cs typeface="Calibri"/>
              </a:rPr>
              <a:t>web</a:t>
            </a:r>
            <a:r>
              <a:rPr sz="1650" spc="145" dirty="0">
                <a:solidFill>
                  <a:srgbClr val="231F20"/>
                </a:solidFill>
                <a:latin typeface="Calibri"/>
                <a:cs typeface="Calibri"/>
              </a:rPr>
              <a:t> </a:t>
            </a:r>
            <a:r>
              <a:rPr sz="1650" dirty="0">
                <a:solidFill>
                  <a:srgbClr val="231F20"/>
                </a:solidFill>
                <a:latin typeface="Calibri"/>
                <a:cs typeface="Calibri"/>
              </a:rPr>
              <a:t>et</a:t>
            </a:r>
            <a:r>
              <a:rPr sz="1650" spc="150" dirty="0">
                <a:solidFill>
                  <a:srgbClr val="231F20"/>
                </a:solidFill>
                <a:latin typeface="Calibri"/>
                <a:cs typeface="Calibri"/>
              </a:rPr>
              <a:t> </a:t>
            </a:r>
            <a:r>
              <a:rPr sz="1650" dirty="0">
                <a:solidFill>
                  <a:srgbClr val="231F20"/>
                </a:solidFill>
                <a:latin typeface="Calibri"/>
                <a:cs typeface="Calibri"/>
              </a:rPr>
              <a:t>entreprises</a:t>
            </a:r>
            <a:r>
              <a:rPr sz="1650" spc="145" dirty="0">
                <a:solidFill>
                  <a:srgbClr val="231F20"/>
                </a:solidFill>
                <a:latin typeface="Calibri"/>
                <a:cs typeface="Calibri"/>
              </a:rPr>
              <a:t> </a:t>
            </a:r>
            <a:r>
              <a:rPr sz="1650" dirty="0">
                <a:solidFill>
                  <a:srgbClr val="231F20"/>
                </a:solidFill>
                <a:latin typeface="Calibri"/>
                <a:cs typeface="Calibri"/>
              </a:rPr>
              <a:t>qui</a:t>
            </a:r>
            <a:r>
              <a:rPr sz="1650" spc="150" dirty="0">
                <a:solidFill>
                  <a:srgbClr val="231F20"/>
                </a:solidFill>
                <a:latin typeface="Calibri"/>
                <a:cs typeface="Calibri"/>
              </a:rPr>
              <a:t> </a:t>
            </a:r>
            <a:r>
              <a:rPr sz="1650" dirty="0">
                <a:solidFill>
                  <a:srgbClr val="231F20"/>
                </a:solidFill>
                <a:latin typeface="Calibri"/>
                <a:cs typeface="Calibri"/>
              </a:rPr>
              <a:t>offre</a:t>
            </a:r>
            <a:r>
              <a:rPr sz="1650" spc="145" dirty="0">
                <a:solidFill>
                  <a:srgbClr val="231F20"/>
                </a:solidFill>
                <a:latin typeface="Calibri"/>
                <a:cs typeface="Calibri"/>
              </a:rPr>
              <a:t> </a:t>
            </a:r>
            <a:r>
              <a:rPr sz="1650" dirty="0">
                <a:solidFill>
                  <a:srgbClr val="231F20"/>
                </a:solidFill>
                <a:latin typeface="Calibri"/>
                <a:cs typeface="Calibri"/>
              </a:rPr>
              <a:t>des</a:t>
            </a:r>
            <a:r>
              <a:rPr sz="1650" spc="150" dirty="0">
                <a:solidFill>
                  <a:srgbClr val="231F20"/>
                </a:solidFill>
                <a:latin typeface="Calibri"/>
                <a:cs typeface="Calibri"/>
              </a:rPr>
              <a:t> </a:t>
            </a:r>
            <a:r>
              <a:rPr sz="1650" dirty="0">
                <a:solidFill>
                  <a:srgbClr val="231F20"/>
                </a:solidFill>
                <a:latin typeface="Calibri"/>
                <a:cs typeface="Calibri"/>
              </a:rPr>
              <a:t>récompenses</a:t>
            </a:r>
            <a:r>
              <a:rPr sz="1650" spc="145" dirty="0">
                <a:solidFill>
                  <a:srgbClr val="231F20"/>
                </a:solidFill>
                <a:latin typeface="Calibri"/>
                <a:cs typeface="Calibri"/>
              </a:rPr>
              <a:t> </a:t>
            </a:r>
            <a:r>
              <a:rPr sz="1650" dirty="0">
                <a:solidFill>
                  <a:srgbClr val="231F20"/>
                </a:solidFill>
                <a:latin typeface="Calibri"/>
                <a:cs typeface="Calibri"/>
              </a:rPr>
              <a:t>aux</a:t>
            </a:r>
            <a:r>
              <a:rPr sz="1650" spc="150" dirty="0">
                <a:solidFill>
                  <a:srgbClr val="231F20"/>
                </a:solidFill>
                <a:latin typeface="Calibri"/>
                <a:cs typeface="Calibri"/>
              </a:rPr>
              <a:t> </a:t>
            </a:r>
            <a:r>
              <a:rPr sz="1650" dirty="0">
                <a:solidFill>
                  <a:srgbClr val="231F20"/>
                </a:solidFill>
                <a:latin typeface="Calibri"/>
                <a:cs typeface="Calibri"/>
              </a:rPr>
              <a:t>personnes</a:t>
            </a:r>
            <a:r>
              <a:rPr sz="1650" spc="145" dirty="0">
                <a:solidFill>
                  <a:srgbClr val="231F20"/>
                </a:solidFill>
                <a:latin typeface="Calibri"/>
                <a:cs typeface="Calibri"/>
              </a:rPr>
              <a:t> </a:t>
            </a:r>
            <a:r>
              <a:rPr sz="1650" dirty="0">
                <a:solidFill>
                  <a:srgbClr val="231F20"/>
                </a:solidFill>
                <a:latin typeface="Calibri"/>
                <a:cs typeface="Calibri"/>
              </a:rPr>
              <a:t>qui</a:t>
            </a:r>
            <a:r>
              <a:rPr sz="1650" spc="150" dirty="0">
                <a:solidFill>
                  <a:srgbClr val="231F20"/>
                </a:solidFill>
                <a:latin typeface="Calibri"/>
                <a:cs typeface="Calibri"/>
              </a:rPr>
              <a:t> </a:t>
            </a:r>
            <a:r>
              <a:rPr sz="1650" dirty="0">
                <a:solidFill>
                  <a:srgbClr val="231F20"/>
                </a:solidFill>
                <a:latin typeface="Calibri"/>
                <a:cs typeface="Calibri"/>
              </a:rPr>
              <a:t>rapportent</a:t>
            </a:r>
            <a:r>
              <a:rPr sz="1650" spc="155" dirty="0">
                <a:solidFill>
                  <a:srgbClr val="231F20"/>
                </a:solidFill>
                <a:latin typeface="Calibri"/>
                <a:cs typeface="Calibri"/>
              </a:rPr>
              <a:t> </a:t>
            </a:r>
            <a:r>
              <a:rPr sz="1650" dirty="0">
                <a:solidFill>
                  <a:srgbClr val="231F20"/>
                </a:solidFill>
                <a:latin typeface="Calibri"/>
                <a:cs typeface="Calibri"/>
              </a:rPr>
              <a:t>des</a:t>
            </a:r>
            <a:r>
              <a:rPr sz="1650" spc="145" dirty="0">
                <a:solidFill>
                  <a:srgbClr val="231F20"/>
                </a:solidFill>
                <a:latin typeface="Calibri"/>
                <a:cs typeface="Calibri"/>
              </a:rPr>
              <a:t> </a:t>
            </a:r>
            <a:r>
              <a:rPr sz="1650" spc="-10" dirty="0">
                <a:solidFill>
                  <a:srgbClr val="231F20"/>
                </a:solidFill>
                <a:latin typeface="Calibri"/>
                <a:cs typeface="Calibri"/>
              </a:rPr>
              <a:t>bogues, </a:t>
            </a:r>
            <a:r>
              <a:rPr sz="1650" dirty="0">
                <a:solidFill>
                  <a:srgbClr val="231F20"/>
                </a:solidFill>
                <a:latin typeface="Calibri"/>
                <a:cs typeface="Calibri"/>
              </a:rPr>
              <a:t>surtout</a:t>
            </a:r>
            <a:r>
              <a:rPr sz="1650" spc="220" dirty="0">
                <a:solidFill>
                  <a:srgbClr val="231F20"/>
                </a:solidFill>
                <a:latin typeface="Calibri"/>
                <a:cs typeface="Calibri"/>
              </a:rPr>
              <a:t> </a:t>
            </a:r>
            <a:r>
              <a:rPr sz="1650" dirty="0">
                <a:solidFill>
                  <a:srgbClr val="231F20"/>
                </a:solidFill>
                <a:latin typeface="Calibri"/>
                <a:cs typeface="Calibri"/>
              </a:rPr>
              <a:t>ceux</a:t>
            </a:r>
            <a:r>
              <a:rPr sz="1650" spc="225" dirty="0">
                <a:solidFill>
                  <a:srgbClr val="231F20"/>
                </a:solidFill>
                <a:latin typeface="Calibri"/>
                <a:cs typeface="Calibri"/>
              </a:rPr>
              <a:t> </a:t>
            </a:r>
            <a:r>
              <a:rPr sz="1650" spc="60" dirty="0">
                <a:solidFill>
                  <a:srgbClr val="231F20"/>
                </a:solidFill>
                <a:latin typeface="Calibri"/>
                <a:cs typeface="Calibri"/>
              </a:rPr>
              <a:t>associés</a:t>
            </a:r>
            <a:r>
              <a:rPr sz="1650" spc="220" dirty="0">
                <a:solidFill>
                  <a:srgbClr val="231F20"/>
                </a:solidFill>
                <a:latin typeface="Calibri"/>
                <a:cs typeface="Calibri"/>
              </a:rPr>
              <a:t> </a:t>
            </a:r>
            <a:r>
              <a:rPr sz="1650" dirty="0">
                <a:solidFill>
                  <a:srgbClr val="231F20"/>
                </a:solidFill>
                <a:latin typeface="Calibri"/>
                <a:cs typeface="Calibri"/>
              </a:rPr>
              <a:t>à</a:t>
            </a:r>
            <a:r>
              <a:rPr sz="1650" spc="225" dirty="0">
                <a:solidFill>
                  <a:srgbClr val="231F20"/>
                </a:solidFill>
                <a:latin typeface="Calibri"/>
                <a:cs typeface="Calibri"/>
              </a:rPr>
              <a:t> </a:t>
            </a:r>
            <a:r>
              <a:rPr sz="1650" dirty="0">
                <a:solidFill>
                  <a:srgbClr val="231F20"/>
                </a:solidFill>
                <a:latin typeface="Calibri"/>
                <a:cs typeface="Calibri"/>
              </a:rPr>
              <a:t>des</a:t>
            </a:r>
            <a:r>
              <a:rPr sz="1650" spc="225" dirty="0">
                <a:solidFill>
                  <a:srgbClr val="231F20"/>
                </a:solidFill>
                <a:latin typeface="Calibri"/>
                <a:cs typeface="Calibri"/>
              </a:rPr>
              <a:t> </a:t>
            </a:r>
            <a:r>
              <a:rPr sz="1650" spc="45" dirty="0">
                <a:solidFill>
                  <a:srgbClr val="231F20"/>
                </a:solidFill>
                <a:latin typeface="Calibri"/>
                <a:cs typeface="Calibri"/>
              </a:rPr>
              <a:t>vulnérabilités.</a:t>
            </a:r>
            <a:r>
              <a:rPr sz="1650" spc="220" dirty="0">
                <a:solidFill>
                  <a:srgbClr val="231F20"/>
                </a:solidFill>
                <a:latin typeface="Calibri"/>
                <a:cs typeface="Calibri"/>
              </a:rPr>
              <a:t> </a:t>
            </a:r>
            <a:r>
              <a:rPr sz="1650" spc="55" dirty="0">
                <a:solidFill>
                  <a:srgbClr val="231F20"/>
                </a:solidFill>
                <a:latin typeface="Calibri"/>
                <a:cs typeface="Calibri"/>
              </a:rPr>
              <a:t>Ce</a:t>
            </a:r>
            <a:r>
              <a:rPr sz="1650" spc="225" dirty="0">
                <a:solidFill>
                  <a:srgbClr val="231F20"/>
                </a:solidFill>
                <a:latin typeface="Calibri"/>
                <a:cs typeface="Calibri"/>
              </a:rPr>
              <a:t> </a:t>
            </a:r>
            <a:r>
              <a:rPr sz="1650" dirty="0">
                <a:solidFill>
                  <a:srgbClr val="231F20"/>
                </a:solidFill>
                <a:latin typeface="Calibri"/>
                <a:cs typeface="Calibri"/>
              </a:rPr>
              <a:t>programme</a:t>
            </a:r>
            <a:r>
              <a:rPr sz="1650" spc="225" dirty="0">
                <a:solidFill>
                  <a:srgbClr val="231F20"/>
                </a:solidFill>
                <a:latin typeface="Calibri"/>
                <a:cs typeface="Calibri"/>
              </a:rPr>
              <a:t> </a:t>
            </a:r>
            <a:r>
              <a:rPr sz="1650" dirty="0">
                <a:solidFill>
                  <a:srgbClr val="231F20"/>
                </a:solidFill>
                <a:latin typeface="Calibri"/>
                <a:cs typeface="Calibri"/>
              </a:rPr>
              <a:t>a</a:t>
            </a:r>
            <a:r>
              <a:rPr sz="1650" spc="220" dirty="0">
                <a:solidFill>
                  <a:srgbClr val="231F20"/>
                </a:solidFill>
                <a:latin typeface="Calibri"/>
                <a:cs typeface="Calibri"/>
              </a:rPr>
              <a:t> </a:t>
            </a:r>
            <a:r>
              <a:rPr sz="1650" dirty="0">
                <a:solidFill>
                  <a:srgbClr val="231F20"/>
                </a:solidFill>
                <a:latin typeface="Calibri"/>
                <a:cs typeface="Calibri"/>
              </a:rPr>
              <a:t>pour</a:t>
            </a:r>
            <a:r>
              <a:rPr sz="1650" spc="225" dirty="0">
                <a:solidFill>
                  <a:srgbClr val="231F20"/>
                </a:solidFill>
                <a:latin typeface="Calibri"/>
                <a:cs typeface="Calibri"/>
              </a:rPr>
              <a:t> </a:t>
            </a:r>
            <a:r>
              <a:rPr sz="1650" dirty="0">
                <a:solidFill>
                  <a:srgbClr val="231F20"/>
                </a:solidFill>
                <a:latin typeface="Calibri"/>
                <a:cs typeface="Calibri"/>
              </a:rPr>
              <a:t>but</a:t>
            </a:r>
            <a:r>
              <a:rPr sz="1650" spc="220" dirty="0">
                <a:solidFill>
                  <a:srgbClr val="231F20"/>
                </a:solidFill>
                <a:latin typeface="Calibri"/>
                <a:cs typeface="Calibri"/>
              </a:rPr>
              <a:t> </a:t>
            </a:r>
            <a:r>
              <a:rPr sz="1650" dirty="0">
                <a:solidFill>
                  <a:srgbClr val="231F20"/>
                </a:solidFill>
                <a:latin typeface="Calibri"/>
                <a:cs typeface="Calibri"/>
              </a:rPr>
              <a:t>de</a:t>
            </a:r>
            <a:r>
              <a:rPr sz="1650" spc="225" dirty="0">
                <a:solidFill>
                  <a:srgbClr val="231F20"/>
                </a:solidFill>
                <a:latin typeface="Calibri"/>
                <a:cs typeface="Calibri"/>
              </a:rPr>
              <a:t> </a:t>
            </a:r>
            <a:r>
              <a:rPr sz="1650" dirty="0">
                <a:solidFill>
                  <a:srgbClr val="231F20"/>
                </a:solidFill>
                <a:latin typeface="Calibri"/>
                <a:cs typeface="Calibri"/>
              </a:rPr>
              <a:t>trouver</a:t>
            </a:r>
            <a:r>
              <a:rPr sz="1650" spc="225" dirty="0">
                <a:solidFill>
                  <a:srgbClr val="231F20"/>
                </a:solidFill>
                <a:latin typeface="Calibri"/>
                <a:cs typeface="Calibri"/>
              </a:rPr>
              <a:t> </a:t>
            </a:r>
            <a:r>
              <a:rPr sz="1650" dirty="0">
                <a:solidFill>
                  <a:srgbClr val="231F20"/>
                </a:solidFill>
                <a:latin typeface="Calibri"/>
                <a:cs typeface="Calibri"/>
              </a:rPr>
              <a:t>et</a:t>
            </a:r>
            <a:r>
              <a:rPr sz="1650" spc="220" dirty="0">
                <a:solidFill>
                  <a:srgbClr val="231F20"/>
                </a:solidFill>
                <a:latin typeface="Calibri"/>
                <a:cs typeface="Calibri"/>
              </a:rPr>
              <a:t> </a:t>
            </a:r>
            <a:r>
              <a:rPr sz="1650" spc="-25" dirty="0">
                <a:solidFill>
                  <a:srgbClr val="231F20"/>
                </a:solidFill>
                <a:latin typeface="Calibri"/>
                <a:cs typeface="Calibri"/>
              </a:rPr>
              <a:t>de </a:t>
            </a:r>
            <a:r>
              <a:rPr sz="1650" dirty="0">
                <a:solidFill>
                  <a:srgbClr val="231F20"/>
                </a:solidFill>
                <a:latin typeface="Calibri"/>
                <a:cs typeface="Calibri"/>
              </a:rPr>
              <a:t>corriger</a:t>
            </a:r>
            <a:r>
              <a:rPr sz="1650" spc="125" dirty="0">
                <a:solidFill>
                  <a:srgbClr val="231F20"/>
                </a:solidFill>
                <a:latin typeface="Calibri"/>
                <a:cs typeface="Calibri"/>
              </a:rPr>
              <a:t> </a:t>
            </a:r>
            <a:r>
              <a:rPr sz="1650" spc="50" dirty="0">
                <a:solidFill>
                  <a:srgbClr val="231F20"/>
                </a:solidFill>
                <a:latin typeface="Calibri"/>
                <a:cs typeface="Calibri"/>
              </a:rPr>
              <a:t>les</a:t>
            </a:r>
            <a:r>
              <a:rPr sz="1650" spc="130" dirty="0">
                <a:solidFill>
                  <a:srgbClr val="231F20"/>
                </a:solidFill>
                <a:latin typeface="Calibri"/>
                <a:cs typeface="Calibri"/>
              </a:rPr>
              <a:t> </a:t>
            </a:r>
            <a:r>
              <a:rPr sz="1650" dirty="0">
                <a:solidFill>
                  <a:srgbClr val="231F20"/>
                </a:solidFill>
                <a:latin typeface="Calibri"/>
                <a:cs typeface="Calibri"/>
              </a:rPr>
              <a:t>bogues</a:t>
            </a:r>
            <a:r>
              <a:rPr sz="1650" spc="130" dirty="0">
                <a:solidFill>
                  <a:srgbClr val="231F20"/>
                </a:solidFill>
                <a:latin typeface="Calibri"/>
                <a:cs typeface="Calibri"/>
              </a:rPr>
              <a:t> </a:t>
            </a:r>
            <a:r>
              <a:rPr sz="1650" dirty="0">
                <a:solidFill>
                  <a:srgbClr val="231F20"/>
                </a:solidFill>
                <a:latin typeface="Calibri"/>
                <a:cs typeface="Calibri"/>
              </a:rPr>
              <a:t>avant</a:t>
            </a:r>
            <a:r>
              <a:rPr sz="1650" spc="130" dirty="0">
                <a:solidFill>
                  <a:srgbClr val="231F20"/>
                </a:solidFill>
                <a:latin typeface="Calibri"/>
                <a:cs typeface="Calibri"/>
              </a:rPr>
              <a:t> </a:t>
            </a:r>
            <a:r>
              <a:rPr sz="1650" dirty="0">
                <a:solidFill>
                  <a:srgbClr val="231F20"/>
                </a:solidFill>
                <a:latin typeface="Calibri"/>
                <a:cs typeface="Calibri"/>
              </a:rPr>
              <a:t>des</a:t>
            </a:r>
            <a:r>
              <a:rPr sz="1650" spc="130" dirty="0">
                <a:solidFill>
                  <a:srgbClr val="231F20"/>
                </a:solidFill>
                <a:latin typeface="Calibri"/>
                <a:cs typeface="Calibri"/>
              </a:rPr>
              <a:t> </a:t>
            </a:r>
            <a:r>
              <a:rPr sz="1650" spc="-10" dirty="0">
                <a:solidFill>
                  <a:srgbClr val="231F20"/>
                </a:solidFill>
                <a:latin typeface="Calibri"/>
                <a:cs typeface="Calibri"/>
              </a:rPr>
              <a:t>cybercriminels.</a:t>
            </a:r>
            <a:endParaRPr sz="1650" dirty="0">
              <a:latin typeface="Calibri"/>
              <a:cs typeface="Calibri"/>
            </a:endParaRPr>
          </a:p>
          <a:p>
            <a:pPr>
              <a:lnSpc>
                <a:spcPct val="100000"/>
              </a:lnSpc>
              <a:spcBef>
                <a:spcPts val="45"/>
              </a:spcBef>
            </a:pPr>
            <a:endParaRPr sz="1650" dirty="0">
              <a:latin typeface="Calibri"/>
              <a:cs typeface="Calibri"/>
            </a:endParaRPr>
          </a:p>
          <a:p>
            <a:pPr marL="12700" marR="5080" algn="just">
              <a:lnSpc>
                <a:spcPct val="104099"/>
              </a:lnSpc>
            </a:pPr>
            <a:r>
              <a:rPr sz="1650" b="1" u="sng" spc="135" dirty="0">
                <a:solidFill>
                  <a:srgbClr val="EA911C"/>
                </a:solidFill>
                <a:uFill>
                  <a:solidFill>
                    <a:srgbClr val="EA911C"/>
                  </a:solidFill>
                </a:uFill>
                <a:latin typeface="Calibri"/>
                <a:cs typeface="Calibri"/>
              </a:rPr>
              <a:t>Rançongiciel</a:t>
            </a:r>
            <a:r>
              <a:rPr sz="1650" b="1" u="sng" spc="300" dirty="0">
                <a:solidFill>
                  <a:srgbClr val="EA911C"/>
                </a:solidFill>
                <a:uFill>
                  <a:solidFill>
                    <a:srgbClr val="EA911C"/>
                  </a:solidFill>
                </a:uFill>
                <a:latin typeface="Calibri"/>
                <a:cs typeface="Calibri"/>
              </a:rPr>
              <a:t> </a:t>
            </a:r>
            <a:r>
              <a:rPr sz="1650" b="1" u="sng" spc="120" dirty="0">
                <a:solidFill>
                  <a:srgbClr val="EA911C"/>
                </a:solidFill>
                <a:uFill>
                  <a:solidFill>
                    <a:srgbClr val="EA911C"/>
                  </a:solidFill>
                </a:uFill>
                <a:latin typeface="Calibri"/>
                <a:cs typeface="Calibri"/>
              </a:rPr>
              <a:t>(Ransomware)</a:t>
            </a:r>
            <a:r>
              <a:rPr sz="1650" b="1" spc="210" dirty="0">
                <a:solidFill>
                  <a:srgbClr val="EA911C"/>
                </a:solidFill>
                <a:latin typeface="Calibri"/>
                <a:cs typeface="Calibri"/>
              </a:rPr>
              <a:t> </a:t>
            </a:r>
            <a:r>
              <a:rPr sz="1650" dirty="0">
                <a:solidFill>
                  <a:srgbClr val="231F20"/>
                </a:solidFill>
                <a:latin typeface="Calibri"/>
                <a:cs typeface="Calibri"/>
              </a:rPr>
              <a:t>:</a:t>
            </a:r>
            <a:r>
              <a:rPr sz="1650" spc="300" dirty="0">
                <a:solidFill>
                  <a:srgbClr val="231F20"/>
                </a:solidFill>
                <a:latin typeface="Calibri"/>
                <a:cs typeface="Calibri"/>
              </a:rPr>
              <a:t> </a:t>
            </a:r>
            <a:r>
              <a:rPr sz="1650" spc="130" dirty="0">
                <a:solidFill>
                  <a:srgbClr val="231F20"/>
                </a:solidFill>
                <a:latin typeface="Calibri"/>
                <a:cs typeface="Calibri"/>
              </a:rPr>
              <a:t>logiciel</a:t>
            </a:r>
            <a:r>
              <a:rPr sz="1650" spc="300" dirty="0">
                <a:solidFill>
                  <a:srgbClr val="231F20"/>
                </a:solidFill>
                <a:latin typeface="Calibri"/>
                <a:cs typeface="Calibri"/>
              </a:rPr>
              <a:t> </a:t>
            </a:r>
            <a:r>
              <a:rPr sz="1650" spc="114" dirty="0">
                <a:solidFill>
                  <a:srgbClr val="231F20"/>
                </a:solidFill>
                <a:latin typeface="Calibri"/>
                <a:cs typeface="Calibri"/>
              </a:rPr>
              <a:t>malveillant</a:t>
            </a:r>
            <a:r>
              <a:rPr sz="1650" spc="300" dirty="0">
                <a:solidFill>
                  <a:srgbClr val="231F20"/>
                </a:solidFill>
                <a:latin typeface="Calibri"/>
                <a:cs typeface="Calibri"/>
              </a:rPr>
              <a:t> </a:t>
            </a:r>
            <a:r>
              <a:rPr sz="1650" spc="85" dirty="0">
                <a:solidFill>
                  <a:srgbClr val="231F20"/>
                </a:solidFill>
                <a:latin typeface="Calibri"/>
                <a:cs typeface="Calibri"/>
              </a:rPr>
              <a:t>qui</a:t>
            </a:r>
            <a:r>
              <a:rPr sz="1650" spc="300" dirty="0">
                <a:solidFill>
                  <a:srgbClr val="231F20"/>
                </a:solidFill>
                <a:latin typeface="Calibri"/>
                <a:cs typeface="Calibri"/>
              </a:rPr>
              <a:t> </a:t>
            </a:r>
            <a:r>
              <a:rPr sz="1650" spc="105" dirty="0">
                <a:solidFill>
                  <a:srgbClr val="231F20"/>
                </a:solidFill>
                <a:latin typeface="Calibri"/>
                <a:cs typeface="Calibri"/>
              </a:rPr>
              <a:t>chiffre</a:t>
            </a:r>
            <a:r>
              <a:rPr sz="1650" spc="300" dirty="0">
                <a:solidFill>
                  <a:srgbClr val="231F20"/>
                </a:solidFill>
                <a:latin typeface="Calibri"/>
                <a:cs typeface="Calibri"/>
              </a:rPr>
              <a:t> </a:t>
            </a:r>
            <a:r>
              <a:rPr sz="1650" spc="105" dirty="0">
                <a:solidFill>
                  <a:srgbClr val="231F20"/>
                </a:solidFill>
                <a:latin typeface="Calibri"/>
                <a:cs typeface="Calibri"/>
              </a:rPr>
              <a:t>les</a:t>
            </a:r>
            <a:r>
              <a:rPr sz="1650" spc="300" dirty="0">
                <a:solidFill>
                  <a:srgbClr val="231F20"/>
                </a:solidFill>
                <a:latin typeface="Calibri"/>
                <a:cs typeface="Calibri"/>
              </a:rPr>
              <a:t> </a:t>
            </a:r>
            <a:r>
              <a:rPr sz="1650" spc="80" dirty="0">
                <a:solidFill>
                  <a:srgbClr val="231F20"/>
                </a:solidFill>
                <a:latin typeface="Calibri"/>
                <a:cs typeface="Calibri"/>
              </a:rPr>
              <a:t>données</a:t>
            </a:r>
            <a:r>
              <a:rPr sz="1650" spc="300" dirty="0">
                <a:solidFill>
                  <a:srgbClr val="231F20"/>
                </a:solidFill>
                <a:latin typeface="Calibri"/>
                <a:cs typeface="Calibri"/>
              </a:rPr>
              <a:t> </a:t>
            </a:r>
            <a:r>
              <a:rPr sz="1650" spc="50" dirty="0">
                <a:solidFill>
                  <a:srgbClr val="231F20"/>
                </a:solidFill>
                <a:latin typeface="Calibri"/>
                <a:cs typeface="Calibri"/>
              </a:rPr>
              <a:t>d’un </a:t>
            </a:r>
            <a:r>
              <a:rPr sz="1650" spc="55" dirty="0">
                <a:solidFill>
                  <a:srgbClr val="231F20"/>
                </a:solidFill>
                <a:latin typeface="Calibri"/>
                <a:cs typeface="Calibri"/>
              </a:rPr>
              <a:t>appareil,</a:t>
            </a:r>
            <a:r>
              <a:rPr sz="1650" spc="235" dirty="0">
                <a:solidFill>
                  <a:srgbClr val="231F20"/>
                </a:solidFill>
                <a:latin typeface="Calibri"/>
                <a:cs typeface="Calibri"/>
              </a:rPr>
              <a:t> </a:t>
            </a:r>
            <a:r>
              <a:rPr sz="1650" dirty="0">
                <a:solidFill>
                  <a:srgbClr val="231F20"/>
                </a:solidFill>
                <a:latin typeface="Calibri"/>
                <a:cs typeface="Calibri"/>
              </a:rPr>
              <a:t>ce</a:t>
            </a:r>
            <a:r>
              <a:rPr sz="1650" spc="235" dirty="0">
                <a:solidFill>
                  <a:srgbClr val="231F20"/>
                </a:solidFill>
                <a:latin typeface="Calibri"/>
                <a:cs typeface="Calibri"/>
              </a:rPr>
              <a:t> </a:t>
            </a:r>
            <a:r>
              <a:rPr sz="1650" spc="50" dirty="0">
                <a:solidFill>
                  <a:srgbClr val="231F20"/>
                </a:solidFill>
                <a:latin typeface="Calibri"/>
                <a:cs typeface="Calibri"/>
              </a:rPr>
              <a:t>qui</a:t>
            </a:r>
            <a:r>
              <a:rPr sz="1650" spc="240" dirty="0">
                <a:solidFill>
                  <a:srgbClr val="231F20"/>
                </a:solidFill>
                <a:latin typeface="Calibri"/>
                <a:cs typeface="Calibri"/>
              </a:rPr>
              <a:t> </a:t>
            </a:r>
            <a:r>
              <a:rPr sz="1650" spc="70" dirty="0">
                <a:solidFill>
                  <a:srgbClr val="231F20"/>
                </a:solidFill>
                <a:latin typeface="Calibri"/>
                <a:cs typeface="Calibri"/>
              </a:rPr>
              <a:t>les</a:t>
            </a:r>
            <a:r>
              <a:rPr sz="1650" spc="235" dirty="0">
                <a:solidFill>
                  <a:srgbClr val="231F20"/>
                </a:solidFill>
                <a:latin typeface="Calibri"/>
                <a:cs typeface="Calibri"/>
              </a:rPr>
              <a:t> </a:t>
            </a:r>
            <a:r>
              <a:rPr sz="1650" dirty="0">
                <a:solidFill>
                  <a:srgbClr val="231F20"/>
                </a:solidFill>
                <a:latin typeface="Calibri"/>
                <a:cs typeface="Calibri"/>
              </a:rPr>
              <a:t>rend</a:t>
            </a:r>
            <a:r>
              <a:rPr sz="1650" spc="240" dirty="0">
                <a:solidFill>
                  <a:srgbClr val="231F20"/>
                </a:solidFill>
                <a:latin typeface="Calibri"/>
                <a:cs typeface="Calibri"/>
              </a:rPr>
              <a:t> </a:t>
            </a:r>
            <a:r>
              <a:rPr sz="1650" spc="70" dirty="0">
                <a:solidFill>
                  <a:srgbClr val="231F20"/>
                </a:solidFill>
                <a:latin typeface="Calibri"/>
                <a:cs typeface="Calibri"/>
              </a:rPr>
              <a:t>inaccessibles.</a:t>
            </a:r>
            <a:r>
              <a:rPr sz="1650" spc="235" dirty="0">
                <a:solidFill>
                  <a:srgbClr val="231F20"/>
                </a:solidFill>
                <a:latin typeface="Calibri"/>
                <a:cs typeface="Calibri"/>
              </a:rPr>
              <a:t> </a:t>
            </a:r>
            <a:r>
              <a:rPr sz="1650" dirty="0">
                <a:solidFill>
                  <a:srgbClr val="231F20"/>
                </a:solidFill>
                <a:latin typeface="Calibri"/>
                <a:cs typeface="Calibri"/>
              </a:rPr>
              <a:t>Une</a:t>
            </a:r>
            <a:r>
              <a:rPr sz="1650" spc="240" dirty="0">
                <a:solidFill>
                  <a:srgbClr val="231F20"/>
                </a:solidFill>
                <a:latin typeface="Calibri"/>
                <a:cs typeface="Calibri"/>
              </a:rPr>
              <a:t> </a:t>
            </a:r>
            <a:r>
              <a:rPr sz="1650" dirty="0">
                <a:solidFill>
                  <a:srgbClr val="231F20"/>
                </a:solidFill>
                <a:latin typeface="Calibri"/>
                <a:cs typeface="Calibri"/>
              </a:rPr>
              <a:t>rançon</a:t>
            </a:r>
            <a:r>
              <a:rPr sz="1650" spc="235" dirty="0">
                <a:solidFill>
                  <a:srgbClr val="231F20"/>
                </a:solidFill>
                <a:latin typeface="Calibri"/>
                <a:cs typeface="Calibri"/>
              </a:rPr>
              <a:t> </a:t>
            </a:r>
            <a:r>
              <a:rPr sz="1650" spc="50" dirty="0">
                <a:solidFill>
                  <a:srgbClr val="231F20"/>
                </a:solidFill>
                <a:latin typeface="Calibri"/>
                <a:cs typeface="Calibri"/>
              </a:rPr>
              <a:t>est</a:t>
            </a:r>
            <a:r>
              <a:rPr sz="1650" spc="240" dirty="0">
                <a:solidFill>
                  <a:srgbClr val="231F20"/>
                </a:solidFill>
                <a:latin typeface="Calibri"/>
                <a:cs typeface="Calibri"/>
              </a:rPr>
              <a:t> </a:t>
            </a:r>
            <a:r>
              <a:rPr sz="1650" spc="50" dirty="0">
                <a:solidFill>
                  <a:srgbClr val="231F20"/>
                </a:solidFill>
                <a:latin typeface="Calibri"/>
                <a:cs typeface="Calibri"/>
              </a:rPr>
              <a:t>réclamée,</a:t>
            </a:r>
            <a:r>
              <a:rPr sz="1650" spc="235" dirty="0">
                <a:solidFill>
                  <a:srgbClr val="231F20"/>
                </a:solidFill>
                <a:latin typeface="Calibri"/>
                <a:cs typeface="Calibri"/>
              </a:rPr>
              <a:t> </a:t>
            </a:r>
            <a:r>
              <a:rPr sz="1650" spc="55" dirty="0">
                <a:solidFill>
                  <a:srgbClr val="231F20"/>
                </a:solidFill>
                <a:latin typeface="Calibri"/>
                <a:cs typeface="Calibri"/>
              </a:rPr>
              <a:t>le</a:t>
            </a:r>
            <a:r>
              <a:rPr sz="1650" spc="240" dirty="0">
                <a:solidFill>
                  <a:srgbClr val="231F20"/>
                </a:solidFill>
                <a:latin typeface="Calibri"/>
                <a:cs typeface="Calibri"/>
              </a:rPr>
              <a:t> </a:t>
            </a:r>
            <a:r>
              <a:rPr sz="1650" spc="65" dirty="0">
                <a:solidFill>
                  <a:srgbClr val="231F20"/>
                </a:solidFill>
                <a:latin typeface="Calibri"/>
                <a:cs typeface="Calibri"/>
              </a:rPr>
              <a:t>plus</a:t>
            </a:r>
            <a:r>
              <a:rPr sz="1650" spc="235" dirty="0">
                <a:solidFill>
                  <a:srgbClr val="231F20"/>
                </a:solidFill>
                <a:latin typeface="Calibri"/>
                <a:cs typeface="Calibri"/>
              </a:rPr>
              <a:t> </a:t>
            </a:r>
            <a:r>
              <a:rPr sz="1650" dirty="0">
                <a:solidFill>
                  <a:srgbClr val="231F20"/>
                </a:solidFill>
                <a:latin typeface="Calibri"/>
                <a:cs typeface="Calibri"/>
              </a:rPr>
              <a:t>souvent</a:t>
            </a:r>
            <a:r>
              <a:rPr sz="1650" spc="235" dirty="0">
                <a:solidFill>
                  <a:srgbClr val="231F20"/>
                </a:solidFill>
                <a:latin typeface="Calibri"/>
                <a:cs typeface="Calibri"/>
              </a:rPr>
              <a:t> </a:t>
            </a:r>
            <a:r>
              <a:rPr sz="1650" spc="-25" dirty="0">
                <a:solidFill>
                  <a:srgbClr val="231F20"/>
                </a:solidFill>
                <a:latin typeface="Calibri"/>
                <a:cs typeface="Calibri"/>
              </a:rPr>
              <a:t>en </a:t>
            </a:r>
            <a:r>
              <a:rPr sz="1650" dirty="0">
                <a:solidFill>
                  <a:srgbClr val="231F20"/>
                </a:solidFill>
                <a:latin typeface="Calibri"/>
                <a:cs typeface="Calibri"/>
              </a:rPr>
              <a:t>cryptomonnaies,</a:t>
            </a:r>
            <a:r>
              <a:rPr sz="1650" spc="250" dirty="0">
                <a:solidFill>
                  <a:srgbClr val="231F20"/>
                </a:solidFill>
                <a:latin typeface="Calibri"/>
                <a:cs typeface="Calibri"/>
              </a:rPr>
              <a:t> </a:t>
            </a:r>
            <a:r>
              <a:rPr sz="1650" dirty="0">
                <a:solidFill>
                  <a:srgbClr val="231F20"/>
                </a:solidFill>
                <a:latin typeface="Calibri"/>
                <a:cs typeface="Calibri"/>
              </a:rPr>
              <a:t>avec</a:t>
            </a:r>
            <a:r>
              <a:rPr sz="1650" spc="254" dirty="0">
                <a:solidFill>
                  <a:srgbClr val="231F20"/>
                </a:solidFill>
                <a:latin typeface="Calibri"/>
                <a:cs typeface="Calibri"/>
              </a:rPr>
              <a:t> </a:t>
            </a:r>
            <a:r>
              <a:rPr sz="1650" spc="75" dirty="0">
                <a:solidFill>
                  <a:srgbClr val="231F20"/>
                </a:solidFill>
                <a:latin typeface="Calibri"/>
                <a:cs typeface="Calibri"/>
              </a:rPr>
              <a:t>la</a:t>
            </a:r>
            <a:r>
              <a:rPr sz="1650" spc="254" dirty="0">
                <a:solidFill>
                  <a:srgbClr val="231F20"/>
                </a:solidFill>
                <a:latin typeface="Calibri"/>
                <a:cs typeface="Calibri"/>
              </a:rPr>
              <a:t> </a:t>
            </a:r>
            <a:r>
              <a:rPr sz="1650" dirty="0">
                <a:solidFill>
                  <a:srgbClr val="231F20"/>
                </a:solidFill>
                <a:latin typeface="Calibri"/>
                <a:cs typeface="Calibri"/>
              </a:rPr>
              <a:t>promesse</a:t>
            </a:r>
            <a:r>
              <a:rPr sz="1650" spc="254" dirty="0">
                <a:solidFill>
                  <a:srgbClr val="231F20"/>
                </a:solidFill>
                <a:latin typeface="Calibri"/>
                <a:cs typeface="Calibri"/>
              </a:rPr>
              <a:t> </a:t>
            </a:r>
            <a:r>
              <a:rPr sz="1650" dirty="0">
                <a:solidFill>
                  <a:srgbClr val="231F20"/>
                </a:solidFill>
                <a:latin typeface="Calibri"/>
                <a:cs typeface="Calibri"/>
              </a:rPr>
              <a:t>de</a:t>
            </a:r>
            <a:r>
              <a:rPr sz="1650" spc="254" dirty="0">
                <a:solidFill>
                  <a:srgbClr val="231F20"/>
                </a:solidFill>
                <a:latin typeface="Calibri"/>
                <a:cs typeface="Calibri"/>
              </a:rPr>
              <a:t> </a:t>
            </a:r>
            <a:r>
              <a:rPr sz="1650" dirty="0">
                <a:solidFill>
                  <a:srgbClr val="231F20"/>
                </a:solidFill>
                <a:latin typeface="Calibri"/>
                <a:cs typeface="Calibri"/>
              </a:rPr>
              <a:t>restaurer</a:t>
            </a:r>
            <a:r>
              <a:rPr sz="1650" spc="254" dirty="0">
                <a:solidFill>
                  <a:srgbClr val="231F20"/>
                </a:solidFill>
                <a:latin typeface="Calibri"/>
                <a:cs typeface="Calibri"/>
              </a:rPr>
              <a:t> </a:t>
            </a:r>
            <a:r>
              <a:rPr sz="1650" dirty="0">
                <a:solidFill>
                  <a:srgbClr val="231F20"/>
                </a:solidFill>
                <a:latin typeface="Calibri"/>
                <a:cs typeface="Calibri"/>
              </a:rPr>
              <a:t>l’accès</a:t>
            </a:r>
            <a:r>
              <a:rPr sz="1650" spc="250" dirty="0">
                <a:solidFill>
                  <a:srgbClr val="231F20"/>
                </a:solidFill>
                <a:latin typeface="Calibri"/>
                <a:cs typeface="Calibri"/>
              </a:rPr>
              <a:t> </a:t>
            </a:r>
            <a:r>
              <a:rPr sz="1650" dirty="0">
                <a:solidFill>
                  <a:srgbClr val="231F20"/>
                </a:solidFill>
                <a:latin typeface="Calibri"/>
                <a:cs typeface="Calibri"/>
              </a:rPr>
              <a:t>aux</a:t>
            </a:r>
            <a:r>
              <a:rPr sz="1650" spc="254" dirty="0">
                <a:solidFill>
                  <a:srgbClr val="231F20"/>
                </a:solidFill>
                <a:latin typeface="Calibri"/>
                <a:cs typeface="Calibri"/>
              </a:rPr>
              <a:t> </a:t>
            </a:r>
            <a:r>
              <a:rPr sz="1650" dirty="0">
                <a:solidFill>
                  <a:srgbClr val="231F20"/>
                </a:solidFill>
                <a:latin typeface="Calibri"/>
                <a:cs typeface="Calibri"/>
              </a:rPr>
              <a:t>données.</a:t>
            </a:r>
            <a:r>
              <a:rPr sz="1650" spc="254" dirty="0">
                <a:solidFill>
                  <a:srgbClr val="231F20"/>
                </a:solidFill>
                <a:latin typeface="Calibri"/>
                <a:cs typeface="Calibri"/>
              </a:rPr>
              <a:t>  </a:t>
            </a:r>
            <a:r>
              <a:rPr sz="1650" dirty="0">
                <a:solidFill>
                  <a:srgbClr val="231F20"/>
                </a:solidFill>
                <a:latin typeface="Calibri"/>
                <a:cs typeface="Calibri"/>
              </a:rPr>
              <a:t>Une</a:t>
            </a:r>
            <a:r>
              <a:rPr sz="1650" spc="254" dirty="0">
                <a:solidFill>
                  <a:srgbClr val="231F20"/>
                </a:solidFill>
                <a:latin typeface="Calibri"/>
                <a:cs typeface="Calibri"/>
              </a:rPr>
              <a:t> </a:t>
            </a:r>
            <a:r>
              <a:rPr sz="1650" dirty="0">
                <a:solidFill>
                  <a:srgbClr val="231F20"/>
                </a:solidFill>
                <a:latin typeface="Calibri"/>
                <a:cs typeface="Calibri"/>
              </a:rPr>
              <a:t>fois</a:t>
            </a:r>
            <a:r>
              <a:rPr sz="1650" spc="254" dirty="0">
                <a:solidFill>
                  <a:srgbClr val="231F20"/>
                </a:solidFill>
                <a:latin typeface="Calibri"/>
                <a:cs typeface="Calibri"/>
              </a:rPr>
              <a:t> </a:t>
            </a:r>
            <a:r>
              <a:rPr sz="1650" spc="-10" dirty="0">
                <a:solidFill>
                  <a:srgbClr val="231F20"/>
                </a:solidFill>
                <a:latin typeface="Calibri"/>
                <a:cs typeface="Calibri"/>
              </a:rPr>
              <a:t>exécuté </a:t>
            </a:r>
            <a:r>
              <a:rPr sz="1650" dirty="0">
                <a:solidFill>
                  <a:srgbClr val="231F20"/>
                </a:solidFill>
                <a:latin typeface="Calibri"/>
                <a:cs typeface="Calibri"/>
              </a:rPr>
              <a:t>sur</a:t>
            </a:r>
            <a:r>
              <a:rPr sz="1650" spc="135" dirty="0">
                <a:solidFill>
                  <a:srgbClr val="231F20"/>
                </a:solidFill>
                <a:latin typeface="Calibri"/>
                <a:cs typeface="Calibri"/>
              </a:rPr>
              <a:t> </a:t>
            </a:r>
            <a:r>
              <a:rPr sz="1650" dirty="0">
                <a:solidFill>
                  <a:srgbClr val="231F20"/>
                </a:solidFill>
                <a:latin typeface="Calibri"/>
                <a:cs typeface="Calibri"/>
              </a:rPr>
              <a:t>son</a:t>
            </a:r>
            <a:r>
              <a:rPr sz="1650" spc="135" dirty="0">
                <a:solidFill>
                  <a:srgbClr val="231F20"/>
                </a:solidFill>
                <a:latin typeface="Calibri"/>
                <a:cs typeface="Calibri"/>
              </a:rPr>
              <a:t> </a:t>
            </a:r>
            <a:r>
              <a:rPr sz="1650" spc="80" dirty="0">
                <a:solidFill>
                  <a:srgbClr val="231F20"/>
                </a:solidFill>
                <a:latin typeface="Calibri"/>
                <a:cs typeface="Calibri"/>
              </a:rPr>
              <a:t>«</a:t>
            </a:r>
            <a:r>
              <a:rPr sz="1650" spc="145" dirty="0">
                <a:solidFill>
                  <a:srgbClr val="231F20"/>
                </a:solidFill>
                <a:latin typeface="Calibri"/>
                <a:cs typeface="Calibri"/>
              </a:rPr>
              <a:t> </a:t>
            </a:r>
            <a:r>
              <a:rPr sz="1650" dirty="0">
                <a:solidFill>
                  <a:srgbClr val="231F20"/>
                </a:solidFill>
                <a:latin typeface="Calibri"/>
                <a:cs typeface="Calibri"/>
              </a:rPr>
              <a:t>hôte</a:t>
            </a:r>
            <a:r>
              <a:rPr sz="1650" spc="145" dirty="0">
                <a:solidFill>
                  <a:srgbClr val="231F20"/>
                </a:solidFill>
                <a:latin typeface="Calibri"/>
                <a:cs typeface="Calibri"/>
              </a:rPr>
              <a:t> </a:t>
            </a:r>
            <a:r>
              <a:rPr sz="1650" spc="60" dirty="0">
                <a:solidFill>
                  <a:srgbClr val="231F20"/>
                </a:solidFill>
                <a:latin typeface="Calibri"/>
                <a:cs typeface="Calibri"/>
              </a:rPr>
              <a:t>»,</a:t>
            </a:r>
            <a:r>
              <a:rPr sz="1650" spc="140" dirty="0">
                <a:solidFill>
                  <a:srgbClr val="231F20"/>
                </a:solidFill>
                <a:latin typeface="Calibri"/>
                <a:cs typeface="Calibri"/>
              </a:rPr>
              <a:t> </a:t>
            </a:r>
            <a:r>
              <a:rPr sz="1650" dirty="0">
                <a:solidFill>
                  <a:srgbClr val="231F20"/>
                </a:solidFill>
                <a:latin typeface="Calibri"/>
                <a:cs typeface="Calibri"/>
              </a:rPr>
              <a:t>le</a:t>
            </a:r>
            <a:r>
              <a:rPr sz="1650" spc="145" dirty="0">
                <a:solidFill>
                  <a:srgbClr val="231F20"/>
                </a:solidFill>
                <a:latin typeface="Calibri"/>
                <a:cs typeface="Calibri"/>
              </a:rPr>
              <a:t> </a:t>
            </a:r>
            <a:r>
              <a:rPr sz="1650" dirty="0">
                <a:solidFill>
                  <a:srgbClr val="231F20"/>
                </a:solidFill>
                <a:latin typeface="Calibri"/>
                <a:cs typeface="Calibri"/>
              </a:rPr>
              <a:t>rançongiciel</a:t>
            </a:r>
            <a:r>
              <a:rPr sz="1650" spc="145" dirty="0">
                <a:solidFill>
                  <a:srgbClr val="231F20"/>
                </a:solidFill>
                <a:latin typeface="Calibri"/>
                <a:cs typeface="Calibri"/>
              </a:rPr>
              <a:t> </a:t>
            </a:r>
            <a:r>
              <a:rPr sz="1650" dirty="0">
                <a:solidFill>
                  <a:srgbClr val="231F20"/>
                </a:solidFill>
                <a:latin typeface="Calibri"/>
                <a:cs typeface="Calibri"/>
              </a:rPr>
              <a:t>va</a:t>
            </a:r>
            <a:r>
              <a:rPr sz="1650" spc="140" dirty="0">
                <a:solidFill>
                  <a:srgbClr val="231F20"/>
                </a:solidFill>
                <a:latin typeface="Calibri"/>
                <a:cs typeface="Calibri"/>
              </a:rPr>
              <a:t> </a:t>
            </a:r>
            <a:r>
              <a:rPr sz="1650" dirty="0">
                <a:solidFill>
                  <a:srgbClr val="231F20"/>
                </a:solidFill>
                <a:latin typeface="Calibri"/>
                <a:cs typeface="Calibri"/>
              </a:rPr>
              <a:t>progressivement</a:t>
            </a:r>
            <a:r>
              <a:rPr sz="1650" spc="145" dirty="0">
                <a:solidFill>
                  <a:srgbClr val="231F20"/>
                </a:solidFill>
                <a:latin typeface="Calibri"/>
                <a:cs typeface="Calibri"/>
              </a:rPr>
              <a:t> </a:t>
            </a:r>
            <a:r>
              <a:rPr sz="1650" dirty="0">
                <a:solidFill>
                  <a:srgbClr val="231F20"/>
                </a:solidFill>
                <a:latin typeface="Calibri"/>
                <a:cs typeface="Calibri"/>
              </a:rPr>
              <a:t>chiffrer</a:t>
            </a:r>
            <a:r>
              <a:rPr sz="1650" spc="145" dirty="0">
                <a:solidFill>
                  <a:srgbClr val="231F20"/>
                </a:solidFill>
                <a:latin typeface="Calibri"/>
                <a:cs typeface="Calibri"/>
              </a:rPr>
              <a:t> </a:t>
            </a:r>
            <a:r>
              <a:rPr sz="1650" dirty="0">
                <a:solidFill>
                  <a:srgbClr val="231F20"/>
                </a:solidFill>
                <a:latin typeface="Calibri"/>
                <a:cs typeface="Calibri"/>
              </a:rPr>
              <a:t>tous</a:t>
            </a:r>
            <a:r>
              <a:rPr sz="1650" spc="135" dirty="0">
                <a:solidFill>
                  <a:srgbClr val="231F20"/>
                </a:solidFill>
                <a:latin typeface="Calibri"/>
                <a:cs typeface="Calibri"/>
              </a:rPr>
              <a:t> </a:t>
            </a:r>
            <a:r>
              <a:rPr sz="1650" spc="50" dirty="0">
                <a:solidFill>
                  <a:srgbClr val="231F20"/>
                </a:solidFill>
                <a:latin typeface="Calibri"/>
                <a:cs typeface="Calibri"/>
              </a:rPr>
              <a:t>les</a:t>
            </a:r>
            <a:r>
              <a:rPr sz="1650" spc="145" dirty="0">
                <a:solidFill>
                  <a:srgbClr val="231F20"/>
                </a:solidFill>
                <a:latin typeface="Calibri"/>
                <a:cs typeface="Calibri"/>
              </a:rPr>
              <a:t> </a:t>
            </a:r>
            <a:r>
              <a:rPr sz="1650" dirty="0">
                <a:solidFill>
                  <a:srgbClr val="231F20"/>
                </a:solidFill>
                <a:latin typeface="Calibri"/>
                <a:cs typeface="Calibri"/>
              </a:rPr>
              <a:t>fichiers</a:t>
            </a:r>
            <a:r>
              <a:rPr sz="1650" spc="140" dirty="0">
                <a:solidFill>
                  <a:srgbClr val="231F20"/>
                </a:solidFill>
                <a:latin typeface="Calibri"/>
                <a:cs typeface="Calibri"/>
              </a:rPr>
              <a:t> </a:t>
            </a:r>
            <a:r>
              <a:rPr sz="1650" dirty="0">
                <a:solidFill>
                  <a:srgbClr val="231F20"/>
                </a:solidFill>
                <a:latin typeface="Calibri"/>
                <a:cs typeface="Calibri"/>
              </a:rPr>
              <a:t>qui</a:t>
            </a:r>
            <a:r>
              <a:rPr sz="1650" spc="145" dirty="0">
                <a:solidFill>
                  <a:srgbClr val="231F20"/>
                </a:solidFill>
                <a:latin typeface="Calibri"/>
                <a:cs typeface="Calibri"/>
              </a:rPr>
              <a:t> </a:t>
            </a:r>
            <a:r>
              <a:rPr sz="1650" spc="60" dirty="0">
                <a:solidFill>
                  <a:srgbClr val="231F20"/>
                </a:solidFill>
                <a:latin typeface="Calibri"/>
                <a:cs typeface="Calibri"/>
              </a:rPr>
              <a:t>lui</a:t>
            </a:r>
            <a:r>
              <a:rPr sz="1650" spc="145" dirty="0">
                <a:solidFill>
                  <a:srgbClr val="231F20"/>
                </a:solidFill>
                <a:latin typeface="Calibri"/>
                <a:cs typeface="Calibri"/>
              </a:rPr>
              <a:t> </a:t>
            </a:r>
            <a:r>
              <a:rPr sz="1650" spc="-20" dirty="0">
                <a:solidFill>
                  <a:srgbClr val="231F20"/>
                </a:solidFill>
                <a:latin typeface="Calibri"/>
                <a:cs typeface="Calibri"/>
              </a:rPr>
              <a:t>sont </a:t>
            </a:r>
            <a:r>
              <a:rPr sz="1650" dirty="0">
                <a:solidFill>
                  <a:srgbClr val="231F20"/>
                </a:solidFill>
                <a:latin typeface="Calibri"/>
                <a:cs typeface="Calibri"/>
              </a:rPr>
              <a:t>accessibles,</a:t>
            </a:r>
            <a:r>
              <a:rPr sz="1650" spc="400" dirty="0">
                <a:solidFill>
                  <a:srgbClr val="231F20"/>
                </a:solidFill>
                <a:latin typeface="Calibri"/>
                <a:cs typeface="Calibri"/>
              </a:rPr>
              <a:t> </a:t>
            </a:r>
            <a:r>
              <a:rPr sz="1650" dirty="0">
                <a:solidFill>
                  <a:srgbClr val="231F20"/>
                </a:solidFill>
                <a:latin typeface="Calibri"/>
                <a:cs typeface="Calibri"/>
              </a:rPr>
              <a:t>rendant</a:t>
            </a:r>
            <a:r>
              <a:rPr sz="1650" spc="405" dirty="0">
                <a:solidFill>
                  <a:srgbClr val="231F20"/>
                </a:solidFill>
                <a:latin typeface="Calibri"/>
                <a:cs typeface="Calibri"/>
              </a:rPr>
              <a:t> </a:t>
            </a:r>
            <a:r>
              <a:rPr sz="1650" dirty="0">
                <a:solidFill>
                  <a:srgbClr val="231F20"/>
                </a:solidFill>
                <a:latin typeface="Calibri"/>
                <a:cs typeface="Calibri"/>
              </a:rPr>
              <a:t>leur</a:t>
            </a:r>
            <a:r>
              <a:rPr sz="1650" spc="400" dirty="0">
                <a:solidFill>
                  <a:srgbClr val="231F20"/>
                </a:solidFill>
                <a:latin typeface="Calibri"/>
                <a:cs typeface="Calibri"/>
              </a:rPr>
              <a:t> </a:t>
            </a:r>
            <a:r>
              <a:rPr sz="1650" dirty="0">
                <a:solidFill>
                  <a:srgbClr val="231F20"/>
                </a:solidFill>
                <a:latin typeface="Calibri"/>
                <a:cs typeface="Calibri"/>
              </a:rPr>
              <a:t>consultation</a:t>
            </a:r>
            <a:r>
              <a:rPr sz="1650" spc="405" dirty="0">
                <a:solidFill>
                  <a:srgbClr val="231F20"/>
                </a:solidFill>
                <a:latin typeface="Calibri"/>
                <a:cs typeface="Calibri"/>
              </a:rPr>
              <a:t> </a:t>
            </a:r>
            <a:r>
              <a:rPr sz="1650" dirty="0">
                <a:solidFill>
                  <a:srgbClr val="231F20"/>
                </a:solidFill>
                <a:latin typeface="Calibri"/>
                <a:cs typeface="Calibri"/>
              </a:rPr>
              <a:t>ou</a:t>
            </a:r>
            <a:r>
              <a:rPr sz="1650" spc="400" dirty="0">
                <a:solidFill>
                  <a:srgbClr val="231F20"/>
                </a:solidFill>
                <a:latin typeface="Calibri"/>
                <a:cs typeface="Calibri"/>
              </a:rPr>
              <a:t> </a:t>
            </a:r>
            <a:r>
              <a:rPr sz="1650" dirty="0">
                <a:solidFill>
                  <a:srgbClr val="231F20"/>
                </a:solidFill>
                <a:latin typeface="Calibri"/>
                <a:cs typeface="Calibri"/>
              </a:rPr>
              <a:t>l’utilisation</a:t>
            </a:r>
            <a:r>
              <a:rPr sz="1650" spc="405" dirty="0">
                <a:solidFill>
                  <a:srgbClr val="231F20"/>
                </a:solidFill>
                <a:latin typeface="Calibri"/>
                <a:cs typeface="Calibri"/>
              </a:rPr>
              <a:t> </a:t>
            </a:r>
            <a:r>
              <a:rPr sz="1650" dirty="0">
                <a:solidFill>
                  <a:srgbClr val="231F20"/>
                </a:solidFill>
                <a:latin typeface="Calibri"/>
                <a:cs typeface="Calibri"/>
              </a:rPr>
              <a:t>de</a:t>
            </a:r>
            <a:r>
              <a:rPr sz="1650" spc="405" dirty="0">
                <a:solidFill>
                  <a:srgbClr val="231F20"/>
                </a:solidFill>
                <a:latin typeface="Calibri"/>
                <a:cs typeface="Calibri"/>
              </a:rPr>
              <a:t> </a:t>
            </a:r>
            <a:r>
              <a:rPr sz="1650" dirty="0">
                <a:solidFill>
                  <a:srgbClr val="231F20"/>
                </a:solidFill>
                <a:latin typeface="Calibri"/>
                <a:cs typeface="Calibri"/>
              </a:rPr>
              <a:t>l’appareil</a:t>
            </a:r>
            <a:r>
              <a:rPr sz="1650" spc="400" dirty="0">
                <a:solidFill>
                  <a:srgbClr val="231F20"/>
                </a:solidFill>
                <a:latin typeface="Calibri"/>
                <a:cs typeface="Calibri"/>
              </a:rPr>
              <a:t> </a:t>
            </a:r>
            <a:r>
              <a:rPr sz="1650" dirty="0">
                <a:solidFill>
                  <a:srgbClr val="231F20"/>
                </a:solidFill>
                <a:latin typeface="Calibri"/>
                <a:cs typeface="Calibri"/>
              </a:rPr>
              <a:t>impossible.</a:t>
            </a:r>
            <a:r>
              <a:rPr sz="1650" spc="405" dirty="0">
                <a:solidFill>
                  <a:srgbClr val="231F20"/>
                </a:solidFill>
                <a:latin typeface="Calibri"/>
                <a:cs typeface="Calibri"/>
              </a:rPr>
              <a:t> </a:t>
            </a:r>
            <a:r>
              <a:rPr sz="1650" dirty="0">
                <a:solidFill>
                  <a:srgbClr val="231F20"/>
                </a:solidFill>
                <a:latin typeface="Calibri"/>
                <a:cs typeface="Calibri"/>
              </a:rPr>
              <a:t>Dans</a:t>
            </a:r>
            <a:r>
              <a:rPr sz="1650" spc="400" dirty="0">
                <a:solidFill>
                  <a:srgbClr val="231F20"/>
                </a:solidFill>
                <a:latin typeface="Calibri"/>
                <a:cs typeface="Calibri"/>
              </a:rPr>
              <a:t> </a:t>
            </a:r>
            <a:r>
              <a:rPr sz="1650" spc="-25" dirty="0">
                <a:solidFill>
                  <a:srgbClr val="231F20"/>
                </a:solidFill>
                <a:latin typeface="Calibri"/>
                <a:cs typeface="Calibri"/>
              </a:rPr>
              <a:t>le </a:t>
            </a:r>
            <a:r>
              <a:rPr sz="1650" spc="60" dirty="0">
                <a:solidFill>
                  <a:srgbClr val="231F20"/>
                </a:solidFill>
                <a:latin typeface="Calibri"/>
                <a:cs typeface="Calibri"/>
              </a:rPr>
              <a:t>cas</a:t>
            </a:r>
            <a:r>
              <a:rPr sz="1650" spc="130" dirty="0">
                <a:solidFill>
                  <a:srgbClr val="231F20"/>
                </a:solidFill>
                <a:latin typeface="Calibri"/>
                <a:cs typeface="Calibri"/>
              </a:rPr>
              <a:t> </a:t>
            </a:r>
            <a:r>
              <a:rPr sz="1650" dirty="0">
                <a:solidFill>
                  <a:srgbClr val="231F20"/>
                </a:solidFill>
                <a:latin typeface="Calibri"/>
                <a:cs typeface="Calibri"/>
              </a:rPr>
              <a:t>d’un</a:t>
            </a:r>
            <a:r>
              <a:rPr sz="1650" spc="135" dirty="0">
                <a:solidFill>
                  <a:srgbClr val="231F20"/>
                </a:solidFill>
                <a:latin typeface="Calibri"/>
                <a:cs typeface="Calibri"/>
              </a:rPr>
              <a:t> </a:t>
            </a:r>
            <a:r>
              <a:rPr sz="1650" dirty="0">
                <a:solidFill>
                  <a:srgbClr val="231F20"/>
                </a:solidFill>
                <a:latin typeface="Calibri"/>
                <a:cs typeface="Calibri"/>
              </a:rPr>
              <a:t>réseau</a:t>
            </a:r>
            <a:r>
              <a:rPr sz="1650" spc="135" dirty="0">
                <a:solidFill>
                  <a:srgbClr val="231F20"/>
                </a:solidFill>
                <a:latin typeface="Calibri"/>
                <a:cs typeface="Calibri"/>
              </a:rPr>
              <a:t> </a:t>
            </a:r>
            <a:r>
              <a:rPr sz="1650" dirty="0">
                <a:solidFill>
                  <a:srgbClr val="231F20"/>
                </a:solidFill>
                <a:latin typeface="Calibri"/>
                <a:cs typeface="Calibri"/>
              </a:rPr>
              <a:t>d’entreprise,</a:t>
            </a:r>
            <a:r>
              <a:rPr sz="1650" spc="135" dirty="0">
                <a:solidFill>
                  <a:srgbClr val="231F20"/>
                </a:solidFill>
                <a:latin typeface="Calibri"/>
                <a:cs typeface="Calibri"/>
              </a:rPr>
              <a:t> </a:t>
            </a:r>
            <a:r>
              <a:rPr sz="1650" dirty="0">
                <a:solidFill>
                  <a:srgbClr val="231F20"/>
                </a:solidFill>
                <a:latin typeface="Calibri"/>
                <a:cs typeface="Calibri"/>
              </a:rPr>
              <a:t>le</a:t>
            </a:r>
            <a:r>
              <a:rPr sz="1650" spc="135" dirty="0">
                <a:solidFill>
                  <a:srgbClr val="231F20"/>
                </a:solidFill>
                <a:latin typeface="Calibri"/>
                <a:cs typeface="Calibri"/>
              </a:rPr>
              <a:t> </a:t>
            </a:r>
            <a:r>
              <a:rPr sz="1650" spc="60" dirty="0">
                <a:solidFill>
                  <a:srgbClr val="231F20"/>
                </a:solidFill>
                <a:latin typeface="Calibri"/>
                <a:cs typeface="Calibri"/>
              </a:rPr>
              <a:t>logiciel</a:t>
            </a:r>
            <a:r>
              <a:rPr sz="1650" spc="130" dirty="0">
                <a:solidFill>
                  <a:srgbClr val="231F20"/>
                </a:solidFill>
                <a:latin typeface="Calibri"/>
                <a:cs typeface="Calibri"/>
              </a:rPr>
              <a:t> </a:t>
            </a:r>
            <a:r>
              <a:rPr sz="1650" dirty="0">
                <a:solidFill>
                  <a:srgbClr val="231F20"/>
                </a:solidFill>
                <a:latin typeface="Calibri"/>
                <a:cs typeface="Calibri"/>
              </a:rPr>
              <a:t>malveillant</a:t>
            </a:r>
            <a:r>
              <a:rPr sz="1650" spc="135" dirty="0">
                <a:solidFill>
                  <a:srgbClr val="231F20"/>
                </a:solidFill>
                <a:latin typeface="Calibri"/>
                <a:cs typeface="Calibri"/>
              </a:rPr>
              <a:t> </a:t>
            </a:r>
            <a:r>
              <a:rPr sz="1650" dirty="0">
                <a:solidFill>
                  <a:srgbClr val="231F20"/>
                </a:solidFill>
                <a:latin typeface="Calibri"/>
                <a:cs typeface="Calibri"/>
              </a:rPr>
              <a:t>va</a:t>
            </a:r>
            <a:r>
              <a:rPr sz="1650" spc="135" dirty="0">
                <a:solidFill>
                  <a:srgbClr val="231F20"/>
                </a:solidFill>
                <a:latin typeface="Calibri"/>
                <a:cs typeface="Calibri"/>
              </a:rPr>
              <a:t> </a:t>
            </a:r>
            <a:r>
              <a:rPr sz="1650" dirty="0">
                <a:solidFill>
                  <a:srgbClr val="231F20"/>
                </a:solidFill>
                <a:latin typeface="Calibri"/>
                <a:cs typeface="Calibri"/>
              </a:rPr>
              <a:t>également</a:t>
            </a:r>
            <a:r>
              <a:rPr sz="1650" spc="135" dirty="0">
                <a:solidFill>
                  <a:srgbClr val="231F20"/>
                </a:solidFill>
                <a:latin typeface="Calibri"/>
                <a:cs typeface="Calibri"/>
              </a:rPr>
              <a:t> </a:t>
            </a:r>
            <a:r>
              <a:rPr sz="1650" dirty="0">
                <a:solidFill>
                  <a:srgbClr val="231F20"/>
                </a:solidFill>
                <a:latin typeface="Calibri"/>
                <a:cs typeface="Calibri"/>
              </a:rPr>
              <a:t>chercher</a:t>
            </a:r>
            <a:r>
              <a:rPr sz="1650" spc="135" dirty="0">
                <a:solidFill>
                  <a:srgbClr val="231F20"/>
                </a:solidFill>
                <a:latin typeface="Calibri"/>
                <a:cs typeface="Calibri"/>
              </a:rPr>
              <a:t> </a:t>
            </a:r>
            <a:r>
              <a:rPr sz="1650" dirty="0">
                <a:solidFill>
                  <a:srgbClr val="231F20"/>
                </a:solidFill>
                <a:latin typeface="Calibri"/>
                <a:cs typeface="Calibri"/>
              </a:rPr>
              <a:t>à</a:t>
            </a:r>
            <a:r>
              <a:rPr sz="1650" spc="135" dirty="0">
                <a:solidFill>
                  <a:srgbClr val="231F20"/>
                </a:solidFill>
                <a:latin typeface="Calibri"/>
                <a:cs typeface="Calibri"/>
              </a:rPr>
              <a:t> </a:t>
            </a:r>
            <a:r>
              <a:rPr sz="1650" dirty="0">
                <a:solidFill>
                  <a:srgbClr val="231F20"/>
                </a:solidFill>
                <a:latin typeface="Calibri"/>
                <a:cs typeface="Calibri"/>
              </a:rPr>
              <a:t>se</a:t>
            </a:r>
            <a:r>
              <a:rPr sz="1650" spc="130" dirty="0">
                <a:solidFill>
                  <a:srgbClr val="231F20"/>
                </a:solidFill>
                <a:latin typeface="Calibri"/>
                <a:cs typeface="Calibri"/>
              </a:rPr>
              <a:t> </a:t>
            </a:r>
            <a:r>
              <a:rPr sz="1650" spc="-10" dirty="0">
                <a:solidFill>
                  <a:srgbClr val="231F20"/>
                </a:solidFill>
                <a:latin typeface="Calibri"/>
                <a:cs typeface="Calibri"/>
              </a:rPr>
              <a:t>propager </a:t>
            </a:r>
            <a:r>
              <a:rPr sz="1650" dirty="0">
                <a:solidFill>
                  <a:srgbClr val="231F20"/>
                </a:solidFill>
                <a:latin typeface="Calibri"/>
                <a:cs typeface="Calibri"/>
              </a:rPr>
              <a:t>sur</a:t>
            </a:r>
            <a:r>
              <a:rPr sz="1650" spc="155" dirty="0">
                <a:solidFill>
                  <a:srgbClr val="231F20"/>
                </a:solidFill>
                <a:latin typeface="Calibri"/>
                <a:cs typeface="Calibri"/>
              </a:rPr>
              <a:t> </a:t>
            </a:r>
            <a:r>
              <a:rPr sz="1650" dirty="0">
                <a:solidFill>
                  <a:srgbClr val="231F20"/>
                </a:solidFill>
                <a:latin typeface="Calibri"/>
                <a:cs typeface="Calibri"/>
              </a:rPr>
              <a:t>toutes</a:t>
            </a:r>
            <a:r>
              <a:rPr sz="1650" spc="155" dirty="0">
                <a:solidFill>
                  <a:srgbClr val="231F20"/>
                </a:solidFill>
                <a:latin typeface="Calibri"/>
                <a:cs typeface="Calibri"/>
              </a:rPr>
              <a:t> </a:t>
            </a:r>
            <a:r>
              <a:rPr sz="1650" spc="50" dirty="0">
                <a:solidFill>
                  <a:srgbClr val="231F20"/>
                </a:solidFill>
                <a:latin typeface="Calibri"/>
                <a:cs typeface="Calibri"/>
              </a:rPr>
              <a:t>les</a:t>
            </a:r>
            <a:r>
              <a:rPr sz="1650" spc="155" dirty="0">
                <a:solidFill>
                  <a:srgbClr val="231F20"/>
                </a:solidFill>
                <a:latin typeface="Calibri"/>
                <a:cs typeface="Calibri"/>
              </a:rPr>
              <a:t> </a:t>
            </a:r>
            <a:r>
              <a:rPr sz="1650" dirty="0">
                <a:solidFill>
                  <a:srgbClr val="231F20"/>
                </a:solidFill>
                <a:latin typeface="Calibri"/>
                <a:cs typeface="Calibri"/>
              </a:rPr>
              <a:t>ressources</a:t>
            </a:r>
            <a:r>
              <a:rPr sz="1650" spc="150" dirty="0">
                <a:solidFill>
                  <a:srgbClr val="231F20"/>
                </a:solidFill>
                <a:latin typeface="Calibri"/>
                <a:cs typeface="Calibri"/>
              </a:rPr>
              <a:t> </a:t>
            </a:r>
            <a:r>
              <a:rPr sz="1650" dirty="0">
                <a:solidFill>
                  <a:srgbClr val="231F20"/>
                </a:solidFill>
                <a:latin typeface="Calibri"/>
                <a:cs typeface="Calibri"/>
              </a:rPr>
              <a:t>accessibles,</a:t>
            </a:r>
            <a:r>
              <a:rPr sz="1650" spc="155" dirty="0">
                <a:solidFill>
                  <a:srgbClr val="231F20"/>
                </a:solidFill>
                <a:latin typeface="Calibri"/>
                <a:cs typeface="Calibri"/>
              </a:rPr>
              <a:t> </a:t>
            </a:r>
            <a:r>
              <a:rPr sz="1650" dirty="0">
                <a:solidFill>
                  <a:srgbClr val="231F20"/>
                </a:solidFill>
                <a:latin typeface="Calibri"/>
                <a:cs typeface="Calibri"/>
              </a:rPr>
              <a:t>y</a:t>
            </a:r>
            <a:r>
              <a:rPr sz="1650" spc="155" dirty="0">
                <a:solidFill>
                  <a:srgbClr val="231F20"/>
                </a:solidFill>
                <a:latin typeface="Calibri"/>
                <a:cs typeface="Calibri"/>
              </a:rPr>
              <a:t> </a:t>
            </a:r>
            <a:r>
              <a:rPr sz="1650" dirty="0">
                <a:solidFill>
                  <a:srgbClr val="231F20"/>
                </a:solidFill>
                <a:latin typeface="Calibri"/>
                <a:cs typeface="Calibri"/>
              </a:rPr>
              <a:t>compris</a:t>
            </a:r>
            <a:r>
              <a:rPr sz="1650" spc="155" dirty="0">
                <a:solidFill>
                  <a:srgbClr val="231F20"/>
                </a:solidFill>
                <a:latin typeface="Calibri"/>
                <a:cs typeface="Calibri"/>
              </a:rPr>
              <a:t> </a:t>
            </a:r>
            <a:r>
              <a:rPr sz="1650" spc="50" dirty="0">
                <a:solidFill>
                  <a:srgbClr val="231F20"/>
                </a:solidFill>
                <a:latin typeface="Calibri"/>
                <a:cs typeface="Calibri"/>
              </a:rPr>
              <a:t>les</a:t>
            </a:r>
            <a:r>
              <a:rPr sz="1650" spc="155" dirty="0">
                <a:solidFill>
                  <a:srgbClr val="231F20"/>
                </a:solidFill>
                <a:latin typeface="Calibri"/>
                <a:cs typeface="Calibri"/>
              </a:rPr>
              <a:t> </a:t>
            </a:r>
            <a:r>
              <a:rPr sz="1650" dirty="0">
                <a:solidFill>
                  <a:srgbClr val="231F20"/>
                </a:solidFill>
                <a:latin typeface="Calibri"/>
                <a:cs typeface="Calibri"/>
              </a:rPr>
              <a:t>ordinateurs</a:t>
            </a:r>
            <a:r>
              <a:rPr sz="1650" spc="155" dirty="0">
                <a:solidFill>
                  <a:srgbClr val="231F20"/>
                </a:solidFill>
                <a:latin typeface="Calibri"/>
                <a:cs typeface="Calibri"/>
              </a:rPr>
              <a:t> </a:t>
            </a:r>
            <a:r>
              <a:rPr sz="1650" dirty="0">
                <a:solidFill>
                  <a:srgbClr val="231F20"/>
                </a:solidFill>
                <a:latin typeface="Calibri"/>
                <a:cs typeface="Calibri"/>
              </a:rPr>
              <a:t>partagés</a:t>
            </a:r>
            <a:r>
              <a:rPr sz="1650" spc="155" dirty="0">
                <a:solidFill>
                  <a:srgbClr val="231F20"/>
                </a:solidFill>
                <a:latin typeface="Calibri"/>
                <a:cs typeface="Calibri"/>
              </a:rPr>
              <a:t> </a:t>
            </a:r>
            <a:r>
              <a:rPr sz="1650" dirty="0">
                <a:solidFill>
                  <a:srgbClr val="231F20"/>
                </a:solidFill>
                <a:latin typeface="Calibri"/>
                <a:cs typeface="Calibri"/>
              </a:rPr>
              <a:t>et</a:t>
            </a:r>
            <a:r>
              <a:rPr sz="1650" spc="155" dirty="0">
                <a:solidFill>
                  <a:srgbClr val="231F20"/>
                </a:solidFill>
                <a:latin typeface="Calibri"/>
                <a:cs typeface="Calibri"/>
              </a:rPr>
              <a:t> </a:t>
            </a:r>
            <a:r>
              <a:rPr sz="1650" spc="50" dirty="0">
                <a:solidFill>
                  <a:srgbClr val="231F20"/>
                </a:solidFill>
                <a:latin typeface="Calibri"/>
                <a:cs typeface="Calibri"/>
              </a:rPr>
              <a:t>les</a:t>
            </a:r>
            <a:r>
              <a:rPr sz="1650" spc="155" dirty="0">
                <a:solidFill>
                  <a:srgbClr val="231F20"/>
                </a:solidFill>
                <a:latin typeface="Calibri"/>
                <a:cs typeface="Calibri"/>
              </a:rPr>
              <a:t> </a:t>
            </a:r>
            <a:r>
              <a:rPr sz="1650" spc="-10" dirty="0">
                <a:solidFill>
                  <a:srgbClr val="231F20"/>
                </a:solidFill>
                <a:latin typeface="Calibri"/>
                <a:cs typeface="Calibri"/>
              </a:rPr>
              <a:t>serveurs.</a:t>
            </a:r>
            <a:endParaRPr sz="1650" dirty="0">
              <a:latin typeface="Calibri"/>
              <a:cs typeface="Calibri"/>
            </a:endParaRPr>
          </a:p>
          <a:p>
            <a:pPr>
              <a:lnSpc>
                <a:spcPct val="100000"/>
              </a:lnSpc>
              <a:spcBef>
                <a:spcPts val="5"/>
              </a:spcBef>
            </a:pPr>
            <a:endParaRPr sz="1750" dirty="0">
              <a:latin typeface="Calibri"/>
              <a:cs typeface="Calibri"/>
            </a:endParaRPr>
          </a:p>
          <a:p>
            <a:pPr marL="12700" algn="just">
              <a:lnSpc>
                <a:spcPct val="100000"/>
              </a:lnSpc>
            </a:pPr>
            <a:r>
              <a:rPr sz="1650" b="1" u="sng" spc="150" dirty="0">
                <a:solidFill>
                  <a:srgbClr val="EA911C"/>
                </a:solidFill>
                <a:uFill>
                  <a:solidFill>
                    <a:srgbClr val="EA911C"/>
                  </a:solidFill>
                </a:uFill>
                <a:latin typeface="Calibri"/>
                <a:cs typeface="Calibri"/>
              </a:rPr>
              <a:t>SOC</a:t>
            </a:r>
            <a:r>
              <a:rPr sz="1650" b="1" u="sng" spc="310" dirty="0">
                <a:solidFill>
                  <a:srgbClr val="EA911C"/>
                </a:solidFill>
                <a:uFill>
                  <a:solidFill>
                    <a:srgbClr val="EA911C"/>
                  </a:solidFill>
                </a:uFill>
                <a:latin typeface="Calibri"/>
                <a:cs typeface="Calibri"/>
              </a:rPr>
              <a:t> </a:t>
            </a:r>
            <a:r>
              <a:rPr sz="1650" b="1" u="sng" spc="155" dirty="0">
                <a:solidFill>
                  <a:srgbClr val="EA911C"/>
                </a:solidFill>
                <a:uFill>
                  <a:solidFill>
                    <a:srgbClr val="EA911C"/>
                  </a:solidFill>
                </a:uFill>
                <a:latin typeface="Calibri"/>
                <a:cs typeface="Calibri"/>
              </a:rPr>
              <a:t>(Security</a:t>
            </a:r>
            <a:r>
              <a:rPr sz="1650" b="1" u="sng" spc="315" dirty="0">
                <a:solidFill>
                  <a:srgbClr val="EA911C"/>
                </a:solidFill>
                <a:uFill>
                  <a:solidFill>
                    <a:srgbClr val="EA911C"/>
                  </a:solidFill>
                </a:uFill>
                <a:latin typeface="Calibri"/>
                <a:cs typeface="Calibri"/>
              </a:rPr>
              <a:t> </a:t>
            </a:r>
            <a:r>
              <a:rPr sz="1650" b="1" u="sng" spc="110" dirty="0">
                <a:solidFill>
                  <a:srgbClr val="EA911C"/>
                </a:solidFill>
                <a:uFill>
                  <a:solidFill>
                    <a:srgbClr val="EA911C"/>
                  </a:solidFill>
                </a:uFill>
                <a:latin typeface="Calibri"/>
                <a:cs typeface="Calibri"/>
              </a:rPr>
              <a:t>Operation</a:t>
            </a:r>
            <a:r>
              <a:rPr sz="1650" b="1" u="sng" spc="310" dirty="0">
                <a:solidFill>
                  <a:srgbClr val="EA911C"/>
                </a:solidFill>
                <a:uFill>
                  <a:solidFill>
                    <a:srgbClr val="EA911C"/>
                  </a:solidFill>
                </a:uFill>
                <a:latin typeface="Calibri"/>
                <a:cs typeface="Calibri"/>
              </a:rPr>
              <a:t> </a:t>
            </a:r>
            <a:r>
              <a:rPr sz="1650" b="1" u="sng" spc="125" dirty="0">
                <a:solidFill>
                  <a:srgbClr val="EA911C"/>
                </a:solidFill>
                <a:uFill>
                  <a:solidFill>
                    <a:srgbClr val="EA911C"/>
                  </a:solidFill>
                </a:uFill>
                <a:latin typeface="Calibri"/>
                <a:cs typeface="Calibri"/>
              </a:rPr>
              <a:t>Center)</a:t>
            </a:r>
            <a:r>
              <a:rPr sz="1650" b="1" spc="320" dirty="0">
                <a:solidFill>
                  <a:srgbClr val="EA911C"/>
                </a:solidFill>
                <a:latin typeface="Calibri"/>
                <a:cs typeface="Calibri"/>
              </a:rPr>
              <a:t> </a:t>
            </a:r>
            <a:r>
              <a:rPr sz="1650" dirty="0">
                <a:solidFill>
                  <a:srgbClr val="231F20"/>
                </a:solidFill>
                <a:latin typeface="Calibri"/>
                <a:cs typeface="Calibri"/>
              </a:rPr>
              <a:t>:</a:t>
            </a:r>
            <a:r>
              <a:rPr sz="1650" spc="315" dirty="0">
                <a:solidFill>
                  <a:srgbClr val="231F20"/>
                </a:solidFill>
                <a:latin typeface="Calibri"/>
                <a:cs typeface="Calibri"/>
              </a:rPr>
              <a:t> </a:t>
            </a:r>
            <a:r>
              <a:rPr sz="1650" spc="114" dirty="0">
                <a:solidFill>
                  <a:srgbClr val="231F20"/>
                </a:solidFill>
                <a:latin typeface="Calibri"/>
                <a:cs typeface="Calibri"/>
              </a:rPr>
              <a:t>division</a:t>
            </a:r>
            <a:r>
              <a:rPr sz="1650" spc="310" dirty="0">
                <a:solidFill>
                  <a:srgbClr val="231F20"/>
                </a:solidFill>
                <a:latin typeface="Calibri"/>
                <a:cs typeface="Calibri"/>
              </a:rPr>
              <a:t> </a:t>
            </a:r>
            <a:r>
              <a:rPr sz="1650" spc="105" dirty="0">
                <a:solidFill>
                  <a:srgbClr val="231F20"/>
                </a:solidFill>
                <a:latin typeface="Calibri"/>
                <a:cs typeface="Calibri"/>
              </a:rPr>
              <a:t>dans</a:t>
            </a:r>
            <a:r>
              <a:rPr sz="1650" spc="315" dirty="0">
                <a:solidFill>
                  <a:srgbClr val="231F20"/>
                </a:solidFill>
                <a:latin typeface="Calibri"/>
                <a:cs typeface="Calibri"/>
              </a:rPr>
              <a:t> </a:t>
            </a:r>
            <a:r>
              <a:rPr sz="1650" spc="80" dirty="0">
                <a:solidFill>
                  <a:srgbClr val="231F20"/>
                </a:solidFill>
                <a:latin typeface="Calibri"/>
                <a:cs typeface="Calibri"/>
              </a:rPr>
              <a:t>une</a:t>
            </a:r>
            <a:r>
              <a:rPr sz="1650" spc="310" dirty="0">
                <a:solidFill>
                  <a:srgbClr val="231F20"/>
                </a:solidFill>
                <a:latin typeface="Calibri"/>
                <a:cs typeface="Calibri"/>
              </a:rPr>
              <a:t> </a:t>
            </a:r>
            <a:r>
              <a:rPr sz="1650" spc="105" dirty="0">
                <a:solidFill>
                  <a:srgbClr val="231F20"/>
                </a:solidFill>
                <a:latin typeface="Calibri"/>
                <a:cs typeface="Calibri"/>
              </a:rPr>
              <a:t>entreprise</a:t>
            </a:r>
            <a:r>
              <a:rPr sz="1650" spc="315" dirty="0">
                <a:solidFill>
                  <a:srgbClr val="231F20"/>
                </a:solidFill>
                <a:latin typeface="Calibri"/>
                <a:cs typeface="Calibri"/>
              </a:rPr>
              <a:t> </a:t>
            </a:r>
            <a:r>
              <a:rPr sz="1650" spc="90" dirty="0">
                <a:solidFill>
                  <a:srgbClr val="231F20"/>
                </a:solidFill>
                <a:latin typeface="Calibri"/>
                <a:cs typeface="Calibri"/>
              </a:rPr>
              <a:t>qui</a:t>
            </a:r>
            <a:r>
              <a:rPr sz="1650" spc="315" dirty="0">
                <a:solidFill>
                  <a:srgbClr val="231F20"/>
                </a:solidFill>
                <a:latin typeface="Calibri"/>
                <a:cs typeface="Calibri"/>
              </a:rPr>
              <a:t> </a:t>
            </a:r>
            <a:r>
              <a:rPr sz="1650" spc="110" dirty="0">
                <a:solidFill>
                  <a:srgbClr val="231F20"/>
                </a:solidFill>
                <a:latin typeface="Calibri"/>
                <a:cs typeface="Calibri"/>
              </a:rPr>
              <a:t>assure</a:t>
            </a:r>
            <a:r>
              <a:rPr sz="1650" spc="310" dirty="0">
                <a:solidFill>
                  <a:srgbClr val="231F20"/>
                </a:solidFill>
                <a:latin typeface="Calibri"/>
                <a:cs typeface="Calibri"/>
              </a:rPr>
              <a:t> </a:t>
            </a:r>
            <a:r>
              <a:rPr sz="1650" spc="95" dirty="0">
                <a:solidFill>
                  <a:srgbClr val="231F20"/>
                </a:solidFill>
                <a:latin typeface="Calibri"/>
                <a:cs typeface="Calibri"/>
              </a:rPr>
              <a:t>la</a:t>
            </a:r>
            <a:endParaRPr sz="1650" dirty="0">
              <a:latin typeface="Calibri"/>
              <a:cs typeface="Calibri"/>
            </a:endParaRPr>
          </a:p>
          <a:p>
            <a:pPr marL="12700" algn="just">
              <a:lnSpc>
                <a:spcPct val="100000"/>
              </a:lnSpc>
              <a:spcBef>
                <a:spcPts val="85"/>
              </a:spcBef>
            </a:pPr>
            <a:r>
              <a:rPr sz="1650" dirty="0">
                <a:solidFill>
                  <a:srgbClr val="231F20"/>
                </a:solidFill>
                <a:latin typeface="Calibri"/>
                <a:cs typeface="Calibri"/>
              </a:rPr>
              <a:t>supervision,</a:t>
            </a:r>
            <a:r>
              <a:rPr sz="1650" spc="145" dirty="0">
                <a:solidFill>
                  <a:srgbClr val="231F20"/>
                </a:solidFill>
                <a:latin typeface="Calibri"/>
                <a:cs typeface="Calibri"/>
              </a:rPr>
              <a:t> </a:t>
            </a:r>
            <a:r>
              <a:rPr sz="1650" spc="70" dirty="0">
                <a:solidFill>
                  <a:srgbClr val="231F20"/>
                </a:solidFill>
                <a:latin typeface="Calibri"/>
                <a:cs typeface="Calibri"/>
              </a:rPr>
              <a:t>la</a:t>
            </a:r>
            <a:r>
              <a:rPr sz="1650" spc="145" dirty="0">
                <a:solidFill>
                  <a:srgbClr val="231F20"/>
                </a:solidFill>
                <a:latin typeface="Calibri"/>
                <a:cs typeface="Calibri"/>
              </a:rPr>
              <a:t> </a:t>
            </a:r>
            <a:r>
              <a:rPr sz="1650" dirty="0">
                <a:solidFill>
                  <a:srgbClr val="231F20"/>
                </a:solidFill>
                <a:latin typeface="Calibri"/>
                <a:cs typeface="Calibri"/>
              </a:rPr>
              <a:t>détection</a:t>
            </a:r>
            <a:r>
              <a:rPr sz="1650" spc="145" dirty="0">
                <a:solidFill>
                  <a:srgbClr val="231F20"/>
                </a:solidFill>
                <a:latin typeface="Calibri"/>
                <a:cs typeface="Calibri"/>
              </a:rPr>
              <a:t> </a:t>
            </a:r>
            <a:r>
              <a:rPr sz="1650" dirty="0">
                <a:solidFill>
                  <a:srgbClr val="231F20"/>
                </a:solidFill>
                <a:latin typeface="Calibri"/>
                <a:cs typeface="Calibri"/>
              </a:rPr>
              <a:t>et</a:t>
            </a:r>
            <a:r>
              <a:rPr sz="1650" spc="145" dirty="0">
                <a:solidFill>
                  <a:srgbClr val="231F20"/>
                </a:solidFill>
                <a:latin typeface="Calibri"/>
                <a:cs typeface="Calibri"/>
              </a:rPr>
              <a:t> </a:t>
            </a:r>
            <a:r>
              <a:rPr sz="1650" dirty="0">
                <a:solidFill>
                  <a:srgbClr val="231F20"/>
                </a:solidFill>
                <a:latin typeface="Calibri"/>
                <a:cs typeface="Calibri"/>
              </a:rPr>
              <a:t>le</a:t>
            </a:r>
            <a:r>
              <a:rPr sz="1650" spc="145" dirty="0">
                <a:solidFill>
                  <a:srgbClr val="231F20"/>
                </a:solidFill>
                <a:latin typeface="Calibri"/>
                <a:cs typeface="Calibri"/>
              </a:rPr>
              <a:t> </a:t>
            </a:r>
            <a:r>
              <a:rPr sz="1650" dirty="0">
                <a:solidFill>
                  <a:srgbClr val="231F20"/>
                </a:solidFill>
                <a:latin typeface="Calibri"/>
                <a:cs typeface="Calibri"/>
              </a:rPr>
              <a:t>traitement</a:t>
            </a:r>
            <a:r>
              <a:rPr sz="1650" spc="145" dirty="0">
                <a:solidFill>
                  <a:srgbClr val="231F20"/>
                </a:solidFill>
                <a:latin typeface="Calibri"/>
                <a:cs typeface="Calibri"/>
              </a:rPr>
              <a:t> </a:t>
            </a:r>
            <a:r>
              <a:rPr sz="1650" dirty="0">
                <a:solidFill>
                  <a:srgbClr val="231F20"/>
                </a:solidFill>
                <a:latin typeface="Calibri"/>
                <a:cs typeface="Calibri"/>
              </a:rPr>
              <a:t>des</a:t>
            </a:r>
            <a:r>
              <a:rPr sz="1650" spc="145" dirty="0">
                <a:solidFill>
                  <a:srgbClr val="231F20"/>
                </a:solidFill>
                <a:latin typeface="Calibri"/>
                <a:cs typeface="Calibri"/>
              </a:rPr>
              <a:t> </a:t>
            </a:r>
            <a:r>
              <a:rPr sz="1650" dirty="0">
                <a:solidFill>
                  <a:srgbClr val="231F20"/>
                </a:solidFill>
                <a:latin typeface="Calibri"/>
                <a:cs typeface="Calibri"/>
              </a:rPr>
              <a:t>incidents</a:t>
            </a:r>
            <a:r>
              <a:rPr sz="1650" spc="145" dirty="0">
                <a:solidFill>
                  <a:srgbClr val="231F20"/>
                </a:solidFill>
                <a:latin typeface="Calibri"/>
                <a:cs typeface="Calibri"/>
              </a:rPr>
              <a:t> </a:t>
            </a:r>
            <a:r>
              <a:rPr sz="1650" dirty="0">
                <a:solidFill>
                  <a:srgbClr val="231F20"/>
                </a:solidFill>
                <a:latin typeface="Calibri"/>
                <a:cs typeface="Calibri"/>
              </a:rPr>
              <a:t>de</a:t>
            </a:r>
            <a:r>
              <a:rPr sz="1650" spc="145" dirty="0">
                <a:solidFill>
                  <a:srgbClr val="231F20"/>
                </a:solidFill>
                <a:latin typeface="Calibri"/>
                <a:cs typeface="Calibri"/>
              </a:rPr>
              <a:t> </a:t>
            </a:r>
            <a:r>
              <a:rPr sz="1650" spc="-10" dirty="0">
                <a:solidFill>
                  <a:srgbClr val="231F20"/>
                </a:solidFill>
                <a:latin typeface="Calibri"/>
                <a:cs typeface="Calibri"/>
              </a:rPr>
              <a:t>sécurité.</a:t>
            </a:r>
            <a:endParaRPr sz="1650" dirty="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6614622"/>
          </a:xfrm>
          <a:prstGeom prst="rect">
            <a:avLst/>
          </a:prstGeom>
        </p:spPr>
      </p:pic>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dirty="0"/>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dirty="0"/>
            </a:p>
          </p:txBody>
        </p:sp>
      </p:grpSp>
      <p:sp>
        <p:nvSpPr>
          <p:cNvPr id="6" name="object 6"/>
          <p:cNvSpPr txBox="1"/>
          <p:nvPr/>
        </p:nvSpPr>
        <p:spPr>
          <a:xfrm>
            <a:off x="845912" y="7812461"/>
            <a:ext cx="16633190" cy="2562860"/>
          </a:xfrm>
          <a:prstGeom prst="rect">
            <a:avLst/>
          </a:prstGeom>
        </p:spPr>
        <p:txBody>
          <a:bodyPr vert="horz" wrap="square" lIns="0" tIns="180340" rIns="0" bIns="0" rtlCol="0">
            <a:spAutoFit/>
          </a:bodyPr>
          <a:lstStyle/>
          <a:p>
            <a:pPr marL="12700">
              <a:lnSpc>
                <a:spcPct val="100000"/>
              </a:lnSpc>
              <a:spcBef>
                <a:spcPts val="1420"/>
              </a:spcBef>
            </a:pPr>
            <a:r>
              <a:rPr lang="fr-FR" sz="2050" b="1" spc="45" dirty="0">
                <a:solidFill>
                  <a:srgbClr val="231F20"/>
                </a:solidFill>
                <a:latin typeface="Calibri"/>
                <a:cs typeface="Calibri"/>
              </a:rPr>
              <a:t>Version</a:t>
            </a:r>
            <a:r>
              <a:rPr lang="fr-FR" sz="2050" b="1" spc="-10" dirty="0">
                <a:solidFill>
                  <a:srgbClr val="231F20"/>
                </a:solidFill>
                <a:latin typeface="Calibri"/>
                <a:cs typeface="Calibri"/>
              </a:rPr>
              <a:t> </a:t>
            </a:r>
            <a:r>
              <a:rPr lang="fr-FR" sz="2050" b="1" spc="65" dirty="0">
                <a:solidFill>
                  <a:srgbClr val="231F20"/>
                </a:solidFill>
                <a:latin typeface="Calibri"/>
                <a:cs typeface="Calibri"/>
              </a:rPr>
              <a:t>2.0</a:t>
            </a:r>
            <a:r>
              <a:rPr lang="fr-FR" sz="2050" b="1" spc="-5" dirty="0">
                <a:solidFill>
                  <a:srgbClr val="231F20"/>
                </a:solidFill>
                <a:latin typeface="Calibri"/>
                <a:cs typeface="Calibri"/>
              </a:rPr>
              <a:t> </a:t>
            </a:r>
            <a:r>
              <a:rPr lang="fr-FR" sz="2050" b="1" spc="135" dirty="0">
                <a:solidFill>
                  <a:srgbClr val="231F20"/>
                </a:solidFill>
                <a:latin typeface="Calibri"/>
                <a:cs typeface="Calibri"/>
              </a:rPr>
              <a:t>-</a:t>
            </a:r>
            <a:r>
              <a:rPr lang="fr-FR" sz="2050" b="1" spc="-5" dirty="0">
                <a:solidFill>
                  <a:srgbClr val="231F20"/>
                </a:solidFill>
                <a:latin typeface="Calibri"/>
                <a:cs typeface="Calibri"/>
              </a:rPr>
              <a:t> </a:t>
            </a:r>
            <a:r>
              <a:rPr lang="fr-FR" sz="2050" b="1" spc="50" dirty="0">
                <a:solidFill>
                  <a:srgbClr val="231F20"/>
                </a:solidFill>
                <a:latin typeface="Calibri"/>
                <a:cs typeface="Calibri"/>
              </a:rPr>
              <a:t>Juin</a:t>
            </a:r>
            <a:r>
              <a:rPr lang="fr-FR" sz="2050" b="1" spc="-5" dirty="0">
                <a:solidFill>
                  <a:srgbClr val="231F20"/>
                </a:solidFill>
                <a:latin typeface="Calibri"/>
                <a:cs typeface="Calibri"/>
              </a:rPr>
              <a:t> </a:t>
            </a:r>
            <a:r>
              <a:rPr lang="fr-FR" sz="2050" b="1" spc="50" dirty="0">
                <a:solidFill>
                  <a:srgbClr val="231F20"/>
                </a:solidFill>
                <a:latin typeface="Calibri"/>
                <a:cs typeface="Calibri"/>
              </a:rPr>
              <a:t>2024</a:t>
            </a:r>
            <a:endParaRPr lang="fr-FR" sz="2050" b="1" dirty="0">
              <a:latin typeface="Calibri"/>
              <a:cs typeface="Calibri"/>
            </a:endParaRPr>
          </a:p>
          <a:p>
            <a:pPr marL="12700" marR="3741420">
              <a:lnSpc>
                <a:spcPts val="3940"/>
              </a:lnSpc>
              <a:spcBef>
                <a:spcPts val="220"/>
              </a:spcBef>
            </a:pPr>
            <a:r>
              <a:rPr lang="fr-FR" sz="2050" spc="65" dirty="0">
                <a:solidFill>
                  <a:srgbClr val="231F20"/>
                </a:solidFill>
                <a:latin typeface="Calibri"/>
                <a:cs typeface="Calibri"/>
              </a:rPr>
              <a:t>Ce</a:t>
            </a:r>
            <a:r>
              <a:rPr lang="fr-FR" sz="2050" spc="70" dirty="0">
                <a:solidFill>
                  <a:srgbClr val="231F20"/>
                </a:solidFill>
                <a:latin typeface="Calibri"/>
                <a:cs typeface="Calibri"/>
              </a:rPr>
              <a:t> </a:t>
            </a:r>
            <a:r>
              <a:rPr lang="fr-FR" sz="2050" dirty="0">
                <a:solidFill>
                  <a:srgbClr val="231F20"/>
                </a:solidFill>
                <a:latin typeface="Calibri"/>
                <a:cs typeface="Calibri"/>
              </a:rPr>
              <a:t>document</a:t>
            </a:r>
            <a:r>
              <a:rPr lang="fr-FR" sz="2050" spc="65" dirty="0">
                <a:solidFill>
                  <a:srgbClr val="231F20"/>
                </a:solidFill>
                <a:latin typeface="Calibri"/>
                <a:cs typeface="Calibri"/>
              </a:rPr>
              <a:t> </a:t>
            </a:r>
            <a:r>
              <a:rPr lang="fr-FR" sz="2050" spc="55" dirty="0">
                <a:solidFill>
                  <a:srgbClr val="231F20"/>
                </a:solidFill>
                <a:latin typeface="Calibri"/>
                <a:cs typeface="Calibri"/>
              </a:rPr>
              <a:t>a</a:t>
            </a:r>
            <a:r>
              <a:rPr lang="fr-FR" sz="2050" spc="70" dirty="0">
                <a:solidFill>
                  <a:srgbClr val="231F20"/>
                </a:solidFill>
                <a:latin typeface="Calibri"/>
                <a:cs typeface="Calibri"/>
              </a:rPr>
              <a:t> </a:t>
            </a:r>
            <a:r>
              <a:rPr lang="fr-FR" sz="2050" dirty="0">
                <a:solidFill>
                  <a:srgbClr val="231F20"/>
                </a:solidFill>
                <a:latin typeface="Calibri"/>
                <a:cs typeface="Calibri"/>
              </a:rPr>
              <a:t>été</a:t>
            </a:r>
            <a:r>
              <a:rPr lang="fr-FR" sz="2050" spc="65" dirty="0">
                <a:solidFill>
                  <a:srgbClr val="231F20"/>
                </a:solidFill>
                <a:latin typeface="Calibri"/>
                <a:cs typeface="Calibri"/>
              </a:rPr>
              <a:t> </a:t>
            </a:r>
            <a:r>
              <a:rPr lang="fr-FR" sz="2050" dirty="0">
                <a:solidFill>
                  <a:srgbClr val="231F20"/>
                </a:solidFill>
                <a:latin typeface="Calibri"/>
                <a:cs typeface="Calibri"/>
              </a:rPr>
              <a:t>rédigé</a:t>
            </a:r>
            <a:r>
              <a:rPr lang="fr-FR" sz="2050" spc="70" dirty="0">
                <a:solidFill>
                  <a:srgbClr val="231F20"/>
                </a:solidFill>
                <a:latin typeface="Calibri"/>
                <a:cs typeface="Calibri"/>
              </a:rPr>
              <a:t> </a:t>
            </a:r>
            <a:r>
              <a:rPr lang="fr-FR" sz="2050" dirty="0">
                <a:solidFill>
                  <a:srgbClr val="231F20"/>
                </a:solidFill>
                <a:latin typeface="Calibri"/>
                <a:cs typeface="Calibri"/>
              </a:rPr>
              <a:t>par</a:t>
            </a:r>
            <a:r>
              <a:rPr lang="fr-FR" sz="2050" spc="60" dirty="0">
                <a:solidFill>
                  <a:srgbClr val="231F20"/>
                </a:solidFill>
                <a:latin typeface="Calibri"/>
                <a:cs typeface="Calibri"/>
              </a:rPr>
              <a:t> </a:t>
            </a:r>
            <a:r>
              <a:rPr lang="fr-FR" sz="2050" dirty="0">
                <a:solidFill>
                  <a:srgbClr val="231F20"/>
                </a:solidFill>
                <a:latin typeface="Calibri"/>
                <a:cs typeface="Calibri"/>
              </a:rPr>
              <a:t>des</a:t>
            </a:r>
            <a:r>
              <a:rPr lang="fr-FR" sz="2050" spc="70" dirty="0">
                <a:solidFill>
                  <a:srgbClr val="231F20"/>
                </a:solidFill>
                <a:latin typeface="Calibri"/>
                <a:cs typeface="Calibri"/>
              </a:rPr>
              <a:t> </a:t>
            </a:r>
            <a:r>
              <a:rPr lang="fr-FR" sz="2050" spc="45" dirty="0">
                <a:solidFill>
                  <a:srgbClr val="231F20"/>
                </a:solidFill>
                <a:latin typeface="Calibri"/>
                <a:cs typeface="Calibri"/>
              </a:rPr>
              <a:t>professionnels</a:t>
            </a:r>
            <a:r>
              <a:rPr lang="fr-FR" sz="2050" spc="70" dirty="0">
                <a:solidFill>
                  <a:srgbClr val="231F20"/>
                </a:solidFill>
                <a:latin typeface="Calibri"/>
                <a:cs typeface="Calibri"/>
              </a:rPr>
              <a:t> </a:t>
            </a:r>
            <a:r>
              <a:rPr lang="fr-FR" sz="2050" dirty="0">
                <a:solidFill>
                  <a:srgbClr val="231F20"/>
                </a:solidFill>
                <a:latin typeface="Calibri"/>
                <a:cs typeface="Calibri"/>
              </a:rPr>
              <a:t>de</a:t>
            </a:r>
            <a:r>
              <a:rPr lang="fr-FR" sz="2050" spc="65" dirty="0">
                <a:solidFill>
                  <a:srgbClr val="231F20"/>
                </a:solidFill>
                <a:latin typeface="Calibri"/>
                <a:cs typeface="Calibri"/>
              </a:rPr>
              <a:t> </a:t>
            </a:r>
            <a:r>
              <a:rPr lang="fr-FR" sz="2050" spc="95" dirty="0">
                <a:solidFill>
                  <a:srgbClr val="231F20"/>
                </a:solidFill>
                <a:latin typeface="Calibri"/>
                <a:cs typeface="Calibri"/>
              </a:rPr>
              <a:t>la</a:t>
            </a:r>
            <a:r>
              <a:rPr lang="fr-FR" sz="2050" spc="65" dirty="0">
                <a:solidFill>
                  <a:srgbClr val="231F20"/>
                </a:solidFill>
                <a:latin typeface="Calibri"/>
                <a:cs typeface="Calibri"/>
              </a:rPr>
              <a:t> </a:t>
            </a:r>
            <a:r>
              <a:rPr lang="fr-FR" sz="2050" spc="45" dirty="0">
                <a:solidFill>
                  <a:srgbClr val="231F20"/>
                </a:solidFill>
                <a:latin typeface="Calibri"/>
                <a:cs typeface="Calibri"/>
              </a:rPr>
              <a:t>cybersécurité</a:t>
            </a:r>
            <a:r>
              <a:rPr lang="fr-FR" sz="2050" spc="70" dirty="0">
                <a:solidFill>
                  <a:srgbClr val="231F20"/>
                </a:solidFill>
                <a:latin typeface="Calibri"/>
                <a:cs typeface="Calibri"/>
              </a:rPr>
              <a:t> </a:t>
            </a:r>
            <a:r>
              <a:rPr lang="fr-FR" sz="2050" dirty="0">
                <a:solidFill>
                  <a:srgbClr val="231F20"/>
                </a:solidFill>
                <a:latin typeface="Calibri"/>
                <a:cs typeface="Calibri"/>
              </a:rPr>
              <a:t>et</a:t>
            </a:r>
            <a:r>
              <a:rPr lang="fr-FR" sz="2050" spc="70" dirty="0">
                <a:solidFill>
                  <a:srgbClr val="231F20"/>
                </a:solidFill>
                <a:latin typeface="Calibri"/>
                <a:cs typeface="Calibri"/>
              </a:rPr>
              <a:t> </a:t>
            </a:r>
            <a:r>
              <a:rPr lang="fr-FR" sz="2050" spc="50" dirty="0">
                <a:solidFill>
                  <a:srgbClr val="231F20"/>
                </a:solidFill>
                <a:latin typeface="Calibri"/>
                <a:cs typeface="Calibri"/>
              </a:rPr>
              <a:t>sous</a:t>
            </a:r>
            <a:r>
              <a:rPr lang="fr-FR" sz="2050" spc="60" dirty="0">
                <a:solidFill>
                  <a:srgbClr val="231F20"/>
                </a:solidFill>
                <a:latin typeface="Calibri"/>
                <a:cs typeface="Calibri"/>
              </a:rPr>
              <a:t> </a:t>
            </a:r>
            <a:r>
              <a:rPr lang="fr-FR" sz="2050" spc="95" dirty="0">
                <a:solidFill>
                  <a:srgbClr val="231F20"/>
                </a:solidFill>
                <a:latin typeface="Calibri"/>
                <a:cs typeface="Calibri"/>
              </a:rPr>
              <a:t>la</a:t>
            </a:r>
            <a:r>
              <a:rPr lang="fr-FR" sz="2050" spc="65" dirty="0">
                <a:solidFill>
                  <a:srgbClr val="231F20"/>
                </a:solidFill>
                <a:latin typeface="Calibri"/>
                <a:cs typeface="Calibri"/>
              </a:rPr>
              <a:t> </a:t>
            </a:r>
            <a:r>
              <a:rPr lang="fr-FR" sz="2050" dirty="0">
                <a:solidFill>
                  <a:srgbClr val="231F20"/>
                </a:solidFill>
                <a:latin typeface="Calibri"/>
                <a:cs typeface="Calibri"/>
              </a:rPr>
              <a:t>direction</a:t>
            </a:r>
            <a:r>
              <a:rPr lang="fr-FR" sz="2050" spc="70" dirty="0">
                <a:solidFill>
                  <a:srgbClr val="231F20"/>
                </a:solidFill>
                <a:latin typeface="Calibri"/>
                <a:cs typeface="Calibri"/>
              </a:rPr>
              <a:t> </a:t>
            </a:r>
            <a:r>
              <a:rPr lang="fr-FR" sz="2050" spc="60" dirty="0">
                <a:solidFill>
                  <a:srgbClr val="231F20"/>
                </a:solidFill>
                <a:latin typeface="Calibri"/>
                <a:cs typeface="Calibri"/>
              </a:rPr>
              <a:t>artistique</a:t>
            </a:r>
            <a:r>
              <a:rPr lang="fr-FR" sz="2050" spc="70" dirty="0">
                <a:solidFill>
                  <a:srgbClr val="231F20"/>
                </a:solidFill>
                <a:latin typeface="Calibri"/>
                <a:cs typeface="Calibri"/>
              </a:rPr>
              <a:t> </a:t>
            </a:r>
            <a:r>
              <a:rPr lang="fr-FR" sz="2050" dirty="0">
                <a:solidFill>
                  <a:srgbClr val="231F20"/>
                </a:solidFill>
                <a:latin typeface="Calibri"/>
                <a:cs typeface="Calibri"/>
              </a:rPr>
              <a:t>de</a:t>
            </a:r>
            <a:r>
              <a:rPr lang="fr-FR" sz="2050" spc="65" dirty="0">
                <a:solidFill>
                  <a:srgbClr val="231F20"/>
                </a:solidFill>
                <a:latin typeface="Calibri"/>
                <a:cs typeface="Calibri"/>
              </a:rPr>
              <a:t> </a:t>
            </a:r>
            <a:r>
              <a:rPr lang="fr-FR" sz="2050" spc="70" dirty="0">
                <a:solidFill>
                  <a:srgbClr val="231F20"/>
                </a:solidFill>
                <a:latin typeface="Calibri"/>
                <a:cs typeface="Calibri"/>
              </a:rPr>
              <a:t>Claire </a:t>
            </a:r>
            <a:r>
              <a:rPr lang="fr-FR" sz="2050" spc="45" dirty="0">
                <a:solidFill>
                  <a:srgbClr val="231F20"/>
                </a:solidFill>
                <a:latin typeface="Calibri"/>
                <a:cs typeface="Calibri"/>
              </a:rPr>
              <a:t>Lacroix. </a:t>
            </a:r>
            <a:r>
              <a:rPr lang="fr-FR" sz="2050" spc="65" dirty="0">
                <a:solidFill>
                  <a:srgbClr val="231F20"/>
                </a:solidFill>
                <a:latin typeface="Calibri"/>
                <a:cs typeface="Calibri"/>
              </a:rPr>
              <a:t>Ce</a:t>
            </a:r>
            <a:r>
              <a:rPr lang="fr-FR" sz="2050" spc="45" dirty="0">
                <a:solidFill>
                  <a:srgbClr val="231F20"/>
                </a:solidFill>
                <a:latin typeface="Calibri"/>
                <a:cs typeface="Calibri"/>
              </a:rPr>
              <a:t> </a:t>
            </a:r>
            <a:r>
              <a:rPr lang="fr-FR" sz="2050" dirty="0">
                <a:solidFill>
                  <a:srgbClr val="231F20"/>
                </a:solidFill>
                <a:latin typeface="Calibri"/>
                <a:cs typeface="Calibri"/>
              </a:rPr>
              <a:t>document</a:t>
            </a:r>
            <a:r>
              <a:rPr lang="fr-FR" sz="2050" spc="50" dirty="0">
                <a:solidFill>
                  <a:srgbClr val="231F20"/>
                </a:solidFill>
                <a:latin typeface="Calibri"/>
                <a:cs typeface="Calibri"/>
              </a:rPr>
              <a:t> est </a:t>
            </a:r>
            <a:r>
              <a:rPr lang="fr-FR" sz="2050" spc="65" dirty="0">
                <a:solidFill>
                  <a:srgbClr val="231F20"/>
                </a:solidFill>
                <a:latin typeface="Calibri"/>
                <a:cs typeface="Calibri"/>
              </a:rPr>
              <a:t>mis</a:t>
            </a:r>
            <a:r>
              <a:rPr lang="fr-FR" sz="2050" spc="45" dirty="0">
                <a:solidFill>
                  <a:srgbClr val="231F20"/>
                </a:solidFill>
                <a:latin typeface="Calibri"/>
                <a:cs typeface="Calibri"/>
              </a:rPr>
              <a:t> </a:t>
            </a:r>
            <a:r>
              <a:rPr lang="fr-FR" sz="2050" spc="55" dirty="0">
                <a:solidFill>
                  <a:srgbClr val="231F20"/>
                </a:solidFill>
                <a:latin typeface="Calibri"/>
                <a:cs typeface="Calibri"/>
              </a:rPr>
              <a:t>à</a:t>
            </a:r>
            <a:r>
              <a:rPr lang="fr-FR" sz="2050" spc="50" dirty="0">
                <a:solidFill>
                  <a:srgbClr val="231F20"/>
                </a:solidFill>
                <a:latin typeface="Calibri"/>
                <a:cs typeface="Calibri"/>
              </a:rPr>
              <a:t> disposition sous</a:t>
            </a:r>
            <a:r>
              <a:rPr lang="fr-FR" sz="2050" spc="40" dirty="0">
                <a:solidFill>
                  <a:srgbClr val="231F20"/>
                </a:solidFill>
                <a:latin typeface="Calibri"/>
                <a:cs typeface="Calibri"/>
              </a:rPr>
              <a:t> </a:t>
            </a:r>
            <a:r>
              <a:rPr lang="fr-FR" sz="2050" spc="60" dirty="0">
                <a:solidFill>
                  <a:srgbClr val="231F20"/>
                </a:solidFill>
                <a:latin typeface="Calibri"/>
                <a:cs typeface="Calibri"/>
              </a:rPr>
              <a:t>licence</a:t>
            </a:r>
            <a:r>
              <a:rPr lang="fr-FR" sz="2050" spc="50" dirty="0">
                <a:solidFill>
                  <a:srgbClr val="231F20"/>
                </a:solidFill>
                <a:latin typeface="Calibri"/>
                <a:cs typeface="Calibri"/>
              </a:rPr>
              <a:t> </a:t>
            </a:r>
            <a:r>
              <a:rPr lang="fr-FR" sz="2050" u="sng" dirty="0">
                <a:solidFill>
                  <a:srgbClr val="205E9E"/>
                </a:solidFill>
                <a:uFill>
                  <a:solidFill>
                    <a:srgbClr val="205E9E"/>
                  </a:solidFill>
                </a:uFill>
                <a:latin typeface="Calibri"/>
                <a:cs typeface="Calibri"/>
                <a:hlinkClick r:id="rId3"/>
              </a:rPr>
              <a:t>Creative</a:t>
            </a:r>
            <a:r>
              <a:rPr lang="fr-FR" sz="2050" u="sng" spc="50" dirty="0">
                <a:solidFill>
                  <a:srgbClr val="205E9E"/>
                </a:solidFill>
                <a:uFill>
                  <a:solidFill>
                    <a:srgbClr val="205E9E"/>
                  </a:solidFill>
                </a:uFill>
                <a:latin typeface="Calibri"/>
                <a:cs typeface="Calibri"/>
                <a:hlinkClick r:id="rId3"/>
              </a:rPr>
              <a:t> </a:t>
            </a:r>
            <a:r>
              <a:rPr lang="fr-FR" sz="2050" u="sng" dirty="0">
                <a:solidFill>
                  <a:srgbClr val="205E9E"/>
                </a:solidFill>
                <a:uFill>
                  <a:solidFill>
                    <a:srgbClr val="205E9E"/>
                  </a:solidFill>
                </a:uFill>
                <a:latin typeface="Calibri"/>
                <a:cs typeface="Calibri"/>
                <a:hlinkClick r:id="rId3"/>
              </a:rPr>
              <a:t>Commons</a:t>
            </a:r>
            <a:r>
              <a:rPr lang="fr-FR" sz="2050" u="sng" spc="40" dirty="0">
                <a:solidFill>
                  <a:srgbClr val="205E9E"/>
                </a:solidFill>
                <a:uFill>
                  <a:solidFill>
                    <a:srgbClr val="205E9E"/>
                  </a:solidFill>
                </a:uFill>
                <a:latin typeface="Calibri"/>
                <a:cs typeface="Calibri"/>
                <a:hlinkClick r:id="rId3"/>
              </a:rPr>
              <a:t> </a:t>
            </a:r>
            <a:r>
              <a:rPr lang="fr-FR" sz="2050" u="sng" spc="45" dirty="0">
                <a:solidFill>
                  <a:srgbClr val="205E9E"/>
                </a:solidFill>
                <a:uFill>
                  <a:solidFill>
                    <a:srgbClr val="205E9E"/>
                  </a:solidFill>
                </a:uFill>
                <a:latin typeface="Calibri"/>
                <a:cs typeface="Calibri"/>
                <a:hlinkClick r:id="rId3"/>
              </a:rPr>
              <a:t>Attribution</a:t>
            </a:r>
            <a:r>
              <a:rPr lang="fr-FR" sz="2050" u="sng" spc="50" dirty="0">
                <a:solidFill>
                  <a:srgbClr val="205E9E"/>
                </a:solidFill>
                <a:uFill>
                  <a:solidFill>
                    <a:srgbClr val="205E9E"/>
                  </a:solidFill>
                </a:uFill>
                <a:latin typeface="Calibri"/>
                <a:cs typeface="Calibri"/>
                <a:hlinkClick r:id="rId3"/>
              </a:rPr>
              <a:t> </a:t>
            </a:r>
            <a:r>
              <a:rPr lang="fr-FR" sz="2050" u="sng" spc="55" dirty="0">
                <a:solidFill>
                  <a:srgbClr val="205E9E"/>
                </a:solidFill>
                <a:uFill>
                  <a:solidFill>
                    <a:srgbClr val="205E9E"/>
                  </a:solidFill>
                </a:uFill>
                <a:latin typeface="Calibri"/>
                <a:cs typeface="Calibri"/>
                <a:hlinkClick r:id="rId3"/>
              </a:rPr>
              <a:t>4.0</a:t>
            </a:r>
            <a:r>
              <a:rPr lang="fr-FR" sz="2050" u="sng" spc="50" dirty="0">
                <a:solidFill>
                  <a:srgbClr val="205E9E"/>
                </a:solidFill>
                <a:uFill>
                  <a:solidFill>
                    <a:srgbClr val="205E9E"/>
                  </a:solidFill>
                </a:uFill>
                <a:latin typeface="Calibri"/>
                <a:cs typeface="Calibri"/>
                <a:hlinkClick r:id="rId3"/>
              </a:rPr>
              <a:t> </a:t>
            </a:r>
            <a:r>
              <a:rPr lang="fr-FR" sz="2050" u="sng" spc="45" dirty="0">
                <a:solidFill>
                  <a:srgbClr val="205E9E"/>
                </a:solidFill>
                <a:uFill>
                  <a:solidFill>
                    <a:srgbClr val="205E9E"/>
                  </a:solidFill>
                </a:uFill>
                <a:latin typeface="Calibri"/>
                <a:cs typeface="Calibri"/>
                <a:hlinkClick r:id="rId3"/>
              </a:rPr>
              <a:t>International</a:t>
            </a:r>
            <a:r>
              <a:rPr lang="fr-FR" sz="2050" u="sng" spc="50" dirty="0">
                <a:solidFill>
                  <a:srgbClr val="205E9E"/>
                </a:solidFill>
                <a:uFill>
                  <a:solidFill>
                    <a:srgbClr val="205E9E"/>
                  </a:solidFill>
                </a:uFill>
                <a:latin typeface="Calibri"/>
                <a:cs typeface="Calibri"/>
                <a:hlinkClick r:id="rId3"/>
              </a:rPr>
              <a:t> </a:t>
            </a:r>
            <a:r>
              <a:rPr lang="fr-FR" sz="2050" u="sng" spc="70" dirty="0">
                <a:solidFill>
                  <a:srgbClr val="205E9E"/>
                </a:solidFill>
                <a:uFill>
                  <a:solidFill>
                    <a:srgbClr val="205E9E"/>
                  </a:solidFill>
                </a:uFill>
                <a:latin typeface="Calibri"/>
                <a:cs typeface="Calibri"/>
                <a:hlinkClick r:id="rId3"/>
              </a:rPr>
              <a:t>–</a:t>
            </a:r>
            <a:r>
              <a:rPr lang="fr-FR" sz="2050" u="sng" spc="40" dirty="0">
                <a:solidFill>
                  <a:srgbClr val="205E9E"/>
                </a:solidFill>
                <a:uFill>
                  <a:solidFill>
                    <a:srgbClr val="205E9E"/>
                  </a:solidFill>
                </a:uFill>
                <a:latin typeface="Calibri"/>
                <a:cs typeface="Calibri"/>
                <a:hlinkClick r:id="rId3"/>
              </a:rPr>
              <a:t> </a:t>
            </a:r>
            <a:r>
              <a:rPr lang="fr-FR" sz="2050" u="sng" spc="114" dirty="0">
                <a:solidFill>
                  <a:srgbClr val="205E9E"/>
                </a:solidFill>
                <a:uFill>
                  <a:solidFill>
                    <a:srgbClr val="205E9E"/>
                  </a:solidFill>
                </a:uFill>
                <a:latin typeface="Calibri"/>
                <a:cs typeface="Calibri"/>
                <a:hlinkClick r:id="rId3"/>
              </a:rPr>
              <a:t>(CC</a:t>
            </a:r>
            <a:r>
              <a:rPr lang="fr-FR" sz="2050" u="sng" spc="45" dirty="0">
                <a:solidFill>
                  <a:srgbClr val="205E9E"/>
                </a:solidFill>
                <a:uFill>
                  <a:solidFill>
                    <a:srgbClr val="205E9E"/>
                  </a:solidFill>
                </a:uFill>
                <a:latin typeface="Calibri"/>
                <a:cs typeface="Calibri"/>
                <a:hlinkClick r:id="rId3"/>
              </a:rPr>
              <a:t> </a:t>
            </a:r>
            <a:r>
              <a:rPr lang="fr-FR" sz="2050" u="sng" spc="60" dirty="0">
                <a:solidFill>
                  <a:srgbClr val="205E9E"/>
                </a:solidFill>
                <a:uFill>
                  <a:solidFill>
                    <a:srgbClr val="205E9E"/>
                  </a:solidFill>
                </a:uFill>
                <a:latin typeface="Calibri"/>
                <a:cs typeface="Calibri"/>
                <a:hlinkClick r:id="rId3"/>
              </a:rPr>
              <a:t>BY</a:t>
            </a:r>
            <a:r>
              <a:rPr lang="fr-FR" sz="2050" u="sng" spc="45" dirty="0">
                <a:solidFill>
                  <a:srgbClr val="205E9E"/>
                </a:solidFill>
                <a:uFill>
                  <a:solidFill>
                    <a:srgbClr val="205E9E"/>
                  </a:solidFill>
                </a:uFill>
                <a:latin typeface="Calibri"/>
                <a:cs typeface="Calibri"/>
                <a:hlinkClick r:id="rId3"/>
              </a:rPr>
              <a:t> </a:t>
            </a:r>
            <a:r>
              <a:rPr lang="fr-FR" sz="2050" u="sng" spc="40" dirty="0">
                <a:solidFill>
                  <a:srgbClr val="205E9E"/>
                </a:solidFill>
                <a:uFill>
                  <a:solidFill>
                    <a:srgbClr val="205E9E"/>
                  </a:solidFill>
                </a:uFill>
                <a:latin typeface="Calibri"/>
                <a:cs typeface="Calibri"/>
                <a:hlinkClick r:id="rId3"/>
              </a:rPr>
              <a:t>4.0)</a:t>
            </a:r>
            <a:r>
              <a:rPr lang="fr-FR" sz="2050" spc="40" dirty="0">
                <a:solidFill>
                  <a:srgbClr val="231F20"/>
                </a:solidFill>
                <a:latin typeface="Calibri"/>
                <a:cs typeface="Calibri"/>
              </a:rPr>
              <a:t>.</a:t>
            </a:r>
            <a:endParaRPr lang="fr-FR" sz="2050" dirty="0">
              <a:latin typeface="Calibri"/>
              <a:cs typeface="Calibri"/>
            </a:endParaRPr>
          </a:p>
          <a:p>
            <a:pPr marL="12700">
              <a:lnSpc>
                <a:spcPts val="1889"/>
              </a:lnSpc>
            </a:pPr>
            <a:r>
              <a:rPr sz="2050" spc="110" dirty="0">
                <a:solidFill>
                  <a:srgbClr val="231F20"/>
                </a:solidFill>
                <a:latin typeface="Calibri"/>
                <a:cs typeface="Calibri"/>
              </a:rPr>
              <a:t>Il</a:t>
            </a:r>
            <a:r>
              <a:rPr sz="2050" spc="195" dirty="0">
                <a:solidFill>
                  <a:srgbClr val="231F20"/>
                </a:solidFill>
                <a:latin typeface="Calibri"/>
                <a:cs typeface="Calibri"/>
              </a:rPr>
              <a:t> </a:t>
            </a:r>
            <a:r>
              <a:rPr sz="2050" spc="50" dirty="0">
                <a:solidFill>
                  <a:srgbClr val="231F20"/>
                </a:solidFill>
                <a:latin typeface="Calibri"/>
                <a:cs typeface="Calibri"/>
              </a:rPr>
              <a:t>est</a:t>
            </a:r>
            <a:r>
              <a:rPr sz="2050" spc="200" dirty="0">
                <a:solidFill>
                  <a:srgbClr val="231F20"/>
                </a:solidFill>
                <a:latin typeface="Calibri"/>
                <a:cs typeface="Calibri"/>
              </a:rPr>
              <a:t> </a:t>
            </a:r>
            <a:r>
              <a:rPr sz="2050" spc="50" dirty="0">
                <a:solidFill>
                  <a:srgbClr val="231F20"/>
                </a:solidFill>
                <a:latin typeface="Calibri"/>
                <a:cs typeface="Calibri"/>
              </a:rPr>
              <a:t>consultable</a:t>
            </a:r>
            <a:r>
              <a:rPr sz="2050" spc="200" dirty="0">
                <a:solidFill>
                  <a:srgbClr val="231F20"/>
                </a:solidFill>
                <a:latin typeface="Calibri"/>
                <a:cs typeface="Calibri"/>
              </a:rPr>
              <a:t> </a:t>
            </a:r>
            <a:r>
              <a:rPr sz="2050" spc="55" dirty="0">
                <a:solidFill>
                  <a:srgbClr val="231F20"/>
                </a:solidFill>
                <a:latin typeface="Calibri"/>
                <a:cs typeface="Calibri"/>
              </a:rPr>
              <a:t>à</a:t>
            </a:r>
            <a:r>
              <a:rPr sz="2050" spc="204" dirty="0">
                <a:solidFill>
                  <a:srgbClr val="231F20"/>
                </a:solidFill>
                <a:latin typeface="Calibri"/>
                <a:cs typeface="Calibri"/>
              </a:rPr>
              <a:t> </a:t>
            </a:r>
            <a:r>
              <a:rPr sz="2050" dirty="0">
                <a:solidFill>
                  <a:srgbClr val="231F20"/>
                </a:solidFill>
                <a:latin typeface="Calibri"/>
                <a:cs typeface="Calibri"/>
              </a:rPr>
              <a:t>l’adresse</a:t>
            </a:r>
            <a:r>
              <a:rPr sz="2050" spc="200" dirty="0">
                <a:solidFill>
                  <a:srgbClr val="231F20"/>
                </a:solidFill>
                <a:latin typeface="Calibri"/>
                <a:cs typeface="Calibri"/>
              </a:rPr>
              <a:t> </a:t>
            </a:r>
            <a:r>
              <a:rPr sz="2050" dirty="0">
                <a:solidFill>
                  <a:srgbClr val="231F20"/>
                </a:solidFill>
                <a:latin typeface="Calibri"/>
                <a:cs typeface="Calibri"/>
              </a:rPr>
              <a:t>suivante</a:t>
            </a:r>
            <a:r>
              <a:rPr sz="2050" spc="200" dirty="0">
                <a:solidFill>
                  <a:srgbClr val="231F20"/>
                </a:solidFill>
                <a:latin typeface="Calibri"/>
                <a:cs typeface="Calibri"/>
              </a:rPr>
              <a:t> </a:t>
            </a:r>
            <a:r>
              <a:rPr sz="2050" dirty="0">
                <a:solidFill>
                  <a:srgbClr val="231F20"/>
                </a:solidFill>
                <a:latin typeface="Calibri"/>
                <a:cs typeface="Calibri"/>
              </a:rPr>
              <a:t>:</a:t>
            </a:r>
            <a:r>
              <a:rPr sz="2050" spc="210" dirty="0">
                <a:solidFill>
                  <a:srgbClr val="231F20"/>
                </a:solidFill>
                <a:latin typeface="Calibri"/>
                <a:cs typeface="Calibri"/>
              </a:rPr>
              <a:t> </a:t>
            </a:r>
            <a:r>
              <a:rPr sz="2050" u="sng" spc="-10" dirty="0">
                <a:solidFill>
                  <a:srgbClr val="205E9E"/>
                </a:solidFill>
                <a:uFill>
                  <a:solidFill>
                    <a:srgbClr val="205E9E"/>
                  </a:solidFill>
                </a:uFill>
                <a:latin typeface="Calibri"/>
                <a:cs typeface="Calibri"/>
                <a:hlinkClick r:id="rId4"/>
              </a:rPr>
              <a:t>https://aka.ms/</a:t>
            </a:r>
            <a:r>
              <a:rPr lang="fr-FR" sz="2050" u="sng" spc="-10" dirty="0">
                <a:solidFill>
                  <a:srgbClr val="205E9E"/>
                </a:solidFill>
                <a:uFill>
                  <a:solidFill>
                    <a:srgbClr val="205E9E"/>
                  </a:solidFill>
                </a:uFill>
                <a:latin typeface="Calibri"/>
                <a:cs typeface="Calibri"/>
                <a:hlinkClick r:id="rId4"/>
              </a:rPr>
              <a:t>cyber</a:t>
            </a:r>
            <a:r>
              <a:rPr sz="2050" u="sng" spc="-10" dirty="0">
                <a:solidFill>
                  <a:srgbClr val="205E9E"/>
                </a:solidFill>
                <a:uFill>
                  <a:solidFill>
                    <a:srgbClr val="205E9E"/>
                  </a:solidFill>
                </a:uFill>
                <a:latin typeface="Calibri"/>
                <a:cs typeface="Calibri"/>
                <a:hlinkClick r:id="rId4"/>
              </a:rPr>
              <a:t>kit</a:t>
            </a:r>
            <a:endParaRPr sz="2050" dirty="0">
              <a:latin typeface="Calibri"/>
              <a:cs typeface="Calibri"/>
            </a:endParaRPr>
          </a:p>
          <a:p>
            <a:pPr marL="12700" marR="5080">
              <a:lnSpc>
                <a:spcPts val="2260"/>
              </a:lnSpc>
              <a:spcBef>
                <a:spcPts val="1725"/>
              </a:spcBef>
            </a:pPr>
            <a:r>
              <a:rPr sz="2050" dirty="0">
                <a:solidFill>
                  <a:srgbClr val="231F20"/>
                </a:solidFill>
                <a:latin typeface="Calibri"/>
                <a:cs typeface="Calibri"/>
              </a:rPr>
              <a:t>Avec</a:t>
            </a:r>
            <a:r>
              <a:rPr sz="2050" spc="135" dirty="0">
                <a:solidFill>
                  <a:srgbClr val="231F20"/>
                </a:solidFill>
                <a:latin typeface="Calibri"/>
                <a:cs typeface="Calibri"/>
              </a:rPr>
              <a:t> </a:t>
            </a:r>
            <a:r>
              <a:rPr sz="2050" spc="95" dirty="0">
                <a:solidFill>
                  <a:srgbClr val="231F20"/>
                </a:solidFill>
                <a:latin typeface="Calibri"/>
                <a:cs typeface="Calibri"/>
              </a:rPr>
              <a:t>la</a:t>
            </a:r>
            <a:r>
              <a:rPr sz="2050" spc="135" dirty="0">
                <a:solidFill>
                  <a:srgbClr val="231F20"/>
                </a:solidFill>
                <a:latin typeface="Calibri"/>
                <a:cs typeface="Calibri"/>
              </a:rPr>
              <a:t> </a:t>
            </a:r>
            <a:r>
              <a:rPr sz="2050" dirty="0">
                <a:solidFill>
                  <a:srgbClr val="231F20"/>
                </a:solidFill>
                <a:latin typeface="Calibri"/>
                <a:cs typeface="Calibri"/>
              </a:rPr>
              <a:t>contribution</a:t>
            </a:r>
            <a:r>
              <a:rPr sz="2050" spc="140" dirty="0">
                <a:solidFill>
                  <a:srgbClr val="231F20"/>
                </a:solidFill>
                <a:latin typeface="Calibri"/>
                <a:cs typeface="Calibri"/>
              </a:rPr>
              <a:t> </a:t>
            </a:r>
            <a:r>
              <a:rPr sz="2050" dirty="0">
                <a:solidFill>
                  <a:srgbClr val="231F20"/>
                </a:solidFill>
                <a:latin typeface="Calibri"/>
                <a:cs typeface="Calibri"/>
              </a:rPr>
              <a:t>de</a:t>
            </a:r>
            <a:r>
              <a:rPr sz="2050" spc="135" dirty="0">
                <a:solidFill>
                  <a:srgbClr val="231F20"/>
                </a:solidFill>
                <a:latin typeface="Calibri"/>
                <a:cs typeface="Calibri"/>
              </a:rPr>
              <a:t> </a:t>
            </a:r>
            <a:r>
              <a:rPr sz="2050" dirty="0">
                <a:solidFill>
                  <a:srgbClr val="231F20"/>
                </a:solidFill>
                <a:latin typeface="Calibri"/>
                <a:cs typeface="Calibri"/>
              </a:rPr>
              <a:t>:</a:t>
            </a:r>
            <a:r>
              <a:rPr sz="2050" spc="130" dirty="0">
                <a:solidFill>
                  <a:srgbClr val="231F20"/>
                </a:solidFill>
                <a:latin typeface="Calibri"/>
                <a:cs typeface="Calibri"/>
              </a:rPr>
              <a:t> </a:t>
            </a:r>
            <a:r>
              <a:rPr sz="2050" dirty="0">
                <a:solidFill>
                  <a:srgbClr val="231F20"/>
                </a:solidFill>
                <a:latin typeface="Calibri"/>
                <a:cs typeface="Calibri"/>
              </a:rPr>
              <a:t>Alexandre</a:t>
            </a:r>
            <a:r>
              <a:rPr sz="2050" spc="135" dirty="0">
                <a:solidFill>
                  <a:srgbClr val="231F20"/>
                </a:solidFill>
                <a:latin typeface="Calibri"/>
                <a:cs typeface="Calibri"/>
              </a:rPr>
              <a:t> </a:t>
            </a:r>
            <a:r>
              <a:rPr sz="2050" spc="60" dirty="0">
                <a:solidFill>
                  <a:srgbClr val="231F20"/>
                </a:solidFill>
                <a:latin typeface="Calibri"/>
                <a:cs typeface="Calibri"/>
              </a:rPr>
              <a:t>Lafargue,</a:t>
            </a:r>
            <a:r>
              <a:rPr sz="2050" spc="135" dirty="0">
                <a:solidFill>
                  <a:srgbClr val="231F20"/>
                </a:solidFill>
                <a:latin typeface="Calibri"/>
                <a:cs typeface="Calibri"/>
              </a:rPr>
              <a:t> </a:t>
            </a:r>
            <a:r>
              <a:rPr sz="2050" dirty="0">
                <a:solidFill>
                  <a:srgbClr val="231F20"/>
                </a:solidFill>
                <a:latin typeface="Calibri"/>
                <a:cs typeface="Calibri"/>
              </a:rPr>
              <a:t>Arnaud</a:t>
            </a:r>
            <a:r>
              <a:rPr sz="2050" spc="130" dirty="0">
                <a:solidFill>
                  <a:srgbClr val="231F20"/>
                </a:solidFill>
                <a:latin typeface="Calibri"/>
                <a:cs typeface="Calibri"/>
              </a:rPr>
              <a:t> </a:t>
            </a:r>
            <a:r>
              <a:rPr sz="2050" spc="65" dirty="0">
                <a:solidFill>
                  <a:srgbClr val="231F20"/>
                </a:solidFill>
                <a:latin typeface="Calibri"/>
                <a:cs typeface="Calibri"/>
              </a:rPr>
              <a:t>Jumelet,</a:t>
            </a:r>
            <a:r>
              <a:rPr sz="2050" spc="135" dirty="0">
                <a:solidFill>
                  <a:srgbClr val="231F20"/>
                </a:solidFill>
                <a:latin typeface="Calibri"/>
                <a:cs typeface="Calibri"/>
              </a:rPr>
              <a:t> </a:t>
            </a:r>
            <a:r>
              <a:rPr sz="2050" spc="65" dirty="0">
                <a:solidFill>
                  <a:srgbClr val="231F20"/>
                </a:solidFill>
                <a:latin typeface="Calibri"/>
                <a:cs typeface="Calibri"/>
              </a:rPr>
              <a:t>Céline</a:t>
            </a:r>
            <a:r>
              <a:rPr sz="2050" spc="135" dirty="0">
                <a:solidFill>
                  <a:srgbClr val="231F20"/>
                </a:solidFill>
                <a:latin typeface="Calibri"/>
                <a:cs typeface="Calibri"/>
              </a:rPr>
              <a:t> </a:t>
            </a:r>
            <a:r>
              <a:rPr sz="2050" dirty="0">
                <a:solidFill>
                  <a:srgbClr val="231F20"/>
                </a:solidFill>
                <a:latin typeface="Calibri"/>
                <a:cs typeface="Calibri"/>
              </a:rPr>
              <a:t>Corno,</a:t>
            </a:r>
            <a:r>
              <a:rPr sz="2050" spc="130" dirty="0">
                <a:solidFill>
                  <a:srgbClr val="231F20"/>
                </a:solidFill>
                <a:latin typeface="Calibri"/>
                <a:cs typeface="Calibri"/>
              </a:rPr>
              <a:t> </a:t>
            </a:r>
            <a:r>
              <a:rPr sz="2050" dirty="0">
                <a:solidFill>
                  <a:srgbClr val="231F20"/>
                </a:solidFill>
                <a:latin typeface="Calibri"/>
                <a:cs typeface="Calibri"/>
              </a:rPr>
              <a:t>Grégory</a:t>
            </a:r>
            <a:r>
              <a:rPr sz="2050" spc="140" dirty="0">
                <a:solidFill>
                  <a:srgbClr val="231F20"/>
                </a:solidFill>
                <a:latin typeface="Calibri"/>
                <a:cs typeface="Calibri"/>
              </a:rPr>
              <a:t> </a:t>
            </a:r>
            <a:r>
              <a:rPr sz="2050" spc="65" dirty="0">
                <a:solidFill>
                  <a:srgbClr val="231F20"/>
                </a:solidFill>
                <a:latin typeface="Calibri"/>
                <a:cs typeface="Calibri"/>
              </a:rPr>
              <a:t>Schiro,</a:t>
            </a:r>
            <a:r>
              <a:rPr sz="2050" spc="125" dirty="0">
                <a:solidFill>
                  <a:srgbClr val="231F20"/>
                </a:solidFill>
                <a:latin typeface="Calibri"/>
                <a:cs typeface="Calibri"/>
              </a:rPr>
              <a:t> </a:t>
            </a:r>
            <a:r>
              <a:rPr sz="2050" spc="55" dirty="0">
                <a:solidFill>
                  <a:srgbClr val="231F20"/>
                </a:solidFill>
                <a:latin typeface="Calibri"/>
                <a:cs typeface="Calibri"/>
              </a:rPr>
              <a:t>Guillaume</a:t>
            </a:r>
            <a:r>
              <a:rPr sz="2050" spc="140" dirty="0">
                <a:solidFill>
                  <a:srgbClr val="231F20"/>
                </a:solidFill>
                <a:latin typeface="Calibri"/>
                <a:cs typeface="Calibri"/>
              </a:rPr>
              <a:t> </a:t>
            </a:r>
            <a:r>
              <a:rPr sz="2050" dirty="0">
                <a:solidFill>
                  <a:srgbClr val="231F20"/>
                </a:solidFill>
                <a:latin typeface="Calibri"/>
                <a:cs typeface="Calibri"/>
              </a:rPr>
              <a:t>Aubert,</a:t>
            </a:r>
            <a:r>
              <a:rPr sz="2050" spc="135" dirty="0">
                <a:solidFill>
                  <a:srgbClr val="231F20"/>
                </a:solidFill>
                <a:latin typeface="Calibri"/>
                <a:cs typeface="Calibri"/>
              </a:rPr>
              <a:t> </a:t>
            </a:r>
            <a:r>
              <a:rPr sz="2050" spc="75" dirty="0">
                <a:solidFill>
                  <a:srgbClr val="231F20"/>
                </a:solidFill>
                <a:latin typeface="Calibri"/>
                <a:cs typeface="Calibri"/>
              </a:rPr>
              <a:t>Haifa</a:t>
            </a:r>
            <a:r>
              <a:rPr sz="2050" spc="135" dirty="0">
                <a:solidFill>
                  <a:srgbClr val="231F20"/>
                </a:solidFill>
                <a:latin typeface="Calibri"/>
                <a:cs typeface="Calibri"/>
              </a:rPr>
              <a:t> </a:t>
            </a:r>
            <a:r>
              <a:rPr sz="2050" dirty="0">
                <a:solidFill>
                  <a:srgbClr val="231F20"/>
                </a:solidFill>
                <a:latin typeface="Calibri"/>
                <a:cs typeface="Calibri"/>
              </a:rPr>
              <a:t>Bouraoui,</a:t>
            </a:r>
            <a:r>
              <a:rPr sz="2050" spc="135" dirty="0">
                <a:solidFill>
                  <a:srgbClr val="231F20"/>
                </a:solidFill>
                <a:latin typeface="Calibri"/>
                <a:cs typeface="Calibri"/>
              </a:rPr>
              <a:t> </a:t>
            </a:r>
            <a:r>
              <a:rPr sz="2050" spc="55" dirty="0">
                <a:solidFill>
                  <a:srgbClr val="231F20"/>
                </a:solidFill>
                <a:latin typeface="Calibri"/>
                <a:cs typeface="Calibri"/>
              </a:rPr>
              <a:t>Helena</a:t>
            </a:r>
            <a:r>
              <a:rPr sz="2050" spc="135" dirty="0">
                <a:solidFill>
                  <a:srgbClr val="231F20"/>
                </a:solidFill>
                <a:latin typeface="Calibri"/>
                <a:cs typeface="Calibri"/>
              </a:rPr>
              <a:t> </a:t>
            </a:r>
            <a:r>
              <a:rPr sz="2050" spc="60" dirty="0">
                <a:solidFill>
                  <a:srgbClr val="231F20"/>
                </a:solidFill>
                <a:latin typeface="Calibri"/>
                <a:cs typeface="Calibri"/>
              </a:rPr>
              <a:t>Pons-</a:t>
            </a:r>
            <a:r>
              <a:rPr sz="2050" spc="-10" dirty="0">
                <a:solidFill>
                  <a:srgbClr val="231F20"/>
                </a:solidFill>
                <a:latin typeface="Calibri"/>
                <a:cs typeface="Calibri"/>
              </a:rPr>
              <a:t>Charlet, </a:t>
            </a:r>
            <a:r>
              <a:rPr sz="2050" spc="55" dirty="0">
                <a:solidFill>
                  <a:srgbClr val="231F20"/>
                </a:solidFill>
                <a:latin typeface="Calibri"/>
                <a:cs typeface="Calibri"/>
              </a:rPr>
              <a:t>India</a:t>
            </a:r>
            <a:r>
              <a:rPr sz="2050" spc="135" dirty="0">
                <a:solidFill>
                  <a:srgbClr val="231F20"/>
                </a:solidFill>
                <a:latin typeface="Calibri"/>
                <a:cs typeface="Calibri"/>
              </a:rPr>
              <a:t> </a:t>
            </a:r>
            <a:r>
              <a:rPr sz="2050" spc="60" dirty="0">
                <a:solidFill>
                  <a:srgbClr val="231F20"/>
                </a:solidFill>
                <a:latin typeface="Calibri"/>
                <a:cs typeface="Calibri"/>
              </a:rPr>
              <a:t>Giblain,</a:t>
            </a:r>
            <a:r>
              <a:rPr sz="2050" spc="135" dirty="0">
                <a:solidFill>
                  <a:srgbClr val="231F20"/>
                </a:solidFill>
                <a:latin typeface="Calibri"/>
                <a:cs typeface="Calibri"/>
              </a:rPr>
              <a:t> </a:t>
            </a:r>
            <a:r>
              <a:rPr sz="2050" dirty="0">
                <a:solidFill>
                  <a:srgbClr val="231F20"/>
                </a:solidFill>
                <a:latin typeface="Calibri"/>
                <a:cs typeface="Calibri"/>
              </a:rPr>
              <a:t>Jean-</a:t>
            </a:r>
            <a:r>
              <a:rPr sz="2050" spc="65" dirty="0">
                <a:solidFill>
                  <a:srgbClr val="231F20"/>
                </a:solidFill>
                <a:latin typeface="Calibri"/>
                <a:cs typeface="Calibri"/>
              </a:rPr>
              <a:t>Marie</a:t>
            </a:r>
            <a:r>
              <a:rPr sz="2050" spc="135" dirty="0">
                <a:solidFill>
                  <a:srgbClr val="231F20"/>
                </a:solidFill>
                <a:latin typeface="Calibri"/>
                <a:cs typeface="Calibri"/>
              </a:rPr>
              <a:t> </a:t>
            </a:r>
            <a:r>
              <a:rPr sz="2050" dirty="0">
                <a:solidFill>
                  <a:srgbClr val="231F20"/>
                </a:solidFill>
                <a:latin typeface="Calibri"/>
                <a:cs typeface="Calibri"/>
              </a:rPr>
              <a:t>Letort,</a:t>
            </a:r>
            <a:r>
              <a:rPr sz="2050" spc="135" dirty="0">
                <a:solidFill>
                  <a:srgbClr val="231F20"/>
                </a:solidFill>
                <a:latin typeface="Calibri"/>
                <a:cs typeface="Calibri"/>
              </a:rPr>
              <a:t> </a:t>
            </a:r>
            <a:r>
              <a:rPr sz="2050" dirty="0">
                <a:solidFill>
                  <a:srgbClr val="231F20"/>
                </a:solidFill>
                <a:latin typeface="Calibri"/>
                <a:cs typeface="Calibri"/>
              </a:rPr>
              <a:t>Manuel</a:t>
            </a:r>
            <a:r>
              <a:rPr sz="2050" spc="135" dirty="0">
                <a:solidFill>
                  <a:srgbClr val="231F20"/>
                </a:solidFill>
                <a:latin typeface="Calibri"/>
                <a:cs typeface="Calibri"/>
              </a:rPr>
              <a:t> </a:t>
            </a:r>
            <a:r>
              <a:rPr sz="2050" spc="45" dirty="0">
                <a:solidFill>
                  <a:srgbClr val="231F20"/>
                </a:solidFill>
                <a:latin typeface="Calibri"/>
                <a:cs typeface="Calibri"/>
              </a:rPr>
              <a:t>Bissey,</a:t>
            </a:r>
            <a:r>
              <a:rPr sz="2050" spc="130" dirty="0">
                <a:solidFill>
                  <a:srgbClr val="231F20"/>
                </a:solidFill>
                <a:latin typeface="Calibri"/>
                <a:cs typeface="Calibri"/>
              </a:rPr>
              <a:t> </a:t>
            </a:r>
            <a:r>
              <a:rPr sz="2050" spc="65" dirty="0">
                <a:solidFill>
                  <a:srgbClr val="231F20"/>
                </a:solidFill>
                <a:latin typeface="Calibri"/>
                <a:cs typeface="Calibri"/>
              </a:rPr>
              <a:t>Sabine</a:t>
            </a:r>
            <a:r>
              <a:rPr sz="2050" spc="135" dirty="0">
                <a:solidFill>
                  <a:srgbClr val="231F20"/>
                </a:solidFill>
                <a:latin typeface="Calibri"/>
                <a:cs typeface="Calibri"/>
              </a:rPr>
              <a:t> </a:t>
            </a:r>
            <a:r>
              <a:rPr sz="2050" dirty="0">
                <a:solidFill>
                  <a:srgbClr val="231F20"/>
                </a:solidFill>
                <a:latin typeface="Calibri"/>
                <a:cs typeface="Calibri"/>
              </a:rPr>
              <a:t>Royant,</a:t>
            </a:r>
            <a:r>
              <a:rPr sz="2050" spc="135" dirty="0">
                <a:solidFill>
                  <a:srgbClr val="231F20"/>
                </a:solidFill>
                <a:latin typeface="Calibri"/>
                <a:cs typeface="Calibri"/>
              </a:rPr>
              <a:t> </a:t>
            </a:r>
            <a:r>
              <a:rPr sz="2050" spc="75" dirty="0">
                <a:solidFill>
                  <a:srgbClr val="231F20"/>
                </a:solidFill>
                <a:latin typeface="Calibri"/>
                <a:cs typeface="Calibri"/>
              </a:rPr>
              <a:t>Samuel</a:t>
            </a:r>
            <a:r>
              <a:rPr sz="2050" spc="135" dirty="0">
                <a:solidFill>
                  <a:srgbClr val="231F20"/>
                </a:solidFill>
                <a:latin typeface="Calibri"/>
                <a:cs typeface="Calibri"/>
              </a:rPr>
              <a:t> </a:t>
            </a:r>
            <a:r>
              <a:rPr sz="2050" spc="50" dirty="0">
                <a:solidFill>
                  <a:srgbClr val="231F20"/>
                </a:solidFill>
                <a:latin typeface="Calibri"/>
                <a:cs typeface="Calibri"/>
              </a:rPr>
              <a:t>Gaston-</a:t>
            </a:r>
            <a:r>
              <a:rPr sz="2050" dirty="0">
                <a:solidFill>
                  <a:srgbClr val="231F20"/>
                </a:solidFill>
                <a:latin typeface="Calibri"/>
                <a:cs typeface="Calibri"/>
              </a:rPr>
              <a:t>Raoul</a:t>
            </a:r>
            <a:r>
              <a:rPr sz="2050" spc="125" dirty="0">
                <a:solidFill>
                  <a:srgbClr val="231F20"/>
                </a:solidFill>
                <a:latin typeface="Calibri"/>
                <a:cs typeface="Calibri"/>
              </a:rPr>
              <a:t> </a:t>
            </a:r>
            <a:r>
              <a:rPr sz="2050" dirty="0">
                <a:solidFill>
                  <a:srgbClr val="231F20"/>
                </a:solidFill>
                <a:latin typeface="Calibri"/>
                <a:cs typeface="Calibri"/>
              </a:rPr>
              <a:t>et</a:t>
            </a:r>
            <a:r>
              <a:rPr sz="2050" spc="135" dirty="0">
                <a:solidFill>
                  <a:srgbClr val="231F20"/>
                </a:solidFill>
                <a:latin typeface="Calibri"/>
                <a:cs typeface="Calibri"/>
              </a:rPr>
              <a:t> </a:t>
            </a:r>
            <a:r>
              <a:rPr sz="2050" dirty="0">
                <a:solidFill>
                  <a:srgbClr val="231F20"/>
                </a:solidFill>
                <a:latin typeface="Calibri"/>
                <a:cs typeface="Calibri"/>
              </a:rPr>
              <a:t>Thierry</a:t>
            </a:r>
            <a:r>
              <a:rPr sz="2050" spc="135" dirty="0">
                <a:solidFill>
                  <a:srgbClr val="231F20"/>
                </a:solidFill>
                <a:latin typeface="Calibri"/>
                <a:cs typeface="Calibri"/>
              </a:rPr>
              <a:t> </a:t>
            </a:r>
            <a:r>
              <a:rPr sz="2050" spc="-10" dirty="0">
                <a:solidFill>
                  <a:srgbClr val="231F20"/>
                </a:solidFill>
                <a:latin typeface="Calibri"/>
                <a:cs typeface="Calibri"/>
              </a:rPr>
              <a:t>Matusiak.</a:t>
            </a:r>
            <a:endParaRPr sz="205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pic>
        <p:nvPicPr>
          <p:cNvPr id="12" name="object 12"/>
          <p:cNvPicPr/>
          <p:nvPr/>
        </p:nvPicPr>
        <p:blipFill>
          <a:blip r:embed="rId3" cstate="print"/>
          <a:stretch>
            <a:fillRect/>
          </a:stretch>
        </p:blipFill>
        <p:spPr>
          <a:xfrm>
            <a:off x="3988778" y="2658948"/>
            <a:ext cx="13780974" cy="6378986"/>
          </a:xfrm>
          <a:prstGeom prst="rect">
            <a:avLst/>
          </a:prstGeom>
          <a:effectLst>
            <a:outerShdw blurRad="50800" dist="38100" dir="2700000" algn="tl" rotWithShape="0">
              <a:prstClr val="black">
                <a:alpha val="40000"/>
              </a:prstClr>
            </a:outerShdw>
          </a:effectLst>
        </p:spPr>
      </p:pic>
      <p:sp>
        <p:nvSpPr>
          <p:cNvPr id="13" name="object 13"/>
          <p:cNvSpPr txBox="1"/>
          <p:nvPr/>
        </p:nvSpPr>
        <p:spPr>
          <a:xfrm>
            <a:off x="3904174" y="5906888"/>
            <a:ext cx="5582920" cy="2149306"/>
          </a:xfrm>
          <a:prstGeom prst="rect">
            <a:avLst/>
          </a:prstGeom>
        </p:spPr>
        <p:txBody>
          <a:bodyPr vert="horz" wrap="square" lIns="0" tIns="0" rIns="0" bIns="0" rtlCol="0">
            <a:spAutoFit/>
          </a:bodyPr>
          <a:lstStyle/>
          <a:p>
            <a:pPr>
              <a:lnSpc>
                <a:spcPct val="100000"/>
              </a:lnSpc>
            </a:pPr>
            <a:endParaRPr sz="2900" dirty="0">
              <a:latin typeface="Times New Roman"/>
              <a:cs typeface="Times New Roman"/>
            </a:endParaRPr>
          </a:p>
          <a:p>
            <a:pPr>
              <a:lnSpc>
                <a:spcPct val="100000"/>
              </a:lnSpc>
              <a:spcBef>
                <a:spcPts val="10"/>
              </a:spcBef>
            </a:pPr>
            <a:endParaRPr sz="3650" dirty="0">
              <a:latin typeface="Times New Roman"/>
              <a:cs typeface="Times New Roman"/>
            </a:endParaRPr>
          </a:p>
          <a:p>
            <a:pPr marL="3072130">
              <a:lnSpc>
                <a:spcPts val="2430"/>
              </a:lnSpc>
            </a:pPr>
            <a:r>
              <a:rPr lang="fr-FR" sz="2250" b="1" spc="-150" dirty="0">
                <a:latin typeface="Calibri"/>
                <a:cs typeface="Calibri"/>
              </a:rPr>
              <a:t>LES</a:t>
            </a:r>
          </a:p>
          <a:p>
            <a:pPr marL="3072130">
              <a:lnSpc>
                <a:spcPts val="3950"/>
              </a:lnSpc>
            </a:pPr>
            <a:r>
              <a:rPr lang="fr-FR" sz="3650" b="1" spc="-150" dirty="0">
                <a:latin typeface="Calibri"/>
                <a:cs typeface="Calibri"/>
              </a:rPr>
              <a:t>MÉTIERS</a:t>
            </a:r>
          </a:p>
          <a:p>
            <a:pPr marL="3072130">
              <a:lnSpc>
                <a:spcPts val="2540"/>
              </a:lnSpc>
            </a:pPr>
            <a:r>
              <a:rPr lang="fr-FR" sz="2250" b="1" spc="-150" dirty="0">
                <a:latin typeface="Calibri"/>
                <a:cs typeface="Calibri"/>
              </a:rPr>
              <a:t>CYBERSÉCURITÉ</a:t>
            </a:r>
            <a:endParaRPr sz="2250" b="1" spc="-150" dirty="0">
              <a:latin typeface="Calibri"/>
              <a:cs typeface="Calibri"/>
            </a:endParaRPr>
          </a:p>
        </p:txBody>
      </p:sp>
      <p:sp>
        <p:nvSpPr>
          <p:cNvPr id="14" name="object 14"/>
          <p:cNvSpPr txBox="1"/>
          <p:nvPr/>
        </p:nvSpPr>
        <p:spPr>
          <a:xfrm rot="20280000">
            <a:off x="5421295" y="6714498"/>
            <a:ext cx="278382" cy="203200"/>
          </a:xfrm>
          <a:prstGeom prst="rect">
            <a:avLst/>
          </a:prstGeom>
        </p:spPr>
        <p:txBody>
          <a:bodyPr vert="horz" wrap="square" lIns="0" tIns="0" rIns="0" bIns="0" rtlCol="0">
            <a:spAutoFit/>
          </a:bodyPr>
          <a:lstStyle/>
          <a:p>
            <a:pPr>
              <a:lnSpc>
                <a:spcPts val="1560"/>
              </a:lnSpc>
            </a:pPr>
            <a:r>
              <a:rPr sz="1600" spc="-185" dirty="0">
                <a:latin typeface="Calibri"/>
                <a:cs typeface="Calibri"/>
              </a:rPr>
              <a:t>CV</a:t>
            </a:r>
            <a:endParaRPr sz="1600" dirty="0">
              <a:latin typeface="Calibri"/>
              <a:cs typeface="Calibri"/>
            </a:endParaRPr>
          </a:p>
        </p:txBody>
      </p:sp>
      <p:sp>
        <p:nvSpPr>
          <p:cNvPr id="15" name="object 15"/>
          <p:cNvSpPr txBox="1"/>
          <p:nvPr/>
        </p:nvSpPr>
        <p:spPr>
          <a:xfrm>
            <a:off x="3976075" y="9160781"/>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 À PROJETER</a:t>
            </a:r>
            <a:endParaRPr lang="fr-FR" sz="1700" b="1" spc="-150" dirty="0">
              <a:latin typeface="Calibri"/>
              <a:cs typeface="Calibri"/>
            </a:endParaRPr>
          </a:p>
        </p:txBody>
      </p:sp>
      <p:sp>
        <p:nvSpPr>
          <p:cNvPr id="16" name="object 16"/>
          <p:cNvSpPr txBox="1"/>
          <p:nvPr/>
        </p:nvSpPr>
        <p:spPr>
          <a:xfrm>
            <a:off x="9585390" y="3067053"/>
            <a:ext cx="7533640" cy="4044315"/>
          </a:xfrm>
          <a:prstGeom prst="rect">
            <a:avLst/>
          </a:prstGeom>
        </p:spPr>
        <p:txBody>
          <a:bodyPr vert="horz" wrap="square" lIns="0" tIns="61594" rIns="0" bIns="0" rtlCol="0">
            <a:spAutoFit/>
          </a:bodyPr>
          <a:lstStyle/>
          <a:p>
            <a:pPr marL="12700" marR="614680">
              <a:lnSpc>
                <a:spcPts val="2400"/>
              </a:lnSpc>
              <a:spcBef>
                <a:spcPts val="484"/>
              </a:spcBef>
            </a:pPr>
            <a:r>
              <a:rPr sz="2300" b="1" dirty="0">
                <a:solidFill>
                  <a:srgbClr val="231F20"/>
                </a:solidFill>
                <a:latin typeface="Calibri"/>
                <a:cs typeface="Calibri"/>
              </a:rPr>
              <a:t>Pour</a:t>
            </a:r>
            <a:r>
              <a:rPr sz="2300" b="1" spc="95" dirty="0">
                <a:solidFill>
                  <a:srgbClr val="231F20"/>
                </a:solidFill>
                <a:latin typeface="Calibri"/>
                <a:cs typeface="Calibri"/>
              </a:rPr>
              <a:t> </a:t>
            </a:r>
            <a:r>
              <a:rPr sz="2300" b="1" dirty="0">
                <a:solidFill>
                  <a:srgbClr val="231F20"/>
                </a:solidFill>
                <a:latin typeface="Calibri"/>
                <a:cs typeface="Calibri"/>
              </a:rPr>
              <a:t>commencer,</a:t>
            </a:r>
            <a:r>
              <a:rPr sz="2300" b="1" spc="100" dirty="0">
                <a:solidFill>
                  <a:srgbClr val="231F20"/>
                </a:solidFill>
                <a:latin typeface="Calibri"/>
                <a:cs typeface="Calibri"/>
              </a:rPr>
              <a:t> </a:t>
            </a:r>
            <a:r>
              <a:rPr sz="2300" b="1" dirty="0">
                <a:solidFill>
                  <a:srgbClr val="231F20"/>
                </a:solidFill>
                <a:latin typeface="Calibri"/>
                <a:cs typeface="Calibri"/>
              </a:rPr>
              <a:t>en</a:t>
            </a:r>
            <a:r>
              <a:rPr sz="2300" b="1" spc="100" dirty="0">
                <a:solidFill>
                  <a:srgbClr val="231F20"/>
                </a:solidFill>
                <a:latin typeface="Calibri"/>
                <a:cs typeface="Calibri"/>
              </a:rPr>
              <a:t> </a:t>
            </a:r>
            <a:r>
              <a:rPr sz="2300" b="1" spc="70" dirty="0">
                <a:solidFill>
                  <a:srgbClr val="231F20"/>
                </a:solidFill>
                <a:latin typeface="Calibri"/>
                <a:cs typeface="Calibri"/>
              </a:rPr>
              <a:t>guise</a:t>
            </a:r>
            <a:r>
              <a:rPr sz="2300" b="1" spc="100" dirty="0">
                <a:solidFill>
                  <a:srgbClr val="231F20"/>
                </a:solidFill>
                <a:latin typeface="Calibri"/>
                <a:cs typeface="Calibri"/>
              </a:rPr>
              <a:t> </a:t>
            </a:r>
            <a:r>
              <a:rPr sz="2300" b="1" dirty="0">
                <a:solidFill>
                  <a:srgbClr val="231F20"/>
                </a:solidFill>
                <a:latin typeface="Calibri"/>
                <a:cs typeface="Calibri"/>
              </a:rPr>
              <a:t>d’icebreaker,</a:t>
            </a:r>
            <a:r>
              <a:rPr sz="2300" b="1" spc="100" dirty="0">
                <a:solidFill>
                  <a:srgbClr val="231F20"/>
                </a:solidFill>
                <a:latin typeface="Calibri"/>
                <a:cs typeface="Calibri"/>
              </a:rPr>
              <a:t> </a:t>
            </a:r>
            <a:r>
              <a:rPr sz="2300" b="1" dirty="0">
                <a:solidFill>
                  <a:srgbClr val="231F20"/>
                </a:solidFill>
                <a:latin typeface="Calibri"/>
                <a:cs typeface="Calibri"/>
              </a:rPr>
              <a:t>demandez</a:t>
            </a:r>
            <a:r>
              <a:rPr sz="2300" b="1" spc="95" dirty="0">
                <a:solidFill>
                  <a:srgbClr val="231F20"/>
                </a:solidFill>
                <a:latin typeface="Calibri"/>
                <a:cs typeface="Calibri"/>
              </a:rPr>
              <a:t> </a:t>
            </a:r>
            <a:r>
              <a:rPr sz="2300" b="1" spc="25" dirty="0">
                <a:solidFill>
                  <a:srgbClr val="231F20"/>
                </a:solidFill>
                <a:latin typeface="Calibri"/>
                <a:cs typeface="Calibri"/>
              </a:rPr>
              <a:t>aux </a:t>
            </a:r>
            <a:r>
              <a:rPr sz="2300" b="1" spc="55" dirty="0">
                <a:solidFill>
                  <a:srgbClr val="231F20"/>
                </a:solidFill>
                <a:latin typeface="Calibri"/>
                <a:cs typeface="Calibri"/>
              </a:rPr>
              <a:t>participants</a:t>
            </a:r>
            <a:r>
              <a:rPr sz="2300" b="1" spc="30" dirty="0">
                <a:solidFill>
                  <a:srgbClr val="231F20"/>
                </a:solidFill>
                <a:latin typeface="Calibri"/>
                <a:cs typeface="Calibri"/>
              </a:rPr>
              <a:t> </a:t>
            </a:r>
            <a:r>
              <a:rPr sz="2300" b="1" spc="50" dirty="0">
                <a:solidFill>
                  <a:srgbClr val="231F20"/>
                </a:solidFill>
                <a:latin typeface="Calibri"/>
                <a:cs typeface="Calibri"/>
              </a:rPr>
              <a:t>ce</a:t>
            </a:r>
            <a:r>
              <a:rPr sz="2300" b="1" spc="30" dirty="0">
                <a:solidFill>
                  <a:srgbClr val="231F20"/>
                </a:solidFill>
                <a:latin typeface="Calibri"/>
                <a:cs typeface="Calibri"/>
              </a:rPr>
              <a:t> </a:t>
            </a:r>
            <a:r>
              <a:rPr sz="2300" b="1" spc="55" dirty="0">
                <a:solidFill>
                  <a:srgbClr val="231F20"/>
                </a:solidFill>
                <a:latin typeface="Calibri"/>
                <a:cs typeface="Calibri"/>
              </a:rPr>
              <a:t>qu’ils</a:t>
            </a:r>
            <a:r>
              <a:rPr sz="2300" b="1" spc="35" dirty="0">
                <a:solidFill>
                  <a:srgbClr val="231F20"/>
                </a:solidFill>
                <a:latin typeface="Calibri"/>
                <a:cs typeface="Calibri"/>
              </a:rPr>
              <a:t> </a:t>
            </a:r>
            <a:r>
              <a:rPr sz="2300" b="1" dirty="0">
                <a:solidFill>
                  <a:srgbClr val="231F20"/>
                </a:solidFill>
                <a:latin typeface="Calibri"/>
                <a:cs typeface="Calibri"/>
              </a:rPr>
              <a:t>savent</a:t>
            </a:r>
            <a:r>
              <a:rPr sz="2300" b="1" spc="30" dirty="0">
                <a:solidFill>
                  <a:srgbClr val="231F20"/>
                </a:solidFill>
                <a:latin typeface="Calibri"/>
                <a:cs typeface="Calibri"/>
              </a:rPr>
              <a:t> </a:t>
            </a:r>
            <a:r>
              <a:rPr sz="2300" b="1" dirty="0">
                <a:solidFill>
                  <a:srgbClr val="231F20"/>
                </a:solidFill>
                <a:latin typeface="Calibri"/>
                <a:cs typeface="Calibri"/>
              </a:rPr>
              <a:t>de</a:t>
            </a:r>
            <a:r>
              <a:rPr sz="2300" b="1" spc="30" dirty="0">
                <a:solidFill>
                  <a:srgbClr val="231F20"/>
                </a:solidFill>
                <a:latin typeface="Calibri"/>
                <a:cs typeface="Calibri"/>
              </a:rPr>
              <a:t> </a:t>
            </a:r>
            <a:r>
              <a:rPr sz="2300" b="1" spc="100" dirty="0">
                <a:solidFill>
                  <a:srgbClr val="231F20"/>
                </a:solidFill>
                <a:latin typeface="Calibri"/>
                <a:cs typeface="Calibri"/>
              </a:rPr>
              <a:t>la</a:t>
            </a:r>
            <a:r>
              <a:rPr sz="2300" b="1" spc="35" dirty="0">
                <a:solidFill>
                  <a:srgbClr val="231F20"/>
                </a:solidFill>
                <a:latin typeface="Calibri"/>
                <a:cs typeface="Calibri"/>
              </a:rPr>
              <a:t> </a:t>
            </a:r>
            <a:r>
              <a:rPr sz="2300" b="1" spc="45" dirty="0">
                <a:solidFill>
                  <a:srgbClr val="231F20"/>
                </a:solidFill>
                <a:latin typeface="Calibri"/>
                <a:cs typeface="Calibri"/>
              </a:rPr>
              <a:t>cybersécurité</a:t>
            </a:r>
            <a:r>
              <a:rPr sz="2300" b="1" spc="30" dirty="0">
                <a:solidFill>
                  <a:srgbClr val="231F20"/>
                </a:solidFill>
                <a:latin typeface="Calibri"/>
                <a:cs typeface="Calibri"/>
              </a:rPr>
              <a:t> </a:t>
            </a:r>
            <a:r>
              <a:rPr sz="2300" b="1" dirty="0">
                <a:solidFill>
                  <a:srgbClr val="231F20"/>
                </a:solidFill>
                <a:latin typeface="Calibri"/>
                <a:cs typeface="Calibri"/>
              </a:rPr>
              <a:t>en</a:t>
            </a:r>
            <a:r>
              <a:rPr sz="2300" b="1" spc="35" dirty="0">
                <a:solidFill>
                  <a:srgbClr val="231F20"/>
                </a:solidFill>
                <a:latin typeface="Calibri"/>
                <a:cs typeface="Calibri"/>
              </a:rPr>
              <a:t> </a:t>
            </a:r>
            <a:r>
              <a:rPr sz="2300" b="1" spc="-20" dirty="0">
                <a:solidFill>
                  <a:srgbClr val="231F20"/>
                </a:solidFill>
                <a:latin typeface="Calibri"/>
                <a:cs typeface="Calibri"/>
              </a:rPr>
              <a:t>vous </a:t>
            </a:r>
            <a:r>
              <a:rPr sz="2300" b="1" dirty="0">
                <a:solidFill>
                  <a:srgbClr val="231F20"/>
                </a:solidFill>
                <a:latin typeface="Calibri"/>
                <a:cs typeface="Calibri"/>
              </a:rPr>
              <a:t>aidant</a:t>
            </a:r>
            <a:r>
              <a:rPr sz="2300" b="1" spc="135" dirty="0">
                <a:solidFill>
                  <a:srgbClr val="231F20"/>
                </a:solidFill>
                <a:latin typeface="Calibri"/>
                <a:cs typeface="Calibri"/>
              </a:rPr>
              <a:t> </a:t>
            </a:r>
            <a:r>
              <a:rPr sz="2300" b="1" dirty="0">
                <a:solidFill>
                  <a:srgbClr val="231F20"/>
                </a:solidFill>
                <a:latin typeface="Calibri"/>
                <a:cs typeface="Calibri"/>
              </a:rPr>
              <a:t>de</a:t>
            </a:r>
            <a:r>
              <a:rPr sz="2300" b="1" spc="120" dirty="0">
                <a:solidFill>
                  <a:srgbClr val="231F20"/>
                </a:solidFill>
                <a:latin typeface="Calibri"/>
                <a:cs typeface="Calibri"/>
              </a:rPr>
              <a:t> </a:t>
            </a:r>
            <a:r>
              <a:rPr sz="2300" b="1" spc="60" dirty="0">
                <a:solidFill>
                  <a:srgbClr val="231F20"/>
                </a:solidFill>
                <a:latin typeface="Calibri"/>
                <a:cs typeface="Calibri"/>
              </a:rPr>
              <a:t>ces</a:t>
            </a:r>
            <a:r>
              <a:rPr sz="2300" b="1" spc="125" dirty="0">
                <a:solidFill>
                  <a:srgbClr val="231F20"/>
                </a:solidFill>
                <a:latin typeface="Calibri"/>
                <a:cs typeface="Calibri"/>
              </a:rPr>
              <a:t> </a:t>
            </a:r>
            <a:r>
              <a:rPr sz="2300" b="1" dirty="0">
                <a:solidFill>
                  <a:srgbClr val="231F20"/>
                </a:solidFill>
                <a:latin typeface="Calibri"/>
                <a:cs typeface="Calibri"/>
              </a:rPr>
              <a:t>exemples</a:t>
            </a:r>
            <a:r>
              <a:rPr sz="2300" b="1" spc="120" dirty="0">
                <a:solidFill>
                  <a:srgbClr val="231F20"/>
                </a:solidFill>
                <a:latin typeface="Calibri"/>
                <a:cs typeface="Calibri"/>
              </a:rPr>
              <a:t> </a:t>
            </a:r>
            <a:r>
              <a:rPr sz="2300" b="1" spc="-50" dirty="0">
                <a:solidFill>
                  <a:srgbClr val="231F20"/>
                </a:solidFill>
                <a:latin typeface="Calibri"/>
                <a:cs typeface="Calibri"/>
              </a:rPr>
              <a:t>:</a:t>
            </a:r>
            <a:endParaRPr sz="2300" b="1" dirty="0">
              <a:latin typeface="Calibri"/>
              <a:cs typeface="Calibri"/>
            </a:endParaRPr>
          </a:p>
          <a:p>
            <a:pPr marL="12700" marR="1864360">
              <a:lnSpc>
                <a:spcPct val="106000"/>
              </a:lnSpc>
              <a:spcBef>
                <a:spcPts val="645"/>
              </a:spcBef>
            </a:pPr>
            <a:r>
              <a:rPr sz="2300" i="1" spc="-175" dirty="0">
                <a:solidFill>
                  <a:srgbClr val="231F20"/>
                </a:solidFill>
                <a:latin typeface="Arial Narrow"/>
                <a:cs typeface="Arial Narrow"/>
              </a:rPr>
              <a:t>Connaissez-</a:t>
            </a:r>
            <a:r>
              <a:rPr sz="2300" i="1" spc="-160" dirty="0">
                <a:solidFill>
                  <a:srgbClr val="231F20"/>
                </a:solidFill>
                <a:latin typeface="Arial Narrow"/>
                <a:cs typeface="Arial Narrow"/>
              </a:rPr>
              <a:t>vous</a:t>
            </a:r>
            <a:r>
              <a:rPr sz="2300" i="1" spc="-130" dirty="0">
                <a:solidFill>
                  <a:srgbClr val="231F20"/>
                </a:solidFill>
                <a:latin typeface="Arial Narrow"/>
                <a:cs typeface="Arial Narrow"/>
              </a:rPr>
              <a:t> </a:t>
            </a:r>
            <a:r>
              <a:rPr sz="2300" i="1" spc="-165" dirty="0">
                <a:solidFill>
                  <a:srgbClr val="231F20"/>
                </a:solidFill>
                <a:latin typeface="Arial Narrow"/>
                <a:cs typeface="Arial Narrow"/>
              </a:rPr>
              <a:t>des</a:t>
            </a:r>
            <a:r>
              <a:rPr sz="2300" i="1" spc="-125" dirty="0">
                <a:solidFill>
                  <a:srgbClr val="231F20"/>
                </a:solidFill>
                <a:latin typeface="Arial Narrow"/>
                <a:cs typeface="Arial Narrow"/>
              </a:rPr>
              <a:t> </a:t>
            </a:r>
            <a:r>
              <a:rPr sz="2300" i="1" spc="-145" dirty="0">
                <a:solidFill>
                  <a:srgbClr val="231F20"/>
                </a:solidFill>
                <a:latin typeface="Arial Narrow"/>
                <a:cs typeface="Arial Narrow"/>
              </a:rPr>
              <a:t>personnes</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travaillant</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130" dirty="0">
                <a:solidFill>
                  <a:srgbClr val="231F20"/>
                </a:solidFill>
                <a:latin typeface="Arial Narrow"/>
                <a:cs typeface="Arial Narrow"/>
              </a:rPr>
              <a:t>ce</a:t>
            </a:r>
            <a:r>
              <a:rPr sz="2300" i="1" spc="-125"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30" dirty="0">
                <a:solidFill>
                  <a:srgbClr val="231F20"/>
                </a:solidFill>
                <a:latin typeface="Arial Narrow"/>
                <a:cs typeface="Arial Narrow"/>
              </a:rPr>
              <a:t> </a:t>
            </a:r>
            <a:r>
              <a:rPr sz="2300" i="1" spc="-50" dirty="0">
                <a:solidFill>
                  <a:srgbClr val="231F20"/>
                </a:solidFill>
                <a:latin typeface="Arial Narrow"/>
                <a:cs typeface="Arial Narrow"/>
              </a:rPr>
              <a:t>? </a:t>
            </a:r>
            <a:r>
              <a:rPr sz="2300" i="1" spc="-215" dirty="0">
                <a:solidFill>
                  <a:srgbClr val="231F20"/>
                </a:solidFill>
                <a:latin typeface="Arial Narrow"/>
                <a:cs typeface="Arial Narrow"/>
              </a:rPr>
              <a:t>Quels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80" dirty="0">
                <a:solidFill>
                  <a:srgbClr val="231F20"/>
                </a:solidFill>
                <a:latin typeface="Arial Narrow"/>
                <a:cs typeface="Arial Narrow"/>
              </a:rPr>
              <a:t>différents</a:t>
            </a:r>
            <a:r>
              <a:rPr sz="2300" i="1" spc="-120" dirty="0">
                <a:solidFill>
                  <a:srgbClr val="231F20"/>
                </a:solidFill>
                <a:latin typeface="Arial Narrow"/>
                <a:cs typeface="Arial Narrow"/>
              </a:rPr>
              <a:t> </a:t>
            </a:r>
            <a:r>
              <a:rPr sz="2300" i="1" spc="-105" dirty="0">
                <a:solidFill>
                  <a:srgbClr val="231F20"/>
                </a:solidFill>
                <a:latin typeface="Arial Narrow"/>
                <a:cs typeface="Arial Narrow"/>
              </a:rPr>
              <a:t>métiers</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215" dirty="0">
                <a:solidFill>
                  <a:srgbClr val="231F20"/>
                </a:solidFill>
                <a:latin typeface="Arial Narrow"/>
                <a:cs typeface="Arial Narrow"/>
              </a:rPr>
              <a:t>Qu’est-</a:t>
            </a:r>
            <a:r>
              <a:rPr sz="2300" i="1" spc="-70" dirty="0">
                <a:solidFill>
                  <a:srgbClr val="231F20"/>
                </a:solidFill>
                <a:latin typeface="Arial Narrow"/>
                <a:cs typeface="Arial Narrow"/>
              </a:rPr>
              <a:t>ce</a:t>
            </a:r>
            <a:r>
              <a:rPr sz="2300" i="1" spc="-130" dirty="0">
                <a:solidFill>
                  <a:srgbClr val="231F20"/>
                </a:solidFill>
                <a:latin typeface="Arial Narrow"/>
                <a:cs typeface="Arial Narrow"/>
              </a:rPr>
              <a:t> </a:t>
            </a:r>
            <a:r>
              <a:rPr sz="2300" i="1" spc="-155" dirty="0">
                <a:solidFill>
                  <a:srgbClr val="231F20"/>
                </a:solidFill>
                <a:latin typeface="Arial Narrow"/>
                <a:cs typeface="Arial Narrow"/>
              </a:rPr>
              <a:t>que</a:t>
            </a:r>
            <a:r>
              <a:rPr sz="2300" i="1" spc="-125" dirty="0">
                <a:solidFill>
                  <a:srgbClr val="231F20"/>
                </a:solidFill>
                <a:latin typeface="Arial Narrow"/>
                <a:cs typeface="Arial Narrow"/>
              </a:rPr>
              <a:t> </a:t>
            </a:r>
            <a:r>
              <a:rPr sz="2300" i="1" spc="-114" dirty="0">
                <a:solidFill>
                  <a:srgbClr val="231F20"/>
                </a:solidFill>
                <a:latin typeface="Arial Narrow"/>
                <a:cs typeface="Arial Narrow"/>
              </a:rPr>
              <a:t>réussir</a:t>
            </a:r>
            <a:r>
              <a:rPr sz="2300" i="1" spc="-125" dirty="0">
                <a:solidFill>
                  <a:srgbClr val="231F20"/>
                </a:solidFill>
                <a:latin typeface="Arial Narrow"/>
                <a:cs typeface="Arial Narrow"/>
              </a:rPr>
              <a:t> </a:t>
            </a:r>
            <a:r>
              <a:rPr sz="2300" i="1" spc="-80" dirty="0">
                <a:solidFill>
                  <a:srgbClr val="231F20"/>
                </a:solidFill>
                <a:latin typeface="Arial Narrow"/>
                <a:cs typeface="Arial Narrow"/>
              </a:rPr>
              <a:t>signifie</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160" dirty="0">
                <a:solidFill>
                  <a:srgbClr val="231F20"/>
                </a:solidFill>
                <a:latin typeface="Arial Narrow"/>
                <a:cs typeface="Arial Narrow"/>
              </a:rPr>
              <a:t>vous</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5080">
              <a:lnSpc>
                <a:spcPct val="106000"/>
              </a:lnSpc>
            </a:pPr>
            <a:r>
              <a:rPr sz="2300" i="1" spc="-160" dirty="0">
                <a:solidFill>
                  <a:srgbClr val="231F20"/>
                </a:solidFill>
                <a:latin typeface="Arial Narrow"/>
                <a:cs typeface="Arial Narrow"/>
              </a:rPr>
              <a:t>Gagne-</a:t>
            </a:r>
            <a:r>
              <a:rPr sz="2300" i="1" spc="-114" dirty="0">
                <a:solidFill>
                  <a:srgbClr val="231F20"/>
                </a:solidFill>
                <a:latin typeface="Arial Narrow"/>
                <a:cs typeface="Arial Narrow"/>
              </a:rPr>
              <a:t>t-</a:t>
            </a:r>
            <a:r>
              <a:rPr sz="2300" i="1" spc="-135" dirty="0">
                <a:solidFill>
                  <a:srgbClr val="231F20"/>
                </a:solidFill>
                <a:latin typeface="Arial Narrow"/>
                <a:cs typeface="Arial Narrow"/>
              </a:rPr>
              <a:t>on</a:t>
            </a:r>
            <a:r>
              <a:rPr sz="2300" i="1" spc="-125" dirty="0">
                <a:solidFill>
                  <a:srgbClr val="231F20"/>
                </a:solidFill>
                <a:latin typeface="Arial Narrow"/>
                <a:cs typeface="Arial Narrow"/>
              </a:rPr>
              <a:t> </a:t>
            </a:r>
            <a:r>
              <a:rPr sz="2300" i="1" spc="-155" dirty="0">
                <a:solidFill>
                  <a:srgbClr val="231F20"/>
                </a:solidFill>
                <a:latin typeface="Arial Narrow"/>
                <a:cs typeface="Arial Narrow"/>
              </a:rPr>
              <a:t>beaucoup</a:t>
            </a:r>
            <a:r>
              <a:rPr sz="2300" i="1" spc="-125" dirty="0">
                <a:solidFill>
                  <a:srgbClr val="231F20"/>
                </a:solidFill>
                <a:latin typeface="Arial Narrow"/>
                <a:cs typeface="Arial Narrow"/>
              </a:rPr>
              <a:t> </a:t>
            </a:r>
            <a:r>
              <a:rPr sz="2300" i="1" spc="-140" dirty="0">
                <a:solidFill>
                  <a:srgbClr val="231F20"/>
                </a:solidFill>
                <a:latin typeface="Arial Narrow"/>
                <a:cs typeface="Arial Narrow"/>
              </a:rPr>
              <a:t>d’argent</a:t>
            </a:r>
            <a:r>
              <a:rPr sz="2300" i="1" spc="-125" dirty="0">
                <a:solidFill>
                  <a:srgbClr val="231F20"/>
                </a:solidFill>
                <a:latin typeface="Arial Narrow"/>
                <a:cs typeface="Arial Narrow"/>
              </a:rPr>
              <a:t> </a:t>
            </a:r>
            <a:r>
              <a:rPr sz="2300" i="1" spc="-160" dirty="0">
                <a:solidFill>
                  <a:srgbClr val="231F20"/>
                </a:solidFill>
                <a:latin typeface="Arial Narrow"/>
                <a:cs typeface="Arial Narrow"/>
              </a:rPr>
              <a:t>en</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travaillant</a:t>
            </a:r>
            <a:r>
              <a:rPr sz="2300" i="1" spc="-12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25"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5" dirty="0">
                <a:solidFill>
                  <a:srgbClr val="231F20"/>
                </a:solidFill>
                <a:latin typeface="Arial Narrow"/>
                <a:cs typeface="Arial Narrow"/>
              </a:rPr>
              <a:t> </a:t>
            </a:r>
            <a:r>
              <a:rPr sz="2300" i="1" spc="-50" dirty="0">
                <a:solidFill>
                  <a:srgbClr val="231F20"/>
                </a:solidFill>
                <a:latin typeface="Arial Narrow"/>
                <a:cs typeface="Arial Narrow"/>
              </a:rPr>
              <a:t>? </a:t>
            </a:r>
            <a:r>
              <a:rPr sz="2300" i="1" spc="-150" dirty="0">
                <a:solidFill>
                  <a:srgbClr val="231F20"/>
                </a:solidFill>
                <a:latin typeface="Arial Narrow"/>
                <a:cs typeface="Arial Narrow"/>
              </a:rPr>
              <a:t>Pourquoi</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2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0" dirty="0">
                <a:solidFill>
                  <a:srgbClr val="231F20"/>
                </a:solidFill>
                <a:latin typeface="Arial Narrow"/>
                <a:cs typeface="Arial Narrow"/>
              </a:rPr>
              <a:t> </a:t>
            </a:r>
            <a:r>
              <a:rPr sz="2300" i="1" spc="-114" dirty="0">
                <a:solidFill>
                  <a:srgbClr val="231F20"/>
                </a:solidFill>
                <a:latin typeface="Arial Narrow"/>
                <a:cs typeface="Arial Narrow"/>
              </a:rPr>
              <a:t>le</a:t>
            </a:r>
            <a:r>
              <a:rPr sz="2300" i="1" spc="-120"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20"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0" dirty="0">
                <a:solidFill>
                  <a:srgbClr val="231F20"/>
                </a:solidFill>
                <a:latin typeface="Arial Narrow"/>
                <a:cs typeface="Arial Narrow"/>
              </a:rPr>
              <a:t> </a:t>
            </a:r>
            <a:r>
              <a:rPr sz="2300" i="1" spc="-90" dirty="0">
                <a:solidFill>
                  <a:srgbClr val="231F20"/>
                </a:solidFill>
                <a:latin typeface="Arial Narrow"/>
                <a:cs typeface="Arial Narrow"/>
              </a:rPr>
              <a:t>la</a:t>
            </a:r>
            <a:r>
              <a:rPr sz="2300" i="1" spc="-12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0"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marR="1736089">
              <a:lnSpc>
                <a:spcPct val="106000"/>
              </a:lnSpc>
            </a:pP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0"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30" dirty="0">
                <a:solidFill>
                  <a:srgbClr val="231F20"/>
                </a:solidFill>
                <a:latin typeface="Arial Narrow"/>
                <a:cs typeface="Arial Narrow"/>
              </a:rPr>
              <a:t>fort</a:t>
            </a:r>
            <a:r>
              <a:rPr sz="2300" i="1" spc="-130" dirty="0">
                <a:solidFill>
                  <a:srgbClr val="231F20"/>
                </a:solidFill>
                <a:latin typeface="Arial Narrow"/>
                <a:cs typeface="Arial Narrow"/>
              </a:rPr>
              <a:t> </a:t>
            </a:r>
            <a:r>
              <a:rPr sz="2300" i="1" spc="-160" dirty="0">
                <a:solidFill>
                  <a:srgbClr val="231F20"/>
                </a:solidFill>
                <a:latin typeface="Arial Narrow"/>
                <a:cs typeface="Arial Narrow"/>
              </a:rPr>
              <a:t>en</a:t>
            </a:r>
            <a:r>
              <a:rPr sz="2300" i="1" spc="-130" dirty="0">
                <a:solidFill>
                  <a:srgbClr val="231F20"/>
                </a:solidFill>
                <a:latin typeface="Arial Narrow"/>
                <a:cs typeface="Arial Narrow"/>
              </a:rPr>
              <a:t> </a:t>
            </a:r>
            <a:r>
              <a:rPr sz="2300" i="1" spc="-120" dirty="0">
                <a:solidFill>
                  <a:srgbClr val="231F20"/>
                </a:solidFill>
                <a:latin typeface="Arial Narrow"/>
                <a:cs typeface="Arial Narrow"/>
              </a:rPr>
              <a:t>maths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0"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0"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5" dirty="0">
                <a:solidFill>
                  <a:srgbClr val="231F20"/>
                </a:solidFill>
                <a:latin typeface="Arial Narrow"/>
                <a:cs typeface="Arial Narrow"/>
              </a:rPr>
              <a:t> </a:t>
            </a:r>
            <a:r>
              <a:rPr sz="2300" i="1" spc="-50" dirty="0">
                <a:solidFill>
                  <a:srgbClr val="231F20"/>
                </a:solidFill>
                <a:latin typeface="Arial Narrow"/>
                <a:cs typeface="Arial Narrow"/>
              </a:rPr>
              <a:t>? </a:t>
            </a:r>
            <a:r>
              <a:rPr sz="2300" i="1" spc="-125" dirty="0">
                <a:solidFill>
                  <a:srgbClr val="231F20"/>
                </a:solidFill>
                <a:latin typeface="Arial Narrow"/>
                <a:cs typeface="Arial Narrow"/>
              </a:rPr>
              <a:t>Faut-</a:t>
            </a:r>
            <a:r>
              <a:rPr sz="2300" i="1" spc="-35" dirty="0">
                <a:solidFill>
                  <a:srgbClr val="231F20"/>
                </a:solidFill>
                <a:latin typeface="Arial Narrow"/>
                <a:cs typeface="Arial Narrow"/>
              </a:rPr>
              <a:t>il</a:t>
            </a:r>
            <a:r>
              <a:rPr sz="2300" i="1" spc="-135" dirty="0">
                <a:solidFill>
                  <a:srgbClr val="231F20"/>
                </a:solidFill>
                <a:latin typeface="Arial Narrow"/>
                <a:cs typeface="Arial Narrow"/>
              </a:rPr>
              <a:t> </a:t>
            </a:r>
            <a:r>
              <a:rPr sz="2300" i="1" spc="-100" dirty="0">
                <a:solidFill>
                  <a:srgbClr val="231F20"/>
                </a:solidFill>
                <a:latin typeface="Arial Narrow"/>
                <a:cs typeface="Arial Narrow"/>
              </a:rPr>
              <a:t>être</a:t>
            </a:r>
            <a:r>
              <a:rPr sz="2300" i="1" spc="-130" dirty="0">
                <a:solidFill>
                  <a:srgbClr val="231F20"/>
                </a:solidFill>
                <a:latin typeface="Arial Narrow"/>
                <a:cs typeface="Arial Narrow"/>
              </a:rPr>
              <a:t> </a:t>
            </a:r>
            <a:r>
              <a:rPr sz="2300" i="1" spc="-135" dirty="0">
                <a:solidFill>
                  <a:srgbClr val="231F20"/>
                </a:solidFill>
                <a:latin typeface="Arial Narrow"/>
                <a:cs typeface="Arial Narrow"/>
              </a:rPr>
              <a:t>un </a:t>
            </a:r>
            <a:r>
              <a:rPr sz="2300" i="1" spc="-150" dirty="0">
                <a:solidFill>
                  <a:srgbClr val="231F20"/>
                </a:solidFill>
                <a:latin typeface="Arial Narrow"/>
                <a:cs typeface="Arial Narrow"/>
              </a:rPr>
              <a:t>geek</a:t>
            </a:r>
            <a:r>
              <a:rPr sz="2300" i="1" spc="-130"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35"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30"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35" dirty="0">
                <a:solidFill>
                  <a:srgbClr val="231F20"/>
                </a:solidFill>
                <a:latin typeface="Arial Narrow"/>
                <a:cs typeface="Arial Narrow"/>
              </a:rPr>
              <a:t> </a:t>
            </a:r>
            <a:r>
              <a:rPr sz="2300" i="1" spc="-90" dirty="0">
                <a:solidFill>
                  <a:srgbClr val="231F20"/>
                </a:solidFill>
                <a:latin typeface="Arial Narrow"/>
                <a:cs typeface="Arial Narrow"/>
              </a:rPr>
              <a:t>la</a:t>
            </a:r>
            <a:r>
              <a:rPr sz="2300" i="1" spc="-130"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3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a:p>
            <a:pPr marL="12700">
              <a:lnSpc>
                <a:spcPct val="100000"/>
              </a:lnSpc>
              <a:spcBef>
                <a:spcPts val="165"/>
              </a:spcBef>
            </a:pPr>
            <a:r>
              <a:rPr sz="2300" i="1" spc="-200" dirty="0">
                <a:solidFill>
                  <a:srgbClr val="231F20"/>
                </a:solidFill>
                <a:latin typeface="Arial Narrow"/>
                <a:cs typeface="Arial Narrow"/>
              </a:rPr>
              <a:t>Quelles</a:t>
            </a:r>
            <a:r>
              <a:rPr sz="2300" i="1" spc="-130" dirty="0">
                <a:solidFill>
                  <a:srgbClr val="231F20"/>
                </a:solidFill>
                <a:latin typeface="Arial Narrow"/>
                <a:cs typeface="Arial Narrow"/>
              </a:rPr>
              <a:t> </a:t>
            </a:r>
            <a:r>
              <a:rPr sz="2300" i="1" spc="-114" dirty="0">
                <a:solidFill>
                  <a:srgbClr val="231F20"/>
                </a:solidFill>
                <a:latin typeface="Arial Narrow"/>
                <a:cs typeface="Arial Narrow"/>
              </a:rPr>
              <a:t>sont</a:t>
            </a:r>
            <a:r>
              <a:rPr sz="2300" i="1" spc="-125" dirty="0">
                <a:solidFill>
                  <a:srgbClr val="231F20"/>
                </a:solidFill>
                <a:latin typeface="Arial Narrow"/>
                <a:cs typeface="Arial Narrow"/>
              </a:rPr>
              <a:t> </a:t>
            </a:r>
            <a:r>
              <a:rPr sz="2300" i="1" spc="-135" dirty="0">
                <a:solidFill>
                  <a:srgbClr val="231F20"/>
                </a:solidFill>
                <a:latin typeface="Arial Narrow"/>
                <a:cs typeface="Arial Narrow"/>
              </a:rPr>
              <a:t>les</a:t>
            </a:r>
            <a:r>
              <a:rPr sz="2300" i="1" spc="-125" dirty="0">
                <a:solidFill>
                  <a:srgbClr val="231F20"/>
                </a:solidFill>
                <a:latin typeface="Arial Narrow"/>
                <a:cs typeface="Arial Narrow"/>
              </a:rPr>
              <a:t> </a:t>
            </a:r>
            <a:r>
              <a:rPr sz="2300" i="1" spc="-110" dirty="0">
                <a:solidFill>
                  <a:srgbClr val="231F20"/>
                </a:solidFill>
                <a:latin typeface="Arial Narrow"/>
                <a:cs typeface="Arial Narrow"/>
              </a:rPr>
              <a:t>qualités</a:t>
            </a:r>
            <a:r>
              <a:rPr sz="2300" i="1" spc="-125" dirty="0">
                <a:solidFill>
                  <a:srgbClr val="231F20"/>
                </a:solidFill>
                <a:latin typeface="Arial Narrow"/>
                <a:cs typeface="Arial Narrow"/>
              </a:rPr>
              <a:t> </a:t>
            </a:r>
            <a:r>
              <a:rPr sz="2300" i="1" spc="-120" dirty="0">
                <a:solidFill>
                  <a:srgbClr val="231F20"/>
                </a:solidFill>
                <a:latin typeface="Arial Narrow"/>
                <a:cs typeface="Arial Narrow"/>
              </a:rPr>
              <a:t>pour</a:t>
            </a:r>
            <a:r>
              <a:rPr sz="2300" i="1" spc="-125" dirty="0">
                <a:solidFill>
                  <a:srgbClr val="231F20"/>
                </a:solidFill>
                <a:latin typeface="Arial Narrow"/>
                <a:cs typeface="Arial Narrow"/>
              </a:rPr>
              <a:t> </a:t>
            </a:r>
            <a:r>
              <a:rPr sz="2300" i="1" spc="-90" dirty="0">
                <a:solidFill>
                  <a:srgbClr val="231F20"/>
                </a:solidFill>
                <a:latin typeface="Arial Narrow"/>
                <a:cs typeface="Arial Narrow"/>
              </a:rPr>
              <a:t>travailler</a:t>
            </a:r>
            <a:r>
              <a:rPr sz="2300" i="1" spc="-125" dirty="0">
                <a:solidFill>
                  <a:srgbClr val="231F20"/>
                </a:solidFill>
                <a:latin typeface="Arial Narrow"/>
                <a:cs typeface="Arial Narrow"/>
              </a:rPr>
              <a:t> </a:t>
            </a:r>
            <a:r>
              <a:rPr sz="2300" i="1" spc="-150" dirty="0">
                <a:solidFill>
                  <a:srgbClr val="231F20"/>
                </a:solidFill>
                <a:latin typeface="Arial Narrow"/>
                <a:cs typeface="Arial Narrow"/>
              </a:rPr>
              <a:t>dans</a:t>
            </a:r>
            <a:r>
              <a:rPr sz="2300" i="1" spc="-125" dirty="0">
                <a:solidFill>
                  <a:srgbClr val="231F20"/>
                </a:solidFill>
                <a:latin typeface="Arial Narrow"/>
                <a:cs typeface="Arial Narrow"/>
              </a:rPr>
              <a:t> </a:t>
            </a:r>
            <a:r>
              <a:rPr sz="2300" i="1" spc="-114" dirty="0">
                <a:solidFill>
                  <a:srgbClr val="231F20"/>
                </a:solidFill>
                <a:latin typeface="Arial Narrow"/>
                <a:cs typeface="Arial Narrow"/>
              </a:rPr>
              <a:t>le</a:t>
            </a:r>
            <a:r>
              <a:rPr sz="2300" i="1" spc="-130" dirty="0">
                <a:solidFill>
                  <a:srgbClr val="231F20"/>
                </a:solidFill>
                <a:latin typeface="Arial Narrow"/>
                <a:cs typeface="Arial Narrow"/>
              </a:rPr>
              <a:t> </a:t>
            </a:r>
            <a:r>
              <a:rPr sz="2300" i="1" spc="-145" dirty="0">
                <a:solidFill>
                  <a:srgbClr val="231F20"/>
                </a:solidFill>
                <a:latin typeface="Arial Narrow"/>
                <a:cs typeface="Arial Narrow"/>
              </a:rPr>
              <a:t>domaine</a:t>
            </a:r>
            <a:r>
              <a:rPr sz="2300" i="1" spc="-125" dirty="0">
                <a:solidFill>
                  <a:srgbClr val="231F20"/>
                </a:solidFill>
                <a:latin typeface="Arial Narrow"/>
                <a:cs typeface="Arial Narrow"/>
              </a:rPr>
              <a:t> </a:t>
            </a:r>
            <a:r>
              <a:rPr sz="2300" i="1" spc="-160" dirty="0">
                <a:solidFill>
                  <a:srgbClr val="231F20"/>
                </a:solidFill>
                <a:latin typeface="Arial Narrow"/>
                <a:cs typeface="Arial Narrow"/>
              </a:rPr>
              <a:t>de</a:t>
            </a:r>
            <a:r>
              <a:rPr sz="2300" i="1" spc="-125" dirty="0">
                <a:solidFill>
                  <a:srgbClr val="231F20"/>
                </a:solidFill>
                <a:latin typeface="Arial Narrow"/>
                <a:cs typeface="Arial Narrow"/>
              </a:rPr>
              <a:t> </a:t>
            </a:r>
            <a:r>
              <a:rPr sz="2300" i="1" spc="-90" dirty="0">
                <a:solidFill>
                  <a:srgbClr val="231F20"/>
                </a:solidFill>
                <a:latin typeface="Arial Narrow"/>
                <a:cs typeface="Arial Narrow"/>
              </a:rPr>
              <a:t>la</a:t>
            </a:r>
            <a:r>
              <a:rPr sz="2300" i="1" spc="-125" dirty="0">
                <a:solidFill>
                  <a:srgbClr val="231F20"/>
                </a:solidFill>
                <a:latin typeface="Arial Narrow"/>
                <a:cs typeface="Arial Narrow"/>
              </a:rPr>
              <a:t> </a:t>
            </a:r>
            <a:r>
              <a:rPr sz="2300" i="1" spc="-114" dirty="0">
                <a:solidFill>
                  <a:srgbClr val="231F20"/>
                </a:solidFill>
                <a:latin typeface="Arial Narrow"/>
                <a:cs typeface="Arial Narrow"/>
              </a:rPr>
              <a:t>cybersécurité</a:t>
            </a:r>
            <a:r>
              <a:rPr sz="2300" i="1" spc="-125" dirty="0">
                <a:solidFill>
                  <a:srgbClr val="231F20"/>
                </a:solidFill>
                <a:latin typeface="Arial Narrow"/>
                <a:cs typeface="Arial Narrow"/>
              </a:rPr>
              <a:t> </a:t>
            </a:r>
            <a:r>
              <a:rPr sz="2300" i="1" spc="-50" dirty="0">
                <a:solidFill>
                  <a:srgbClr val="231F20"/>
                </a:solidFill>
                <a:latin typeface="Arial Narrow"/>
                <a:cs typeface="Arial Narrow"/>
              </a:rPr>
              <a:t>?</a:t>
            </a:r>
            <a:endParaRPr sz="2300" dirty="0">
              <a:latin typeface="Arial Narrow"/>
              <a:cs typeface="Arial Narrow"/>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042726" cy="11308556"/>
            <a:chOff x="0" y="0"/>
            <a:chExt cx="9042726" cy="11308556"/>
          </a:xfrm>
        </p:grpSpPr>
        <p:pic>
          <p:nvPicPr>
            <p:cNvPr id="3" name="object 3"/>
            <p:cNvPicPr/>
            <p:nvPr/>
          </p:nvPicPr>
          <p:blipFill>
            <a:blip r:embed="rId2" cstate="print"/>
            <a:stretch>
              <a:fillRect/>
            </a:stretch>
          </p:blipFill>
          <p:spPr>
            <a:xfrm>
              <a:off x="0" y="0"/>
              <a:ext cx="8282468" cy="11308556"/>
            </a:xfrm>
            <a:prstGeom prst="rect">
              <a:avLst/>
            </a:prstGeom>
          </p:spPr>
        </p:pic>
        <p:sp>
          <p:nvSpPr>
            <p:cNvPr id="4" name="object 4"/>
            <p:cNvSpPr/>
            <p:nvPr/>
          </p:nvSpPr>
          <p:spPr>
            <a:xfrm>
              <a:off x="987882" y="1666880"/>
              <a:ext cx="1148715" cy="2764790"/>
            </a:xfrm>
            <a:custGeom>
              <a:avLst/>
              <a:gdLst/>
              <a:ahLst/>
              <a:cxnLst/>
              <a:rect l="l" t="t" r="r" b="b"/>
              <a:pathLst>
                <a:path w="1148714" h="2764790">
                  <a:moveTo>
                    <a:pt x="1148448" y="216674"/>
                  </a:moveTo>
                  <a:lnTo>
                    <a:pt x="874649" y="178130"/>
                  </a:lnTo>
                  <a:lnTo>
                    <a:pt x="156248" y="0"/>
                  </a:lnTo>
                  <a:lnTo>
                    <a:pt x="107632" y="124028"/>
                  </a:lnTo>
                  <a:lnTo>
                    <a:pt x="65519" y="252031"/>
                  </a:lnTo>
                  <a:lnTo>
                    <a:pt x="28130" y="399999"/>
                  </a:lnTo>
                  <a:lnTo>
                    <a:pt x="5308" y="517690"/>
                  </a:lnTo>
                  <a:lnTo>
                    <a:pt x="0" y="581748"/>
                  </a:lnTo>
                  <a:lnTo>
                    <a:pt x="14262" y="614514"/>
                  </a:lnTo>
                  <a:lnTo>
                    <a:pt x="50152" y="638352"/>
                  </a:lnTo>
                  <a:lnTo>
                    <a:pt x="442188" y="913142"/>
                  </a:lnTo>
                  <a:lnTo>
                    <a:pt x="600887" y="643420"/>
                  </a:lnTo>
                  <a:lnTo>
                    <a:pt x="600887" y="2259482"/>
                  </a:lnTo>
                  <a:lnTo>
                    <a:pt x="642950" y="2468854"/>
                  </a:lnTo>
                  <a:lnTo>
                    <a:pt x="813765" y="2611475"/>
                  </a:lnTo>
                  <a:lnTo>
                    <a:pt x="916736" y="2689834"/>
                  </a:lnTo>
                  <a:lnTo>
                    <a:pt x="993267" y="2731655"/>
                  </a:lnTo>
                  <a:lnTo>
                    <a:pt x="1084770" y="2764663"/>
                  </a:lnTo>
                  <a:lnTo>
                    <a:pt x="1148448" y="216674"/>
                  </a:lnTo>
                  <a:close/>
                </a:path>
              </a:pathLst>
            </a:custGeom>
            <a:solidFill>
              <a:srgbClr val="FFB542"/>
            </a:solidFill>
          </p:spPr>
          <p:txBody>
            <a:bodyPr wrap="square" lIns="0" tIns="0" rIns="0" bIns="0" rtlCol="0"/>
            <a:lstStyle/>
            <a:p>
              <a:endParaRPr dirty="0"/>
            </a:p>
          </p:txBody>
        </p:sp>
        <p:sp>
          <p:nvSpPr>
            <p:cNvPr id="5" name="object 5"/>
            <p:cNvSpPr/>
            <p:nvPr/>
          </p:nvSpPr>
          <p:spPr>
            <a:xfrm>
              <a:off x="1121261" y="953266"/>
              <a:ext cx="1076325" cy="960755"/>
            </a:xfrm>
            <a:custGeom>
              <a:avLst/>
              <a:gdLst/>
              <a:ahLst/>
              <a:cxnLst/>
              <a:rect l="l" t="t" r="r" b="b"/>
              <a:pathLst>
                <a:path w="1076325" h="960755">
                  <a:moveTo>
                    <a:pt x="620117" y="0"/>
                  </a:moveTo>
                  <a:lnTo>
                    <a:pt x="498231" y="61062"/>
                  </a:lnTo>
                  <a:lnTo>
                    <a:pt x="393007" y="159531"/>
                  </a:lnTo>
                  <a:lnTo>
                    <a:pt x="246309" y="365711"/>
                  </a:lnTo>
                  <a:lnTo>
                    <a:pt x="0" y="749903"/>
                  </a:lnTo>
                  <a:lnTo>
                    <a:pt x="93957" y="830613"/>
                  </a:lnTo>
                  <a:lnTo>
                    <a:pt x="162242" y="879433"/>
                  </a:lnTo>
                  <a:lnTo>
                    <a:pt x="238123" y="916089"/>
                  </a:lnTo>
                  <a:lnTo>
                    <a:pt x="354868" y="960305"/>
                  </a:lnTo>
                  <a:lnTo>
                    <a:pt x="1031141" y="503094"/>
                  </a:lnTo>
                  <a:lnTo>
                    <a:pt x="1076103" y="123703"/>
                  </a:lnTo>
                  <a:lnTo>
                    <a:pt x="620117" y="0"/>
                  </a:lnTo>
                  <a:close/>
                </a:path>
              </a:pathLst>
            </a:custGeom>
            <a:solidFill>
              <a:srgbClr val="EA911C"/>
            </a:solidFill>
          </p:spPr>
          <p:txBody>
            <a:bodyPr wrap="square" lIns="0" tIns="0" rIns="0" bIns="0" rtlCol="0"/>
            <a:lstStyle/>
            <a:p>
              <a:endParaRPr dirty="0"/>
            </a:p>
          </p:txBody>
        </p:sp>
        <p:sp>
          <p:nvSpPr>
            <p:cNvPr id="6" name="object 6"/>
            <p:cNvSpPr/>
            <p:nvPr/>
          </p:nvSpPr>
          <p:spPr>
            <a:xfrm>
              <a:off x="1741387" y="811569"/>
              <a:ext cx="722630" cy="347980"/>
            </a:xfrm>
            <a:custGeom>
              <a:avLst/>
              <a:gdLst/>
              <a:ahLst/>
              <a:cxnLst/>
              <a:rect l="l" t="t" r="r" b="b"/>
              <a:pathLst>
                <a:path w="722630" h="347980">
                  <a:moveTo>
                    <a:pt x="271482" y="0"/>
                  </a:moveTo>
                  <a:lnTo>
                    <a:pt x="230170" y="4396"/>
                  </a:lnTo>
                  <a:lnTo>
                    <a:pt x="190716" y="19456"/>
                  </a:lnTo>
                  <a:lnTo>
                    <a:pt x="139357" y="47458"/>
                  </a:lnTo>
                  <a:lnTo>
                    <a:pt x="102371" y="69525"/>
                  </a:lnTo>
                  <a:lnTo>
                    <a:pt x="61878" y="97117"/>
                  </a:lnTo>
                  <a:lnTo>
                    <a:pt x="0" y="141693"/>
                  </a:lnTo>
                  <a:lnTo>
                    <a:pt x="389087" y="347697"/>
                  </a:lnTo>
                  <a:lnTo>
                    <a:pt x="722595" y="301876"/>
                  </a:lnTo>
                  <a:lnTo>
                    <a:pt x="696782" y="271209"/>
                  </a:lnTo>
                  <a:lnTo>
                    <a:pt x="662589" y="238468"/>
                  </a:lnTo>
                  <a:lnTo>
                    <a:pt x="621953" y="204508"/>
                  </a:lnTo>
                  <a:lnTo>
                    <a:pt x="576811" y="170183"/>
                  </a:lnTo>
                  <a:lnTo>
                    <a:pt x="529100" y="136347"/>
                  </a:lnTo>
                  <a:lnTo>
                    <a:pt x="480760" y="103854"/>
                  </a:lnTo>
                  <a:lnTo>
                    <a:pt x="433726" y="73558"/>
                  </a:lnTo>
                  <a:lnTo>
                    <a:pt x="389937" y="46314"/>
                  </a:lnTo>
                  <a:lnTo>
                    <a:pt x="351329" y="22974"/>
                  </a:lnTo>
                  <a:lnTo>
                    <a:pt x="312564" y="6211"/>
                  </a:lnTo>
                  <a:lnTo>
                    <a:pt x="271482" y="0"/>
                  </a:lnTo>
                  <a:close/>
                </a:path>
              </a:pathLst>
            </a:custGeom>
            <a:solidFill>
              <a:srgbClr val="FFB542"/>
            </a:solidFill>
          </p:spPr>
          <p:txBody>
            <a:bodyPr wrap="square" lIns="0" tIns="0" rIns="0" bIns="0" rtlCol="0"/>
            <a:lstStyle/>
            <a:p>
              <a:endParaRPr dirty="0"/>
            </a:p>
          </p:txBody>
        </p:sp>
        <p:sp>
          <p:nvSpPr>
            <p:cNvPr id="7" name="object 7"/>
            <p:cNvSpPr/>
            <p:nvPr/>
          </p:nvSpPr>
          <p:spPr>
            <a:xfrm>
              <a:off x="1348009" y="1077042"/>
              <a:ext cx="1205230" cy="3362960"/>
            </a:xfrm>
            <a:custGeom>
              <a:avLst/>
              <a:gdLst/>
              <a:ahLst/>
              <a:cxnLst/>
              <a:rect l="l" t="t" r="r" b="b"/>
              <a:pathLst>
                <a:path w="1205230" h="3362960">
                  <a:moveTo>
                    <a:pt x="1205104" y="1087591"/>
                  </a:moveTo>
                  <a:lnTo>
                    <a:pt x="554195" y="1087591"/>
                  </a:lnTo>
                  <a:lnTo>
                    <a:pt x="573781" y="1088979"/>
                  </a:lnTo>
                  <a:lnTo>
                    <a:pt x="587364" y="1105900"/>
                  </a:lnTo>
                  <a:lnTo>
                    <a:pt x="600243" y="1151748"/>
                  </a:lnTo>
                  <a:lnTo>
                    <a:pt x="614829" y="2004951"/>
                  </a:lnTo>
                  <a:lnTo>
                    <a:pt x="617293" y="2103317"/>
                  </a:lnTo>
                  <a:lnTo>
                    <a:pt x="618475" y="2152478"/>
                  </a:lnTo>
                  <a:lnTo>
                    <a:pt x="619596" y="2201613"/>
                  </a:lnTo>
                  <a:lnTo>
                    <a:pt x="620635" y="2250714"/>
                  </a:lnTo>
                  <a:lnTo>
                    <a:pt x="621570" y="2299772"/>
                  </a:lnTo>
                  <a:lnTo>
                    <a:pt x="622383" y="2348778"/>
                  </a:lnTo>
                  <a:lnTo>
                    <a:pt x="623051" y="2397724"/>
                  </a:lnTo>
                  <a:lnTo>
                    <a:pt x="623553" y="2446602"/>
                  </a:lnTo>
                  <a:lnTo>
                    <a:pt x="623870" y="2495402"/>
                  </a:lnTo>
                  <a:lnTo>
                    <a:pt x="623905" y="2592812"/>
                  </a:lnTo>
                  <a:lnTo>
                    <a:pt x="623705" y="2641717"/>
                  </a:lnTo>
                  <a:lnTo>
                    <a:pt x="623299" y="2707891"/>
                  </a:lnTo>
                  <a:lnTo>
                    <a:pt x="622402" y="2838507"/>
                  </a:lnTo>
                  <a:lnTo>
                    <a:pt x="622139" y="2887762"/>
                  </a:lnTo>
                  <a:lnTo>
                    <a:pt x="622029" y="3011098"/>
                  </a:lnTo>
                  <a:lnTo>
                    <a:pt x="622102" y="3034914"/>
                  </a:lnTo>
                  <a:lnTo>
                    <a:pt x="622465" y="3083604"/>
                  </a:lnTo>
                  <a:lnTo>
                    <a:pt x="623079" y="3132035"/>
                  </a:lnTo>
                  <a:lnTo>
                    <a:pt x="623981" y="3180161"/>
                  </a:lnTo>
                  <a:lnTo>
                    <a:pt x="626542" y="3230599"/>
                  </a:lnTo>
                  <a:lnTo>
                    <a:pt x="635691" y="3275858"/>
                  </a:lnTo>
                  <a:lnTo>
                    <a:pt x="653627" y="3313331"/>
                  </a:lnTo>
                  <a:lnTo>
                    <a:pt x="682546" y="3340411"/>
                  </a:lnTo>
                  <a:lnTo>
                    <a:pt x="724648" y="3354491"/>
                  </a:lnTo>
                  <a:lnTo>
                    <a:pt x="733799" y="3358281"/>
                  </a:lnTo>
                  <a:lnTo>
                    <a:pt x="745739" y="3362575"/>
                  </a:lnTo>
                  <a:lnTo>
                    <a:pt x="760682" y="3360820"/>
                  </a:lnTo>
                  <a:lnTo>
                    <a:pt x="778198" y="3354126"/>
                  </a:lnTo>
                  <a:lnTo>
                    <a:pt x="1049528" y="3196035"/>
                  </a:lnTo>
                  <a:lnTo>
                    <a:pt x="1080414" y="3172135"/>
                  </a:lnTo>
                  <a:lnTo>
                    <a:pt x="1121668" y="3128214"/>
                  </a:lnTo>
                  <a:lnTo>
                    <a:pt x="1146191" y="3091885"/>
                  </a:lnTo>
                  <a:lnTo>
                    <a:pt x="1164709" y="3053072"/>
                  </a:lnTo>
                  <a:lnTo>
                    <a:pt x="1177650" y="3011098"/>
                  </a:lnTo>
                  <a:lnTo>
                    <a:pt x="1187016" y="2958201"/>
                  </a:lnTo>
                  <a:lnTo>
                    <a:pt x="1194237" y="2906991"/>
                  </a:lnTo>
                  <a:lnTo>
                    <a:pt x="1198884" y="2856433"/>
                  </a:lnTo>
                  <a:lnTo>
                    <a:pt x="1200528" y="2805492"/>
                  </a:lnTo>
                  <a:lnTo>
                    <a:pt x="1200635" y="2756756"/>
                  </a:lnTo>
                  <a:lnTo>
                    <a:pt x="1200927" y="2707891"/>
                  </a:lnTo>
                  <a:lnTo>
                    <a:pt x="1201364" y="2658901"/>
                  </a:lnTo>
                  <a:lnTo>
                    <a:pt x="1201904" y="2609788"/>
                  </a:lnTo>
                  <a:lnTo>
                    <a:pt x="1203729" y="2461750"/>
                  </a:lnTo>
                  <a:lnTo>
                    <a:pt x="1204269" y="2412183"/>
                  </a:lnTo>
                  <a:lnTo>
                    <a:pt x="1204705" y="2362512"/>
                  </a:lnTo>
                  <a:lnTo>
                    <a:pt x="1204998" y="2312740"/>
                  </a:lnTo>
                  <a:lnTo>
                    <a:pt x="1205104" y="1087591"/>
                  </a:lnTo>
                  <a:close/>
                </a:path>
                <a:path w="1205230" h="3362960">
                  <a:moveTo>
                    <a:pt x="1033870" y="0"/>
                  </a:moveTo>
                  <a:lnTo>
                    <a:pt x="1021501" y="1387"/>
                  </a:lnTo>
                  <a:lnTo>
                    <a:pt x="1008274" y="4996"/>
                  </a:lnTo>
                  <a:lnTo>
                    <a:pt x="994618" y="11430"/>
                  </a:lnTo>
                  <a:lnTo>
                    <a:pt x="956302" y="27884"/>
                  </a:lnTo>
                  <a:lnTo>
                    <a:pt x="910717" y="40440"/>
                  </a:lnTo>
                  <a:lnTo>
                    <a:pt x="863075" y="51849"/>
                  </a:lnTo>
                  <a:lnTo>
                    <a:pt x="818588" y="64861"/>
                  </a:lnTo>
                  <a:lnTo>
                    <a:pt x="782468" y="82224"/>
                  </a:lnTo>
                  <a:lnTo>
                    <a:pt x="743300" y="109750"/>
                  </a:lnTo>
                  <a:lnTo>
                    <a:pt x="704453" y="138690"/>
                  </a:lnTo>
                  <a:lnTo>
                    <a:pt x="666245" y="169336"/>
                  </a:lnTo>
                  <a:lnTo>
                    <a:pt x="628997" y="201982"/>
                  </a:lnTo>
                  <a:lnTo>
                    <a:pt x="593030" y="236918"/>
                  </a:lnTo>
                  <a:lnTo>
                    <a:pt x="558662" y="274439"/>
                  </a:lnTo>
                  <a:lnTo>
                    <a:pt x="526214" y="314835"/>
                  </a:lnTo>
                  <a:lnTo>
                    <a:pt x="393527" y="484149"/>
                  </a:lnTo>
                  <a:lnTo>
                    <a:pt x="379798" y="501780"/>
                  </a:lnTo>
                  <a:lnTo>
                    <a:pt x="352336" y="535327"/>
                  </a:lnTo>
                  <a:lnTo>
                    <a:pt x="338607" y="552953"/>
                  </a:lnTo>
                  <a:lnTo>
                    <a:pt x="308938" y="593870"/>
                  </a:lnTo>
                  <a:lnTo>
                    <a:pt x="278870" y="634941"/>
                  </a:lnTo>
                  <a:lnTo>
                    <a:pt x="248562" y="675992"/>
                  </a:lnTo>
                  <a:lnTo>
                    <a:pt x="187864" y="757339"/>
                  </a:lnTo>
                  <a:lnTo>
                    <a:pt x="128121" y="836526"/>
                  </a:lnTo>
                  <a:lnTo>
                    <a:pt x="105242" y="872818"/>
                  </a:lnTo>
                  <a:lnTo>
                    <a:pt x="87511" y="913457"/>
                  </a:lnTo>
                  <a:lnTo>
                    <a:pt x="69780" y="953669"/>
                  </a:lnTo>
                  <a:lnTo>
                    <a:pt x="53765" y="993731"/>
                  </a:lnTo>
                  <a:lnTo>
                    <a:pt x="41181" y="1033923"/>
                  </a:lnTo>
                  <a:lnTo>
                    <a:pt x="27669" y="1086460"/>
                  </a:lnTo>
                  <a:lnTo>
                    <a:pt x="15443" y="1138243"/>
                  </a:lnTo>
                  <a:lnTo>
                    <a:pt x="5791" y="1188516"/>
                  </a:lnTo>
                  <a:lnTo>
                    <a:pt x="0" y="1236524"/>
                  </a:lnTo>
                  <a:lnTo>
                    <a:pt x="2905" y="1288527"/>
                  </a:lnTo>
                  <a:lnTo>
                    <a:pt x="18563" y="1343959"/>
                  </a:lnTo>
                  <a:lnTo>
                    <a:pt x="36795" y="1397881"/>
                  </a:lnTo>
                  <a:lnTo>
                    <a:pt x="47422" y="1445355"/>
                  </a:lnTo>
                  <a:lnTo>
                    <a:pt x="58647" y="1479810"/>
                  </a:lnTo>
                  <a:lnTo>
                    <a:pt x="78881" y="1501264"/>
                  </a:lnTo>
                  <a:lnTo>
                    <a:pt x="108552" y="1508607"/>
                  </a:lnTo>
                  <a:lnTo>
                    <a:pt x="148089" y="1500725"/>
                  </a:lnTo>
                  <a:lnTo>
                    <a:pt x="209862" y="1471942"/>
                  </a:lnTo>
                  <a:lnTo>
                    <a:pt x="240749" y="1449614"/>
                  </a:lnTo>
                  <a:lnTo>
                    <a:pt x="271635" y="1419136"/>
                  </a:lnTo>
                  <a:lnTo>
                    <a:pt x="299090" y="1383233"/>
                  </a:lnTo>
                  <a:lnTo>
                    <a:pt x="326546" y="1348616"/>
                  </a:lnTo>
                  <a:lnTo>
                    <a:pt x="354004" y="1314857"/>
                  </a:lnTo>
                  <a:lnTo>
                    <a:pt x="381464" y="1281528"/>
                  </a:lnTo>
                  <a:lnTo>
                    <a:pt x="411630" y="1242604"/>
                  </a:lnTo>
                  <a:lnTo>
                    <a:pt x="440942" y="1203755"/>
                  </a:lnTo>
                  <a:lnTo>
                    <a:pt x="470257" y="1165762"/>
                  </a:lnTo>
                  <a:lnTo>
                    <a:pt x="500435" y="1129407"/>
                  </a:lnTo>
                  <a:lnTo>
                    <a:pt x="529460" y="1101235"/>
                  </a:lnTo>
                  <a:lnTo>
                    <a:pt x="554195" y="1087591"/>
                  </a:lnTo>
                  <a:lnTo>
                    <a:pt x="1205104" y="1087591"/>
                  </a:lnTo>
                  <a:lnTo>
                    <a:pt x="1205022" y="993731"/>
                  </a:lnTo>
                  <a:lnTo>
                    <a:pt x="1204702" y="951758"/>
                  </a:lnTo>
                  <a:lnTo>
                    <a:pt x="1203603" y="899791"/>
                  </a:lnTo>
                  <a:lnTo>
                    <a:pt x="1201967" y="848460"/>
                  </a:lnTo>
                  <a:lnTo>
                    <a:pt x="1199942" y="797289"/>
                  </a:lnTo>
                  <a:lnTo>
                    <a:pt x="1197731" y="747114"/>
                  </a:lnTo>
                  <a:lnTo>
                    <a:pt x="1195452" y="696804"/>
                  </a:lnTo>
                  <a:lnTo>
                    <a:pt x="1193280" y="646537"/>
                  </a:lnTo>
                  <a:lnTo>
                    <a:pt x="1191377" y="596166"/>
                  </a:lnTo>
                  <a:lnTo>
                    <a:pt x="1187945" y="539907"/>
                  </a:lnTo>
                  <a:lnTo>
                    <a:pt x="1184513" y="484077"/>
                  </a:lnTo>
                  <a:lnTo>
                    <a:pt x="1181081" y="429105"/>
                  </a:lnTo>
                  <a:lnTo>
                    <a:pt x="1177650" y="375419"/>
                  </a:lnTo>
                  <a:lnTo>
                    <a:pt x="1176075" y="319163"/>
                  </a:lnTo>
                  <a:lnTo>
                    <a:pt x="1171646" y="265241"/>
                  </a:lnTo>
                  <a:lnTo>
                    <a:pt x="1164801" y="212954"/>
                  </a:lnTo>
                  <a:lnTo>
                    <a:pt x="1155979" y="161604"/>
                  </a:lnTo>
                  <a:lnTo>
                    <a:pt x="1145619" y="110495"/>
                  </a:lnTo>
                  <a:lnTo>
                    <a:pt x="1133107" y="68215"/>
                  </a:lnTo>
                  <a:lnTo>
                    <a:pt x="1114161" y="33996"/>
                  </a:lnTo>
                  <a:lnTo>
                    <a:pt x="1044952" y="226"/>
                  </a:lnTo>
                  <a:lnTo>
                    <a:pt x="1033870" y="0"/>
                  </a:lnTo>
                  <a:close/>
                </a:path>
              </a:pathLst>
            </a:custGeom>
            <a:solidFill>
              <a:srgbClr val="F7D842"/>
            </a:solidFill>
          </p:spPr>
          <p:txBody>
            <a:bodyPr wrap="square" lIns="0" tIns="0" rIns="0" bIns="0" rtlCol="0"/>
            <a:lstStyle/>
            <a:p>
              <a:endParaRPr dirty="0"/>
            </a:p>
          </p:txBody>
        </p:sp>
        <p:sp>
          <p:nvSpPr>
            <p:cNvPr id="8" name="object 8"/>
            <p:cNvSpPr/>
            <p:nvPr/>
          </p:nvSpPr>
          <p:spPr>
            <a:xfrm>
              <a:off x="1460347" y="1280661"/>
              <a:ext cx="535940" cy="2506980"/>
            </a:xfrm>
            <a:custGeom>
              <a:avLst/>
              <a:gdLst/>
              <a:ahLst/>
              <a:cxnLst/>
              <a:rect l="l" t="t" r="r" b="b"/>
              <a:pathLst>
                <a:path w="535939" h="2506979">
                  <a:moveTo>
                    <a:pt x="507288" y="12877"/>
                  </a:moveTo>
                  <a:lnTo>
                    <a:pt x="495719" y="1295"/>
                  </a:lnTo>
                  <a:lnTo>
                    <a:pt x="484492" y="0"/>
                  </a:lnTo>
                  <a:lnTo>
                    <a:pt x="1308" y="624865"/>
                  </a:lnTo>
                  <a:lnTo>
                    <a:pt x="0" y="633564"/>
                  </a:lnTo>
                  <a:lnTo>
                    <a:pt x="11569" y="645147"/>
                  </a:lnTo>
                  <a:lnTo>
                    <a:pt x="22796" y="646442"/>
                  </a:lnTo>
                  <a:lnTo>
                    <a:pt x="27851" y="639889"/>
                  </a:lnTo>
                  <a:lnTo>
                    <a:pt x="505980" y="21564"/>
                  </a:lnTo>
                  <a:lnTo>
                    <a:pt x="507288" y="12877"/>
                  </a:lnTo>
                  <a:close/>
                </a:path>
                <a:path w="535939" h="2506979">
                  <a:moveTo>
                    <a:pt x="526402" y="2088007"/>
                  </a:moveTo>
                  <a:lnTo>
                    <a:pt x="526173" y="2034628"/>
                  </a:lnTo>
                  <a:lnTo>
                    <a:pt x="525526" y="1981250"/>
                  </a:lnTo>
                  <a:lnTo>
                    <a:pt x="524548" y="1927872"/>
                  </a:lnTo>
                  <a:lnTo>
                    <a:pt x="521804" y="1821154"/>
                  </a:lnTo>
                  <a:lnTo>
                    <a:pt x="515264" y="1608467"/>
                  </a:lnTo>
                  <a:lnTo>
                    <a:pt x="513803" y="1555356"/>
                  </a:lnTo>
                  <a:lnTo>
                    <a:pt x="512572" y="1502232"/>
                  </a:lnTo>
                  <a:lnTo>
                    <a:pt x="511619" y="1449108"/>
                  </a:lnTo>
                  <a:lnTo>
                    <a:pt x="511086" y="1403972"/>
                  </a:lnTo>
                  <a:lnTo>
                    <a:pt x="510844" y="1358823"/>
                  </a:lnTo>
                  <a:lnTo>
                    <a:pt x="510946" y="1313675"/>
                  </a:lnTo>
                  <a:lnTo>
                    <a:pt x="511429" y="1268526"/>
                  </a:lnTo>
                  <a:lnTo>
                    <a:pt x="506831" y="1257503"/>
                  </a:lnTo>
                  <a:lnTo>
                    <a:pt x="496430" y="1253832"/>
                  </a:lnTo>
                  <a:lnTo>
                    <a:pt x="485902" y="1257503"/>
                  </a:lnTo>
                  <a:lnTo>
                    <a:pt x="480987" y="1268526"/>
                  </a:lnTo>
                  <a:lnTo>
                    <a:pt x="480466" y="1321904"/>
                  </a:lnTo>
                  <a:lnTo>
                    <a:pt x="480466" y="1375270"/>
                  </a:lnTo>
                  <a:lnTo>
                    <a:pt x="480910" y="1428635"/>
                  </a:lnTo>
                  <a:lnTo>
                    <a:pt x="481736" y="1482001"/>
                  </a:lnTo>
                  <a:lnTo>
                    <a:pt x="482879" y="1535366"/>
                  </a:lnTo>
                  <a:lnTo>
                    <a:pt x="485813" y="1641830"/>
                  </a:lnTo>
                  <a:lnTo>
                    <a:pt x="492302" y="1854288"/>
                  </a:lnTo>
                  <a:lnTo>
                    <a:pt x="493661" y="1907413"/>
                  </a:lnTo>
                  <a:lnTo>
                    <a:pt x="494601" y="1952548"/>
                  </a:lnTo>
                  <a:lnTo>
                    <a:pt x="495338" y="1997697"/>
                  </a:lnTo>
                  <a:lnTo>
                    <a:pt x="495795" y="2042858"/>
                  </a:lnTo>
                  <a:lnTo>
                    <a:pt x="495960" y="2088007"/>
                  </a:lnTo>
                  <a:lnTo>
                    <a:pt x="500710" y="2099030"/>
                  </a:lnTo>
                  <a:lnTo>
                    <a:pt x="511175" y="2102713"/>
                  </a:lnTo>
                  <a:lnTo>
                    <a:pt x="521639" y="2099030"/>
                  </a:lnTo>
                  <a:lnTo>
                    <a:pt x="526402" y="2088007"/>
                  </a:lnTo>
                  <a:close/>
                </a:path>
                <a:path w="535939" h="2506979">
                  <a:moveTo>
                    <a:pt x="535419" y="2394762"/>
                  </a:moveTo>
                  <a:lnTo>
                    <a:pt x="535330" y="2346236"/>
                  </a:lnTo>
                  <a:lnTo>
                    <a:pt x="534708" y="2297722"/>
                  </a:lnTo>
                  <a:lnTo>
                    <a:pt x="533539" y="2249208"/>
                  </a:lnTo>
                  <a:lnTo>
                    <a:pt x="531825" y="2200706"/>
                  </a:lnTo>
                  <a:lnTo>
                    <a:pt x="516013" y="2186025"/>
                  </a:lnTo>
                  <a:lnTo>
                    <a:pt x="505701" y="2189683"/>
                  </a:lnTo>
                  <a:lnTo>
                    <a:pt x="501396" y="2200706"/>
                  </a:lnTo>
                  <a:lnTo>
                    <a:pt x="503097" y="2249208"/>
                  </a:lnTo>
                  <a:lnTo>
                    <a:pt x="504266" y="2297722"/>
                  </a:lnTo>
                  <a:lnTo>
                    <a:pt x="504888" y="2346236"/>
                  </a:lnTo>
                  <a:lnTo>
                    <a:pt x="504977" y="2394762"/>
                  </a:lnTo>
                  <a:lnTo>
                    <a:pt x="504532" y="2443289"/>
                  </a:lnTo>
                  <a:lnTo>
                    <a:pt x="503542" y="2491816"/>
                  </a:lnTo>
                  <a:lnTo>
                    <a:pt x="508000" y="2502827"/>
                  </a:lnTo>
                  <a:lnTo>
                    <a:pt x="518375" y="2506497"/>
                  </a:lnTo>
                  <a:lnTo>
                    <a:pt x="528929" y="2502827"/>
                  </a:lnTo>
                  <a:lnTo>
                    <a:pt x="533971" y="2491816"/>
                  </a:lnTo>
                  <a:lnTo>
                    <a:pt x="534962" y="2443289"/>
                  </a:lnTo>
                  <a:lnTo>
                    <a:pt x="535419" y="2394762"/>
                  </a:lnTo>
                  <a:close/>
                </a:path>
              </a:pathLst>
            </a:custGeom>
            <a:solidFill>
              <a:srgbClr val="FFFFFF"/>
            </a:solidFill>
          </p:spPr>
          <p:txBody>
            <a:bodyPr wrap="square" lIns="0" tIns="0" rIns="0" bIns="0" rtlCol="0"/>
            <a:lstStyle/>
            <a:p>
              <a:endParaRPr dirty="0"/>
            </a:p>
          </p:txBody>
        </p:sp>
        <p:sp>
          <p:nvSpPr>
            <p:cNvPr id="9" name="object 9"/>
            <p:cNvSpPr/>
            <p:nvPr/>
          </p:nvSpPr>
          <p:spPr>
            <a:xfrm>
              <a:off x="2281072" y="4167805"/>
              <a:ext cx="432434" cy="544195"/>
            </a:xfrm>
            <a:custGeom>
              <a:avLst/>
              <a:gdLst/>
              <a:ahLst/>
              <a:cxnLst/>
              <a:rect l="l" t="t" r="r" b="b"/>
              <a:pathLst>
                <a:path w="432435" h="544195">
                  <a:moveTo>
                    <a:pt x="0" y="0"/>
                  </a:moveTo>
                  <a:lnTo>
                    <a:pt x="0" y="543815"/>
                  </a:lnTo>
                  <a:lnTo>
                    <a:pt x="162152" y="312639"/>
                  </a:lnTo>
                  <a:lnTo>
                    <a:pt x="432426" y="312639"/>
                  </a:lnTo>
                  <a:lnTo>
                    <a:pt x="0" y="0"/>
                  </a:lnTo>
                  <a:close/>
                </a:path>
              </a:pathLst>
            </a:custGeom>
            <a:solidFill>
              <a:srgbClr val="000000"/>
            </a:solidFill>
          </p:spPr>
          <p:txBody>
            <a:bodyPr wrap="square" lIns="0" tIns="0" rIns="0" bIns="0" rtlCol="0"/>
            <a:lstStyle/>
            <a:p>
              <a:endParaRPr dirty="0"/>
            </a:p>
          </p:txBody>
        </p:sp>
        <p:sp>
          <p:nvSpPr>
            <p:cNvPr id="10" name="object 10"/>
            <p:cNvSpPr/>
            <p:nvPr/>
          </p:nvSpPr>
          <p:spPr>
            <a:xfrm>
              <a:off x="2262811" y="4148414"/>
              <a:ext cx="470534" cy="583565"/>
            </a:xfrm>
            <a:custGeom>
              <a:avLst/>
              <a:gdLst/>
              <a:ahLst/>
              <a:cxnLst/>
              <a:rect l="l" t="t" r="r" b="b"/>
              <a:pathLst>
                <a:path w="470535" h="583564">
                  <a:moveTo>
                    <a:pt x="16072" y="0"/>
                  </a:moveTo>
                  <a:lnTo>
                    <a:pt x="3832" y="6261"/>
                  </a:lnTo>
                  <a:lnTo>
                    <a:pt x="0" y="12512"/>
                  </a:lnTo>
                  <a:lnTo>
                    <a:pt x="0" y="571155"/>
                  </a:lnTo>
                  <a:lnTo>
                    <a:pt x="5183" y="578233"/>
                  </a:lnTo>
                  <a:lnTo>
                    <a:pt x="20334" y="583018"/>
                  </a:lnTo>
                  <a:lnTo>
                    <a:pt x="28648" y="580202"/>
                  </a:lnTo>
                  <a:lnTo>
                    <a:pt x="33213" y="573699"/>
                  </a:lnTo>
                  <a:lnTo>
                    <a:pt x="3308" y="552716"/>
                  </a:lnTo>
                  <a:lnTo>
                    <a:pt x="36522" y="505362"/>
                  </a:lnTo>
                  <a:lnTo>
                    <a:pt x="36522" y="55129"/>
                  </a:lnTo>
                  <a:lnTo>
                    <a:pt x="98860" y="55129"/>
                  </a:lnTo>
                  <a:lnTo>
                    <a:pt x="23391" y="565"/>
                  </a:lnTo>
                  <a:lnTo>
                    <a:pt x="16072" y="0"/>
                  </a:lnTo>
                  <a:close/>
                </a:path>
                <a:path w="470535" h="583564">
                  <a:moveTo>
                    <a:pt x="36522" y="505362"/>
                  </a:moveTo>
                  <a:lnTo>
                    <a:pt x="3308" y="552716"/>
                  </a:lnTo>
                  <a:lnTo>
                    <a:pt x="33213" y="573699"/>
                  </a:lnTo>
                  <a:lnTo>
                    <a:pt x="40572" y="563207"/>
                  </a:lnTo>
                  <a:lnTo>
                    <a:pt x="36522" y="563207"/>
                  </a:lnTo>
                  <a:lnTo>
                    <a:pt x="36522" y="505362"/>
                  </a:lnTo>
                  <a:close/>
                </a:path>
                <a:path w="470535" h="583564">
                  <a:moveTo>
                    <a:pt x="98860" y="55129"/>
                  </a:moveTo>
                  <a:lnTo>
                    <a:pt x="36522" y="55129"/>
                  </a:lnTo>
                  <a:lnTo>
                    <a:pt x="394249" y="313770"/>
                  </a:lnTo>
                  <a:lnTo>
                    <a:pt x="174486" y="313770"/>
                  </a:lnTo>
                  <a:lnTo>
                    <a:pt x="168853" y="316691"/>
                  </a:lnTo>
                  <a:lnTo>
                    <a:pt x="36522" y="505362"/>
                  </a:lnTo>
                  <a:lnTo>
                    <a:pt x="36522" y="563207"/>
                  </a:lnTo>
                  <a:lnTo>
                    <a:pt x="40572" y="563207"/>
                  </a:lnTo>
                  <a:lnTo>
                    <a:pt x="189910" y="350292"/>
                  </a:lnTo>
                  <a:lnTo>
                    <a:pt x="458624" y="350292"/>
                  </a:lnTo>
                  <a:lnTo>
                    <a:pt x="465608" y="345214"/>
                  </a:lnTo>
                  <a:lnTo>
                    <a:pt x="470498" y="330094"/>
                  </a:lnTo>
                  <a:lnTo>
                    <a:pt x="467818" y="321885"/>
                  </a:lnTo>
                  <a:lnTo>
                    <a:pt x="98860" y="55129"/>
                  </a:lnTo>
                  <a:close/>
                </a:path>
              </a:pathLst>
            </a:custGeom>
            <a:solidFill>
              <a:srgbClr val="FFFFFF"/>
            </a:solidFill>
          </p:spPr>
          <p:txBody>
            <a:bodyPr wrap="square" lIns="0" tIns="0" rIns="0" bIns="0" rtlCol="0"/>
            <a:lstStyle/>
            <a:p>
              <a:endParaRPr dirty="0"/>
            </a:p>
          </p:txBody>
        </p:sp>
        <p:pic>
          <p:nvPicPr>
            <p:cNvPr id="12" name="object 12"/>
            <p:cNvPicPr/>
            <p:nvPr/>
          </p:nvPicPr>
          <p:blipFill>
            <a:blip r:embed="rId3" cstate="print"/>
            <a:stretch>
              <a:fillRect/>
            </a:stretch>
          </p:blipFill>
          <p:spPr>
            <a:xfrm>
              <a:off x="4239972" y="6451904"/>
              <a:ext cx="4802754" cy="2734440"/>
            </a:xfrm>
            <a:prstGeom prst="rect">
              <a:avLst/>
            </a:prstGeom>
            <a:effectLst>
              <a:outerShdw blurRad="50800" dist="38100" dir="2700000" algn="tl" rotWithShape="0">
                <a:prstClr val="black">
                  <a:alpha val="40000"/>
                </a:prstClr>
              </a:outerShdw>
            </a:effectLst>
          </p:spPr>
        </p:pic>
      </p:grpSp>
      <p:sp>
        <p:nvSpPr>
          <p:cNvPr id="13" name="object 13"/>
          <p:cNvSpPr txBox="1"/>
          <p:nvPr/>
        </p:nvSpPr>
        <p:spPr>
          <a:xfrm>
            <a:off x="8392545" y="7360678"/>
            <a:ext cx="387985" cy="1047115"/>
          </a:xfrm>
          <a:prstGeom prst="rect">
            <a:avLst/>
          </a:prstGeom>
        </p:spPr>
        <p:txBody>
          <a:bodyPr vert="horz" wrap="square" lIns="0" tIns="15875" rIns="0" bIns="0" rtlCol="0">
            <a:spAutoFit/>
          </a:bodyPr>
          <a:lstStyle/>
          <a:p>
            <a:pPr marR="25400" algn="ctr">
              <a:lnSpc>
                <a:spcPct val="100000"/>
              </a:lnSpc>
              <a:spcBef>
                <a:spcPts val="125"/>
              </a:spcBef>
            </a:pPr>
            <a:r>
              <a:rPr sz="3550" spc="-535" dirty="0">
                <a:latin typeface="Calibri"/>
                <a:cs typeface="Calibri"/>
              </a:rPr>
              <a:t>00</a:t>
            </a:r>
            <a:endParaRPr sz="3550" dirty="0">
              <a:latin typeface="Calibri"/>
              <a:cs typeface="Calibri"/>
            </a:endParaRPr>
          </a:p>
          <a:p>
            <a:pPr marL="10160" algn="ctr">
              <a:lnSpc>
                <a:spcPct val="100000"/>
              </a:lnSpc>
              <a:spcBef>
                <a:spcPts val="2905"/>
              </a:spcBef>
            </a:pPr>
            <a:r>
              <a:rPr sz="700" spc="70" dirty="0">
                <a:latin typeface="Calibri"/>
                <a:cs typeface="Calibri"/>
              </a:rPr>
              <a:t>rts</a:t>
            </a:r>
            <a:endParaRPr sz="700" dirty="0">
              <a:latin typeface="Calibri"/>
              <a:cs typeface="Calibri"/>
            </a:endParaRPr>
          </a:p>
        </p:txBody>
      </p:sp>
      <p:sp>
        <p:nvSpPr>
          <p:cNvPr id="14" name="object 14"/>
          <p:cNvSpPr txBox="1"/>
          <p:nvPr/>
        </p:nvSpPr>
        <p:spPr>
          <a:xfrm>
            <a:off x="8502800" y="8381871"/>
            <a:ext cx="304800" cy="403860"/>
          </a:xfrm>
          <a:prstGeom prst="rect">
            <a:avLst/>
          </a:prstGeom>
        </p:spPr>
        <p:txBody>
          <a:bodyPr vert="horz" wrap="square" lIns="0" tIns="17145" rIns="0" bIns="0" rtlCol="0">
            <a:spAutoFit/>
          </a:bodyPr>
          <a:lstStyle/>
          <a:p>
            <a:pPr marL="3175">
              <a:lnSpc>
                <a:spcPts val="825"/>
              </a:lnSpc>
              <a:spcBef>
                <a:spcPts val="135"/>
              </a:spcBef>
            </a:pPr>
            <a:r>
              <a:rPr sz="700" spc="160" dirty="0">
                <a:latin typeface="Calibri"/>
                <a:cs typeface="Calibri"/>
              </a:rPr>
              <a:t>r</a:t>
            </a:r>
            <a:r>
              <a:rPr sz="700" spc="20" dirty="0">
                <a:latin typeface="Calibri"/>
                <a:cs typeface="Calibri"/>
              </a:rPr>
              <a:t> </a:t>
            </a:r>
            <a:r>
              <a:rPr sz="700" dirty="0">
                <a:latin typeface="Calibri"/>
                <a:cs typeface="Calibri"/>
              </a:rPr>
              <a:t>de</a:t>
            </a:r>
            <a:r>
              <a:rPr sz="700" spc="25" dirty="0">
                <a:latin typeface="Calibri"/>
                <a:cs typeface="Calibri"/>
              </a:rPr>
              <a:t> </a:t>
            </a:r>
            <a:r>
              <a:rPr sz="700" spc="85" dirty="0">
                <a:latin typeface="Calibri"/>
                <a:cs typeface="Calibri"/>
              </a:rPr>
              <a:t>la</a:t>
            </a:r>
            <a:endParaRPr sz="700" dirty="0">
              <a:latin typeface="Calibri"/>
              <a:cs typeface="Calibri"/>
            </a:endParaRPr>
          </a:p>
          <a:p>
            <a:pPr marL="46355">
              <a:lnSpc>
                <a:spcPts val="1285"/>
              </a:lnSpc>
            </a:pPr>
            <a:r>
              <a:rPr sz="1100" spc="70" dirty="0">
                <a:latin typeface="Calibri"/>
                <a:cs typeface="Calibri"/>
              </a:rPr>
              <a:t>rité</a:t>
            </a:r>
            <a:endParaRPr sz="1100" dirty="0">
              <a:latin typeface="Calibri"/>
              <a:cs typeface="Calibri"/>
            </a:endParaRPr>
          </a:p>
          <a:p>
            <a:pPr>
              <a:lnSpc>
                <a:spcPts val="825"/>
              </a:lnSpc>
            </a:pPr>
            <a:r>
              <a:rPr sz="700" spc="30" dirty="0">
                <a:latin typeface="Calibri"/>
                <a:cs typeface="Calibri"/>
              </a:rPr>
              <a:t>e</a:t>
            </a:r>
            <a:endParaRPr sz="700" dirty="0">
              <a:latin typeface="Calibri"/>
              <a:cs typeface="Calibri"/>
            </a:endParaRPr>
          </a:p>
        </p:txBody>
      </p:sp>
      <p:sp>
        <p:nvSpPr>
          <p:cNvPr id="15" name="object 15"/>
          <p:cNvSpPr txBox="1"/>
          <p:nvPr/>
        </p:nvSpPr>
        <p:spPr>
          <a:xfrm>
            <a:off x="8548587" y="6654595"/>
            <a:ext cx="297180" cy="226695"/>
          </a:xfrm>
          <a:prstGeom prst="rect">
            <a:avLst/>
          </a:prstGeom>
        </p:spPr>
        <p:txBody>
          <a:bodyPr vert="horz" wrap="square" lIns="0" tIns="14604" rIns="0" bIns="0" rtlCol="0">
            <a:spAutoFit/>
          </a:bodyPr>
          <a:lstStyle/>
          <a:p>
            <a:pPr marL="12700">
              <a:lnSpc>
                <a:spcPct val="100000"/>
              </a:lnSpc>
              <a:spcBef>
                <a:spcPts val="114"/>
              </a:spcBef>
            </a:pPr>
            <a:r>
              <a:rPr sz="1300" spc="65" dirty="0">
                <a:solidFill>
                  <a:srgbClr val="231F20"/>
                </a:solidFill>
                <a:latin typeface="Calibri"/>
                <a:cs typeface="Calibri"/>
              </a:rPr>
              <a:t>us</a:t>
            </a:r>
            <a:r>
              <a:rPr sz="1300" spc="-90" dirty="0">
                <a:solidFill>
                  <a:srgbClr val="231F20"/>
                </a:solidFill>
                <a:latin typeface="Calibri"/>
                <a:cs typeface="Calibri"/>
              </a:rPr>
              <a:t> </a:t>
            </a:r>
            <a:r>
              <a:rPr sz="1300" spc="-50" dirty="0">
                <a:solidFill>
                  <a:srgbClr val="231F20"/>
                </a:solidFill>
                <a:latin typeface="Calibri"/>
                <a:cs typeface="Calibri"/>
              </a:rPr>
              <a:t>?</a:t>
            </a:r>
            <a:endParaRPr sz="1300" dirty="0">
              <a:latin typeface="Calibri"/>
              <a:cs typeface="Calibri"/>
            </a:endParaRPr>
          </a:p>
        </p:txBody>
      </p:sp>
      <p:sp>
        <p:nvSpPr>
          <p:cNvPr id="16" name="object 16"/>
          <p:cNvSpPr txBox="1"/>
          <p:nvPr/>
        </p:nvSpPr>
        <p:spPr>
          <a:xfrm>
            <a:off x="4450189" y="6673322"/>
            <a:ext cx="4111625" cy="2110105"/>
          </a:xfrm>
          <a:prstGeom prst="rect">
            <a:avLst/>
          </a:prstGeom>
        </p:spPr>
        <p:txBody>
          <a:bodyPr vert="horz" wrap="square" lIns="0" tIns="0" rIns="0" bIns="0" rtlCol="0">
            <a:spAutoFit/>
          </a:bodyPr>
          <a:lstStyle/>
          <a:p>
            <a:pPr algn="ctr">
              <a:lnSpc>
                <a:spcPts val="1530"/>
              </a:lnSpc>
            </a:pPr>
            <a:r>
              <a:rPr sz="1300" dirty="0">
                <a:solidFill>
                  <a:srgbClr val="231F20"/>
                </a:solidFill>
                <a:latin typeface="Calibri"/>
                <a:cs typeface="Calibri"/>
              </a:rPr>
              <a:t>Pourquoi</a:t>
            </a:r>
            <a:r>
              <a:rPr sz="1300" spc="-50" dirty="0">
                <a:solidFill>
                  <a:srgbClr val="231F20"/>
                </a:solidFill>
                <a:latin typeface="Calibri"/>
                <a:cs typeface="Calibri"/>
              </a:rPr>
              <a:t> </a:t>
            </a:r>
            <a:r>
              <a:rPr sz="1300" spc="170" dirty="0">
                <a:solidFill>
                  <a:srgbClr val="231F20"/>
                </a:solidFill>
                <a:latin typeface="Calibri"/>
                <a:cs typeface="Calibri"/>
              </a:rPr>
              <a:t>la</a:t>
            </a:r>
            <a:r>
              <a:rPr sz="1300" spc="-45" dirty="0">
                <a:solidFill>
                  <a:srgbClr val="231F20"/>
                </a:solidFill>
                <a:latin typeface="Calibri"/>
                <a:cs typeface="Calibri"/>
              </a:rPr>
              <a:t> </a:t>
            </a:r>
            <a:r>
              <a:rPr sz="1300" spc="55" dirty="0">
                <a:solidFill>
                  <a:srgbClr val="231F20"/>
                </a:solidFill>
                <a:latin typeface="Calibri"/>
                <a:cs typeface="Calibri"/>
              </a:rPr>
              <a:t>cybersécurité</a:t>
            </a:r>
            <a:r>
              <a:rPr sz="1300" spc="-45" dirty="0">
                <a:solidFill>
                  <a:srgbClr val="231F20"/>
                </a:solidFill>
                <a:latin typeface="Calibri"/>
                <a:cs typeface="Calibri"/>
              </a:rPr>
              <a:t> </a:t>
            </a:r>
            <a:r>
              <a:rPr sz="1300" spc="50" dirty="0">
                <a:solidFill>
                  <a:srgbClr val="231F20"/>
                </a:solidFill>
                <a:latin typeface="Calibri"/>
                <a:cs typeface="Calibri"/>
              </a:rPr>
              <a:t>nous</a:t>
            </a:r>
            <a:r>
              <a:rPr sz="1300" spc="-45" dirty="0">
                <a:solidFill>
                  <a:srgbClr val="231F20"/>
                </a:solidFill>
                <a:latin typeface="Calibri"/>
                <a:cs typeface="Calibri"/>
              </a:rPr>
              <a:t> </a:t>
            </a:r>
            <a:r>
              <a:rPr sz="1300" spc="70" dirty="0">
                <a:solidFill>
                  <a:srgbClr val="231F20"/>
                </a:solidFill>
                <a:latin typeface="Calibri"/>
                <a:cs typeface="Calibri"/>
              </a:rPr>
              <a:t>concerne(ra)</a:t>
            </a:r>
            <a:r>
              <a:rPr sz="1300" spc="-50" dirty="0">
                <a:solidFill>
                  <a:srgbClr val="231F20"/>
                </a:solidFill>
                <a:latin typeface="Calibri"/>
                <a:cs typeface="Calibri"/>
              </a:rPr>
              <a:t> </a:t>
            </a:r>
            <a:r>
              <a:rPr sz="1300" spc="50" dirty="0">
                <a:solidFill>
                  <a:srgbClr val="231F20"/>
                </a:solidFill>
                <a:latin typeface="Calibri"/>
                <a:cs typeface="Calibri"/>
              </a:rPr>
              <a:t>toutes</a:t>
            </a:r>
            <a:r>
              <a:rPr sz="1300" spc="-45" dirty="0">
                <a:solidFill>
                  <a:srgbClr val="231F20"/>
                </a:solidFill>
                <a:latin typeface="Calibri"/>
                <a:cs typeface="Calibri"/>
              </a:rPr>
              <a:t> </a:t>
            </a:r>
            <a:r>
              <a:rPr sz="1300" spc="60" dirty="0">
                <a:solidFill>
                  <a:srgbClr val="231F20"/>
                </a:solidFill>
                <a:latin typeface="Calibri"/>
                <a:cs typeface="Calibri"/>
              </a:rPr>
              <a:t>et</a:t>
            </a:r>
            <a:r>
              <a:rPr sz="1300" spc="-45" dirty="0">
                <a:solidFill>
                  <a:srgbClr val="231F20"/>
                </a:solidFill>
                <a:latin typeface="Calibri"/>
                <a:cs typeface="Calibri"/>
              </a:rPr>
              <a:t> </a:t>
            </a:r>
            <a:r>
              <a:rPr sz="1300" spc="-25" dirty="0">
                <a:solidFill>
                  <a:srgbClr val="231F20"/>
                </a:solidFill>
                <a:latin typeface="Calibri"/>
                <a:cs typeface="Calibri"/>
              </a:rPr>
              <a:t>to</a:t>
            </a:r>
            <a:endParaRPr sz="1300" dirty="0">
              <a:latin typeface="Calibri"/>
              <a:cs typeface="Calibri"/>
            </a:endParaRPr>
          </a:p>
          <a:p>
            <a:pPr>
              <a:lnSpc>
                <a:spcPct val="100000"/>
              </a:lnSpc>
              <a:spcBef>
                <a:spcPts val="25"/>
              </a:spcBef>
            </a:pPr>
            <a:endParaRPr sz="1350" dirty="0">
              <a:latin typeface="Calibri"/>
              <a:cs typeface="Calibri"/>
            </a:endParaRPr>
          </a:p>
          <a:p>
            <a:pPr marR="3175" algn="ctr">
              <a:lnSpc>
                <a:spcPts val="1220"/>
              </a:lnSpc>
              <a:tabLst>
                <a:tab pos="1395730" algn="l"/>
                <a:tab pos="2374900" algn="l"/>
                <a:tab pos="3635375" algn="l"/>
              </a:tabLst>
            </a:pPr>
            <a:r>
              <a:rPr sz="1150" spc="50" dirty="0">
                <a:latin typeface="Calibri"/>
                <a:cs typeface="Calibri"/>
              </a:rPr>
              <a:t>Les</a:t>
            </a:r>
            <a:r>
              <a:rPr sz="1150" spc="-20" dirty="0">
                <a:latin typeface="Calibri"/>
                <a:cs typeface="Calibri"/>
              </a:rPr>
              <a:t> </a:t>
            </a:r>
            <a:r>
              <a:rPr sz="1150" spc="55" dirty="0">
                <a:latin typeface="Calibri"/>
                <a:cs typeface="Calibri"/>
              </a:rPr>
              <a:t>pirates</a:t>
            </a:r>
            <a:r>
              <a:rPr sz="1150" dirty="0">
                <a:latin typeface="Calibri"/>
                <a:cs typeface="Calibri"/>
              </a:rPr>
              <a:t>	</a:t>
            </a:r>
            <a:r>
              <a:rPr sz="350" spc="-10" dirty="0">
                <a:solidFill>
                  <a:srgbClr val="FFFFFF"/>
                </a:solidFill>
                <a:latin typeface="Calibri"/>
                <a:cs typeface="Calibri"/>
              </a:rPr>
              <a:t>source</a:t>
            </a:r>
            <a:r>
              <a:rPr sz="350" dirty="0">
                <a:solidFill>
                  <a:srgbClr val="FFFFFF"/>
                </a:solidFill>
                <a:latin typeface="Calibri"/>
                <a:cs typeface="Calibri"/>
              </a:rPr>
              <a:t>	</a:t>
            </a:r>
            <a:r>
              <a:rPr sz="825" baseline="25252" dirty="0">
                <a:latin typeface="Calibri"/>
                <a:cs typeface="Calibri"/>
              </a:rPr>
              <a:t>L'utilisation</a:t>
            </a:r>
            <a:r>
              <a:rPr sz="825" spc="337" baseline="25252" dirty="0">
                <a:latin typeface="Calibri"/>
                <a:cs typeface="Calibri"/>
              </a:rPr>
              <a:t> </a:t>
            </a:r>
            <a:r>
              <a:rPr sz="825" spc="-37" baseline="25252" dirty="0">
                <a:latin typeface="Calibri"/>
                <a:cs typeface="Calibri"/>
              </a:rPr>
              <a:t>de</a:t>
            </a:r>
            <a:r>
              <a:rPr sz="825" baseline="25252" dirty="0">
                <a:latin typeface="Calibri"/>
                <a:cs typeface="Calibri"/>
              </a:rPr>
              <a:t>	</a:t>
            </a:r>
            <a:r>
              <a:rPr sz="350" spc="-10" dirty="0">
                <a:solidFill>
                  <a:srgbClr val="FFFFFF"/>
                </a:solidFill>
                <a:latin typeface="Calibri"/>
                <a:cs typeface="Calibri"/>
              </a:rPr>
              <a:t>source</a:t>
            </a:r>
            <a:endParaRPr sz="350" dirty="0">
              <a:latin typeface="Calibri"/>
              <a:cs typeface="Calibri"/>
            </a:endParaRPr>
          </a:p>
          <a:p>
            <a:pPr marR="756285" algn="ctr">
              <a:lnSpc>
                <a:spcPts val="409"/>
              </a:lnSpc>
              <a:tabLst>
                <a:tab pos="2158365" algn="l"/>
              </a:tabLst>
            </a:pPr>
            <a:r>
              <a:rPr sz="600" spc="65" dirty="0">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r>
              <a:rPr sz="600" dirty="0">
                <a:latin typeface="Calibri"/>
                <a:cs typeface="Calibri"/>
              </a:rPr>
              <a:t>	</a:t>
            </a:r>
            <a:r>
              <a:rPr sz="1275" spc="60" baseline="6535" dirty="0">
                <a:latin typeface="Calibri"/>
                <a:cs typeface="Calibri"/>
              </a:rPr>
              <a:t>l'authentification</a:t>
            </a:r>
            <a:endParaRPr sz="1275" baseline="6535" dirty="0">
              <a:latin typeface="Calibri"/>
              <a:cs typeface="Calibri"/>
            </a:endParaRPr>
          </a:p>
          <a:p>
            <a:pPr marL="118745" algn="ctr">
              <a:lnSpc>
                <a:spcPts val="910"/>
              </a:lnSpc>
              <a:tabLst>
                <a:tab pos="1059815" algn="l"/>
                <a:tab pos="3251200" algn="l"/>
              </a:tabLst>
            </a:pPr>
            <a:r>
              <a:rPr sz="750" spc="-10" dirty="0">
                <a:latin typeface="Calibri"/>
                <a:cs typeface="Calibri"/>
              </a:rPr>
              <a:t>d'attaqueS</a:t>
            </a:r>
            <a:r>
              <a:rPr sz="750" dirty="0">
                <a:latin typeface="Calibri"/>
                <a:cs typeface="Calibri"/>
              </a:rPr>
              <a:t>	</a:t>
            </a:r>
            <a:r>
              <a:rPr sz="7350" spc="-1200" baseline="-2834" dirty="0">
                <a:latin typeface="Book Antiqua"/>
                <a:cs typeface="Book Antiqua"/>
              </a:rPr>
              <a:t>93%</a:t>
            </a:r>
            <a:r>
              <a:rPr sz="7350" baseline="-2834" dirty="0">
                <a:latin typeface="Book Antiqua"/>
                <a:cs typeface="Book Antiqua"/>
              </a:rPr>
              <a:t>	</a:t>
            </a:r>
            <a:r>
              <a:rPr sz="6375" spc="-967" baseline="2614" dirty="0">
                <a:latin typeface="Calibri"/>
                <a:cs typeface="Calibri"/>
              </a:rPr>
              <a:t>15</a:t>
            </a:r>
            <a:r>
              <a:rPr sz="5325" spc="-967" baseline="3129" dirty="0">
                <a:latin typeface="Calibri"/>
                <a:cs typeface="Calibri"/>
              </a:rPr>
              <a:t>0</a:t>
            </a:r>
            <a:endParaRPr sz="5325" baseline="3129" dirty="0">
              <a:latin typeface="Calibri"/>
              <a:cs typeface="Calibri"/>
            </a:endParaRPr>
          </a:p>
          <a:p>
            <a:pPr marL="2314575">
              <a:lnSpc>
                <a:spcPts val="585"/>
              </a:lnSpc>
              <a:tabLst>
                <a:tab pos="3831590" algn="l"/>
              </a:tabLst>
            </a:pPr>
            <a:r>
              <a:rPr sz="1200" spc="55" dirty="0">
                <a:latin typeface="Calibri"/>
                <a:cs typeface="Calibri"/>
              </a:rPr>
              <a:t>multifacteur</a:t>
            </a:r>
            <a:r>
              <a:rPr sz="1200" dirty="0">
                <a:latin typeface="Calibri"/>
                <a:cs typeface="Calibri"/>
              </a:rPr>
              <a:t>	</a:t>
            </a:r>
            <a:r>
              <a:rPr sz="1050" spc="112" baseline="-15873" dirty="0">
                <a:latin typeface="Calibri"/>
                <a:cs typeface="Calibri"/>
              </a:rPr>
              <a:t>il</a:t>
            </a:r>
            <a:r>
              <a:rPr sz="1050" spc="-15" baseline="-15873" dirty="0">
                <a:latin typeface="Calibri"/>
                <a:cs typeface="Calibri"/>
              </a:rPr>
              <a:t> </a:t>
            </a:r>
            <a:r>
              <a:rPr sz="1050" spc="82" baseline="-15873" dirty="0">
                <a:latin typeface="Calibri"/>
                <a:cs typeface="Calibri"/>
              </a:rPr>
              <a:t>y</a:t>
            </a:r>
            <a:r>
              <a:rPr sz="1050" spc="-15" baseline="-15873" dirty="0">
                <a:latin typeface="Calibri"/>
                <a:cs typeface="Calibri"/>
              </a:rPr>
              <a:t> </a:t>
            </a:r>
            <a:r>
              <a:rPr sz="1050" spc="44" baseline="-15873" dirty="0">
                <a:latin typeface="Calibri"/>
                <a:cs typeface="Calibri"/>
              </a:rPr>
              <a:t>a</a:t>
            </a:r>
            <a:endParaRPr sz="1050" baseline="-15873" dirty="0">
              <a:latin typeface="Calibri"/>
              <a:cs typeface="Calibri"/>
            </a:endParaRPr>
          </a:p>
          <a:p>
            <a:pPr marL="1399540" algn="ctr">
              <a:lnSpc>
                <a:spcPts val="615"/>
              </a:lnSpc>
            </a:pPr>
            <a:r>
              <a:rPr sz="550" spc="-10" dirty="0">
                <a:latin typeface="Calibri"/>
                <a:cs typeface="Calibri"/>
              </a:rPr>
              <a:t>(MFA)</a:t>
            </a:r>
            <a:endParaRPr sz="550" dirty="0">
              <a:latin typeface="Calibri"/>
              <a:cs typeface="Calibri"/>
            </a:endParaRPr>
          </a:p>
          <a:p>
            <a:pPr>
              <a:lnSpc>
                <a:spcPct val="100000"/>
              </a:lnSpc>
            </a:pPr>
            <a:endParaRPr sz="700" dirty="0">
              <a:latin typeface="Calibri"/>
              <a:cs typeface="Calibri"/>
            </a:endParaRPr>
          </a:p>
          <a:p>
            <a:pPr>
              <a:lnSpc>
                <a:spcPct val="100000"/>
              </a:lnSpc>
              <a:spcBef>
                <a:spcPts val="35"/>
              </a:spcBef>
            </a:pPr>
            <a:endParaRPr sz="650" dirty="0">
              <a:latin typeface="Calibri"/>
              <a:cs typeface="Calibri"/>
            </a:endParaRPr>
          </a:p>
          <a:p>
            <a:pPr marL="2303780">
              <a:lnSpc>
                <a:spcPts val="915"/>
              </a:lnSpc>
            </a:pPr>
            <a:r>
              <a:rPr sz="4700" spc="-475" dirty="0">
                <a:latin typeface="Calibri"/>
                <a:cs typeface="Calibri"/>
              </a:rPr>
              <a:t>9</a:t>
            </a:r>
            <a:r>
              <a:rPr sz="4700" spc="-800" dirty="0">
                <a:latin typeface="Calibri"/>
                <a:cs typeface="Calibri"/>
              </a:rPr>
              <a:t>9</a:t>
            </a:r>
            <a:r>
              <a:rPr sz="2350" spc="-295" dirty="0">
                <a:latin typeface="Calibri"/>
                <a:cs typeface="Calibri"/>
              </a:rPr>
              <a:t>,9</a:t>
            </a:r>
            <a:endParaRPr sz="2350" dirty="0">
              <a:latin typeface="Calibri"/>
              <a:cs typeface="Calibri"/>
            </a:endParaRPr>
          </a:p>
          <a:p>
            <a:pPr marL="1390650" algn="ctr">
              <a:lnSpc>
                <a:spcPts val="459"/>
              </a:lnSpc>
            </a:pPr>
            <a:r>
              <a:rPr sz="900" spc="40" dirty="0">
                <a:latin typeface="Calibri"/>
                <a:cs typeface="Calibri"/>
              </a:rPr>
              <a:t>bloque</a:t>
            </a:r>
            <a:endParaRPr sz="900" dirty="0">
              <a:latin typeface="Calibri"/>
              <a:cs typeface="Calibri"/>
            </a:endParaRPr>
          </a:p>
          <a:p>
            <a:pPr marR="798195" algn="ctr">
              <a:lnSpc>
                <a:spcPts val="815"/>
              </a:lnSpc>
            </a:pPr>
            <a:r>
              <a:rPr sz="700" dirty="0">
                <a:latin typeface="Book Antiqua"/>
                <a:cs typeface="Book Antiqua"/>
              </a:rPr>
              <a:t>de</a:t>
            </a:r>
            <a:r>
              <a:rPr sz="700" spc="20" dirty="0">
                <a:latin typeface="Book Antiqua"/>
                <a:cs typeface="Book Antiqua"/>
              </a:rPr>
              <a:t> </a:t>
            </a:r>
            <a:r>
              <a:rPr sz="700" dirty="0">
                <a:latin typeface="Book Antiqua"/>
                <a:cs typeface="Book Antiqua"/>
              </a:rPr>
              <a:t>tous</a:t>
            </a:r>
            <a:r>
              <a:rPr sz="700" spc="25" dirty="0">
                <a:latin typeface="Book Antiqua"/>
                <a:cs typeface="Book Antiqua"/>
              </a:rPr>
              <a:t> </a:t>
            </a:r>
            <a:r>
              <a:rPr sz="700" spc="65" dirty="0">
                <a:latin typeface="Book Antiqua"/>
                <a:cs typeface="Book Antiqua"/>
              </a:rPr>
              <a:t>les</a:t>
            </a:r>
            <a:r>
              <a:rPr sz="700" spc="20" dirty="0">
                <a:latin typeface="Book Antiqua"/>
                <a:cs typeface="Book Antiqua"/>
              </a:rPr>
              <a:t> </a:t>
            </a:r>
            <a:r>
              <a:rPr sz="700" spc="-10" dirty="0">
                <a:latin typeface="Book Antiqua"/>
                <a:cs typeface="Book Antiqua"/>
              </a:rPr>
              <a:t>incidents</a:t>
            </a:r>
            <a:endParaRPr sz="700" dirty="0">
              <a:latin typeface="Book Antiqua"/>
              <a:cs typeface="Book Antiqua"/>
            </a:endParaRPr>
          </a:p>
          <a:p>
            <a:pPr marL="42545">
              <a:lnSpc>
                <a:spcPts val="740"/>
              </a:lnSpc>
              <a:tabLst>
                <a:tab pos="1223645" algn="l"/>
              </a:tabLst>
            </a:pPr>
            <a:r>
              <a:rPr sz="1125" spc="127" baseline="-33333" dirty="0">
                <a:latin typeface="Calibri"/>
                <a:cs typeface="Calibri"/>
              </a:rPr>
              <a:t>sur</a:t>
            </a:r>
            <a:r>
              <a:rPr sz="1125" spc="30" baseline="-33333" dirty="0">
                <a:latin typeface="Calibri"/>
                <a:cs typeface="Calibri"/>
              </a:rPr>
              <a:t> </a:t>
            </a:r>
            <a:r>
              <a:rPr sz="1125" spc="127" baseline="-33333" dirty="0">
                <a:latin typeface="Calibri"/>
                <a:cs typeface="Calibri"/>
              </a:rPr>
              <a:t>les</a:t>
            </a:r>
            <a:r>
              <a:rPr sz="1125" spc="37" baseline="-33333" dirty="0">
                <a:latin typeface="Calibri"/>
                <a:cs typeface="Calibri"/>
              </a:rPr>
              <a:t> </a:t>
            </a:r>
            <a:r>
              <a:rPr sz="1125" baseline="-33333" dirty="0">
                <a:latin typeface="Calibri"/>
                <a:cs typeface="Calibri"/>
              </a:rPr>
              <a:t>mots</a:t>
            </a:r>
            <a:r>
              <a:rPr sz="1125" spc="37" baseline="-33333" dirty="0">
                <a:latin typeface="Calibri"/>
                <a:cs typeface="Calibri"/>
              </a:rPr>
              <a:t> </a:t>
            </a:r>
            <a:r>
              <a:rPr sz="1125" baseline="-33333" dirty="0">
                <a:latin typeface="Calibri"/>
                <a:cs typeface="Calibri"/>
              </a:rPr>
              <a:t>de</a:t>
            </a:r>
            <a:r>
              <a:rPr sz="1125" spc="37" baseline="-33333" dirty="0">
                <a:latin typeface="Calibri"/>
                <a:cs typeface="Calibri"/>
              </a:rPr>
              <a:t> </a:t>
            </a:r>
            <a:r>
              <a:rPr sz="1125" spc="-15" baseline="-33333" dirty="0">
                <a:latin typeface="Calibri"/>
                <a:cs typeface="Calibri"/>
              </a:rPr>
              <a:t>passe</a:t>
            </a:r>
            <a:r>
              <a:rPr sz="1125" baseline="-33333" dirty="0">
                <a:latin typeface="Calibri"/>
                <a:cs typeface="Calibri"/>
              </a:rPr>
              <a:t>	</a:t>
            </a:r>
            <a:r>
              <a:rPr sz="700" dirty="0">
                <a:latin typeface="Book Antiqua"/>
                <a:cs typeface="Book Antiqua"/>
              </a:rPr>
              <a:t>de</a:t>
            </a:r>
            <a:r>
              <a:rPr sz="700" spc="165" dirty="0">
                <a:latin typeface="Book Antiqua"/>
                <a:cs typeface="Book Antiqua"/>
              </a:rPr>
              <a:t> </a:t>
            </a:r>
            <a:r>
              <a:rPr sz="700" dirty="0">
                <a:latin typeface="Book Antiqua"/>
                <a:cs typeface="Book Antiqua"/>
              </a:rPr>
              <a:t>sécurité</a:t>
            </a:r>
            <a:r>
              <a:rPr sz="700" spc="165" dirty="0">
                <a:latin typeface="Book Antiqua"/>
                <a:cs typeface="Book Antiqua"/>
              </a:rPr>
              <a:t> </a:t>
            </a:r>
            <a:r>
              <a:rPr sz="700" spc="-10" dirty="0">
                <a:latin typeface="Book Antiqua"/>
                <a:cs typeface="Book Antiqua"/>
              </a:rPr>
              <a:t>auraient</a:t>
            </a:r>
            <a:endParaRPr sz="700" dirty="0">
              <a:latin typeface="Book Antiqua"/>
              <a:cs typeface="Book Antiqua"/>
            </a:endParaRPr>
          </a:p>
          <a:p>
            <a:pPr marL="97790" algn="ctr">
              <a:lnSpc>
                <a:spcPts val="1370"/>
              </a:lnSpc>
              <a:tabLst>
                <a:tab pos="1181100" algn="l"/>
                <a:tab pos="3539490" algn="l"/>
              </a:tabLst>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r>
              <a:rPr sz="750" dirty="0">
                <a:latin typeface="Calibri"/>
                <a:cs typeface="Calibri"/>
              </a:rPr>
              <a:t>	</a:t>
            </a:r>
            <a:r>
              <a:rPr sz="1050" spc="-67" baseline="19841" dirty="0">
                <a:latin typeface="Book Antiqua"/>
                <a:cs typeface="Book Antiqua"/>
              </a:rPr>
              <a:t>pu</a:t>
            </a:r>
            <a:r>
              <a:rPr sz="1050" spc="-37" baseline="19841" dirty="0">
                <a:latin typeface="Book Antiqua"/>
                <a:cs typeface="Book Antiqua"/>
              </a:rPr>
              <a:t> </a:t>
            </a:r>
            <a:r>
              <a:rPr sz="1050" spc="112" baseline="19841" dirty="0">
                <a:latin typeface="Book Antiqua"/>
                <a:cs typeface="Book Antiqua"/>
              </a:rPr>
              <a:t>être</a:t>
            </a:r>
            <a:r>
              <a:rPr sz="1050" spc="-30" baseline="19841" dirty="0">
                <a:latin typeface="Book Antiqua"/>
                <a:cs typeface="Book Antiqua"/>
              </a:rPr>
              <a:t> </a:t>
            </a:r>
            <a:r>
              <a:rPr sz="2325" spc="-15" baseline="-8960" dirty="0">
                <a:latin typeface="Book Antiqua"/>
                <a:cs typeface="Book Antiqua"/>
              </a:rPr>
              <a:t>évités</a:t>
            </a:r>
            <a:r>
              <a:rPr sz="2325" baseline="-8960" dirty="0">
                <a:latin typeface="Book Antiqua"/>
                <a:cs typeface="Book Antiqua"/>
              </a:rPr>
              <a:t>	</a:t>
            </a:r>
            <a:r>
              <a:rPr sz="1050" spc="75" baseline="-35714" dirty="0">
                <a:latin typeface="Calibri"/>
                <a:cs typeface="Calibri"/>
              </a:rPr>
              <a:t>postes</a:t>
            </a:r>
            <a:r>
              <a:rPr sz="1050" spc="7" baseline="-35714" dirty="0">
                <a:latin typeface="Calibri"/>
                <a:cs typeface="Calibri"/>
              </a:rPr>
              <a:t> </a:t>
            </a:r>
            <a:r>
              <a:rPr sz="1050" spc="-30" baseline="-35714" dirty="0">
                <a:latin typeface="Calibri"/>
                <a:cs typeface="Calibri"/>
              </a:rPr>
              <a:t>ouve</a:t>
            </a:r>
            <a:endParaRPr sz="1050" baseline="-35714" dirty="0">
              <a:latin typeface="Calibri"/>
              <a:cs typeface="Calibri"/>
            </a:endParaRPr>
          </a:p>
          <a:p>
            <a:pPr marL="94615" algn="ctr">
              <a:lnSpc>
                <a:spcPts val="1595"/>
              </a:lnSpc>
              <a:tabLst>
                <a:tab pos="1371600" algn="l"/>
                <a:tab pos="2377440" algn="l"/>
                <a:tab pos="3392804" algn="l"/>
              </a:tabLst>
            </a:pPr>
            <a:r>
              <a:rPr sz="2625" spc="-15" baseline="-6349" dirty="0">
                <a:latin typeface="Calibri"/>
                <a:cs typeface="Calibri"/>
              </a:rPr>
              <a:t>579</a:t>
            </a:r>
            <a:r>
              <a:rPr sz="1125" spc="-15" baseline="29629" dirty="0">
                <a:latin typeface="Calibri"/>
                <a:cs typeface="Calibri"/>
              </a:rPr>
              <a:t>/seconde</a:t>
            </a:r>
            <a:r>
              <a:rPr sz="1125" baseline="29629" dirty="0">
                <a:latin typeface="Calibri"/>
                <a:cs typeface="Calibri"/>
              </a:rPr>
              <a:t>	</a:t>
            </a:r>
            <a:r>
              <a:rPr sz="450" dirty="0">
                <a:latin typeface="Book Antiqua"/>
                <a:cs typeface="Book Antiqua"/>
              </a:rPr>
              <a:t>si</a:t>
            </a:r>
            <a:r>
              <a:rPr sz="450" spc="70" dirty="0">
                <a:latin typeface="Book Antiqua"/>
                <a:cs typeface="Book Antiqua"/>
              </a:rPr>
              <a:t> </a:t>
            </a:r>
            <a:r>
              <a:rPr sz="450" dirty="0">
                <a:latin typeface="Book Antiqua"/>
                <a:cs typeface="Book Antiqua"/>
              </a:rPr>
              <a:t>des</a:t>
            </a:r>
            <a:r>
              <a:rPr sz="450" spc="70" dirty="0">
                <a:latin typeface="Book Antiqua"/>
                <a:cs typeface="Book Antiqua"/>
              </a:rPr>
              <a:t> </a:t>
            </a:r>
            <a:r>
              <a:rPr sz="450" dirty="0">
                <a:latin typeface="Book Antiqua"/>
                <a:cs typeface="Book Antiqua"/>
              </a:rPr>
              <a:t>règles</a:t>
            </a:r>
            <a:r>
              <a:rPr sz="450" spc="70" dirty="0">
                <a:latin typeface="Book Antiqua"/>
                <a:cs typeface="Book Antiqua"/>
              </a:rPr>
              <a:t> </a:t>
            </a:r>
            <a:r>
              <a:rPr sz="450" spc="-25" dirty="0">
                <a:latin typeface="Book Antiqua"/>
                <a:cs typeface="Book Antiqua"/>
              </a:rPr>
              <a:t>de</a:t>
            </a:r>
            <a:r>
              <a:rPr sz="450" dirty="0">
                <a:latin typeface="Book Antiqua"/>
                <a:cs typeface="Book Antiqua"/>
              </a:rPr>
              <a:t>	</a:t>
            </a:r>
            <a:r>
              <a:rPr sz="850" spc="55" dirty="0">
                <a:latin typeface="Calibri"/>
                <a:cs typeface="Calibri"/>
              </a:rPr>
              <a:t>des</a:t>
            </a:r>
            <a:r>
              <a:rPr sz="850" spc="-15" dirty="0">
                <a:latin typeface="Calibri"/>
                <a:cs typeface="Calibri"/>
              </a:rPr>
              <a:t> </a:t>
            </a:r>
            <a:r>
              <a:rPr sz="850" spc="40" dirty="0">
                <a:latin typeface="Calibri"/>
                <a:cs typeface="Calibri"/>
              </a:rPr>
              <a:t>attaques</a:t>
            </a:r>
            <a:r>
              <a:rPr sz="850" dirty="0">
                <a:latin typeface="Calibri"/>
                <a:cs typeface="Calibri"/>
              </a:rPr>
              <a:t>	</a:t>
            </a:r>
            <a:r>
              <a:rPr sz="1050" spc="89" baseline="3968" dirty="0">
                <a:latin typeface="Calibri"/>
                <a:cs typeface="Calibri"/>
              </a:rPr>
              <a:t>dans</a:t>
            </a:r>
            <a:r>
              <a:rPr sz="1050" spc="-15" baseline="3968" dirty="0">
                <a:latin typeface="Calibri"/>
                <a:cs typeface="Calibri"/>
              </a:rPr>
              <a:t> </a:t>
            </a:r>
            <a:r>
              <a:rPr sz="1050" spc="120" baseline="3968" dirty="0">
                <a:latin typeface="Calibri"/>
                <a:cs typeface="Calibri"/>
              </a:rPr>
              <a:t>le</a:t>
            </a:r>
            <a:r>
              <a:rPr sz="1050" spc="-7" baseline="3968" dirty="0">
                <a:latin typeface="Calibri"/>
                <a:cs typeface="Calibri"/>
              </a:rPr>
              <a:t> </a:t>
            </a:r>
            <a:r>
              <a:rPr sz="1050" spc="60" baseline="3968" dirty="0">
                <a:latin typeface="Calibri"/>
                <a:cs typeface="Calibri"/>
              </a:rPr>
              <a:t>secteu</a:t>
            </a:r>
            <a:endParaRPr sz="1050" baseline="3968" dirty="0">
              <a:latin typeface="Calibri"/>
              <a:cs typeface="Calibri"/>
            </a:endParaRPr>
          </a:p>
          <a:p>
            <a:pPr marL="1187450">
              <a:lnSpc>
                <a:spcPts val="994"/>
              </a:lnSpc>
              <a:tabLst>
                <a:tab pos="3441065" algn="l"/>
              </a:tabLst>
            </a:pPr>
            <a:r>
              <a:rPr sz="1725" baseline="4830" dirty="0">
                <a:latin typeface="Book Antiqua"/>
                <a:cs typeface="Book Antiqua"/>
              </a:rPr>
              <a:t>cyber</a:t>
            </a:r>
            <a:r>
              <a:rPr sz="1725" spc="135" baseline="4830" dirty="0">
                <a:latin typeface="Book Antiqua"/>
                <a:cs typeface="Book Antiqua"/>
              </a:rPr>
              <a:t> </a:t>
            </a:r>
            <a:r>
              <a:rPr sz="1725" spc="-15" baseline="4830" dirty="0">
                <a:latin typeface="Book Antiqua"/>
                <a:cs typeface="Book Antiqua"/>
              </a:rPr>
              <a:t>hygiène</a:t>
            </a:r>
            <a:r>
              <a:rPr sz="1725" baseline="4830" dirty="0">
                <a:latin typeface="Book Antiqua"/>
                <a:cs typeface="Book Antiqua"/>
              </a:rPr>
              <a:t>	</a:t>
            </a:r>
            <a:r>
              <a:rPr sz="1100" spc="60" dirty="0">
                <a:latin typeface="Calibri"/>
                <a:cs typeface="Calibri"/>
              </a:rPr>
              <a:t>cybersécu</a:t>
            </a:r>
            <a:endParaRPr sz="1100" dirty="0">
              <a:latin typeface="Calibri"/>
              <a:cs typeface="Calibri"/>
            </a:endParaRPr>
          </a:p>
          <a:p>
            <a:pPr marL="429259">
              <a:lnSpc>
                <a:spcPts val="630"/>
              </a:lnSpc>
              <a:tabLst>
                <a:tab pos="1189990" algn="l"/>
                <a:tab pos="2668905" algn="l"/>
                <a:tab pos="3684270" algn="l"/>
              </a:tabLst>
            </a:pPr>
            <a:r>
              <a:rPr sz="350" spc="-10" dirty="0">
                <a:solidFill>
                  <a:srgbClr val="FFFFFF"/>
                </a:solidFill>
                <a:latin typeface="Calibri"/>
                <a:cs typeface="Calibri"/>
              </a:rPr>
              <a:t>source</a:t>
            </a:r>
            <a:r>
              <a:rPr sz="350" dirty="0">
                <a:solidFill>
                  <a:srgbClr val="FFFFFF"/>
                </a:solidFill>
                <a:latin typeface="Calibri"/>
                <a:cs typeface="Calibri"/>
              </a:rPr>
              <a:t>	</a:t>
            </a:r>
            <a:r>
              <a:rPr sz="675" baseline="6172" dirty="0">
                <a:latin typeface="Book Antiqua"/>
                <a:cs typeface="Book Antiqua"/>
              </a:rPr>
              <a:t>de</a:t>
            </a:r>
            <a:r>
              <a:rPr sz="675" spc="30" baseline="6172" dirty="0">
                <a:latin typeface="Book Antiqua"/>
                <a:cs typeface="Book Antiqua"/>
              </a:rPr>
              <a:t> </a:t>
            </a:r>
            <a:r>
              <a:rPr sz="675" baseline="6172" dirty="0">
                <a:latin typeface="Book Antiqua"/>
                <a:cs typeface="Book Antiqua"/>
              </a:rPr>
              <a:t>base</a:t>
            </a:r>
            <a:r>
              <a:rPr sz="675" spc="30" baseline="6172" dirty="0">
                <a:latin typeface="Book Antiqua"/>
                <a:cs typeface="Book Antiqua"/>
              </a:rPr>
              <a:t> </a:t>
            </a:r>
            <a:r>
              <a:rPr sz="675" baseline="6172" dirty="0">
                <a:latin typeface="Book Antiqua"/>
                <a:cs typeface="Book Antiqua"/>
              </a:rPr>
              <a:t>avaient</a:t>
            </a:r>
            <a:r>
              <a:rPr sz="675" spc="30" baseline="6172" dirty="0">
                <a:latin typeface="Book Antiqua"/>
                <a:cs typeface="Book Antiqua"/>
              </a:rPr>
              <a:t> </a:t>
            </a:r>
            <a:r>
              <a:rPr sz="675" baseline="6172" dirty="0">
                <a:latin typeface="Book Antiqua"/>
                <a:cs typeface="Book Antiqua"/>
              </a:rPr>
              <a:t>été</a:t>
            </a:r>
            <a:r>
              <a:rPr sz="675" spc="30" baseline="6172" dirty="0">
                <a:latin typeface="Book Antiqua"/>
                <a:cs typeface="Book Antiqua"/>
              </a:rPr>
              <a:t> </a:t>
            </a:r>
            <a:r>
              <a:rPr sz="675" spc="-15" baseline="6172" dirty="0">
                <a:latin typeface="Book Antiqua"/>
                <a:cs typeface="Book Antiqua"/>
              </a:rPr>
              <a:t>mises</a:t>
            </a:r>
            <a:r>
              <a:rPr sz="675" spc="30" baseline="6172" dirty="0">
                <a:latin typeface="Book Antiqua"/>
                <a:cs typeface="Book Antiqua"/>
              </a:rPr>
              <a:t> </a:t>
            </a:r>
            <a:r>
              <a:rPr sz="675" baseline="6172" dirty="0">
                <a:latin typeface="Book Antiqua"/>
                <a:cs typeface="Book Antiqua"/>
              </a:rPr>
              <a:t>en</a:t>
            </a:r>
            <a:r>
              <a:rPr sz="675" spc="30" baseline="6172" dirty="0">
                <a:latin typeface="Book Antiqua"/>
                <a:cs typeface="Book Antiqua"/>
              </a:rPr>
              <a:t> </a:t>
            </a:r>
            <a:r>
              <a:rPr sz="675" spc="-15" baseline="6172" dirty="0">
                <a:latin typeface="Book Antiqua"/>
                <a:cs typeface="Book Antiqua"/>
              </a:rPr>
              <a:t>place</a:t>
            </a:r>
            <a:r>
              <a:rPr sz="675" baseline="6172" dirty="0">
                <a:latin typeface="Book Antiqua"/>
                <a:cs typeface="Book Antiqua"/>
              </a:rPr>
              <a:t>	</a:t>
            </a:r>
            <a:r>
              <a:rPr sz="350" spc="-10" dirty="0">
                <a:solidFill>
                  <a:srgbClr val="FFFFFF"/>
                </a:solidFill>
                <a:latin typeface="Calibri"/>
                <a:cs typeface="Calibri"/>
              </a:rPr>
              <a:t>source</a:t>
            </a:r>
            <a:r>
              <a:rPr sz="350" dirty="0">
                <a:solidFill>
                  <a:srgbClr val="FFFFFF"/>
                </a:solidFill>
                <a:latin typeface="Calibri"/>
                <a:cs typeface="Calibri"/>
              </a:rPr>
              <a:t>	</a:t>
            </a:r>
            <a:r>
              <a:rPr sz="1050" baseline="-27777" dirty="0">
                <a:latin typeface="Calibri"/>
                <a:cs typeface="Calibri"/>
              </a:rPr>
              <a:t>en</a:t>
            </a:r>
            <a:r>
              <a:rPr sz="1050" spc="97" baseline="-27777" dirty="0">
                <a:latin typeface="Calibri"/>
                <a:cs typeface="Calibri"/>
              </a:rPr>
              <a:t> </a:t>
            </a:r>
            <a:r>
              <a:rPr sz="1050" spc="104" baseline="-27777" dirty="0">
                <a:latin typeface="Calibri"/>
                <a:cs typeface="Calibri"/>
              </a:rPr>
              <a:t>franc</a:t>
            </a:r>
            <a:endParaRPr sz="1050" baseline="-27777" dirty="0">
              <a:latin typeface="Calibri"/>
              <a:cs typeface="Calibri"/>
            </a:endParaRPr>
          </a:p>
        </p:txBody>
      </p:sp>
      <p:pic>
        <p:nvPicPr>
          <p:cNvPr id="19" name="object 19"/>
          <p:cNvPicPr/>
          <p:nvPr/>
        </p:nvPicPr>
        <p:blipFill>
          <a:blip r:embed="rId4" cstate="print"/>
          <a:stretch>
            <a:fillRect/>
          </a:stretch>
        </p:blipFill>
        <p:spPr>
          <a:xfrm>
            <a:off x="3575217" y="5999247"/>
            <a:ext cx="4802754" cy="2734440"/>
          </a:xfrm>
          <a:prstGeom prst="rect">
            <a:avLst/>
          </a:prstGeom>
          <a:effectLst>
            <a:outerShdw blurRad="50800" dist="38100" dir="2700000" algn="tl" rotWithShape="0">
              <a:prstClr val="black">
                <a:alpha val="40000"/>
              </a:prstClr>
            </a:outerShdw>
          </a:effectLst>
        </p:spPr>
      </p:pic>
      <p:sp>
        <p:nvSpPr>
          <p:cNvPr id="20" name="object 20"/>
          <p:cNvSpPr txBox="1"/>
          <p:nvPr/>
        </p:nvSpPr>
        <p:spPr>
          <a:xfrm>
            <a:off x="7791558" y="6201938"/>
            <a:ext cx="389255" cy="226695"/>
          </a:xfrm>
          <a:prstGeom prst="rect">
            <a:avLst/>
          </a:prstGeom>
        </p:spPr>
        <p:txBody>
          <a:bodyPr vert="horz" wrap="square" lIns="0" tIns="14604" rIns="0" bIns="0" rtlCol="0">
            <a:spAutoFit/>
          </a:bodyPr>
          <a:lstStyle/>
          <a:p>
            <a:pPr marL="12700">
              <a:lnSpc>
                <a:spcPct val="100000"/>
              </a:lnSpc>
              <a:spcBef>
                <a:spcPts val="114"/>
              </a:spcBef>
            </a:pPr>
            <a:r>
              <a:rPr sz="1300" spc="55" dirty="0">
                <a:solidFill>
                  <a:srgbClr val="231F20"/>
                </a:solidFill>
                <a:latin typeface="Calibri"/>
                <a:cs typeface="Calibri"/>
              </a:rPr>
              <a:t>ous</a:t>
            </a:r>
            <a:r>
              <a:rPr sz="1300" spc="-95" dirty="0">
                <a:solidFill>
                  <a:srgbClr val="231F20"/>
                </a:solidFill>
                <a:latin typeface="Calibri"/>
                <a:cs typeface="Calibri"/>
              </a:rPr>
              <a:t> </a:t>
            </a:r>
            <a:r>
              <a:rPr sz="1300" spc="-50" dirty="0">
                <a:solidFill>
                  <a:srgbClr val="231F20"/>
                </a:solidFill>
                <a:latin typeface="Calibri"/>
                <a:cs typeface="Calibri"/>
              </a:rPr>
              <a:t>?</a:t>
            </a:r>
            <a:endParaRPr sz="1300" dirty="0">
              <a:latin typeface="Calibri"/>
              <a:cs typeface="Calibri"/>
            </a:endParaRPr>
          </a:p>
        </p:txBody>
      </p:sp>
      <p:sp>
        <p:nvSpPr>
          <p:cNvPr id="21" name="object 21"/>
          <p:cNvSpPr txBox="1"/>
          <p:nvPr/>
        </p:nvSpPr>
        <p:spPr>
          <a:xfrm>
            <a:off x="3785434" y="6220666"/>
            <a:ext cx="4029075" cy="2047875"/>
          </a:xfrm>
          <a:prstGeom prst="rect">
            <a:avLst/>
          </a:prstGeom>
        </p:spPr>
        <p:txBody>
          <a:bodyPr vert="horz" wrap="square" lIns="0" tIns="0" rIns="0" bIns="0" rtlCol="0">
            <a:spAutoFit/>
          </a:bodyPr>
          <a:lstStyle/>
          <a:p>
            <a:pPr>
              <a:lnSpc>
                <a:spcPts val="1530"/>
              </a:lnSpc>
            </a:pPr>
            <a:r>
              <a:rPr sz="1300" dirty="0">
                <a:solidFill>
                  <a:srgbClr val="231F20"/>
                </a:solidFill>
                <a:latin typeface="Calibri"/>
                <a:cs typeface="Calibri"/>
              </a:rPr>
              <a:t>Pourquoi</a:t>
            </a:r>
            <a:r>
              <a:rPr sz="1300" spc="-50" dirty="0">
                <a:solidFill>
                  <a:srgbClr val="231F20"/>
                </a:solidFill>
                <a:latin typeface="Calibri"/>
                <a:cs typeface="Calibri"/>
              </a:rPr>
              <a:t> </a:t>
            </a:r>
            <a:r>
              <a:rPr sz="1300" spc="170" dirty="0">
                <a:solidFill>
                  <a:srgbClr val="231F20"/>
                </a:solidFill>
                <a:latin typeface="Calibri"/>
                <a:cs typeface="Calibri"/>
              </a:rPr>
              <a:t>la</a:t>
            </a:r>
            <a:r>
              <a:rPr sz="1300" spc="-45" dirty="0">
                <a:solidFill>
                  <a:srgbClr val="231F20"/>
                </a:solidFill>
                <a:latin typeface="Calibri"/>
                <a:cs typeface="Calibri"/>
              </a:rPr>
              <a:t> </a:t>
            </a:r>
            <a:r>
              <a:rPr sz="1300" spc="55" dirty="0">
                <a:solidFill>
                  <a:srgbClr val="231F20"/>
                </a:solidFill>
                <a:latin typeface="Calibri"/>
                <a:cs typeface="Calibri"/>
              </a:rPr>
              <a:t>cybersécurité</a:t>
            </a:r>
            <a:r>
              <a:rPr sz="1300" spc="-45" dirty="0">
                <a:solidFill>
                  <a:srgbClr val="231F20"/>
                </a:solidFill>
                <a:latin typeface="Calibri"/>
                <a:cs typeface="Calibri"/>
              </a:rPr>
              <a:t> </a:t>
            </a:r>
            <a:r>
              <a:rPr sz="1300" spc="50" dirty="0">
                <a:solidFill>
                  <a:srgbClr val="231F20"/>
                </a:solidFill>
                <a:latin typeface="Calibri"/>
                <a:cs typeface="Calibri"/>
              </a:rPr>
              <a:t>nous</a:t>
            </a:r>
            <a:r>
              <a:rPr sz="1300" spc="-45" dirty="0">
                <a:solidFill>
                  <a:srgbClr val="231F20"/>
                </a:solidFill>
                <a:latin typeface="Calibri"/>
                <a:cs typeface="Calibri"/>
              </a:rPr>
              <a:t> </a:t>
            </a:r>
            <a:r>
              <a:rPr sz="1300" spc="70" dirty="0">
                <a:solidFill>
                  <a:srgbClr val="231F20"/>
                </a:solidFill>
                <a:latin typeface="Calibri"/>
                <a:cs typeface="Calibri"/>
              </a:rPr>
              <a:t>concerne(ra)</a:t>
            </a:r>
            <a:r>
              <a:rPr sz="1300" spc="-50" dirty="0">
                <a:solidFill>
                  <a:srgbClr val="231F20"/>
                </a:solidFill>
                <a:latin typeface="Calibri"/>
                <a:cs typeface="Calibri"/>
              </a:rPr>
              <a:t> </a:t>
            </a:r>
            <a:r>
              <a:rPr sz="1300" spc="50" dirty="0">
                <a:solidFill>
                  <a:srgbClr val="231F20"/>
                </a:solidFill>
                <a:latin typeface="Calibri"/>
                <a:cs typeface="Calibri"/>
              </a:rPr>
              <a:t>toutes</a:t>
            </a:r>
            <a:r>
              <a:rPr sz="1300" spc="-45" dirty="0">
                <a:solidFill>
                  <a:srgbClr val="231F20"/>
                </a:solidFill>
                <a:latin typeface="Calibri"/>
                <a:cs typeface="Calibri"/>
              </a:rPr>
              <a:t> </a:t>
            </a:r>
            <a:r>
              <a:rPr sz="1300" spc="60" dirty="0">
                <a:solidFill>
                  <a:srgbClr val="231F20"/>
                </a:solidFill>
                <a:latin typeface="Calibri"/>
                <a:cs typeface="Calibri"/>
              </a:rPr>
              <a:t>et</a:t>
            </a:r>
            <a:r>
              <a:rPr sz="1300" spc="-45" dirty="0">
                <a:solidFill>
                  <a:srgbClr val="231F20"/>
                </a:solidFill>
                <a:latin typeface="Calibri"/>
                <a:cs typeface="Calibri"/>
              </a:rPr>
              <a:t> </a:t>
            </a:r>
            <a:r>
              <a:rPr sz="1300" spc="85" dirty="0">
                <a:solidFill>
                  <a:srgbClr val="231F20"/>
                </a:solidFill>
                <a:latin typeface="Calibri"/>
                <a:cs typeface="Calibri"/>
              </a:rPr>
              <a:t>t</a:t>
            </a:r>
            <a:endParaRPr sz="1300" dirty="0">
              <a:latin typeface="Calibri"/>
              <a:cs typeface="Calibri"/>
            </a:endParaRPr>
          </a:p>
          <a:p>
            <a:pPr>
              <a:lnSpc>
                <a:spcPct val="100000"/>
              </a:lnSpc>
              <a:spcBef>
                <a:spcPts val="25"/>
              </a:spcBef>
            </a:pPr>
            <a:endParaRPr sz="1350" dirty="0">
              <a:latin typeface="Calibri"/>
              <a:cs typeface="Calibri"/>
            </a:endParaRPr>
          </a:p>
          <a:p>
            <a:pPr marL="153035">
              <a:lnSpc>
                <a:spcPts val="1220"/>
              </a:lnSpc>
              <a:tabLst>
                <a:tab pos="1548765" algn="l"/>
                <a:tab pos="2528570" algn="l"/>
              </a:tabLst>
            </a:pPr>
            <a:r>
              <a:rPr sz="1150" spc="50" dirty="0">
                <a:latin typeface="Calibri"/>
                <a:cs typeface="Calibri"/>
              </a:rPr>
              <a:t>Les</a:t>
            </a:r>
            <a:r>
              <a:rPr sz="1150" spc="-20" dirty="0">
                <a:latin typeface="Calibri"/>
                <a:cs typeface="Calibri"/>
              </a:rPr>
              <a:t> </a:t>
            </a:r>
            <a:r>
              <a:rPr sz="1150" spc="55" dirty="0">
                <a:latin typeface="Calibri"/>
                <a:cs typeface="Calibri"/>
              </a:rPr>
              <a:t>pirates</a:t>
            </a:r>
            <a:r>
              <a:rPr sz="1150" dirty="0">
                <a:latin typeface="Calibri"/>
                <a:cs typeface="Calibri"/>
              </a:rPr>
              <a:t>	</a:t>
            </a:r>
            <a:r>
              <a:rPr sz="350" spc="-10" dirty="0">
                <a:solidFill>
                  <a:srgbClr val="FFFFFF"/>
                </a:solidFill>
                <a:latin typeface="Calibri"/>
                <a:cs typeface="Calibri"/>
              </a:rPr>
              <a:t>source</a:t>
            </a:r>
            <a:r>
              <a:rPr sz="350" dirty="0">
                <a:solidFill>
                  <a:srgbClr val="FFFFFF"/>
                </a:solidFill>
                <a:latin typeface="Calibri"/>
                <a:cs typeface="Calibri"/>
              </a:rPr>
              <a:t>	</a:t>
            </a:r>
            <a:r>
              <a:rPr sz="825" baseline="25252" dirty="0">
                <a:latin typeface="Calibri"/>
                <a:cs typeface="Calibri"/>
              </a:rPr>
              <a:t>L'utilisation</a:t>
            </a:r>
            <a:r>
              <a:rPr sz="825" spc="337" baseline="25252" dirty="0">
                <a:latin typeface="Calibri"/>
                <a:cs typeface="Calibri"/>
              </a:rPr>
              <a:t> </a:t>
            </a:r>
            <a:r>
              <a:rPr sz="825" spc="-37" baseline="25252" dirty="0">
                <a:latin typeface="Calibri"/>
                <a:cs typeface="Calibri"/>
              </a:rPr>
              <a:t>de</a:t>
            </a:r>
            <a:endParaRPr sz="825" baseline="25252" dirty="0">
              <a:latin typeface="Calibri"/>
              <a:cs typeface="Calibri"/>
            </a:endParaRPr>
          </a:p>
          <a:p>
            <a:pPr marL="154305">
              <a:lnSpc>
                <a:spcPts val="409"/>
              </a:lnSpc>
              <a:tabLst>
                <a:tab pos="2313305" algn="l"/>
              </a:tabLst>
            </a:pPr>
            <a:r>
              <a:rPr sz="600" spc="65" dirty="0">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r>
              <a:rPr sz="600" dirty="0">
                <a:latin typeface="Calibri"/>
                <a:cs typeface="Calibri"/>
              </a:rPr>
              <a:t>	</a:t>
            </a:r>
            <a:r>
              <a:rPr sz="1275" spc="60" baseline="6535" dirty="0">
                <a:latin typeface="Calibri"/>
                <a:cs typeface="Calibri"/>
              </a:rPr>
              <a:t>l'authentification</a:t>
            </a:r>
            <a:endParaRPr sz="1275" baseline="6535" dirty="0">
              <a:latin typeface="Calibri"/>
              <a:cs typeface="Calibri"/>
            </a:endParaRPr>
          </a:p>
          <a:p>
            <a:pPr marL="274955">
              <a:lnSpc>
                <a:spcPts val="894"/>
              </a:lnSpc>
              <a:tabLst>
                <a:tab pos="1215390" algn="l"/>
              </a:tabLst>
            </a:pPr>
            <a:r>
              <a:rPr sz="750" spc="-10" dirty="0">
                <a:latin typeface="Calibri"/>
                <a:cs typeface="Calibri"/>
              </a:rPr>
              <a:t>d'attaqueS</a:t>
            </a:r>
            <a:r>
              <a:rPr sz="750" dirty="0">
                <a:latin typeface="Calibri"/>
                <a:cs typeface="Calibri"/>
              </a:rPr>
              <a:t>	</a:t>
            </a:r>
            <a:r>
              <a:rPr sz="7350" spc="-1350" baseline="-2834" dirty="0">
                <a:latin typeface="Book Antiqua"/>
                <a:cs typeface="Book Antiqua"/>
              </a:rPr>
              <a:t>93%</a:t>
            </a:r>
            <a:endParaRPr sz="7350" baseline="-2834" dirty="0">
              <a:latin typeface="Book Antiqua"/>
              <a:cs typeface="Book Antiqua"/>
            </a:endParaRPr>
          </a:p>
          <a:p>
            <a:pPr marL="1477010" algn="ctr">
              <a:lnSpc>
                <a:spcPts val="600"/>
              </a:lnSpc>
            </a:pPr>
            <a:r>
              <a:rPr sz="1200" spc="55" dirty="0">
                <a:latin typeface="Calibri"/>
                <a:cs typeface="Calibri"/>
              </a:rPr>
              <a:t>multifacteur</a:t>
            </a:r>
            <a:endParaRPr sz="1200" dirty="0">
              <a:latin typeface="Calibri"/>
              <a:cs typeface="Calibri"/>
            </a:endParaRPr>
          </a:p>
          <a:p>
            <a:pPr marL="1481455" algn="ctr">
              <a:lnSpc>
                <a:spcPts val="615"/>
              </a:lnSpc>
            </a:pPr>
            <a:r>
              <a:rPr sz="550" spc="-10" dirty="0">
                <a:latin typeface="Calibri"/>
                <a:cs typeface="Calibri"/>
              </a:rPr>
              <a:t>(MFA)</a:t>
            </a:r>
            <a:endParaRPr sz="550" dirty="0">
              <a:latin typeface="Calibri"/>
              <a:cs typeface="Calibri"/>
            </a:endParaRPr>
          </a:p>
          <a:p>
            <a:pPr>
              <a:lnSpc>
                <a:spcPct val="100000"/>
              </a:lnSpc>
            </a:pPr>
            <a:endParaRPr sz="700" dirty="0">
              <a:latin typeface="Calibri"/>
              <a:cs typeface="Calibri"/>
            </a:endParaRPr>
          </a:p>
          <a:p>
            <a:pPr>
              <a:lnSpc>
                <a:spcPct val="100000"/>
              </a:lnSpc>
              <a:spcBef>
                <a:spcPts val="35"/>
              </a:spcBef>
            </a:pPr>
            <a:endParaRPr sz="650" dirty="0">
              <a:latin typeface="Calibri"/>
              <a:cs typeface="Calibri"/>
            </a:endParaRPr>
          </a:p>
          <a:p>
            <a:pPr marL="1190625" algn="ctr">
              <a:lnSpc>
                <a:spcPts val="915"/>
              </a:lnSpc>
            </a:pPr>
            <a:r>
              <a:rPr sz="4700" spc="-475" dirty="0">
                <a:latin typeface="Calibri"/>
                <a:cs typeface="Calibri"/>
              </a:rPr>
              <a:t>9</a:t>
            </a:r>
            <a:r>
              <a:rPr sz="4700" spc="-800" dirty="0">
                <a:latin typeface="Calibri"/>
                <a:cs typeface="Calibri"/>
              </a:rPr>
              <a:t>9</a:t>
            </a:r>
            <a:r>
              <a:rPr sz="2350" spc="-295" dirty="0">
                <a:latin typeface="Calibri"/>
                <a:cs typeface="Calibri"/>
              </a:rPr>
              <a:t>,9</a:t>
            </a:r>
            <a:endParaRPr sz="2350" dirty="0">
              <a:latin typeface="Calibri"/>
              <a:cs typeface="Calibri"/>
            </a:endParaRPr>
          </a:p>
          <a:p>
            <a:pPr marL="1472565" algn="ctr">
              <a:lnSpc>
                <a:spcPts val="459"/>
              </a:lnSpc>
            </a:pPr>
            <a:r>
              <a:rPr sz="900" spc="40" dirty="0">
                <a:latin typeface="Calibri"/>
                <a:cs typeface="Calibri"/>
              </a:rPr>
              <a:t>bloque</a:t>
            </a:r>
            <a:endParaRPr sz="900" dirty="0">
              <a:latin typeface="Calibri"/>
              <a:cs typeface="Calibri"/>
            </a:endParaRPr>
          </a:p>
          <a:p>
            <a:pPr marR="715010" algn="ctr">
              <a:lnSpc>
                <a:spcPts val="815"/>
              </a:lnSpc>
            </a:pPr>
            <a:r>
              <a:rPr sz="700" dirty="0">
                <a:latin typeface="Book Antiqua"/>
                <a:cs typeface="Book Antiqua"/>
              </a:rPr>
              <a:t>de</a:t>
            </a:r>
            <a:r>
              <a:rPr sz="700" spc="20" dirty="0">
                <a:latin typeface="Book Antiqua"/>
                <a:cs typeface="Book Antiqua"/>
              </a:rPr>
              <a:t> </a:t>
            </a:r>
            <a:r>
              <a:rPr sz="700" dirty="0">
                <a:latin typeface="Book Antiqua"/>
                <a:cs typeface="Book Antiqua"/>
              </a:rPr>
              <a:t>tous</a:t>
            </a:r>
            <a:r>
              <a:rPr sz="700" spc="25" dirty="0">
                <a:latin typeface="Book Antiqua"/>
                <a:cs typeface="Book Antiqua"/>
              </a:rPr>
              <a:t> </a:t>
            </a:r>
            <a:r>
              <a:rPr sz="700" spc="65" dirty="0">
                <a:latin typeface="Book Antiqua"/>
                <a:cs typeface="Book Antiqua"/>
              </a:rPr>
              <a:t>les</a:t>
            </a:r>
            <a:r>
              <a:rPr sz="700" spc="20" dirty="0">
                <a:latin typeface="Book Antiqua"/>
                <a:cs typeface="Book Antiqua"/>
              </a:rPr>
              <a:t> </a:t>
            </a:r>
            <a:r>
              <a:rPr sz="700" spc="-10" dirty="0">
                <a:latin typeface="Book Antiqua"/>
                <a:cs typeface="Book Antiqua"/>
              </a:rPr>
              <a:t>incidents</a:t>
            </a:r>
            <a:endParaRPr sz="700" dirty="0">
              <a:latin typeface="Book Antiqua"/>
              <a:cs typeface="Book Antiqua"/>
            </a:endParaRPr>
          </a:p>
          <a:p>
            <a:pPr marL="42545">
              <a:lnSpc>
                <a:spcPts val="740"/>
              </a:lnSpc>
              <a:tabLst>
                <a:tab pos="1223645" algn="l"/>
              </a:tabLst>
            </a:pPr>
            <a:r>
              <a:rPr sz="1125" spc="127" baseline="-33333" dirty="0">
                <a:latin typeface="Calibri"/>
                <a:cs typeface="Calibri"/>
              </a:rPr>
              <a:t>sur</a:t>
            </a:r>
            <a:r>
              <a:rPr sz="1125" spc="30" baseline="-33333" dirty="0">
                <a:latin typeface="Calibri"/>
                <a:cs typeface="Calibri"/>
              </a:rPr>
              <a:t> </a:t>
            </a:r>
            <a:r>
              <a:rPr sz="1125" spc="127" baseline="-33333" dirty="0">
                <a:latin typeface="Calibri"/>
                <a:cs typeface="Calibri"/>
              </a:rPr>
              <a:t>les</a:t>
            </a:r>
            <a:r>
              <a:rPr sz="1125" spc="37" baseline="-33333" dirty="0">
                <a:latin typeface="Calibri"/>
                <a:cs typeface="Calibri"/>
              </a:rPr>
              <a:t> </a:t>
            </a:r>
            <a:r>
              <a:rPr sz="1125" baseline="-33333" dirty="0">
                <a:latin typeface="Calibri"/>
                <a:cs typeface="Calibri"/>
              </a:rPr>
              <a:t>mots</a:t>
            </a:r>
            <a:r>
              <a:rPr sz="1125" spc="37" baseline="-33333" dirty="0">
                <a:latin typeface="Calibri"/>
                <a:cs typeface="Calibri"/>
              </a:rPr>
              <a:t> </a:t>
            </a:r>
            <a:r>
              <a:rPr sz="1125" baseline="-33333" dirty="0">
                <a:latin typeface="Calibri"/>
                <a:cs typeface="Calibri"/>
              </a:rPr>
              <a:t>de</a:t>
            </a:r>
            <a:r>
              <a:rPr sz="1125" spc="37" baseline="-33333" dirty="0">
                <a:latin typeface="Calibri"/>
                <a:cs typeface="Calibri"/>
              </a:rPr>
              <a:t> </a:t>
            </a:r>
            <a:r>
              <a:rPr sz="1125" spc="-15" baseline="-33333" dirty="0">
                <a:latin typeface="Calibri"/>
                <a:cs typeface="Calibri"/>
              </a:rPr>
              <a:t>passe</a:t>
            </a:r>
            <a:r>
              <a:rPr sz="1125" baseline="-33333" dirty="0">
                <a:latin typeface="Calibri"/>
                <a:cs typeface="Calibri"/>
              </a:rPr>
              <a:t>	</a:t>
            </a:r>
            <a:r>
              <a:rPr sz="700" dirty="0">
                <a:latin typeface="Book Antiqua"/>
                <a:cs typeface="Book Antiqua"/>
              </a:rPr>
              <a:t>de</a:t>
            </a:r>
            <a:r>
              <a:rPr sz="700" spc="165" dirty="0">
                <a:latin typeface="Book Antiqua"/>
                <a:cs typeface="Book Antiqua"/>
              </a:rPr>
              <a:t> </a:t>
            </a:r>
            <a:r>
              <a:rPr sz="700" dirty="0">
                <a:latin typeface="Book Antiqua"/>
                <a:cs typeface="Book Antiqua"/>
              </a:rPr>
              <a:t>sécurité</a:t>
            </a:r>
            <a:r>
              <a:rPr sz="700" spc="165" dirty="0">
                <a:latin typeface="Book Antiqua"/>
                <a:cs typeface="Book Antiqua"/>
              </a:rPr>
              <a:t> </a:t>
            </a:r>
            <a:r>
              <a:rPr sz="700" spc="-10" dirty="0">
                <a:latin typeface="Book Antiqua"/>
                <a:cs typeface="Book Antiqua"/>
              </a:rPr>
              <a:t>auraient</a:t>
            </a:r>
            <a:endParaRPr sz="700" dirty="0">
              <a:latin typeface="Book Antiqua"/>
              <a:cs typeface="Book Antiqua"/>
            </a:endParaRPr>
          </a:p>
          <a:p>
            <a:pPr marL="134620">
              <a:lnSpc>
                <a:spcPts val="1370"/>
              </a:lnSpc>
              <a:tabLst>
                <a:tab pos="1217930" algn="l"/>
              </a:tabLst>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r>
              <a:rPr sz="750" dirty="0">
                <a:latin typeface="Calibri"/>
                <a:cs typeface="Calibri"/>
              </a:rPr>
              <a:t>	</a:t>
            </a:r>
            <a:r>
              <a:rPr sz="1050" spc="-67" baseline="19841" dirty="0">
                <a:latin typeface="Book Antiqua"/>
                <a:cs typeface="Book Antiqua"/>
              </a:rPr>
              <a:t>pu</a:t>
            </a:r>
            <a:r>
              <a:rPr sz="1050" spc="-37" baseline="19841" dirty="0">
                <a:latin typeface="Book Antiqua"/>
                <a:cs typeface="Book Antiqua"/>
              </a:rPr>
              <a:t> </a:t>
            </a:r>
            <a:r>
              <a:rPr sz="1050" spc="112" baseline="19841" dirty="0">
                <a:latin typeface="Book Antiqua"/>
                <a:cs typeface="Book Antiqua"/>
              </a:rPr>
              <a:t>être</a:t>
            </a:r>
            <a:r>
              <a:rPr sz="1050" spc="-30" baseline="19841" dirty="0">
                <a:latin typeface="Book Antiqua"/>
                <a:cs typeface="Book Antiqua"/>
              </a:rPr>
              <a:t> </a:t>
            </a:r>
            <a:r>
              <a:rPr sz="2325" spc="-15" baseline="-8960" dirty="0">
                <a:latin typeface="Book Antiqua"/>
                <a:cs typeface="Book Antiqua"/>
              </a:rPr>
              <a:t>évités</a:t>
            </a:r>
            <a:endParaRPr sz="2325" baseline="-8960" dirty="0">
              <a:latin typeface="Book Antiqua"/>
              <a:cs typeface="Book Antiqua"/>
            </a:endParaRPr>
          </a:p>
          <a:p>
            <a:pPr marL="149860">
              <a:lnSpc>
                <a:spcPts val="1550"/>
              </a:lnSpc>
              <a:tabLst>
                <a:tab pos="1426845" algn="l"/>
                <a:tab pos="2432685" algn="l"/>
              </a:tabLst>
            </a:pPr>
            <a:r>
              <a:rPr sz="2625" spc="-15" baseline="-6349" dirty="0">
                <a:latin typeface="Calibri"/>
                <a:cs typeface="Calibri"/>
              </a:rPr>
              <a:t>579</a:t>
            </a:r>
            <a:r>
              <a:rPr sz="1125" spc="-15" baseline="29629" dirty="0">
                <a:latin typeface="Calibri"/>
                <a:cs typeface="Calibri"/>
              </a:rPr>
              <a:t>/seconde</a:t>
            </a:r>
            <a:r>
              <a:rPr sz="1125" baseline="29629" dirty="0">
                <a:latin typeface="Calibri"/>
                <a:cs typeface="Calibri"/>
              </a:rPr>
              <a:t>	</a:t>
            </a:r>
            <a:r>
              <a:rPr sz="450" dirty="0">
                <a:latin typeface="Book Antiqua"/>
                <a:cs typeface="Book Antiqua"/>
              </a:rPr>
              <a:t>si</a:t>
            </a:r>
            <a:r>
              <a:rPr sz="450" spc="70" dirty="0">
                <a:latin typeface="Book Antiqua"/>
                <a:cs typeface="Book Antiqua"/>
              </a:rPr>
              <a:t> </a:t>
            </a:r>
            <a:r>
              <a:rPr sz="450" dirty="0">
                <a:latin typeface="Book Antiqua"/>
                <a:cs typeface="Book Antiqua"/>
              </a:rPr>
              <a:t>des</a:t>
            </a:r>
            <a:r>
              <a:rPr sz="450" spc="70" dirty="0">
                <a:latin typeface="Book Antiqua"/>
                <a:cs typeface="Book Antiqua"/>
              </a:rPr>
              <a:t> </a:t>
            </a:r>
            <a:r>
              <a:rPr sz="450" dirty="0">
                <a:latin typeface="Book Antiqua"/>
                <a:cs typeface="Book Antiqua"/>
              </a:rPr>
              <a:t>règles</a:t>
            </a:r>
            <a:r>
              <a:rPr sz="450" spc="70" dirty="0">
                <a:latin typeface="Book Antiqua"/>
                <a:cs typeface="Book Antiqua"/>
              </a:rPr>
              <a:t> </a:t>
            </a:r>
            <a:r>
              <a:rPr sz="450" spc="-25" dirty="0">
                <a:latin typeface="Book Antiqua"/>
                <a:cs typeface="Book Antiqua"/>
              </a:rPr>
              <a:t>de</a:t>
            </a:r>
            <a:r>
              <a:rPr sz="450" dirty="0">
                <a:latin typeface="Book Antiqua"/>
                <a:cs typeface="Book Antiqua"/>
              </a:rPr>
              <a:t>	</a:t>
            </a:r>
            <a:r>
              <a:rPr sz="850" spc="55" dirty="0">
                <a:latin typeface="Calibri"/>
                <a:cs typeface="Calibri"/>
              </a:rPr>
              <a:t>des</a:t>
            </a:r>
            <a:r>
              <a:rPr sz="850" spc="-15" dirty="0">
                <a:latin typeface="Calibri"/>
                <a:cs typeface="Calibri"/>
              </a:rPr>
              <a:t> </a:t>
            </a:r>
            <a:r>
              <a:rPr sz="850" spc="40" dirty="0">
                <a:latin typeface="Calibri"/>
                <a:cs typeface="Calibri"/>
              </a:rPr>
              <a:t>attaques</a:t>
            </a:r>
            <a:endParaRPr sz="850" dirty="0">
              <a:latin typeface="Calibri"/>
              <a:cs typeface="Calibri"/>
            </a:endParaRPr>
          </a:p>
          <a:p>
            <a:pPr marR="755650" algn="ctr">
              <a:lnSpc>
                <a:spcPts val="1120"/>
              </a:lnSpc>
            </a:pPr>
            <a:r>
              <a:rPr sz="1150" dirty="0">
                <a:latin typeface="Book Antiqua"/>
                <a:cs typeface="Book Antiqua"/>
              </a:rPr>
              <a:t>cyber</a:t>
            </a:r>
            <a:r>
              <a:rPr sz="1150" spc="90" dirty="0">
                <a:latin typeface="Book Antiqua"/>
                <a:cs typeface="Book Antiqua"/>
              </a:rPr>
              <a:t> </a:t>
            </a:r>
            <a:r>
              <a:rPr sz="1150" spc="-10" dirty="0">
                <a:latin typeface="Book Antiqua"/>
                <a:cs typeface="Book Antiqua"/>
              </a:rPr>
              <a:t>hygiène</a:t>
            </a:r>
            <a:endParaRPr sz="1150" dirty="0">
              <a:latin typeface="Book Antiqua"/>
              <a:cs typeface="Book Antiqua"/>
            </a:endParaRPr>
          </a:p>
          <a:p>
            <a:pPr marR="764540" algn="ctr">
              <a:lnSpc>
                <a:spcPts val="505"/>
              </a:lnSpc>
              <a:tabLst>
                <a:tab pos="760730" algn="l"/>
                <a:tab pos="2239645" algn="l"/>
              </a:tabLst>
            </a:pPr>
            <a:r>
              <a:rPr sz="350" spc="-10" dirty="0">
                <a:solidFill>
                  <a:srgbClr val="FFFFFF"/>
                </a:solidFill>
                <a:latin typeface="Calibri"/>
                <a:cs typeface="Calibri"/>
              </a:rPr>
              <a:t>source</a:t>
            </a:r>
            <a:r>
              <a:rPr sz="350" dirty="0">
                <a:solidFill>
                  <a:srgbClr val="FFFFFF"/>
                </a:solidFill>
                <a:latin typeface="Calibri"/>
                <a:cs typeface="Calibri"/>
              </a:rPr>
              <a:t>	</a:t>
            </a:r>
            <a:r>
              <a:rPr sz="675" baseline="6172" dirty="0">
                <a:latin typeface="Book Antiqua"/>
                <a:cs typeface="Book Antiqua"/>
              </a:rPr>
              <a:t>de</a:t>
            </a:r>
            <a:r>
              <a:rPr sz="675" spc="30" baseline="6172" dirty="0">
                <a:latin typeface="Book Antiqua"/>
                <a:cs typeface="Book Antiqua"/>
              </a:rPr>
              <a:t> </a:t>
            </a:r>
            <a:r>
              <a:rPr sz="675" baseline="6172" dirty="0">
                <a:latin typeface="Book Antiqua"/>
                <a:cs typeface="Book Antiqua"/>
              </a:rPr>
              <a:t>base</a:t>
            </a:r>
            <a:r>
              <a:rPr sz="675" spc="30" baseline="6172" dirty="0">
                <a:latin typeface="Book Antiqua"/>
                <a:cs typeface="Book Antiqua"/>
              </a:rPr>
              <a:t> </a:t>
            </a:r>
            <a:r>
              <a:rPr sz="675" baseline="6172" dirty="0">
                <a:latin typeface="Book Antiqua"/>
                <a:cs typeface="Book Antiqua"/>
              </a:rPr>
              <a:t>avaient</a:t>
            </a:r>
            <a:r>
              <a:rPr sz="675" spc="30" baseline="6172" dirty="0">
                <a:latin typeface="Book Antiqua"/>
                <a:cs typeface="Book Antiqua"/>
              </a:rPr>
              <a:t> </a:t>
            </a:r>
            <a:r>
              <a:rPr sz="675" baseline="6172" dirty="0">
                <a:latin typeface="Book Antiqua"/>
                <a:cs typeface="Book Antiqua"/>
              </a:rPr>
              <a:t>été</a:t>
            </a:r>
            <a:r>
              <a:rPr sz="675" spc="30" baseline="6172" dirty="0">
                <a:latin typeface="Book Antiqua"/>
                <a:cs typeface="Book Antiqua"/>
              </a:rPr>
              <a:t> </a:t>
            </a:r>
            <a:r>
              <a:rPr sz="675" spc="-15" baseline="6172" dirty="0">
                <a:latin typeface="Book Antiqua"/>
                <a:cs typeface="Book Antiqua"/>
              </a:rPr>
              <a:t>mises</a:t>
            </a:r>
            <a:r>
              <a:rPr sz="675" spc="30" baseline="6172" dirty="0">
                <a:latin typeface="Book Antiqua"/>
                <a:cs typeface="Book Antiqua"/>
              </a:rPr>
              <a:t> </a:t>
            </a:r>
            <a:r>
              <a:rPr sz="675" baseline="6172" dirty="0">
                <a:latin typeface="Book Antiqua"/>
                <a:cs typeface="Book Antiqua"/>
              </a:rPr>
              <a:t>en</a:t>
            </a:r>
            <a:r>
              <a:rPr sz="675" spc="30" baseline="6172" dirty="0">
                <a:latin typeface="Book Antiqua"/>
                <a:cs typeface="Book Antiqua"/>
              </a:rPr>
              <a:t> </a:t>
            </a:r>
            <a:r>
              <a:rPr sz="675" spc="-15" baseline="6172" dirty="0">
                <a:latin typeface="Book Antiqua"/>
                <a:cs typeface="Book Antiqua"/>
              </a:rPr>
              <a:t>place</a:t>
            </a:r>
            <a:r>
              <a:rPr sz="675" baseline="6172" dirty="0">
                <a:latin typeface="Book Antiqua"/>
                <a:cs typeface="Book Antiqua"/>
              </a:rPr>
              <a:t>	</a:t>
            </a:r>
            <a:r>
              <a:rPr sz="350" spc="-10" dirty="0">
                <a:solidFill>
                  <a:srgbClr val="FFFFFF"/>
                </a:solidFill>
                <a:latin typeface="Calibri"/>
                <a:cs typeface="Calibri"/>
              </a:rPr>
              <a:t>source</a:t>
            </a:r>
            <a:endParaRPr sz="350" dirty="0">
              <a:latin typeface="Calibri"/>
              <a:cs typeface="Calibri"/>
            </a:endParaRPr>
          </a:p>
        </p:txBody>
      </p:sp>
      <p:pic>
        <p:nvPicPr>
          <p:cNvPr id="24" name="object 24"/>
          <p:cNvPicPr/>
          <p:nvPr/>
        </p:nvPicPr>
        <p:blipFill>
          <a:blip r:embed="rId5" cstate="print"/>
          <a:stretch>
            <a:fillRect/>
          </a:stretch>
        </p:blipFill>
        <p:spPr>
          <a:xfrm>
            <a:off x="2871487" y="5522020"/>
            <a:ext cx="4802754" cy="2734440"/>
          </a:xfrm>
          <a:prstGeom prst="rect">
            <a:avLst/>
          </a:prstGeom>
          <a:effectLst>
            <a:outerShdw blurRad="50800" dist="38100" dir="2700000" algn="tl" rotWithShape="0">
              <a:prstClr val="black">
                <a:alpha val="40000"/>
              </a:prstClr>
            </a:outerShdw>
          </a:effectLst>
        </p:spPr>
      </p:pic>
      <p:sp>
        <p:nvSpPr>
          <p:cNvPr id="25" name="object 25"/>
          <p:cNvSpPr txBox="1"/>
          <p:nvPr/>
        </p:nvSpPr>
        <p:spPr>
          <a:xfrm>
            <a:off x="7100527" y="5724710"/>
            <a:ext cx="376555" cy="226695"/>
          </a:xfrm>
          <a:prstGeom prst="rect">
            <a:avLst/>
          </a:prstGeom>
        </p:spPr>
        <p:txBody>
          <a:bodyPr vert="horz" wrap="square" lIns="0" tIns="14604" rIns="0" bIns="0" rtlCol="0">
            <a:spAutoFit/>
          </a:bodyPr>
          <a:lstStyle/>
          <a:p>
            <a:pPr>
              <a:lnSpc>
                <a:spcPct val="100000"/>
              </a:lnSpc>
              <a:spcBef>
                <a:spcPts val="114"/>
              </a:spcBef>
            </a:pPr>
            <a:r>
              <a:rPr sz="1300" spc="55" dirty="0">
                <a:solidFill>
                  <a:srgbClr val="231F20"/>
                </a:solidFill>
                <a:latin typeface="Calibri"/>
                <a:cs typeface="Calibri"/>
              </a:rPr>
              <a:t>ous</a:t>
            </a:r>
            <a:r>
              <a:rPr sz="1300" spc="-95" dirty="0">
                <a:solidFill>
                  <a:srgbClr val="231F20"/>
                </a:solidFill>
                <a:latin typeface="Calibri"/>
                <a:cs typeface="Calibri"/>
              </a:rPr>
              <a:t> </a:t>
            </a:r>
            <a:r>
              <a:rPr sz="1300" spc="-50" dirty="0">
                <a:solidFill>
                  <a:srgbClr val="231F20"/>
                </a:solidFill>
                <a:latin typeface="Calibri"/>
                <a:cs typeface="Calibri"/>
              </a:rPr>
              <a:t>?</a:t>
            </a:r>
            <a:endParaRPr sz="1300" dirty="0">
              <a:latin typeface="Calibri"/>
              <a:cs typeface="Calibri"/>
            </a:endParaRPr>
          </a:p>
        </p:txBody>
      </p:sp>
      <p:sp>
        <p:nvSpPr>
          <p:cNvPr id="26" name="object 26"/>
          <p:cNvSpPr txBox="1"/>
          <p:nvPr/>
        </p:nvSpPr>
        <p:spPr>
          <a:xfrm>
            <a:off x="3081704" y="5743438"/>
            <a:ext cx="4029075" cy="2047875"/>
          </a:xfrm>
          <a:prstGeom prst="rect">
            <a:avLst/>
          </a:prstGeom>
        </p:spPr>
        <p:txBody>
          <a:bodyPr vert="horz" wrap="square" lIns="0" tIns="0" rIns="0" bIns="0" rtlCol="0">
            <a:spAutoFit/>
          </a:bodyPr>
          <a:lstStyle/>
          <a:p>
            <a:pPr>
              <a:lnSpc>
                <a:spcPts val="1530"/>
              </a:lnSpc>
            </a:pPr>
            <a:r>
              <a:rPr sz="1300" dirty="0" err="1">
                <a:solidFill>
                  <a:srgbClr val="231F20"/>
                </a:solidFill>
                <a:latin typeface="Calibri"/>
                <a:cs typeface="Calibri"/>
              </a:rPr>
              <a:t>Pourquoi</a:t>
            </a:r>
            <a:r>
              <a:rPr sz="1300" spc="-50" dirty="0">
                <a:solidFill>
                  <a:srgbClr val="231F20"/>
                </a:solidFill>
                <a:latin typeface="Calibri"/>
                <a:cs typeface="Calibri"/>
              </a:rPr>
              <a:t> </a:t>
            </a:r>
            <a:r>
              <a:rPr sz="1300" spc="170" dirty="0">
                <a:solidFill>
                  <a:srgbClr val="231F20"/>
                </a:solidFill>
                <a:latin typeface="Calibri"/>
                <a:cs typeface="Calibri"/>
              </a:rPr>
              <a:t>la</a:t>
            </a:r>
            <a:r>
              <a:rPr sz="1300" spc="-45" dirty="0">
                <a:solidFill>
                  <a:srgbClr val="231F20"/>
                </a:solidFill>
                <a:latin typeface="Calibri"/>
                <a:cs typeface="Calibri"/>
              </a:rPr>
              <a:t> </a:t>
            </a:r>
            <a:r>
              <a:rPr sz="1300" spc="55" dirty="0" err="1">
                <a:solidFill>
                  <a:srgbClr val="231F20"/>
                </a:solidFill>
                <a:latin typeface="Calibri"/>
                <a:cs typeface="Calibri"/>
              </a:rPr>
              <a:t>cybersécurité</a:t>
            </a:r>
            <a:r>
              <a:rPr sz="1300" spc="-45" dirty="0">
                <a:solidFill>
                  <a:srgbClr val="231F20"/>
                </a:solidFill>
                <a:latin typeface="Calibri"/>
                <a:cs typeface="Calibri"/>
              </a:rPr>
              <a:t> </a:t>
            </a:r>
            <a:r>
              <a:rPr sz="1300" spc="50" dirty="0">
                <a:solidFill>
                  <a:srgbClr val="231F20"/>
                </a:solidFill>
                <a:latin typeface="Calibri"/>
                <a:cs typeface="Calibri"/>
              </a:rPr>
              <a:t>nous</a:t>
            </a:r>
            <a:r>
              <a:rPr sz="1300" spc="-45" dirty="0">
                <a:solidFill>
                  <a:srgbClr val="231F20"/>
                </a:solidFill>
                <a:latin typeface="Calibri"/>
                <a:cs typeface="Calibri"/>
              </a:rPr>
              <a:t> </a:t>
            </a:r>
            <a:r>
              <a:rPr sz="1300" spc="70" dirty="0" err="1">
                <a:solidFill>
                  <a:srgbClr val="231F20"/>
                </a:solidFill>
                <a:latin typeface="Calibri"/>
                <a:cs typeface="Calibri"/>
              </a:rPr>
              <a:t>concerne</a:t>
            </a:r>
            <a:r>
              <a:rPr sz="1300" spc="70" dirty="0">
                <a:solidFill>
                  <a:srgbClr val="231F20"/>
                </a:solidFill>
                <a:latin typeface="Calibri"/>
                <a:cs typeface="Calibri"/>
              </a:rPr>
              <a:t>(</a:t>
            </a:r>
            <a:r>
              <a:rPr sz="1300" spc="70" dirty="0" err="1">
                <a:solidFill>
                  <a:srgbClr val="231F20"/>
                </a:solidFill>
                <a:latin typeface="Calibri"/>
                <a:cs typeface="Calibri"/>
              </a:rPr>
              <a:t>ra</a:t>
            </a:r>
            <a:r>
              <a:rPr sz="1300" spc="70" dirty="0">
                <a:solidFill>
                  <a:srgbClr val="231F20"/>
                </a:solidFill>
                <a:latin typeface="Calibri"/>
                <a:cs typeface="Calibri"/>
              </a:rPr>
              <a:t>)</a:t>
            </a:r>
            <a:r>
              <a:rPr sz="1300" spc="-50" dirty="0">
                <a:solidFill>
                  <a:srgbClr val="231F20"/>
                </a:solidFill>
                <a:latin typeface="Calibri"/>
                <a:cs typeface="Calibri"/>
              </a:rPr>
              <a:t> </a:t>
            </a:r>
            <a:r>
              <a:rPr sz="1300" spc="50" dirty="0" err="1">
                <a:solidFill>
                  <a:srgbClr val="231F20"/>
                </a:solidFill>
                <a:latin typeface="Calibri"/>
                <a:cs typeface="Calibri"/>
              </a:rPr>
              <a:t>toutes</a:t>
            </a:r>
            <a:r>
              <a:rPr sz="1300" spc="-45" dirty="0">
                <a:solidFill>
                  <a:srgbClr val="231F20"/>
                </a:solidFill>
                <a:latin typeface="Calibri"/>
                <a:cs typeface="Calibri"/>
              </a:rPr>
              <a:t> </a:t>
            </a:r>
            <a:r>
              <a:rPr sz="1300" spc="60" dirty="0">
                <a:solidFill>
                  <a:srgbClr val="231F20"/>
                </a:solidFill>
                <a:latin typeface="Calibri"/>
                <a:cs typeface="Calibri"/>
              </a:rPr>
              <a:t>et</a:t>
            </a:r>
            <a:r>
              <a:rPr sz="1300" spc="-45" dirty="0">
                <a:solidFill>
                  <a:srgbClr val="231F20"/>
                </a:solidFill>
                <a:latin typeface="Calibri"/>
                <a:cs typeface="Calibri"/>
              </a:rPr>
              <a:t> </a:t>
            </a:r>
            <a:r>
              <a:rPr sz="1300" spc="85" dirty="0">
                <a:solidFill>
                  <a:srgbClr val="231F20"/>
                </a:solidFill>
                <a:latin typeface="Calibri"/>
                <a:cs typeface="Calibri"/>
              </a:rPr>
              <a:t>t</a:t>
            </a:r>
            <a:endParaRPr sz="1300" dirty="0">
              <a:latin typeface="Calibri"/>
              <a:cs typeface="Calibri"/>
            </a:endParaRPr>
          </a:p>
          <a:p>
            <a:pPr>
              <a:lnSpc>
                <a:spcPct val="100000"/>
              </a:lnSpc>
              <a:spcBef>
                <a:spcPts val="25"/>
              </a:spcBef>
            </a:pPr>
            <a:endParaRPr sz="1350" dirty="0">
              <a:latin typeface="Calibri"/>
              <a:cs typeface="Calibri"/>
            </a:endParaRPr>
          </a:p>
          <a:p>
            <a:pPr marL="153035">
              <a:lnSpc>
                <a:spcPts val="1345"/>
              </a:lnSpc>
              <a:tabLst>
                <a:tab pos="1548765" algn="l"/>
              </a:tabLst>
            </a:pPr>
            <a:r>
              <a:rPr sz="1150" spc="50" dirty="0">
                <a:latin typeface="Calibri"/>
                <a:cs typeface="Calibri"/>
              </a:rPr>
              <a:t>Les</a:t>
            </a:r>
            <a:r>
              <a:rPr sz="1150" spc="-20" dirty="0">
                <a:latin typeface="Calibri"/>
                <a:cs typeface="Calibri"/>
              </a:rPr>
              <a:t> </a:t>
            </a:r>
            <a:r>
              <a:rPr sz="1150" spc="55" dirty="0">
                <a:latin typeface="Calibri"/>
                <a:cs typeface="Calibri"/>
              </a:rPr>
              <a:t>pirates</a:t>
            </a:r>
            <a:r>
              <a:rPr sz="1150" dirty="0">
                <a:latin typeface="Calibri"/>
                <a:cs typeface="Calibri"/>
              </a:rPr>
              <a:t>	</a:t>
            </a:r>
            <a:r>
              <a:rPr sz="350" spc="-10" dirty="0">
                <a:solidFill>
                  <a:srgbClr val="FFFFFF"/>
                </a:solidFill>
                <a:latin typeface="Calibri"/>
                <a:cs typeface="Calibri"/>
              </a:rPr>
              <a:t>source</a:t>
            </a:r>
            <a:endParaRPr sz="350" dirty="0">
              <a:latin typeface="Calibri"/>
              <a:cs typeface="Calibri"/>
            </a:endParaRPr>
          </a:p>
          <a:p>
            <a:pPr marL="154305">
              <a:lnSpc>
                <a:spcPts val="260"/>
              </a:lnSpc>
            </a:pPr>
            <a:r>
              <a:rPr sz="600" spc="65" dirty="0">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endParaRPr sz="600" dirty="0">
              <a:latin typeface="Calibri"/>
              <a:cs typeface="Calibri"/>
            </a:endParaRPr>
          </a:p>
          <a:p>
            <a:pPr marL="274955">
              <a:lnSpc>
                <a:spcPts val="5315"/>
              </a:lnSpc>
              <a:tabLst>
                <a:tab pos="1215390" algn="l"/>
              </a:tabLst>
            </a:pPr>
            <a:r>
              <a:rPr sz="750" spc="-10" dirty="0">
                <a:latin typeface="Calibri"/>
                <a:cs typeface="Calibri"/>
              </a:rPr>
              <a:t>d'attaqueS</a:t>
            </a:r>
            <a:r>
              <a:rPr sz="750" dirty="0">
                <a:latin typeface="Calibri"/>
                <a:cs typeface="Calibri"/>
              </a:rPr>
              <a:t>	</a:t>
            </a:r>
            <a:r>
              <a:rPr sz="7350" spc="-1350" baseline="-2834" dirty="0">
                <a:latin typeface="Book Antiqua"/>
                <a:cs typeface="Book Antiqua"/>
              </a:rPr>
              <a:t>93%</a:t>
            </a:r>
            <a:endParaRPr sz="7350" baseline="-2834" dirty="0">
              <a:latin typeface="Book Antiqua"/>
              <a:cs typeface="Book Antiqua"/>
            </a:endParaRPr>
          </a:p>
          <a:p>
            <a:pPr marL="1220470">
              <a:lnSpc>
                <a:spcPts val="695"/>
              </a:lnSpc>
            </a:pPr>
            <a:r>
              <a:rPr sz="700" dirty="0">
                <a:latin typeface="Book Antiqua"/>
                <a:cs typeface="Book Antiqua"/>
              </a:rPr>
              <a:t>de</a:t>
            </a:r>
            <a:r>
              <a:rPr sz="700" spc="20" dirty="0">
                <a:latin typeface="Book Antiqua"/>
                <a:cs typeface="Book Antiqua"/>
              </a:rPr>
              <a:t> </a:t>
            </a:r>
            <a:r>
              <a:rPr sz="700" dirty="0">
                <a:latin typeface="Book Antiqua"/>
                <a:cs typeface="Book Antiqua"/>
              </a:rPr>
              <a:t>tous</a:t>
            </a:r>
            <a:r>
              <a:rPr sz="700" spc="25" dirty="0">
                <a:latin typeface="Book Antiqua"/>
                <a:cs typeface="Book Antiqua"/>
              </a:rPr>
              <a:t> </a:t>
            </a:r>
            <a:r>
              <a:rPr sz="700" spc="65" dirty="0">
                <a:latin typeface="Book Antiqua"/>
                <a:cs typeface="Book Antiqua"/>
              </a:rPr>
              <a:t>les</a:t>
            </a:r>
            <a:r>
              <a:rPr sz="700" spc="20" dirty="0">
                <a:latin typeface="Book Antiqua"/>
                <a:cs typeface="Book Antiqua"/>
              </a:rPr>
              <a:t> </a:t>
            </a:r>
            <a:r>
              <a:rPr sz="700" spc="-10" dirty="0">
                <a:latin typeface="Book Antiqua"/>
                <a:cs typeface="Book Antiqua"/>
              </a:rPr>
              <a:t>incidents</a:t>
            </a:r>
            <a:endParaRPr sz="700" dirty="0">
              <a:latin typeface="Book Antiqua"/>
              <a:cs typeface="Book Antiqua"/>
            </a:endParaRPr>
          </a:p>
          <a:p>
            <a:pPr marL="42545">
              <a:lnSpc>
                <a:spcPts val="740"/>
              </a:lnSpc>
              <a:tabLst>
                <a:tab pos="1223645" algn="l"/>
              </a:tabLst>
            </a:pPr>
            <a:r>
              <a:rPr sz="1125" spc="127" baseline="-33333" dirty="0">
                <a:latin typeface="Calibri"/>
                <a:cs typeface="Calibri"/>
              </a:rPr>
              <a:t>sur</a:t>
            </a:r>
            <a:r>
              <a:rPr sz="1125" spc="30" baseline="-33333" dirty="0">
                <a:latin typeface="Calibri"/>
                <a:cs typeface="Calibri"/>
              </a:rPr>
              <a:t> </a:t>
            </a:r>
            <a:r>
              <a:rPr sz="1125" spc="127" baseline="-33333" dirty="0">
                <a:latin typeface="Calibri"/>
                <a:cs typeface="Calibri"/>
              </a:rPr>
              <a:t>les</a:t>
            </a:r>
            <a:r>
              <a:rPr sz="1125" spc="37" baseline="-33333" dirty="0">
                <a:latin typeface="Calibri"/>
                <a:cs typeface="Calibri"/>
              </a:rPr>
              <a:t> </a:t>
            </a:r>
            <a:r>
              <a:rPr sz="1125" baseline="-33333" dirty="0">
                <a:latin typeface="Calibri"/>
                <a:cs typeface="Calibri"/>
              </a:rPr>
              <a:t>mots</a:t>
            </a:r>
            <a:r>
              <a:rPr sz="1125" spc="37" baseline="-33333" dirty="0">
                <a:latin typeface="Calibri"/>
                <a:cs typeface="Calibri"/>
              </a:rPr>
              <a:t> </a:t>
            </a:r>
            <a:r>
              <a:rPr sz="1125" baseline="-33333" dirty="0">
                <a:latin typeface="Calibri"/>
                <a:cs typeface="Calibri"/>
              </a:rPr>
              <a:t>de</a:t>
            </a:r>
            <a:r>
              <a:rPr sz="1125" spc="37" baseline="-33333" dirty="0">
                <a:latin typeface="Calibri"/>
                <a:cs typeface="Calibri"/>
              </a:rPr>
              <a:t> </a:t>
            </a:r>
            <a:r>
              <a:rPr sz="1125" spc="-15" baseline="-33333" dirty="0">
                <a:latin typeface="Calibri"/>
                <a:cs typeface="Calibri"/>
              </a:rPr>
              <a:t>passe</a:t>
            </a:r>
            <a:r>
              <a:rPr sz="1125" baseline="-33333" dirty="0">
                <a:latin typeface="Calibri"/>
                <a:cs typeface="Calibri"/>
              </a:rPr>
              <a:t>	</a:t>
            </a:r>
            <a:r>
              <a:rPr sz="700" dirty="0">
                <a:latin typeface="Book Antiqua"/>
                <a:cs typeface="Book Antiqua"/>
              </a:rPr>
              <a:t>de</a:t>
            </a:r>
            <a:r>
              <a:rPr sz="700" spc="165" dirty="0">
                <a:latin typeface="Book Antiqua"/>
                <a:cs typeface="Book Antiqua"/>
              </a:rPr>
              <a:t> </a:t>
            </a:r>
            <a:r>
              <a:rPr sz="700" dirty="0">
                <a:latin typeface="Book Antiqua"/>
                <a:cs typeface="Book Antiqua"/>
              </a:rPr>
              <a:t>sécurité</a:t>
            </a:r>
            <a:r>
              <a:rPr sz="700" spc="165" dirty="0">
                <a:latin typeface="Book Antiqua"/>
                <a:cs typeface="Book Antiqua"/>
              </a:rPr>
              <a:t> </a:t>
            </a:r>
            <a:r>
              <a:rPr sz="700" spc="-10" dirty="0">
                <a:latin typeface="Book Antiqua"/>
                <a:cs typeface="Book Antiqua"/>
              </a:rPr>
              <a:t>auraient</a:t>
            </a:r>
            <a:endParaRPr sz="700" dirty="0">
              <a:latin typeface="Book Antiqua"/>
              <a:cs typeface="Book Antiqua"/>
            </a:endParaRPr>
          </a:p>
          <a:p>
            <a:pPr marL="134620">
              <a:lnSpc>
                <a:spcPts val="1370"/>
              </a:lnSpc>
              <a:tabLst>
                <a:tab pos="1217930" algn="l"/>
              </a:tabLst>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r>
              <a:rPr sz="750" dirty="0">
                <a:latin typeface="Calibri"/>
                <a:cs typeface="Calibri"/>
              </a:rPr>
              <a:t>	</a:t>
            </a:r>
            <a:r>
              <a:rPr sz="1050" spc="-67" baseline="19841" dirty="0">
                <a:latin typeface="Book Antiqua"/>
                <a:cs typeface="Book Antiqua"/>
              </a:rPr>
              <a:t>pu</a:t>
            </a:r>
            <a:r>
              <a:rPr sz="1050" spc="-37" baseline="19841" dirty="0">
                <a:latin typeface="Book Antiqua"/>
                <a:cs typeface="Book Antiqua"/>
              </a:rPr>
              <a:t> </a:t>
            </a:r>
            <a:r>
              <a:rPr sz="1050" spc="112" baseline="19841" dirty="0">
                <a:latin typeface="Book Antiqua"/>
                <a:cs typeface="Book Antiqua"/>
              </a:rPr>
              <a:t>être</a:t>
            </a:r>
            <a:r>
              <a:rPr sz="1050" spc="-30" baseline="19841" dirty="0">
                <a:latin typeface="Book Antiqua"/>
                <a:cs typeface="Book Antiqua"/>
              </a:rPr>
              <a:t> </a:t>
            </a:r>
            <a:r>
              <a:rPr sz="2325" spc="-15" baseline="-8960" dirty="0">
                <a:latin typeface="Book Antiqua"/>
                <a:cs typeface="Book Antiqua"/>
              </a:rPr>
              <a:t>évités</a:t>
            </a:r>
            <a:endParaRPr sz="2325" baseline="-8960" dirty="0">
              <a:latin typeface="Book Antiqua"/>
              <a:cs typeface="Book Antiqua"/>
            </a:endParaRPr>
          </a:p>
          <a:p>
            <a:pPr marL="149860">
              <a:lnSpc>
                <a:spcPts val="1550"/>
              </a:lnSpc>
              <a:tabLst>
                <a:tab pos="1426845" algn="l"/>
              </a:tabLst>
            </a:pPr>
            <a:r>
              <a:rPr sz="2625" spc="-15" baseline="-6349" dirty="0">
                <a:latin typeface="Calibri"/>
                <a:cs typeface="Calibri"/>
              </a:rPr>
              <a:t>579</a:t>
            </a:r>
            <a:r>
              <a:rPr sz="1125" spc="-15" baseline="29629" dirty="0">
                <a:latin typeface="Calibri"/>
                <a:cs typeface="Calibri"/>
              </a:rPr>
              <a:t>/seconde</a:t>
            </a:r>
            <a:r>
              <a:rPr sz="1125" baseline="29629" dirty="0">
                <a:latin typeface="Calibri"/>
                <a:cs typeface="Calibri"/>
              </a:rPr>
              <a:t>	</a:t>
            </a:r>
            <a:r>
              <a:rPr sz="450" dirty="0">
                <a:latin typeface="Book Antiqua"/>
                <a:cs typeface="Book Antiqua"/>
              </a:rPr>
              <a:t>si</a:t>
            </a:r>
            <a:r>
              <a:rPr sz="450" spc="70" dirty="0">
                <a:latin typeface="Book Antiqua"/>
                <a:cs typeface="Book Antiqua"/>
              </a:rPr>
              <a:t> </a:t>
            </a:r>
            <a:r>
              <a:rPr sz="450" dirty="0">
                <a:latin typeface="Book Antiqua"/>
                <a:cs typeface="Book Antiqua"/>
              </a:rPr>
              <a:t>des</a:t>
            </a:r>
            <a:r>
              <a:rPr sz="450" spc="70" dirty="0">
                <a:latin typeface="Book Antiqua"/>
                <a:cs typeface="Book Antiqua"/>
              </a:rPr>
              <a:t> </a:t>
            </a:r>
            <a:r>
              <a:rPr sz="450" dirty="0">
                <a:latin typeface="Book Antiqua"/>
                <a:cs typeface="Book Antiqua"/>
              </a:rPr>
              <a:t>règles</a:t>
            </a:r>
            <a:r>
              <a:rPr sz="450" spc="70" dirty="0">
                <a:latin typeface="Book Antiqua"/>
                <a:cs typeface="Book Antiqua"/>
              </a:rPr>
              <a:t> </a:t>
            </a:r>
            <a:r>
              <a:rPr sz="450" spc="-25" dirty="0">
                <a:latin typeface="Book Antiqua"/>
                <a:cs typeface="Book Antiqua"/>
              </a:rPr>
              <a:t>de</a:t>
            </a:r>
            <a:endParaRPr sz="450" dirty="0">
              <a:latin typeface="Book Antiqua"/>
              <a:cs typeface="Book Antiqua"/>
            </a:endParaRPr>
          </a:p>
          <a:p>
            <a:pPr marL="1187450">
              <a:lnSpc>
                <a:spcPts val="1120"/>
              </a:lnSpc>
            </a:pPr>
            <a:r>
              <a:rPr sz="1150" dirty="0">
                <a:latin typeface="Book Antiqua"/>
                <a:cs typeface="Book Antiqua"/>
              </a:rPr>
              <a:t>cyber</a:t>
            </a:r>
            <a:r>
              <a:rPr sz="1150" spc="90" dirty="0">
                <a:latin typeface="Book Antiqua"/>
                <a:cs typeface="Book Antiqua"/>
              </a:rPr>
              <a:t> </a:t>
            </a:r>
            <a:r>
              <a:rPr sz="1150" spc="-10" dirty="0">
                <a:latin typeface="Book Antiqua"/>
                <a:cs typeface="Book Antiqua"/>
              </a:rPr>
              <a:t>hygiène</a:t>
            </a:r>
            <a:endParaRPr sz="1150" dirty="0">
              <a:latin typeface="Book Antiqua"/>
              <a:cs typeface="Book Antiqua"/>
            </a:endParaRPr>
          </a:p>
          <a:p>
            <a:pPr marL="429259">
              <a:lnSpc>
                <a:spcPts val="505"/>
              </a:lnSpc>
              <a:tabLst>
                <a:tab pos="1189990" algn="l"/>
              </a:tabLst>
            </a:pPr>
            <a:r>
              <a:rPr sz="350" spc="-10" dirty="0">
                <a:solidFill>
                  <a:srgbClr val="FFFFFF"/>
                </a:solidFill>
                <a:latin typeface="Calibri"/>
                <a:cs typeface="Calibri"/>
              </a:rPr>
              <a:t>source</a:t>
            </a:r>
            <a:r>
              <a:rPr sz="350" dirty="0">
                <a:solidFill>
                  <a:srgbClr val="FFFFFF"/>
                </a:solidFill>
                <a:latin typeface="Calibri"/>
                <a:cs typeface="Calibri"/>
              </a:rPr>
              <a:t>	</a:t>
            </a:r>
            <a:r>
              <a:rPr sz="675" baseline="6172" dirty="0">
                <a:latin typeface="Book Antiqua"/>
                <a:cs typeface="Book Antiqua"/>
              </a:rPr>
              <a:t>de</a:t>
            </a:r>
            <a:r>
              <a:rPr sz="675" spc="30" baseline="6172" dirty="0">
                <a:latin typeface="Book Antiqua"/>
                <a:cs typeface="Book Antiqua"/>
              </a:rPr>
              <a:t> </a:t>
            </a:r>
            <a:r>
              <a:rPr sz="675" baseline="6172" dirty="0">
                <a:latin typeface="Book Antiqua"/>
                <a:cs typeface="Book Antiqua"/>
              </a:rPr>
              <a:t>base</a:t>
            </a:r>
            <a:r>
              <a:rPr sz="675" spc="30" baseline="6172" dirty="0">
                <a:latin typeface="Book Antiqua"/>
                <a:cs typeface="Book Antiqua"/>
              </a:rPr>
              <a:t> </a:t>
            </a:r>
            <a:r>
              <a:rPr sz="675" baseline="6172" dirty="0">
                <a:latin typeface="Book Antiqua"/>
                <a:cs typeface="Book Antiqua"/>
              </a:rPr>
              <a:t>avaient</a:t>
            </a:r>
            <a:r>
              <a:rPr sz="675" spc="30" baseline="6172" dirty="0">
                <a:latin typeface="Book Antiqua"/>
                <a:cs typeface="Book Antiqua"/>
              </a:rPr>
              <a:t> </a:t>
            </a:r>
            <a:r>
              <a:rPr sz="675" baseline="6172" dirty="0">
                <a:latin typeface="Book Antiqua"/>
                <a:cs typeface="Book Antiqua"/>
              </a:rPr>
              <a:t>été</a:t>
            </a:r>
            <a:r>
              <a:rPr sz="675" spc="30" baseline="6172" dirty="0">
                <a:latin typeface="Book Antiqua"/>
                <a:cs typeface="Book Antiqua"/>
              </a:rPr>
              <a:t> </a:t>
            </a:r>
            <a:r>
              <a:rPr sz="675" spc="-15" baseline="6172" dirty="0">
                <a:latin typeface="Book Antiqua"/>
                <a:cs typeface="Book Antiqua"/>
              </a:rPr>
              <a:t>mises</a:t>
            </a:r>
            <a:r>
              <a:rPr sz="675" spc="30" baseline="6172" dirty="0">
                <a:latin typeface="Book Antiqua"/>
                <a:cs typeface="Book Antiqua"/>
              </a:rPr>
              <a:t> </a:t>
            </a:r>
            <a:r>
              <a:rPr sz="675" baseline="6172" dirty="0">
                <a:latin typeface="Book Antiqua"/>
                <a:cs typeface="Book Antiqua"/>
              </a:rPr>
              <a:t>en</a:t>
            </a:r>
            <a:r>
              <a:rPr sz="675" spc="30" baseline="6172" dirty="0">
                <a:latin typeface="Book Antiqua"/>
                <a:cs typeface="Book Antiqua"/>
              </a:rPr>
              <a:t> </a:t>
            </a:r>
            <a:r>
              <a:rPr sz="675" spc="-15" baseline="6172" dirty="0">
                <a:latin typeface="Book Antiqua"/>
                <a:cs typeface="Book Antiqua"/>
              </a:rPr>
              <a:t>place</a:t>
            </a:r>
            <a:endParaRPr sz="675" baseline="6172" dirty="0">
              <a:latin typeface="Book Antiqua"/>
              <a:cs typeface="Book Antiqua"/>
            </a:endParaRPr>
          </a:p>
        </p:txBody>
      </p:sp>
      <p:pic>
        <p:nvPicPr>
          <p:cNvPr id="29" name="object 29"/>
          <p:cNvPicPr/>
          <p:nvPr/>
        </p:nvPicPr>
        <p:blipFill>
          <a:blip r:embed="rId6" cstate="print"/>
          <a:stretch>
            <a:fillRect/>
          </a:stretch>
        </p:blipFill>
        <p:spPr>
          <a:xfrm>
            <a:off x="2189811" y="5058703"/>
            <a:ext cx="4802754" cy="2734440"/>
          </a:xfrm>
          <a:prstGeom prst="rect">
            <a:avLst/>
          </a:prstGeom>
          <a:effectLst>
            <a:outerShdw blurRad="50800" dist="38100" dir="2700000" algn="tl" rotWithShape="0">
              <a:prstClr val="black">
                <a:alpha val="40000"/>
              </a:prstClr>
            </a:outerShdw>
          </a:effectLst>
        </p:spPr>
      </p:pic>
      <p:sp>
        <p:nvSpPr>
          <p:cNvPr id="30" name="object 30"/>
          <p:cNvSpPr txBox="1"/>
          <p:nvPr/>
        </p:nvSpPr>
        <p:spPr>
          <a:xfrm>
            <a:off x="2430493" y="6694175"/>
            <a:ext cx="962025" cy="144145"/>
          </a:xfrm>
          <a:prstGeom prst="rect">
            <a:avLst/>
          </a:prstGeom>
        </p:spPr>
        <p:txBody>
          <a:bodyPr vert="horz" wrap="square" lIns="0" tIns="15875" rIns="0" bIns="0" rtlCol="0">
            <a:spAutoFit/>
          </a:bodyPr>
          <a:lstStyle/>
          <a:p>
            <a:pPr marL="12700">
              <a:lnSpc>
                <a:spcPct val="100000"/>
              </a:lnSpc>
              <a:spcBef>
                <a:spcPts val="125"/>
              </a:spcBef>
            </a:pPr>
            <a:r>
              <a:rPr sz="750" spc="85" dirty="0">
                <a:latin typeface="Calibri"/>
                <a:cs typeface="Calibri"/>
              </a:rPr>
              <a:t>sur</a:t>
            </a:r>
            <a:r>
              <a:rPr sz="750" spc="20" dirty="0">
                <a:latin typeface="Calibri"/>
                <a:cs typeface="Calibri"/>
              </a:rPr>
              <a:t> </a:t>
            </a:r>
            <a:r>
              <a:rPr sz="750" spc="85" dirty="0">
                <a:latin typeface="Calibri"/>
                <a:cs typeface="Calibri"/>
              </a:rPr>
              <a:t>les</a:t>
            </a:r>
            <a:r>
              <a:rPr sz="750" spc="25" dirty="0">
                <a:latin typeface="Calibri"/>
                <a:cs typeface="Calibri"/>
              </a:rPr>
              <a:t> </a:t>
            </a:r>
            <a:r>
              <a:rPr sz="750" dirty="0">
                <a:latin typeface="Calibri"/>
                <a:cs typeface="Calibri"/>
              </a:rPr>
              <a:t>mots</a:t>
            </a:r>
            <a:r>
              <a:rPr sz="750" spc="25" dirty="0">
                <a:latin typeface="Calibri"/>
                <a:cs typeface="Calibri"/>
              </a:rPr>
              <a:t> </a:t>
            </a:r>
            <a:r>
              <a:rPr sz="750" dirty="0">
                <a:latin typeface="Calibri"/>
                <a:cs typeface="Calibri"/>
              </a:rPr>
              <a:t>de</a:t>
            </a:r>
            <a:r>
              <a:rPr sz="750" spc="25" dirty="0">
                <a:latin typeface="Calibri"/>
                <a:cs typeface="Calibri"/>
              </a:rPr>
              <a:t> </a:t>
            </a:r>
            <a:r>
              <a:rPr sz="750" spc="-10" dirty="0">
                <a:latin typeface="Calibri"/>
                <a:cs typeface="Calibri"/>
              </a:rPr>
              <a:t>passe</a:t>
            </a:r>
            <a:endParaRPr sz="750" dirty="0">
              <a:latin typeface="Calibri"/>
              <a:cs typeface="Calibri"/>
            </a:endParaRPr>
          </a:p>
        </p:txBody>
      </p:sp>
      <p:sp>
        <p:nvSpPr>
          <p:cNvPr id="31" name="object 31"/>
          <p:cNvSpPr txBox="1"/>
          <p:nvPr/>
        </p:nvSpPr>
        <p:spPr>
          <a:xfrm>
            <a:off x="2522024" y="6812581"/>
            <a:ext cx="778510" cy="144145"/>
          </a:xfrm>
          <a:prstGeom prst="rect">
            <a:avLst/>
          </a:prstGeom>
        </p:spPr>
        <p:txBody>
          <a:bodyPr vert="horz" wrap="square" lIns="0" tIns="15875" rIns="0" bIns="0" rtlCol="0">
            <a:spAutoFit/>
          </a:bodyPr>
          <a:lstStyle/>
          <a:p>
            <a:pPr marL="12700">
              <a:lnSpc>
                <a:spcPct val="100000"/>
              </a:lnSpc>
              <a:spcBef>
                <a:spcPts val="125"/>
              </a:spcBef>
            </a:pPr>
            <a:r>
              <a:rPr sz="750" dirty="0">
                <a:latin typeface="Calibri"/>
                <a:cs typeface="Calibri"/>
              </a:rPr>
              <a:t>chaque</a:t>
            </a:r>
            <a:r>
              <a:rPr sz="750" spc="105" dirty="0">
                <a:latin typeface="Calibri"/>
                <a:cs typeface="Calibri"/>
              </a:rPr>
              <a:t> </a:t>
            </a:r>
            <a:r>
              <a:rPr sz="750" spc="70" dirty="0">
                <a:latin typeface="Calibri"/>
                <a:cs typeface="Calibri"/>
              </a:rPr>
              <a:t>jour,</a:t>
            </a:r>
            <a:r>
              <a:rPr sz="750" spc="105" dirty="0">
                <a:latin typeface="Calibri"/>
                <a:cs typeface="Calibri"/>
              </a:rPr>
              <a:t> </a:t>
            </a:r>
            <a:r>
              <a:rPr sz="750" spc="35" dirty="0">
                <a:latin typeface="Calibri"/>
                <a:cs typeface="Calibri"/>
              </a:rPr>
              <a:t>soit</a:t>
            </a:r>
            <a:endParaRPr sz="750" dirty="0">
              <a:latin typeface="Calibri"/>
              <a:cs typeface="Calibri"/>
            </a:endParaRPr>
          </a:p>
        </p:txBody>
      </p:sp>
      <p:sp>
        <p:nvSpPr>
          <p:cNvPr id="32" name="object 32"/>
          <p:cNvSpPr txBox="1"/>
          <p:nvPr/>
        </p:nvSpPr>
        <p:spPr>
          <a:xfrm>
            <a:off x="2662621" y="6348050"/>
            <a:ext cx="497840" cy="144145"/>
          </a:xfrm>
          <a:prstGeom prst="rect">
            <a:avLst/>
          </a:prstGeom>
        </p:spPr>
        <p:txBody>
          <a:bodyPr vert="horz" wrap="square" lIns="0" tIns="15875" rIns="0" bIns="0" rtlCol="0">
            <a:spAutoFit/>
          </a:bodyPr>
          <a:lstStyle/>
          <a:p>
            <a:pPr marL="12700">
              <a:lnSpc>
                <a:spcPct val="100000"/>
              </a:lnSpc>
              <a:spcBef>
                <a:spcPts val="125"/>
              </a:spcBef>
            </a:pPr>
            <a:r>
              <a:rPr sz="750" spc="-10" dirty="0">
                <a:latin typeface="Calibri"/>
                <a:cs typeface="Calibri"/>
              </a:rPr>
              <a:t>d'attaqueS</a:t>
            </a:r>
            <a:endParaRPr sz="750" dirty="0">
              <a:latin typeface="Calibri"/>
              <a:cs typeface="Calibri"/>
            </a:endParaRPr>
          </a:p>
        </p:txBody>
      </p:sp>
      <p:sp>
        <p:nvSpPr>
          <p:cNvPr id="33" name="object 33"/>
          <p:cNvSpPr txBox="1"/>
          <p:nvPr/>
        </p:nvSpPr>
        <p:spPr>
          <a:xfrm>
            <a:off x="2400028" y="5261394"/>
            <a:ext cx="5391530" cy="648253"/>
          </a:xfrm>
          <a:prstGeom prst="rect">
            <a:avLst/>
          </a:prstGeom>
        </p:spPr>
        <p:txBody>
          <a:bodyPr vert="horz" wrap="square" lIns="0" tIns="14604" rIns="0" bIns="0" rtlCol="0">
            <a:spAutoFit/>
          </a:bodyPr>
          <a:lstStyle/>
          <a:p>
            <a:pPr>
              <a:lnSpc>
                <a:spcPct val="100000"/>
              </a:lnSpc>
              <a:spcBef>
                <a:spcPts val="114"/>
              </a:spcBef>
            </a:pPr>
            <a:r>
              <a:rPr lang="fr-FR" sz="1100" b="1" dirty="0">
                <a:solidFill>
                  <a:srgbClr val="231F20"/>
                </a:solidFill>
                <a:latin typeface="Calibri"/>
                <a:cs typeface="Calibri"/>
              </a:rPr>
              <a:t>POURQUOI</a:t>
            </a:r>
            <a:r>
              <a:rPr lang="fr-FR" sz="1100" b="1" spc="-55" dirty="0">
                <a:solidFill>
                  <a:srgbClr val="231F20"/>
                </a:solidFill>
                <a:latin typeface="Calibri"/>
                <a:cs typeface="Calibri"/>
              </a:rPr>
              <a:t> </a:t>
            </a:r>
            <a:r>
              <a:rPr lang="fr-FR" sz="1100" b="1" spc="170" dirty="0">
                <a:solidFill>
                  <a:srgbClr val="231F20"/>
                </a:solidFill>
                <a:latin typeface="Calibri"/>
                <a:cs typeface="Calibri"/>
              </a:rPr>
              <a:t>LA</a:t>
            </a:r>
            <a:r>
              <a:rPr lang="fr-FR" sz="1100" b="1" spc="-50" dirty="0">
                <a:solidFill>
                  <a:srgbClr val="231F20"/>
                </a:solidFill>
                <a:latin typeface="Calibri"/>
                <a:cs typeface="Calibri"/>
              </a:rPr>
              <a:t> </a:t>
            </a:r>
            <a:r>
              <a:rPr lang="fr-FR" sz="1100" b="1" spc="55" dirty="0">
                <a:solidFill>
                  <a:srgbClr val="231F20"/>
                </a:solidFill>
                <a:latin typeface="Calibri"/>
                <a:cs typeface="Calibri"/>
              </a:rPr>
              <a:t>CYBERSÉCURITÉ</a:t>
            </a:r>
            <a:r>
              <a:rPr lang="fr-FR" sz="1100" b="1" spc="-50" dirty="0">
                <a:solidFill>
                  <a:srgbClr val="231F20"/>
                </a:solidFill>
                <a:latin typeface="Calibri"/>
                <a:cs typeface="Calibri"/>
              </a:rPr>
              <a:t> </a:t>
            </a:r>
            <a:r>
              <a:rPr lang="fr-FR" sz="1100" b="1" spc="50" dirty="0">
                <a:solidFill>
                  <a:srgbClr val="231F20"/>
                </a:solidFill>
                <a:latin typeface="Calibri"/>
                <a:cs typeface="Calibri"/>
              </a:rPr>
              <a:t>NOUS</a:t>
            </a:r>
            <a:r>
              <a:rPr lang="fr-FR" sz="1100" b="1" spc="-50" dirty="0">
                <a:solidFill>
                  <a:srgbClr val="231F20"/>
                </a:solidFill>
                <a:latin typeface="Calibri"/>
                <a:cs typeface="Calibri"/>
              </a:rPr>
              <a:t> </a:t>
            </a:r>
            <a:r>
              <a:rPr lang="fr-FR" sz="1100" b="1" spc="70" dirty="0">
                <a:solidFill>
                  <a:srgbClr val="231F20"/>
                </a:solidFill>
                <a:latin typeface="Calibri"/>
                <a:cs typeface="Calibri"/>
              </a:rPr>
              <a:t>CONCERNE(RA)</a:t>
            </a:r>
            <a:r>
              <a:rPr lang="fr-FR" sz="1100" b="1" spc="-50" dirty="0">
                <a:solidFill>
                  <a:srgbClr val="231F20"/>
                </a:solidFill>
                <a:latin typeface="Calibri"/>
                <a:cs typeface="Calibri"/>
              </a:rPr>
              <a:t> </a:t>
            </a:r>
            <a:r>
              <a:rPr lang="fr-FR" sz="1100" b="1" spc="50" dirty="0">
                <a:solidFill>
                  <a:srgbClr val="231F20"/>
                </a:solidFill>
                <a:latin typeface="Calibri"/>
                <a:cs typeface="Calibri"/>
              </a:rPr>
              <a:t>TOUTES</a:t>
            </a:r>
            <a:r>
              <a:rPr lang="fr-FR" sz="1100" b="1" spc="-50" dirty="0">
                <a:solidFill>
                  <a:srgbClr val="231F20"/>
                </a:solidFill>
                <a:latin typeface="Calibri"/>
                <a:cs typeface="Calibri"/>
              </a:rPr>
              <a:t> </a:t>
            </a:r>
            <a:r>
              <a:rPr lang="fr-FR" sz="1100" b="1" spc="60" dirty="0">
                <a:solidFill>
                  <a:srgbClr val="231F20"/>
                </a:solidFill>
                <a:latin typeface="Calibri"/>
                <a:cs typeface="Calibri"/>
              </a:rPr>
              <a:t>ET</a:t>
            </a:r>
            <a:r>
              <a:rPr lang="fr-FR" sz="1100" b="1" spc="-50" dirty="0">
                <a:solidFill>
                  <a:srgbClr val="231F20"/>
                </a:solidFill>
                <a:latin typeface="Calibri"/>
                <a:cs typeface="Calibri"/>
              </a:rPr>
              <a:t> </a:t>
            </a:r>
            <a:r>
              <a:rPr lang="fr-FR" sz="1100" b="1" spc="50" dirty="0">
                <a:solidFill>
                  <a:srgbClr val="231F20"/>
                </a:solidFill>
                <a:latin typeface="Calibri"/>
                <a:cs typeface="Calibri"/>
              </a:rPr>
              <a:t>TOUS</a:t>
            </a:r>
            <a:r>
              <a:rPr lang="fr-FR" sz="1100" b="1" spc="-50" dirty="0">
                <a:solidFill>
                  <a:srgbClr val="231F20"/>
                </a:solidFill>
                <a:latin typeface="Calibri"/>
                <a:cs typeface="Calibri"/>
              </a:rPr>
              <a:t> ?</a:t>
            </a:r>
            <a:endParaRPr lang="fr-FR" sz="1100" b="1" dirty="0">
              <a:latin typeface="Calibri"/>
              <a:cs typeface="Calibri"/>
            </a:endParaRPr>
          </a:p>
          <a:p>
            <a:pPr>
              <a:lnSpc>
                <a:spcPct val="100000"/>
              </a:lnSpc>
              <a:spcBef>
                <a:spcPts val="25"/>
              </a:spcBef>
            </a:pPr>
            <a:endParaRPr sz="1350" dirty="0">
              <a:latin typeface="Calibri"/>
              <a:cs typeface="Calibri"/>
            </a:endParaRPr>
          </a:p>
          <a:p>
            <a:pPr marL="153035">
              <a:lnSpc>
                <a:spcPts val="1345"/>
              </a:lnSpc>
              <a:spcBef>
                <a:spcPts val="5"/>
              </a:spcBef>
            </a:pPr>
            <a:r>
              <a:rPr lang="fr-FR" sz="1050" b="1" spc="50" dirty="0">
                <a:latin typeface="Calibri"/>
                <a:cs typeface="Calibri"/>
              </a:rPr>
              <a:t>LES</a:t>
            </a:r>
            <a:r>
              <a:rPr lang="fr-FR" sz="1050" b="1" spc="-20" dirty="0">
                <a:latin typeface="Calibri"/>
                <a:cs typeface="Calibri"/>
              </a:rPr>
              <a:t> </a:t>
            </a:r>
            <a:r>
              <a:rPr lang="fr-FR" sz="1050" b="1" spc="55" dirty="0">
                <a:latin typeface="Calibri"/>
                <a:cs typeface="Calibri"/>
              </a:rPr>
              <a:t>PIRATES</a:t>
            </a:r>
            <a:endParaRPr lang="fr-FR" sz="1050" b="1" dirty="0">
              <a:latin typeface="Calibri"/>
              <a:cs typeface="Calibri"/>
            </a:endParaRPr>
          </a:p>
          <a:p>
            <a:pPr marL="154305">
              <a:lnSpc>
                <a:spcPts val="685"/>
              </a:lnSpc>
            </a:pPr>
            <a:r>
              <a:rPr sz="600" spc="65" dirty="0" err="1">
                <a:latin typeface="Calibri"/>
                <a:cs typeface="Calibri"/>
              </a:rPr>
              <a:t>lancent</a:t>
            </a:r>
            <a:r>
              <a:rPr sz="600" spc="25" dirty="0">
                <a:latin typeface="Calibri"/>
                <a:cs typeface="Calibri"/>
              </a:rPr>
              <a:t> </a:t>
            </a:r>
            <a:r>
              <a:rPr sz="600" dirty="0">
                <a:latin typeface="Calibri"/>
                <a:cs typeface="Calibri"/>
              </a:rPr>
              <a:t>en</a:t>
            </a:r>
            <a:r>
              <a:rPr sz="600" spc="30" dirty="0">
                <a:latin typeface="Calibri"/>
                <a:cs typeface="Calibri"/>
              </a:rPr>
              <a:t> </a:t>
            </a:r>
            <a:r>
              <a:rPr sz="600" spc="-10" dirty="0">
                <a:latin typeface="Calibri"/>
                <a:cs typeface="Calibri"/>
              </a:rPr>
              <a:t>moyenne</a:t>
            </a:r>
            <a:endParaRPr sz="600" dirty="0">
              <a:latin typeface="Calibri"/>
              <a:cs typeface="Calibri"/>
            </a:endParaRPr>
          </a:p>
        </p:txBody>
      </p:sp>
      <p:sp>
        <p:nvSpPr>
          <p:cNvPr id="34" name="object 34"/>
          <p:cNvSpPr txBox="1"/>
          <p:nvPr/>
        </p:nvSpPr>
        <p:spPr>
          <a:xfrm>
            <a:off x="2511937" y="6809059"/>
            <a:ext cx="798830" cy="526415"/>
          </a:xfrm>
          <a:prstGeom prst="rect">
            <a:avLst/>
          </a:prstGeom>
        </p:spPr>
        <p:txBody>
          <a:bodyPr vert="horz" wrap="square" lIns="0" tIns="17145" rIns="0" bIns="0" rtlCol="0">
            <a:spAutoFit/>
          </a:bodyPr>
          <a:lstStyle/>
          <a:p>
            <a:pPr algn="ctr">
              <a:lnSpc>
                <a:spcPct val="100000"/>
              </a:lnSpc>
              <a:spcBef>
                <a:spcPts val="135"/>
              </a:spcBef>
            </a:pPr>
            <a:r>
              <a:rPr sz="2625" b="1" spc="-15" baseline="-20634" dirty="0">
                <a:latin typeface="Calibri"/>
                <a:cs typeface="Calibri"/>
              </a:rPr>
              <a:t>579</a:t>
            </a:r>
            <a:r>
              <a:rPr sz="750" spc="-10" dirty="0">
                <a:latin typeface="Calibri"/>
                <a:cs typeface="Calibri"/>
              </a:rPr>
              <a:t>/seconde</a:t>
            </a:r>
            <a:endParaRPr sz="750" dirty="0">
              <a:latin typeface="Calibri"/>
              <a:cs typeface="Calibri"/>
            </a:endParaRPr>
          </a:p>
          <a:p>
            <a:pPr algn="ctr">
              <a:lnSpc>
                <a:spcPct val="100000"/>
              </a:lnSpc>
              <a:spcBef>
                <a:spcPts val="1385"/>
              </a:spcBef>
            </a:pPr>
            <a:r>
              <a:rPr sz="350" spc="-10" dirty="0">
                <a:solidFill>
                  <a:srgbClr val="FFFFFF"/>
                </a:solidFill>
                <a:latin typeface="Calibri"/>
                <a:cs typeface="Calibri"/>
              </a:rPr>
              <a:t>source</a:t>
            </a:r>
            <a:endParaRPr sz="350" dirty="0">
              <a:latin typeface="Calibri"/>
              <a:cs typeface="Calibri"/>
            </a:endParaRPr>
          </a:p>
        </p:txBody>
      </p:sp>
      <p:grpSp>
        <p:nvGrpSpPr>
          <p:cNvPr id="36" name="object 36"/>
          <p:cNvGrpSpPr/>
          <p:nvPr/>
        </p:nvGrpSpPr>
        <p:grpSpPr>
          <a:xfrm>
            <a:off x="8739164" y="1232180"/>
            <a:ext cx="8875395" cy="9002395"/>
            <a:chOff x="8739164" y="1232180"/>
            <a:chExt cx="8875395" cy="9002395"/>
          </a:xfrm>
        </p:grpSpPr>
        <p:sp>
          <p:nvSpPr>
            <p:cNvPr id="37" name="object 37"/>
            <p:cNvSpPr/>
            <p:nvPr/>
          </p:nvSpPr>
          <p:spPr>
            <a:xfrm>
              <a:off x="8770576" y="1263592"/>
              <a:ext cx="8812530" cy="8939530"/>
            </a:xfrm>
            <a:custGeom>
              <a:avLst/>
              <a:gdLst/>
              <a:ahLst/>
              <a:cxnLst/>
              <a:rect l="l" t="t" r="r" b="b"/>
              <a:pathLst>
                <a:path w="8812530" h="8939530">
                  <a:moveTo>
                    <a:pt x="8082476" y="0"/>
                  </a:moveTo>
                  <a:lnTo>
                    <a:pt x="976158" y="0"/>
                  </a:lnTo>
                  <a:lnTo>
                    <a:pt x="928188" y="1551"/>
                  </a:lnTo>
                  <a:lnTo>
                    <a:pt x="881045" y="6143"/>
                  </a:lnTo>
                  <a:lnTo>
                    <a:pt x="834827" y="13678"/>
                  </a:lnTo>
                  <a:lnTo>
                    <a:pt x="789630" y="24061"/>
                  </a:lnTo>
                  <a:lnTo>
                    <a:pt x="745549" y="37195"/>
                  </a:lnTo>
                  <a:lnTo>
                    <a:pt x="702682" y="52984"/>
                  </a:lnTo>
                  <a:lnTo>
                    <a:pt x="661124" y="71332"/>
                  </a:lnTo>
                  <a:lnTo>
                    <a:pt x="620971" y="92143"/>
                  </a:lnTo>
                  <a:lnTo>
                    <a:pt x="582319" y="115320"/>
                  </a:lnTo>
                  <a:lnTo>
                    <a:pt x="545265" y="140768"/>
                  </a:lnTo>
                  <a:lnTo>
                    <a:pt x="509904" y="168391"/>
                  </a:lnTo>
                  <a:lnTo>
                    <a:pt x="476334" y="198092"/>
                  </a:lnTo>
                  <a:lnTo>
                    <a:pt x="444649" y="229775"/>
                  </a:lnTo>
                  <a:lnTo>
                    <a:pt x="414947" y="263345"/>
                  </a:lnTo>
                  <a:lnTo>
                    <a:pt x="387323" y="298704"/>
                  </a:lnTo>
                  <a:lnTo>
                    <a:pt x="361874" y="335757"/>
                  </a:lnTo>
                  <a:lnTo>
                    <a:pt x="338695" y="374407"/>
                  </a:lnTo>
                  <a:lnTo>
                    <a:pt x="317883" y="414559"/>
                  </a:lnTo>
                  <a:lnTo>
                    <a:pt x="299534" y="456117"/>
                  </a:lnTo>
                  <a:lnTo>
                    <a:pt x="283744" y="498983"/>
                  </a:lnTo>
                  <a:lnTo>
                    <a:pt x="270610" y="543063"/>
                  </a:lnTo>
                  <a:lnTo>
                    <a:pt x="260226" y="588260"/>
                  </a:lnTo>
                  <a:lnTo>
                    <a:pt x="252691" y="634477"/>
                  </a:lnTo>
                  <a:lnTo>
                    <a:pt x="248099" y="681619"/>
                  </a:lnTo>
                  <a:lnTo>
                    <a:pt x="246547" y="729590"/>
                  </a:lnTo>
                  <a:lnTo>
                    <a:pt x="246547" y="5043260"/>
                  </a:lnTo>
                  <a:lnTo>
                    <a:pt x="243886" y="5090065"/>
                  </a:lnTo>
                  <a:lnTo>
                    <a:pt x="236070" y="5136454"/>
                  </a:lnTo>
                  <a:lnTo>
                    <a:pt x="223350" y="5182183"/>
                  </a:lnTo>
                  <a:lnTo>
                    <a:pt x="205979" y="5227004"/>
                  </a:lnTo>
                  <a:lnTo>
                    <a:pt x="184206" y="5270673"/>
                  </a:lnTo>
                  <a:lnTo>
                    <a:pt x="158284" y="5312941"/>
                  </a:lnTo>
                  <a:lnTo>
                    <a:pt x="128464" y="5353565"/>
                  </a:lnTo>
                  <a:lnTo>
                    <a:pt x="94997" y="5392297"/>
                  </a:lnTo>
                  <a:lnTo>
                    <a:pt x="58134" y="5428892"/>
                  </a:lnTo>
                  <a:lnTo>
                    <a:pt x="33378" y="5440115"/>
                  </a:lnTo>
                  <a:lnTo>
                    <a:pt x="14818" y="5458509"/>
                  </a:lnTo>
                  <a:lnTo>
                    <a:pt x="3393" y="5481677"/>
                  </a:lnTo>
                  <a:lnTo>
                    <a:pt x="0" y="5507654"/>
                  </a:lnTo>
                  <a:lnTo>
                    <a:pt x="41" y="5509800"/>
                  </a:lnTo>
                  <a:lnTo>
                    <a:pt x="3393" y="5535347"/>
                  </a:lnTo>
                  <a:lnTo>
                    <a:pt x="14818" y="5558512"/>
                  </a:lnTo>
                  <a:lnTo>
                    <a:pt x="33378" y="5576905"/>
                  </a:lnTo>
                  <a:lnTo>
                    <a:pt x="58134" y="5588133"/>
                  </a:lnTo>
                  <a:lnTo>
                    <a:pt x="94997" y="5624725"/>
                  </a:lnTo>
                  <a:lnTo>
                    <a:pt x="128464" y="5663454"/>
                  </a:lnTo>
                  <a:lnTo>
                    <a:pt x="158284" y="5704076"/>
                  </a:lnTo>
                  <a:lnTo>
                    <a:pt x="184206" y="5746344"/>
                  </a:lnTo>
                  <a:lnTo>
                    <a:pt x="205979" y="5790011"/>
                  </a:lnTo>
                  <a:lnTo>
                    <a:pt x="223350" y="5834832"/>
                  </a:lnTo>
                  <a:lnTo>
                    <a:pt x="236070" y="5880560"/>
                  </a:lnTo>
                  <a:lnTo>
                    <a:pt x="243886" y="5926950"/>
                  </a:lnTo>
                  <a:lnTo>
                    <a:pt x="246547" y="5973755"/>
                  </a:lnTo>
                  <a:lnTo>
                    <a:pt x="246547" y="8209739"/>
                  </a:lnTo>
                  <a:lnTo>
                    <a:pt x="248099" y="8257710"/>
                  </a:lnTo>
                  <a:lnTo>
                    <a:pt x="252691" y="8304852"/>
                  </a:lnTo>
                  <a:lnTo>
                    <a:pt x="260226" y="8351069"/>
                  </a:lnTo>
                  <a:lnTo>
                    <a:pt x="270610" y="8396266"/>
                  </a:lnTo>
                  <a:lnTo>
                    <a:pt x="283744" y="8440346"/>
                  </a:lnTo>
                  <a:lnTo>
                    <a:pt x="299534" y="8483212"/>
                  </a:lnTo>
                  <a:lnTo>
                    <a:pt x="317883" y="8524770"/>
                  </a:lnTo>
                  <a:lnTo>
                    <a:pt x="338695" y="8564922"/>
                  </a:lnTo>
                  <a:lnTo>
                    <a:pt x="361874" y="8603572"/>
                  </a:lnTo>
                  <a:lnTo>
                    <a:pt x="387323" y="8640625"/>
                  </a:lnTo>
                  <a:lnTo>
                    <a:pt x="414947" y="8675984"/>
                  </a:lnTo>
                  <a:lnTo>
                    <a:pt x="444649" y="8709554"/>
                  </a:lnTo>
                  <a:lnTo>
                    <a:pt x="476334" y="8741237"/>
                  </a:lnTo>
                  <a:lnTo>
                    <a:pt x="509904" y="8770938"/>
                  </a:lnTo>
                  <a:lnTo>
                    <a:pt x="545265" y="8798560"/>
                  </a:lnTo>
                  <a:lnTo>
                    <a:pt x="582319" y="8824009"/>
                  </a:lnTo>
                  <a:lnTo>
                    <a:pt x="620971" y="8847186"/>
                  </a:lnTo>
                  <a:lnTo>
                    <a:pt x="661124" y="8867997"/>
                  </a:lnTo>
                  <a:lnTo>
                    <a:pt x="702682" y="8886345"/>
                  </a:lnTo>
                  <a:lnTo>
                    <a:pt x="745549" y="8902134"/>
                  </a:lnTo>
                  <a:lnTo>
                    <a:pt x="789630" y="8915268"/>
                  </a:lnTo>
                  <a:lnTo>
                    <a:pt x="834827" y="8925651"/>
                  </a:lnTo>
                  <a:lnTo>
                    <a:pt x="881045" y="8933186"/>
                  </a:lnTo>
                  <a:lnTo>
                    <a:pt x="928188" y="8937778"/>
                  </a:lnTo>
                  <a:lnTo>
                    <a:pt x="976158" y="8939329"/>
                  </a:lnTo>
                  <a:lnTo>
                    <a:pt x="8082476" y="8939329"/>
                  </a:lnTo>
                  <a:lnTo>
                    <a:pt x="8130447" y="8937778"/>
                  </a:lnTo>
                  <a:lnTo>
                    <a:pt x="8177589" y="8933186"/>
                  </a:lnTo>
                  <a:lnTo>
                    <a:pt x="8223806" y="8925651"/>
                  </a:lnTo>
                  <a:lnTo>
                    <a:pt x="8269003" y="8915268"/>
                  </a:lnTo>
                  <a:lnTo>
                    <a:pt x="8313083" y="8902134"/>
                  </a:lnTo>
                  <a:lnTo>
                    <a:pt x="8355949" y="8886345"/>
                  </a:lnTo>
                  <a:lnTo>
                    <a:pt x="8397507" y="8867997"/>
                  </a:lnTo>
                  <a:lnTo>
                    <a:pt x="8437659" y="8847186"/>
                  </a:lnTo>
                  <a:lnTo>
                    <a:pt x="8476309" y="8824009"/>
                  </a:lnTo>
                  <a:lnTo>
                    <a:pt x="8513362" y="8798560"/>
                  </a:lnTo>
                  <a:lnTo>
                    <a:pt x="8548721" y="8770938"/>
                  </a:lnTo>
                  <a:lnTo>
                    <a:pt x="8582290" y="8741237"/>
                  </a:lnTo>
                  <a:lnTo>
                    <a:pt x="8613974" y="8709554"/>
                  </a:lnTo>
                  <a:lnTo>
                    <a:pt x="8643675" y="8675984"/>
                  </a:lnTo>
                  <a:lnTo>
                    <a:pt x="8671297" y="8640625"/>
                  </a:lnTo>
                  <a:lnTo>
                    <a:pt x="8696746" y="8603572"/>
                  </a:lnTo>
                  <a:lnTo>
                    <a:pt x="8719923" y="8564922"/>
                  </a:lnTo>
                  <a:lnTo>
                    <a:pt x="8740734" y="8524770"/>
                  </a:lnTo>
                  <a:lnTo>
                    <a:pt x="8759082" y="8483212"/>
                  </a:lnTo>
                  <a:lnTo>
                    <a:pt x="8774871" y="8440346"/>
                  </a:lnTo>
                  <a:lnTo>
                    <a:pt x="8788005" y="8396266"/>
                  </a:lnTo>
                  <a:lnTo>
                    <a:pt x="8798388" y="8351069"/>
                  </a:lnTo>
                  <a:lnTo>
                    <a:pt x="8805923" y="8304852"/>
                  </a:lnTo>
                  <a:lnTo>
                    <a:pt x="8810514" y="8257710"/>
                  </a:lnTo>
                  <a:lnTo>
                    <a:pt x="8812066" y="8209739"/>
                  </a:lnTo>
                  <a:lnTo>
                    <a:pt x="8812066" y="729590"/>
                  </a:lnTo>
                  <a:lnTo>
                    <a:pt x="8810514" y="681619"/>
                  </a:lnTo>
                  <a:lnTo>
                    <a:pt x="8805923" y="634477"/>
                  </a:lnTo>
                  <a:lnTo>
                    <a:pt x="8798388" y="588260"/>
                  </a:lnTo>
                  <a:lnTo>
                    <a:pt x="8788005" y="543063"/>
                  </a:lnTo>
                  <a:lnTo>
                    <a:pt x="8774871" y="498983"/>
                  </a:lnTo>
                  <a:lnTo>
                    <a:pt x="8759082" y="456117"/>
                  </a:lnTo>
                  <a:lnTo>
                    <a:pt x="8740734" y="414559"/>
                  </a:lnTo>
                  <a:lnTo>
                    <a:pt x="8719923" y="374407"/>
                  </a:lnTo>
                  <a:lnTo>
                    <a:pt x="8696746" y="335757"/>
                  </a:lnTo>
                  <a:lnTo>
                    <a:pt x="8671297" y="298704"/>
                  </a:lnTo>
                  <a:lnTo>
                    <a:pt x="8643675" y="263345"/>
                  </a:lnTo>
                  <a:lnTo>
                    <a:pt x="8613974" y="229775"/>
                  </a:lnTo>
                  <a:lnTo>
                    <a:pt x="8582290" y="198092"/>
                  </a:lnTo>
                  <a:lnTo>
                    <a:pt x="8548721" y="168391"/>
                  </a:lnTo>
                  <a:lnTo>
                    <a:pt x="8513362" y="140768"/>
                  </a:lnTo>
                  <a:lnTo>
                    <a:pt x="8476309" y="115320"/>
                  </a:lnTo>
                  <a:lnTo>
                    <a:pt x="8437659" y="92143"/>
                  </a:lnTo>
                  <a:lnTo>
                    <a:pt x="8397507" y="71332"/>
                  </a:lnTo>
                  <a:lnTo>
                    <a:pt x="8355949" y="52984"/>
                  </a:lnTo>
                  <a:lnTo>
                    <a:pt x="8313083" y="37195"/>
                  </a:lnTo>
                  <a:lnTo>
                    <a:pt x="8269003" y="24061"/>
                  </a:lnTo>
                  <a:lnTo>
                    <a:pt x="8223806" y="13678"/>
                  </a:lnTo>
                  <a:lnTo>
                    <a:pt x="8177589" y="6143"/>
                  </a:lnTo>
                  <a:lnTo>
                    <a:pt x="8130447" y="1551"/>
                  </a:lnTo>
                  <a:lnTo>
                    <a:pt x="8082476" y="0"/>
                  </a:lnTo>
                  <a:close/>
                </a:path>
              </a:pathLst>
            </a:custGeom>
            <a:solidFill>
              <a:srgbClr val="FFFFFF"/>
            </a:solidFill>
          </p:spPr>
          <p:txBody>
            <a:bodyPr wrap="square" lIns="0" tIns="0" rIns="0" bIns="0" rtlCol="0"/>
            <a:lstStyle/>
            <a:p>
              <a:endParaRPr dirty="0"/>
            </a:p>
          </p:txBody>
        </p:sp>
        <p:sp>
          <p:nvSpPr>
            <p:cNvPr id="38" name="object 38"/>
            <p:cNvSpPr/>
            <p:nvPr/>
          </p:nvSpPr>
          <p:spPr>
            <a:xfrm>
              <a:off x="8770576" y="1263592"/>
              <a:ext cx="8812530" cy="8939530"/>
            </a:xfrm>
            <a:custGeom>
              <a:avLst/>
              <a:gdLst/>
              <a:ahLst/>
              <a:cxnLst/>
              <a:rect l="l" t="t" r="r" b="b"/>
              <a:pathLst>
                <a:path w="8812530" h="8939530">
                  <a:moveTo>
                    <a:pt x="8082476" y="0"/>
                  </a:moveTo>
                  <a:lnTo>
                    <a:pt x="7662866" y="0"/>
                  </a:lnTo>
                  <a:lnTo>
                    <a:pt x="1353602" y="0"/>
                  </a:lnTo>
                  <a:lnTo>
                    <a:pt x="976158" y="0"/>
                  </a:lnTo>
                  <a:lnTo>
                    <a:pt x="928188" y="1551"/>
                  </a:lnTo>
                  <a:lnTo>
                    <a:pt x="881045" y="6143"/>
                  </a:lnTo>
                  <a:lnTo>
                    <a:pt x="834827" y="13678"/>
                  </a:lnTo>
                  <a:lnTo>
                    <a:pt x="789630" y="24061"/>
                  </a:lnTo>
                  <a:lnTo>
                    <a:pt x="745549" y="37195"/>
                  </a:lnTo>
                  <a:lnTo>
                    <a:pt x="702682" y="52984"/>
                  </a:lnTo>
                  <a:lnTo>
                    <a:pt x="661124" y="71332"/>
                  </a:lnTo>
                  <a:lnTo>
                    <a:pt x="620971" y="92143"/>
                  </a:lnTo>
                  <a:lnTo>
                    <a:pt x="582319" y="115320"/>
                  </a:lnTo>
                  <a:lnTo>
                    <a:pt x="545265" y="140768"/>
                  </a:lnTo>
                  <a:lnTo>
                    <a:pt x="509904" y="168391"/>
                  </a:lnTo>
                  <a:lnTo>
                    <a:pt x="476334" y="198092"/>
                  </a:lnTo>
                  <a:lnTo>
                    <a:pt x="444649" y="229775"/>
                  </a:lnTo>
                  <a:lnTo>
                    <a:pt x="414947" y="263345"/>
                  </a:lnTo>
                  <a:lnTo>
                    <a:pt x="387323" y="298704"/>
                  </a:lnTo>
                  <a:lnTo>
                    <a:pt x="361874" y="335757"/>
                  </a:lnTo>
                  <a:lnTo>
                    <a:pt x="338695" y="374407"/>
                  </a:lnTo>
                  <a:lnTo>
                    <a:pt x="317883" y="414559"/>
                  </a:lnTo>
                  <a:lnTo>
                    <a:pt x="299534" y="456117"/>
                  </a:lnTo>
                  <a:lnTo>
                    <a:pt x="283744" y="498983"/>
                  </a:lnTo>
                  <a:lnTo>
                    <a:pt x="270610" y="543063"/>
                  </a:lnTo>
                  <a:lnTo>
                    <a:pt x="260226" y="588260"/>
                  </a:lnTo>
                  <a:lnTo>
                    <a:pt x="252691" y="634477"/>
                  </a:lnTo>
                  <a:lnTo>
                    <a:pt x="248099" y="681619"/>
                  </a:lnTo>
                  <a:lnTo>
                    <a:pt x="246547" y="729590"/>
                  </a:lnTo>
                  <a:lnTo>
                    <a:pt x="246547" y="5043260"/>
                  </a:lnTo>
                  <a:lnTo>
                    <a:pt x="243886" y="5090065"/>
                  </a:lnTo>
                  <a:lnTo>
                    <a:pt x="236070" y="5136454"/>
                  </a:lnTo>
                  <a:lnTo>
                    <a:pt x="223350" y="5182183"/>
                  </a:lnTo>
                  <a:lnTo>
                    <a:pt x="205979" y="5227004"/>
                  </a:lnTo>
                  <a:lnTo>
                    <a:pt x="184206" y="5270673"/>
                  </a:lnTo>
                  <a:lnTo>
                    <a:pt x="158284" y="5312941"/>
                  </a:lnTo>
                  <a:lnTo>
                    <a:pt x="128464" y="5353565"/>
                  </a:lnTo>
                  <a:lnTo>
                    <a:pt x="94997" y="5392297"/>
                  </a:lnTo>
                  <a:lnTo>
                    <a:pt x="58134" y="5428892"/>
                  </a:lnTo>
                  <a:lnTo>
                    <a:pt x="33378" y="5440115"/>
                  </a:lnTo>
                  <a:lnTo>
                    <a:pt x="14818" y="5458509"/>
                  </a:lnTo>
                  <a:lnTo>
                    <a:pt x="3393" y="5481677"/>
                  </a:lnTo>
                  <a:lnTo>
                    <a:pt x="41" y="5507224"/>
                  </a:lnTo>
                  <a:lnTo>
                    <a:pt x="0" y="5507654"/>
                  </a:lnTo>
                  <a:lnTo>
                    <a:pt x="52" y="5508083"/>
                  </a:lnTo>
                  <a:lnTo>
                    <a:pt x="20" y="5508512"/>
                  </a:lnTo>
                  <a:lnTo>
                    <a:pt x="52" y="5508942"/>
                  </a:lnTo>
                  <a:lnTo>
                    <a:pt x="0" y="5509371"/>
                  </a:lnTo>
                  <a:lnTo>
                    <a:pt x="41" y="5509800"/>
                  </a:lnTo>
                  <a:lnTo>
                    <a:pt x="3393" y="5535347"/>
                  </a:lnTo>
                  <a:lnTo>
                    <a:pt x="14818" y="5558512"/>
                  </a:lnTo>
                  <a:lnTo>
                    <a:pt x="33378" y="5576905"/>
                  </a:lnTo>
                  <a:lnTo>
                    <a:pt x="58134" y="5588133"/>
                  </a:lnTo>
                  <a:lnTo>
                    <a:pt x="94997" y="5624725"/>
                  </a:lnTo>
                  <a:lnTo>
                    <a:pt x="128464" y="5663454"/>
                  </a:lnTo>
                  <a:lnTo>
                    <a:pt x="158284" y="5704076"/>
                  </a:lnTo>
                  <a:lnTo>
                    <a:pt x="184206" y="5746344"/>
                  </a:lnTo>
                  <a:lnTo>
                    <a:pt x="205979" y="5790011"/>
                  </a:lnTo>
                  <a:lnTo>
                    <a:pt x="223350" y="5834832"/>
                  </a:lnTo>
                  <a:lnTo>
                    <a:pt x="236070" y="5880560"/>
                  </a:lnTo>
                  <a:lnTo>
                    <a:pt x="243886" y="5926950"/>
                  </a:lnTo>
                  <a:lnTo>
                    <a:pt x="246547" y="5973755"/>
                  </a:lnTo>
                  <a:lnTo>
                    <a:pt x="246547" y="8209739"/>
                  </a:lnTo>
                  <a:lnTo>
                    <a:pt x="248099" y="8257710"/>
                  </a:lnTo>
                  <a:lnTo>
                    <a:pt x="252691" y="8304852"/>
                  </a:lnTo>
                  <a:lnTo>
                    <a:pt x="260226" y="8351069"/>
                  </a:lnTo>
                  <a:lnTo>
                    <a:pt x="270610" y="8396266"/>
                  </a:lnTo>
                  <a:lnTo>
                    <a:pt x="283744" y="8440346"/>
                  </a:lnTo>
                  <a:lnTo>
                    <a:pt x="299534" y="8483212"/>
                  </a:lnTo>
                  <a:lnTo>
                    <a:pt x="317883" y="8524770"/>
                  </a:lnTo>
                  <a:lnTo>
                    <a:pt x="338695" y="8564922"/>
                  </a:lnTo>
                  <a:lnTo>
                    <a:pt x="361874" y="8603572"/>
                  </a:lnTo>
                  <a:lnTo>
                    <a:pt x="387323" y="8640625"/>
                  </a:lnTo>
                  <a:lnTo>
                    <a:pt x="414947" y="8675984"/>
                  </a:lnTo>
                  <a:lnTo>
                    <a:pt x="444649" y="8709554"/>
                  </a:lnTo>
                  <a:lnTo>
                    <a:pt x="476334" y="8741237"/>
                  </a:lnTo>
                  <a:lnTo>
                    <a:pt x="509904" y="8770938"/>
                  </a:lnTo>
                  <a:lnTo>
                    <a:pt x="545265" y="8798560"/>
                  </a:lnTo>
                  <a:lnTo>
                    <a:pt x="582319" y="8824009"/>
                  </a:lnTo>
                  <a:lnTo>
                    <a:pt x="620971" y="8847186"/>
                  </a:lnTo>
                  <a:lnTo>
                    <a:pt x="661124" y="8867997"/>
                  </a:lnTo>
                  <a:lnTo>
                    <a:pt x="702682" y="8886345"/>
                  </a:lnTo>
                  <a:lnTo>
                    <a:pt x="745549" y="8902134"/>
                  </a:lnTo>
                  <a:lnTo>
                    <a:pt x="789630" y="8915268"/>
                  </a:lnTo>
                  <a:lnTo>
                    <a:pt x="834827" y="8925651"/>
                  </a:lnTo>
                  <a:lnTo>
                    <a:pt x="881045" y="8933186"/>
                  </a:lnTo>
                  <a:lnTo>
                    <a:pt x="928188" y="8937778"/>
                  </a:lnTo>
                  <a:lnTo>
                    <a:pt x="976158" y="8939329"/>
                  </a:lnTo>
                  <a:lnTo>
                    <a:pt x="1353602" y="8939329"/>
                  </a:lnTo>
                  <a:lnTo>
                    <a:pt x="7662866" y="8939329"/>
                  </a:lnTo>
                  <a:lnTo>
                    <a:pt x="8082476" y="8939329"/>
                  </a:lnTo>
                  <a:lnTo>
                    <a:pt x="8130447" y="8937778"/>
                  </a:lnTo>
                  <a:lnTo>
                    <a:pt x="8177589" y="8933186"/>
                  </a:lnTo>
                  <a:lnTo>
                    <a:pt x="8223806" y="8925651"/>
                  </a:lnTo>
                  <a:lnTo>
                    <a:pt x="8269003" y="8915268"/>
                  </a:lnTo>
                  <a:lnTo>
                    <a:pt x="8313083" y="8902134"/>
                  </a:lnTo>
                  <a:lnTo>
                    <a:pt x="8355949" y="8886345"/>
                  </a:lnTo>
                  <a:lnTo>
                    <a:pt x="8397507" y="8867997"/>
                  </a:lnTo>
                  <a:lnTo>
                    <a:pt x="8437659" y="8847186"/>
                  </a:lnTo>
                  <a:lnTo>
                    <a:pt x="8476309" y="8824009"/>
                  </a:lnTo>
                  <a:lnTo>
                    <a:pt x="8513362" y="8798560"/>
                  </a:lnTo>
                  <a:lnTo>
                    <a:pt x="8548721" y="8770938"/>
                  </a:lnTo>
                  <a:lnTo>
                    <a:pt x="8582290" y="8741237"/>
                  </a:lnTo>
                  <a:lnTo>
                    <a:pt x="8613974" y="8709554"/>
                  </a:lnTo>
                  <a:lnTo>
                    <a:pt x="8643675" y="8675984"/>
                  </a:lnTo>
                  <a:lnTo>
                    <a:pt x="8671297" y="8640625"/>
                  </a:lnTo>
                  <a:lnTo>
                    <a:pt x="8696746" y="8603572"/>
                  </a:lnTo>
                  <a:lnTo>
                    <a:pt x="8719923" y="8564922"/>
                  </a:lnTo>
                  <a:lnTo>
                    <a:pt x="8740734" y="8524770"/>
                  </a:lnTo>
                  <a:lnTo>
                    <a:pt x="8759082" y="8483212"/>
                  </a:lnTo>
                  <a:lnTo>
                    <a:pt x="8774871" y="8440346"/>
                  </a:lnTo>
                  <a:lnTo>
                    <a:pt x="8788005" y="8396266"/>
                  </a:lnTo>
                  <a:lnTo>
                    <a:pt x="8798388" y="8351069"/>
                  </a:lnTo>
                  <a:lnTo>
                    <a:pt x="8805923" y="8304852"/>
                  </a:lnTo>
                  <a:lnTo>
                    <a:pt x="8810514" y="8257710"/>
                  </a:lnTo>
                  <a:lnTo>
                    <a:pt x="8812066" y="8209739"/>
                  </a:lnTo>
                  <a:lnTo>
                    <a:pt x="8812066" y="3892279"/>
                  </a:lnTo>
                  <a:lnTo>
                    <a:pt x="8812066" y="2745759"/>
                  </a:lnTo>
                  <a:lnTo>
                    <a:pt x="8812066" y="729590"/>
                  </a:lnTo>
                  <a:lnTo>
                    <a:pt x="8810514" y="681619"/>
                  </a:lnTo>
                  <a:lnTo>
                    <a:pt x="8805923" y="634477"/>
                  </a:lnTo>
                  <a:lnTo>
                    <a:pt x="8798388" y="588260"/>
                  </a:lnTo>
                  <a:lnTo>
                    <a:pt x="8788005" y="543063"/>
                  </a:lnTo>
                  <a:lnTo>
                    <a:pt x="8774871" y="498983"/>
                  </a:lnTo>
                  <a:lnTo>
                    <a:pt x="8759082" y="456117"/>
                  </a:lnTo>
                  <a:lnTo>
                    <a:pt x="8740734" y="414559"/>
                  </a:lnTo>
                  <a:lnTo>
                    <a:pt x="8719923" y="374407"/>
                  </a:lnTo>
                  <a:lnTo>
                    <a:pt x="8696746" y="335757"/>
                  </a:lnTo>
                  <a:lnTo>
                    <a:pt x="8671297" y="298704"/>
                  </a:lnTo>
                  <a:lnTo>
                    <a:pt x="8643675" y="263345"/>
                  </a:lnTo>
                  <a:lnTo>
                    <a:pt x="8613974" y="229775"/>
                  </a:lnTo>
                  <a:lnTo>
                    <a:pt x="8582290" y="198092"/>
                  </a:lnTo>
                  <a:lnTo>
                    <a:pt x="8548721" y="168391"/>
                  </a:lnTo>
                  <a:lnTo>
                    <a:pt x="8513362" y="140768"/>
                  </a:lnTo>
                  <a:lnTo>
                    <a:pt x="8476309" y="115320"/>
                  </a:lnTo>
                  <a:lnTo>
                    <a:pt x="8437659" y="92143"/>
                  </a:lnTo>
                  <a:lnTo>
                    <a:pt x="8397507" y="71332"/>
                  </a:lnTo>
                  <a:lnTo>
                    <a:pt x="8355949" y="52984"/>
                  </a:lnTo>
                  <a:lnTo>
                    <a:pt x="8313083" y="37195"/>
                  </a:lnTo>
                  <a:lnTo>
                    <a:pt x="8269003" y="24061"/>
                  </a:lnTo>
                  <a:lnTo>
                    <a:pt x="8223806" y="13678"/>
                  </a:lnTo>
                  <a:lnTo>
                    <a:pt x="8177589" y="6143"/>
                  </a:lnTo>
                  <a:lnTo>
                    <a:pt x="8130447" y="1551"/>
                  </a:lnTo>
                  <a:lnTo>
                    <a:pt x="8082476" y="0"/>
                  </a:lnTo>
                  <a:close/>
                </a:path>
              </a:pathLst>
            </a:custGeom>
            <a:ln w="62825">
              <a:solidFill>
                <a:srgbClr val="F7D842"/>
              </a:solidFill>
            </a:ln>
          </p:spPr>
          <p:txBody>
            <a:bodyPr wrap="square" lIns="0" tIns="0" rIns="0" bIns="0" rtlCol="0"/>
            <a:lstStyle/>
            <a:p>
              <a:endParaRPr dirty="0"/>
            </a:p>
          </p:txBody>
        </p:sp>
      </p:grpSp>
      <p:sp>
        <p:nvSpPr>
          <p:cNvPr id="39" name="object 39"/>
          <p:cNvSpPr txBox="1"/>
          <p:nvPr/>
        </p:nvSpPr>
        <p:spPr>
          <a:xfrm>
            <a:off x="9585390" y="1672033"/>
            <a:ext cx="7769160" cy="8378191"/>
          </a:xfrm>
          <a:prstGeom prst="rect">
            <a:avLst/>
          </a:prstGeom>
        </p:spPr>
        <p:txBody>
          <a:bodyPr vert="horz" wrap="square" lIns="0" tIns="13335" rIns="0" bIns="0" rtlCol="0">
            <a:spAutoFit/>
          </a:bodyPr>
          <a:lstStyle/>
          <a:p>
            <a:pPr marL="12700">
              <a:lnSpc>
                <a:spcPts val="2580"/>
              </a:lnSpc>
              <a:spcBef>
                <a:spcPts val="105"/>
              </a:spcBef>
            </a:pPr>
            <a:r>
              <a:rPr sz="2300" spc="70" dirty="0">
                <a:solidFill>
                  <a:srgbClr val="231F20"/>
                </a:solidFill>
                <a:latin typeface="Calibri"/>
                <a:cs typeface="Calibri"/>
              </a:rPr>
              <a:t>Passez</a:t>
            </a:r>
            <a:r>
              <a:rPr sz="2300" spc="5" dirty="0">
                <a:solidFill>
                  <a:srgbClr val="231F20"/>
                </a:solidFill>
                <a:latin typeface="Calibri"/>
                <a:cs typeface="Calibri"/>
              </a:rPr>
              <a:t> </a:t>
            </a:r>
            <a:r>
              <a:rPr sz="2300" dirty="0">
                <a:solidFill>
                  <a:srgbClr val="231F20"/>
                </a:solidFill>
                <a:latin typeface="Calibri"/>
                <a:cs typeface="Calibri"/>
              </a:rPr>
              <a:t>en</a:t>
            </a:r>
            <a:r>
              <a:rPr sz="2300" spc="5" dirty="0">
                <a:solidFill>
                  <a:srgbClr val="231F20"/>
                </a:solidFill>
                <a:latin typeface="Calibri"/>
                <a:cs typeface="Calibri"/>
              </a:rPr>
              <a:t> </a:t>
            </a:r>
            <a:r>
              <a:rPr sz="2300" dirty="0">
                <a:solidFill>
                  <a:srgbClr val="231F20"/>
                </a:solidFill>
                <a:latin typeface="Calibri"/>
                <a:cs typeface="Calibri"/>
              </a:rPr>
              <a:t>revue</a:t>
            </a:r>
            <a:r>
              <a:rPr sz="2300" spc="5" dirty="0">
                <a:solidFill>
                  <a:srgbClr val="231F20"/>
                </a:solidFill>
                <a:latin typeface="Calibri"/>
                <a:cs typeface="Calibri"/>
              </a:rPr>
              <a:t> </a:t>
            </a:r>
            <a:r>
              <a:rPr sz="2300" spc="70" dirty="0">
                <a:solidFill>
                  <a:srgbClr val="231F20"/>
                </a:solidFill>
                <a:latin typeface="Calibri"/>
                <a:cs typeface="Calibri"/>
              </a:rPr>
              <a:t>les</a:t>
            </a:r>
            <a:r>
              <a:rPr sz="2300" spc="10" dirty="0">
                <a:solidFill>
                  <a:srgbClr val="231F20"/>
                </a:solidFill>
                <a:latin typeface="Calibri"/>
                <a:cs typeface="Calibri"/>
              </a:rPr>
              <a:t> </a:t>
            </a:r>
            <a:r>
              <a:rPr sz="2300" spc="65" dirty="0">
                <a:solidFill>
                  <a:srgbClr val="231F20"/>
                </a:solidFill>
                <a:latin typeface="Calibri"/>
                <a:cs typeface="Calibri"/>
              </a:rPr>
              <a:t>4</a:t>
            </a:r>
            <a:r>
              <a:rPr sz="2300" spc="5" dirty="0">
                <a:solidFill>
                  <a:srgbClr val="231F20"/>
                </a:solidFill>
                <a:latin typeface="Calibri"/>
                <a:cs typeface="Calibri"/>
              </a:rPr>
              <a:t> </a:t>
            </a:r>
            <a:r>
              <a:rPr sz="2300" spc="65" dirty="0">
                <a:solidFill>
                  <a:srgbClr val="231F20"/>
                </a:solidFill>
                <a:latin typeface="Calibri"/>
                <a:cs typeface="Calibri"/>
              </a:rPr>
              <a:t>chiffres-</a:t>
            </a:r>
            <a:r>
              <a:rPr sz="2300" spc="60" dirty="0">
                <a:solidFill>
                  <a:srgbClr val="231F20"/>
                </a:solidFill>
                <a:latin typeface="Calibri"/>
                <a:cs typeface="Calibri"/>
              </a:rPr>
              <a:t>clés</a:t>
            </a:r>
            <a:r>
              <a:rPr sz="2300" spc="5" dirty="0">
                <a:solidFill>
                  <a:srgbClr val="231F20"/>
                </a:solidFill>
                <a:latin typeface="Calibri"/>
                <a:cs typeface="Calibri"/>
              </a:rPr>
              <a:t> </a:t>
            </a:r>
            <a:r>
              <a:rPr sz="2300" spc="50" dirty="0">
                <a:solidFill>
                  <a:srgbClr val="231F20"/>
                </a:solidFill>
                <a:latin typeface="Calibri"/>
                <a:cs typeface="Calibri"/>
              </a:rPr>
              <a:t>illustrés.</a:t>
            </a:r>
            <a:endParaRPr sz="2300" dirty="0">
              <a:latin typeface="Calibri"/>
              <a:cs typeface="Calibri"/>
            </a:endParaRPr>
          </a:p>
          <a:p>
            <a:pPr marL="12700">
              <a:lnSpc>
                <a:spcPts val="2580"/>
              </a:lnSpc>
            </a:pPr>
            <a:r>
              <a:rPr sz="2300" dirty="0">
                <a:solidFill>
                  <a:srgbClr val="231F20"/>
                </a:solidFill>
                <a:latin typeface="Calibri"/>
                <a:cs typeface="Calibri"/>
              </a:rPr>
              <a:t>Pour</a:t>
            </a:r>
            <a:r>
              <a:rPr sz="2300" spc="35" dirty="0">
                <a:solidFill>
                  <a:srgbClr val="231F20"/>
                </a:solidFill>
                <a:latin typeface="Calibri"/>
                <a:cs typeface="Calibri"/>
              </a:rPr>
              <a:t> </a:t>
            </a:r>
            <a:r>
              <a:rPr sz="2300" spc="65" dirty="0">
                <a:solidFill>
                  <a:srgbClr val="231F20"/>
                </a:solidFill>
                <a:latin typeface="Calibri"/>
                <a:cs typeface="Calibri"/>
              </a:rPr>
              <a:t>aller</a:t>
            </a:r>
            <a:r>
              <a:rPr sz="2300" spc="35" dirty="0">
                <a:solidFill>
                  <a:srgbClr val="231F20"/>
                </a:solidFill>
                <a:latin typeface="Calibri"/>
                <a:cs typeface="Calibri"/>
              </a:rPr>
              <a:t> </a:t>
            </a:r>
            <a:r>
              <a:rPr sz="2300" spc="65" dirty="0">
                <a:solidFill>
                  <a:srgbClr val="231F20"/>
                </a:solidFill>
                <a:latin typeface="Calibri"/>
                <a:cs typeface="Calibri"/>
              </a:rPr>
              <a:t>plus</a:t>
            </a:r>
            <a:r>
              <a:rPr sz="2300" spc="35" dirty="0">
                <a:solidFill>
                  <a:srgbClr val="231F20"/>
                </a:solidFill>
                <a:latin typeface="Calibri"/>
                <a:cs typeface="Calibri"/>
              </a:rPr>
              <a:t> </a:t>
            </a:r>
            <a:r>
              <a:rPr sz="2300" spc="50" dirty="0">
                <a:solidFill>
                  <a:srgbClr val="231F20"/>
                </a:solidFill>
                <a:latin typeface="Calibri"/>
                <a:cs typeface="Calibri"/>
              </a:rPr>
              <a:t>loin,</a:t>
            </a:r>
            <a:r>
              <a:rPr sz="2300" spc="40" dirty="0">
                <a:solidFill>
                  <a:srgbClr val="231F20"/>
                </a:solidFill>
                <a:latin typeface="Calibri"/>
                <a:cs typeface="Calibri"/>
              </a:rPr>
              <a:t> </a:t>
            </a:r>
            <a:r>
              <a:rPr sz="2300" dirty="0">
                <a:solidFill>
                  <a:srgbClr val="231F20"/>
                </a:solidFill>
                <a:latin typeface="Calibri"/>
                <a:cs typeface="Calibri"/>
              </a:rPr>
              <a:t>en</a:t>
            </a:r>
            <a:r>
              <a:rPr sz="2300" spc="35" dirty="0">
                <a:solidFill>
                  <a:srgbClr val="231F20"/>
                </a:solidFill>
                <a:latin typeface="Calibri"/>
                <a:cs typeface="Calibri"/>
              </a:rPr>
              <a:t> </a:t>
            </a:r>
            <a:r>
              <a:rPr sz="2300" spc="50" dirty="0">
                <a:solidFill>
                  <a:srgbClr val="231F20"/>
                </a:solidFill>
                <a:latin typeface="Calibri"/>
                <a:cs typeface="Calibri"/>
              </a:rPr>
              <a:t>voici</a:t>
            </a:r>
            <a:r>
              <a:rPr sz="2300" spc="35" dirty="0">
                <a:solidFill>
                  <a:srgbClr val="231F20"/>
                </a:solidFill>
                <a:latin typeface="Calibri"/>
                <a:cs typeface="Calibri"/>
              </a:rPr>
              <a:t> </a:t>
            </a:r>
            <a:r>
              <a:rPr sz="2300" dirty="0">
                <a:solidFill>
                  <a:srgbClr val="231F20"/>
                </a:solidFill>
                <a:latin typeface="Calibri"/>
                <a:cs typeface="Calibri"/>
              </a:rPr>
              <a:t>d’autres</a:t>
            </a:r>
            <a:r>
              <a:rPr sz="2300" spc="3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a:p>
            <a:pPr marL="355600" marR="95885" indent="-342900">
              <a:lnSpc>
                <a:spcPct val="86800"/>
              </a:lnSpc>
              <a:spcBef>
                <a:spcPts val="2425"/>
              </a:spcBef>
              <a:buFont typeface="Arial" panose="020B0604020202020204" pitchFamily="34" charset="0"/>
              <a:buChar char="•"/>
              <a:tabLst>
                <a:tab pos="186055" algn="l"/>
              </a:tabLst>
            </a:pPr>
            <a:r>
              <a:rPr sz="2300" spc="110" dirty="0">
                <a:solidFill>
                  <a:srgbClr val="231F20"/>
                </a:solidFill>
                <a:latin typeface="Calibri"/>
                <a:cs typeface="Calibri"/>
              </a:rPr>
              <a:t>En</a:t>
            </a:r>
            <a:r>
              <a:rPr sz="2300" spc="45" dirty="0">
                <a:solidFill>
                  <a:srgbClr val="231F20"/>
                </a:solidFill>
                <a:latin typeface="Calibri"/>
                <a:cs typeface="Calibri"/>
              </a:rPr>
              <a:t> </a:t>
            </a:r>
            <a:r>
              <a:rPr sz="2300" spc="60" dirty="0">
                <a:solidFill>
                  <a:srgbClr val="231F20"/>
                </a:solidFill>
                <a:latin typeface="Calibri"/>
                <a:cs typeface="Calibri"/>
              </a:rPr>
              <a:t>2020,</a:t>
            </a:r>
            <a:r>
              <a:rPr sz="2300" spc="50" dirty="0">
                <a:solidFill>
                  <a:srgbClr val="231F20"/>
                </a:solidFill>
                <a:latin typeface="Calibri"/>
                <a:cs typeface="Calibri"/>
              </a:rPr>
              <a:t> </a:t>
            </a:r>
            <a:r>
              <a:rPr sz="2300" spc="60" dirty="0">
                <a:solidFill>
                  <a:srgbClr val="231F20"/>
                </a:solidFill>
                <a:latin typeface="Calibri"/>
                <a:cs typeface="Calibri"/>
              </a:rPr>
              <a:t>le</a:t>
            </a:r>
            <a:r>
              <a:rPr sz="2300" spc="50" dirty="0">
                <a:solidFill>
                  <a:srgbClr val="231F20"/>
                </a:solidFill>
                <a:latin typeface="Calibri"/>
                <a:cs typeface="Calibri"/>
              </a:rPr>
              <a:t> </a:t>
            </a:r>
            <a:r>
              <a:rPr sz="2300" dirty="0">
                <a:solidFill>
                  <a:srgbClr val="231F20"/>
                </a:solidFill>
                <a:latin typeface="Calibri"/>
                <a:cs typeface="Calibri"/>
              </a:rPr>
              <a:t>coût</a:t>
            </a:r>
            <a:r>
              <a:rPr sz="2300" spc="45" dirty="0">
                <a:solidFill>
                  <a:srgbClr val="231F20"/>
                </a:solidFill>
                <a:latin typeface="Calibri"/>
                <a:cs typeface="Calibri"/>
              </a:rPr>
              <a:t> </a:t>
            </a:r>
            <a:r>
              <a:rPr sz="2300" dirty="0">
                <a:solidFill>
                  <a:srgbClr val="231F20"/>
                </a:solidFill>
                <a:latin typeface="Calibri"/>
                <a:cs typeface="Calibri"/>
              </a:rPr>
              <a:t>moyen</a:t>
            </a:r>
            <a:r>
              <a:rPr sz="2300" spc="50" dirty="0">
                <a:solidFill>
                  <a:srgbClr val="231F20"/>
                </a:solidFill>
                <a:latin typeface="Calibri"/>
                <a:cs typeface="Calibri"/>
              </a:rPr>
              <a:t> </a:t>
            </a:r>
            <a:r>
              <a:rPr sz="2300" dirty="0">
                <a:solidFill>
                  <a:srgbClr val="231F20"/>
                </a:solidFill>
                <a:latin typeface="Calibri"/>
                <a:cs typeface="Calibri"/>
              </a:rPr>
              <a:t>d’une</a:t>
            </a:r>
            <a:r>
              <a:rPr sz="2300" spc="50" dirty="0">
                <a:solidFill>
                  <a:srgbClr val="231F20"/>
                </a:solidFill>
                <a:latin typeface="Calibri"/>
                <a:cs typeface="Calibri"/>
              </a:rPr>
              <a:t> </a:t>
            </a:r>
            <a:r>
              <a:rPr sz="2300" dirty="0">
                <a:solidFill>
                  <a:srgbClr val="231F20"/>
                </a:solidFill>
                <a:latin typeface="Calibri"/>
                <a:cs typeface="Calibri"/>
              </a:rPr>
              <a:t>attaque</a:t>
            </a:r>
            <a:r>
              <a:rPr sz="2300" spc="50" dirty="0">
                <a:solidFill>
                  <a:srgbClr val="231F20"/>
                </a:solidFill>
                <a:latin typeface="Calibri"/>
                <a:cs typeface="Calibri"/>
              </a:rPr>
              <a:t> </a:t>
            </a:r>
            <a:r>
              <a:rPr sz="2300" dirty="0">
                <a:solidFill>
                  <a:srgbClr val="231F20"/>
                </a:solidFill>
                <a:latin typeface="Calibri"/>
                <a:cs typeface="Calibri"/>
              </a:rPr>
              <a:t>par</a:t>
            </a:r>
            <a:r>
              <a:rPr sz="2300" spc="45" dirty="0">
                <a:solidFill>
                  <a:srgbClr val="231F20"/>
                </a:solidFill>
                <a:latin typeface="Calibri"/>
                <a:cs typeface="Calibri"/>
              </a:rPr>
              <a:t> </a:t>
            </a:r>
            <a:r>
              <a:rPr sz="2300" spc="70" dirty="0">
                <a:solidFill>
                  <a:srgbClr val="231F20"/>
                </a:solidFill>
                <a:latin typeface="Calibri"/>
                <a:cs typeface="Calibri"/>
              </a:rPr>
              <a:t>logiciel </a:t>
            </a:r>
            <a:r>
              <a:rPr sz="2300" spc="55" dirty="0">
                <a:solidFill>
                  <a:srgbClr val="231F20"/>
                </a:solidFill>
                <a:latin typeface="Calibri"/>
                <a:cs typeface="Calibri"/>
              </a:rPr>
              <a:t>malveillant</a:t>
            </a:r>
            <a:r>
              <a:rPr sz="2300" spc="75" dirty="0">
                <a:solidFill>
                  <a:srgbClr val="231F20"/>
                </a:solidFill>
                <a:latin typeface="Calibri"/>
                <a:cs typeface="Calibri"/>
              </a:rPr>
              <a:t> </a:t>
            </a:r>
            <a:r>
              <a:rPr sz="2300" dirty="0">
                <a:solidFill>
                  <a:srgbClr val="231F20"/>
                </a:solidFill>
                <a:latin typeface="Calibri"/>
                <a:cs typeface="Calibri"/>
              </a:rPr>
              <a:t>pour</a:t>
            </a:r>
            <a:r>
              <a:rPr sz="2300" spc="75" dirty="0">
                <a:solidFill>
                  <a:srgbClr val="231F20"/>
                </a:solidFill>
                <a:latin typeface="Calibri"/>
                <a:cs typeface="Calibri"/>
              </a:rPr>
              <a:t> </a:t>
            </a:r>
            <a:r>
              <a:rPr sz="2300" dirty="0">
                <a:solidFill>
                  <a:srgbClr val="231F20"/>
                </a:solidFill>
                <a:latin typeface="Calibri"/>
                <a:cs typeface="Calibri"/>
              </a:rPr>
              <a:t>une</a:t>
            </a:r>
            <a:r>
              <a:rPr sz="2300" spc="80" dirty="0">
                <a:solidFill>
                  <a:srgbClr val="231F20"/>
                </a:solidFill>
                <a:latin typeface="Calibri"/>
                <a:cs typeface="Calibri"/>
              </a:rPr>
              <a:t> </a:t>
            </a:r>
            <a:r>
              <a:rPr sz="2300" dirty="0">
                <a:solidFill>
                  <a:srgbClr val="231F20"/>
                </a:solidFill>
                <a:latin typeface="Calibri"/>
                <a:cs typeface="Calibri"/>
              </a:rPr>
              <a:t>entreprise</a:t>
            </a:r>
            <a:r>
              <a:rPr sz="2300" spc="75" dirty="0">
                <a:solidFill>
                  <a:srgbClr val="231F20"/>
                </a:solidFill>
                <a:latin typeface="Calibri"/>
                <a:cs typeface="Calibri"/>
              </a:rPr>
              <a:t> </a:t>
            </a:r>
            <a:r>
              <a:rPr sz="2300" dirty="0">
                <a:solidFill>
                  <a:srgbClr val="231F20"/>
                </a:solidFill>
                <a:latin typeface="Calibri"/>
                <a:cs typeface="Calibri"/>
              </a:rPr>
              <a:t>était</a:t>
            </a:r>
            <a:r>
              <a:rPr sz="2300" spc="80" dirty="0">
                <a:solidFill>
                  <a:srgbClr val="231F20"/>
                </a:solidFill>
                <a:latin typeface="Calibri"/>
                <a:cs typeface="Calibri"/>
              </a:rPr>
              <a:t> </a:t>
            </a:r>
            <a:r>
              <a:rPr sz="2300" dirty="0">
                <a:solidFill>
                  <a:srgbClr val="231F20"/>
                </a:solidFill>
                <a:latin typeface="Calibri"/>
                <a:cs typeface="Calibri"/>
              </a:rPr>
              <a:t>de</a:t>
            </a:r>
            <a:r>
              <a:rPr sz="2300" spc="75" dirty="0">
                <a:solidFill>
                  <a:srgbClr val="231F20"/>
                </a:solidFill>
                <a:latin typeface="Calibri"/>
                <a:cs typeface="Calibri"/>
              </a:rPr>
              <a:t> </a:t>
            </a:r>
            <a:r>
              <a:rPr sz="2300" spc="65" dirty="0">
                <a:solidFill>
                  <a:srgbClr val="231F20"/>
                </a:solidFill>
                <a:latin typeface="Calibri"/>
                <a:cs typeface="Calibri"/>
              </a:rPr>
              <a:t>plus</a:t>
            </a:r>
            <a:r>
              <a:rPr sz="2300" spc="75" dirty="0">
                <a:solidFill>
                  <a:srgbClr val="231F20"/>
                </a:solidFill>
                <a:latin typeface="Calibri"/>
                <a:cs typeface="Calibri"/>
              </a:rPr>
              <a:t> </a:t>
            </a:r>
            <a:r>
              <a:rPr sz="2300" dirty="0">
                <a:solidFill>
                  <a:srgbClr val="231F20"/>
                </a:solidFill>
                <a:latin typeface="Calibri"/>
                <a:cs typeface="Calibri"/>
              </a:rPr>
              <a:t>de</a:t>
            </a:r>
            <a:r>
              <a:rPr sz="2300" spc="80" dirty="0">
                <a:solidFill>
                  <a:srgbClr val="231F20"/>
                </a:solidFill>
                <a:latin typeface="Calibri"/>
                <a:cs typeface="Calibri"/>
              </a:rPr>
              <a:t> </a:t>
            </a:r>
            <a:r>
              <a:rPr sz="2300" spc="55" dirty="0">
                <a:solidFill>
                  <a:srgbClr val="231F20"/>
                </a:solidFill>
                <a:latin typeface="Calibri"/>
                <a:cs typeface="Calibri"/>
              </a:rPr>
              <a:t>2,5</a:t>
            </a:r>
            <a:r>
              <a:rPr sz="2300" spc="75" dirty="0">
                <a:solidFill>
                  <a:srgbClr val="231F20"/>
                </a:solidFill>
                <a:latin typeface="Calibri"/>
                <a:cs typeface="Calibri"/>
              </a:rPr>
              <a:t> </a:t>
            </a:r>
            <a:r>
              <a:rPr sz="2300" spc="55" dirty="0">
                <a:solidFill>
                  <a:srgbClr val="231F20"/>
                </a:solidFill>
                <a:latin typeface="Calibri"/>
                <a:cs typeface="Calibri"/>
              </a:rPr>
              <a:t>millions </a:t>
            </a:r>
            <a:r>
              <a:rPr sz="2300" dirty="0">
                <a:solidFill>
                  <a:srgbClr val="231F20"/>
                </a:solidFill>
                <a:latin typeface="Calibri"/>
                <a:cs typeface="Calibri"/>
              </a:rPr>
              <a:t>de</a:t>
            </a:r>
            <a:r>
              <a:rPr sz="2300" spc="25" dirty="0">
                <a:solidFill>
                  <a:srgbClr val="231F20"/>
                </a:solidFill>
                <a:latin typeface="Calibri"/>
                <a:cs typeface="Calibri"/>
              </a:rPr>
              <a:t> </a:t>
            </a:r>
            <a:r>
              <a:rPr sz="2300" spc="55" dirty="0">
                <a:solidFill>
                  <a:srgbClr val="231F20"/>
                </a:solidFill>
                <a:latin typeface="Calibri"/>
                <a:cs typeface="Calibri"/>
              </a:rPr>
              <a:t>dollars.</a:t>
            </a:r>
            <a:r>
              <a:rPr sz="2300" spc="25" dirty="0">
                <a:solidFill>
                  <a:srgbClr val="231F20"/>
                </a:solidFill>
                <a:latin typeface="Calibri"/>
                <a:cs typeface="Calibri"/>
              </a:rPr>
              <a:t> </a:t>
            </a:r>
            <a:r>
              <a:rPr sz="2300" spc="85" dirty="0">
                <a:solidFill>
                  <a:srgbClr val="231F20"/>
                </a:solidFill>
                <a:latin typeface="Calibri"/>
                <a:cs typeface="Calibri"/>
              </a:rPr>
              <a:t>Cela</a:t>
            </a:r>
            <a:r>
              <a:rPr sz="2300" spc="25" dirty="0">
                <a:solidFill>
                  <a:srgbClr val="231F20"/>
                </a:solidFill>
                <a:latin typeface="Calibri"/>
                <a:cs typeface="Calibri"/>
              </a:rPr>
              <a:t> </a:t>
            </a:r>
            <a:r>
              <a:rPr sz="2300" spc="70" dirty="0">
                <a:solidFill>
                  <a:srgbClr val="231F20"/>
                </a:solidFill>
                <a:latin typeface="Calibri"/>
                <a:cs typeface="Calibri"/>
              </a:rPr>
              <a:t>inclut</a:t>
            </a:r>
            <a:r>
              <a:rPr sz="2300" spc="25" dirty="0">
                <a:solidFill>
                  <a:srgbClr val="231F20"/>
                </a:solidFill>
                <a:latin typeface="Calibri"/>
                <a:cs typeface="Calibri"/>
              </a:rPr>
              <a:t> </a:t>
            </a:r>
            <a:r>
              <a:rPr sz="2300" spc="60" dirty="0">
                <a:solidFill>
                  <a:srgbClr val="231F20"/>
                </a:solidFill>
                <a:latin typeface="Calibri"/>
                <a:cs typeface="Calibri"/>
              </a:rPr>
              <a:t>le</a:t>
            </a:r>
            <a:r>
              <a:rPr sz="2300" spc="25" dirty="0">
                <a:solidFill>
                  <a:srgbClr val="231F20"/>
                </a:solidFill>
                <a:latin typeface="Calibri"/>
                <a:cs typeface="Calibri"/>
              </a:rPr>
              <a:t> </a:t>
            </a:r>
            <a:r>
              <a:rPr sz="2300" dirty="0">
                <a:solidFill>
                  <a:srgbClr val="231F20"/>
                </a:solidFill>
                <a:latin typeface="Calibri"/>
                <a:cs typeface="Calibri"/>
              </a:rPr>
              <a:t>coût</a:t>
            </a:r>
            <a:r>
              <a:rPr sz="2300" spc="25" dirty="0">
                <a:solidFill>
                  <a:srgbClr val="231F20"/>
                </a:solidFill>
                <a:latin typeface="Calibri"/>
                <a:cs typeface="Calibri"/>
              </a:rPr>
              <a:t> </a:t>
            </a:r>
            <a:r>
              <a:rPr sz="2300" dirty="0">
                <a:solidFill>
                  <a:srgbClr val="231F20"/>
                </a:solidFill>
                <a:latin typeface="Calibri"/>
                <a:cs typeface="Calibri"/>
              </a:rPr>
              <a:t>du</a:t>
            </a:r>
            <a:r>
              <a:rPr sz="2300" spc="25" dirty="0">
                <a:solidFill>
                  <a:srgbClr val="231F20"/>
                </a:solidFill>
                <a:latin typeface="Calibri"/>
                <a:cs typeface="Calibri"/>
              </a:rPr>
              <a:t> </a:t>
            </a:r>
            <a:r>
              <a:rPr sz="2300" dirty="0">
                <a:solidFill>
                  <a:srgbClr val="231F20"/>
                </a:solidFill>
                <a:latin typeface="Calibri"/>
                <a:cs typeface="Calibri"/>
              </a:rPr>
              <a:t>temps</a:t>
            </a:r>
            <a:r>
              <a:rPr sz="2300" spc="25" dirty="0">
                <a:solidFill>
                  <a:srgbClr val="231F20"/>
                </a:solidFill>
                <a:latin typeface="Calibri"/>
                <a:cs typeface="Calibri"/>
              </a:rPr>
              <a:t> </a:t>
            </a:r>
            <a:r>
              <a:rPr sz="2300" spc="50" dirty="0">
                <a:solidFill>
                  <a:srgbClr val="231F20"/>
                </a:solidFill>
                <a:latin typeface="Calibri"/>
                <a:cs typeface="Calibri"/>
              </a:rPr>
              <a:t>nécessaire</a:t>
            </a:r>
            <a:r>
              <a:rPr sz="2300" spc="25" dirty="0">
                <a:solidFill>
                  <a:srgbClr val="231F20"/>
                </a:solidFill>
                <a:latin typeface="Calibri"/>
                <a:cs typeface="Calibri"/>
              </a:rPr>
              <a:t> </a:t>
            </a:r>
            <a:r>
              <a:rPr sz="2300" spc="65" dirty="0">
                <a:solidFill>
                  <a:srgbClr val="231F20"/>
                </a:solidFill>
                <a:latin typeface="Calibri"/>
                <a:cs typeface="Calibri"/>
              </a:rPr>
              <a:t>à</a:t>
            </a:r>
            <a:r>
              <a:rPr sz="2300" spc="25" dirty="0">
                <a:solidFill>
                  <a:srgbClr val="231F20"/>
                </a:solidFill>
                <a:latin typeface="Calibri"/>
                <a:cs typeface="Calibri"/>
              </a:rPr>
              <a:t> </a:t>
            </a:r>
            <a:r>
              <a:rPr sz="2300" spc="75" dirty="0">
                <a:solidFill>
                  <a:srgbClr val="231F20"/>
                </a:solidFill>
                <a:latin typeface="Calibri"/>
                <a:cs typeface="Calibri"/>
              </a:rPr>
              <a:t>la </a:t>
            </a:r>
            <a:r>
              <a:rPr sz="2300" dirty="0">
                <a:solidFill>
                  <a:srgbClr val="231F20"/>
                </a:solidFill>
                <a:latin typeface="Calibri"/>
                <a:cs typeface="Calibri"/>
              </a:rPr>
              <a:t>résolution</a:t>
            </a:r>
            <a:r>
              <a:rPr sz="2300" spc="130" dirty="0">
                <a:solidFill>
                  <a:srgbClr val="231F20"/>
                </a:solidFill>
                <a:latin typeface="Calibri"/>
                <a:cs typeface="Calibri"/>
              </a:rPr>
              <a:t> </a:t>
            </a:r>
            <a:r>
              <a:rPr sz="2300" dirty="0">
                <a:solidFill>
                  <a:srgbClr val="231F20"/>
                </a:solidFill>
                <a:latin typeface="Calibri"/>
                <a:cs typeface="Calibri"/>
              </a:rPr>
              <a:t>de</a:t>
            </a:r>
            <a:r>
              <a:rPr sz="2300" spc="130" dirty="0">
                <a:solidFill>
                  <a:srgbClr val="231F20"/>
                </a:solidFill>
                <a:latin typeface="Calibri"/>
                <a:cs typeface="Calibri"/>
              </a:rPr>
              <a:t> </a:t>
            </a:r>
            <a:r>
              <a:rPr sz="2300" dirty="0">
                <a:solidFill>
                  <a:srgbClr val="231F20"/>
                </a:solidFill>
                <a:latin typeface="Calibri"/>
                <a:cs typeface="Calibri"/>
              </a:rPr>
              <a:t>l’attaque,</a:t>
            </a:r>
            <a:r>
              <a:rPr sz="2300" spc="130" dirty="0">
                <a:solidFill>
                  <a:srgbClr val="231F20"/>
                </a:solidFill>
                <a:latin typeface="Calibri"/>
                <a:cs typeface="Calibri"/>
              </a:rPr>
              <a:t> </a:t>
            </a:r>
            <a:r>
              <a:rPr sz="2300" dirty="0">
                <a:solidFill>
                  <a:srgbClr val="231F20"/>
                </a:solidFill>
                <a:latin typeface="Calibri"/>
                <a:cs typeface="Calibri"/>
              </a:rPr>
              <a:t>qui</a:t>
            </a:r>
            <a:r>
              <a:rPr sz="2300" spc="130" dirty="0">
                <a:solidFill>
                  <a:srgbClr val="231F20"/>
                </a:solidFill>
                <a:latin typeface="Calibri"/>
                <a:cs typeface="Calibri"/>
              </a:rPr>
              <a:t> </a:t>
            </a:r>
            <a:r>
              <a:rPr sz="2300" dirty="0">
                <a:solidFill>
                  <a:srgbClr val="231F20"/>
                </a:solidFill>
                <a:latin typeface="Calibri"/>
                <a:cs typeface="Calibri"/>
              </a:rPr>
              <a:t>est</a:t>
            </a:r>
            <a:r>
              <a:rPr sz="2300" spc="130" dirty="0">
                <a:solidFill>
                  <a:srgbClr val="231F20"/>
                </a:solidFill>
                <a:latin typeface="Calibri"/>
                <a:cs typeface="Calibri"/>
              </a:rPr>
              <a:t> </a:t>
            </a:r>
            <a:r>
              <a:rPr sz="2300" dirty="0">
                <a:solidFill>
                  <a:srgbClr val="231F20"/>
                </a:solidFill>
                <a:latin typeface="Calibri"/>
                <a:cs typeface="Calibri"/>
              </a:rPr>
              <a:t>de</a:t>
            </a:r>
            <a:r>
              <a:rPr sz="2300" spc="130" dirty="0">
                <a:solidFill>
                  <a:srgbClr val="231F20"/>
                </a:solidFill>
                <a:latin typeface="Calibri"/>
                <a:cs typeface="Calibri"/>
              </a:rPr>
              <a:t> </a:t>
            </a:r>
            <a:r>
              <a:rPr sz="2300" spc="65" dirty="0">
                <a:solidFill>
                  <a:srgbClr val="231F20"/>
                </a:solidFill>
                <a:latin typeface="Calibri"/>
                <a:cs typeface="Calibri"/>
              </a:rPr>
              <a:t>50</a:t>
            </a:r>
            <a:r>
              <a:rPr sz="2300" spc="130" dirty="0">
                <a:solidFill>
                  <a:srgbClr val="231F20"/>
                </a:solidFill>
                <a:latin typeface="Calibri"/>
                <a:cs typeface="Calibri"/>
              </a:rPr>
              <a:t> </a:t>
            </a:r>
            <a:r>
              <a:rPr sz="2300" dirty="0">
                <a:solidFill>
                  <a:srgbClr val="231F20"/>
                </a:solidFill>
                <a:latin typeface="Calibri"/>
                <a:cs typeface="Calibri"/>
              </a:rPr>
              <a:t>jours</a:t>
            </a:r>
            <a:r>
              <a:rPr sz="2300" spc="130" dirty="0">
                <a:solidFill>
                  <a:srgbClr val="231F20"/>
                </a:solidFill>
                <a:latin typeface="Calibri"/>
                <a:cs typeface="Calibri"/>
              </a:rPr>
              <a:t> </a:t>
            </a:r>
            <a:r>
              <a:rPr sz="2300" dirty="0">
                <a:solidFill>
                  <a:srgbClr val="231F20"/>
                </a:solidFill>
                <a:latin typeface="Calibri"/>
                <a:cs typeface="Calibri"/>
              </a:rPr>
              <a:t>en</a:t>
            </a:r>
            <a:r>
              <a:rPr sz="2300" spc="130" dirty="0">
                <a:solidFill>
                  <a:srgbClr val="231F20"/>
                </a:solidFill>
                <a:latin typeface="Calibri"/>
                <a:cs typeface="Calibri"/>
              </a:rPr>
              <a:t> </a:t>
            </a:r>
            <a:r>
              <a:rPr sz="2300" spc="-10" dirty="0">
                <a:solidFill>
                  <a:srgbClr val="231F20"/>
                </a:solidFill>
                <a:latin typeface="Calibri"/>
                <a:cs typeface="Calibri"/>
              </a:rPr>
              <a:t>moyenne. </a:t>
            </a:r>
            <a:r>
              <a:rPr sz="2300" u="sng" spc="-10" dirty="0">
                <a:solidFill>
                  <a:srgbClr val="FFB542"/>
                </a:solidFill>
                <a:uFill>
                  <a:solidFill>
                    <a:srgbClr val="FFB542"/>
                  </a:solidFill>
                </a:uFill>
                <a:latin typeface="Calibri"/>
                <a:cs typeface="Calibri"/>
                <a:hlinkClick r:id="rId7"/>
              </a:rPr>
              <a:t>(source)</a:t>
            </a:r>
            <a:endParaRPr sz="2300" dirty="0">
              <a:latin typeface="Calibri"/>
              <a:cs typeface="Calibri"/>
            </a:endParaRPr>
          </a:p>
          <a:p>
            <a:pPr marL="355600" marR="154305" indent="-342900">
              <a:lnSpc>
                <a:spcPct val="86700"/>
              </a:lnSpc>
              <a:spcBef>
                <a:spcPts val="2425"/>
              </a:spcBef>
              <a:buFont typeface="Arial" panose="020B0604020202020204" pitchFamily="34" charset="0"/>
              <a:buChar char="•"/>
              <a:tabLst>
                <a:tab pos="186055" algn="l"/>
              </a:tabLst>
            </a:pPr>
            <a:r>
              <a:rPr sz="2300" dirty="0">
                <a:solidFill>
                  <a:srgbClr val="231F20"/>
                </a:solidFill>
                <a:latin typeface="Calibri"/>
                <a:cs typeface="Calibri"/>
              </a:rPr>
              <a:t>Au</a:t>
            </a:r>
            <a:r>
              <a:rPr sz="2300" spc="105" dirty="0">
                <a:solidFill>
                  <a:srgbClr val="231F20"/>
                </a:solidFill>
                <a:latin typeface="Calibri"/>
                <a:cs typeface="Calibri"/>
              </a:rPr>
              <a:t> </a:t>
            </a:r>
            <a:r>
              <a:rPr sz="2300" dirty="0">
                <a:solidFill>
                  <a:srgbClr val="231F20"/>
                </a:solidFill>
                <a:latin typeface="Calibri"/>
                <a:cs typeface="Calibri"/>
              </a:rPr>
              <a:t>deuxième</a:t>
            </a:r>
            <a:r>
              <a:rPr sz="2300" spc="105" dirty="0">
                <a:solidFill>
                  <a:srgbClr val="231F20"/>
                </a:solidFill>
                <a:latin typeface="Calibri"/>
                <a:cs typeface="Calibri"/>
              </a:rPr>
              <a:t> </a:t>
            </a:r>
            <a:r>
              <a:rPr sz="2300" dirty="0">
                <a:solidFill>
                  <a:srgbClr val="231F20"/>
                </a:solidFill>
                <a:latin typeface="Calibri"/>
                <a:cs typeface="Calibri"/>
              </a:rPr>
              <a:t>trimestre</a:t>
            </a:r>
            <a:r>
              <a:rPr sz="2300" spc="110" dirty="0">
                <a:solidFill>
                  <a:srgbClr val="231F20"/>
                </a:solidFill>
                <a:latin typeface="Calibri"/>
                <a:cs typeface="Calibri"/>
              </a:rPr>
              <a:t> </a:t>
            </a:r>
            <a:r>
              <a:rPr sz="2300" dirty="0">
                <a:solidFill>
                  <a:srgbClr val="231F20"/>
                </a:solidFill>
                <a:latin typeface="Calibri"/>
                <a:cs typeface="Calibri"/>
              </a:rPr>
              <a:t>de</a:t>
            </a:r>
            <a:r>
              <a:rPr sz="2300" spc="105" dirty="0">
                <a:solidFill>
                  <a:srgbClr val="231F20"/>
                </a:solidFill>
                <a:latin typeface="Calibri"/>
                <a:cs typeface="Calibri"/>
              </a:rPr>
              <a:t> </a:t>
            </a:r>
            <a:r>
              <a:rPr sz="2300" spc="60" dirty="0">
                <a:solidFill>
                  <a:srgbClr val="231F20"/>
                </a:solidFill>
                <a:latin typeface="Calibri"/>
                <a:cs typeface="Calibri"/>
              </a:rPr>
              <a:t>2020,</a:t>
            </a:r>
            <a:r>
              <a:rPr sz="2300" spc="105" dirty="0">
                <a:solidFill>
                  <a:srgbClr val="231F20"/>
                </a:solidFill>
                <a:latin typeface="Calibri"/>
                <a:cs typeface="Calibri"/>
              </a:rPr>
              <a:t> </a:t>
            </a:r>
            <a:r>
              <a:rPr sz="2300" spc="100" dirty="0">
                <a:solidFill>
                  <a:srgbClr val="231F20"/>
                </a:solidFill>
                <a:latin typeface="Calibri"/>
                <a:cs typeface="Calibri"/>
              </a:rPr>
              <a:t>la</a:t>
            </a:r>
            <a:r>
              <a:rPr sz="2300" spc="110" dirty="0">
                <a:solidFill>
                  <a:srgbClr val="231F20"/>
                </a:solidFill>
                <a:latin typeface="Calibri"/>
                <a:cs typeface="Calibri"/>
              </a:rPr>
              <a:t> </a:t>
            </a:r>
            <a:r>
              <a:rPr sz="2300" dirty="0">
                <a:solidFill>
                  <a:srgbClr val="231F20"/>
                </a:solidFill>
                <a:latin typeface="Calibri"/>
                <a:cs typeface="Calibri"/>
              </a:rPr>
              <a:t>rançon</a:t>
            </a:r>
            <a:r>
              <a:rPr sz="2300" spc="105" dirty="0">
                <a:solidFill>
                  <a:srgbClr val="231F20"/>
                </a:solidFill>
                <a:latin typeface="Calibri"/>
                <a:cs typeface="Calibri"/>
              </a:rPr>
              <a:t> </a:t>
            </a:r>
            <a:r>
              <a:rPr sz="2300" spc="-10" dirty="0">
                <a:solidFill>
                  <a:srgbClr val="231F20"/>
                </a:solidFill>
                <a:latin typeface="Calibri"/>
                <a:cs typeface="Calibri"/>
              </a:rPr>
              <a:t>moyenne </a:t>
            </a:r>
            <a:r>
              <a:rPr sz="2300" dirty="0">
                <a:solidFill>
                  <a:srgbClr val="231F20"/>
                </a:solidFill>
                <a:latin typeface="Calibri"/>
                <a:cs typeface="Calibri"/>
              </a:rPr>
              <a:t>demandée</a:t>
            </a:r>
            <a:r>
              <a:rPr sz="2300" spc="30" dirty="0">
                <a:solidFill>
                  <a:srgbClr val="231F20"/>
                </a:solidFill>
                <a:latin typeface="Calibri"/>
                <a:cs typeface="Calibri"/>
              </a:rPr>
              <a:t> </a:t>
            </a:r>
            <a:r>
              <a:rPr sz="2300" dirty="0">
                <a:solidFill>
                  <a:srgbClr val="231F20"/>
                </a:solidFill>
                <a:latin typeface="Calibri"/>
                <a:cs typeface="Calibri"/>
              </a:rPr>
              <a:t>était</a:t>
            </a:r>
            <a:r>
              <a:rPr sz="2300" spc="30" dirty="0">
                <a:solidFill>
                  <a:srgbClr val="231F20"/>
                </a:solidFill>
                <a:latin typeface="Calibri"/>
                <a:cs typeface="Calibri"/>
              </a:rPr>
              <a:t> </a:t>
            </a:r>
            <a:r>
              <a:rPr sz="2300" dirty="0">
                <a:solidFill>
                  <a:srgbClr val="231F20"/>
                </a:solidFill>
                <a:latin typeface="Calibri"/>
                <a:cs typeface="Calibri"/>
              </a:rPr>
              <a:t>de</a:t>
            </a:r>
            <a:r>
              <a:rPr sz="2300" spc="30" dirty="0">
                <a:solidFill>
                  <a:srgbClr val="231F20"/>
                </a:solidFill>
                <a:latin typeface="Calibri"/>
                <a:cs typeface="Calibri"/>
              </a:rPr>
              <a:t> </a:t>
            </a:r>
            <a:r>
              <a:rPr sz="2300" spc="65" dirty="0">
                <a:solidFill>
                  <a:srgbClr val="231F20"/>
                </a:solidFill>
                <a:latin typeface="Calibri"/>
                <a:cs typeface="Calibri"/>
              </a:rPr>
              <a:t>plus</a:t>
            </a:r>
            <a:r>
              <a:rPr sz="2300" spc="30" dirty="0">
                <a:solidFill>
                  <a:srgbClr val="231F20"/>
                </a:solidFill>
                <a:latin typeface="Calibri"/>
                <a:cs typeface="Calibri"/>
              </a:rPr>
              <a:t> </a:t>
            </a:r>
            <a:r>
              <a:rPr sz="2300" dirty="0">
                <a:solidFill>
                  <a:srgbClr val="231F20"/>
                </a:solidFill>
                <a:latin typeface="Calibri"/>
                <a:cs typeface="Calibri"/>
              </a:rPr>
              <a:t>de</a:t>
            </a:r>
            <a:r>
              <a:rPr sz="2300" spc="30" dirty="0">
                <a:solidFill>
                  <a:srgbClr val="231F20"/>
                </a:solidFill>
                <a:latin typeface="Calibri"/>
                <a:cs typeface="Calibri"/>
              </a:rPr>
              <a:t> </a:t>
            </a:r>
            <a:r>
              <a:rPr sz="2300" spc="65" dirty="0">
                <a:solidFill>
                  <a:srgbClr val="231F20"/>
                </a:solidFill>
                <a:latin typeface="Calibri"/>
                <a:cs typeface="Calibri"/>
              </a:rPr>
              <a:t>100</a:t>
            </a:r>
            <a:r>
              <a:rPr sz="2300" spc="30" dirty="0">
                <a:solidFill>
                  <a:srgbClr val="231F20"/>
                </a:solidFill>
                <a:latin typeface="Calibri"/>
                <a:cs typeface="Calibri"/>
              </a:rPr>
              <a:t> </a:t>
            </a:r>
            <a:r>
              <a:rPr sz="2300" spc="65" dirty="0">
                <a:solidFill>
                  <a:srgbClr val="231F20"/>
                </a:solidFill>
                <a:latin typeface="Calibri"/>
                <a:cs typeface="Calibri"/>
              </a:rPr>
              <a:t>000</a:t>
            </a:r>
            <a:r>
              <a:rPr sz="2300" spc="30" dirty="0">
                <a:solidFill>
                  <a:srgbClr val="231F20"/>
                </a:solidFill>
                <a:latin typeface="Calibri"/>
                <a:cs typeface="Calibri"/>
              </a:rPr>
              <a:t> </a:t>
            </a:r>
            <a:r>
              <a:rPr sz="2300" spc="55" dirty="0">
                <a:solidFill>
                  <a:srgbClr val="231F20"/>
                </a:solidFill>
                <a:latin typeface="Calibri"/>
                <a:cs typeface="Calibri"/>
              </a:rPr>
              <a:t>dollars,</a:t>
            </a:r>
            <a:r>
              <a:rPr sz="2300" spc="30" dirty="0">
                <a:solidFill>
                  <a:srgbClr val="231F20"/>
                </a:solidFill>
                <a:latin typeface="Calibri"/>
                <a:cs typeface="Calibri"/>
              </a:rPr>
              <a:t> </a:t>
            </a:r>
            <a:r>
              <a:rPr sz="2300" dirty="0">
                <a:solidFill>
                  <a:srgbClr val="231F20"/>
                </a:solidFill>
                <a:latin typeface="Calibri"/>
                <a:cs typeface="Calibri"/>
              </a:rPr>
              <a:t>et</a:t>
            </a:r>
            <a:r>
              <a:rPr sz="2300" spc="30" dirty="0">
                <a:solidFill>
                  <a:srgbClr val="231F20"/>
                </a:solidFill>
                <a:latin typeface="Calibri"/>
                <a:cs typeface="Calibri"/>
              </a:rPr>
              <a:t> </a:t>
            </a:r>
            <a:r>
              <a:rPr sz="2300" spc="60" dirty="0">
                <a:solidFill>
                  <a:srgbClr val="231F20"/>
                </a:solidFill>
                <a:latin typeface="Calibri"/>
                <a:cs typeface="Calibri"/>
              </a:rPr>
              <a:t>elle</a:t>
            </a:r>
            <a:r>
              <a:rPr sz="2300" spc="30" dirty="0">
                <a:solidFill>
                  <a:srgbClr val="231F20"/>
                </a:solidFill>
                <a:latin typeface="Calibri"/>
                <a:cs typeface="Calibri"/>
              </a:rPr>
              <a:t> </a:t>
            </a:r>
            <a:r>
              <a:rPr sz="2300" spc="-10" dirty="0">
                <a:solidFill>
                  <a:srgbClr val="231F20"/>
                </a:solidFill>
                <a:latin typeface="Calibri"/>
                <a:cs typeface="Calibri"/>
              </a:rPr>
              <a:t>continue </a:t>
            </a:r>
            <a:r>
              <a:rPr sz="2300" dirty="0">
                <a:solidFill>
                  <a:srgbClr val="231F20"/>
                </a:solidFill>
                <a:latin typeface="Calibri"/>
                <a:cs typeface="Calibri"/>
              </a:rPr>
              <a:t>d’augmenter</a:t>
            </a:r>
            <a:r>
              <a:rPr sz="2300" spc="80" dirty="0">
                <a:solidFill>
                  <a:srgbClr val="231F20"/>
                </a:solidFill>
                <a:latin typeface="Calibri"/>
                <a:cs typeface="Calibri"/>
              </a:rPr>
              <a:t> </a:t>
            </a:r>
            <a:r>
              <a:rPr sz="2300" spc="55" dirty="0">
                <a:solidFill>
                  <a:srgbClr val="231F20"/>
                </a:solidFill>
                <a:latin typeface="Calibri"/>
                <a:cs typeface="Calibri"/>
              </a:rPr>
              <a:t>au</a:t>
            </a:r>
            <a:r>
              <a:rPr sz="2300" spc="85" dirty="0">
                <a:solidFill>
                  <a:srgbClr val="231F20"/>
                </a:solidFill>
                <a:latin typeface="Calibri"/>
                <a:cs typeface="Calibri"/>
              </a:rPr>
              <a:t> </a:t>
            </a:r>
            <a:r>
              <a:rPr sz="2300" spc="75" dirty="0">
                <a:solidFill>
                  <a:srgbClr val="231F20"/>
                </a:solidFill>
                <a:latin typeface="Calibri"/>
                <a:cs typeface="Calibri"/>
              </a:rPr>
              <a:t>fil</a:t>
            </a:r>
            <a:r>
              <a:rPr sz="2300" spc="85" dirty="0">
                <a:solidFill>
                  <a:srgbClr val="231F20"/>
                </a:solidFill>
                <a:latin typeface="Calibri"/>
                <a:cs typeface="Calibri"/>
              </a:rPr>
              <a:t> </a:t>
            </a:r>
            <a:r>
              <a:rPr sz="2300" dirty="0">
                <a:solidFill>
                  <a:srgbClr val="231F20"/>
                </a:solidFill>
                <a:latin typeface="Calibri"/>
                <a:cs typeface="Calibri"/>
              </a:rPr>
              <a:t>du</a:t>
            </a:r>
            <a:r>
              <a:rPr sz="2300" spc="85" dirty="0">
                <a:solidFill>
                  <a:srgbClr val="231F20"/>
                </a:solidFill>
                <a:latin typeface="Calibri"/>
                <a:cs typeface="Calibri"/>
              </a:rPr>
              <a:t> </a:t>
            </a:r>
            <a:r>
              <a:rPr sz="2300" dirty="0">
                <a:solidFill>
                  <a:srgbClr val="231F20"/>
                </a:solidFill>
                <a:latin typeface="Calibri"/>
                <a:cs typeface="Calibri"/>
              </a:rPr>
              <a:t>temps.</a:t>
            </a:r>
            <a:r>
              <a:rPr sz="2300" spc="95"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8"/>
              </a:rPr>
              <a:t>(source)</a:t>
            </a:r>
            <a:endParaRPr sz="2300" dirty="0">
              <a:latin typeface="Calibri"/>
              <a:cs typeface="Calibri"/>
            </a:endParaRPr>
          </a:p>
          <a:p>
            <a:pPr marL="355600" marR="5080" indent="-342900">
              <a:lnSpc>
                <a:spcPct val="86800"/>
              </a:lnSpc>
              <a:spcBef>
                <a:spcPts val="2420"/>
              </a:spcBef>
              <a:buFont typeface="Arial" panose="020B0604020202020204" pitchFamily="34" charset="0"/>
              <a:buChar char="•"/>
              <a:tabLst>
                <a:tab pos="186055" algn="l"/>
                <a:tab pos="4829810" algn="l"/>
              </a:tabLst>
            </a:pPr>
            <a:r>
              <a:rPr sz="2300" spc="85" dirty="0">
                <a:solidFill>
                  <a:srgbClr val="231F20"/>
                </a:solidFill>
                <a:latin typeface="Calibri"/>
                <a:cs typeface="Calibri"/>
              </a:rPr>
              <a:t>Le</a:t>
            </a:r>
            <a:r>
              <a:rPr sz="2300" spc="75" dirty="0">
                <a:solidFill>
                  <a:srgbClr val="231F20"/>
                </a:solidFill>
                <a:latin typeface="Calibri"/>
                <a:cs typeface="Calibri"/>
              </a:rPr>
              <a:t> </a:t>
            </a:r>
            <a:r>
              <a:rPr sz="2300" dirty="0">
                <a:solidFill>
                  <a:srgbClr val="231F20"/>
                </a:solidFill>
                <a:latin typeface="Calibri"/>
                <a:cs typeface="Calibri"/>
              </a:rPr>
              <a:t>coût</a:t>
            </a:r>
            <a:r>
              <a:rPr sz="2300" spc="80" dirty="0">
                <a:solidFill>
                  <a:srgbClr val="231F20"/>
                </a:solidFill>
                <a:latin typeface="Calibri"/>
                <a:cs typeface="Calibri"/>
              </a:rPr>
              <a:t> </a:t>
            </a:r>
            <a:r>
              <a:rPr sz="2300" dirty="0">
                <a:solidFill>
                  <a:srgbClr val="231F20"/>
                </a:solidFill>
                <a:latin typeface="Calibri"/>
                <a:cs typeface="Calibri"/>
              </a:rPr>
              <a:t>total</a:t>
            </a:r>
            <a:r>
              <a:rPr sz="2300" spc="80" dirty="0">
                <a:solidFill>
                  <a:srgbClr val="231F20"/>
                </a:solidFill>
                <a:latin typeface="Calibri"/>
                <a:cs typeface="Calibri"/>
              </a:rPr>
              <a:t> </a:t>
            </a:r>
            <a:r>
              <a:rPr sz="2300" dirty="0">
                <a:solidFill>
                  <a:srgbClr val="231F20"/>
                </a:solidFill>
                <a:latin typeface="Calibri"/>
                <a:cs typeface="Calibri"/>
              </a:rPr>
              <a:t>moyen</a:t>
            </a:r>
            <a:r>
              <a:rPr sz="2300" spc="80" dirty="0">
                <a:solidFill>
                  <a:srgbClr val="231F20"/>
                </a:solidFill>
                <a:latin typeface="Calibri"/>
                <a:cs typeface="Calibri"/>
              </a:rPr>
              <a:t> </a:t>
            </a:r>
            <a:r>
              <a:rPr sz="2300" dirty="0">
                <a:solidFill>
                  <a:srgbClr val="231F20"/>
                </a:solidFill>
                <a:latin typeface="Calibri"/>
                <a:cs typeface="Calibri"/>
              </a:rPr>
              <a:t>d’un</a:t>
            </a:r>
            <a:r>
              <a:rPr sz="2300" spc="75" dirty="0">
                <a:solidFill>
                  <a:srgbClr val="231F20"/>
                </a:solidFill>
                <a:latin typeface="Calibri"/>
                <a:cs typeface="Calibri"/>
              </a:rPr>
              <a:t> </a:t>
            </a:r>
            <a:r>
              <a:rPr sz="2300" dirty="0">
                <a:solidFill>
                  <a:srgbClr val="231F20"/>
                </a:solidFill>
                <a:latin typeface="Calibri"/>
                <a:cs typeface="Calibri"/>
              </a:rPr>
              <a:t>vol</a:t>
            </a:r>
            <a:r>
              <a:rPr sz="2300" spc="80" dirty="0">
                <a:solidFill>
                  <a:srgbClr val="231F20"/>
                </a:solidFill>
                <a:latin typeface="Calibri"/>
                <a:cs typeface="Calibri"/>
              </a:rPr>
              <a:t> </a:t>
            </a:r>
            <a:r>
              <a:rPr sz="2300" dirty="0">
                <a:solidFill>
                  <a:srgbClr val="231F20"/>
                </a:solidFill>
                <a:latin typeface="Calibri"/>
                <a:cs typeface="Calibri"/>
              </a:rPr>
              <a:t>de</a:t>
            </a:r>
            <a:r>
              <a:rPr sz="2300" spc="80" dirty="0">
                <a:solidFill>
                  <a:srgbClr val="231F20"/>
                </a:solidFill>
                <a:latin typeface="Calibri"/>
                <a:cs typeface="Calibri"/>
              </a:rPr>
              <a:t> </a:t>
            </a:r>
            <a:r>
              <a:rPr sz="2300" dirty="0">
                <a:solidFill>
                  <a:srgbClr val="231F20"/>
                </a:solidFill>
                <a:latin typeface="Calibri"/>
                <a:cs typeface="Calibri"/>
              </a:rPr>
              <a:t>données</a:t>
            </a:r>
            <a:r>
              <a:rPr sz="2300" spc="80" dirty="0">
                <a:solidFill>
                  <a:srgbClr val="231F20"/>
                </a:solidFill>
                <a:latin typeface="Calibri"/>
                <a:cs typeface="Calibri"/>
              </a:rPr>
              <a:t> </a:t>
            </a:r>
            <a:r>
              <a:rPr sz="2300" spc="65" dirty="0">
                <a:solidFill>
                  <a:srgbClr val="231F20"/>
                </a:solidFill>
                <a:latin typeface="Calibri"/>
                <a:cs typeface="Calibri"/>
              </a:rPr>
              <a:t>a</a:t>
            </a:r>
            <a:r>
              <a:rPr sz="2300" spc="80" dirty="0">
                <a:solidFill>
                  <a:srgbClr val="231F20"/>
                </a:solidFill>
                <a:latin typeface="Calibri"/>
                <a:cs typeface="Calibri"/>
              </a:rPr>
              <a:t> </a:t>
            </a:r>
            <a:r>
              <a:rPr sz="2300" dirty="0">
                <a:solidFill>
                  <a:srgbClr val="231F20"/>
                </a:solidFill>
                <a:latin typeface="Calibri"/>
                <a:cs typeface="Calibri"/>
              </a:rPr>
              <a:t>augmenté</a:t>
            </a:r>
            <a:r>
              <a:rPr sz="2300" spc="75" dirty="0">
                <a:solidFill>
                  <a:srgbClr val="231F20"/>
                </a:solidFill>
                <a:latin typeface="Calibri"/>
                <a:cs typeface="Calibri"/>
              </a:rPr>
              <a:t> </a:t>
            </a:r>
            <a:r>
              <a:rPr sz="2300" spc="-25" dirty="0">
                <a:solidFill>
                  <a:srgbClr val="231F20"/>
                </a:solidFill>
                <a:latin typeface="Calibri"/>
                <a:cs typeface="Calibri"/>
              </a:rPr>
              <a:t>de </a:t>
            </a:r>
            <a:r>
              <a:rPr sz="2300" dirty="0">
                <a:solidFill>
                  <a:srgbClr val="231F20"/>
                </a:solidFill>
                <a:latin typeface="Calibri"/>
                <a:cs typeface="Calibri"/>
              </a:rPr>
              <a:t>près</a:t>
            </a:r>
            <a:r>
              <a:rPr sz="2300" spc="30" dirty="0">
                <a:solidFill>
                  <a:srgbClr val="231F20"/>
                </a:solidFill>
                <a:latin typeface="Calibri"/>
                <a:cs typeface="Calibri"/>
              </a:rPr>
              <a:t> </a:t>
            </a:r>
            <a:r>
              <a:rPr sz="2300" dirty="0">
                <a:solidFill>
                  <a:srgbClr val="231F20"/>
                </a:solidFill>
                <a:latin typeface="Calibri"/>
                <a:cs typeface="Calibri"/>
              </a:rPr>
              <a:t>de</a:t>
            </a:r>
            <a:r>
              <a:rPr sz="2300" spc="30" dirty="0">
                <a:solidFill>
                  <a:srgbClr val="231F20"/>
                </a:solidFill>
                <a:latin typeface="Calibri"/>
                <a:cs typeface="Calibri"/>
              </a:rPr>
              <a:t> </a:t>
            </a:r>
            <a:r>
              <a:rPr sz="2300" spc="65" dirty="0">
                <a:solidFill>
                  <a:srgbClr val="231F20"/>
                </a:solidFill>
                <a:latin typeface="Calibri"/>
                <a:cs typeface="Calibri"/>
              </a:rPr>
              <a:t>10</a:t>
            </a:r>
            <a:r>
              <a:rPr sz="2300" spc="30" dirty="0">
                <a:solidFill>
                  <a:srgbClr val="231F20"/>
                </a:solidFill>
                <a:latin typeface="Calibri"/>
                <a:cs typeface="Calibri"/>
              </a:rPr>
              <a:t> </a:t>
            </a:r>
            <a:r>
              <a:rPr sz="2300" spc="425" dirty="0">
                <a:solidFill>
                  <a:srgbClr val="231F20"/>
                </a:solidFill>
                <a:latin typeface="Calibri"/>
                <a:cs typeface="Calibri"/>
              </a:rPr>
              <a:t>%</a:t>
            </a:r>
            <a:r>
              <a:rPr sz="2300" spc="30" dirty="0">
                <a:solidFill>
                  <a:srgbClr val="231F20"/>
                </a:solidFill>
                <a:latin typeface="Calibri"/>
                <a:cs typeface="Calibri"/>
              </a:rPr>
              <a:t> </a:t>
            </a:r>
            <a:r>
              <a:rPr sz="2300" dirty="0">
                <a:solidFill>
                  <a:srgbClr val="231F20"/>
                </a:solidFill>
                <a:latin typeface="Calibri"/>
                <a:cs typeface="Calibri"/>
              </a:rPr>
              <a:t>entre</a:t>
            </a:r>
            <a:r>
              <a:rPr sz="2300" spc="30" dirty="0">
                <a:solidFill>
                  <a:srgbClr val="231F20"/>
                </a:solidFill>
                <a:latin typeface="Calibri"/>
                <a:cs typeface="Calibri"/>
              </a:rPr>
              <a:t> </a:t>
            </a:r>
            <a:r>
              <a:rPr sz="2300" spc="65" dirty="0">
                <a:solidFill>
                  <a:srgbClr val="231F20"/>
                </a:solidFill>
                <a:latin typeface="Calibri"/>
                <a:cs typeface="Calibri"/>
              </a:rPr>
              <a:t>2020</a:t>
            </a:r>
            <a:r>
              <a:rPr sz="2300" spc="30" dirty="0">
                <a:solidFill>
                  <a:srgbClr val="231F20"/>
                </a:solidFill>
                <a:latin typeface="Calibri"/>
                <a:cs typeface="Calibri"/>
              </a:rPr>
              <a:t> </a:t>
            </a:r>
            <a:r>
              <a:rPr sz="2300" dirty="0">
                <a:solidFill>
                  <a:srgbClr val="231F20"/>
                </a:solidFill>
                <a:latin typeface="Calibri"/>
                <a:cs typeface="Calibri"/>
              </a:rPr>
              <a:t>et</a:t>
            </a:r>
            <a:r>
              <a:rPr sz="2300" spc="30" dirty="0">
                <a:solidFill>
                  <a:srgbClr val="231F20"/>
                </a:solidFill>
                <a:latin typeface="Calibri"/>
                <a:cs typeface="Calibri"/>
              </a:rPr>
              <a:t> </a:t>
            </a:r>
            <a:r>
              <a:rPr sz="2300" spc="65" dirty="0">
                <a:solidFill>
                  <a:srgbClr val="231F20"/>
                </a:solidFill>
                <a:latin typeface="Calibri"/>
                <a:cs typeface="Calibri"/>
              </a:rPr>
              <a:t>2021</a:t>
            </a:r>
            <a:r>
              <a:rPr sz="2300" spc="30" dirty="0">
                <a:solidFill>
                  <a:srgbClr val="231F20"/>
                </a:solidFill>
                <a:latin typeface="Calibri"/>
                <a:cs typeface="Calibri"/>
              </a:rPr>
              <a:t> </a:t>
            </a:r>
            <a:r>
              <a:rPr sz="2300" dirty="0">
                <a:solidFill>
                  <a:srgbClr val="231F20"/>
                </a:solidFill>
                <a:latin typeface="Calibri"/>
                <a:cs typeface="Calibri"/>
              </a:rPr>
              <a:t>:</a:t>
            </a:r>
            <a:r>
              <a:rPr sz="2300" spc="30" dirty="0">
                <a:solidFill>
                  <a:srgbClr val="231F20"/>
                </a:solidFill>
                <a:latin typeface="Calibri"/>
                <a:cs typeface="Calibri"/>
              </a:rPr>
              <a:t> </a:t>
            </a:r>
            <a:r>
              <a:rPr sz="2300" dirty="0">
                <a:solidFill>
                  <a:srgbClr val="231F20"/>
                </a:solidFill>
                <a:latin typeface="Calibri"/>
                <a:cs typeface="Calibri"/>
              </a:rPr>
              <a:t>du</a:t>
            </a:r>
            <a:r>
              <a:rPr sz="2300" spc="30" dirty="0">
                <a:solidFill>
                  <a:srgbClr val="231F20"/>
                </a:solidFill>
                <a:latin typeface="Calibri"/>
                <a:cs typeface="Calibri"/>
              </a:rPr>
              <a:t> </a:t>
            </a:r>
            <a:r>
              <a:rPr sz="2300" spc="60" dirty="0">
                <a:solidFill>
                  <a:srgbClr val="231F20"/>
                </a:solidFill>
                <a:latin typeface="Calibri"/>
                <a:cs typeface="Calibri"/>
              </a:rPr>
              <a:t>jamais</a:t>
            </a:r>
            <a:r>
              <a:rPr sz="2300" spc="30" dirty="0">
                <a:solidFill>
                  <a:srgbClr val="231F20"/>
                </a:solidFill>
                <a:latin typeface="Calibri"/>
                <a:cs typeface="Calibri"/>
              </a:rPr>
              <a:t> </a:t>
            </a:r>
            <a:r>
              <a:rPr sz="2300" dirty="0">
                <a:solidFill>
                  <a:srgbClr val="231F20"/>
                </a:solidFill>
                <a:latin typeface="Calibri"/>
                <a:cs typeface="Calibri"/>
              </a:rPr>
              <a:t>vu</a:t>
            </a:r>
            <a:r>
              <a:rPr sz="2300" spc="30" dirty="0">
                <a:solidFill>
                  <a:srgbClr val="231F20"/>
                </a:solidFill>
                <a:latin typeface="Calibri"/>
                <a:cs typeface="Calibri"/>
              </a:rPr>
              <a:t> </a:t>
            </a:r>
            <a:r>
              <a:rPr sz="2300" dirty="0">
                <a:solidFill>
                  <a:srgbClr val="231F20"/>
                </a:solidFill>
                <a:latin typeface="Calibri"/>
                <a:cs typeface="Calibri"/>
              </a:rPr>
              <a:t>depuis</a:t>
            </a:r>
            <a:r>
              <a:rPr sz="2300" spc="30" dirty="0">
                <a:solidFill>
                  <a:srgbClr val="231F20"/>
                </a:solidFill>
                <a:latin typeface="Calibri"/>
                <a:cs typeface="Calibri"/>
              </a:rPr>
              <a:t> </a:t>
            </a:r>
            <a:r>
              <a:rPr sz="2300" spc="65" dirty="0">
                <a:solidFill>
                  <a:srgbClr val="231F20"/>
                </a:solidFill>
                <a:latin typeface="Calibri"/>
                <a:cs typeface="Calibri"/>
              </a:rPr>
              <a:t>7</a:t>
            </a:r>
            <a:r>
              <a:rPr sz="2300" spc="30" dirty="0">
                <a:solidFill>
                  <a:srgbClr val="231F20"/>
                </a:solidFill>
                <a:latin typeface="Calibri"/>
                <a:cs typeface="Calibri"/>
              </a:rPr>
              <a:t> ans. </a:t>
            </a:r>
            <a:br>
              <a:rPr lang="fr-FR" sz="2300" spc="30" dirty="0">
                <a:solidFill>
                  <a:srgbClr val="231F20"/>
                </a:solidFill>
                <a:latin typeface="Calibri"/>
                <a:cs typeface="Calibri"/>
              </a:rPr>
            </a:br>
            <a:r>
              <a:rPr sz="2300" spc="85" dirty="0">
                <a:solidFill>
                  <a:srgbClr val="231F20"/>
                </a:solidFill>
                <a:latin typeface="Calibri"/>
                <a:cs typeface="Calibri"/>
              </a:rPr>
              <a:t>Le</a:t>
            </a:r>
            <a:r>
              <a:rPr sz="2300" spc="120" dirty="0">
                <a:solidFill>
                  <a:srgbClr val="231F20"/>
                </a:solidFill>
                <a:latin typeface="Calibri"/>
                <a:cs typeface="Calibri"/>
              </a:rPr>
              <a:t> </a:t>
            </a:r>
            <a:r>
              <a:rPr sz="2300" dirty="0">
                <a:solidFill>
                  <a:srgbClr val="231F20"/>
                </a:solidFill>
                <a:latin typeface="Calibri"/>
                <a:cs typeface="Calibri"/>
              </a:rPr>
              <a:t>coût</a:t>
            </a:r>
            <a:r>
              <a:rPr sz="2300" spc="120" dirty="0">
                <a:solidFill>
                  <a:srgbClr val="231F20"/>
                </a:solidFill>
                <a:latin typeface="Calibri"/>
                <a:cs typeface="Calibri"/>
              </a:rPr>
              <a:t> </a:t>
            </a:r>
            <a:r>
              <a:rPr sz="2300" dirty="0">
                <a:solidFill>
                  <a:srgbClr val="231F20"/>
                </a:solidFill>
                <a:latin typeface="Calibri"/>
                <a:cs typeface="Calibri"/>
              </a:rPr>
              <a:t>total</a:t>
            </a:r>
            <a:r>
              <a:rPr sz="2300" spc="120" dirty="0">
                <a:solidFill>
                  <a:srgbClr val="231F20"/>
                </a:solidFill>
                <a:latin typeface="Calibri"/>
                <a:cs typeface="Calibri"/>
              </a:rPr>
              <a:t> </a:t>
            </a:r>
            <a:r>
              <a:rPr sz="2300" dirty="0">
                <a:solidFill>
                  <a:srgbClr val="231F20"/>
                </a:solidFill>
                <a:latin typeface="Calibri"/>
                <a:cs typeface="Calibri"/>
              </a:rPr>
              <a:t>moyen</a:t>
            </a:r>
            <a:r>
              <a:rPr sz="2300" spc="120" dirty="0">
                <a:solidFill>
                  <a:srgbClr val="231F20"/>
                </a:solidFill>
                <a:latin typeface="Calibri"/>
                <a:cs typeface="Calibri"/>
              </a:rPr>
              <a:t> </a:t>
            </a:r>
            <a:r>
              <a:rPr sz="2300" dirty="0">
                <a:solidFill>
                  <a:srgbClr val="231F20"/>
                </a:solidFill>
                <a:latin typeface="Calibri"/>
                <a:cs typeface="Calibri"/>
              </a:rPr>
              <a:t>mondial</a:t>
            </a:r>
            <a:r>
              <a:rPr sz="2300" spc="120" dirty="0">
                <a:solidFill>
                  <a:srgbClr val="231F20"/>
                </a:solidFill>
                <a:latin typeface="Calibri"/>
                <a:cs typeface="Calibri"/>
              </a:rPr>
              <a:t> </a:t>
            </a:r>
            <a:r>
              <a:rPr sz="2300" dirty="0">
                <a:solidFill>
                  <a:srgbClr val="231F20"/>
                </a:solidFill>
                <a:latin typeface="Calibri"/>
                <a:cs typeface="Calibri"/>
              </a:rPr>
              <a:t>d’une</a:t>
            </a:r>
            <a:r>
              <a:rPr sz="2300" spc="125" dirty="0">
                <a:solidFill>
                  <a:srgbClr val="231F20"/>
                </a:solidFill>
                <a:latin typeface="Calibri"/>
                <a:cs typeface="Calibri"/>
              </a:rPr>
              <a:t> </a:t>
            </a:r>
            <a:r>
              <a:rPr sz="2300" dirty="0">
                <a:solidFill>
                  <a:srgbClr val="231F20"/>
                </a:solidFill>
                <a:latin typeface="Calibri"/>
                <a:cs typeface="Calibri"/>
              </a:rPr>
              <a:t>violation</a:t>
            </a:r>
            <a:r>
              <a:rPr sz="2300" spc="120" dirty="0">
                <a:solidFill>
                  <a:srgbClr val="231F20"/>
                </a:solidFill>
                <a:latin typeface="Calibri"/>
                <a:cs typeface="Calibri"/>
              </a:rPr>
              <a:t> </a:t>
            </a:r>
            <a:r>
              <a:rPr sz="2300" dirty="0">
                <a:solidFill>
                  <a:srgbClr val="231F20"/>
                </a:solidFill>
                <a:latin typeface="Calibri"/>
                <a:cs typeface="Calibri"/>
              </a:rPr>
              <a:t>de</a:t>
            </a:r>
            <a:r>
              <a:rPr sz="2300" spc="120" dirty="0">
                <a:solidFill>
                  <a:srgbClr val="231F20"/>
                </a:solidFill>
                <a:latin typeface="Calibri"/>
                <a:cs typeface="Calibri"/>
              </a:rPr>
              <a:t> </a:t>
            </a:r>
            <a:r>
              <a:rPr sz="2300" dirty="0">
                <a:solidFill>
                  <a:srgbClr val="231F20"/>
                </a:solidFill>
                <a:latin typeface="Calibri"/>
                <a:cs typeface="Calibri"/>
              </a:rPr>
              <a:t>données</a:t>
            </a:r>
            <a:r>
              <a:rPr sz="2300" spc="120" dirty="0">
                <a:solidFill>
                  <a:srgbClr val="231F20"/>
                </a:solidFill>
                <a:latin typeface="Calibri"/>
                <a:cs typeface="Calibri"/>
              </a:rPr>
              <a:t> </a:t>
            </a:r>
            <a:r>
              <a:rPr sz="2300" spc="-25" dirty="0">
                <a:solidFill>
                  <a:srgbClr val="231F20"/>
                </a:solidFill>
                <a:latin typeface="Calibri"/>
                <a:cs typeface="Calibri"/>
              </a:rPr>
              <a:t>en </a:t>
            </a:r>
            <a:r>
              <a:rPr sz="2300" spc="65" dirty="0">
                <a:solidFill>
                  <a:srgbClr val="231F20"/>
                </a:solidFill>
                <a:latin typeface="Calibri"/>
                <a:cs typeface="Calibri"/>
              </a:rPr>
              <a:t>2021</a:t>
            </a:r>
            <a:r>
              <a:rPr sz="2300" spc="35" dirty="0">
                <a:solidFill>
                  <a:srgbClr val="231F20"/>
                </a:solidFill>
                <a:latin typeface="Calibri"/>
                <a:cs typeface="Calibri"/>
              </a:rPr>
              <a:t> </a:t>
            </a:r>
            <a:r>
              <a:rPr sz="2300" dirty="0">
                <a:solidFill>
                  <a:srgbClr val="231F20"/>
                </a:solidFill>
                <a:latin typeface="Calibri"/>
                <a:cs typeface="Calibri"/>
              </a:rPr>
              <a:t>était</a:t>
            </a:r>
            <a:r>
              <a:rPr sz="2300" spc="35" dirty="0">
                <a:solidFill>
                  <a:srgbClr val="231F20"/>
                </a:solidFill>
                <a:latin typeface="Calibri"/>
                <a:cs typeface="Calibri"/>
              </a:rPr>
              <a:t> </a:t>
            </a:r>
            <a:r>
              <a:rPr sz="2300" dirty="0">
                <a:solidFill>
                  <a:srgbClr val="231F20"/>
                </a:solidFill>
                <a:latin typeface="Calibri"/>
                <a:cs typeface="Calibri"/>
              </a:rPr>
              <a:t>de</a:t>
            </a:r>
            <a:r>
              <a:rPr sz="2300" spc="35" dirty="0">
                <a:solidFill>
                  <a:srgbClr val="231F20"/>
                </a:solidFill>
                <a:latin typeface="Calibri"/>
                <a:cs typeface="Calibri"/>
              </a:rPr>
              <a:t> </a:t>
            </a:r>
            <a:r>
              <a:rPr sz="2300" spc="60" dirty="0">
                <a:solidFill>
                  <a:srgbClr val="231F20"/>
                </a:solidFill>
                <a:latin typeface="Calibri"/>
                <a:cs typeface="Calibri"/>
              </a:rPr>
              <a:t>4,24</a:t>
            </a:r>
            <a:r>
              <a:rPr sz="2300" spc="35" dirty="0">
                <a:solidFill>
                  <a:srgbClr val="231F20"/>
                </a:solidFill>
                <a:latin typeface="Calibri"/>
                <a:cs typeface="Calibri"/>
              </a:rPr>
              <a:t> </a:t>
            </a:r>
            <a:r>
              <a:rPr sz="2300" spc="65" dirty="0">
                <a:solidFill>
                  <a:srgbClr val="231F20"/>
                </a:solidFill>
                <a:latin typeface="Calibri"/>
                <a:cs typeface="Calibri"/>
              </a:rPr>
              <a:t>millions</a:t>
            </a:r>
            <a:r>
              <a:rPr sz="2300" spc="35" dirty="0">
                <a:solidFill>
                  <a:srgbClr val="231F20"/>
                </a:solidFill>
                <a:latin typeface="Calibri"/>
                <a:cs typeface="Calibri"/>
              </a:rPr>
              <a:t> </a:t>
            </a:r>
            <a:r>
              <a:rPr sz="2300" dirty="0">
                <a:solidFill>
                  <a:srgbClr val="231F20"/>
                </a:solidFill>
                <a:latin typeface="Calibri"/>
                <a:cs typeface="Calibri"/>
              </a:rPr>
              <a:t>de</a:t>
            </a:r>
            <a:r>
              <a:rPr sz="2300" spc="35" dirty="0">
                <a:solidFill>
                  <a:srgbClr val="231F20"/>
                </a:solidFill>
                <a:latin typeface="Calibri"/>
                <a:cs typeface="Calibri"/>
              </a:rPr>
              <a:t> </a:t>
            </a:r>
            <a:r>
              <a:rPr sz="2300" spc="45" dirty="0">
                <a:solidFill>
                  <a:srgbClr val="231F20"/>
                </a:solidFill>
                <a:latin typeface="Calibri"/>
                <a:cs typeface="Calibri"/>
              </a:rPr>
              <a:t>dollars.</a:t>
            </a:r>
            <a:r>
              <a:rPr lang="fr-FR" sz="2300" spc="45"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9"/>
              </a:rPr>
              <a:t>(source)</a:t>
            </a:r>
            <a:endParaRPr sz="2300" dirty="0">
              <a:latin typeface="Calibri"/>
              <a:cs typeface="Calibri"/>
            </a:endParaRPr>
          </a:p>
          <a:p>
            <a:pPr marL="355600" marR="321310" indent="-342900" algn="just">
              <a:lnSpc>
                <a:spcPct val="86700"/>
              </a:lnSpc>
              <a:spcBef>
                <a:spcPts val="2425"/>
              </a:spcBef>
              <a:buFont typeface="Arial" panose="020B0604020202020204" pitchFamily="34" charset="0"/>
              <a:buChar char="•"/>
              <a:tabLst>
                <a:tab pos="186055" algn="l"/>
              </a:tabLst>
            </a:pPr>
            <a:r>
              <a:rPr sz="2300" spc="85" dirty="0">
                <a:solidFill>
                  <a:srgbClr val="231F20"/>
                </a:solidFill>
                <a:latin typeface="Calibri"/>
                <a:cs typeface="Calibri"/>
              </a:rPr>
              <a:t>Le</a:t>
            </a:r>
            <a:r>
              <a:rPr sz="2300" spc="90" dirty="0">
                <a:solidFill>
                  <a:srgbClr val="231F20"/>
                </a:solidFill>
                <a:latin typeface="Calibri"/>
                <a:cs typeface="Calibri"/>
              </a:rPr>
              <a:t> </a:t>
            </a:r>
            <a:r>
              <a:rPr sz="2300" dirty="0">
                <a:solidFill>
                  <a:srgbClr val="231F20"/>
                </a:solidFill>
                <a:latin typeface="Calibri"/>
                <a:cs typeface="Calibri"/>
              </a:rPr>
              <a:t>coût</a:t>
            </a:r>
            <a:r>
              <a:rPr sz="2300" spc="90" dirty="0">
                <a:solidFill>
                  <a:srgbClr val="231F20"/>
                </a:solidFill>
                <a:latin typeface="Calibri"/>
                <a:cs typeface="Calibri"/>
              </a:rPr>
              <a:t> </a:t>
            </a:r>
            <a:r>
              <a:rPr sz="2300" dirty="0">
                <a:solidFill>
                  <a:srgbClr val="231F20"/>
                </a:solidFill>
                <a:latin typeface="Calibri"/>
                <a:cs typeface="Calibri"/>
              </a:rPr>
              <a:t>total</a:t>
            </a:r>
            <a:r>
              <a:rPr sz="2300" spc="90" dirty="0">
                <a:solidFill>
                  <a:srgbClr val="231F20"/>
                </a:solidFill>
                <a:latin typeface="Calibri"/>
                <a:cs typeface="Calibri"/>
              </a:rPr>
              <a:t> </a:t>
            </a:r>
            <a:r>
              <a:rPr sz="2300" dirty="0">
                <a:solidFill>
                  <a:srgbClr val="231F20"/>
                </a:solidFill>
                <a:latin typeface="Calibri"/>
                <a:cs typeface="Calibri"/>
              </a:rPr>
              <a:t>moyen</a:t>
            </a:r>
            <a:r>
              <a:rPr sz="2300" spc="90" dirty="0">
                <a:solidFill>
                  <a:srgbClr val="231F20"/>
                </a:solidFill>
                <a:latin typeface="Calibri"/>
                <a:cs typeface="Calibri"/>
              </a:rPr>
              <a:t> </a:t>
            </a:r>
            <a:r>
              <a:rPr sz="2300" dirty="0">
                <a:solidFill>
                  <a:srgbClr val="231F20"/>
                </a:solidFill>
                <a:latin typeface="Calibri"/>
                <a:cs typeface="Calibri"/>
              </a:rPr>
              <a:t>d’un</a:t>
            </a:r>
            <a:r>
              <a:rPr sz="2300" spc="95" dirty="0">
                <a:solidFill>
                  <a:srgbClr val="231F20"/>
                </a:solidFill>
                <a:latin typeface="Calibri"/>
                <a:cs typeface="Calibri"/>
              </a:rPr>
              <a:t> </a:t>
            </a:r>
            <a:r>
              <a:rPr sz="2300" dirty="0">
                <a:solidFill>
                  <a:srgbClr val="231F20"/>
                </a:solidFill>
                <a:latin typeface="Calibri"/>
                <a:cs typeface="Calibri"/>
              </a:rPr>
              <a:t>vol</a:t>
            </a:r>
            <a:r>
              <a:rPr sz="2300" spc="90" dirty="0">
                <a:solidFill>
                  <a:srgbClr val="231F20"/>
                </a:solidFill>
                <a:latin typeface="Calibri"/>
                <a:cs typeface="Calibri"/>
              </a:rPr>
              <a:t> </a:t>
            </a:r>
            <a:r>
              <a:rPr sz="2300" dirty="0">
                <a:solidFill>
                  <a:srgbClr val="231F20"/>
                </a:solidFill>
                <a:latin typeface="Calibri"/>
                <a:cs typeface="Calibri"/>
              </a:rPr>
              <a:t>d’informations</a:t>
            </a:r>
            <a:r>
              <a:rPr sz="2300" spc="90" dirty="0">
                <a:solidFill>
                  <a:srgbClr val="231F20"/>
                </a:solidFill>
                <a:latin typeface="Calibri"/>
                <a:cs typeface="Calibri"/>
              </a:rPr>
              <a:t> </a:t>
            </a:r>
            <a:r>
              <a:rPr sz="2300" spc="60" dirty="0">
                <a:solidFill>
                  <a:srgbClr val="231F20"/>
                </a:solidFill>
                <a:latin typeface="Calibri"/>
                <a:cs typeface="Calibri"/>
              </a:rPr>
              <a:t>causé</a:t>
            </a:r>
            <a:r>
              <a:rPr sz="2300" spc="90" dirty="0">
                <a:solidFill>
                  <a:srgbClr val="231F20"/>
                </a:solidFill>
                <a:latin typeface="Calibri"/>
                <a:cs typeface="Calibri"/>
              </a:rPr>
              <a:t> </a:t>
            </a:r>
            <a:r>
              <a:rPr sz="2300" dirty="0">
                <a:solidFill>
                  <a:srgbClr val="231F20"/>
                </a:solidFill>
                <a:latin typeface="Calibri"/>
                <a:cs typeface="Calibri"/>
              </a:rPr>
              <a:t>par</a:t>
            </a:r>
            <a:r>
              <a:rPr sz="2300" spc="90" dirty="0">
                <a:solidFill>
                  <a:srgbClr val="231F20"/>
                </a:solidFill>
                <a:latin typeface="Calibri"/>
                <a:cs typeface="Calibri"/>
              </a:rPr>
              <a:t> </a:t>
            </a:r>
            <a:r>
              <a:rPr sz="2300" spc="75" dirty="0">
                <a:solidFill>
                  <a:srgbClr val="231F20"/>
                </a:solidFill>
                <a:latin typeface="Calibri"/>
                <a:cs typeface="Calibri"/>
              </a:rPr>
              <a:t>la </a:t>
            </a:r>
            <a:r>
              <a:rPr sz="2300" dirty="0">
                <a:solidFill>
                  <a:srgbClr val="231F20"/>
                </a:solidFill>
                <a:latin typeface="Calibri"/>
                <a:cs typeface="Calibri"/>
              </a:rPr>
              <a:t>compromission</a:t>
            </a:r>
            <a:r>
              <a:rPr sz="2300" spc="100" dirty="0">
                <a:solidFill>
                  <a:srgbClr val="231F20"/>
                </a:solidFill>
                <a:latin typeface="Calibri"/>
                <a:cs typeface="Calibri"/>
              </a:rPr>
              <a:t> </a:t>
            </a:r>
            <a:r>
              <a:rPr sz="2300" dirty="0">
                <a:solidFill>
                  <a:srgbClr val="231F20"/>
                </a:solidFill>
                <a:latin typeface="Calibri"/>
                <a:cs typeface="Calibri"/>
              </a:rPr>
              <a:t>d’une</a:t>
            </a:r>
            <a:r>
              <a:rPr sz="2300" spc="105" dirty="0">
                <a:solidFill>
                  <a:srgbClr val="231F20"/>
                </a:solidFill>
                <a:latin typeface="Calibri"/>
                <a:cs typeface="Calibri"/>
              </a:rPr>
              <a:t> </a:t>
            </a:r>
            <a:r>
              <a:rPr sz="2300" dirty="0">
                <a:solidFill>
                  <a:srgbClr val="231F20"/>
                </a:solidFill>
                <a:latin typeface="Calibri"/>
                <a:cs typeface="Calibri"/>
              </a:rPr>
              <a:t>boîte</a:t>
            </a:r>
            <a:r>
              <a:rPr sz="2300" spc="105" dirty="0">
                <a:solidFill>
                  <a:srgbClr val="231F20"/>
                </a:solidFill>
                <a:latin typeface="Calibri"/>
                <a:cs typeface="Calibri"/>
              </a:rPr>
              <a:t> </a:t>
            </a:r>
            <a:r>
              <a:rPr sz="2300" dirty="0">
                <a:solidFill>
                  <a:srgbClr val="231F20"/>
                </a:solidFill>
                <a:latin typeface="Calibri"/>
                <a:cs typeface="Calibri"/>
              </a:rPr>
              <a:t>de</a:t>
            </a:r>
            <a:r>
              <a:rPr sz="2300" spc="105" dirty="0">
                <a:solidFill>
                  <a:srgbClr val="231F20"/>
                </a:solidFill>
                <a:latin typeface="Calibri"/>
                <a:cs typeface="Calibri"/>
              </a:rPr>
              <a:t> </a:t>
            </a:r>
            <a:r>
              <a:rPr sz="2300" spc="55" dirty="0">
                <a:solidFill>
                  <a:srgbClr val="231F20"/>
                </a:solidFill>
                <a:latin typeface="Calibri"/>
                <a:cs typeface="Calibri"/>
              </a:rPr>
              <a:t>messagerie</a:t>
            </a:r>
            <a:r>
              <a:rPr sz="2300" spc="105" dirty="0">
                <a:solidFill>
                  <a:srgbClr val="231F20"/>
                </a:solidFill>
                <a:latin typeface="Calibri"/>
                <a:cs typeface="Calibri"/>
              </a:rPr>
              <a:t> </a:t>
            </a:r>
            <a:r>
              <a:rPr sz="2300" spc="-10" dirty="0">
                <a:solidFill>
                  <a:srgbClr val="231F20"/>
                </a:solidFill>
                <a:latin typeface="Calibri"/>
                <a:cs typeface="Calibri"/>
              </a:rPr>
              <a:t>professionnelle </a:t>
            </a:r>
            <a:r>
              <a:rPr sz="2300" dirty="0">
                <a:solidFill>
                  <a:srgbClr val="231F20"/>
                </a:solidFill>
                <a:latin typeface="Calibri"/>
                <a:cs typeface="Calibri"/>
              </a:rPr>
              <a:t>est</a:t>
            </a:r>
            <a:r>
              <a:rPr sz="2300" spc="25" dirty="0">
                <a:solidFill>
                  <a:srgbClr val="231F20"/>
                </a:solidFill>
                <a:latin typeface="Calibri"/>
                <a:cs typeface="Calibri"/>
              </a:rPr>
              <a:t> </a:t>
            </a:r>
            <a:r>
              <a:rPr sz="2300" dirty="0">
                <a:solidFill>
                  <a:srgbClr val="231F20"/>
                </a:solidFill>
                <a:latin typeface="Calibri"/>
                <a:cs typeface="Calibri"/>
              </a:rPr>
              <a:t>de</a:t>
            </a:r>
            <a:r>
              <a:rPr sz="2300" spc="25" dirty="0">
                <a:solidFill>
                  <a:srgbClr val="231F20"/>
                </a:solidFill>
                <a:latin typeface="Calibri"/>
                <a:cs typeface="Calibri"/>
              </a:rPr>
              <a:t> </a:t>
            </a:r>
            <a:r>
              <a:rPr sz="2300" spc="60" dirty="0">
                <a:solidFill>
                  <a:srgbClr val="231F20"/>
                </a:solidFill>
                <a:latin typeface="Calibri"/>
                <a:cs typeface="Calibri"/>
              </a:rPr>
              <a:t>5,01</a:t>
            </a:r>
            <a:r>
              <a:rPr sz="2300" spc="25" dirty="0">
                <a:solidFill>
                  <a:srgbClr val="231F20"/>
                </a:solidFill>
                <a:latin typeface="Calibri"/>
                <a:cs typeface="Calibri"/>
              </a:rPr>
              <a:t> </a:t>
            </a:r>
            <a:r>
              <a:rPr sz="2300" spc="65" dirty="0">
                <a:solidFill>
                  <a:srgbClr val="231F20"/>
                </a:solidFill>
                <a:latin typeface="Calibri"/>
                <a:cs typeface="Calibri"/>
              </a:rPr>
              <a:t>millions</a:t>
            </a:r>
            <a:r>
              <a:rPr sz="2300" spc="25" dirty="0">
                <a:solidFill>
                  <a:srgbClr val="231F20"/>
                </a:solidFill>
                <a:latin typeface="Calibri"/>
                <a:cs typeface="Calibri"/>
              </a:rPr>
              <a:t> </a:t>
            </a:r>
            <a:r>
              <a:rPr sz="2300" dirty="0">
                <a:solidFill>
                  <a:srgbClr val="231F20"/>
                </a:solidFill>
                <a:latin typeface="Calibri"/>
                <a:cs typeface="Calibri"/>
              </a:rPr>
              <a:t>de</a:t>
            </a:r>
            <a:r>
              <a:rPr sz="2300" spc="25" dirty="0">
                <a:solidFill>
                  <a:srgbClr val="231F20"/>
                </a:solidFill>
                <a:latin typeface="Calibri"/>
                <a:cs typeface="Calibri"/>
              </a:rPr>
              <a:t> </a:t>
            </a:r>
            <a:r>
              <a:rPr sz="2300" spc="55" dirty="0">
                <a:solidFill>
                  <a:srgbClr val="231F20"/>
                </a:solidFill>
                <a:latin typeface="Calibri"/>
                <a:cs typeface="Calibri"/>
              </a:rPr>
              <a:t>dollars.</a:t>
            </a:r>
            <a:r>
              <a:rPr sz="2300" spc="40"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9"/>
              </a:rPr>
              <a:t>(source)</a:t>
            </a:r>
            <a:endParaRPr sz="2300" dirty="0">
              <a:latin typeface="Calibri"/>
              <a:cs typeface="Calibri"/>
            </a:endParaRPr>
          </a:p>
          <a:p>
            <a:pPr marL="355600" marR="14604" indent="-342900">
              <a:lnSpc>
                <a:spcPct val="86800"/>
              </a:lnSpc>
              <a:spcBef>
                <a:spcPts val="2425"/>
              </a:spcBef>
              <a:buFont typeface="Arial" panose="020B0604020202020204" pitchFamily="34" charset="0"/>
              <a:buChar char="•"/>
              <a:tabLst>
                <a:tab pos="186055" algn="l"/>
              </a:tabLst>
            </a:pPr>
            <a:r>
              <a:rPr sz="2300" spc="130" dirty="0">
                <a:solidFill>
                  <a:srgbClr val="231F20"/>
                </a:solidFill>
                <a:latin typeface="Calibri"/>
                <a:cs typeface="Calibri"/>
              </a:rPr>
              <a:t>La</a:t>
            </a:r>
            <a:r>
              <a:rPr sz="2300" spc="35" dirty="0">
                <a:solidFill>
                  <a:srgbClr val="231F20"/>
                </a:solidFill>
                <a:latin typeface="Calibri"/>
                <a:cs typeface="Calibri"/>
              </a:rPr>
              <a:t> </a:t>
            </a:r>
            <a:r>
              <a:rPr sz="2300" spc="50" dirty="0">
                <a:solidFill>
                  <a:srgbClr val="231F20"/>
                </a:solidFill>
                <a:latin typeface="Calibri"/>
                <a:cs typeface="Calibri"/>
              </a:rPr>
              <a:t>cybercriminalité</a:t>
            </a:r>
            <a:r>
              <a:rPr sz="2300" spc="40" dirty="0">
                <a:solidFill>
                  <a:srgbClr val="231F20"/>
                </a:solidFill>
                <a:latin typeface="Calibri"/>
                <a:cs typeface="Calibri"/>
              </a:rPr>
              <a:t> </a:t>
            </a:r>
            <a:r>
              <a:rPr sz="2300" dirty="0">
                <a:solidFill>
                  <a:srgbClr val="231F20"/>
                </a:solidFill>
                <a:latin typeface="Calibri"/>
                <a:cs typeface="Calibri"/>
              </a:rPr>
              <a:t>devrait</a:t>
            </a:r>
            <a:r>
              <a:rPr sz="2300" spc="35" dirty="0">
                <a:solidFill>
                  <a:srgbClr val="231F20"/>
                </a:solidFill>
                <a:latin typeface="Calibri"/>
                <a:cs typeface="Calibri"/>
              </a:rPr>
              <a:t> </a:t>
            </a:r>
            <a:r>
              <a:rPr sz="2300" dirty="0">
                <a:solidFill>
                  <a:srgbClr val="231F20"/>
                </a:solidFill>
                <a:latin typeface="Calibri"/>
                <a:cs typeface="Calibri"/>
              </a:rPr>
              <a:t>coûter</a:t>
            </a:r>
            <a:r>
              <a:rPr sz="2300" spc="40" dirty="0">
                <a:solidFill>
                  <a:srgbClr val="231F20"/>
                </a:solidFill>
                <a:latin typeface="Calibri"/>
                <a:cs typeface="Calibri"/>
              </a:rPr>
              <a:t> </a:t>
            </a:r>
            <a:r>
              <a:rPr sz="2300" spc="55" dirty="0">
                <a:solidFill>
                  <a:srgbClr val="231F20"/>
                </a:solidFill>
                <a:latin typeface="Calibri"/>
                <a:cs typeface="Calibri"/>
              </a:rPr>
              <a:t>au</a:t>
            </a:r>
            <a:r>
              <a:rPr sz="2300" spc="40" dirty="0">
                <a:solidFill>
                  <a:srgbClr val="231F20"/>
                </a:solidFill>
                <a:latin typeface="Calibri"/>
                <a:cs typeface="Calibri"/>
              </a:rPr>
              <a:t> </a:t>
            </a:r>
            <a:r>
              <a:rPr sz="2300" dirty="0">
                <a:solidFill>
                  <a:srgbClr val="231F20"/>
                </a:solidFill>
                <a:latin typeface="Calibri"/>
                <a:cs typeface="Calibri"/>
              </a:rPr>
              <a:t>monde</a:t>
            </a:r>
            <a:r>
              <a:rPr sz="2300" spc="35" dirty="0">
                <a:solidFill>
                  <a:srgbClr val="231F20"/>
                </a:solidFill>
                <a:latin typeface="Calibri"/>
                <a:cs typeface="Calibri"/>
              </a:rPr>
              <a:t> </a:t>
            </a:r>
            <a:r>
              <a:rPr sz="2300" spc="65" dirty="0">
                <a:solidFill>
                  <a:srgbClr val="231F20"/>
                </a:solidFill>
                <a:latin typeface="Calibri"/>
                <a:cs typeface="Calibri"/>
              </a:rPr>
              <a:t>10</a:t>
            </a:r>
            <a:r>
              <a:rPr sz="2300" spc="40" dirty="0">
                <a:solidFill>
                  <a:srgbClr val="231F20"/>
                </a:solidFill>
                <a:latin typeface="Calibri"/>
                <a:cs typeface="Calibri"/>
              </a:rPr>
              <a:t> 500 </a:t>
            </a:r>
            <a:r>
              <a:rPr sz="2300" spc="65" dirty="0">
                <a:solidFill>
                  <a:srgbClr val="231F20"/>
                </a:solidFill>
                <a:latin typeface="Calibri"/>
                <a:cs typeface="Calibri"/>
              </a:rPr>
              <a:t>milliards</a:t>
            </a:r>
            <a:r>
              <a:rPr sz="2300" spc="35" dirty="0">
                <a:solidFill>
                  <a:srgbClr val="231F20"/>
                </a:solidFill>
                <a:latin typeface="Calibri"/>
                <a:cs typeface="Calibri"/>
              </a:rPr>
              <a:t> </a:t>
            </a:r>
            <a:r>
              <a:rPr sz="2300" dirty="0">
                <a:solidFill>
                  <a:srgbClr val="231F20"/>
                </a:solidFill>
                <a:latin typeface="Calibri"/>
                <a:cs typeface="Calibri"/>
              </a:rPr>
              <a:t>de</a:t>
            </a:r>
            <a:r>
              <a:rPr sz="2300" spc="40" dirty="0">
                <a:solidFill>
                  <a:srgbClr val="231F20"/>
                </a:solidFill>
                <a:latin typeface="Calibri"/>
                <a:cs typeface="Calibri"/>
              </a:rPr>
              <a:t> </a:t>
            </a:r>
            <a:r>
              <a:rPr sz="2300" spc="60" dirty="0">
                <a:solidFill>
                  <a:srgbClr val="231F20"/>
                </a:solidFill>
                <a:latin typeface="Calibri"/>
                <a:cs typeface="Calibri"/>
              </a:rPr>
              <a:t>dollars</a:t>
            </a:r>
            <a:r>
              <a:rPr sz="2300" spc="35" dirty="0">
                <a:solidFill>
                  <a:srgbClr val="231F20"/>
                </a:solidFill>
                <a:latin typeface="Calibri"/>
                <a:cs typeface="Calibri"/>
              </a:rPr>
              <a:t> </a:t>
            </a:r>
            <a:r>
              <a:rPr sz="2300" dirty="0">
                <a:solidFill>
                  <a:srgbClr val="231F20"/>
                </a:solidFill>
                <a:latin typeface="Calibri"/>
                <a:cs typeface="Calibri"/>
              </a:rPr>
              <a:t>par</a:t>
            </a:r>
            <a:r>
              <a:rPr sz="2300" spc="40" dirty="0">
                <a:solidFill>
                  <a:srgbClr val="231F20"/>
                </a:solidFill>
                <a:latin typeface="Calibri"/>
                <a:cs typeface="Calibri"/>
              </a:rPr>
              <a:t> </a:t>
            </a:r>
            <a:r>
              <a:rPr sz="2300" spc="55" dirty="0">
                <a:solidFill>
                  <a:srgbClr val="231F20"/>
                </a:solidFill>
                <a:latin typeface="Calibri"/>
                <a:cs typeface="Calibri"/>
              </a:rPr>
              <a:t>an</a:t>
            </a:r>
            <a:r>
              <a:rPr sz="2300" spc="35" dirty="0">
                <a:solidFill>
                  <a:srgbClr val="231F20"/>
                </a:solidFill>
                <a:latin typeface="Calibri"/>
                <a:cs typeface="Calibri"/>
              </a:rPr>
              <a:t> </a:t>
            </a:r>
            <a:r>
              <a:rPr sz="2300" dirty="0">
                <a:solidFill>
                  <a:srgbClr val="231F20"/>
                </a:solidFill>
                <a:latin typeface="Calibri"/>
                <a:cs typeface="Calibri"/>
              </a:rPr>
              <a:t>d’ici</a:t>
            </a:r>
            <a:r>
              <a:rPr sz="2300" spc="40" dirty="0">
                <a:solidFill>
                  <a:srgbClr val="231F20"/>
                </a:solidFill>
                <a:latin typeface="Calibri"/>
                <a:cs typeface="Calibri"/>
              </a:rPr>
              <a:t> </a:t>
            </a:r>
            <a:r>
              <a:rPr sz="2300" spc="65" dirty="0">
                <a:solidFill>
                  <a:srgbClr val="231F20"/>
                </a:solidFill>
                <a:latin typeface="Calibri"/>
                <a:cs typeface="Calibri"/>
              </a:rPr>
              <a:t>à</a:t>
            </a:r>
            <a:r>
              <a:rPr sz="2300" spc="35" dirty="0">
                <a:solidFill>
                  <a:srgbClr val="231F20"/>
                </a:solidFill>
                <a:latin typeface="Calibri"/>
                <a:cs typeface="Calibri"/>
              </a:rPr>
              <a:t> </a:t>
            </a:r>
            <a:r>
              <a:rPr sz="2300" spc="60" dirty="0">
                <a:solidFill>
                  <a:srgbClr val="231F20"/>
                </a:solidFill>
                <a:latin typeface="Calibri"/>
                <a:cs typeface="Calibri"/>
              </a:rPr>
              <a:t>2025,</a:t>
            </a:r>
            <a:r>
              <a:rPr sz="2300" spc="40" dirty="0">
                <a:solidFill>
                  <a:srgbClr val="231F20"/>
                </a:solidFill>
                <a:latin typeface="Calibri"/>
                <a:cs typeface="Calibri"/>
              </a:rPr>
              <a:t> </a:t>
            </a:r>
            <a:r>
              <a:rPr sz="2300" dirty="0">
                <a:solidFill>
                  <a:srgbClr val="231F20"/>
                </a:solidFill>
                <a:latin typeface="Calibri"/>
                <a:cs typeface="Calibri"/>
              </a:rPr>
              <a:t>contre</a:t>
            </a:r>
            <a:r>
              <a:rPr sz="2300" spc="35" dirty="0">
                <a:solidFill>
                  <a:srgbClr val="231F20"/>
                </a:solidFill>
                <a:latin typeface="Calibri"/>
                <a:cs typeface="Calibri"/>
              </a:rPr>
              <a:t> </a:t>
            </a:r>
            <a:r>
              <a:rPr sz="2300" spc="65" dirty="0">
                <a:solidFill>
                  <a:srgbClr val="231F20"/>
                </a:solidFill>
                <a:latin typeface="Calibri"/>
                <a:cs typeface="Calibri"/>
              </a:rPr>
              <a:t>3</a:t>
            </a:r>
            <a:r>
              <a:rPr sz="2300" spc="40" dirty="0">
                <a:solidFill>
                  <a:srgbClr val="231F20"/>
                </a:solidFill>
                <a:latin typeface="Calibri"/>
                <a:cs typeface="Calibri"/>
              </a:rPr>
              <a:t> 000 </a:t>
            </a:r>
            <a:r>
              <a:rPr sz="2300" spc="65" dirty="0">
                <a:solidFill>
                  <a:srgbClr val="231F20"/>
                </a:solidFill>
                <a:latin typeface="Calibri"/>
                <a:cs typeface="Calibri"/>
              </a:rPr>
              <a:t>milliards</a:t>
            </a:r>
            <a:r>
              <a:rPr sz="2300" spc="5" dirty="0">
                <a:solidFill>
                  <a:srgbClr val="231F20"/>
                </a:solidFill>
                <a:latin typeface="Calibri"/>
                <a:cs typeface="Calibri"/>
              </a:rPr>
              <a:t> </a:t>
            </a:r>
            <a:r>
              <a:rPr sz="2300" dirty="0">
                <a:solidFill>
                  <a:srgbClr val="231F20"/>
                </a:solidFill>
                <a:latin typeface="Calibri"/>
                <a:cs typeface="Calibri"/>
              </a:rPr>
              <a:t>de</a:t>
            </a:r>
            <a:r>
              <a:rPr sz="2300" spc="10" dirty="0">
                <a:solidFill>
                  <a:srgbClr val="231F20"/>
                </a:solidFill>
                <a:latin typeface="Calibri"/>
                <a:cs typeface="Calibri"/>
              </a:rPr>
              <a:t> </a:t>
            </a:r>
            <a:r>
              <a:rPr sz="2300" spc="60" dirty="0">
                <a:solidFill>
                  <a:srgbClr val="231F20"/>
                </a:solidFill>
                <a:latin typeface="Calibri"/>
                <a:cs typeface="Calibri"/>
              </a:rPr>
              <a:t>dollars</a:t>
            </a:r>
            <a:r>
              <a:rPr sz="2300" spc="10" dirty="0">
                <a:solidFill>
                  <a:srgbClr val="231F20"/>
                </a:solidFill>
                <a:latin typeface="Calibri"/>
                <a:cs typeface="Calibri"/>
              </a:rPr>
              <a:t> </a:t>
            </a:r>
            <a:r>
              <a:rPr sz="2300" spc="110" dirty="0">
                <a:solidFill>
                  <a:srgbClr val="231F20"/>
                </a:solidFill>
                <a:latin typeface="Calibri"/>
                <a:cs typeface="Calibri"/>
              </a:rPr>
              <a:t>il</a:t>
            </a:r>
            <a:r>
              <a:rPr sz="2300" spc="10" dirty="0">
                <a:solidFill>
                  <a:srgbClr val="231F20"/>
                </a:solidFill>
                <a:latin typeface="Calibri"/>
                <a:cs typeface="Calibri"/>
              </a:rPr>
              <a:t> </a:t>
            </a:r>
            <a:r>
              <a:rPr sz="2300" dirty="0">
                <a:solidFill>
                  <a:srgbClr val="231F20"/>
                </a:solidFill>
                <a:latin typeface="Calibri"/>
                <a:cs typeface="Calibri"/>
              </a:rPr>
              <a:t>y</a:t>
            </a:r>
            <a:r>
              <a:rPr sz="2300" spc="5" dirty="0">
                <a:solidFill>
                  <a:srgbClr val="231F20"/>
                </a:solidFill>
                <a:latin typeface="Calibri"/>
                <a:cs typeface="Calibri"/>
              </a:rPr>
              <a:t> </a:t>
            </a:r>
            <a:r>
              <a:rPr sz="2300" spc="65" dirty="0">
                <a:solidFill>
                  <a:srgbClr val="231F20"/>
                </a:solidFill>
                <a:latin typeface="Calibri"/>
                <a:cs typeface="Calibri"/>
              </a:rPr>
              <a:t>a</a:t>
            </a:r>
            <a:r>
              <a:rPr sz="2300" spc="10" dirty="0">
                <a:solidFill>
                  <a:srgbClr val="231F20"/>
                </a:solidFill>
                <a:latin typeface="Calibri"/>
                <a:cs typeface="Calibri"/>
              </a:rPr>
              <a:t> </a:t>
            </a:r>
            <a:r>
              <a:rPr sz="2300" dirty="0">
                <a:solidFill>
                  <a:srgbClr val="231F20"/>
                </a:solidFill>
                <a:latin typeface="Calibri"/>
                <a:cs typeface="Calibri"/>
              </a:rPr>
              <a:t>dix</a:t>
            </a:r>
            <a:r>
              <a:rPr sz="2300" spc="10" dirty="0">
                <a:solidFill>
                  <a:srgbClr val="231F20"/>
                </a:solidFill>
                <a:latin typeface="Calibri"/>
                <a:cs typeface="Calibri"/>
              </a:rPr>
              <a:t> </a:t>
            </a:r>
            <a:r>
              <a:rPr sz="2300" spc="70" dirty="0">
                <a:solidFill>
                  <a:srgbClr val="231F20"/>
                </a:solidFill>
                <a:latin typeface="Calibri"/>
                <a:cs typeface="Calibri"/>
              </a:rPr>
              <a:t>ans</a:t>
            </a:r>
            <a:r>
              <a:rPr sz="2300" spc="10" dirty="0">
                <a:solidFill>
                  <a:srgbClr val="231F20"/>
                </a:solidFill>
                <a:latin typeface="Calibri"/>
                <a:cs typeface="Calibri"/>
              </a:rPr>
              <a:t> </a:t>
            </a:r>
            <a:r>
              <a:rPr sz="2300" dirty="0">
                <a:solidFill>
                  <a:srgbClr val="231F20"/>
                </a:solidFill>
                <a:latin typeface="Calibri"/>
                <a:cs typeface="Calibri"/>
              </a:rPr>
              <a:t>et</a:t>
            </a:r>
            <a:r>
              <a:rPr sz="2300" spc="5" dirty="0">
                <a:solidFill>
                  <a:srgbClr val="231F20"/>
                </a:solidFill>
                <a:latin typeface="Calibri"/>
                <a:cs typeface="Calibri"/>
              </a:rPr>
              <a:t> </a:t>
            </a:r>
            <a:r>
              <a:rPr sz="2300" spc="65" dirty="0">
                <a:solidFill>
                  <a:srgbClr val="231F20"/>
                </a:solidFill>
                <a:latin typeface="Calibri"/>
                <a:cs typeface="Calibri"/>
              </a:rPr>
              <a:t>6</a:t>
            </a:r>
            <a:r>
              <a:rPr sz="2300" spc="10" dirty="0">
                <a:solidFill>
                  <a:srgbClr val="231F20"/>
                </a:solidFill>
                <a:latin typeface="Calibri"/>
                <a:cs typeface="Calibri"/>
              </a:rPr>
              <a:t> </a:t>
            </a:r>
            <a:r>
              <a:rPr sz="2300" spc="65" dirty="0">
                <a:solidFill>
                  <a:srgbClr val="231F20"/>
                </a:solidFill>
                <a:latin typeface="Calibri"/>
                <a:cs typeface="Calibri"/>
              </a:rPr>
              <a:t>000</a:t>
            </a:r>
            <a:r>
              <a:rPr sz="2300" spc="10" dirty="0">
                <a:solidFill>
                  <a:srgbClr val="231F20"/>
                </a:solidFill>
                <a:latin typeface="Calibri"/>
                <a:cs typeface="Calibri"/>
              </a:rPr>
              <a:t> </a:t>
            </a:r>
            <a:r>
              <a:rPr sz="2300" spc="65" dirty="0">
                <a:solidFill>
                  <a:srgbClr val="231F20"/>
                </a:solidFill>
                <a:latin typeface="Calibri"/>
                <a:cs typeface="Calibri"/>
              </a:rPr>
              <a:t>milliards</a:t>
            </a:r>
            <a:r>
              <a:rPr sz="2300" spc="10" dirty="0">
                <a:solidFill>
                  <a:srgbClr val="231F20"/>
                </a:solidFill>
                <a:latin typeface="Calibri"/>
                <a:cs typeface="Calibri"/>
              </a:rPr>
              <a:t> </a:t>
            </a:r>
            <a:r>
              <a:rPr sz="2300" dirty="0">
                <a:solidFill>
                  <a:srgbClr val="231F20"/>
                </a:solidFill>
                <a:latin typeface="Calibri"/>
                <a:cs typeface="Calibri"/>
              </a:rPr>
              <a:t>de</a:t>
            </a:r>
            <a:r>
              <a:rPr sz="2300" spc="10" dirty="0">
                <a:solidFill>
                  <a:srgbClr val="231F20"/>
                </a:solidFill>
                <a:latin typeface="Calibri"/>
                <a:cs typeface="Calibri"/>
              </a:rPr>
              <a:t> </a:t>
            </a:r>
            <a:r>
              <a:rPr sz="2300" spc="45" dirty="0">
                <a:solidFill>
                  <a:srgbClr val="231F20"/>
                </a:solidFill>
                <a:latin typeface="Calibri"/>
                <a:cs typeface="Calibri"/>
              </a:rPr>
              <a:t>dollars </a:t>
            </a:r>
            <a:r>
              <a:rPr sz="2300" dirty="0">
                <a:solidFill>
                  <a:srgbClr val="231F20"/>
                </a:solidFill>
                <a:latin typeface="Calibri"/>
                <a:cs typeface="Calibri"/>
              </a:rPr>
              <a:t>en</a:t>
            </a:r>
            <a:r>
              <a:rPr sz="2300" spc="15" dirty="0">
                <a:solidFill>
                  <a:srgbClr val="231F20"/>
                </a:solidFill>
                <a:latin typeface="Calibri"/>
                <a:cs typeface="Calibri"/>
              </a:rPr>
              <a:t> </a:t>
            </a:r>
            <a:r>
              <a:rPr sz="2300" spc="60" dirty="0">
                <a:solidFill>
                  <a:srgbClr val="231F20"/>
                </a:solidFill>
                <a:latin typeface="Calibri"/>
                <a:cs typeface="Calibri"/>
              </a:rPr>
              <a:t>2021.</a:t>
            </a:r>
            <a:r>
              <a:rPr sz="2300" spc="15" dirty="0">
                <a:solidFill>
                  <a:srgbClr val="231F20"/>
                </a:solidFill>
                <a:latin typeface="Calibri"/>
                <a:cs typeface="Calibri"/>
              </a:rPr>
              <a:t> </a:t>
            </a:r>
            <a:r>
              <a:rPr sz="2300" u="sng" spc="-10" dirty="0">
                <a:solidFill>
                  <a:srgbClr val="FFB542"/>
                </a:solidFill>
                <a:uFill>
                  <a:solidFill>
                    <a:srgbClr val="FFB542"/>
                  </a:solidFill>
                </a:uFill>
                <a:latin typeface="Calibri"/>
                <a:cs typeface="Calibri"/>
                <a:hlinkClick r:id="rId10"/>
              </a:rPr>
              <a:t>(source)</a:t>
            </a:r>
            <a:endParaRPr sz="2300" dirty="0">
              <a:latin typeface="Calibri"/>
              <a:cs typeface="Calibri"/>
            </a:endParaRPr>
          </a:p>
        </p:txBody>
      </p:sp>
      <p:sp>
        <p:nvSpPr>
          <p:cNvPr id="40" name="object 15">
            <a:extLst>
              <a:ext uri="{FF2B5EF4-FFF2-40B4-BE49-F238E27FC236}">
                <a16:creationId xmlns:a16="http://schemas.microsoft.com/office/drawing/2014/main" id="{70AFD9D6-2009-7A9C-52CC-C5FED1587A13}"/>
              </a:ext>
            </a:extLst>
          </p:cNvPr>
          <p:cNvSpPr txBox="1"/>
          <p:nvPr/>
        </p:nvSpPr>
        <p:spPr>
          <a:xfrm>
            <a:off x="4235966" y="9354798"/>
            <a:ext cx="1564005"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231F20"/>
                </a:solidFill>
                <a:latin typeface="Calibri"/>
                <a:cs typeface="Calibri"/>
              </a:rPr>
              <a:t>SLIDES À PROJETER</a:t>
            </a:r>
            <a:endParaRPr lang="fr-FR" sz="1700" b="1" spc="-15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18031</Words>
  <Application>Microsoft Office PowerPoint</Application>
  <PresentationFormat>Custom</PresentationFormat>
  <Paragraphs>1654</Paragraphs>
  <Slides>74</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74</vt:i4>
      </vt:variant>
    </vt:vector>
  </HeadingPairs>
  <TitlesOfParts>
    <vt:vector size="85" baseType="lpstr">
      <vt:lpstr>Arial</vt:lpstr>
      <vt:lpstr>Arial Black</vt:lpstr>
      <vt:lpstr>Arial Narrow</vt:lpstr>
      <vt:lpstr>Book Antiqua</vt:lpstr>
      <vt:lpstr>Calibri</vt:lpstr>
      <vt:lpstr>Google Sans</vt:lpstr>
      <vt:lpstr>Lucida Sans</vt:lpstr>
      <vt:lpstr>Symbol</vt:lpstr>
      <vt:lpstr>Times New Roman</vt:lpstr>
      <vt:lpstr>Trebuchet MS</vt:lpstr>
      <vt:lpstr>Office Theme</vt:lpstr>
      <vt:lpstr>PowerPoint Presentation</vt:lpstr>
      <vt:lpstr>SOMMAIRE</vt:lpstr>
      <vt:lpstr>AVANT DE COMMENCER</vt:lpstr>
      <vt:lpstr>AVANT DE COMMENCER</vt:lpstr>
      <vt:lpstr>PowerPoint Presentation</vt:lpstr>
      <vt:lpstr>CONTEXTE</vt:lpstr>
      <vt:lpstr>LES ACTIVITÉS</vt:lpstr>
      <vt:lpstr>PowerPoint Presentation</vt:lpstr>
      <vt:lpstr>PowerPoint Presentation</vt:lpstr>
      <vt:lpstr>PowerPoint Presentation</vt:lpstr>
      <vt:lpstr>ACTIVITÉ 1 : LES GESTES DE LA CYBER</vt:lpstr>
      <vt:lpstr>ACTIVITÉ 1 : LES GESTES DE LA CYBER</vt:lpstr>
      <vt:lpstr>ACTIVITÉ 1 : LES GESTES DE LA CYBER</vt:lpstr>
      <vt:lpstr>ACTIVITÉ 1 : LES GESTES DE LA CYBER</vt:lpstr>
      <vt:lpstr>ACTIVITÉ 2 : JE NE SUIS PAS UN HACKER ET POURTANT... En référence au livre « Je ne porte pas de sweat à capuche, pourtant je travaille dans la cybersécurité ».</vt:lpstr>
      <vt:lpstr>ACTIVITÉ 2 : JE NE SUIS PAS UN HACKER ET POURTANT...</vt:lpstr>
      <vt:lpstr>ACTIVITÉ 2 : JE NE SUIS PAS UN HACKER ET POURTANT...</vt:lpstr>
      <vt:lpstr>ACTIVITÉ 3 : LA CYBER : UN OU DES MÉTIERS ?</vt:lpstr>
      <vt:lpstr>ACTIVITÉ 3 : LA CYBER : UN OU DES MÉTIERS ?</vt:lpstr>
      <vt:lpstr>ACTIVITÉ 3 : LA CYBER : UN OU DES MÉTIERS ?</vt:lpstr>
      <vt:lpstr>ACTIVITÉ 3 : LA CYBER : UN OU DES MÉTIERS ?</vt:lpstr>
      <vt:lpstr>ACTIVITÉ 3 : LA CYBER : UN OU DES MÉTIERS ?</vt:lpstr>
      <vt:lpstr>ACTIVITÉ 3 : LA CYBER : UN OU DES MÉTIERS ?</vt:lpstr>
      <vt:lpstr>ACTIVITÉ 3 : LA CYBER : UN OU DES MÉTIERS ?</vt:lpstr>
      <vt:lpstr>ACTIVITÉ 3 : LA CYBER : UN OU DES MÉTIERS ?</vt:lpstr>
      <vt:lpstr>CONTEXTE</vt:lpstr>
      <vt:lpstr>LES ACTIVITÉS</vt:lpstr>
      <vt:lpstr>PowerPoint Presentation</vt:lpstr>
      <vt:lpstr>ACTIVITÉ 1 : ÉVITEZ LES ARNAQUES AU FAUX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ACTIVITÉ 2 : NE LAISSEZ PAS LES CYBERCRIMINELS...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Nouveau message</vt:lpstr>
      <vt:lpstr>PowerPoint Presentation</vt:lpstr>
      <vt:lpstr>PowerPoint Presentation</vt:lpstr>
      <vt:lpstr>ACTIVITÉ 3 : REPÉREZ LES CONTENUS DEEPFAKE</vt:lpstr>
      <vt:lpstr>ACTIVITÉ 3 : REPÉREZ LES CONTENUS DEEPFAKE</vt:lpstr>
      <vt:lpstr>ACTIVITÉ 3 : REPÉREZ LES CONTENUS DEEPFAKE</vt:lpstr>
      <vt:lpstr>ACTIVITÉ 3 : REPÉREZ LES CONTENUS DEEPFAKE</vt:lpstr>
      <vt:lpstr>CONTEXTE</vt:lpstr>
      <vt:lpstr>LES ACTIVITÉS</vt:lpstr>
      <vt:lpstr>PowerPoint Presentation</vt:lpstr>
      <vt:lpstr>ACTIVITÉ 1 : UN BON MOT DE PASSE, C’EST VOTRE...</vt:lpstr>
      <vt:lpstr>PowerPoint Presentation</vt:lpstr>
      <vt:lpstr>PowerPoint Presentation</vt:lpstr>
      <vt:lpstr>PowerPoint Presentation</vt:lpstr>
      <vt:lpstr>PowerPoint Presentation</vt:lpstr>
      <vt:lpstr>PowerPoint Presentation</vt:lpstr>
      <vt:lpstr>ACTIVITÉ 2 : PROTÉGEZ VOS COMPTES EN LIGNE...</vt:lpstr>
      <vt:lpstr>PowerPoint Presentation</vt:lpstr>
      <vt:lpstr>PowerPoint Presentation</vt:lpstr>
      <vt:lpstr>PowerPoint Presentation</vt:lpstr>
      <vt:lpstr>PowerPoint Presentation</vt:lpstr>
      <vt:lpstr>PowerPoint Presentation</vt:lpstr>
      <vt:lpstr>PowerPoint Presentation</vt:lpstr>
      <vt:lpstr>DES RESSOURCES POUR BIEN PRÉPARER VOTRE INTERVENTION</vt:lpstr>
      <vt:lpstr>LES ACTEURS A CONNAITRE POUR REPÉRER ET ÉVITER LES DANGERS SUR INTERNET Source : Application du Ministère de l’intérieur « Ma sécurité »</vt:lpstr>
      <vt:lpstr>LEXIQUE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2022-05-26T21:10:11Z</dcterms:created>
  <dcterms:modified xsi:type="dcterms:W3CDTF">2024-06-25T09:23:12Z</dcterms:modified>
</cp:coreProperties>
</file>